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45" r:id="rId2"/>
    <p:sldMasterId id="2147483733" r:id="rId3"/>
    <p:sldMasterId id="2147483720" r:id="rId4"/>
  </p:sldMasterIdLst>
  <p:notesMasterIdLst>
    <p:notesMasterId r:id="rId21"/>
  </p:notesMasterIdLst>
  <p:sldIdLst>
    <p:sldId id="257" r:id="rId5"/>
    <p:sldId id="289" r:id="rId6"/>
    <p:sldId id="286" r:id="rId7"/>
    <p:sldId id="282" r:id="rId8"/>
    <p:sldId id="283" r:id="rId9"/>
    <p:sldId id="284" r:id="rId10"/>
    <p:sldId id="278" r:id="rId11"/>
    <p:sldId id="277" r:id="rId12"/>
    <p:sldId id="279" r:id="rId13"/>
    <p:sldId id="275" r:id="rId14"/>
    <p:sldId id="270" r:id="rId15"/>
    <p:sldId id="285" r:id="rId16"/>
    <p:sldId id="288" r:id="rId17"/>
    <p:sldId id="281" r:id="rId18"/>
    <p:sldId id="287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409B"/>
    <a:srgbClr val="00ADA8"/>
    <a:srgbClr val="00B0F0"/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66" d="100"/>
          <a:sy n="66" d="100"/>
        </p:scale>
        <p:origin x="5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CAA28D-8704-4C01-822D-CFA74E620805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2ED6F48-809E-49E6-A67F-E31603579A6C}">
      <dgm:prSet phldrT="[Text]" custT="1"/>
      <dgm:spPr/>
      <dgm:t>
        <a:bodyPr/>
        <a:lstStyle/>
        <a:p>
          <a:r>
            <a:rPr lang="en-US" sz="2800" dirty="0" smtClean="0"/>
            <a:t>Etiology</a:t>
          </a:r>
          <a:endParaRPr lang="en-US" sz="2800" dirty="0"/>
        </a:p>
      </dgm:t>
    </dgm:pt>
    <dgm:pt modelId="{711F3AC7-F0DA-4C5C-8D9D-52E33A267462}" type="parTrans" cxnId="{31096453-DE3B-44DF-AEBE-CD68A92DB68F}">
      <dgm:prSet/>
      <dgm:spPr/>
      <dgm:t>
        <a:bodyPr/>
        <a:lstStyle/>
        <a:p>
          <a:endParaRPr lang="en-US"/>
        </a:p>
      </dgm:t>
    </dgm:pt>
    <dgm:pt modelId="{4311EBA1-69A8-4D3E-90E6-E9C516D303F8}" type="sibTrans" cxnId="{31096453-DE3B-44DF-AEBE-CD68A92DB68F}">
      <dgm:prSet/>
      <dgm:spPr/>
      <dgm:t>
        <a:bodyPr/>
        <a:lstStyle/>
        <a:p>
          <a:endParaRPr lang="en-US"/>
        </a:p>
      </dgm:t>
    </dgm:pt>
    <dgm:pt modelId="{CE8D08F9-FA01-453C-8129-C109E0FDFB9E}">
      <dgm:prSet phldrT="[Text]" custT="1"/>
      <dgm:spPr/>
      <dgm:t>
        <a:bodyPr/>
        <a:lstStyle/>
        <a:p>
          <a:r>
            <a:rPr lang="en-US" sz="2800" dirty="0" smtClean="0"/>
            <a:t>Epidemiology</a:t>
          </a:r>
          <a:endParaRPr lang="en-US" sz="2800" dirty="0"/>
        </a:p>
      </dgm:t>
    </dgm:pt>
    <dgm:pt modelId="{53DF4378-7A47-4114-BCDC-DA4CF2C88243}" type="sibTrans" cxnId="{24C67A16-0B53-4009-985F-682E06226F00}">
      <dgm:prSet/>
      <dgm:spPr/>
      <dgm:t>
        <a:bodyPr/>
        <a:lstStyle/>
        <a:p>
          <a:endParaRPr lang="en-US"/>
        </a:p>
      </dgm:t>
    </dgm:pt>
    <dgm:pt modelId="{2249F4EA-0489-4292-8DB1-B68F43E91C34}" type="parTrans" cxnId="{24C67A16-0B53-4009-985F-682E06226F00}">
      <dgm:prSet/>
      <dgm:spPr/>
      <dgm:t>
        <a:bodyPr/>
        <a:lstStyle/>
        <a:p>
          <a:endParaRPr lang="en-US"/>
        </a:p>
      </dgm:t>
    </dgm:pt>
    <dgm:pt modelId="{6E3A8FDC-8488-434C-817A-7E3F7DF5D15C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Common among hospitalized patients, about 10% of all </a:t>
          </a:r>
          <a:r>
            <a:rPr lang="en-US" u="sng" dirty="0" smtClean="0">
              <a:solidFill>
                <a:schemeClr val="tx1"/>
              </a:solidFill>
            </a:rPr>
            <a:t>hospitalized patients</a:t>
          </a:r>
          <a:r>
            <a:rPr lang="en-US" dirty="0" smtClean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D4432B25-D03A-43F8-A100-644D6F6C9993}" type="parTrans" cxnId="{E261C581-C0BE-48A2-AEAC-5F61D8598058}">
      <dgm:prSet/>
      <dgm:spPr/>
      <dgm:t>
        <a:bodyPr/>
        <a:lstStyle/>
        <a:p>
          <a:endParaRPr lang="en-US"/>
        </a:p>
      </dgm:t>
    </dgm:pt>
    <dgm:pt modelId="{1C670F1B-4869-450E-B225-599D1446FE02}" type="sibTrans" cxnId="{E261C581-C0BE-48A2-AEAC-5F61D8598058}">
      <dgm:prSet/>
      <dgm:spPr/>
      <dgm:t>
        <a:bodyPr/>
        <a:lstStyle/>
        <a:p>
          <a:endParaRPr lang="en-US"/>
        </a:p>
      </dgm:t>
    </dgm:pt>
    <dgm:pt modelId="{CBF152A9-6A62-4642-8FDB-A43FFBAE47F3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Very young </a:t>
          </a:r>
          <a:r>
            <a:rPr lang="en-US" dirty="0" smtClean="0">
              <a:solidFill>
                <a:schemeClr val="tx1"/>
              </a:solidFill>
            </a:rPr>
            <a:t>and </a:t>
          </a:r>
          <a:r>
            <a:rPr lang="en-US" dirty="0" smtClean="0">
              <a:solidFill>
                <a:srgbClr val="FF0000"/>
              </a:solidFill>
            </a:rPr>
            <a:t>elderly</a:t>
          </a:r>
          <a:r>
            <a:rPr lang="en-US" dirty="0" smtClean="0">
              <a:solidFill>
                <a:schemeClr val="tx1"/>
              </a:solidFill>
            </a:rPr>
            <a:t> are more susceptible to delirium.</a:t>
          </a:r>
          <a:endParaRPr lang="en-US" dirty="0">
            <a:solidFill>
              <a:schemeClr val="tx1"/>
            </a:solidFill>
          </a:endParaRPr>
        </a:p>
      </dgm:t>
    </dgm:pt>
    <dgm:pt modelId="{2271B552-E112-47C3-9DA8-89530BDCDCDD}" type="parTrans" cxnId="{81FBFE9D-3387-4846-A4F3-FA92D5B96733}">
      <dgm:prSet/>
      <dgm:spPr/>
      <dgm:t>
        <a:bodyPr/>
        <a:lstStyle/>
        <a:p>
          <a:endParaRPr lang="en-US"/>
        </a:p>
      </dgm:t>
    </dgm:pt>
    <dgm:pt modelId="{0374DDE1-A0DE-412A-BD67-126E268F283C}" type="sibTrans" cxnId="{81FBFE9D-3387-4846-A4F3-FA92D5B96733}">
      <dgm:prSet/>
      <dgm:spPr/>
      <dgm:t>
        <a:bodyPr/>
        <a:lstStyle/>
        <a:p>
          <a:endParaRPr lang="en-US"/>
        </a:p>
      </dgm:t>
    </dgm:pt>
    <dgm:pt modelId="{10D3BA30-4A05-4CA0-8926-731049BC86BE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Patients with </a:t>
          </a:r>
          <a:r>
            <a:rPr lang="en-US" u="sng" dirty="0" smtClean="0">
              <a:solidFill>
                <a:schemeClr val="tx1"/>
              </a:solidFill>
            </a:rPr>
            <a:t>history of delirium</a:t>
          </a:r>
          <a:r>
            <a:rPr lang="en-US" dirty="0" smtClean="0">
              <a:solidFill>
                <a:schemeClr val="tx1"/>
              </a:solidFill>
            </a:rPr>
            <a:t> or brain injury are more likely to have an episode of delirium than the general population.</a:t>
          </a:r>
          <a:endParaRPr lang="en-US" dirty="0">
            <a:solidFill>
              <a:schemeClr val="tx1"/>
            </a:solidFill>
          </a:endParaRPr>
        </a:p>
      </dgm:t>
    </dgm:pt>
    <dgm:pt modelId="{8FBB1D1D-242D-459E-A11B-0D8AFACED132}" type="parTrans" cxnId="{E20B61A2-1D14-46EF-BDE2-B26B20E15B1D}">
      <dgm:prSet/>
      <dgm:spPr/>
      <dgm:t>
        <a:bodyPr/>
        <a:lstStyle/>
        <a:p>
          <a:endParaRPr lang="en-US"/>
        </a:p>
      </dgm:t>
    </dgm:pt>
    <dgm:pt modelId="{ACB532B3-0D99-4A21-A72D-274DCCC4CB0D}" type="sibTrans" cxnId="{E20B61A2-1D14-46EF-BDE2-B26B20E15B1D}">
      <dgm:prSet/>
      <dgm:spPr/>
      <dgm:t>
        <a:bodyPr/>
        <a:lstStyle/>
        <a:p>
          <a:endParaRPr lang="en-US"/>
        </a:p>
      </dgm:t>
    </dgm:pt>
    <dgm:pt modelId="{05825CDA-27B1-4E8C-9B17-122E2116049B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Major causes include </a:t>
          </a:r>
          <a:r>
            <a:rPr lang="en-US" u="sng" dirty="0" smtClean="0">
              <a:solidFill>
                <a:schemeClr val="tx1"/>
              </a:solidFill>
            </a:rPr>
            <a:t>systemic disease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u="sng" dirty="0" smtClean="0">
              <a:solidFill>
                <a:schemeClr val="tx1"/>
              </a:solidFill>
            </a:rPr>
            <a:t>CNS disease</a:t>
          </a:r>
          <a:r>
            <a:rPr lang="en-US" dirty="0" smtClean="0">
              <a:solidFill>
                <a:schemeClr val="tx1"/>
              </a:solidFill>
            </a:rPr>
            <a:t>, and either </a:t>
          </a:r>
          <a:r>
            <a:rPr lang="en-US" u="none" dirty="0" smtClean="0">
              <a:solidFill>
                <a:srgbClr val="FF0000"/>
              </a:solidFill>
            </a:rPr>
            <a:t>intoxication</a:t>
          </a:r>
          <a:r>
            <a:rPr lang="en-US" dirty="0" smtClean="0">
              <a:solidFill>
                <a:schemeClr val="tx1"/>
              </a:solidFill>
            </a:rPr>
            <a:t> with or </a:t>
          </a:r>
          <a:r>
            <a:rPr lang="en-US" u="none" dirty="0" smtClean="0">
              <a:solidFill>
                <a:srgbClr val="FF0000"/>
              </a:solidFill>
            </a:rPr>
            <a:t>Withdrawal</a:t>
          </a:r>
          <a:r>
            <a:rPr lang="en-US" u="sng" dirty="0" smtClean="0">
              <a:solidFill>
                <a:schemeClr val="tx1"/>
              </a:solidFill>
            </a:rPr>
            <a:t> </a:t>
          </a:r>
          <a:r>
            <a:rPr lang="en-US" dirty="0" smtClean="0">
              <a:solidFill>
                <a:schemeClr val="tx1"/>
              </a:solidFill>
            </a:rPr>
            <a:t>from prescribed medications, or </a:t>
          </a:r>
          <a:r>
            <a:rPr lang="en-US" u="sng" dirty="0" smtClean="0">
              <a:solidFill>
                <a:schemeClr val="tx1"/>
              </a:solidFill>
            </a:rPr>
            <a:t>drug of abuse</a:t>
          </a:r>
          <a:r>
            <a:rPr lang="en-US" dirty="0" smtClean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772F395D-7BCB-451A-BDF8-C2FF4A369501}" type="parTrans" cxnId="{9D1EF49D-C599-4431-82C8-65B3B1AA04E3}">
      <dgm:prSet/>
      <dgm:spPr/>
      <dgm:t>
        <a:bodyPr/>
        <a:lstStyle/>
        <a:p>
          <a:endParaRPr lang="en-US"/>
        </a:p>
      </dgm:t>
    </dgm:pt>
    <dgm:pt modelId="{7D9DFB8A-80CF-40E3-A6B1-6B368837C72A}" type="sibTrans" cxnId="{9D1EF49D-C599-4431-82C8-65B3B1AA04E3}">
      <dgm:prSet/>
      <dgm:spPr/>
      <dgm:t>
        <a:bodyPr/>
        <a:lstStyle/>
        <a:p>
          <a:endParaRPr lang="en-US"/>
        </a:p>
      </dgm:t>
    </dgm:pt>
    <dgm:pt modelId="{AB53449E-7331-4111-BFDB-CD62053EEAA4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Delirium is thought to involve dysfunction of </a:t>
          </a:r>
          <a:r>
            <a:rPr lang="en-US" dirty="0" smtClean="0">
              <a:solidFill>
                <a:srgbClr val="FF0000"/>
              </a:solidFill>
            </a:rPr>
            <a:t>reticular formation</a:t>
          </a:r>
          <a:r>
            <a:rPr lang="en-US" dirty="0" smtClean="0">
              <a:solidFill>
                <a:schemeClr val="tx1"/>
              </a:solidFill>
            </a:rPr>
            <a:t> and </a:t>
          </a:r>
          <a:r>
            <a:rPr lang="en-US" dirty="0" smtClean="0">
              <a:solidFill>
                <a:srgbClr val="FF0000"/>
              </a:solidFill>
            </a:rPr>
            <a:t>acetyl-choline transmission.</a:t>
          </a:r>
          <a:endParaRPr lang="en-US" dirty="0">
            <a:solidFill>
              <a:srgbClr val="FF0000"/>
            </a:solidFill>
          </a:endParaRPr>
        </a:p>
      </dgm:t>
    </dgm:pt>
    <dgm:pt modelId="{8AD8AF35-5B18-426C-8CCF-449F60F243DC}" type="parTrans" cxnId="{F5BC8AAB-32A1-4AB1-AD94-F6C623911D23}">
      <dgm:prSet/>
      <dgm:spPr/>
      <dgm:t>
        <a:bodyPr/>
        <a:lstStyle/>
        <a:p>
          <a:endParaRPr lang="en-US"/>
        </a:p>
      </dgm:t>
    </dgm:pt>
    <dgm:pt modelId="{3CA15A29-30FB-48BC-AE2F-ED390560ADFB}" type="sibTrans" cxnId="{F5BC8AAB-32A1-4AB1-AD94-F6C623911D23}">
      <dgm:prSet/>
      <dgm:spPr/>
      <dgm:t>
        <a:bodyPr/>
        <a:lstStyle/>
        <a:p>
          <a:endParaRPr lang="en-US"/>
        </a:p>
      </dgm:t>
    </dgm:pt>
    <dgm:pt modelId="{8AAA053D-789C-4C57-9490-57CBF9AE27EB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Noradrenergic hyperactivity </a:t>
          </a:r>
          <a:r>
            <a:rPr lang="en-US" dirty="0" smtClean="0">
              <a:solidFill>
                <a:schemeClr val="tx1"/>
              </a:solidFill>
            </a:rPr>
            <a:t>has been associated with </a:t>
          </a:r>
          <a:r>
            <a:rPr lang="en-US" dirty="0" smtClean="0">
              <a:solidFill>
                <a:srgbClr val="FF0000"/>
              </a:solidFill>
            </a:rPr>
            <a:t>alcohol withdrawal delirium.</a:t>
          </a:r>
          <a:endParaRPr lang="en-US" dirty="0">
            <a:solidFill>
              <a:srgbClr val="FF0000"/>
            </a:solidFill>
          </a:endParaRPr>
        </a:p>
      </dgm:t>
    </dgm:pt>
    <dgm:pt modelId="{947EE2C6-52D0-462F-A87B-D850CCC35643}" type="parTrans" cxnId="{7C01D149-1B8F-4368-B88E-3902843B7339}">
      <dgm:prSet/>
      <dgm:spPr/>
      <dgm:t>
        <a:bodyPr/>
        <a:lstStyle/>
        <a:p>
          <a:endParaRPr lang="en-US"/>
        </a:p>
      </dgm:t>
    </dgm:pt>
    <dgm:pt modelId="{DFFD7D25-2AD1-4805-8873-B8C24DFAEEC5}" type="sibTrans" cxnId="{7C01D149-1B8F-4368-B88E-3902843B7339}">
      <dgm:prSet/>
      <dgm:spPr/>
      <dgm:t>
        <a:bodyPr/>
        <a:lstStyle/>
        <a:p>
          <a:endParaRPr lang="en-US"/>
        </a:p>
      </dgm:t>
    </dgm:pt>
    <dgm:pt modelId="{36CD9D03-2C64-4501-BA6A-4687CA3BFF2C}" type="pres">
      <dgm:prSet presAssocID="{12CAA28D-8704-4C01-822D-CFA74E62080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3BB63E5-8DB7-4E0F-A1FC-39920519529D}" type="pres">
      <dgm:prSet presAssocID="{CE8D08F9-FA01-453C-8129-C109E0FDFB9E}" presName="root" presStyleCnt="0"/>
      <dgm:spPr/>
    </dgm:pt>
    <dgm:pt modelId="{0C5F7FD5-0C9B-4B3D-9847-C9132B25769E}" type="pres">
      <dgm:prSet presAssocID="{CE8D08F9-FA01-453C-8129-C109E0FDFB9E}" presName="rootComposite" presStyleCnt="0"/>
      <dgm:spPr/>
    </dgm:pt>
    <dgm:pt modelId="{D91536C7-9786-43A2-BDB8-48900268E188}" type="pres">
      <dgm:prSet presAssocID="{CE8D08F9-FA01-453C-8129-C109E0FDFB9E}" presName="rootText" presStyleLbl="node1" presStyleIdx="0" presStyleCnt="2"/>
      <dgm:spPr/>
      <dgm:t>
        <a:bodyPr/>
        <a:lstStyle/>
        <a:p>
          <a:endParaRPr lang="en-US"/>
        </a:p>
      </dgm:t>
    </dgm:pt>
    <dgm:pt modelId="{7292EA9B-DE7D-4F47-8CA1-95B8F16027B6}" type="pres">
      <dgm:prSet presAssocID="{CE8D08F9-FA01-453C-8129-C109E0FDFB9E}" presName="rootConnector" presStyleLbl="node1" presStyleIdx="0" presStyleCnt="2"/>
      <dgm:spPr/>
      <dgm:t>
        <a:bodyPr/>
        <a:lstStyle/>
        <a:p>
          <a:endParaRPr lang="en-US"/>
        </a:p>
      </dgm:t>
    </dgm:pt>
    <dgm:pt modelId="{004ECABD-8EF8-4FD3-8775-AEF5085E4FB4}" type="pres">
      <dgm:prSet presAssocID="{CE8D08F9-FA01-453C-8129-C109E0FDFB9E}" presName="childShape" presStyleCnt="0"/>
      <dgm:spPr/>
    </dgm:pt>
    <dgm:pt modelId="{355C8F14-7B86-4CA3-9DF6-7DE0C5440B0E}" type="pres">
      <dgm:prSet presAssocID="{D4432B25-D03A-43F8-A100-644D6F6C9993}" presName="Name13" presStyleLbl="parChTrans1D2" presStyleIdx="0" presStyleCnt="6"/>
      <dgm:spPr/>
      <dgm:t>
        <a:bodyPr/>
        <a:lstStyle/>
        <a:p>
          <a:endParaRPr lang="en-US"/>
        </a:p>
      </dgm:t>
    </dgm:pt>
    <dgm:pt modelId="{C97124D7-D0D0-428B-BE09-537DFB0BB29B}" type="pres">
      <dgm:prSet presAssocID="{6E3A8FDC-8488-434C-817A-7E3F7DF5D15C}" presName="childText" presStyleLbl="bgAcc1" presStyleIdx="0" presStyleCnt="6" custScaleX="121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47B62-EDD5-4596-B2B1-AAA80B135229}" type="pres">
      <dgm:prSet presAssocID="{2271B552-E112-47C3-9DA8-89530BDCDCDD}" presName="Name13" presStyleLbl="parChTrans1D2" presStyleIdx="1" presStyleCnt="6"/>
      <dgm:spPr/>
      <dgm:t>
        <a:bodyPr/>
        <a:lstStyle/>
        <a:p>
          <a:endParaRPr lang="en-US"/>
        </a:p>
      </dgm:t>
    </dgm:pt>
    <dgm:pt modelId="{919D440F-95B4-4B25-A9FB-2BE4E6963700}" type="pres">
      <dgm:prSet presAssocID="{CBF152A9-6A62-4642-8FDB-A43FFBAE47F3}" presName="childText" presStyleLbl="bgAcc1" presStyleIdx="1" presStyleCnt="6" custScaleX="122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80C8D-C37D-49C1-B8D4-AB9A3DD76106}" type="pres">
      <dgm:prSet presAssocID="{8FBB1D1D-242D-459E-A11B-0D8AFACED132}" presName="Name13" presStyleLbl="parChTrans1D2" presStyleIdx="2" presStyleCnt="6"/>
      <dgm:spPr/>
      <dgm:t>
        <a:bodyPr/>
        <a:lstStyle/>
        <a:p>
          <a:endParaRPr lang="en-US"/>
        </a:p>
      </dgm:t>
    </dgm:pt>
    <dgm:pt modelId="{73253D3C-3B36-4246-88FE-1A29E3440648}" type="pres">
      <dgm:prSet presAssocID="{10D3BA30-4A05-4CA0-8926-731049BC86BE}" presName="childText" presStyleLbl="bgAcc1" presStyleIdx="2" presStyleCnt="6" custScaleX="122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962F4-E95D-4D5A-A3E2-65EFAF17DF07}" type="pres">
      <dgm:prSet presAssocID="{52ED6F48-809E-49E6-A67F-E31603579A6C}" presName="root" presStyleCnt="0"/>
      <dgm:spPr/>
    </dgm:pt>
    <dgm:pt modelId="{6C663574-B5D4-4CF2-84F0-EFA6246FA068}" type="pres">
      <dgm:prSet presAssocID="{52ED6F48-809E-49E6-A67F-E31603579A6C}" presName="rootComposite" presStyleCnt="0"/>
      <dgm:spPr/>
    </dgm:pt>
    <dgm:pt modelId="{C80EB646-31D1-4F49-AE86-FC6E66D2CFDB}" type="pres">
      <dgm:prSet presAssocID="{52ED6F48-809E-49E6-A67F-E31603579A6C}" presName="rootText" presStyleLbl="node1" presStyleIdx="1" presStyleCnt="2"/>
      <dgm:spPr/>
      <dgm:t>
        <a:bodyPr/>
        <a:lstStyle/>
        <a:p>
          <a:endParaRPr lang="en-US"/>
        </a:p>
      </dgm:t>
    </dgm:pt>
    <dgm:pt modelId="{35F07096-E248-4BC5-B598-A4C9AC94849F}" type="pres">
      <dgm:prSet presAssocID="{52ED6F48-809E-49E6-A67F-E31603579A6C}" presName="rootConnector" presStyleLbl="node1" presStyleIdx="1" presStyleCnt="2"/>
      <dgm:spPr/>
      <dgm:t>
        <a:bodyPr/>
        <a:lstStyle/>
        <a:p>
          <a:endParaRPr lang="en-US"/>
        </a:p>
      </dgm:t>
    </dgm:pt>
    <dgm:pt modelId="{863330E2-1786-4E82-9240-076B057AAE49}" type="pres">
      <dgm:prSet presAssocID="{52ED6F48-809E-49E6-A67F-E31603579A6C}" presName="childShape" presStyleCnt="0"/>
      <dgm:spPr/>
    </dgm:pt>
    <dgm:pt modelId="{5CCF3BF0-82F2-4D37-86F9-AAF3816E41F0}" type="pres">
      <dgm:prSet presAssocID="{8AD8AF35-5B18-426C-8CCF-449F60F243DC}" presName="Name13" presStyleLbl="parChTrans1D2" presStyleIdx="3" presStyleCnt="6"/>
      <dgm:spPr/>
      <dgm:t>
        <a:bodyPr/>
        <a:lstStyle/>
        <a:p>
          <a:endParaRPr lang="en-US"/>
        </a:p>
      </dgm:t>
    </dgm:pt>
    <dgm:pt modelId="{02C2F7F6-613D-48FC-909B-4A15FCEC7737}" type="pres">
      <dgm:prSet presAssocID="{AB53449E-7331-4111-BFDB-CD62053EEAA4}" presName="childText" presStyleLbl="bgAcc1" presStyleIdx="3" presStyleCnt="6" custScaleX="134788" custLinFactY="24127" custLinFactNeighborX="94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4FB54-2152-4FAA-B78A-810681D8BC9D}" type="pres">
      <dgm:prSet presAssocID="{772F395D-7BCB-451A-BDF8-C2FF4A369501}" presName="Name13" presStyleLbl="parChTrans1D2" presStyleIdx="4" presStyleCnt="6"/>
      <dgm:spPr/>
      <dgm:t>
        <a:bodyPr/>
        <a:lstStyle/>
        <a:p>
          <a:endParaRPr lang="en-US"/>
        </a:p>
      </dgm:t>
    </dgm:pt>
    <dgm:pt modelId="{961447C9-1018-4CCD-80D5-43C7728CFF69}" type="pres">
      <dgm:prSet presAssocID="{05825CDA-27B1-4E8C-9B17-122E2116049B}" presName="childText" presStyleLbl="bgAcc1" presStyleIdx="4" presStyleCnt="6" custScaleX="135667" custLinFactY="-26225" custLinFactNeighborX="-96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55572-04C7-4DB7-B28A-DC9CDDB7110D}" type="pres">
      <dgm:prSet presAssocID="{947EE2C6-52D0-462F-A87B-D850CCC35643}" presName="Name13" presStyleLbl="parChTrans1D2" presStyleIdx="5" presStyleCnt="6"/>
      <dgm:spPr/>
      <dgm:t>
        <a:bodyPr/>
        <a:lstStyle/>
        <a:p>
          <a:endParaRPr lang="en-US"/>
        </a:p>
      </dgm:t>
    </dgm:pt>
    <dgm:pt modelId="{406FB24F-3531-42E3-899C-A02780F6A76D}" type="pres">
      <dgm:prSet presAssocID="{8AAA053D-789C-4C57-9490-57CBF9AE27EB}" presName="childText" presStyleLbl="bgAcc1" presStyleIdx="5" presStyleCnt="6" custScaleX="132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FBFE9D-3387-4846-A4F3-FA92D5B96733}" srcId="{CE8D08F9-FA01-453C-8129-C109E0FDFB9E}" destId="{CBF152A9-6A62-4642-8FDB-A43FFBAE47F3}" srcOrd="1" destOrd="0" parTransId="{2271B552-E112-47C3-9DA8-89530BDCDCDD}" sibTransId="{0374DDE1-A0DE-412A-BD67-126E268F283C}"/>
    <dgm:cxn modelId="{C9CEDEBE-FF33-4D39-8ED9-83793069D969}" type="presOf" srcId="{CE8D08F9-FA01-453C-8129-C109E0FDFB9E}" destId="{7292EA9B-DE7D-4F47-8CA1-95B8F16027B6}" srcOrd="1" destOrd="0" presId="urn:microsoft.com/office/officeart/2005/8/layout/hierarchy3"/>
    <dgm:cxn modelId="{852935FC-588F-4CB2-8698-CFD0E9F518E5}" type="presOf" srcId="{10D3BA30-4A05-4CA0-8926-731049BC86BE}" destId="{73253D3C-3B36-4246-88FE-1A29E3440648}" srcOrd="0" destOrd="0" presId="urn:microsoft.com/office/officeart/2005/8/layout/hierarchy3"/>
    <dgm:cxn modelId="{4B84B7EF-453C-4389-A772-1ACFE180B86B}" type="presOf" srcId="{CBF152A9-6A62-4642-8FDB-A43FFBAE47F3}" destId="{919D440F-95B4-4B25-A9FB-2BE4E6963700}" srcOrd="0" destOrd="0" presId="urn:microsoft.com/office/officeart/2005/8/layout/hierarchy3"/>
    <dgm:cxn modelId="{F5BC8AAB-32A1-4AB1-AD94-F6C623911D23}" srcId="{52ED6F48-809E-49E6-A67F-E31603579A6C}" destId="{AB53449E-7331-4111-BFDB-CD62053EEAA4}" srcOrd="0" destOrd="0" parTransId="{8AD8AF35-5B18-426C-8CCF-449F60F243DC}" sibTransId="{3CA15A29-30FB-48BC-AE2F-ED390560ADFB}"/>
    <dgm:cxn modelId="{E20B61A2-1D14-46EF-BDE2-B26B20E15B1D}" srcId="{CE8D08F9-FA01-453C-8129-C109E0FDFB9E}" destId="{10D3BA30-4A05-4CA0-8926-731049BC86BE}" srcOrd="2" destOrd="0" parTransId="{8FBB1D1D-242D-459E-A11B-0D8AFACED132}" sibTransId="{ACB532B3-0D99-4A21-A72D-274DCCC4CB0D}"/>
    <dgm:cxn modelId="{31096453-DE3B-44DF-AEBE-CD68A92DB68F}" srcId="{12CAA28D-8704-4C01-822D-CFA74E620805}" destId="{52ED6F48-809E-49E6-A67F-E31603579A6C}" srcOrd="1" destOrd="0" parTransId="{711F3AC7-F0DA-4C5C-8D9D-52E33A267462}" sibTransId="{4311EBA1-69A8-4D3E-90E6-E9C516D303F8}"/>
    <dgm:cxn modelId="{C56C04E6-5E5E-4A9E-A041-A7E7BC5988A6}" type="presOf" srcId="{6E3A8FDC-8488-434C-817A-7E3F7DF5D15C}" destId="{C97124D7-D0D0-428B-BE09-537DFB0BB29B}" srcOrd="0" destOrd="0" presId="urn:microsoft.com/office/officeart/2005/8/layout/hierarchy3"/>
    <dgm:cxn modelId="{13CC875C-AEDC-4E3A-B578-74D152A62E7A}" type="presOf" srcId="{8AAA053D-789C-4C57-9490-57CBF9AE27EB}" destId="{406FB24F-3531-42E3-899C-A02780F6A76D}" srcOrd="0" destOrd="0" presId="urn:microsoft.com/office/officeart/2005/8/layout/hierarchy3"/>
    <dgm:cxn modelId="{D51712AC-3DA9-4E67-88F8-66009B9348EA}" type="presOf" srcId="{947EE2C6-52D0-462F-A87B-D850CCC35643}" destId="{07755572-04C7-4DB7-B28A-DC9CDDB7110D}" srcOrd="0" destOrd="0" presId="urn:microsoft.com/office/officeart/2005/8/layout/hierarchy3"/>
    <dgm:cxn modelId="{6A41D1AE-7482-42D9-B713-8E5ABE218B5D}" type="presOf" srcId="{AB53449E-7331-4111-BFDB-CD62053EEAA4}" destId="{02C2F7F6-613D-48FC-909B-4A15FCEC7737}" srcOrd="0" destOrd="0" presId="urn:microsoft.com/office/officeart/2005/8/layout/hierarchy3"/>
    <dgm:cxn modelId="{1BD41A32-98D5-4FF0-9087-304768784D5E}" type="presOf" srcId="{772F395D-7BCB-451A-BDF8-C2FF4A369501}" destId="{B944FB54-2152-4FAA-B78A-810681D8BC9D}" srcOrd="0" destOrd="0" presId="urn:microsoft.com/office/officeart/2005/8/layout/hierarchy3"/>
    <dgm:cxn modelId="{9D1EF49D-C599-4431-82C8-65B3B1AA04E3}" srcId="{52ED6F48-809E-49E6-A67F-E31603579A6C}" destId="{05825CDA-27B1-4E8C-9B17-122E2116049B}" srcOrd="1" destOrd="0" parTransId="{772F395D-7BCB-451A-BDF8-C2FF4A369501}" sibTransId="{7D9DFB8A-80CF-40E3-A6B1-6B368837C72A}"/>
    <dgm:cxn modelId="{08233375-BD68-4AB4-958B-3B5E8111C0A5}" type="presOf" srcId="{D4432B25-D03A-43F8-A100-644D6F6C9993}" destId="{355C8F14-7B86-4CA3-9DF6-7DE0C5440B0E}" srcOrd="0" destOrd="0" presId="urn:microsoft.com/office/officeart/2005/8/layout/hierarchy3"/>
    <dgm:cxn modelId="{7C17869A-A814-4053-A06F-8157F40CD589}" type="presOf" srcId="{05825CDA-27B1-4E8C-9B17-122E2116049B}" destId="{961447C9-1018-4CCD-80D5-43C7728CFF69}" srcOrd="0" destOrd="0" presId="urn:microsoft.com/office/officeart/2005/8/layout/hierarchy3"/>
    <dgm:cxn modelId="{7D34E9A0-7568-4EA1-B47A-5DCB768FC991}" type="presOf" srcId="{8FBB1D1D-242D-459E-A11B-0D8AFACED132}" destId="{3A580C8D-C37D-49C1-B8D4-AB9A3DD76106}" srcOrd="0" destOrd="0" presId="urn:microsoft.com/office/officeart/2005/8/layout/hierarchy3"/>
    <dgm:cxn modelId="{21E0B2F7-46F9-40EA-B284-E74411B3D43D}" type="presOf" srcId="{12CAA28D-8704-4C01-822D-CFA74E620805}" destId="{36CD9D03-2C64-4501-BA6A-4687CA3BFF2C}" srcOrd="0" destOrd="0" presId="urn:microsoft.com/office/officeart/2005/8/layout/hierarchy3"/>
    <dgm:cxn modelId="{4EAB08D3-85FB-43F7-B9F5-47A0F2C6F60B}" type="presOf" srcId="{2271B552-E112-47C3-9DA8-89530BDCDCDD}" destId="{00847B62-EDD5-4596-B2B1-AAA80B135229}" srcOrd="0" destOrd="0" presId="urn:microsoft.com/office/officeart/2005/8/layout/hierarchy3"/>
    <dgm:cxn modelId="{DE0F65BB-4659-4492-85D5-9FB1D9FE9B2A}" type="presOf" srcId="{CE8D08F9-FA01-453C-8129-C109E0FDFB9E}" destId="{D91536C7-9786-43A2-BDB8-48900268E188}" srcOrd="0" destOrd="0" presId="urn:microsoft.com/office/officeart/2005/8/layout/hierarchy3"/>
    <dgm:cxn modelId="{9331337F-9DB9-4F59-9117-FBD52F8893C4}" type="presOf" srcId="{52ED6F48-809E-49E6-A67F-E31603579A6C}" destId="{C80EB646-31D1-4F49-AE86-FC6E66D2CFDB}" srcOrd="0" destOrd="0" presId="urn:microsoft.com/office/officeart/2005/8/layout/hierarchy3"/>
    <dgm:cxn modelId="{F38742BD-214C-4674-B327-F6E3AB91607B}" type="presOf" srcId="{52ED6F48-809E-49E6-A67F-E31603579A6C}" destId="{35F07096-E248-4BC5-B598-A4C9AC94849F}" srcOrd="1" destOrd="0" presId="urn:microsoft.com/office/officeart/2005/8/layout/hierarchy3"/>
    <dgm:cxn modelId="{E261C581-C0BE-48A2-AEAC-5F61D8598058}" srcId="{CE8D08F9-FA01-453C-8129-C109E0FDFB9E}" destId="{6E3A8FDC-8488-434C-817A-7E3F7DF5D15C}" srcOrd="0" destOrd="0" parTransId="{D4432B25-D03A-43F8-A100-644D6F6C9993}" sibTransId="{1C670F1B-4869-450E-B225-599D1446FE02}"/>
    <dgm:cxn modelId="{7C01D149-1B8F-4368-B88E-3902843B7339}" srcId="{52ED6F48-809E-49E6-A67F-E31603579A6C}" destId="{8AAA053D-789C-4C57-9490-57CBF9AE27EB}" srcOrd="2" destOrd="0" parTransId="{947EE2C6-52D0-462F-A87B-D850CCC35643}" sibTransId="{DFFD7D25-2AD1-4805-8873-B8C24DFAEEC5}"/>
    <dgm:cxn modelId="{3B8072EB-43FB-453B-AFE2-511C79E1D724}" type="presOf" srcId="{8AD8AF35-5B18-426C-8CCF-449F60F243DC}" destId="{5CCF3BF0-82F2-4D37-86F9-AAF3816E41F0}" srcOrd="0" destOrd="0" presId="urn:microsoft.com/office/officeart/2005/8/layout/hierarchy3"/>
    <dgm:cxn modelId="{24C67A16-0B53-4009-985F-682E06226F00}" srcId="{12CAA28D-8704-4C01-822D-CFA74E620805}" destId="{CE8D08F9-FA01-453C-8129-C109E0FDFB9E}" srcOrd="0" destOrd="0" parTransId="{2249F4EA-0489-4292-8DB1-B68F43E91C34}" sibTransId="{53DF4378-7A47-4114-BCDC-DA4CF2C88243}"/>
    <dgm:cxn modelId="{1E21E7CD-C006-4BB0-B70F-0E151ECB17DD}" type="presParOf" srcId="{36CD9D03-2C64-4501-BA6A-4687CA3BFF2C}" destId="{33BB63E5-8DB7-4E0F-A1FC-39920519529D}" srcOrd="0" destOrd="0" presId="urn:microsoft.com/office/officeart/2005/8/layout/hierarchy3"/>
    <dgm:cxn modelId="{176F39E9-90D5-47EE-AB33-D9DE7F0F9986}" type="presParOf" srcId="{33BB63E5-8DB7-4E0F-A1FC-39920519529D}" destId="{0C5F7FD5-0C9B-4B3D-9847-C9132B25769E}" srcOrd="0" destOrd="0" presId="urn:microsoft.com/office/officeart/2005/8/layout/hierarchy3"/>
    <dgm:cxn modelId="{9DEAD081-D8C6-4B1D-8C14-24EA37411DB0}" type="presParOf" srcId="{0C5F7FD5-0C9B-4B3D-9847-C9132B25769E}" destId="{D91536C7-9786-43A2-BDB8-48900268E188}" srcOrd="0" destOrd="0" presId="urn:microsoft.com/office/officeart/2005/8/layout/hierarchy3"/>
    <dgm:cxn modelId="{6FDE16FB-C33F-4752-AA2D-9A717BE25865}" type="presParOf" srcId="{0C5F7FD5-0C9B-4B3D-9847-C9132B25769E}" destId="{7292EA9B-DE7D-4F47-8CA1-95B8F16027B6}" srcOrd="1" destOrd="0" presId="urn:microsoft.com/office/officeart/2005/8/layout/hierarchy3"/>
    <dgm:cxn modelId="{23A483AC-839F-41CF-875F-56D2D2C42367}" type="presParOf" srcId="{33BB63E5-8DB7-4E0F-A1FC-39920519529D}" destId="{004ECABD-8EF8-4FD3-8775-AEF5085E4FB4}" srcOrd="1" destOrd="0" presId="urn:microsoft.com/office/officeart/2005/8/layout/hierarchy3"/>
    <dgm:cxn modelId="{6BAC2551-3532-4C6D-8C79-8A859801E2F8}" type="presParOf" srcId="{004ECABD-8EF8-4FD3-8775-AEF5085E4FB4}" destId="{355C8F14-7B86-4CA3-9DF6-7DE0C5440B0E}" srcOrd="0" destOrd="0" presId="urn:microsoft.com/office/officeart/2005/8/layout/hierarchy3"/>
    <dgm:cxn modelId="{8D1E9578-7816-4F84-A659-5DE2C9DE4424}" type="presParOf" srcId="{004ECABD-8EF8-4FD3-8775-AEF5085E4FB4}" destId="{C97124D7-D0D0-428B-BE09-537DFB0BB29B}" srcOrd="1" destOrd="0" presId="urn:microsoft.com/office/officeart/2005/8/layout/hierarchy3"/>
    <dgm:cxn modelId="{00DF2246-BDC0-4FA6-8138-C9EEA429C74A}" type="presParOf" srcId="{004ECABD-8EF8-4FD3-8775-AEF5085E4FB4}" destId="{00847B62-EDD5-4596-B2B1-AAA80B135229}" srcOrd="2" destOrd="0" presId="urn:microsoft.com/office/officeart/2005/8/layout/hierarchy3"/>
    <dgm:cxn modelId="{E7742B80-5901-4773-8C01-FB0CCB10453B}" type="presParOf" srcId="{004ECABD-8EF8-4FD3-8775-AEF5085E4FB4}" destId="{919D440F-95B4-4B25-A9FB-2BE4E6963700}" srcOrd="3" destOrd="0" presId="urn:microsoft.com/office/officeart/2005/8/layout/hierarchy3"/>
    <dgm:cxn modelId="{8320C6BB-B429-411E-A5AC-6F4246FE3940}" type="presParOf" srcId="{004ECABD-8EF8-4FD3-8775-AEF5085E4FB4}" destId="{3A580C8D-C37D-49C1-B8D4-AB9A3DD76106}" srcOrd="4" destOrd="0" presId="urn:microsoft.com/office/officeart/2005/8/layout/hierarchy3"/>
    <dgm:cxn modelId="{6212F621-B17B-4D61-916A-D624FC54A0A9}" type="presParOf" srcId="{004ECABD-8EF8-4FD3-8775-AEF5085E4FB4}" destId="{73253D3C-3B36-4246-88FE-1A29E3440648}" srcOrd="5" destOrd="0" presId="urn:microsoft.com/office/officeart/2005/8/layout/hierarchy3"/>
    <dgm:cxn modelId="{489F442E-3286-4381-8792-41893CD695BE}" type="presParOf" srcId="{36CD9D03-2C64-4501-BA6A-4687CA3BFF2C}" destId="{81D962F4-E95D-4D5A-A3E2-65EFAF17DF07}" srcOrd="1" destOrd="0" presId="urn:microsoft.com/office/officeart/2005/8/layout/hierarchy3"/>
    <dgm:cxn modelId="{1864EE88-2699-4BDE-994A-6518FD2B94A6}" type="presParOf" srcId="{81D962F4-E95D-4D5A-A3E2-65EFAF17DF07}" destId="{6C663574-B5D4-4CF2-84F0-EFA6246FA068}" srcOrd="0" destOrd="0" presId="urn:microsoft.com/office/officeart/2005/8/layout/hierarchy3"/>
    <dgm:cxn modelId="{2BDEB756-1130-498E-93CD-7A20900107E5}" type="presParOf" srcId="{6C663574-B5D4-4CF2-84F0-EFA6246FA068}" destId="{C80EB646-31D1-4F49-AE86-FC6E66D2CFDB}" srcOrd="0" destOrd="0" presId="urn:microsoft.com/office/officeart/2005/8/layout/hierarchy3"/>
    <dgm:cxn modelId="{1FB32FD3-B1D5-430C-9EDE-1CA6CF921625}" type="presParOf" srcId="{6C663574-B5D4-4CF2-84F0-EFA6246FA068}" destId="{35F07096-E248-4BC5-B598-A4C9AC94849F}" srcOrd="1" destOrd="0" presId="urn:microsoft.com/office/officeart/2005/8/layout/hierarchy3"/>
    <dgm:cxn modelId="{4C23990C-C0EA-4F9E-B30E-E725AE7F1D53}" type="presParOf" srcId="{81D962F4-E95D-4D5A-A3E2-65EFAF17DF07}" destId="{863330E2-1786-4E82-9240-076B057AAE49}" srcOrd="1" destOrd="0" presId="urn:microsoft.com/office/officeart/2005/8/layout/hierarchy3"/>
    <dgm:cxn modelId="{AB3647AA-AC7A-4108-AA21-6C369A075B25}" type="presParOf" srcId="{863330E2-1786-4E82-9240-076B057AAE49}" destId="{5CCF3BF0-82F2-4D37-86F9-AAF3816E41F0}" srcOrd="0" destOrd="0" presId="urn:microsoft.com/office/officeart/2005/8/layout/hierarchy3"/>
    <dgm:cxn modelId="{F22D28AE-2106-47E4-BED8-A96954ED3EBA}" type="presParOf" srcId="{863330E2-1786-4E82-9240-076B057AAE49}" destId="{02C2F7F6-613D-48FC-909B-4A15FCEC7737}" srcOrd="1" destOrd="0" presId="urn:microsoft.com/office/officeart/2005/8/layout/hierarchy3"/>
    <dgm:cxn modelId="{B02F28BF-818B-4428-A36B-265F6A8C16A8}" type="presParOf" srcId="{863330E2-1786-4E82-9240-076B057AAE49}" destId="{B944FB54-2152-4FAA-B78A-810681D8BC9D}" srcOrd="2" destOrd="0" presId="urn:microsoft.com/office/officeart/2005/8/layout/hierarchy3"/>
    <dgm:cxn modelId="{B0901B82-6D3B-440B-A86D-1AE45DDC41B5}" type="presParOf" srcId="{863330E2-1786-4E82-9240-076B057AAE49}" destId="{961447C9-1018-4CCD-80D5-43C7728CFF69}" srcOrd="3" destOrd="0" presId="urn:microsoft.com/office/officeart/2005/8/layout/hierarchy3"/>
    <dgm:cxn modelId="{7BACCB14-6094-4894-B68A-D74947E6A25F}" type="presParOf" srcId="{863330E2-1786-4E82-9240-076B057AAE49}" destId="{07755572-04C7-4DB7-B28A-DC9CDDB7110D}" srcOrd="4" destOrd="0" presId="urn:microsoft.com/office/officeart/2005/8/layout/hierarchy3"/>
    <dgm:cxn modelId="{0C4FC6A9-EAA4-430A-8542-FD5DA39D2B9D}" type="presParOf" srcId="{863330E2-1786-4E82-9240-076B057AAE49}" destId="{406FB24F-3531-42E3-899C-A02780F6A76D}" srcOrd="5" destOrd="0" presId="urn:microsoft.com/office/officeart/2005/8/layout/hierarchy3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9626E-D6BB-4386-91CB-27828394E8F7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D3ADD55F-6F54-48A5-B830-CE88B964999A}">
      <dgm:prSet custT="1"/>
      <dgm:spPr/>
      <dgm:t>
        <a:bodyPr/>
        <a:lstStyle/>
        <a:p>
          <a:r>
            <a:rPr lang="en-US" sz="1800" dirty="0" smtClean="0"/>
            <a:t>Laboratory tests : </a:t>
          </a:r>
          <a:r>
            <a:rPr lang="en-US" sz="1800" dirty="0" smtClean="0">
              <a:solidFill>
                <a:srgbClr val="FF0000"/>
              </a:solidFill>
            </a:rPr>
            <a:t>Delirium is a medical emergency</a:t>
          </a:r>
          <a:r>
            <a:rPr lang="en-US" sz="1800" dirty="0" smtClean="0"/>
            <a:t>, its cause must be identified as quick as possible.</a:t>
          </a:r>
          <a:endParaRPr lang="en-US" sz="1800" dirty="0"/>
        </a:p>
      </dgm:t>
    </dgm:pt>
    <dgm:pt modelId="{954991F2-DD02-4ABA-814E-6564FA0B65E3}" type="parTrans" cxnId="{869062B6-E432-4DC1-A557-34E257792667}">
      <dgm:prSet/>
      <dgm:spPr/>
      <dgm:t>
        <a:bodyPr/>
        <a:lstStyle/>
        <a:p>
          <a:endParaRPr lang="en-US"/>
        </a:p>
      </dgm:t>
    </dgm:pt>
    <dgm:pt modelId="{C13DC77A-9669-4136-9ECE-E0818AE2A351}" type="sibTrans" cxnId="{869062B6-E432-4DC1-A557-34E257792667}">
      <dgm:prSet/>
      <dgm:spPr/>
      <dgm:t>
        <a:bodyPr/>
        <a:lstStyle/>
        <a:p>
          <a:endParaRPr lang="en-US"/>
        </a:p>
      </dgm:t>
    </dgm:pt>
    <dgm:pt modelId="{5762F8BE-F4E1-45C7-AD04-284DA0422796}">
      <dgm:prSet custT="1"/>
      <dgm:spPr/>
      <dgm:t>
        <a:bodyPr/>
        <a:lstStyle/>
        <a:p>
          <a:r>
            <a:rPr lang="en-US" sz="1800" dirty="0" smtClean="0"/>
            <a:t>Treatment : </a:t>
          </a:r>
          <a:r>
            <a:rPr lang="en-US" sz="1800" dirty="0" smtClean="0">
              <a:solidFill>
                <a:srgbClr val="FF0000"/>
              </a:solidFill>
            </a:rPr>
            <a:t>Identify and treat the underlying cause. </a:t>
          </a:r>
          <a:endParaRPr lang="en-US" sz="1800" dirty="0">
            <a:solidFill>
              <a:srgbClr val="FF0000"/>
            </a:solidFill>
          </a:endParaRPr>
        </a:p>
      </dgm:t>
    </dgm:pt>
    <dgm:pt modelId="{F71E7B4F-282A-49BC-B35A-F83FC05151D5}" type="parTrans" cxnId="{0741A5E4-2D81-4AEF-8082-30481EF9913A}">
      <dgm:prSet/>
      <dgm:spPr/>
      <dgm:t>
        <a:bodyPr/>
        <a:lstStyle/>
        <a:p>
          <a:endParaRPr lang="en-US"/>
        </a:p>
      </dgm:t>
    </dgm:pt>
    <dgm:pt modelId="{2FA8572D-D213-46A1-A893-9C402033E775}" type="sibTrans" cxnId="{0741A5E4-2D81-4AEF-8082-30481EF9913A}">
      <dgm:prSet/>
      <dgm:spPr/>
      <dgm:t>
        <a:bodyPr/>
        <a:lstStyle/>
        <a:p>
          <a:endParaRPr lang="en-US"/>
        </a:p>
      </dgm:t>
    </dgm:pt>
    <dgm:pt modelId="{E9630527-850C-42A8-AC0E-5450D1DF27D1}" type="pres">
      <dgm:prSet presAssocID="{B689626E-D6BB-4386-91CB-27828394E8F7}" presName="CompostProcess" presStyleCnt="0">
        <dgm:presLayoutVars>
          <dgm:dir/>
          <dgm:resizeHandles val="exact"/>
        </dgm:presLayoutVars>
      </dgm:prSet>
      <dgm:spPr/>
    </dgm:pt>
    <dgm:pt modelId="{996DF544-B411-424A-BEA0-B102ECDCA617}" type="pres">
      <dgm:prSet presAssocID="{B689626E-D6BB-4386-91CB-27828394E8F7}" presName="arrow" presStyleLbl="bgShp" presStyleIdx="0" presStyleCnt="1"/>
      <dgm:spPr/>
    </dgm:pt>
    <dgm:pt modelId="{98F9ED1C-1B04-4FAF-B438-E01DC5808B97}" type="pres">
      <dgm:prSet presAssocID="{B689626E-D6BB-4386-91CB-27828394E8F7}" presName="linearProcess" presStyleCnt="0"/>
      <dgm:spPr/>
    </dgm:pt>
    <dgm:pt modelId="{CB0A6A81-EB02-404A-A3C5-FAE8E9278104}" type="pres">
      <dgm:prSet presAssocID="{D3ADD55F-6F54-48A5-B830-CE88B964999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B1F0A-23DD-495F-85CA-388DCA8BA7D5}" type="pres">
      <dgm:prSet presAssocID="{C13DC77A-9669-4136-9ECE-E0818AE2A351}" presName="sibTrans" presStyleCnt="0"/>
      <dgm:spPr/>
    </dgm:pt>
    <dgm:pt modelId="{FE0973F5-3080-4A1A-849A-F6142388608B}" type="pres">
      <dgm:prSet presAssocID="{5762F8BE-F4E1-45C7-AD04-284DA0422796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2D8F16-68E0-4AC3-AF31-1F4908589C0A}" type="presOf" srcId="{D3ADD55F-6F54-48A5-B830-CE88B964999A}" destId="{CB0A6A81-EB02-404A-A3C5-FAE8E9278104}" srcOrd="0" destOrd="0" presId="urn:microsoft.com/office/officeart/2005/8/layout/hProcess9"/>
    <dgm:cxn modelId="{869062B6-E432-4DC1-A557-34E257792667}" srcId="{B689626E-D6BB-4386-91CB-27828394E8F7}" destId="{D3ADD55F-6F54-48A5-B830-CE88B964999A}" srcOrd="0" destOrd="0" parTransId="{954991F2-DD02-4ABA-814E-6564FA0B65E3}" sibTransId="{C13DC77A-9669-4136-9ECE-E0818AE2A351}"/>
    <dgm:cxn modelId="{4DF3CB7E-FB7E-4811-9C71-1751FAECD4A4}" type="presOf" srcId="{5762F8BE-F4E1-45C7-AD04-284DA0422796}" destId="{FE0973F5-3080-4A1A-849A-F6142388608B}" srcOrd="0" destOrd="0" presId="urn:microsoft.com/office/officeart/2005/8/layout/hProcess9"/>
    <dgm:cxn modelId="{0741A5E4-2D81-4AEF-8082-30481EF9913A}" srcId="{B689626E-D6BB-4386-91CB-27828394E8F7}" destId="{5762F8BE-F4E1-45C7-AD04-284DA0422796}" srcOrd="1" destOrd="0" parTransId="{F71E7B4F-282A-49BC-B35A-F83FC05151D5}" sibTransId="{2FA8572D-D213-46A1-A893-9C402033E775}"/>
    <dgm:cxn modelId="{9725B2D2-5A0F-475D-8D67-B6D8C5CFECA8}" type="presOf" srcId="{B689626E-D6BB-4386-91CB-27828394E8F7}" destId="{E9630527-850C-42A8-AC0E-5450D1DF27D1}" srcOrd="0" destOrd="0" presId="urn:microsoft.com/office/officeart/2005/8/layout/hProcess9"/>
    <dgm:cxn modelId="{5BCAB827-E2BC-4F00-A190-724D0DB67990}" type="presParOf" srcId="{E9630527-850C-42A8-AC0E-5450D1DF27D1}" destId="{996DF544-B411-424A-BEA0-B102ECDCA617}" srcOrd="0" destOrd="0" presId="urn:microsoft.com/office/officeart/2005/8/layout/hProcess9"/>
    <dgm:cxn modelId="{7EFF1A66-EF14-4CE0-97CA-0892231754E0}" type="presParOf" srcId="{E9630527-850C-42A8-AC0E-5450D1DF27D1}" destId="{98F9ED1C-1B04-4FAF-B438-E01DC5808B97}" srcOrd="1" destOrd="0" presId="urn:microsoft.com/office/officeart/2005/8/layout/hProcess9"/>
    <dgm:cxn modelId="{F9CE13DB-047F-44FE-A44F-DB2E089F7DE5}" type="presParOf" srcId="{98F9ED1C-1B04-4FAF-B438-E01DC5808B97}" destId="{CB0A6A81-EB02-404A-A3C5-FAE8E9278104}" srcOrd="0" destOrd="0" presId="urn:microsoft.com/office/officeart/2005/8/layout/hProcess9"/>
    <dgm:cxn modelId="{E28C69A6-DCAA-4616-B8FD-5ED6478E2305}" type="presParOf" srcId="{98F9ED1C-1B04-4FAF-B438-E01DC5808B97}" destId="{8E1B1F0A-23DD-495F-85CA-388DCA8BA7D5}" srcOrd="1" destOrd="0" presId="urn:microsoft.com/office/officeart/2005/8/layout/hProcess9"/>
    <dgm:cxn modelId="{521252EA-F282-46DB-A1D1-F6B0BC5DF30F}" type="presParOf" srcId="{98F9ED1C-1B04-4FAF-B438-E01DC5808B97}" destId="{FE0973F5-3080-4A1A-849A-F6142388608B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CAA28D-8704-4C01-822D-CFA74E620805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2ED6F48-809E-49E6-A67F-E31603579A6C}">
      <dgm:prSet phldrT="[Text]" custT="1"/>
      <dgm:spPr/>
      <dgm:t>
        <a:bodyPr/>
        <a:lstStyle/>
        <a:p>
          <a:r>
            <a:rPr lang="en-US" sz="2800" dirty="0" smtClean="0"/>
            <a:t>Etiology</a:t>
          </a:r>
          <a:endParaRPr lang="en-US" sz="2800" dirty="0"/>
        </a:p>
      </dgm:t>
    </dgm:pt>
    <dgm:pt modelId="{711F3AC7-F0DA-4C5C-8D9D-52E33A267462}" type="parTrans" cxnId="{31096453-DE3B-44DF-AEBE-CD68A92DB68F}">
      <dgm:prSet/>
      <dgm:spPr/>
      <dgm:t>
        <a:bodyPr/>
        <a:lstStyle/>
        <a:p>
          <a:endParaRPr lang="en-US"/>
        </a:p>
      </dgm:t>
    </dgm:pt>
    <dgm:pt modelId="{4311EBA1-69A8-4D3E-90E6-E9C516D303F8}" type="sibTrans" cxnId="{31096453-DE3B-44DF-AEBE-CD68A92DB68F}">
      <dgm:prSet/>
      <dgm:spPr/>
      <dgm:t>
        <a:bodyPr/>
        <a:lstStyle/>
        <a:p>
          <a:endParaRPr lang="en-US"/>
        </a:p>
      </dgm:t>
    </dgm:pt>
    <dgm:pt modelId="{DCF385D3-A5B2-4A26-9AD4-5DB38157B61B}">
      <dgm:prSet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15% of dementia cases are </a:t>
          </a:r>
          <a:r>
            <a:rPr lang="en-US" sz="1400" u="sng" dirty="0" smtClean="0">
              <a:solidFill>
                <a:schemeClr val="tx1"/>
              </a:solidFill>
            </a:rPr>
            <a:t>reversible.</a:t>
          </a:r>
          <a:endParaRPr lang="en-US" sz="1400" u="sng" dirty="0">
            <a:solidFill>
              <a:schemeClr val="tx1"/>
            </a:solidFill>
          </a:endParaRPr>
        </a:p>
      </dgm:t>
    </dgm:pt>
    <dgm:pt modelId="{5ADC8DC0-D083-4F1F-B1F0-6A389440E1FF}" type="parTrans" cxnId="{0B46D648-54C3-4D58-B032-71F8D59B8C12}">
      <dgm:prSet/>
      <dgm:spPr/>
      <dgm:t>
        <a:bodyPr/>
        <a:lstStyle/>
        <a:p>
          <a:endParaRPr lang="en-US"/>
        </a:p>
      </dgm:t>
    </dgm:pt>
    <dgm:pt modelId="{A10EFED2-B120-4540-A84E-63620E99AC89}" type="sibTrans" cxnId="{0B46D648-54C3-4D58-B032-71F8D59B8C12}">
      <dgm:prSet/>
      <dgm:spPr/>
      <dgm:t>
        <a:bodyPr/>
        <a:lstStyle/>
        <a:p>
          <a:endParaRPr lang="en-US"/>
        </a:p>
      </dgm:t>
    </dgm:pt>
    <dgm:pt modelId="{CE8D08F9-FA01-453C-8129-C109E0FDFB9E}">
      <dgm:prSet phldrT="[Text]" custT="1"/>
      <dgm:spPr/>
      <dgm:t>
        <a:bodyPr/>
        <a:lstStyle/>
        <a:p>
          <a:r>
            <a:rPr lang="en-US" sz="2800" dirty="0" smtClean="0"/>
            <a:t>Epidemiology</a:t>
          </a:r>
          <a:endParaRPr lang="en-US" sz="2800" dirty="0"/>
        </a:p>
      </dgm:t>
    </dgm:pt>
    <dgm:pt modelId="{53DF4378-7A47-4114-BCDC-DA4CF2C88243}" type="sibTrans" cxnId="{24C67A16-0B53-4009-985F-682E06226F00}">
      <dgm:prSet/>
      <dgm:spPr/>
      <dgm:t>
        <a:bodyPr/>
        <a:lstStyle/>
        <a:p>
          <a:endParaRPr lang="en-US"/>
        </a:p>
      </dgm:t>
    </dgm:pt>
    <dgm:pt modelId="{2249F4EA-0489-4292-8DB1-B68F43E91C34}" type="parTrans" cxnId="{24C67A16-0B53-4009-985F-682E06226F00}">
      <dgm:prSet/>
      <dgm:spPr/>
      <dgm:t>
        <a:bodyPr/>
        <a:lstStyle/>
        <a:p>
          <a:endParaRPr lang="en-US"/>
        </a:p>
      </dgm:t>
    </dgm:pt>
    <dgm:pt modelId="{48E25D69-C0E3-494B-BF62-D7B2CEA6A6E0}">
      <dgm:prSet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A syndrome of the elderly, 5%of Americans over the age of 65 have sever dementia, and 15% have mild dementia.</a:t>
          </a:r>
          <a:endParaRPr lang="en-US" sz="1400" dirty="0">
            <a:solidFill>
              <a:schemeClr val="tx1"/>
            </a:solidFill>
          </a:endParaRPr>
        </a:p>
      </dgm:t>
    </dgm:pt>
    <dgm:pt modelId="{E490DF3E-75AE-456D-8677-A740D104CC59}" type="parTrans" cxnId="{EFF93D34-0686-4810-8BF9-4E201FE3D5A0}">
      <dgm:prSet/>
      <dgm:spPr/>
      <dgm:t>
        <a:bodyPr/>
        <a:lstStyle/>
        <a:p>
          <a:endParaRPr lang="en-US"/>
        </a:p>
      </dgm:t>
    </dgm:pt>
    <dgm:pt modelId="{ED2B456E-2CED-4F68-8BDA-0C5F0D11E6B4}" type="sibTrans" cxnId="{EFF93D34-0686-4810-8BF9-4E201FE3D5A0}">
      <dgm:prSet/>
      <dgm:spPr/>
      <dgm:t>
        <a:bodyPr/>
        <a:lstStyle/>
        <a:p>
          <a:endParaRPr lang="en-US"/>
        </a:p>
      </dgm:t>
    </dgm:pt>
    <dgm:pt modelId="{4E44BB3B-B4C7-4201-849B-65DB83026C9B}">
      <dgm:prSet custT="1"/>
      <dgm:spPr/>
      <dgm:t>
        <a:bodyPr/>
        <a:lstStyle/>
        <a:p>
          <a:r>
            <a:rPr lang="en-US" sz="1400" u="none" dirty="0" smtClean="0">
              <a:solidFill>
                <a:srgbClr val="FF0000"/>
              </a:solidFill>
            </a:rPr>
            <a:t>Increasing age is the most important risk factor</a:t>
          </a:r>
          <a:r>
            <a:rPr lang="en-US" sz="1600" u="none" dirty="0" smtClean="0">
              <a:solidFill>
                <a:srgbClr val="FF0000"/>
              </a:solidFill>
            </a:rPr>
            <a:t>.</a:t>
          </a:r>
          <a:endParaRPr lang="en-US" sz="1600" u="none" dirty="0">
            <a:solidFill>
              <a:srgbClr val="FF0000"/>
            </a:solidFill>
          </a:endParaRPr>
        </a:p>
      </dgm:t>
    </dgm:pt>
    <dgm:pt modelId="{03A7206D-6992-4B56-B17B-8B1EEA9737F4}" type="parTrans" cxnId="{7C3DFF93-34C9-47A6-83CF-A325E8F6412B}">
      <dgm:prSet/>
      <dgm:spPr/>
      <dgm:t>
        <a:bodyPr/>
        <a:lstStyle/>
        <a:p>
          <a:endParaRPr lang="en-US"/>
        </a:p>
      </dgm:t>
    </dgm:pt>
    <dgm:pt modelId="{66F4EB28-A1F1-4032-A85F-4F36DAB61042}" type="sibTrans" cxnId="{7C3DFF93-34C9-47A6-83CF-A325E8F6412B}">
      <dgm:prSet/>
      <dgm:spPr/>
      <dgm:t>
        <a:bodyPr/>
        <a:lstStyle/>
        <a:p>
          <a:endParaRPr lang="en-US"/>
        </a:p>
      </dgm:t>
    </dgm:pt>
    <dgm:pt modelId="{B7A164CB-5A2F-4445-9ED3-4D4A152FB689}">
      <dgm:prSet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Most common cause is </a:t>
          </a:r>
          <a:r>
            <a:rPr lang="en-US" sz="1400" dirty="0" smtClean="0">
              <a:solidFill>
                <a:srgbClr val="FF0000"/>
              </a:solidFill>
            </a:rPr>
            <a:t>Alzheimer's disease</a:t>
          </a:r>
          <a:r>
            <a:rPr lang="en-US" sz="1400" dirty="0" smtClean="0">
              <a:solidFill>
                <a:schemeClr val="tx1"/>
              </a:solidFill>
            </a:rPr>
            <a:t> (50-60%) </a:t>
          </a:r>
          <a:endParaRPr lang="en-US" sz="1400" dirty="0"/>
        </a:p>
      </dgm:t>
    </dgm:pt>
    <dgm:pt modelId="{3280957C-6C18-4743-907D-4EE782331254}" type="parTrans" cxnId="{F30F28B6-A6E9-486D-9D4D-18C6C9125045}">
      <dgm:prSet/>
      <dgm:spPr/>
      <dgm:t>
        <a:bodyPr/>
        <a:lstStyle/>
        <a:p>
          <a:endParaRPr lang="en-US"/>
        </a:p>
      </dgm:t>
    </dgm:pt>
    <dgm:pt modelId="{809540AF-8ED5-4D6F-98CD-F3891EFE8760}" type="sibTrans" cxnId="{F30F28B6-A6E9-486D-9D4D-18C6C9125045}">
      <dgm:prSet/>
      <dgm:spPr/>
      <dgm:t>
        <a:bodyPr/>
        <a:lstStyle/>
        <a:p>
          <a:endParaRPr lang="en-US"/>
        </a:p>
      </dgm:t>
    </dgm:pt>
    <dgm:pt modelId="{F63A3C9C-DE50-443B-8F48-D781A45042DF}">
      <dgm:prSet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followed by </a:t>
          </a:r>
          <a:r>
            <a:rPr lang="en-US" sz="1400" dirty="0" smtClean="0">
              <a:solidFill>
                <a:srgbClr val="FF0000"/>
              </a:solidFill>
            </a:rPr>
            <a:t>vascular disease.</a:t>
          </a:r>
          <a:endParaRPr lang="en-US" sz="1400" dirty="0">
            <a:solidFill>
              <a:srgbClr val="FF0000"/>
            </a:solidFill>
          </a:endParaRPr>
        </a:p>
      </dgm:t>
    </dgm:pt>
    <dgm:pt modelId="{8A448454-B0A4-4733-B6B6-63A5CF9E468C}" type="parTrans" cxnId="{35530E53-AB74-4428-A275-79A7E25DE1C3}">
      <dgm:prSet/>
      <dgm:spPr/>
      <dgm:t>
        <a:bodyPr/>
        <a:lstStyle/>
        <a:p>
          <a:endParaRPr lang="en-US"/>
        </a:p>
      </dgm:t>
    </dgm:pt>
    <dgm:pt modelId="{330D497D-E3E1-4FCB-B423-187C0D3D4AD7}" type="sibTrans" cxnId="{35530E53-AB74-4428-A275-79A7E25DE1C3}">
      <dgm:prSet/>
      <dgm:spPr/>
      <dgm:t>
        <a:bodyPr/>
        <a:lstStyle/>
        <a:p>
          <a:endParaRPr lang="en-US"/>
        </a:p>
      </dgm:t>
    </dgm:pt>
    <dgm:pt modelId="{287BFDF6-D887-4357-A0D7-59B28845978A}">
      <dgm:prSet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Other common causes include head trauma , alcohol , movement disorders (such as Huntington's disease and parkinsonism) and HIV infection.</a:t>
          </a:r>
          <a:endParaRPr lang="en-US" sz="1400" dirty="0">
            <a:solidFill>
              <a:schemeClr val="tx1"/>
            </a:solidFill>
          </a:endParaRPr>
        </a:p>
      </dgm:t>
    </dgm:pt>
    <dgm:pt modelId="{82599D8F-2BBA-4FB7-AE0F-99E24FE65695}" type="parTrans" cxnId="{CA40E69C-322D-4D44-8DCE-117B7904A05A}">
      <dgm:prSet/>
      <dgm:spPr/>
      <dgm:t>
        <a:bodyPr/>
        <a:lstStyle/>
        <a:p>
          <a:endParaRPr lang="en-US"/>
        </a:p>
      </dgm:t>
    </dgm:pt>
    <dgm:pt modelId="{25DF3B7A-ABBA-4069-9173-35BCDC607499}" type="sibTrans" cxnId="{CA40E69C-322D-4D44-8DCE-117B7904A05A}">
      <dgm:prSet/>
      <dgm:spPr/>
      <dgm:t>
        <a:bodyPr/>
        <a:lstStyle/>
        <a:p>
          <a:endParaRPr lang="en-US"/>
        </a:p>
      </dgm:t>
    </dgm:pt>
    <dgm:pt modelId="{36CD9D03-2C64-4501-BA6A-4687CA3BFF2C}" type="pres">
      <dgm:prSet presAssocID="{12CAA28D-8704-4C01-822D-CFA74E62080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3BB63E5-8DB7-4E0F-A1FC-39920519529D}" type="pres">
      <dgm:prSet presAssocID="{CE8D08F9-FA01-453C-8129-C109E0FDFB9E}" presName="root" presStyleCnt="0"/>
      <dgm:spPr/>
    </dgm:pt>
    <dgm:pt modelId="{0C5F7FD5-0C9B-4B3D-9847-C9132B25769E}" type="pres">
      <dgm:prSet presAssocID="{CE8D08F9-FA01-453C-8129-C109E0FDFB9E}" presName="rootComposite" presStyleCnt="0"/>
      <dgm:spPr/>
    </dgm:pt>
    <dgm:pt modelId="{D91536C7-9786-43A2-BDB8-48900268E188}" type="pres">
      <dgm:prSet presAssocID="{CE8D08F9-FA01-453C-8129-C109E0FDFB9E}" presName="rootText" presStyleLbl="node1" presStyleIdx="0" presStyleCnt="2"/>
      <dgm:spPr/>
      <dgm:t>
        <a:bodyPr/>
        <a:lstStyle/>
        <a:p>
          <a:endParaRPr lang="en-US"/>
        </a:p>
      </dgm:t>
    </dgm:pt>
    <dgm:pt modelId="{7292EA9B-DE7D-4F47-8CA1-95B8F16027B6}" type="pres">
      <dgm:prSet presAssocID="{CE8D08F9-FA01-453C-8129-C109E0FDFB9E}" presName="rootConnector" presStyleLbl="node1" presStyleIdx="0" presStyleCnt="2"/>
      <dgm:spPr/>
      <dgm:t>
        <a:bodyPr/>
        <a:lstStyle/>
        <a:p>
          <a:endParaRPr lang="en-US"/>
        </a:p>
      </dgm:t>
    </dgm:pt>
    <dgm:pt modelId="{004ECABD-8EF8-4FD3-8775-AEF5085E4FB4}" type="pres">
      <dgm:prSet presAssocID="{CE8D08F9-FA01-453C-8129-C109E0FDFB9E}" presName="childShape" presStyleCnt="0"/>
      <dgm:spPr/>
    </dgm:pt>
    <dgm:pt modelId="{D93C8718-8EDF-408A-AB8E-D50504F9B5CC}" type="pres">
      <dgm:prSet presAssocID="{03A7206D-6992-4B56-B17B-8B1EEA9737F4}" presName="Name13" presStyleLbl="parChTrans1D2" presStyleIdx="0" presStyleCnt="6"/>
      <dgm:spPr/>
      <dgm:t>
        <a:bodyPr/>
        <a:lstStyle/>
        <a:p>
          <a:endParaRPr lang="en-US"/>
        </a:p>
      </dgm:t>
    </dgm:pt>
    <dgm:pt modelId="{839818EF-90FB-42F1-98C6-047DD1AD3E08}" type="pres">
      <dgm:prSet presAssocID="{4E44BB3B-B4C7-4201-849B-65DB83026C9B}" presName="childText" presStyleLbl="bgAcc1" presStyleIdx="0" presStyleCnt="6" custScaleX="120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7F0D6-BB06-4E3C-97FD-4FD0B521B0AF}" type="pres">
      <dgm:prSet presAssocID="{E490DF3E-75AE-456D-8677-A740D104CC59}" presName="Name13" presStyleLbl="parChTrans1D2" presStyleIdx="1" presStyleCnt="6"/>
      <dgm:spPr/>
      <dgm:t>
        <a:bodyPr/>
        <a:lstStyle/>
        <a:p>
          <a:endParaRPr lang="en-US"/>
        </a:p>
      </dgm:t>
    </dgm:pt>
    <dgm:pt modelId="{A2CE98A1-67A7-4370-89A0-A2F772946DE9}" type="pres">
      <dgm:prSet presAssocID="{48E25D69-C0E3-494B-BF62-D7B2CEA6A6E0}" presName="childText" presStyleLbl="bgAcc1" presStyleIdx="1" presStyleCnt="6" custScaleX="121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199C4-758B-44FD-A5CA-28A7A7F04412}" type="pres">
      <dgm:prSet presAssocID="{5ADC8DC0-D083-4F1F-B1F0-6A389440E1FF}" presName="Name13" presStyleLbl="parChTrans1D2" presStyleIdx="2" presStyleCnt="6"/>
      <dgm:spPr/>
      <dgm:t>
        <a:bodyPr/>
        <a:lstStyle/>
        <a:p>
          <a:endParaRPr lang="en-US"/>
        </a:p>
      </dgm:t>
    </dgm:pt>
    <dgm:pt modelId="{952BC5A1-6DF8-4A1A-A547-34540B4B69AD}" type="pres">
      <dgm:prSet presAssocID="{DCF385D3-A5B2-4A26-9AD4-5DB38157B61B}" presName="childText" presStyleLbl="bgAcc1" presStyleIdx="2" presStyleCnt="6" custScaleX="122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962F4-E95D-4D5A-A3E2-65EFAF17DF07}" type="pres">
      <dgm:prSet presAssocID="{52ED6F48-809E-49E6-A67F-E31603579A6C}" presName="root" presStyleCnt="0"/>
      <dgm:spPr/>
    </dgm:pt>
    <dgm:pt modelId="{6C663574-B5D4-4CF2-84F0-EFA6246FA068}" type="pres">
      <dgm:prSet presAssocID="{52ED6F48-809E-49E6-A67F-E31603579A6C}" presName="rootComposite" presStyleCnt="0"/>
      <dgm:spPr/>
    </dgm:pt>
    <dgm:pt modelId="{C80EB646-31D1-4F49-AE86-FC6E66D2CFDB}" type="pres">
      <dgm:prSet presAssocID="{52ED6F48-809E-49E6-A67F-E31603579A6C}" presName="rootText" presStyleLbl="node1" presStyleIdx="1" presStyleCnt="2"/>
      <dgm:spPr/>
      <dgm:t>
        <a:bodyPr/>
        <a:lstStyle/>
        <a:p>
          <a:endParaRPr lang="en-US"/>
        </a:p>
      </dgm:t>
    </dgm:pt>
    <dgm:pt modelId="{35F07096-E248-4BC5-B598-A4C9AC94849F}" type="pres">
      <dgm:prSet presAssocID="{52ED6F48-809E-49E6-A67F-E31603579A6C}" presName="rootConnector" presStyleLbl="node1" presStyleIdx="1" presStyleCnt="2"/>
      <dgm:spPr/>
      <dgm:t>
        <a:bodyPr/>
        <a:lstStyle/>
        <a:p>
          <a:endParaRPr lang="en-US"/>
        </a:p>
      </dgm:t>
    </dgm:pt>
    <dgm:pt modelId="{863330E2-1786-4E82-9240-076B057AAE49}" type="pres">
      <dgm:prSet presAssocID="{52ED6F48-809E-49E6-A67F-E31603579A6C}" presName="childShape" presStyleCnt="0"/>
      <dgm:spPr/>
    </dgm:pt>
    <dgm:pt modelId="{D60F9098-D76E-4DC3-9446-56BFEA4E9ABA}" type="pres">
      <dgm:prSet presAssocID="{8A448454-B0A4-4733-B6B6-63A5CF9E468C}" presName="Name13" presStyleLbl="parChTrans1D2" presStyleIdx="3" presStyleCnt="6"/>
      <dgm:spPr/>
      <dgm:t>
        <a:bodyPr/>
        <a:lstStyle/>
        <a:p>
          <a:endParaRPr lang="en-US"/>
        </a:p>
      </dgm:t>
    </dgm:pt>
    <dgm:pt modelId="{897D62A4-28C5-437E-A0DD-DD89BB8A6B8A}" type="pres">
      <dgm:prSet presAssocID="{F63A3C9C-DE50-443B-8F48-D781A45042DF}" presName="childText" presStyleLbl="bgAcc1" presStyleIdx="3" presStyleCnt="6" custScaleX="137554" custLinFactY="12461" custLinFactNeighborX="-432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9278E-1574-4D64-A2BD-C21A1F273FC7}" type="pres">
      <dgm:prSet presAssocID="{3280957C-6C18-4743-907D-4EE782331254}" presName="Name13" presStyleLbl="parChTrans1D2" presStyleIdx="4" presStyleCnt="6"/>
      <dgm:spPr/>
      <dgm:t>
        <a:bodyPr/>
        <a:lstStyle/>
        <a:p>
          <a:endParaRPr lang="en-US"/>
        </a:p>
      </dgm:t>
    </dgm:pt>
    <dgm:pt modelId="{925AE8DA-6B3A-4B50-B35B-9133ECCE92D3}" type="pres">
      <dgm:prSet presAssocID="{B7A164CB-5A2F-4445-9ED3-4D4A152FB689}" presName="childText" presStyleLbl="bgAcc1" presStyleIdx="4" presStyleCnt="6" custScaleX="136195" custLinFactY="-33563" custLinFactNeighborX="-270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FB883-9088-44A4-8525-038AA7B86E16}" type="pres">
      <dgm:prSet presAssocID="{82599D8F-2BBA-4FB7-AE0F-99E24FE65695}" presName="Name13" presStyleLbl="parChTrans1D2" presStyleIdx="5" presStyleCnt="6"/>
      <dgm:spPr/>
      <dgm:t>
        <a:bodyPr/>
        <a:lstStyle/>
        <a:p>
          <a:endParaRPr lang="en-US"/>
        </a:p>
      </dgm:t>
    </dgm:pt>
    <dgm:pt modelId="{67963734-A595-4947-B26D-C7CB08D75D5B}" type="pres">
      <dgm:prSet presAssocID="{287BFDF6-D887-4357-A0D7-59B28845978A}" presName="childText" presStyleLbl="bgAcc1" presStyleIdx="5" presStyleCnt="6" custScaleX="132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5DE9CC-5E54-4CF4-8217-3F89D2BC3687}" type="presOf" srcId="{E490DF3E-75AE-456D-8677-A740D104CC59}" destId="{E717F0D6-BB06-4E3C-97FD-4FD0B521B0AF}" srcOrd="0" destOrd="0" presId="urn:microsoft.com/office/officeart/2005/8/layout/hierarchy3"/>
    <dgm:cxn modelId="{24C67A16-0B53-4009-985F-682E06226F00}" srcId="{12CAA28D-8704-4C01-822D-CFA74E620805}" destId="{CE8D08F9-FA01-453C-8129-C109E0FDFB9E}" srcOrd="0" destOrd="0" parTransId="{2249F4EA-0489-4292-8DB1-B68F43E91C34}" sibTransId="{53DF4378-7A47-4114-BCDC-DA4CF2C88243}"/>
    <dgm:cxn modelId="{54FBBB52-2F95-4E9C-9A53-C76EA04D66CE}" type="presOf" srcId="{4E44BB3B-B4C7-4201-849B-65DB83026C9B}" destId="{839818EF-90FB-42F1-98C6-047DD1AD3E08}" srcOrd="0" destOrd="0" presId="urn:microsoft.com/office/officeart/2005/8/layout/hierarchy3"/>
    <dgm:cxn modelId="{B026AFCE-FC91-4BDA-BBC2-079A5803D80F}" type="presOf" srcId="{12CAA28D-8704-4C01-822D-CFA74E620805}" destId="{36CD9D03-2C64-4501-BA6A-4687CA3BFF2C}" srcOrd="0" destOrd="0" presId="urn:microsoft.com/office/officeart/2005/8/layout/hierarchy3"/>
    <dgm:cxn modelId="{4810D306-14E8-43D7-834F-733899E0ED11}" type="presOf" srcId="{8A448454-B0A4-4733-B6B6-63A5CF9E468C}" destId="{D60F9098-D76E-4DC3-9446-56BFEA4E9ABA}" srcOrd="0" destOrd="0" presId="urn:microsoft.com/office/officeart/2005/8/layout/hierarchy3"/>
    <dgm:cxn modelId="{29F91F13-69C3-4726-9E69-5B55CB7C1651}" type="presOf" srcId="{03A7206D-6992-4B56-B17B-8B1EEA9737F4}" destId="{D93C8718-8EDF-408A-AB8E-D50504F9B5CC}" srcOrd="0" destOrd="0" presId="urn:microsoft.com/office/officeart/2005/8/layout/hierarchy3"/>
    <dgm:cxn modelId="{35530E53-AB74-4428-A275-79A7E25DE1C3}" srcId="{52ED6F48-809E-49E6-A67F-E31603579A6C}" destId="{F63A3C9C-DE50-443B-8F48-D781A45042DF}" srcOrd="0" destOrd="0" parTransId="{8A448454-B0A4-4733-B6B6-63A5CF9E468C}" sibTransId="{330D497D-E3E1-4FCB-B423-187C0D3D4AD7}"/>
    <dgm:cxn modelId="{0B46D648-54C3-4D58-B032-71F8D59B8C12}" srcId="{CE8D08F9-FA01-453C-8129-C109E0FDFB9E}" destId="{DCF385D3-A5B2-4A26-9AD4-5DB38157B61B}" srcOrd="2" destOrd="0" parTransId="{5ADC8DC0-D083-4F1F-B1F0-6A389440E1FF}" sibTransId="{A10EFED2-B120-4540-A84E-63620E99AC89}"/>
    <dgm:cxn modelId="{F30F28B6-A6E9-486D-9D4D-18C6C9125045}" srcId="{52ED6F48-809E-49E6-A67F-E31603579A6C}" destId="{B7A164CB-5A2F-4445-9ED3-4D4A152FB689}" srcOrd="1" destOrd="0" parTransId="{3280957C-6C18-4743-907D-4EE782331254}" sibTransId="{809540AF-8ED5-4D6F-98CD-F3891EFE8760}"/>
    <dgm:cxn modelId="{9D8F0DD1-CF4F-448D-8E8D-EB3E9D7C009D}" type="presOf" srcId="{CE8D08F9-FA01-453C-8129-C109E0FDFB9E}" destId="{D91536C7-9786-43A2-BDB8-48900268E188}" srcOrd="0" destOrd="0" presId="urn:microsoft.com/office/officeart/2005/8/layout/hierarchy3"/>
    <dgm:cxn modelId="{394311B3-E6ED-47C5-AC39-09BA60AF597A}" type="presOf" srcId="{CE8D08F9-FA01-453C-8129-C109E0FDFB9E}" destId="{7292EA9B-DE7D-4F47-8CA1-95B8F16027B6}" srcOrd="1" destOrd="0" presId="urn:microsoft.com/office/officeart/2005/8/layout/hierarchy3"/>
    <dgm:cxn modelId="{985F7B3D-1E06-427C-BA0C-28FE9042F94F}" type="presOf" srcId="{52ED6F48-809E-49E6-A67F-E31603579A6C}" destId="{35F07096-E248-4BC5-B598-A4C9AC94849F}" srcOrd="1" destOrd="0" presId="urn:microsoft.com/office/officeart/2005/8/layout/hierarchy3"/>
    <dgm:cxn modelId="{31096453-DE3B-44DF-AEBE-CD68A92DB68F}" srcId="{12CAA28D-8704-4C01-822D-CFA74E620805}" destId="{52ED6F48-809E-49E6-A67F-E31603579A6C}" srcOrd="1" destOrd="0" parTransId="{711F3AC7-F0DA-4C5C-8D9D-52E33A267462}" sibTransId="{4311EBA1-69A8-4D3E-90E6-E9C516D303F8}"/>
    <dgm:cxn modelId="{B0D13DEE-939E-41A5-9320-91FD2E9384D9}" type="presOf" srcId="{3280957C-6C18-4743-907D-4EE782331254}" destId="{3AB9278E-1574-4D64-A2BD-C21A1F273FC7}" srcOrd="0" destOrd="0" presId="urn:microsoft.com/office/officeart/2005/8/layout/hierarchy3"/>
    <dgm:cxn modelId="{E683135E-AEE3-417A-8980-26087DFDA11E}" type="presOf" srcId="{52ED6F48-809E-49E6-A67F-E31603579A6C}" destId="{C80EB646-31D1-4F49-AE86-FC6E66D2CFDB}" srcOrd="0" destOrd="0" presId="urn:microsoft.com/office/officeart/2005/8/layout/hierarchy3"/>
    <dgm:cxn modelId="{00A69E06-D967-48A1-9C46-43759A6BEB6E}" type="presOf" srcId="{F63A3C9C-DE50-443B-8F48-D781A45042DF}" destId="{897D62A4-28C5-437E-A0DD-DD89BB8A6B8A}" srcOrd="0" destOrd="0" presId="urn:microsoft.com/office/officeart/2005/8/layout/hierarchy3"/>
    <dgm:cxn modelId="{F87C8F32-36DF-4E42-AE3D-E057D6CD5F24}" type="presOf" srcId="{82599D8F-2BBA-4FB7-AE0F-99E24FE65695}" destId="{7BFFB883-9088-44A4-8525-038AA7B86E16}" srcOrd="0" destOrd="0" presId="urn:microsoft.com/office/officeart/2005/8/layout/hierarchy3"/>
    <dgm:cxn modelId="{3408C952-1000-4D3C-890A-E6C3F8964973}" type="presOf" srcId="{48E25D69-C0E3-494B-BF62-D7B2CEA6A6E0}" destId="{A2CE98A1-67A7-4370-89A0-A2F772946DE9}" srcOrd="0" destOrd="0" presId="urn:microsoft.com/office/officeart/2005/8/layout/hierarchy3"/>
    <dgm:cxn modelId="{EFF93D34-0686-4810-8BF9-4E201FE3D5A0}" srcId="{CE8D08F9-FA01-453C-8129-C109E0FDFB9E}" destId="{48E25D69-C0E3-494B-BF62-D7B2CEA6A6E0}" srcOrd="1" destOrd="0" parTransId="{E490DF3E-75AE-456D-8677-A740D104CC59}" sibTransId="{ED2B456E-2CED-4F68-8BDA-0C5F0D11E6B4}"/>
    <dgm:cxn modelId="{2EB3FC72-5FA8-4088-9D2F-42EE7477C1C1}" type="presOf" srcId="{B7A164CB-5A2F-4445-9ED3-4D4A152FB689}" destId="{925AE8DA-6B3A-4B50-B35B-9133ECCE92D3}" srcOrd="0" destOrd="0" presId="urn:microsoft.com/office/officeart/2005/8/layout/hierarchy3"/>
    <dgm:cxn modelId="{310D7A42-21CA-46C2-91C3-A2DA3B9EFAEE}" type="presOf" srcId="{287BFDF6-D887-4357-A0D7-59B28845978A}" destId="{67963734-A595-4947-B26D-C7CB08D75D5B}" srcOrd="0" destOrd="0" presId="urn:microsoft.com/office/officeart/2005/8/layout/hierarchy3"/>
    <dgm:cxn modelId="{974DBAA5-5576-475B-9B88-515984C90560}" type="presOf" srcId="{5ADC8DC0-D083-4F1F-B1F0-6A389440E1FF}" destId="{530199C4-758B-44FD-A5CA-28A7A7F04412}" srcOrd="0" destOrd="0" presId="urn:microsoft.com/office/officeart/2005/8/layout/hierarchy3"/>
    <dgm:cxn modelId="{C3BE974C-D7AE-4C60-88A9-4D9C86473661}" type="presOf" srcId="{DCF385D3-A5B2-4A26-9AD4-5DB38157B61B}" destId="{952BC5A1-6DF8-4A1A-A547-34540B4B69AD}" srcOrd="0" destOrd="0" presId="urn:microsoft.com/office/officeart/2005/8/layout/hierarchy3"/>
    <dgm:cxn modelId="{CA40E69C-322D-4D44-8DCE-117B7904A05A}" srcId="{52ED6F48-809E-49E6-A67F-E31603579A6C}" destId="{287BFDF6-D887-4357-A0D7-59B28845978A}" srcOrd="2" destOrd="0" parTransId="{82599D8F-2BBA-4FB7-AE0F-99E24FE65695}" sibTransId="{25DF3B7A-ABBA-4069-9173-35BCDC607499}"/>
    <dgm:cxn modelId="{7C3DFF93-34C9-47A6-83CF-A325E8F6412B}" srcId="{CE8D08F9-FA01-453C-8129-C109E0FDFB9E}" destId="{4E44BB3B-B4C7-4201-849B-65DB83026C9B}" srcOrd="0" destOrd="0" parTransId="{03A7206D-6992-4B56-B17B-8B1EEA9737F4}" sibTransId="{66F4EB28-A1F1-4032-A85F-4F36DAB61042}"/>
    <dgm:cxn modelId="{DC0B8F0E-AB87-4353-A2CB-59BBD2A1C9FA}" type="presParOf" srcId="{36CD9D03-2C64-4501-BA6A-4687CA3BFF2C}" destId="{33BB63E5-8DB7-4E0F-A1FC-39920519529D}" srcOrd="0" destOrd="0" presId="urn:microsoft.com/office/officeart/2005/8/layout/hierarchy3"/>
    <dgm:cxn modelId="{8C55311B-FF64-4C5F-8EDC-BE35CABB5573}" type="presParOf" srcId="{33BB63E5-8DB7-4E0F-A1FC-39920519529D}" destId="{0C5F7FD5-0C9B-4B3D-9847-C9132B25769E}" srcOrd="0" destOrd="0" presId="urn:microsoft.com/office/officeart/2005/8/layout/hierarchy3"/>
    <dgm:cxn modelId="{2F98E271-4D24-41C7-B6F7-3FCD0DECD236}" type="presParOf" srcId="{0C5F7FD5-0C9B-4B3D-9847-C9132B25769E}" destId="{D91536C7-9786-43A2-BDB8-48900268E188}" srcOrd="0" destOrd="0" presId="urn:microsoft.com/office/officeart/2005/8/layout/hierarchy3"/>
    <dgm:cxn modelId="{15CDA365-A7FD-4708-9356-EA9A6A617081}" type="presParOf" srcId="{0C5F7FD5-0C9B-4B3D-9847-C9132B25769E}" destId="{7292EA9B-DE7D-4F47-8CA1-95B8F16027B6}" srcOrd="1" destOrd="0" presId="urn:microsoft.com/office/officeart/2005/8/layout/hierarchy3"/>
    <dgm:cxn modelId="{F9567CFB-FDDE-419C-AEFF-941335AFD16E}" type="presParOf" srcId="{33BB63E5-8DB7-4E0F-A1FC-39920519529D}" destId="{004ECABD-8EF8-4FD3-8775-AEF5085E4FB4}" srcOrd="1" destOrd="0" presId="urn:microsoft.com/office/officeart/2005/8/layout/hierarchy3"/>
    <dgm:cxn modelId="{58D7231A-9BD5-4753-A30E-58A3C5EFE361}" type="presParOf" srcId="{004ECABD-8EF8-4FD3-8775-AEF5085E4FB4}" destId="{D93C8718-8EDF-408A-AB8E-D50504F9B5CC}" srcOrd="0" destOrd="0" presId="urn:microsoft.com/office/officeart/2005/8/layout/hierarchy3"/>
    <dgm:cxn modelId="{EF28E692-EFDB-469F-A58E-5476F368F519}" type="presParOf" srcId="{004ECABD-8EF8-4FD3-8775-AEF5085E4FB4}" destId="{839818EF-90FB-42F1-98C6-047DD1AD3E08}" srcOrd="1" destOrd="0" presId="urn:microsoft.com/office/officeart/2005/8/layout/hierarchy3"/>
    <dgm:cxn modelId="{60430511-D882-4907-B30F-190A84FC5E88}" type="presParOf" srcId="{004ECABD-8EF8-4FD3-8775-AEF5085E4FB4}" destId="{E717F0D6-BB06-4E3C-97FD-4FD0B521B0AF}" srcOrd="2" destOrd="0" presId="urn:microsoft.com/office/officeart/2005/8/layout/hierarchy3"/>
    <dgm:cxn modelId="{3628421F-1C19-46E6-B77D-42830BB49F80}" type="presParOf" srcId="{004ECABD-8EF8-4FD3-8775-AEF5085E4FB4}" destId="{A2CE98A1-67A7-4370-89A0-A2F772946DE9}" srcOrd="3" destOrd="0" presId="urn:microsoft.com/office/officeart/2005/8/layout/hierarchy3"/>
    <dgm:cxn modelId="{877400C8-D533-4425-AF63-DE738C7EA3D9}" type="presParOf" srcId="{004ECABD-8EF8-4FD3-8775-AEF5085E4FB4}" destId="{530199C4-758B-44FD-A5CA-28A7A7F04412}" srcOrd="4" destOrd="0" presId="urn:microsoft.com/office/officeart/2005/8/layout/hierarchy3"/>
    <dgm:cxn modelId="{6BFA07C6-53D2-43E8-AF6C-D88B0ED15FA0}" type="presParOf" srcId="{004ECABD-8EF8-4FD3-8775-AEF5085E4FB4}" destId="{952BC5A1-6DF8-4A1A-A547-34540B4B69AD}" srcOrd="5" destOrd="0" presId="urn:microsoft.com/office/officeart/2005/8/layout/hierarchy3"/>
    <dgm:cxn modelId="{670493C8-57DE-4FCE-828F-E90628D54A76}" type="presParOf" srcId="{36CD9D03-2C64-4501-BA6A-4687CA3BFF2C}" destId="{81D962F4-E95D-4D5A-A3E2-65EFAF17DF07}" srcOrd="1" destOrd="0" presId="urn:microsoft.com/office/officeart/2005/8/layout/hierarchy3"/>
    <dgm:cxn modelId="{BBF602EB-97FB-4171-A926-EE237223AC5F}" type="presParOf" srcId="{81D962F4-E95D-4D5A-A3E2-65EFAF17DF07}" destId="{6C663574-B5D4-4CF2-84F0-EFA6246FA068}" srcOrd="0" destOrd="0" presId="urn:microsoft.com/office/officeart/2005/8/layout/hierarchy3"/>
    <dgm:cxn modelId="{A438320D-A4FF-4021-903C-90033A06A527}" type="presParOf" srcId="{6C663574-B5D4-4CF2-84F0-EFA6246FA068}" destId="{C80EB646-31D1-4F49-AE86-FC6E66D2CFDB}" srcOrd="0" destOrd="0" presId="urn:microsoft.com/office/officeart/2005/8/layout/hierarchy3"/>
    <dgm:cxn modelId="{DF55D7E3-57BB-4C6F-A97D-4021A3FB7AA1}" type="presParOf" srcId="{6C663574-B5D4-4CF2-84F0-EFA6246FA068}" destId="{35F07096-E248-4BC5-B598-A4C9AC94849F}" srcOrd="1" destOrd="0" presId="urn:microsoft.com/office/officeart/2005/8/layout/hierarchy3"/>
    <dgm:cxn modelId="{8B74D8F6-38EB-4051-807B-325DB8A7D5B4}" type="presParOf" srcId="{81D962F4-E95D-4D5A-A3E2-65EFAF17DF07}" destId="{863330E2-1786-4E82-9240-076B057AAE49}" srcOrd="1" destOrd="0" presId="urn:microsoft.com/office/officeart/2005/8/layout/hierarchy3"/>
    <dgm:cxn modelId="{6ED5CFEC-D0DA-4EE0-B4FE-DC49BEAEC40F}" type="presParOf" srcId="{863330E2-1786-4E82-9240-076B057AAE49}" destId="{D60F9098-D76E-4DC3-9446-56BFEA4E9ABA}" srcOrd="0" destOrd="0" presId="urn:microsoft.com/office/officeart/2005/8/layout/hierarchy3"/>
    <dgm:cxn modelId="{267C8CDF-3C86-4086-9FEC-C842339A1946}" type="presParOf" srcId="{863330E2-1786-4E82-9240-076B057AAE49}" destId="{897D62A4-28C5-437E-A0DD-DD89BB8A6B8A}" srcOrd="1" destOrd="0" presId="urn:microsoft.com/office/officeart/2005/8/layout/hierarchy3"/>
    <dgm:cxn modelId="{0F0487F7-37B5-47EA-80EE-B596D3E3AB65}" type="presParOf" srcId="{863330E2-1786-4E82-9240-076B057AAE49}" destId="{3AB9278E-1574-4D64-A2BD-C21A1F273FC7}" srcOrd="2" destOrd="0" presId="urn:microsoft.com/office/officeart/2005/8/layout/hierarchy3"/>
    <dgm:cxn modelId="{A057642F-1D54-472F-BCB7-F9C0C24AAE46}" type="presParOf" srcId="{863330E2-1786-4E82-9240-076B057AAE49}" destId="{925AE8DA-6B3A-4B50-B35B-9133ECCE92D3}" srcOrd="3" destOrd="0" presId="urn:microsoft.com/office/officeart/2005/8/layout/hierarchy3"/>
    <dgm:cxn modelId="{5E806121-7A3C-456A-B7B5-E6993AA503B8}" type="presParOf" srcId="{863330E2-1786-4E82-9240-076B057AAE49}" destId="{7BFFB883-9088-44A4-8525-038AA7B86E16}" srcOrd="4" destOrd="0" presId="urn:microsoft.com/office/officeart/2005/8/layout/hierarchy3"/>
    <dgm:cxn modelId="{8E5C9271-3BB4-4FEB-83E0-5E684AE00EC7}" type="presParOf" srcId="{863330E2-1786-4E82-9240-076B057AAE49}" destId="{67963734-A595-4947-B26D-C7CB08D75D5B}" srcOrd="5" destOrd="0" presId="urn:microsoft.com/office/officeart/2005/8/layout/hierarchy3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8AE99A-712C-4A92-A573-3B988B970A35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C06182-E514-4F7E-B49B-858657DDB255}">
      <dgm:prSet phldrT="[Text]" custT="1"/>
      <dgm:spPr/>
      <dgm:t>
        <a:bodyPr/>
        <a:lstStyle/>
        <a:p>
          <a:r>
            <a:rPr lang="en-US" sz="1400" dirty="0" smtClean="0">
              <a:solidFill>
                <a:srgbClr val="FF0000"/>
              </a:solidFill>
            </a:rPr>
            <a:t>Identify other treatable medical conditions </a:t>
          </a:r>
          <a:r>
            <a:rPr lang="en-US" sz="1400" dirty="0" smtClean="0"/>
            <a:t>that may worsen the dementia.</a:t>
          </a:r>
          <a:endParaRPr lang="en-US" sz="1400" dirty="0"/>
        </a:p>
      </dgm:t>
    </dgm:pt>
    <dgm:pt modelId="{00751FCF-1FEF-4588-9EED-3ACF3EE2CCDE}" type="parTrans" cxnId="{76F70AE3-377B-421E-BA67-41462C150ED2}">
      <dgm:prSet/>
      <dgm:spPr/>
      <dgm:t>
        <a:bodyPr/>
        <a:lstStyle/>
        <a:p>
          <a:endParaRPr lang="en-US"/>
        </a:p>
      </dgm:t>
    </dgm:pt>
    <dgm:pt modelId="{F247BFEC-05BF-4B6B-92E2-9CED5C157FCA}" type="sibTrans" cxnId="{76F70AE3-377B-421E-BA67-41462C150ED2}">
      <dgm:prSet/>
      <dgm:spPr/>
      <dgm:t>
        <a:bodyPr/>
        <a:lstStyle/>
        <a:p>
          <a:endParaRPr lang="en-US"/>
        </a:p>
      </dgm:t>
    </dgm:pt>
    <dgm:pt modelId="{E85FB481-8674-44C3-8BA8-CAFC9A699359}">
      <dgm:prSet custT="1"/>
      <dgm:spPr/>
      <dgm:t>
        <a:bodyPr/>
        <a:lstStyle/>
        <a:p>
          <a:r>
            <a:rPr lang="en-US" sz="1400" dirty="0" smtClean="0"/>
            <a:t>Potentially reversible causes for the dementia (hypothyroidism, CNS syphilis, subdural hematoma, </a:t>
          </a:r>
          <a:r>
            <a:rPr lang="en-US" sz="1400" dirty="0" err="1" smtClean="0">
              <a:solidFill>
                <a:srgbClr val="FF0000"/>
              </a:solidFill>
            </a:rPr>
            <a:t>vit</a:t>
          </a:r>
          <a:r>
            <a:rPr lang="en-US" sz="1400" dirty="0" smtClean="0">
              <a:solidFill>
                <a:srgbClr val="FF0000"/>
              </a:solidFill>
            </a:rPr>
            <a:t> B12 deficiency, </a:t>
          </a:r>
          <a:r>
            <a:rPr lang="en-US" sz="1400" dirty="0" smtClean="0"/>
            <a:t>uremia, hypoxia). </a:t>
          </a:r>
          <a:endParaRPr lang="en-US" sz="1400" dirty="0"/>
        </a:p>
      </dgm:t>
    </dgm:pt>
    <dgm:pt modelId="{9535D749-7D4C-45E1-83D3-F611D0A61D43}" type="parTrans" cxnId="{5DAAAF80-284A-421E-BD5C-445F45D30100}">
      <dgm:prSet/>
      <dgm:spPr/>
      <dgm:t>
        <a:bodyPr/>
        <a:lstStyle/>
        <a:p>
          <a:endParaRPr lang="en-US"/>
        </a:p>
      </dgm:t>
    </dgm:pt>
    <dgm:pt modelId="{001837D4-110E-4F4F-B5B0-902506E73D80}" type="sibTrans" cxnId="{5DAAAF80-284A-421E-BD5C-445F45D30100}">
      <dgm:prSet/>
      <dgm:spPr/>
      <dgm:t>
        <a:bodyPr/>
        <a:lstStyle/>
        <a:p>
          <a:endParaRPr lang="en-US"/>
        </a:p>
      </dgm:t>
    </dgm:pt>
    <dgm:pt modelId="{25B091B7-0F0B-4AF7-B161-2D5729534795}">
      <dgm:prSet custT="1"/>
      <dgm:spPr/>
      <dgm:t>
        <a:bodyPr/>
        <a:lstStyle/>
        <a:p>
          <a:r>
            <a:rPr lang="en-US" sz="1400" dirty="0" smtClean="0"/>
            <a:t>Supportive measures.</a:t>
          </a:r>
          <a:endParaRPr lang="en-US" sz="1400" dirty="0"/>
        </a:p>
      </dgm:t>
    </dgm:pt>
    <dgm:pt modelId="{D61A806F-4846-4475-B13E-3A07FA971173}" type="parTrans" cxnId="{04B1CC49-A19D-4CA1-BDED-3816BDA017DC}">
      <dgm:prSet/>
      <dgm:spPr/>
      <dgm:t>
        <a:bodyPr/>
        <a:lstStyle/>
        <a:p>
          <a:endParaRPr lang="en-US"/>
        </a:p>
      </dgm:t>
    </dgm:pt>
    <dgm:pt modelId="{18B1EE70-B109-4211-9D0D-1A1DE93A248F}" type="sibTrans" cxnId="{04B1CC49-A19D-4CA1-BDED-3816BDA017DC}">
      <dgm:prSet/>
      <dgm:spPr/>
      <dgm:t>
        <a:bodyPr/>
        <a:lstStyle/>
        <a:p>
          <a:endParaRPr lang="en-US"/>
        </a:p>
      </dgm:t>
    </dgm:pt>
    <dgm:pt modelId="{2DB33B1A-6AC0-415F-AFB6-FB4F29D20326}">
      <dgm:prSet custT="1"/>
      <dgm:spPr/>
      <dgm:t>
        <a:bodyPr/>
        <a:lstStyle/>
        <a:p>
          <a:r>
            <a:rPr lang="en-US" sz="1400" dirty="0" smtClean="0"/>
            <a:t>Ensure proper treatment of any underlying medical problems or associated </a:t>
          </a:r>
          <a:r>
            <a:rPr lang="en-US" sz="1400" dirty="0" err="1" smtClean="0"/>
            <a:t>disrubtive</a:t>
          </a:r>
          <a:r>
            <a:rPr lang="en-US" sz="1400" dirty="0" smtClean="0"/>
            <a:t> symptoms.</a:t>
          </a:r>
          <a:endParaRPr lang="en-US" sz="1400" dirty="0"/>
        </a:p>
      </dgm:t>
    </dgm:pt>
    <dgm:pt modelId="{0F91C70F-998A-4D02-B18C-7A03AE42AD9D}" type="parTrans" cxnId="{459C793F-2E4D-4C21-B239-3ACF175FE964}">
      <dgm:prSet/>
      <dgm:spPr/>
      <dgm:t>
        <a:bodyPr/>
        <a:lstStyle/>
        <a:p>
          <a:endParaRPr lang="en-US"/>
        </a:p>
      </dgm:t>
    </dgm:pt>
    <dgm:pt modelId="{B24296A9-25E7-45CB-B9BA-BAE9CA5ED022}" type="sibTrans" cxnId="{459C793F-2E4D-4C21-B239-3ACF175FE964}">
      <dgm:prSet/>
      <dgm:spPr/>
      <dgm:t>
        <a:bodyPr/>
        <a:lstStyle/>
        <a:p>
          <a:endParaRPr lang="en-US"/>
        </a:p>
      </dgm:t>
    </dgm:pt>
    <dgm:pt modelId="{03315FD1-1B87-45DE-ADBB-C254CDAA8792}">
      <dgm:prSet/>
      <dgm:spPr/>
      <dgm:t>
        <a:bodyPr/>
        <a:lstStyle/>
        <a:p>
          <a:r>
            <a:rPr lang="en-US" dirty="0" smtClean="0"/>
            <a:t>Maintain proper nutrition, exercise, and daily activities.</a:t>
          </a:r>
          <a:endParaRPr lang="en-US" dirty="0"/>
        </a:p>
      </dgm:t>
    </dgm:pt>
    <dgm:pt modelId="{8BD418D6-FD6D-431C-AC48-591B6E4D71AD}" type="parTrans" cxnId="{4F0A6FDF-0B9D-4EDF-B5FE-0EB65902B59F}">
      <dgm:prSet/>
      <dgm:spPr/>
      <dgm:t>
        <a:bodyPr/>
        <a:lstStyle/>
        <a:p>
          <a:endParaRPr lang="en-US"/>
        </a:p>
      </dgm:t>
    </dgm:pt>
    <dgm:pt modelId="{A31B9790-E4F6-4EC7-B6BD-2A483D9CCE5D}" type="sibTrans" cxnId="{4F0A6FDF-0B9D-4EDF-B5FE-0EB65902B59F}">
      <dgm:prSet/>
      <dgm:spPr/>
      <dgm:t>
        <a:bodyPr/>
        <a:lstStyle/>
        <a:p>
          <a:endParaRPr lang="en-US"/>
        </a:p>
      </dgm:t>
    </dgm:pt>
    <dgm:pt modelId="{5814CE84-4383-42E4-A12A-962122EA84E7}">
      <dgm:prSet/>
      <dgm:spPr/>
      <dgm:t>
        <a:bodyPr/>
        <a:lstStyle/>
        <a:p>
          <a:r>
            <a:rPr lang="en-US" dirty="0" smtClean="0"/>
            <a:t>Provide an environment with frequent cues for orientation to day, date, place, and time.</a:t>
          </a:r>
          <a:endParaRPr lang="en-US" dirty="0"/>
        </a:p>
      </dgm:t>
    </dgm:pt>
    <dgm:pt modelId="{8619A938-66C2-4200-B447-051217D2C1DD}" type="parTrans" cxnId="{025A6DDB-AE14-4ED8-AB25-2DFF8F9A1682}">
      <dgm:prSet/>
      <dgm:spPr/>
      <dgm:t>
        <a:bodyPr/>
        <a:lstStyle/>
        <a:p>
          <a:endParaRPr lang="en-US"/>
        </a:p>
      </dgm:t>
    </dgm:pt>
    <dgm:pt modelId="{FEE7BDD7-2A16-4EAF-858B-07CD644DED06}" type="sibTrans" cxnId="{025A6DDB-AE14-4ED8-AB25-2DFF8F9A1682}">
      <dgm:prSet/>
      <dgm:spPr/>
      <dgm:t>
        <a:bodyPr/>
        <a:lstStyle/>
        <a:p>
          <a:endParaRPr lang="en-US"/>
        </a:p>
      </dgm:t>
    </dgm:pt>
    <dgm:pt modelId="{CFFDA00A-43A3-4ABE-A1C3-346F2A133AA8}">
      <dgm:prSet/>
      <dgm:spPr/>
      <dgm:t>
        <a:bodyPr/>
        <a:lstStyle/>
        <a:p>
          <a:r>
            <a:rPr lang="en-US" dirty="0" smtClean="0"/>
            <a:t>As functioning decreases, nursing home placement may be necessary.</a:t>
          </a:r>
          <a:endParaRPr lang="en-US" dirty="0"/>
        </a:p>
      </dgm:t>
    </dgm:pt>
    <dgm:pt modelId="{4EE926FF-BBC5-4D7F-AF4E-E535CBA98BFA}" type="parTrans" cxnId="{614B431A-CB4A-4A6A-AE48-58CB81A92143}">
      <dgm:prSet/>
      <dgm:spPr/>
      <dgm:t>
        <a:bodyPr/>
        <a:lstStyle/>
        <a:p>
          <a:endParaRPr lang="en-US"/>
        </a:p>
      </dgm:t>
    </dgm:pt>
    <dgm:pt modelId="{D6455057-824E-4784-ACE6-B8EBDDCC6A7C}" type="sibTrans" cxnId="{614B431A-CB4A-4A6A-AE48-58CB81A92143}">
      <dgm:prSet/>
      <dgm:spPr/>
      <dgm:t>
        <a:bodyPr/>
        <a:lstStyle/>
        <a:p>
          <a:endParaRPr lang="en-US"/>
        </a:p>
      </dgm:t>
    </dgm:pt>
    <dgm:pt modelId="{2A42B6D2-9BBF-4C80-9D2C-7A8BE181616E}" type="pres">
      <dgm:prSet presAssocID="{168AE99A-712C-4A92-A573-3B988B970A3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BD54DB-791E-43A1-9E52-E102D8D91075}" type="pres">
      <dgm:prSet presAssocID="{168AE99A-712C-4A92-A573-3B988B970A35}" presName="arrow" presStyleLbl="bgShp" presStyleIdx="0" presStyleCnt="1" custScaleX="117647"/>
      <dgm:spPr/>
      <dgm:t>
        <a:bodyPr/>
        <a:lstStyle/>
        <a:p>
          <a:endParaRPr lang="en-US"/>
        </a:p>
      </dgm:t>
    </dgm:pt>
    <dgm:pt modelId="{F14DCFD0-7FAC-4643-83BB-571BB1EF76ED}" type="pres">
      <dgm:prSet presAssocID="{168AE99A-712C-4A92-A573-3B988B970A35}" presName="linearProcess" presStyleCnt="0"/>
      <dgm:spPr/>
      <dgm:t>
        <a:bodyPr/>
        <a:lstStyle/>
        <a:p>
          <a:endParaRPr lang="en-US"/>
        </a:p>
      </dgm:t>
    </dgm:pt>
    <dgm:pt modelId="{5A746B7E-BF52-4DC4-A812-1E3DC121443B}" type="pres">
      <dgm:prSet presAssocID="{E85FB481-8674-44C3-8BA8-CAFC9A699359}" presName="textNode" presStyleLbl="node1" presStyleIdx="0" presStyleCnt="7" custScaleY="119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0613C-2275-472C-A5AE-F959F352545D}" type="pres">
      <dgm:prSet presAssocID="{001837D4-110E-4F4F-B5B0-902506E73D80}" presName="sibTrans" presStyleCnt="0"/>
      <dgm:spPr/>
      <dgm:t>
        <a:bodyPr/>
        <a:lstStyle/>
        <a:p>
          <a:endParaRPr lang="en-US"/>
        </a:p>
      </dgm:t>
    </dgm:pt>
    <dgm:pt modelId="{7D840F7A-85CD-4A47-B1C9-2D411CAA6ACC}" type="pres">
      <dgm:prSet presAssocID="{13C06182-E514-4F7E-B49B-858657DDB255}" presName="textNode" presStyleLbl="node1" presStyleIdx="1" presStyleCnt="7" custScaleY="112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7B2F3-D26B-4A94-86E5-E9D92004CD18}" type="pres">
      <dgm:prSet presAssocID="{F247BFEC-05BF-4B6B-92E2-9CED5C157FCA}" presName="sibTrans" presStyleCnt="0"/>
      <dgm:spPr/>
      <dgm:t>
        <a:bodyPr/>
        <a:lstStyle/>
        <a:p>
          <a:endParaRPr lang="en-US"/>
        </a:p>
      </dgm:t>
    </dgm:pt>
    <dgm:pt modelId="{0BBA5BFE-57EC-45BC-9D24-3CC2B0F9D84D}" type="pres">
      <dgm:prSet presAssocID="{25B091B7-0F0B-4AF7-B161-2D5729534795}" presName="textNode" presStyleLbl="node1" presStyleIdx="2" presStyleCnt="7" custScaleY="113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117BD-DDDC-4ABD-8781-0140260CA524}" type="pres">
      <dgm:prSet presAssocID="{18B1EE70-B109-4211-9D0D-1A1DE93A248F}" presName="sibTrans" presStyleCnt="0"/>
      <dgm:spPr/>
      <dgm:t>
        <a:bodyPr/>
        <a:lstStyle/>
        <a:p>
          <a:endParaRPr lang="en-US"/>
        </a:p>
      </dgm:t>
    </dgm:pt>
    <dgm:pt modelId="{67FD67ED-9142-472A-B8C1-9E4BDFF65066}" type="pres">
      <dgm:prSet presAssocID="{2DB33B1A-6AC0-415F-AFB6-FB4F29D20326}" presName="textNode" presStyleLbl="node1" presStyleIdx="3" presStyleCnt="7" custScaleY="113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4504C-BA95-4237-8A1F-5DAC2ADC06A3}" type="pres">
      <dgm:prSet presAssocID="{B24296A9-25E7-45CB-B9BA-BAE9CA5ED022}" presName="sibTrans" presStyleCnt="0"/>
      <dgm:spPr/>
      <dgm:t>
        <a:bodyPr/>
        <a:lstStyle/>
        <a:p>
          <a:endParaRPr lang="en-US"/>
        </a:p>
      </dgm:t>
    </dgm:pt>
    <dgm:pt modelId="{5FA48D1F-47C7-4255-A6A3-00CE52A9F359}" type="pres">
      <dgm:prSet presAssocID="{03315FD1-1B87-45DE-ADBB-C254CDAA8792}" presName="textNode" presStyleLbl="node1" presStyleIdx="4" presStyleCnt="7" custScaleY="116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59229-2864-4F13-8A4C-E9260961300A}" type="pres">
      <dgm:prSet presAssocID="{A31B9790-E4F6-4EC7-B6BD-2A483D9CCE5D}" presName="sibTrans" presStyleCnt="0"/>
      <dgm:spPr/>
      <dgm:t>
        <a:bodyPr/>
        <a:lstStyle/>
        <a:p>
          <a:endParaRPr lang="en-US"/>
        </a:p>
      </dgm:t>
    </dgm:pt>
    <dgm:pt modelId="{0323B2CD-C4AD-4778-93C3-89B9546805CA}" type="pres">
      <dgm:prSet presAssocID="{5814CE84-4383-42E4-A12A-962122EA84E7}" presName="textNode" presStyleLbl="node1" presStyleIdx="5" presStyleCnt="7" custScaleY="114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F0689-6D93-482B-B13D-229FE7F5235C}" type="pres">
      <dgm:prSet presAssocID="{FEE7BDD7-2A16-4EAF-858B-07CD644DED06}" presName="sibTrans" presStyleCnt="0"/>
      <dgm:spPr/>
      <dgm:t>
        <a:bodyPr/>
        <a:lstStyle/>
        <a:p>
          <a:endParaRPr lang="en-US"/>
        </a:p>
      </dgm:t>
    </dgm:pt>
    <dgm:pt modelId="{ADBAC2CA-58DD-4E68-8E11-C800C8287DEA}" type="pres">
      <dgm:prSet presAssocID="{CFFDA00A-43A3-4ABE-A1C3-346F2A133AA8}" presName="textNode" presStyleLbl="node1" presStyleIdx="6" presStyleCnt="7" custScaleY="116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5A6DDB-AE14-4ED8-AB25-2DFF8F9A1682}" srcId="{168AE99A-712C-4A92-A573-3B988B970A35}" destId="{5814CE84-4383-42E4-A12A-962122EA84E7}" srcOrd="5" destOrd="0" parTransId="{8619A938-66C2-4200-B447-051217D2C1DD}" sibTransId="{FEE7BDD7-2A16-4EAF-858B-07CD644DED06}"/>
    <dgm:cxn modelId="{52408395-8377-494D-8AF1-14E09887771F}" type="presOf" srcId="{13C06182-E514-4F7E-B49B-858657DDB255}" destId="{7D840F7A-85CD-4A47-B1C9-2D411CAA6ACC}" srcOrd="0" destOrd="0" presId="urn:microsoft.com/office/officeart/2005/8/layout/hProcess9"/>
    <dgm:cxn modelId="{FBD9FC94-AA33-4949-B324-10FA7C2334C6}" type="presOf" srcId="{25B091B7-0F0B-4AF7-B161-2D5729534795}" destId="{0BBA5BFE-57EC-45BC-9D24-3CC2B0F9D84D}" srcOrd="0" destOrd="0" presId="urn:microsoft.com/office/officeart/2005/8/layout/hProcess9"/>
    <dgm:cxn modelId="{4F0A6FDF-0B9D-4EDF-B5FE-0EB65902B59F}" srcId="{168AE99A-712C-4A92-A573-3B988B970A35}" destId="{03315FD1-1B87-45DE-ADBB-C254CDAA8792}" srcOrd="4" destOrd="0" parTransId="{8BD418D6-FD6D-431C-AC48-591B6E4D71AD}" sibTransId="{A31B9790-E4F6-4EC7-B6BD-2A483D9CCE5D}"/>
    <dgm:cxn modelId="{519951D5-68FF-45B9-AC8C-53C1F44A450A}" type="presOf" srcId="{5814CE84-4383-42E4-A12A-962122EA84E7}" destId="{0323B2CD-C4AD-4778-93C3-89B9546805CA}" srcOrd="0" destOrd="0" presId="urn:microsoft.com/office/officeart/2005/8/layout/hProcess9"/>
    <dgm:cxn modelId="{5DAAAF80-284A-421E-BD5C-445F45D30100}" srcId="{168AE99A-712C-4A92-A573-3B988B970A35}" destId="{E85FB481-8674-44C3-8BA8-CAFC9A699359}" srcOrd="0" destOrd="0" parTransId="{9535D749-7D4C-45E1-83D3-F611D0A61D43}" sibTransId="{001837D4-110E-4F4F-B5B0-902506E73D80}"/>
    <dgm:cxn modelId="{CAEE4022-B673-4650-8B74-C7808E80C074}" type="presOf" srcId="{E85FB481-8674-44C3-8BA8-CAFC9A699359}" destId="{5A746B7E-BF52-4DC4-A812-1E3DC121443B}" srcOrd="0" destOrd="0" presId="urn:microsoft.com/office/officeart/2005/8/layout/hProcess9"/>
    <dgm:cxn modelId="{614B431A-CB4A-4A6A-AE48-58CB81A92143}" srcId="{168AE99A-712C-4A92-A573-3B988B970A35}" destId="{CFFDA00A-43A3-4ABE-A1C3-346F2A133AA8}" srcOrd="6" destOrd="0" parTransId="{4EE926FF-BBC5-4D7F-AF4E-E535CBA98BFA}" sibTransId="{D6455057-824E-4784-ACE6-B8EBDDCC6A7C}"/>
    <dgm:cxn modelId="{459C793F-2E4D-4C21-B239-3ACF175FE964}" srcId="{168AE99A-712C-4A92-A573-3B988B970A35}" destId="{2DB33B1A-6AC0-415F-AFB6-FB4F29D20326}" srcOrd="3" destOrd="0" parTransId="{0F91C70F-998A-4D02-B18C-7A03AE42AD9D}" sibTransId="{B24296A9-25E7-45CB-B9BA-BAE9CA5ED022}"/>
    <dgm:cxn modelId="{ADA7FBFB-B6AB-41FD-86B0-A890EDFBC6E5}" type="presOf" srcId="{CFFDA00A-43A3-4ABE-A1C3-346F2A133AA8}" destId="{ADBAC2CA-58DD-4E68-8E11-C800C8287DEA}" srcOrd="0" destOrd="0" presId="urn:microsoft.com/office/officeart/2005/8/layout/hProcess9"/>
    <dgm:cxn modelId="{2A420F01-8E38-4FE5-81D9-021CB4484F45}" type="presOf" srcId="{03315FD1-1B87-45DE-ADBB-C254CDAA8792}" destId="{5FA48D1F-47C7-4255-A6A3-00CE52A9F359}" srcOrd="0" destOrd="0" presId="urn:microsoft.com/office/officeart/2005/8/layout/hProcess9"/>
    <dgm:cxn modelId="{76F70AE3-377B-421E-BA67-41462C150ED2}" srcId="{168AE99A-712C-4A92-A573-3B988B970A35}" destId="{13C06182-E514-4F7E-B49B-858657DDB255}" srcOrd="1" destOrd="0" parTransId="{00751FCF-1FEF-4588-9EED-3ACF3EE2CCDE}" sibTransId="{F247BFEC-05BF-4B6B-92E2-9CED5C157FCA}"/>
    <dgm:cxn modelId="{04B1CC49-A19D-4CA1-BDED-3816BDA017DC}" srcId="{168AE99A-712C-4A92-A573-3B988B970A35}" destId="{25B091B7-0F0B-4AF7-B161-2D5729534795}" srcOrd="2" destOrd="0" parTransId="{D61A806F-4846-4475-B13E-3A07FA971173}" sibTransId="{18B1EE70-B109-4211-9D0D-1A1DE93A248F}"/>
    <dgm:cxn modelId="{A64E9CD0-F976-46FF-A6C2-BFCA47AB73D6}" type="presOf" srcId="{168AE99A-712C-4A92-A573-3B988B970A35}" destId="{2A42B6D2-9BBF-4C80-9D2C-7A8BE181616E}" srcOrd="0" destOrd="0" presId="urn:microsoft.com/office/officeart/2005/8/layout/hProcess9"/>
    <dgm:cxn modelId="{CAD3C27F-2BF2-4E62-B3B8-A66738AD95BE}" type="presOf" srcId="{2DB33B1A-6AC0-415F-AFB6-FB4F29D20326}" destId="{67FD67ED-9142-472A-B8C1-9E4BDFF65066}" srcOrd="0" destOrd="0" presId="urn:microsoft.com/office/officeart/2005/8/layout/hProcess9"/>
    <dgm:cxn modelId="{C285FEC5-5D36-4DF1-B6BB-465EE701C809}" type="presParOf" srcId="{2A42B6D2-9BBF-4C80-9D2C-7A8BE181616E}" destId="{A5BD54DB-791E-43A1-9E52-E102D8D91075}" srcOrd="0" destOrd="0" presId="urn:microsoft.com/office/officeart/2005/8/layout/hProcess9"/>
    <dgm:cxn modelId="{DEDC239B-F62F-4AA2-94E4-CAD66D92CBDA}" type="presParOf" srcId="{2A42B6D2-9BBF-4C80-9D2C-7A8BE181616E}" destId="{F14DCFD0-7FAC-4643-83BB-571BB1EF76ED}" srcOrd="1" destOrd="0" presId="urn:microsoft.com/office/officeart/2005/8/layout/hProcess9"/>
    <dgm:cxn modelId="{A2DB7570-1378-4156-B3C6-D0E1EFABE298}" type="presParOf" srcId="{F14DCFD0-7FAC-4643-83BB-571BB1EF76ED}" destId="{5A746B7E-BF52-4DC4-A812-1E3DC121443B}" srcOrd="0" destOrd="0" presId="urn:microsoft.com/office/officeart/2005/8/layout/hProcess9"/>
    <dgm:cxn modelId="{BFD35E2A-2F58-4874-810C-32AEA6DD4689}" type="presParOf" srcId="{F14DCFD0-7FAC-4643-83BB-571BB1EF76ED}" destId="{F030613C-2275-472C-A5AE-F959F352545D}" srcOrd="1" destOrd="0" presId="urn:microsoft.com/office/officeart/2005/8/layout/hProcess9"/>
    <dgm:cxn modelId="{3BFDC825-7BAF-48E7-9EE8-D78074FAE582}" type="presParOf" srcId="{F14DCFD0-7FAC-4643-83BB-571BB1EF76ED}" destId="{7D840F7A-85CD-4A47-B1C9-2D411CAA6ACC}" srcOrd="2" destOrd="0" presId="urn:microsoft.com/office/officeart/2005/8/layout/hProcess9"/>
    <dgm:cxn modelId="{5A2E07D7-F294-44E6-8879-E3790A6E4374}" type="presParOf" srcId="{F14DCFD0-7FAC-4643-83BB-571BB1EF76ED}" destId="{26D7B2F3-D26B-4A94-86E5-E9D92004CD18}" srcOrd="3" destOrd="0" presId="urn:microsoft.com/office/officeart/2005/8/layout/hProcess9"/>
    <dgm:cxn modelId="{B595D562-E034-4594-926A-FB6EA51035A4}" type="presParOf" srcId="{F14DCFD0-7FAC-4643-83BB-571BB1EF76ED}" destId="{0BBA5BFE-57EC-45BC-9D24-3CC2B0F9D84D}" srcOrd="4" destOrd="0" presId="urn:microsoft.com/office/officeart/2005/8/layout/hProcess9"/>
    <dgm:cxn modelId="{FD149A89-680E-4607-BAB3-D8547DC71D3C}" type="presParOf" srcId="{F14DCFD0-7FAC-4643-83BB-571BB1EF76ED}" destId="{41D117BD-DDDC-4ABD-8781-0140260CA524}" srcOrd="5" destOrd="0" presId="urn:microsoft.com/office/officeart/2005/8/layout/hProcess9"/>
    <dgm:cxn modelId="{5943C5E5-5A0B-48D3-8470-D09995E3B1DC}" type="presParOf" srcId="{F14DCFD0-7FAC-4643-83BB-571BB1EF76ED}" destId="{67FD67ED-9142-472A-B8C1-9E4BDFF65066}" srcOrd="6" destOrd="0" presId="urn:microsoft.com/office/officeart/2005/8/layout/hProcess9"/>
    <dgm:cxn modelId="{7BFD613B-0CCD-4E00-BA6E-98B9F6E27A9B}" type="presParOf" srcId="{F14DCFD0-7FAC-4643-83BB-571BB1EF76ED}" destId="{CA94504C-BA95-4237-8A1F-5DAC2ADC06A3}" srcOrd="7" destOrd="0" presId="urn:microsoft.com/office/officeart/2005/8/layout/hProcess9"/>
    <dgm:cxn modelId="{76F91066-C499-4F63-AF51-CC8C6D0A4069}" type="presParOf" srcId="{F14DCFD0-7FAC-4643-83BB-571BB1EF76ED}" destId="{5FA48D1F-47C7-4255-A6A3-00CE52A9F359}" srcOrd="8" destOrd="0" presId="urn:microsoft.com/office/officeart/2005/8/layout/hProcess9"/>
    <dgm:cxn modelId="{F1EE8BBB-51E8-420B-AD5B-49CDC440844A}" type="presParOf" srcId="{F14DCFD0-7FAC-4643-83BB-571BB1EF76ED}" destId="{22C59229-2864-4F13-8A4C-E9260961300A}" srcOrd="9" destOrd="0" presId="urn:microsoft.com/office/officeart/2005/8/layout/hProcess9"/>
    <dgm:cxn modelId="{92C7D7C5-C9AD-47FB-8A72-2F89E792C4ED}" type="presParOf" srcId="{F14DCFD0-7FAC-4643-83BB-571BB1EF76ED}" destId="{0323B2CD-C4AD-4778-93C3-89B9546805CA}" srcOrd="10" destOrd="0" presId="urn:microsoft.com/office/officeart/2005/8/layout/hProcess9"/>
    <dgm:cxn modelId="{08218235-C6F2-49EB-B250-B5BD8602385B}" type="presParOf" srcId="{F14DCFD0-7FAC-4643-83BB-571BB1EF76ED}" destId="{DFEF0689-6D93-482B-B13D-229FE7F5235C}" srcOrd="11" destOrd="0" presId="urn:microsoft.com/office/officeart/2005/8/layout/hProcess9"/>
    <dgm:cxn modelId="{35BDBD2E-B2BB-4EE0-91CD-544FF5B76CF3}" type="presParOf" srcId="{F14DCFD0-7FAC-4643-83BB-571BB1EF76ED}" destId="{ADBAC2CA-58DD-4E68-8E11-C800C8287DEA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9FA767-3001-4F1C-A0A8-32285383A6C6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19F9DA-2EFB-4B69-8BC2-EAB53272A1AF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Course and prognosis </a:t>
          </a:r>
          <a:endParaRPr lang="en-US" sz="2000" dirty="0"/>
        </a:p>
      </dgm:t>
    </dgm:pt>
    <dgm:pt modelId="{C273F4E7-A150-40F8-8FBC-E97CC413546E}" type="parTrans" cxnId="{4118E6FC-FDDF-4DD6-8DDB-1454A01F6474}">
      <dgm:prSet/>
      <dgm:spPr/>
      <dgm:t>
        <a:bodyPr/>
        <a:lstStyle/>
        <a:p>
          <a:endParaRPr lang="en-US"/>
        </a:p>
      </dgm:t>
    </dgm:pt>
    <dgm:pt modelId="{90009F63-52E0-448E-BDCD-C280CF23EADB}" type="sibTrans" cxnId="{4118E6FC-FDDF-4DD6-8DDB-1454A01F6474}">
      <dgm:prSet/>
      <dgm:spPr/>
      <dgm:t>
        <a:bodyPr/>
        <a:lstStyle/>
        <a:p>
          <a:endParaRPr lang="en-US"/>
        </a:p>
      </dgm:t>
    </dgm:pt>
    <dgm:pt modelId="{720B07DE-EF8A-42FE-B6FA-5C1875243959}">
      <dgm:prSet/>
      <dgm:spPr>
        <a:solidFill>
          <a:schemeClr val="bg1">
            <a:alpha val="50000"/>
          </a:schemeClr>
        </a:solidFill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Dementia may be: 1.progressive 2.remitting        3. stable.</a:t>
          </a:r>
          <a:endParaRPr lang="en-US" dirty="0">
            <a:solidFill>
              <a:schemeClr val="tx1"/>
            </a:solidFill>
          </a:endParaRPr>
        </a:p>
      </dgm:t>
    </dgm:pt>
    <dgm:pt modelId="{81AE2B93-86F3-415D-A3EC-CA21ECB422C8}" type="parTrans" cxnId="{3F3FD7C4-DC9F-4403-AC90-197409C2B1F9}">
      <dgm:prSet/>
      <dgm:spPr/>
      <dgm:t>
        <a:bodyPr/>
        <a:lstStyle/>
        <a:p>
          <a:endParaRPr lang="en-US"/>
        </a:p>
      </dgm:t>
    </dgm:pt>
    <dgm:pt modelId="{6F705287-1482-48D3-97DD-28A4F00E9824}" type="sibTrans" cxnId="{3F3FD7C4-DC9F-4403-AC90-197409C2B1F9}">
      <dgm:prSet/>
      <dgm:spPr/>
      <dgm:t>
        <a:bodyPr/>
        <a:lstStyle/>
        <a:p>
          <a:endParaRPr lang="en-US"/>
        </a:p>
      </dgm:t>
    </dgm:pt>
    <dgm:pt modelId="{BE9C0DF7-032F-42EC-9B58-194389DE5BD0}">
      <dgm:prSet/>
      <dgm:spPr>
        <a:solidFill>
          <a:schemeClr val="bg1">
            <a:alpha val="50000"/>
          </a:schemeClr>
        </a:solidFill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 reversible causes of dementia the course depends on how quickly the cause is reversed.</a:t>
          </a:r>
          <a:endParaRPr lang="en-US" dirty="0">
            <a:solidFill>
              <a:schemeClr val="tx1"/>
            </a:solidFill>
          </a:endParaRPr>
        </a:p>
      </dgm:t>
    </dgm:pt>
    <dgm:pt modelId="{350C2BA9-59A4-460C-81E5-76CFEADBC148}" type="parTrans" cxnId="{B705CC2C-5826-43BC-BA06-CD50DACB51CC}">
      <dgm:prSet/>
      <dgm:spPr/>
      <dgm:t>
        <a:bodyPr/>
        <a:lstStyle/>
        <a:p>
          <a:endParaRPr lang="en-US"/>
        </a:p>
      </dgm:t>
    </dgm:pt>
    <dgm:pt modelId="{E49057D2-3CAD-4C38-A8BA-D880ABBB7DF5}" type="sibTrans" cxnId="{B705CC2C-5826-43BC-BA06-CD50DACB51CC}">
      <dgm:prSet/>
      <dgm:spPr/>
      <dgm:t>
        <a:bodyPr/>
        <a:lstStyle/>
        <a:p>
          <a:endParaRPr lang="en-US"/>
        </a:p>
      </dgm:t>
    </dgm:pt>
    <dgm:pt modelId="{803686F4-FA63-40EB-9B74-8E496471B2A3}">
      <dgm:prSet/>
      <dgm:spPr>
        <a:solidFill>
          <a:schemeClr val="bg1">
            <a:alpha val="50000"/>
          </a:schemeClr>
        </a:solidFill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For Dementia of Alzheimer's type the course is likely to be one of slow deterioration.</a:t>
          </a:r>
          <a:endParaRPr lang="en-US" dirty="0">
            <a:solidFill>
              <a:schemeClr val="tx1"/>
            </a:solidFill>
          </a:endParaRPr>
        </a:p>
      </dgm:t>
    </dgm:pt>
    <dgm:pt modelId="{50DD66FE-E5A1-42D2-B4AF-B2E35334E656}" type="parTrans" cxnId="{17DAF2E5-7CE6-45ED-BD6E-5F747B83B290}">
      <dgm:prSet/>
      <dgm:spPr/>
      <dgm:t>
        <a:bodyPr/>
        <a:lstStyle/>
        <a:p>
          <a:endParaRPr lang="en-US"/>
        </a:p>
      </dgm:t>
    </dgm:pt>
    <dgm:pt modelId="{E27179CE-A6ED-440E-9D67-CAFCABC4039E}" type="sibTrans" cxnId="{17DAF2E5-7CE6-45ED-BD6E-5F747B83B290}">
      <dgm:prSet/>
      <dgm:spPr/>
      <dgm:t>
        <a:bodyPr/>
        <a:lstStyle/>
        <a:p>
          <a:endParaRPr lang="en-US"/>
        </a:p>
      </dgm:t>
    </dgm:pt>
    <dgm:pt modelId="{0FF0BDD5-AE93-4353-B00F-83861059CF25}" type="pres">
      <dgm:prSet presAssocID="{2D9FA767-3001-4F1C-A0A8-32285383A6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E913C5-AB58-451C-ADEF-94A3EE13D755}" type="pres">
      <dgm:prSet presAssocID="{DE19F9DA-2EFB-4B69-8BC2-EAB53272A1AF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D1899-48E7-4A87-BAB6-0CE4318577C2}" type="pres">
      <dgm:prSet presAssocID="{90009F63-52E0-448E-BDCD-C280CF23EADB}" presName="space" presStyleCnt="0"/>
      <dgm:spPr/>
    </dgm:pt>
    <dgm:pt modelId="{6FB9ECF9-9574-4242-AB2B-C2F0B8521364}" type="pres">
      <dgm:prSet presAssocID="{720B07DE-EF8A-42FE-B6FA-5C1875243959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19ECA-8F95-4422-8A2A-8AEBC7200A1F}" type="pres">
      <dgm:prSet presAssocID="{6F705287-1482-48D3-97DD-28A4F00E9824}" presName="space" presStyleCnt="0"/>
      <dgm:spPr/>
    </dgm:pt>
    <dgm:pt modelId="{46F78CE6-422B-4793-8BE3-AE88A6375843}" type="pres">
      <dgm:prSet presAssocID="{BE9C0DF7-032F-42EC-9B58-194389DE5BD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8B605-318C-4646-9C34-4A1F53767A2C}" type="pres">
      <dgm:prSet presAssocID="{E49057D2-3CAD-4C38-A8BA-D880ABBB7DF5}" presName="space" presStyleCnt="0"/>
      <dgm:spPr/>
    </dgm:pt>
    <dgm:pt modelId="{9A3D5B22-D0A8-486B-9713-35C3001AF006}" type="pres">
      <dgm:prSet presAssocID="{803686F4-FA63-40EB-9B74-8E496471B2A3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3057FA-FF19-4624-AC78-88F35C00CA83}" type="presOf" srcId="{803686F4-FA63-40EB-9B74-8E496471B2A3}" destId="{9A3D5B22-D0A8-486B-9713-35C3001AF006}" srcOrd="0" destOrd="0" presId="urn:microsoft.com/office/officeart/2005/8/layout/venn3"/>
    <dgm:cxn modelId="{17DAF2E5-7CE6-45ED-BD6E-5F747B83B290}" srcId="{2D9FA767-3001-4F1C-A0A8-32285383A6C6}" destId="{803686F4-FA63-40EB-9B74-8E496471B2A3}" srcOrd="3" destOrd="0" parTransId="{50DD66FE-E5A1-42D2-B4AF-B2E35334E656}" sibTransId="{E27179CE-A6ED-440E-9D67-CAFCABC4039E}"/>
    <dgm:cxn modelId="{F537BE14-7F5C-492D-8A7B-C7AAF47C72A3}" type="presOf" srcId="{BE9C0DF7-032F-42EC-9B58-194389DE5BD0}" destId="{46F78CE6-422B-4793-8BE3-AE88A6375843}" srcOrd="0" destOrd="0" presId="urn:microsoft.com/office/officeart/2005/8/layout/venn3"/>
    <dgm:cxn modelId="{4118E6FC-FDDF-4DD6-8DDB-1454A01F6474}" srcId="{2D9FA767-3001-4F1C-A0A8-32285383A6C6}" destId="{DE19F9DA-2EFB-4B69-8BC2-EAB53272A1AF}" srcOrd="0" destOrd="0" parTransId="{C273F4E7-A150-40F8-8FBC-E97CC413546E}" sibTransId="{90009F63-52E0-448E-BDCD-C280CF23EADB}"/>
    <dgm:cxn modelId="{229DFA1E-C19B-4E69-804C-4096314B8C48}" type="presOf" srcId="{2D9FA767-3001-4F1C-A0A8-32285383A6C6}" destId="{0FF0BDD5-AE93-4353-B00F-83861059CF25}" srcOrd="0" destOrd="0" presId="urn:microsoft.com/office/officeart/2005/8/layout/venn3"/>
    <dgm:cxn modelId="{71D9F31C-B2BC-4446-8AD1-FDB02B449FFF}" type="presOf" srcId="{DE19F9DA-2EFB-4B69-8BC2-EAB53272A1AF}" destId="{5AE913C5-AB58-451C-ADEF-94A3EE13D755}" srcOrd="0" destOrd="0" presId="urn:microsoft.com/office/officeart/2005/8/layout/venn3"/>
    <dgm:cxn modelId="{3F3FD7C4-DC9F-4403-AC90-197409C2B1F9}" srcId="{2D9FA767-3001-4F1C-A0A8-32285383A6C6}" destId="{720B07DE-EF8A-42FE-B6FA-5C1875243959}" srcOrd="1" destOrd="0" parTransId="{81AE2B93-86F3-415D-A3EC-CA21ECB422C8}" sibTransId="{6F705287-1482-48D3-97DD-28A4F00E9824}"/>
    <dgm:cxn modelId="{57A45093-2561-4FC4-951C-51FBD68E56C9}" type="presOf" srcId="{720B07DE-EF8A-42FE-B6FA-5C1875243959}" destId="{6FB9ECF9-9574-4242-AB2B-C2F0B8521364}" srcOrd="0" destOrd="0" presId="urn:microsoft.com/office/officeart/2005/8/layout/venn3"/>
    <dgm:cxn modelId="{B705CC2C-5826-43BC-BA06-CD50DACB51CC}" srcId="{2D9FA767-3001-4F1C-A0A8-32285383A6C6}" destId="{BE9C0DF7-032F-42EC-9B58-194389DE5BD0}" srcOrd="2" destOrd="0" parTransId="{350C2BA9-59A4-460C-81E5-76CFEADBC148}" sibTransId="{E49057D2-3CAD-4C38-A8BA-D880ABBB7DF5}"/>
    <dgm:cxn modelId="{3F32ED43-4A27-4446-BE69-DBEEB7E55002}" type="presParOf" srcId="{0FF0BDD5-AE93-4353-B00F-83861059CF25}" destId="{5AE913C5-AB58-451C-ADEF-94A3EE13D755}" srcOrd="0" destOrd="0" presId="urn:microsoft.com/office/officeart/2005/8/layout/venn3"/>
    <dgm:cxn modelId="{E50CD2E1-F864-473D-8F8C-8F1DDEBE60DF}" type="presParOf" srcId="{0FF0BDD5-AE93-4353-B00F-83861059CF25}" destId="{1ABD1899-48E7-4A87-BAB6-0CE4318577C2}" srcOrd="1" destOrd="0" presId="urn:microsoft.com/office/officeart/2005/8/layout/venn3"/>
    <dgm:cxn modelId="{68BE97E6-7AFF-4065-8AC1-81A0DBC0A7B2}" type="presParOf" srcId="{0FF0BDD5-AE93-4353-B00F-83861059CF25}" destId="{6FB9ECF9-9574-4242-AB2B-C2F0B8521364}" srcOrd="2" destOrd="0" presId="urn:microsoft.com/office/officeart/2005/8/layout/venn3"/>
    <dgm:cxn modelId="{02DE5768-C336-46A0-9A0C-F9367E08812C}" type="presParOf" srcId="{0FF0BDD5-AE93-4353-B00F-83861059CF25}" destId="{7A719ECA-8F95-4422-8A2A-8AEBC7200A1F}" srcOrd="3" destOrd="0" presId="urn:microsoft.com/office/officeart/2005/8/layout/venn3"/>
    <dgm:cxn modelId="{F2C9626C-6C33-463A-B3DB-1F5BD0B70BF2}" type="presParOf" srcId="{0FF0BDD5-AE93-4353-B00F-83861059CF25}" destId="{46F78CE6-422B-4793-8BE3-AE88A6375843}" srcOrd="4" destOrd="0" presId="urn:microsoft.com/office/officeart/2005/8/layout/venn3"/>
    <dgm:cxn modelId="{A7FE5EF4-11D1-4D55-A57E-10CBB2EC6C88}" type="presParOf" srcId="{0FF0BDD5-AE93-4353-B00F-83861059CF25}" destId="{3728B605-318C-4646-9C34-4A1F53767A2C}" srcOrd="5" destOrd="0" presId="urn:microsoft.com/office/officeart/2005/8/layout/venn3"/>
    <dgm:cxn modelId="{EAD6C182-A439-424A-8418-F8AF15EC5E8F}" type="presParOf" srcId="{0FF0BDD5-AE93-4353-B00F-83861059CF25}" destId="{9A3D5B22-D0A8-486B-9713-35C3001AF006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28400B-99D6-44D5-94C5-4EFBE2B56B60}" type="doc">
      <dgm:prSet loTypeId="urn:microsoft.com/office/officeart/2011/layout/HexagonRadial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EBF61C-CBC1-4A33-AC92-81A88D2DCF85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accent5">
                  <a:lumMod val="75000"/>
                </a:schemeClr>
              </a:solidFill>
            </a:rPr>
            <a:t>Dementia</a:t>
          </a:r>
          <a:endParaRPr lang="en-US" sz="2300" dirty="0"/>
        </a:p>
      </dgm:t>
    </dgm:pt>
    <dgm:pt modelId="{6C474F89-38EB-47A6-BB8D-E7FC4CCB2234}" type="parTrans" cxnId="{48EA6168-2613-4C52-9A99-B930940BA645}">
      <dgm:prSet/>
      <dgm:spPr/>
      <dgm:t>
        <a:bodyPr/>
        <a:lstStyle/>
        <a:p>
          <a:endParaRPr lang="en-US"/>
        </a:p>
      </dgm:t>
    </dgm:pt>
    <dgm:pt modelId="{C601FE43-1F5B-48FA-8FC9-DEA577DD27D0}" type="sibTrans" cxnId="{48EA6168-2613-4C52-9A99-B930940BA645}">
      <dgm:prSet/>
      <dgm:spPr/>
      <dgm:t>
        <a:bodyPr/>
        <a:lstStyle/>
        <a:p>
          <a:endParaRPr lang="en-US"/>
        </a:p>
      </dgm:t>
    </dgm:pt>
    <dgm:pt modelId="{21F34E74-720B-452B-9823-B6C2FD6B89F1}">
      <dgm:prSet phldrT="[Text]" custT="1"/>
      <dgm:spPr/>
      <dgm:t>
        <a:bodyPr/>
        <a:lstStyle/>
        <a:p>
          <a:pPr rtl="0"/>
          <a:r>
            <a:rPr lang="en-US" sz="1400" dirty="0" smtClean="0"/>
            <a:t>Insidious onset and</a:t>
          </a:r>
        </a:p>
        <a:p>
          <a:pPr rtl="0"/>
          <a:r>
            <a:rPr lang="en-US" sz="1400" dirty="0" smtClean="0"/>
            <a:t>Usually in nursing homes and psychiatric hospitals.</a:t>
          </a:r>
          <a:endParaRPr lang="en-US" sz="1400" dirty="0"/>
        </a:p>
      </dgm:t>
    </dgm:pt>
    <dgm:pt modelId="{3EC7D03F-4024-43FC-86AC-3B9BA473A543}" type="parTrans" cxnId="{C13960E8-C8E4-4555-9F01-61A652DB1194}">
      <dgm:prSet/>
      <dgm:spPr/>
      <dgm:t>
        <a:bodyPr/>
        <a:lstStyle/>
        <a:p>
          <a:endParaRPr lang="en-US"/>
        </a:p>
      </dgm:t>
    </dgm:pt>
    <dgm:pt modelId="{7585FD22-DC86-44BB-A4D9-CAE8E6E62B92}" type="sibTrans" cxnId="{C13960E8-C8E4-4555-9F01-61A652DB1194}">
      <dgm:prSet/>
      <dgm:spPr/>
      <dgm:t>
        <a:bodyPr/>
        <a:lstStyle/>
        <a:p>
          <a:endParaRPr lang="en-US"/>
        </a:p>
      </dgm:t>
    </dgm:pt>
    <dgm:pt modelId="{00DCAD3D-F14D-4F16-A947-6447C40B3C85}">
      <dgm:prSet phldrT="[Text]" custT="1"/>
      <dgm:spPr/>
      <dgm:t>
        <a:bodyPr/>
        <a:lstStyle/>
        <a:p>
          <a:pPr rtl="0"/>
          <a:r>
            <a:rPr lang="en-US" sz="1800" dirty="0" smtClean="0"/>
            <a:t>Duration months-years.</a:t>
          </a:r>
          <a:endParaRPr lang="en-US" sz="1800" dirty="0"/>
        </a:p>
      </dgm:t>
    </dgm:pt>
    <dgm:pt modelId="{5D9B2E55-592D-48C1-992D-71A637634750}" type="parTrans" cxnId="{F5985FAB-9A67-452A-8FDC-B8E333C5390A}">
      <dgm:prSet/>
      <dgm:spPr/>
      <dgm:t>
        <a:bodyPr/>
        <a:lstStyle/>
        <a:p>
          <a:endParaRPr lang="en-US"/>
        </a:p>
      </dgm:t>
    </dgm:pt>
    <dgm:pt modelId="{E8E5AF3D-05AE-4EFE-ACBC-CB2AC0F33C30}" type="sibTrans" cxnId="{F5985FAB-9A67-452A-8FDC-B8E333C5390A}">
      <dgm:prSet/>
      <dgm:spPr/>
      <dgm:t>
        <a:bodyPr/>
        <a:lstStyle/>
        <a:p>
          <a:endParaRPr lang="en-US"/>
        </a:p>
      </dgm:t>
    </dgm:pt>
    <dgm:pt modelId="{A807C12E-4519-4CCC-BBED-B5A40B0F2D89}">
      <dgm:prSet phldrT="[Text]" custT="1"/>
      <dgm:spPr/>
      <dgm:t>
        <a:bodyPr/>
        <a:lstStyle/>
        <a:p>
          <a:pPr rtl="0"/>
          <a:r>
            <a:rPr lang="en-US" sz="1800" dirty="0" smtClean="0"/>
            <a:t>Progressive course, majority irreversible.</a:t>
          </a:r>
          <a:endParaRPr lang="en-US" sz="1800" dirty="0"/>
        </a:p>
      </dgm:t>
    </dgm:pt>
    <dgm:pt modelId="{A763A9F5-DCC1-41C6-AE78-F2352945F8C0}" type="parTrans" cxnId="{75DC07E2-9D14-4400-9858-BF2CA5C12385}">
      <dgm:prSet/>
      <dgm:spPr/>
      <dgm:t>
        <a:bodyPr/>
        <a:lstStyle/>
        <a:p>
          <a:endParaRPr lang="en-US"/>
        </a:p>
      </dgm:t>
    </dgm:pt>
    <dgm:pt modelId="{243E934B-0557-4CB8-B191-E957FFD23146}" type="sibTrans" cxnId="{75DC07E2-9D14-4400-9858-BF2CA5C12385}">
      <dgm:prSet/>
      <dgm:spPr/>
      <dgm:t>
        <a:bodyPr/>
        <a:lstStyle/>
        <a:p>
          <a:endParaRPr lang="en-US"/>
        </a:p>
      </dgm:t>
    </dgm:pt>
    <dgm:pt modelId="{CFC06023-42CC-44CA-951D-022385D42727}">
      <dgm:prSet phldrT="[Text]" custT="1"/>
      <dgm:spPr/>
      <dgm:t>
        <a:bodyPr/>
        <a:lstStyle/>
        <a:p>
          <a:pPr rtl="0"/>
          <a:r>
            <a:rPr lang="en-US" sz="1600" dirty="0" smtClean="0"/>
            <a:t>level of consciousness Normal early on.</a:t>
          </a:r>
          <a:endParaRPr lang="en-US" sz="1600" dirty="0"/>
        </a:p>
      </dgm:t>
    </dgm:pt>
    <dgm:pt modelId="{031778A7-DE26-4ED6-8545-C5B5CB069C8C}" type="parTrans" cxnId="{818FFDE8-23A0-4AD1-AB6C-4EDA7B91A2E8}">
      <dgm:prSet/>
      <dgm:spPr/>
      <dgm:t>
        <a:bodyPr/>
        <a:lstStyle/>
        <a:p>
          <a:endParaRPr lang="en-US"/>
        </a:p>
      </dgm:t>
    </dgm:pt>
    <dgm:pt modelId="{3BBE778A-2672-455C-BAC4-2AC6498AA11B}" type="sibTrans" cxnId="{818FFDE8-23A0-4AD1-AB6C-4EDA7B91A2E8}">
      <dgm:prSet/>
      <dgm:spPr/>
      <dgm:t>
        <a:bodyPr/>
        <a:lstStyle/>
        <a:p>
          <a:endParaRPr lang="en-US"/>
        </a:p>
      </dgm:t>
    </dgm:pt>
    <dgm:pt modelId="{F24BF9B2-4F3A-4626-A8F9-2A580CB157A9}">
      <dgm:prSet phldrT="[Text]" custT="1"/>
      <dgm:spPr/>
      <dgm:t>
        <a:bodyPr/>
        <a:lstStyle/>
        <a:p>
          <a:pPr rtl="0"/>
          <a:r>
            <a:rPr lang="en-US" sz="1800" dirty="0" smtClean="0"/>
            <a:t>Normal level of arousal.</a:t>
          </a:r>
          <a:endParaRPr lang="en-US" sz="1800" dirty="0"/>
        </a:p>
      </dgm:t>
    </dgm:pt>
    <dgm:pt modelId="{D4FE3433-6BEF-4074-BEFE-3622910872D8}" type="parTrans" cxnId="{0328C2B2-BD4A-4260-A90C-A39B3A46977B}">
      <dgm:prSet/>
      <dgm:spPr/>
      <dgm:t>
        <a:bodyPr/>
        <a:lstStyle/>
        <a:p>
          <a:endParaRPr lang="en-US"/>
        </a:p>
      </dgm:t>
    </dgm:pt>
    <dgm:pt modelId="{35D59DB1-BC71-4036-BB00-A277B6C93AAB}" type="sibTrans" cxnId="{0328C2B2-BD4A-4260-A90C-A39B3A46977B}">
      <dgm:prSet/>
      <dgm:spPr/>
      <dgm:t>
        <a:bodyPr/>
        <a:lstStyle/>
        <a:p>
          <a:endParaRPr lang="en-US"/>
        </a:p>
      </dgm:t>
    </dgm:pt>
    <dgm:pt modelId="{F5809212-10D3-4C60-A1E3-15867A6FFC3B}">
      <dgm:prSet phldrT="[Text]" custT="1"/>
      <dgm:spPr/>
      <dgm:t>
        <a:bodyPr/>
        <a:lstStyle/>
        <a:p>
          <a:pPr rtl="0"/>
          <a:r>
            <a:rPr lang="en-US" sz="1800" dirty="0" smtClean="0"/>
            <a:t>History of Chronic disease.</a:t>
          </a:r>
          <a:endParaRPr lang="en-US" sz="1800" dirty="0"/>
        </a:p>
      </dgm:t>
    </dgm:pt>
    <dgm:pt modelId="{ED5DFC4A-5378-40A0-976D-FBC6157D0A13}" type="parTrans" cxnId="{A8A1784F-96DC-4C48-A735-D22776DE08E8}">
      <dgm:prSet/>
      <dgm:spPr/>
      <dgm:t>
        <a:bodyPr/>
        <a:lstStyle/>
        <a:p>
          <a:endParaRPr lang="en-US"/>
        </a:p>
      </dgm:t>
    </dgm:pt>
    <dgm:pt modelId="{E88212FE-ED01-4E3F-9FC8-E5E11E956414}" type="sibTrans" cxnId="{A8A1784F-96DC-4C48-A735-D22776DE08E8}">
      <dgm:prSet/>
      <dgm:spPr/>
      <dgm:t>
        <a:bodyPr/>
        <a:lstStyle/>
        <a:p>
          <a:endParaRPr lang="en-US"/>
        </a:p>
      </dgm:t>
    </dgm:pt>
    <dgm:pt modelId="{B55AE64B-3A26-4AB6-B853-A4A3D1414BBD}" type="pres">
      <dgm:prSet presAssocID="{0128400B-99D6-44D5-94C5-4EFBE2B56B6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3CC9565-8A7F-416B-A126-DB7EBD561B4E}" type="pres">
      <dgm:prSet presAssocID="{1CEBF61C-CBC1-4A33-AC92-81A88D2DCF85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66768B66-4E13-4B37-86C2-DA5ED6059987}" type="pres">
      <dgm:prSet presAssocID="{21F34E74-720B-452B-9823-B6C2FD6B89F1}" presName="Accent1" presStyleCnt="0"/>
      <dgm:spPr/>
    </dgm:pt>
    <dgm:pt modelId="{B58B5F95-3B94-4243-A3D3-379903CA908F}" type="pres">
      <dgm:prSet presAssocID="{21F34E74-720B-452B-9823-B6C2FD6B89F1}" presName="Accent" presStyleLbl="bgShp" presStyleIdx="0" presStyleCnt="6"/>
      <dgm:spPr/>
    </dgm:pt>
    <dgm:pt modelId="{79EB6399-AC68-4037-BFE6-91C6EE03CD36}" type="pres">
      <dgm:prSet presAssocID="{21F34E74-720B-452B-9823-B6C2FD6B89F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79547C-8F69-46D7-A0C0-38DC1E7C4E4F}" type="pres">
      <dgm:prSet presAssocID="{00DCAD3D-F14D-4F16-A947-6447C40B3C85}" presName="Accent2" presStyleCnt="0"/>
      <dgm:spPr/>
    </dgm:pt>
    <dgm:pt modelId="{C7F6EEB4-0AB1-4726-8041-0C8050DEFE3C}" type="pres">
      <dgm:prSet presAssocID="{00DCAD3D-F14D-4F16-A947-6447C40B3C85}" presName="Accent" presStyleLbl="bgShp" presStyleIdx="1" presStyleCnt="6"/>
      <dgm:spPr/>
    </dgm:pt>
    <dgm:pt modelId="{39F13251-BB6E-46AC-B4E9-A39815037A8B}" type="pres">
      <dgm:prSet presAssocID="{00DCAD3D-F14D-4F16-A947-6447C40B3C8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0D35A-F9A2-4A84-BCB2-0FAA3C6B9B98}" type="pres">
      <dgm:prSet presAssocID="{A807C12E-4519-4CCC-BBED-B5A40B0F2D89}" presName="Accent3" presStyleCnt="0"/>
      <dgm:spPr/>
    </dgm:pt>
    <dgm:pt modelId="{1E9118D9-CED1-46D2-904E-63B4C2DD5231}" type="pres">
      <dgm:prSet presAssocID="{A807C12E-4519-4CCC-BBED-B5A40B0F2D89}" presName="Accent" presStyleLbl="bgShp" presStyleIdx="2" presStyleCnt="6"/>
      <dgm:spPr/>
    </dgm:pt>
    <dgm:pt modelId="{E5C15FF3-940D-49F3-8B90-435D56A6AA2A}" type="pres">
      <dgm:prSet presAssocID="{A807C12E-4519-4CCC-BBED-B5A40B0F2D8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52442-58B8-45BC-BBF6-BEDA435CF561}" type="pres">
      <dgm:prSet presAssocID="{CFC06023-42CC-44CA-951D-022385D42727}" presName="Accent4" presStyleCnt="0"/>
      <dgm:spPr/>
    </dgm:pt>
    <dgm:pt modelId="{9E51B000-F7EC-4B64-84CC-74061F50AACF}" type="pres">
      <dgm:prSet presAssocID="{CFC06023-42CC-44CA-951D-022385D42727}" presName="Accent" presStyleLbl="bgShp" presStyleIdx="3" presStyleCnt="6"/>
      <dgm:spPr/>
    </dgm:pt>
    <dgm:pt modelId="{754BE578-4CDA-4FED-AF5B-51FFE8C0938C}" type="pres">
      <dgm:prSet presAssocID="{CFC06023-42CC-44CA-951D-022385D4272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01A06-1DB1-455D-BF17-9BCB11C53C79}" type="pres">
      <dgm:prSet presAssocID="{F24BF9B2-4F3A-4626-A8F9-2A580CB157A9}" presName="Accent5" presStyleCnt="0"/>
      <dgm:spPr/>
    </dgm:pt>
    <dgm:pt modelId="{3E303AF8-D336-42AB-81A1-EEC3C220B35A}" type="pres">
      <dgm:prSet presAssocID="{F24BF9B2-4F3A-4626-A8F9-2A580CB157A9}" presName="Accent" presStyleLbl="bgShp" presStyleIdx="4" presStyleCnt="6"/>
      <dgm:spPr/>
    </dgm:pt>
    <dgm:pt modelId="{6CA110CB-1486-4A47-AA13-907623AC8617}" type="pres">
      <dgm:prSet presAssocID="{F24BF9B2-4F3A-4626-A8F9-2A580CB157A9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6AEA9-15A0-4C0B-8011-81ABADDD8F07}" type="pres">
      <dgm:prSet presAssocID="{F5809212-10D3-4C60-A1E3-15867A6FFC3B}" presName="Accent6" presStyleCnt="0"/>
      <dgm:spPr/>
    </dgm:pt>
    <dgm:pt modelId="{FF52E6A7-565A-42CD-8CF4-21582C5BACED}" type="pres">
      <dgm:prSet presAssocID="{F5809212-10D3-4C60-A1E3-15867A6FFC3B}" presName="Accent" presStyleLbl="bgShp" presStyleIdx="5" presStyleCnt="6"/>
      <dgm:spPr/>
    </dgm:pt>
    <dgm:pt modelId="{D822E8EE-D76F-427A-8E2D-B040E3B613DC}" type="pres">
      <dgm:prSet presAssocID="{F5809212-10D3-4C60-A1E3-15867A6FFC3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985FAB-9A67-452A-8FDC-B8E333C5390A}" srcId="{1CEBF61C-CBC1-4A33-AC92-81A88D2DCF85}" destId="{00DCAD3D-F14D-4F16-A947-6447C40B3C85}" srcOrd="1" destOrd="0" parTransId="{5D9B2E55-592D-48C1-992D-71A637634750}" sibTransId="{E8E5AF3D-05AE-4EFE-ACBC-CB2AC0F33C30}"/>
    <dgm:cxn modelId="{370F3CF8-C358-4130-AF0A-299F1AF6DF44}" type="presOf" srcId="{A807C12E-4519-4CCC-BBED-B5A40B0F2D89}" destId="{E5C15FF3-940D-49F3-8B90-435D56A6AA2A}" srcOrd="0" destOrd="0" presId="urn:microsoft.com/office/officeart/2011/layout/HexagonRadial"/>
    <dgm:cxn modelId="{4C6EA21C-2946-42F8-8AC7-83DF2A19D707}" type="presOf" srcId="{00DCAD3D-F14D-4F16-A947-6447C40B3C85}" destId="{39F13251-BB6E-46AC-B4E9-A39815037A8B}" srcOrd="0" destOrd="0" presId="urn:microsoft.com/office/officeart/2011/layout/HexagonRadial"/>
    <dgm:cxn modelId="{0328C2B2-BD4A-4260-A90C-A39B3A46977B}" srcId="{1CEBF61C-CBC1-4A33-AC92-81A88D2DCF85}" destId="{F24BF9B2-4F3A-4626-A8F9-2A580CB157A9}" srcOrd="4" destOrd="0" parTransId="{D4FE3433-6BEF-4074-BEFE-3622910872D8}" sibTransId="{35D59DB1-BC71-4036-BB00-A277B6C93AAB}"/>
    <dgm:cxn modelId="{48EA6168-2613-4C52-9A99-B930940BA645}" srcId="{0128400B-99D6-44D5-94C5-4EFBE2B56B60}" destId="{1CEBF61C-CBC1-4A33-AC92-81A88D2DCF85}" srcOrd="0" destOrd="0" parTransId="{6C474F89-38EB-47A6-BB8D-E7FC4CCB2234}" sibTransId="{C601FE43-1F5B-48FA-8FC9-DEA577DD27D0}"/>
    <dgm:cxn modelId="{757225E0-5C05-43F4-85C7-9DAA0D59581F}" type="presOf" srcId="{1CEBF61C-CBC1-4A33-AC92-81A88D2DCF85}" destId="{C3CC9565-8A7F-416B-A126-DB7EBD561B4E}" srcOrd="0" destOrd="0" presId="urn:microsoft.com/office/officeart/2011/layout/HexagonRadial"/>
    <dgm:cxn modelId="{C13960E8-C8E4-4555-9F01-61A652DB1194}" srcId="{1CEBF61C-CBC1-4A33-AC92-81A88D2DCF85}" destId="{21F34E74-720B-452B-9823-B6C2FD6B89F1}" srcOrd="0" destOrd="0" parTransId="{3EC7D03F-4024-43FC-86AC-3B9BA473A543}" sibTransId="{7585FD22-DC86-44BB-A4D9-CAE8E6E62B92}"/>
    <dgm:cxn modelId="{2D544100-0FB8-44F4-A703-E008EB36E041}" type="presOf" srcId="{0128400B-99D6-44D5-94C5-4EFBE2B56B60}" destId="{B55AE64B-3A26-4AB6-B853-A4A3D1414BBD}" srcOrd="0" destOrd="0" presId="urn:microsoft.com/office/officeart/2011/layout/HexagonRadial"/>
    <dgm:cxn modelId="{4D2A2721-2E58-43DE-BE24-4AEEF8FFAD6B}" type="presOf" srcId="{F5809212-10D3-4C60-A1E3-15867A6FFC3B}" destId="{D822E8EE-D76F-427A-8E2D-B040E3B613DC}" srcOrd="0" destOrd="0" presId="urn:microsoft.com/office/officeart/2011/layout/HexagonRadial"/>
    <dgm:cxn modelId="{75DC07E2-9D14-4400-9858-BF2CA5C12385}" srcId="{1CEBF61C-CBC1-4A33-AC92-81A88D2DCF85}" destId="{A807C12E-4519-4CCC-BBED-B5A40B0F2D89}" srcOrd="2" destOrd="0" parTransId="{A763A9F5-DCC1-41C6-AE78-F2352945F8C0}" sibTransId="{243E934B-0557-4CB8-B191-E957FFD23146}"/>
    <dgm:cxn modelId="{78564232-4808-492A-A1C0-485D47192902}" type="presOf" srcId="{F24BF9B2-4F3A-4626-A8F9-2A580CB157A9}" destId="{6CA110CB-1486-4A47-AA13-907623AC8617}" srcOrd="0" destOrd="0" presId="urn:microsoft.com/office/officeart/2011/layout/HexagonRadial"/>
    <dgm:cxn modelId="{0C653BE7-058D-4819-BCBB-3C8343C03887}" type="presOf" srcId="{CFC06023-42CC-44CA-951D-022385D42727}" destId="{754BE578-4CDA-4FED-AF5B-51FFE8C0938C}" srcOrd="0" destOrd="0" presId="urn:microsoft.com/office/officeart/2011/layout/HexagonRadial"/>
    <dgm:cxn modelId="{95B32315-76D9-4086-928E-E46174180077}" type="presOf" srcId="{21F34E74-720B-452B-9823-B6C2FD6B89F1}" destId="{79EB6399-AC68-4037-BFE6-91C6EE03CD36}" srcOrd="0" destOrd="0" presId="urn:microsoft.com/office/officeart/2011/layout/HexagonRadial"/>
    <dgm:cxn modelId="{818FFDE8-23A0-4AD1-AB6C-4EDA7B91A2E8}" srcId="{1CEBF61C-CBC1-4A33-AC92-81A88D2DCF85}" destId="{CFC06023-42CC-44CA-951D-022385D42727}" srcOrd="3" destOrd="0" parTransId="{031778A7-DE26-4ED6-8545-C5B5CB069C8C}" sibTransId="{3BBE778A-2672-455C-BAC4-2AC6498AA11B}"/>
    <dgm:cxn modelId="{A8A1784F-96DC-4C48-A735-D22776DE08E8}" srcId="{1CEBF61C-CBC1-4A33-AC92-81A88D2DCF85}" destId="{F5809212-10D3-4C60-A1E3-15867A6FFC3B}" srcOrd="5" destOrd="0" parTransId="{ED5DFC4A-5378-40A0-976D-FBC6157D0A13}" sibTransId="{E88212FE-ED01-4E3F-9FC8-E5E11E956414}"/>
    <dgm:cxn modelId="{77E2568A-4483-406B-9787-4D1D502896D9}" type="presParOf" srcId="{B55AE64B-3A26-4AB6-B853-A4A3D1414BBD}" destId="{C3CC9565-8A7F-416B-A126-DB7EBD561B4E}" srcOrd="0" destOrd="0" presId="urn:microsoft.com/office/officeart/2011/layout/HexagonRadial"/>
    <dgm:cxn modelId="{4D8EE917-8E31-4FA5-AE43-ADC56ED7F3AE}" type="presParOf" srcId="{B55AE64B-3A26-4AB6-B853-A4A3D1414BBD}" destId="{66768B66-4E13-4B37-86C2-DA5ED6059987}" srcOrd="1" destOrd="0" presId="urn:microsoft.com/office/officeart/2011/layout/HexagonRadial"/>
    <dgm:cxn modelId="{B29DAA21-E44C-4C56-B3F7-C80987E05C35}" type="presParOf" srcId="{66768B66-4E13-4B37-86C2-DA5ED6059987}" destId="{B58B5F95-3B94-4243-A3D3-379903CA908F}" srcOrd="0" destOrd="0" presId="urn:microsoft.com/office/officeart/2011/layout/HexagonRadial"/>
    <dgm:cxn modelId="{334AD7C9-718A-4280-A9B9-1B10FB58DCD5}" type="presParOf" srcId="{B55AE64B-3A26-4AB6-B853-A4A3D1414BBD}" destId="{79EB6399-AC68-4037-BFE6-91C6EE03CD36}" srcOrd="2" destOrd="0" presId="urn:microsoft.com/office/officeart/2011/layout/HexagonRadial"/>
    <dgm:cxn modelId="{2DA57BFD-79EB-44E7-A8D5-C56DA3D26DE4}" type="presParOf" srcId="{B55AE64B-3A26-4AB6-B853-A4A3D1414BBD}" destId="{7779547C-8F69-46D7-A0C0-38DC1E7C4E4F}" srcOrd="3" destOrd="0" presId="urn:microsoft.com/office/officeart/2011/layout/HexagonRadial"/>
    <dgm:cxn modelId="{729599B9-660E-40FE-AF7E-830F6C76927D}" type="presParOf" srcId="{7779547C-8F69-46D7-A0C0-38DC1E7C4E4F}" destId="{C7F6EEB4-0AB1-4726-8041-0C8050DEFE3C}" srcOrd="0" destOrd="0" presId="urn:microsoft.com/office/officeart/2011/layout/HexagonRadial"/>
    <dgm:cxn modelId="{5AF4714A-3419-41BD-BD44-805AB41C337E}" type="presParOf" srcId="{B55AE64B-3A26-4AB6-B853-A4A3D1414BBD}" destId="{39F13251-BB6E-46AC-B4E9-A39815037A8B}" srcOrd="4" destOrd="0" presId="urn:microsoft.com/office/officeart/2011/layout/HexagonRadial"/>
    <dgm:cxn modelId="{126F3BC5-0077-4786-8F1E-49964A1A2907}" type="presParOf" srcId="{B55AE64B-3A26-4AB6-B853-A4A3D1414BBD}" destId="{D0C0D35A-F9A2-4A84-BCB2-0FAA3C6B9B98}" srcOrd="5" destOrd="0" presId="urn:microsoft.com/office/officeart/2011/layout/HexagonRadial"/>
    <dgm:cxn modelId="{0130E2CC-FF11-4DC2-B722-B130859AF2DE}" type="presParOf" srcId="{D0C0D35A-F9A2-4A84-BCB2-0FAA3C6B9B98}" destId="{1E9118D9-CED1-46D2-904E-63B4C2DD5231}" srcOrd="0" destOrd="0" presId="urn:microsoft.com/office/officeart/2011/layout/HexagonRadial"/>
    <dgm:cxn modelId="{A4209149-D3D7-414E-8B25-192DBAC2DB01}" type="presParOf" srcId="{B55AE64B-3A26-4AB6-B853-A4A3D1414BBD}" destId="{E5C15FF3-940D-49F3-8B90-435D56A6AA2A}" srcOrd="6" destOrd="0" presId="urn:microsoft.com/office/officeart/2011/layout/HexagonRadial"/>
    <dgm:cxn modelId="{0DD9ED02-ED7B-45D8-8BF8-02818C51DA48}" type="presParOf" srcId="{B55AE64B-3A26-4AB6-B853-A4A3D1414BBD}" destId="{3A652442-58B8-45BC-BBF6-BEDA435CF561}" srcOrd="7" destOrd="0" presId="urn:microsoft.com/office/officeart/2011/layout/HexagonRadial"/>
    <dgm:cxn modelId="{2B81B776-4F7C-4AF5-AFB9-90F3D3C0EBDD}" type="presParOf" srcId="{3A652442-58B8-45BC-BBF6-BEDA435CF561}" destId="{9E51B000-F7EC-4B64-84CC-74061F50AACF}" srcOrd="0" destOrd="0" presId="urn:microsoft.com/office/officeart/2011/layout/HexagonRadial"/>
    <dgm:cxn modelId="{DA57A766-7A0F-4F1B-816B-2047A7997B88}" type="presParOf" srcId="{B55AE64B-3A26-4AB6-B853-A4A3D1414BBD}" destId="{754BE578-4CDA-4FED-AF5B-51FFE8C0938C}" srcOrd="8" destOrd="0" presId="urn:microsoft.com/office/officeart/2011/layout/HexagonRadial"/>
    <dgm:cxn modelId="{54793C81-8E2A-4C4F-8E89-84A59EAA9710}" type="presParOf" srcId="{B55AE64B-3A26-4AB6-B853-A4A3D1414BBD}" destId="{EC701A06-1DB1-455D-BF17-9BCB11C53C79}" srcOrd="9" destOrd="0" presId="urn:microsoft.com/office/officeart/2011/layout/HexagonRadial"/>
    <dgm:cxn modelId="{205CC2AA-0814-40A6-B6A6-76E714BE6E0D}" type="presParOf" srcId="{EC701A06-1DB1-455D-BF17-9BCB11C53C79}" destId="{3E303AF8-D336-42AB-81A1-EEC3C220B35A}" srcOrd="0" destOrd="0" presId="urn:microsoft.com/office/officeart/2011/layout/HexagonRadial"/>
    <dgm:cxn modelId="{82729741-AA34-41BF-AF97-E436CB52752D}" type="presParOf" srcId="{B55AE64B-3A26-4AB6-B853-A4A3D1414BBD}" destId="{6CA110CB-1486-4A47-AA13-907623AC8617}" srcOrd="10" destOrd="0" presId="urn:microsoft.com/office/officeart/2011/layout/HexagonRadial"/>
    <dgm:cxn modelId="{17182E1F-FEFA-418F-B89B-4B97F5EAF005}" type="presParOf" srcId="{B55AE64B-3A26-4AB6-B853-A4A3D1414BBD}" destId="{8856AEA9-15A0-4C0B-8011-81ABADDD8F07}" srcOrd="11" destOrd="0" presId="urn:microsoft.com/office/officeart/2011/layout/HexagonRadial"/>
    <dgm:cxn modelId="{C4B5F5A9-CB0C-46A9-888C-B95F494D6CCC}" type="presParOf" srcId="{8856AEA9-15A0-4C0B-8011-81ABADDD8F07}" destId="{FF52E6A7-565A-42CD-8CF4-21582C5BACED}" srcOrd="0" destOrd="0" presId="urn:microsoft.com/office/officeart/2011/layout/HexagonRadial"/>
    <dgm:cxn modelId="{37CC2A7B-0827-41A9-B927-7620C679B679}" type="presParOf" srcId="{B55AE64B-3A26-4AB6-B853-A4A3D1414BBD}" destId="{D822E8EE-D76F-427A-8E2D-B040E3B613D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28400B-99D6-44D5-94C5-4EFBE2B56B60}" type="doc">
      <dgm:prSet loTypeId="urn:microsoft.com/office/officeart/2011/layout/HexagonRadial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EBF61C-CBC1-4A33-AC92-81A88D2DCF85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rgbClr val="00ADA8"/>
              </a:solidFill>
            </a:rPr>
            <a:t>Delirium</a:t>
          </a:r>
          <a:endParaRPr lang="en-US" sz="2300" dirty="0"/>
        </a:p>
      </dgm:t>
    </dgm:pt>
    <dgm:pt modelId="{6C474F89-38EB-47A6-BB8D-E7FC4CCB2234}" type="parTrans" cxnId="{48EA6168-2613-4C52-9A99-B930940BA645}">
      <dgm:prSet/>
      <dgm:spPr/>
      <dgm:t>
        <a:bodyPr/>
        <a:lstStyle/>
        <a:p>
          <a:endParaRPr lang="en-US"/>
        </a:p>
      </dgm:t>
    </dgm:pt>
    <dgm:pt modelId="{C601FE43-1F5B-48FA-8FC9-DEA577DD27D0}" type="sibTrans" cxnId="{48EA6168-2613-4C52-9A99-B930940BA645}">
      <dgm:prSet/>
      <dgm:spPr/>
      <dgm:t>
        <a:bodyPr/>
        <a:lstStyle/>
        <a:p>
          <a:endParaRPr lang="en-US"/>
        </a:p>
      </dgm:t>
    </dgm:pt>
    <dgm:pt modelId="{21F34E74-720B-452B-9823-B6C2FD6B89F1}">
      <dgm:prSet phldrT="[Text]" custT="1"/>
      <dgm:spPr/>
      <dgm:t>
        <a:bodyPr/>
        <a:lstStyle/>
        <a:p>
          <a:pPr rtl="0"/>
          <a:r>
            <a:rPr lang="en-US" sz="1400" dirty="0" smtClean="0"/>
            <a:t>Rapid onset </a:t>
          </a:r>
        </a:p>
        <a:p>
          <a:pPr rtl="0"/>
          <a:r>
            <a:rPr lang="en-US" sz="1400" dirty="0" smtClean="0"/>
            <a:t>and</a:t>
          </a:r>
        </a:p>
        <a:p>
          <a:pPr rtl="0"/>
          <a:r>
            <a:rPr lang="en-US" sz="1400" dirty="0" smtClean="0"/>
            <a:t>Usually in medical, surgical and neurological words.</a:t>
          </a:r>
          <a:endParaRPr lang="en-US" sz="1400" dirty="0"/>
        </a:p>
      </dgm:t>
    </dgm:pt>
    <dgm:pt modelId="{3EC7D03F-4024-43FC-86AC-3B9BA473A543}" type="parTrans" cxnId="{C13960E8-C8E4-4555-9F01-61A652DB1194}">
      <dgm:prSet/>
      <dgm:spPr/>
      <dgm:t>
        <a:bodyPr/>
        <a:lstStyle/>
        <a:p>
          <a:endParaRPr lang="en-US"/>
        </a:p>
      </dgm:t>
    </dgm:pt>
    <dgm:pt modelId="{7585FD22-DC86-44BB-A4D9-CAE8E6E62B92}" type="sibTrans" cxnId="{C13960E8-C8E4-4555-9F01-61A652DB1194}">
      <dgm:prSet/>
      <dgm:spPr/>
      <dgm:t>
        <a:bodyPr/>
        <a:lstStyle/>
        <a:p>
          <a:endParaRPr lang="en-US"/>
        </a:p>
      </dgm:t>
    </dgm:pt>
    <dgm:pt modelId="{00DCAD3D-F14D-4F16-A947-6447C40B3C85}">
      <dgm:prSet phldrT="[Text]" custT="1"/>
      <dgm:spPr/>
      <dgm:t>
        <a:bodyPr/>
        <a:lstStyle/>
        <a:p>
          <a:pPr rtl="0"/>
          <a:r>
            <a:rPr lang="en-US" sz="1800" dirty="0" smtClean="0"/>
            <a:t>Duration days-weeks.</a:t>
          </a:r>
          <a:endParaRPr lang="en-US" sz="1800" dirty="0"/>
        </a:p>
      </dgm:t>
    </dgm:pt>
    <dgm:pt modelId="{5D9B2E55-592D-48C1-992D-71A637634750}" type="parTrans" cxnId="{F5985FAB-9A67-452A-8FDC-B8E333C5390A}">
      <dgm:prSet/>
      <dgm:spPr/>
      <dgm:t>
        <a:bodyPr/>
        <a:lstStyle/>
        <a:p>
          <a:endParaRPr lang="en-US"/>
        </a:p>
      </dgm:t>
    </dgm:pt>
    <dgm:pt modelId="{E8E5AF3D-05AE-4EFE-ACBC-CB2AC0F33C30}" type="sibTrans" cxnId="{F5985FAB-9A67-452A-8FDC-B8E333C5390A}">
      <dgm:prSet/>
      <dgm:spPr/>
      <dgm:t>
        <a:bodyPr/>
        <a:lstStyle/>
        <a:p>
          <a:endParaRPr lang="en-US"/>
        </a:p>
      </dgm:t>
    </dgm:pt>
    <dgm:pt modelId="{A807C12E-4519-4CCC-BBED-B5A40B0F2D89}">
      <dgm:prSet phldrT="[Text]" custT="1"/>
      <dgm:spPr/>
      <dgm:t>
        <a:bodyPr/>
        <a:lstStyle/>
        <a:p>
          <a:pPr rtl="0"/>
          <a:r>
            <a:rPr lang="en-US" sz="1800" dirty="0" smtClean="0"/>
            <a:t>Fluctuating course, often reversible</a:t>
          </a:r>
          <a:endParaRPr lang="en-US" sz="1800" dirty="0"/>
        </a:p>
      </dgm:t>
    </dgm:pt>
    <dgm:pt modelId="{A763A9F5-DCC1-41C6-AE78-F2352945F8C0}" type="parTrans" cxnId="{75DC07E2-9D14-4400-9858-BF2CA5C12385}">
      <dgm:prSet/>
      <dgm:spPr/>
      <dgm:t>
        <a:bodyPr/>
        <a:lstStyle/>
        <a:p>
          <a:endParaRPr lang="en-US"/>
        </a:p>
      </dgm:t>
    </dgm:pt>
    <dgm:pt modelId="{243E934B-0557-4CB8-B191-E957FFD23146}" type="sibTrans" cxnId="{75DC07E2-9D14-4400-9858-BF2CA5C12385}">
      <dgm:prSet/>
      <dgm:spPr/>
      <dgm:t>
        <a:bodyPr/>
        <a:lstStyle/>
        <a:p>
          <a:endParaRPr lang="en-US"/>
        </a:p>
      </dgm:t>
    </dgm:pt>
    <dgm:pt modelId="{CFC06023-42CC-44CA-951D-022385D42727}">
      <dgm:prSet phldrT="[Text]" custT="1"/>
      <dgm:spPr/>
      <dgm:t>
        <a:bodyPr/>
        <a:lstStyle/>
        <a:p>
          <a:pPr rtl="0"/>
          <a:r>
            <a:rPr lang="en-US" sz="1600" dirty="0" smtClean="0"/>
            <a:t>Fluctuating level of consciousness</a:t>
          </a:r>
          <a:endParaRPr lang="ar-SA" sz="1600" dirty="0" smtClean="0"/>
        </a:p>
        <a:p>
          <a:pPr rtl="0"/>
          <a:r>
            <a:rPr lang="ar-SA" sz="1600" dirty="0" smtClean="0">
              <a:solidFill>
                <a:schemeClr val="bg1">
                  <a:lumMod val="50000"/>
                </a:schemeClr>
              </a:solidFill>
            </a:rPr>
            <a:t>(متقلب)</a:t>
          </a:r>
          <a:endParaRPr lang="en-US" sz="1600" dirty="0">
            <a:solidFill>
              <a:schemeClr val="bg1">
                <a:lumMod val="50000"/>
              </a:schemeClr>
            </a:solidFill>
          </a:endParaRPr>
        </a:p>
      </dgm:t>
    </dgm:pt>
    <dgm:pt modelId="{031778A7-DE26-4ED6-8545-C5B5CB069C8C}" type="parTrans" cxnId="{818FFDE8-23A0-4AD1-AB6C-4EDA7B91A2E8}">
      <dgm:prSet/>
      <dgm:spPr/>
      <dgm:t>
        <a:bodyPr/>
        <a:lstStyle/>
        <a:p>
          <a:endParaRPr lang="en-US"/>
        </a:p>
      </dgm:t>
    </dgm:pt>
    <dgm:pt modelId="{3BBE778A-2672-455C-BAC4-2AC6498AA11B}" type="sibTrans" cxnId="{818FFDE8-23A0-4AD1-AB6C-4EDA7B91A2E8}">
      <dgm:prSet/>
      <dgm:spPr/>
      <dgm:t>
        <a:bodyPr/>
        <a:lstStyle/>
        <a:p>
          <a:endParaRPr lang="en-US"/>
        </a:p>
      </dgm:t>
    </dgm:pt>
    <dgm:pt modelId="{F24BF9B2-4F3A-4626-A8F9-2A580CB157A9}">
      <dgm:prSet phldrT="[Text]" custT="1"/>
      <dgm:spPr/>
      <dgm:t>
        <a:bodyPr/>
        <a:lstStyle/>
        <a:p>
          <a:pPr rtl="0"/>
          <a:r>
            <a:rPr lang="en-US" sz="1800" dirty="0" smtClean="0"/>
            <a:t>Agitation or stupor.</a:t>
          </a:r>
        </a:p>
        <a:p>
          <a:pPr rtl="0"/>
          <a:r>
            <a:rPr lang="ar-SA" sz="1800" dirty="0" smtClean="0">
              <a:solidFill>
                <a:schemeClr val="bg1">
                  <a:lumMod val="50000"/>
                </a:schemeClr>
              </a:solidFill>
            </a:rPr>
            <a:t>(هيجان وذهول)</a:t>
          </a:r>
          <a:endParaRPr lang="en-US" sz="1800" dirty="0">
            <a:solidFill>
              <a:schemeClr val="bg1">
                <a:lumMod val="50000"/>
              </a:schemeClr>
            </a:solidFill>
          </a:endParaRPr>
        </a:p>
      </dgm:t>
    </dgm:pt>
    <dgm:pt modelId="{D4FE3433-6BEF-4074-BEFE-3622910872D8}" type="parTrans" cxnId="{0328C2B2-BD4A-4260-A90C-A39B3A46977B}">
      <dgm:prSet/>
      <dgm:spPr/>
      <dgm:t>
        <a:bodyPr/>
        <a:lstStyle/>
        <a:p>
          <a:endParaRPr lang="en-US"/>
        </a:p>
      </dgm:t>
    </dgm:pt>
    <dgm:pt modelId="{35D59DB1-BC71-4036-BB00-A277B6C93AAB}" type="sibTrans" cxnId="{0328C2B2-BD4A-4260-A90C-A39B3A46977B}">
      <dgm:prSet/>
      <dgm:spPr/>
      <dgm:t>
        <a:bodyPr/>
        <a:lstStyle/>
        <a:p>
          <a:endParaRPr lang="en-US"/>
        </a:p>
      </dgm:t>
    </dgm:pt>
    <dgm:pt modelId="{F5809212-10D3-4C60-A1E3-15867A6FFC3B}">
      <dgm:prSet phldrT="[Text]" custT="1"/>
      <dgm:spPr/>
      <dgm:t>
        <a:bodyPr/>
        <a:lstStyle/>
        <a:p>
          <a:pPr rtl="0"/>
          <a:r>
            <a:rPr lang="en-US" sz="1800" dirty="0" smtClean="0"/>
            <a:t>History of Acute disease. </a:t>
          </a:r>
          <a:endParaRPr lang="en-US" sz="1800" dirty="0"/>
        </a:p>
      </dgm:t>
    </dgm:pt>
    <dgm:pt modelId="{ED5DFC4A-5378-40A0-976D-FBC6157D0A13}" type="parTrans" cxnId="{A8A1784F-96DC-4C48-A735-D22776DE08E8}">
      <dgm:prSet/>
      <dgm:spPr/>
      <dgm:t>
        <a:bodyPr/>
        <a:lstStyle/>
        <a:p>
          <a:endParaRPr lang="en-US"/>
        </a:p>
      </dgm:t>
    </dgm:pt>
    <dgm:pt modelId="{E88212FE-ED01-4E3F-9FC8-E5E11E956414}" type="sibTrans" cxnId="{A8A1784F-96DC-4C48-A735-D22776DE08E8}">
      <dgm:prSet/>
      <dgm:spPr/>
      <dgm:t>
        <a:bodyPr/>
        <a:lstStyle/>
        <a:p>
          <a:endParaRPr lang="en-US"/>
        </a:p>
      </dgm:t>
    </dgm:pt>
    <dgm:pt modelId="{B55AE64B-3A26-4AB6-B853-A4A3D1414BBD}" type="pres">
      <dgm:prSet presAssocID="{0128400B-99D6-44D5-94C5-4EFBE2B56B6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3CC9565-8A7F-416B-A126-DB7EBD561B4E}" type="pres">
      <dgm:prSet presAssocID="{1CEBF61C-CBC1-4A33-AC92-81A88D2DCF85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66768B66-4E13-4B37-86C2-DA5ED6059987}" type="pres">
      <dgm:prSet presAssocID="{21F34E74-720B-452B-9823-B6C2FD6B89F1}" presName="Accent1" presStyleCnt="0"/>
      <dgm:spPr/>
    </dgm:pt>
    <dgm:pt modelId="{B58B5F95-3B94-4243-A3D3-379903CA908F}" type="pres">
      <dgm:prSet presAssocID="{21F34E74-720B-452B-9823-B6C2FD6B89F1}" presName="Accent" presStyleLbl="bgShp" presStyleIdx="0" presStyleCnt="6"/>
      <dgm:spPr/>
    </dgm:pt>
    <dgm:pt modelId="{79EB6399-AC68-4037-BFE6-91C6EE03CD36}" type="pres">
      <dgm:prSet presAssocID="{21F34E74-720B-452B-9823-B6C2FD6B89F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79547C-8F69-46D7-A0C0-38DC1E7C4E4F}" type="pres">
      <dgm:prSet presAssocID="{00DCAD3D-F14D-4F16-A947-6447C40B3C85}" presName="Accent2" presStyleCnt="0"/>
      <dgm:spPr/>
    </dgm:pt>
    <dgm:pt modelId="{C7F6EEB4-0AB1-4726-8041-0C8050DEFE3C}" type="pres">
      <dgm:prSet presAssocID="{00DCAD3D-F14D-4F16-A947-6447C40B3C85}" presName="Accent" presStyleLbl="bgShp" presStyleIdx="1" presStyleCnt="6"/>
      <dgm:spPr/>
    </dgm:pt>
    <dgm:pt modelId="{39F13251-BB6E-46AC-B4E9-A39815037A8B}" type="pres">
      <dgm:prSet presAssocID="{00DCAD3D-F14D-4F16-A947-6447C40B3C8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0D35A-F9A2-4A84-BCB2-0FAA3C6B9B98}" type="pres">
      <dgm:prSet presAssocID="{A807C12E-4519-4CCC-BBED-B5A40B0F2D89}" presName="Accent3" presStyleCnt="0"/>
      <dgm:spPr/>
    </dgm:pt>
    <dgm:pt modelId="{1E9118D9-CED1-46D2-904E-63B4C2DD5231}" type="pres">
      <dgm:prSet presAssocID="{A807C12E-4519-4CCC-BBED-B5A40B0F2D89}" presName="Accent" presStyleLbl="bgShp" presStyleIdx="2" presStyleCnt="6"/>
      <dgm:spPr/>
    </dgm:pt>
    <dgm:pt modelId="{E5C15FF3-940D-49F3-8B90-435D56A6AA2A}" type="pres">
      <dgm:prSet presAssocID="{A807C12E-4519-4CCC-BBED-B5A40B0F2D8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52442-58B8-45BC-BBF6-BEDA435CF561}" type="pres">
      <dgm:prSet presAssocID="{CFC06023-42CC-44CA-951D-022385D42727}" presName="Accent4" presStyleCnt="0"/>
      <dgm:spPr/>
    </dgm:pt>
    <dgm:pt modelId="{9E51B000-F7EC-4B64-84CC-74061F50AACF}" type="pres">
      <dgm:prSet presAssocID="{CFC06023-42CC-44CA-951D-022385D42727}" presName="Accent" presStyleLbl="bgShp" presStyleIdx="3" presStyleCnt="6"/>
      <dgm:spPr/>
    </dgm:pt>
    <dgm:pt modelId="{754BE578-4CDA-4FED-AF5B-51FFE8C0938C}" type="pres">
      <dgm:prSet presAssocID="{CFC06023-42CC-44CA-951D-022385D4272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01A06-1DB1-455D-BF17-9BCB11C53C79}" type="pres">
      <dgm:prSet presAssocID="{F24BF9B2-4F3A-4626-A8F9-2A580CB157A9}" presName="Accent5" presStyleCnt="0"/>
      <dgm:spPr/>
    </dgm:pt>
    <dgm:pt modelId="{3E303AF8-D336-42AB-81A1-EEC3C220B35A}" type="pres">
      <dgm:prSet presAssocID="{F24BF9B2-4F3A-4626-A8F9-2A580CB157A9}" presName="Accent" presStyleLbl="bgShp" presStyleIdx="4" presStyleCnt="6"/>
      <dgm:spPr/>
    </dgm:pt>
    <dgm:pt modelId="{6CA110CB-1486-4A47-AA13-907623AC8617}" type="pres">
      <dgm:prSet presAssocID="{F24BF9B2-4F3A-4626-A8F9-2A580CB157A9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6AEA9-15A0-4C0B-8011-81ABADDD8F07}" type="pres">
      <dgm:prSet presAssocID="{F5809212-10D3-4C60-A1E3-15867A6FFC3B}" presName="Accent6" presStyleCnt="0"/>
      <dgm:spPr/>
    </dgm:pt>
    <dgm:pt modelId="{FF52E6A7-565A-42CD-8CF4-21582C5BACED}" type="pres">
      <dgm:prSet presAssocID="{F5809212-10D3-4C60-A1E3-15867A6FFC3B}" presName="Accent" presStyleLbl="bgShp" presStyleIdx="5" presStyleCnt="6"/>
      <dgm:spPr/>
    </dgm:pt>
    <dgm:pt modelId="{D822E8EE-D76F-427A-8E2D-B040E3B613DC}" type="pres">
      <dgm:prSet presAssocID="{F5809212-10D3-4C60-A1E3-15867A6FFC3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DC07E2-9D14-4400-9858-BF2CA5C12385}" srcId="{1CEBF61C-CBC1-4A33-AC92-81A88D2DCF85}" destId="{A807C12E-4519-4CCC-BBED-B5A40B0F2D89}" srcOrd="2" destOrd="0" parTransId="{A763A9F5-DCC1-41C6-AE78-F2352945F8C0}" sibTransId="{243E934B-0557-4CB8-B191-E957FFD23146}"/>
    <dgm:cxn modelId="{CF595B29-FF14-482C-8CDC-1658361250AB}" type="presOf" srcId="{A807C12E-4519-4CCC-BBED-B5A40B0F2D89}" destId="{E5C15FF3-940D-49F3-8B90-435D56A6AA2A}" srcOrd="0" destOrd="0" presId="urn:microsoft.com/office/officeart/2011/layout/HexagonRadial"/>
    <dgm:cxn modelId="{BD8804F4-BE5C-4371-B523-156000CF1D92}" type="presOf" srcId="{F5809212-10D3-4C60-A1E3-15867A6FFC3B}" destId="{D822E8EE-D76F-427A-8E2D-B040E3B613DC}" srcOrd="0" destOrd="0" presId="urn:microsoft.com/office/officeart/2011/layout/HexagonRadial"/>
    <dgm:cxn modelId="{18838348-95B3-4DBF-B2D9-1A2898B8C88C}" type="presOf" srcId="{00DCAD3D-F14D-4F16-A947-6447C40B3C85}" destId="{39F13251-BB6E-46AC-B4E9-A39815037A8B}" srcOrd="0" destOrd="0" presId="urn:microsoft.com/office/officeart/2011/layout/HexagonRadial"/>
    <dgm:cxn modelId="{339C5C9E-5EE6-46F2-A779-AA44C59B464C}" type="presOf" srcId="{21F34E74-720B-452B-9823-B6C2FD6B89F1}" destId="{79EB6399-AC68-4037-BFE6-91C6EE03CD36}" srcOrd="0" destOrd="0" presId="urn:microsoft.com/office/officeart/2011/layout/HexagonRadial"/>
    <dgm:cxn modelId="{0328C2B2-BD4A-4260-A90C-A39B3A46977B}" srcId="{1CEBF61C-CBC1-4A33-AC92-81A88D2DCF85}" destId="{F24BF9B2-4F3A-4626-A8F9-2A580CB157A9}" srcOrd="4" destOrd="0" parTransId="{D4FE3433-6BEF-4074-BEFE-3622910872D8}" sibTransId="{35D59DB1-BC71-4036-BB00-A277B6C93AAB}"/>
    <dgm:cxn modelId="{A8A1784F-96DC-4C48-A735-D22776DE08E8}" srcId="{1CEBF61C-CBC1-4A33-AC92-81A88D2DCF85}" destId="{F5809212-10D3-4C60-A1E3-15867A6FFC3B}" srcOrd="5" destOrd="0" parTransId="{ED5DFC4A-5378-40A0-976D-FBC6157D0A13}" sibTransId="{E88212FE-ED01-4E3F-9FC8-E5E11E956414}"/>
    <dgm:cxn modelId="{F5985FAB-9A67-452A-8FDC-B8E333C5390A}" srcId="{1CEBF61C-CBC1-4A33-AC92-81A88D2DCF85}" destId="{00DCAD3D-F14D-4F16-A947-6447C40B3C85}" srcOrd="1" destOrd="0" parTransId="{5D9B2E55-592D-48C1-992D-71A637634750}" sibTransId="{E8E5AF3D-05AE-4EFE-ACBC-CB2AC0F33C30}"/>
    <dgm:cxn modelId="{F7BB9D95-E26C-46BD-980B-F883A0830979}" type="presOf" srcId="{1CEBF61C-CBC1-4A33-AC92-81A88D2DCF85}" destId="{C3CC9565-8A7F-416B-A126-DB7EBD561B4E}" srcOrd="0" destOrd="0" presId="urn:microsoft.com/office/officeart/2011/layout/HexagonRadial"/>
    <dgm:cxn modelId="{C13960E8-C8E4-4555-9F01-61A652DB1194}" srcId="{1CEBF61C-CBC1-4A33-AC92-81A88D2DCF85}" destId="{21F34E74-720B-452B-9823-B6C2FD6B89F1}" srcOrd="0" destOrd="0" parTransId="{3EC7D03F-4024-43FC-86AC-3B9BA473A543}" sibTransId="{7585FD22-DC86-44BB-A4D9-CAE8E6E62B92}"/>
    <dgm:cxn modelId="{F9758292-7C64-45F1-B409-C7DB32714E90}" type="presOf" srcId="{0128400B-99D6-44D5-94C5-4EFBE2B56B60}" destId="{B55AE64B-3A26-4AB6-B853-A4A3D1414BBD}" srcOrd="0" destOrd="0" presId="urn:microsoft.com/office/officeart/2011/layout/HexagonRadial"/>
    <dgm:cxn modelId="{818FFDE8-23A0-4AD1-AB6C-4EDA7B91A2E8}" srcId="{1CEBF61C-CBC1-4A33-AC92-81A88D2DCF85}" destId="{CFC06023-42CC-44CA-951D-022385D42727}" srcOrd="3" destOrd="0" parTransId="{031778A7-DE26-4ED6-8545-C5B5CB069C8C}" sibTransId="{3BBE778A-2672-455C-BAC4-2AC6498AA11B}"/>
    <dgm:cxn modelId="{FBB56487-E6CB-476F-9A7C-BAC7C15C7E7D}" type="presOf" srcId="{F24BF9B2-4F3A-4626-A8F9-2A580CB157A9}" destId="{6CA110CB-1486-4A47-AA13-907623AC8617}" srcOrd="0" destOrd="0" presId="urn:microsoft.com/office/officeart/2011/layout/HexagonRadial"/>
    <dgm:cxn modelId="{48EA6168-2613-4C52-9A99-B930940BA645}" srcId="{0128400B-99D6-44D5-94C5-4EFBE2B56B60}" destId="{1CEBF61C-CBC1-4A33-AC92-81A88D2DCF85}" srcOrd="0" destOrd="0" parTransId="{6C474F89-38EB-47A6-BB8D-E7FC4CCB2234}" sibTransId="{C601FE43-1F5B-48FA-8FC9-DEA577DD27D0}"/>
    <dgm:cxn modelId="{BF7086F2-5801-4E5E-9440-B2F1C847AAA8}" type="presOf" srcId="{CFC06023-42CC-44CA-951D-022385D42727}" destId="{754BE578-4CDA-4FED-AF5B-51FFE8C0938C}" srcOrd="0" destOrd="0" presId="urn:microsoft.com/office/officeart/2011/layout/HexagonRadial"/>
    <dgm:cxn modelId="{6F0630F1-904F-4063-ABD3-9C9AB11233CF}" type="presParOf" srcId="{B55AE64B-3A26-4AB6-B853-A4A3D1414BBD}" destId="{C3CC9565-8A7F-416B-A126-DB7EBD561B4E}" srcOrd="0" destOrd="0" presId="urn:microsoft.com/office/officeart/2011/layout/HexagonRadial"/>
    <dgm:cxn modelId="{A273D700-618E-45F3-B621-AE78994D6005}" type="presParOf" srcId="{B55AE64B-3A26-4AB6-B853-A4A3D1414BBD}" destId="{66768B66-4E13-4B37-86C2-DA5ED6059987}" srcOrd="1" destOrd="0" presId="urn:microsoft.com/office/officeart/2011/layout/HexagonRadial"/>
    <dgm:cxn modelId="{5B570421-6B1B-45E5-8099-DFADB005591B}" type="presParOf" srcId="{66768B66-4E13-4B37-86C2-DA5ED6059987}" destId="{B58B5F95-3B94-4243-A3D3-379903CA908F}" srcOrd="0" destOrd="0" presId="urn:microsoft.com/office/officeart/2011/layout/HexagonRadial"/>
    <dgm:cxn modelId="{74074861-76C7-4413-A9CA-E0416539341E}" type="presParOf" srcId="{B55AE64B-3A26-4AB6-B853-A4A3D1414BBD}" destId="{79EB6399-AC68-4037-BFE6-91C6EE03CD36}" srcOrd="2" destOrd="0" presId="urn:microsoft.com/office/officeart/2011/layout/HexagonRadial"/>
    <dgm:cxn modelId="{1EA22EB2-7CBB-4E86-B82F-EF44E5F30625}" type="presParOf" srcId="{B55AE64B-3A26-4AB6-B853-A4A3D1414BBD}" destId="{7779547C-8F69-46D7-A0C0-38DC1E7C4E4F}" srcOrd="3" destOrd="0" presId="urn:microsoft.com/office/officeart/2011/layout/HexagonRadial"/>
    <dgm:cxn modelId="{4CC4734A-515B-4E3A-A473-986C3D3A3CF7}" type="presParOf" srcId="{7779547C-8F69-46D7-A0C0-38DC1E7C4E4F}" destId="{C7F6EEB4-0AB1-4726-8041-0C8050DEFE3C}" srcOrd="0" destOrd="0" presId="urn:microsoft.com/office/officeart/2011/layout/HexagonRadial"/>
    <dgm:cxn modelId="{CB4C764C-FAEF-4741-9914-ACD336BDFF7E}" type="presParOf" srcId="{B55AE64B-3A26-4AB6-B853-A4A3D1414BBD}" destId="{39F13251-BB6E-46AC-B4E9-A39815037A8B}" srcOrd="4" destOrd="0" presId="urn:microsoft.com/office/officeart/2011/layout/HexagonRadial"/>
    <dgm:cxn modelId="{00F46853-FDEE-4800-B4A5-2C620807CD0F}" type="presParOf" srcId="{B55AE64B-3A26-4AB6-B853-A4A3D1414BBD}" destId="{D0C0D35A-F9A2-4A84-BCB2-0FAA3C6B9B98}" srcOrd="5" destOrd="0" presId="urn:microsoft.com/office/officeart/2011/layout/HexagonRadial"/>
    <dgm:cxn modelId="{DF493559-E3A1-45AB-B806-950204234676}" type="presParOf" srcId="{D0C0D35A-F9A2-4A84-BCB2-0FAA3C6B9B98}" destId="{1E9118D9-CED1-46D2-904E-63B4C2DD5231}" srcOrd="0" destOrd="0" presId="urn:microsoft.com/office/officeart/2011/layout/HexagonRadial"/>
    <dgm:cxn modelId="{FFC260EC-B0CD-4FDA-BDCD-90188FA2B713}" type="presParOf" srcId="{B55AE64B-3A26-4AB6-B853-A4A3D1414BBD}" destId="{E5C15FF3-940D-49F3-8B90-435D56A6AA2A}" srcOrd="6" destOrd="0" presId="urn:microsoft.com/office/officeart/2011/layout/HexagonRadial"/>
    <dgm:cxn modelId="{0636A706-B656-45D0-B885-38EE9D1FFDF1}" type="presParOf" srcId="{B55AE64B-3A26-4AB6-B853-A4A3D1414BBD}" destId="{3A652442-58B8-45BC-BBF6-BEDA435CF561}" srcOrd="7" destOrd="0" presId="urn:microsoft.com/office/officeart/2011/layout/HexagonRadial"/>
    <dgm:cxn modelId="{20372102-CC68-42A5-9253-D06A6B451C8C}" type="presParOf" srcId="{3A652442-58B8-45BC-BBF6-BEDA435CF561}" destId="{9E51B000-F7EC-4B64-84CC-74061F50AACF}" srcOrd="0" destOrd="0" presId="urn:microsoft.com/office/officeart/2011/layout/HexagonRadial"/>
    <dgm:cxn modelId="{77C83C35-1F41-4FC6-8948-B5041D582E50}" type="presParOf" srcId="{B55AE64B-3A26-4AB6-B853-A4A3D1414BBD}" destId="{754BE578-4CDA-4FED-AF5B-51FFE8C0938C}" srcOrd="8" destOrd="0" presId="urn:microsoft.com/office/officeart/2011/layout/HexagonRadial"/>
    <dgm:cxn modelId="{65E4EEBE-42BB-4733-A670-4130A17C3CFD}" type="presParOf" srcId="{B55AE64B-3A26-4AB6-B853-A4A3D1414BBD}" destId="{EC701A06-1DB1-455D-BF17-9BCB11C53C79}" srcOrd="9" destOrd="0" presId="urn:microsoft.com/office/officeart/2011/layout/HexagonRadial"/>
    <dgm:cxn modelId="{CE5A0AE6-28BD-4577-82A7-A9400DC33A6B}" type="presParOf" srcId="{EC701A06-1DB1-455D-BF17-9BCB11C53C79}" destId="{3E303AF8-D336-42AB-81A1-EEC3C220B35A}" srcOrd="0" destOrd="0" presId="urn:microsoft.com/office/officeart/2011/layout/HexagonRadial"/>
    <dgm:cxn modelId="{25755DDD-63A9-4EF1-A8AE-0E85DD8288BC}" type="presParOf" srcId="{B55AE64B-3A26-4AB6-B853-A4A3D1414BBD}" destId="{6CA110CB-1486-4A47-AA13-907623AC8617}" srcOrd="10" destOrd="0" presId="urn:microsoft.com/office/officeart/2011/layout/HexagonRadial"/>
    <dgm:cxn modelId="{B221DD2A-CECA-415A-A7BA-10D00E2E5B6A}" type="presParOf" srcId="{B55AE64B-3A26-4AB6-B853-A4A3D1414BBD}" destId="{8856AEA9-15A0-4C0B-8011-81ABADDD8F07}" srcOrd="11" destOrd="0" presId="urn:microsoft.com/office/officeart/2011/layout/HexagonRadial"/>
    <dgm:cxn modelId="{DF9110A3-50AC-4431-A0C4-CF4B6EB11137}" type="presParOf" srcId="{8856AEA9-15A0-4C0B-8011-81ABADDD8F07}" destId="{FF52E6A7-565A-42CD-8CF4-21582C5BACED}" srcOrd="0" destOrd="0" presId="urn:microsoft.com/office/officeart/2011/layout/HexagonRadial"/>
    <dgm:cxn modelId="{7FCDF007-3D77-443A-BAC6-ECD6C349DF8F}" type="presParOf" srcId="{B55AE64B-3A26-4AB6-B853-A4A3D1414BBD}" destId="{D822E8EE-D76F-427A-8E2D-B040E3B613D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06B5FF-56EE-49C8-94EF-677F5745DEA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FDF6C2-CC7F-4FAA-A3BD-B141C23A2B6B}">
      <dgm:prSet phldrT="[Text]" custT="1"/>
      <dgm:spPr/>
      <dgm:t>
        <a:bodyPr/>
        <a:lstStyle/>
        <a:p>
          <a:r>
            <a:rPr lang="en-US" sz="2800" dirty="0" smtClean="0"/>
            <a:t>Etiology</a:t>
          </a:r>
        </a:p>
      </dgm:t>
    </dgm:pt>
    <dgm:pt modelId="{72680F20-9465-41E6-B584-20915BCC55D0}" type="parTrans" cxnId="{24F719F3-77B7-4EE4-B7A4-C742AD89463C}">
      <dgm:prSet/>
      <dgm:spPr/>
      <dgm:t>
        <a:bodyPr/>
        <a:lstStyle/>
        <a:p>
          <a:endParaRPr lang="en-US"/>
        </a:p>
      </dgm:t>
    </dgm:pt>
    <dgm:pt modelId="{DE2792A5-9B72-4581-B6E2-4AFA0827D5CF}" type="sibTrans" cxnId="{24F719F3-77B7-4EE4-B7A4-C742AD89463C}">
      <dgm:prSet/>
      <dgm:spPr/>
      <dgm:t>
        <a:bodyPr/>
        <a:lstStyle/>
        <a:p>
          <a:endParaRPr lang="en-US"/>
        </a:p>
      </dgm:t>
    </dgm:pt>
    <dgm:pt modelId="{F8C95E7C-D699-48DE-83EA-B8CA28F6EA97}">
      <dgm:prSet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Most common form is caused by </a:t>
          </a:r>
          <a:r>
            <a:rPr lang="en-US" sz="1400" dirty="0" smtClean="0">
              <a:solidFill>
                <a:srgbClr val="FF0000"/>
              </a:solidFill>
            </a:rPr>
            <a:t>thiamine deficiency </a:t>
          </a:r>
          <a:r>
            <a:rPr lang="en-US" sz="1400" dirty="0" smtClean="0">
              <a:solidFill>
                <a:schemeClr val="tx1"/>
              </a:solidFill>
            </a:rPr>
            <a:t>associated with </a:t>
          </a:r>
          <a:r>
            <a:rPr lang="en-US" sz="1400" dirty="0" smtClean="0">
              <a:solidFill>
                <a:srgbClr val="FF0000"/>
              </a:solidFill>
            </a:rPr>
            <a:t>alcohol dependence</a:t>
          </a:r>
          <a:r>
            <a:rPr lang="en-US" sz="1400" dirty="0" smtClean="0">
              <a:solidFill>
                <a:schemeClr val="tx1"/>
              </a:solidFill>
            </a:rPr>
            <a:t>.</a:t>
          </a:r>
          <a:endParaRPr lang="en-US" sz="1400" dirty="0">
            <a:solidFill>
              <a:schemeClr val="tx1"/>
            </a:solidFill>
          </a:endParaRPr>
        </a:p>
      </dgm:t>
    </dgm:pt>
    <dgm:pt modelId="{2A0960FB-839A-44F8-8DF6-3571C512B9D4}" type="parTrans" cxnId="{43B005C2-2743-4BA4-B145-607E5DA72C86}">
      <dgm:prSet/>
      <dgm:spPr/>
      <dgm:t>
        <a:bodyPr/>
        <a:lstStyle/>
        <a:p>
          <a:endParaRPr lang="en-US"/>
        </a:p>
      </dgm:t>
    </dgm:pt>
    <dgm:pt modelId="{1C7B3207-DD20-49E5-8BF7-E658471623DD}" type="sibTrans" cxnId="{43B005C2-2743-4BA4-B145-607E5DA72C86}">
      <dgm:prSet/>
      <dgm:spPr/>
      <dgm:t>
        <a:bodyPr/>
        <a:lstStyle/>
        <a:p>
          <a:endParaRPr lang="en-US"/>
        </a:p>
      </dgm:t>
    </dgm:pt>
    <dgm:pt modelId="{CD8ACF1D-7D75-4898-949B-986570BB46C2}">
      <dgm:prSet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May also result from head trauma, tumor, surgery, hypoxia, infraction, seizures and herpes simplex encephalitis.</a:t>
          </a:r>
          <a:endParaRPr lang="en-US" sz="1400" dirty="0">
            <a:solidFill>
              <a:schemeClr val="tx1"/>
            </a:solidFill>
          </a:endParaRPr>
        </a:p>
      </dgm:t>
    </dgm:pt>
    <dgm:pt modelId="{E6362F5F-A87C-4CB2-9E19-F2F5D360F0AE}" type="parTrans" cxnId="{5BBB7A1B-1C26-4E72-B636-B3347B6899A4}">
      <dgm:prSet/>
      <dgm:spPr/>
      <dgm:t>
        <a:bodyPr/>
        <a:lstStyle/>
        <a:p>
          <a:endParaRPr lang="en-US"/>
        </a:p>
      </dgm:t>
    </dgm:pt>
    <dgm:pt modelId="{B53D31CC-663A-45FA-945E-01FD935DCBF5}" type="sibTrans" cxnId="{5BBB7A1B-1C26-4E72-B636-B3347B6899A4}">
      <dgm:prSet/>
      <dgm:spPr/>
      <dgm:t>
        <a:bodyPr/>
        <a:lstStyle/>
        <a:p>
          <a:endParaRPr lang="en-US"/>
        </a:p>
      </dgm:t>
    </dgm:pt>
    <dgm:pt modelId="{C94809E0-5404-44F2-B5C1-C5A4EB50C40C}">
      <dgm:prSet/>
      <dgm:spPr/>
      <dgm:t>
        <a:bodyPr/>
        <a:lstStyle/>
        <a:p>
          <a:r>
            <a:rPr lang="en-US" u="none" dirty="0" smtClean="0">
              <a:solidFill>
                <a:schemeClr val="tx1"/>
              </a:solidFill>
            </a:rPr>
            <a:t>Typically any process that damages certain diencephalic structures (limbic system, hypothalamus, thalamus) and temporal structures (mammillary bodies, fornix, hippocampus) can cause the disorder.</a:t>
          </a:r>
        </a:p>
      </dgm:t>
    </dgm:pt>
    <dgm:pt modelId="{B1ADAD78-9D0D-4E59-A717-0C7E3F510C6D}" type="parTrans" cxnId="{436AAB89-BEC6-4066-98DE-4280F0FB68BA}">
      <dgm:prSet/>
      <dgm:spPr/>
      <dgm:t>
        <a:bodyPr/>
        <a:lstStyle/>
        <a:p>
          <a:endParaRPr lang="en-US"/>
        </a:p>
      </dgm:t>
    </dgm:pt>
    <dgm:pt modelId="{57DD6BE1-6FFB-4EF7-B526-5A838986B802}" type="sibTrans" cxnId="{436AAB89-BEC6-4066-98DE-4280F0FB68BA}">
      <dgm:prSet/>
      <dgm:spPr/>
      <dgm:t>
        <a:bodyPr/>
        <a:lstStyle/>
        <a:p>
          <a:endParaRPr lang="en-US"/>
        </a:p>
      </dgm:t>
    </dgm:pt>
    <dgm:pt modelId="{0823B975-C935-4BA0-853F-F2F78CA51E54}" type="pres">
      <dgm:prSet presAssocID="{9406B5FF-56EE-49C8-94EF-677F5745DEA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2432962-17EC-48C7-944E-B0F7FB294405}" type="pres">
      <dgm:prSet presAssocID="{37FDF6C2-CC7F-4FAA-A3BD-B141C23A2B6B}" presName="root" presStyleCnt="0"/>
      <dgm:spPr/>
    </dgm:pt>
    <dgm:pt modelId="{DA3765AD-D169-46B9-9E8E-3DB74A2E05C2}" type="pres">
      <dgm:prSet presAssocID="{37FDF6C2-CC7F-4FAA-A3BD-B141C23A2B6B}" presName="rootComposite" presStyleCnt="0"/>
      <dgm:spPr/>
    </dgm:pt>
    <dgm:pt modelId="{C3EA266C-944A-411E-89C5-48B21FFC0D55}" type="pres">
      <dgm:prSet presAssocID="{37FDF6C2-CC7F-4FAA-A3BD-B141C23A2B6B}" presName="rootText" presStyleLbl="node1" presStyleIdx="0" presStyleCnt="1" custLinFactNeighborX="279" custLinFactNeighborY="-1668"/>
      <dgm:spPr/>
      <dgm:t>
        <a:bodyPr/>
        <a:lstStyle/>
        <a:p>
          <a:endParaRPr lang="en-US"/>
        </a:p>
      </dgm:t>
    </dgm:pt>
    <dgm:pt modelId="{24CE0251-6007-41D6-8398-74CE5DCE6EAB}" type="pres">
      <dgm:prSet presAssocID="{37FDF6C2-CC7F-4FAA-A3BD-B141C23A2B6B}" presName="rootConnector" presStyleLbl="node1" presStyleIdx="0" presStyleCnt="1"/>
      <dgm:spPr/>
      <dgm:t>
        <a:bodyPr/>
        <a:lstStyle/>
        <a:p>
          <a:endParaRPr lang="en-US"/>
        </a:p>
      </dgm:t>
    </dgm:pt>
    <dgm:pt modelId="{B4D29DB1-0F00-4D1D-8965-9D0DD293B1EC}" type="pres">
      <dgm:prSet presAssocID="{37FDF6C2-CC7F-4FAA-A3BD-B141C23A2B6B}" presName="childShape" presStyleCnt="0"/>
      <dgm:spPr/>
    </dgm:pt>
    <dgm:pt modelId="{C48BE16D-3042-4DAC-AC07-1D21EDA415F3}" type="pres">
      <dgm:prSet presAssocID="{E6362F5F-A87C-4CB2-9E19-F2F5D360F0AE}" presName="Name13" presStyleLbl="parChTrans1D2" presStyleIdx="0" presStyleCnt="3"/>
      <dgm:spPr/>
      <dgm:t>
        <a:bodyPr/>
        <a:lstStyle/>
        <a:p>
          <a:endParaRPr lang="en-US"/>
        </a:p>
      </dgm:t>
    </dgm:pt>
    <dgm:pt modelId="{2AE5819B-EB12-4FFB-979A-02645721E607}" type="pres">
      <dgm:prSet presAssocID="{CD8ACF1D-7D75-4898-949B-986570BB46C2}" presName="childText" presStyleLbl="bgAcc1" presStyleIdx="0" presStyleCnt="3" custScaleX="184126" custLinFactY="15331" custLinFactNeighborX="-177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BF8C0-EF17-42D5-8875-F6E2CC0EE39A}" type="pres">
      <dgm:prSet presAssocID="{2A0960FB-839A-44F8-8DF6-3571C512B9D4}" presName="Name13" presStyleLbl="parChTrans1D2" presStyleIdx="1" presStyleCnt="3"/>
      <dgm:spPr/>
      <dgm:t>
        <a:bodyPr/>
        <a:lstStyle/>
        <a:p>
          <a:endParaRPr lang="en-US"/>
        </a:p>
      </dgm:t>
    </dgm:pt>
    <dgm:pt modelId="{B4550426-4860-4CAF-BBA2-E2AF37380059}" type="pres">
      <dgm:prSet presAssocID="{F8C95E7C-D699-48DE-83EA-B8CA28F6EA97}" presName="childText" presStyleLbl="bgAcc1" presStyleIdx="1" presStyleCnt="3" custScaleX="182572" custLinFactY="-25465" custLinFactNeighborX="-269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35501-F151-444D-AE06-6AE676687133}" type="pres">
      <dgm:prSet presAssocID="{B1ADAD78-9D0D-4E59-A717-0C7E3F510C6D}" presName="Name13" presStyleLbl="parChTrans1D2" presStyleIdx="2" presStyleCnt="3"/>
      <dgm:spPr/>
      <dgm:t>
        <a:bodyPr/>
        <a:lstStyle/>
        <a:p>
          <a:endParaRPr lang="en-US"/>
        </a:p>
      </dgm:t>
    </dgm:pt>
    <dgm:pt modelId="{DD637028-0B42-447F-B288-97D66D5D3BA0}" type="pres">
      <dgm:prSet presAssocID="{C94809E0-5404-44F2-B5C1-C5A4EB50C40C}" presName="childText" presStyleLbl="bgAcc1" presStyleIdx="2" presStyleCnt="3" custScaleX="182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2086DB-2C3E-451A-AA55-804075D80D4C}" type="presOf" srcId="{F8C95E7C-D699-48DE-83EA-B8CA28F6EA97}" destId="{B4550426-4860-4CAF-BBA2-E2AF37380059}" srcOrd="0" destOrd="0" presId="urn:microsoft.com/office/officeart/2005/8/layout/hierarchy3"/>
    <dgm:cxn modelId="{D115FAC4-AAF5-49EF-B909-43467B58043A}" type="presOf" srcId="{2A0960FB-839A-44F8-8DF6-3571C512B9D4}" destId="{E13BF8C0-EF17-42D5-8875-F6E2CC0EE39A}" srcOrd="0" destOrd="0" presId="urn:microsoft.com/office/officeart/2005/8/layout/hierarchy3"/>
    <dgm:cxn modelId="{43B005C2-2743-4BA4-B145-607E5DA72C86}" srcId="{37FDF6C2-CC7F-4FAA-A3BD-B141C23A2B6B}" destId="{F8C95E7C-D699-48DE-83EA-B8CA28F6EA97}" srcOrd="1" destOrd="0" parTransId="{2A0960FB-839A-44F8-8DF6-3571C512B9D4}" sibTransId="{1C7B3207-DD20-49E5-8BF7-E658471623DD}"/>
    <dgm:cxn modelId="{DAB64A68-299F-48B0-9857-026AE6A70EBF}" type="presOf" srcId="{CD8ACF1D-7D75-4898-949B-986570BB46C2}" destId="{2AE5819B-EB12-4FFB-979A-02645721E607}" srcOrd="0" destOrd="0" presId="urn:microsoft.com/office/officeart/2005/8/layout/hierarchy3"/>
    <dgm:cxn modelId="{5BBB7A1B-1C26-4E72-B636-B3347B6899A4}" srcId="{37FDF6C2-CC7F-4FAA-A3BD-B141C23A2B6B}" destId="{CD8ACF1D-7D75-4898-949B-986570BB46C2}" srcOrd="0" destOrd="0" parTransId="{E6362F5F-A87C-4CB2-9E19-F2F5D360F0AE}" sibTransId="{B53D31CC-663A-45FA-945E-01FD935DCBF5}"/>
    <dgm:cxn modelId="{65D64C7C-A336-4007-B831-5D6AAA5CDFED}" type="presOf" srcId="{E6362F5F-A87C-4CB2-9E19-F2F5D360F0AE}" destId="{C48BE16D-3042-4DAC-AC07-1D21EDA415F3}" srcOrd="0" destOrd="0" presId="urn:microsoft.com/office/officeart/2005/8/layout/hierarchy3"/>
    <dgm:cxn modelId="{4E4AD52D-BF23-4BC1-B074-0CE7644C0B06}" type="presOf" srcId="{37FDF6C2-CC7F-4FAA-A3BD-B141C23A2B6B}" destId="{C3EA266C-944A-411E-89C5-48B21FFC0D55}" srcOrd="0" destOrd="0" presId="urn:microsoft.com/office/officeart/2005/8/layout/hierarchy3"/>
    <dgm:cxn modelId="{C5C09536-CD56-4066-97FF-398D876A0D77}" type="presOf" srcId="{9406B5FF-56EE-49C8-94EF-677F5745DEAF}" destId="{0823B975-C935-4BA0-853F-F2F78CA51E54}" srcOrd="0" destOrd="0" presId="urn:microsoft.com/office/officeart/2005/8/layout/hierarchy3"/>
    <dgm:cxn modelId="{436AAB89-BEC6-4066-98DE-4280F0FB68BA}" srcId="{37FDF6C2-CC7F-4FAA-A3BD-B141C23A2B6B}" destId="{C94809E0-5404-44F2-B5C1-C5A4EB50C40C}" srcOrd="2" destOrd="0" parTransId="{B1ADAD78-9D0D-4E59-A717-0C7E3F510C6D}" sibTransId="{57DD6BE1-6FFB-4EF7-B526-5A838986B802}"/>
    <dgm:cxn modelId="{24F719F3-77B7-4EE4-B7A4-C742AD89463C}" srcId="{9406B5FF-56EE-49C8-94EF-677F5745DEAF}" destId="{37FDF6C2-CC7F-4FAA-A3BD-B141C23A2B6B}" srcOrd="0" destOrd="0" parTransId="{72680F20-9465-41E6-B584-20915BCC55D0}" sibTransId="{DE2792A5-9B72-4581-B6E2-4AFA0827D5CF}"/>
    <dgm:cxn modelId="{4BBC2A8C-C01B-432A-8D9A-5DED80C29F2C}" type="presOf" srcId="{B1ADAD78-9D0D-4E59-A717-0C7E3F510C6D}" destId="{F6735501-F151-444D-AE06-6AE676687133}" srcOrd="0" destOrd="0" presId="urn:microsoft.com/office/officeart/2005/8/layout/hierarchy3"/>
    <dgm:cxn modelId="{E1AB0CC0-511B-4970-B776-35A69044F87B}" type="presOf" srcId="{C94809E0-5404-44F2-B5C1-C5A4EB50C40C}" destId="{DD637028-0B42-447F-B288-97D66D5D3BA0}" srcOrd="0" destOrd="0" presId="urn:microsoft.com/office/officeart/2005/8/layout/hierarchy3"/>
    <dgm:cxn modelId="{6C4EA2BA-FE51-414B-BB09-B2B0BD607953}" type="presOf" srcId="{37FDF6C2-CC7F-4FAA-A3BD-B141C23A2B6B}" destId="{24CE0251-6007-41D6-8398-74CE5DCE6EAB}" srcOrd="1" destOrd="0" presId="urn:microsoft.com/office/officeart/2005/8/layout/hierarchy3"/>
    <dgm:cxn modelId="{2BBCFC93-B1DC-45C7-A146-483CA98598F2}" type="presParOf" srcId="{0823B975-C935-4BA0-853F-F2F78CA51E54}" destId="{42432962-17EC-48C7-944E-B0F7FB294405}" srcOrd="0" destOrd="0" presId="urn:microsoft.com/office/officeart/2005/8/layout/hierarchy3"/>
    <dgm:cxn modelId="{44D33936-F408-4EC0-8F63-9D06BB0FCFF7}" type="presParOf" srcId="{42432962-17EC-48C7-944E-B0F7FB294405}" destId="{DA3765AD-D169-46B9-9E8E-3DB74A2E05C2}" srcOrd="0" destOrd="0" presId="urn:microsoft.com/office/officeart/2005/8/layout/hierarchy3"/>
    <dgm:cxn modelId="{A5ED5830-59E6-4B06-800F-7ADCFAF4A731}" type="presParOf" srcId="{DA3765AD-D169-46B9-9E8E-3DB74A2E05C2}" destId="{C3EA266C-944A-411E-89C5-48B21FFC0D55}" srcOrd="0" destOrd="0" presId="urn:microsoft.com/office/officeart/2005/8/layout/hierarchy3"/>
    <dgm:cxn modelId="{4C2C484E-9275-4CD7-B129-1D814934FB12}" type="presParOf" srcId="{DA3765AD-D169-46B9-9E8E-3DB74A2E05C2}" destId="{24CE0251-6007-41D6-8398-74CE5DCE6EAB}" srcOrd="1" destOrd="0" presId="urn:microsoft.com/office/officeart/2005/8/layout/hierarchy3"/>
    <dgm:cxn modelId="{EC8B9ABF-102F-46E0-8565-208C67C421FD}" type="presParOf" srcId="{42432962-17EC-48C7-944E-B0F7FB294405}" destId="{B4D29DB1-0F00-4D1D-8965-9D0DD293B1EC}" srcOrd="1" destOrd="0" presId="urn:microsoft.com/office/officeart/2005/8/layout/hierarchy3"/>
    <dgm:cxn modelId="{225C62DD-CD26-425B-B6E7-63A8BDD0DA85}" type="presParOf" srcId="{B4D29DB1-0F00-4D1D-8965-9D0DD293B1EC}" destId="{C48BE16D-3042-4DAC-AC07-1D21EDA415F3}" srcOrd="0" destOrd="0" presId="urn:microsoft.com/office/officeart/2005/8/layout/hierarchy3"/>
    <dgm:cxn modelId="{44788569-6255-45E9-A399-076B8D504D71}" type="presParOf" srcId="{B4D29DB1-0F00-4D1D-8965-9D0DD293B1EC}" destId="{2AE5819B-EB12-4FFB-979A-02645721E607}" srcOrd="1" destOrd="0" presId="urn:microsoft.com/office/officeart/2005/8/layout/hierarchy3"/>
    <dgm:cxn modelId="{FE180BF2-E47A-406D-898F-5FCDE2F7980C}" type="presParOf" srcId="{B4D29DB1-0F00-4D1D-8965-9D0DD293B1EC}" destId="{E13BF8C0-EF17-42D5-8875-F6E2CC0EE39A}" srcOrd="2" destOrd="0" presId="urn:microsoft.com/office/officeart/2005/8/layout/hierarchy3"/>
    <dgm:cxn modelId="{CDC4BDE1-401D-4947-A784-33ADAB11A5B8}" type="presParOf" srcId="{B4D29DB1-0F00-4D1D-8965-9D0DD293B1EC}" destId="{B4550426-4860-4CAF-BBA2-E2AF37380059}" srcOrd="3" destOrd="0" presId="urn:microsoft.com/office/officeart/2005/8/layout/hierarchy3"/>
    <dgm:cxn modelId="{DD1464D6-B35F-4B93-A609-5AB8C374E330}" type="presParOf" srcId="{B4D29DB1-0F00-4D1D-8965-9D0DD293B1EC}" destId="{F6735501-F151-444D-AE06-6AE676687133}" srcOrd="4" destOrd="0" presId="urn:microsoft.com/office/officeart/2005/8/layout/hierarchy3"/>
    <dgm:cxn modelId="{76D3B8E2-B1FB-49F8-9269-096424537BC6}" type="presParOf" srcId="{B4D29DB1-0F00-4D1D-8965-9D0DD293B1EC}" destId="{DD637028-0B42-447F-B288-97D66D5D3BA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342379-4395-4A85-8F22-DC7A2CE79B72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B7DDA19C-4ED8-4810-8C4B-D26C07D3E5C2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smtClean="0">
              <a:solidFill>
                <a:srgbClr val="FF0000"/>
              </a:solidFill>
            </a:rPr>
            <a:t>Identify the cause and reverse it </a:t>
          </a:r>
          <a:r>
            <a:rPr lang="en-US" dirty="0" smtClean="0">
              <a:solidFill>
                <a:schemeClr val="bg1"/>
              </a:solidFill>
            </a:rPr>
            <a:t>if possible</a:t>
          </a:r>
          <a:endParaRPr lang="en-US" dirty="0">
            <a:solidFill>
              <a:schemeClr val="bg1"/>
            </a:solidFill>
          </a:endParaRPr>
        </a:p>
      </dgm:t>
    </dgm:pt>
    <dgm:pt modelId="{534C8BB6-D15A-417E-B84D-FC4374CFCD1B}" type="parTrans" cxnId="{4A47305A-FACE-4772-991B-62A608F0CC79}">
      <dgm:prSet/>
      <dgm:spPr/>
      <dgm:t>
        <a:bodyPr/>
        <a:lstStyle/>
        <a:p>
          <a:endParaRPr lang="en-US"/>
        </a:p>
      </dgm:t>
    </dgm:pt>
    <dgm:pt modelId="{8391C426-7931-4E3A-8AEA-F2EB2F08BDF5}" type="sibTrans" cxnId="{4A47305A-FACE-4772-991B-62A608F0CC79}">
      <dgm:prSet/>
      <dgm:spPr/>
      <dgm:t>
        <a:bodyPr/>
        <a:lstStyle/>
        <a:p>
          <a:endParaRPr lang="en-US"/>
        </a:p>
      </dgm:t>
    </dgm:pt>
    <dgm:pt modelId="{24A0A8F2-223B-4B7B-AAC1-7A025C7886B7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otherwise, institute supportive medical procedures.</a:t>
          </a:r>
          <a:endParaRPr lang="en-US" dirty="0">
            <a:solidFill>
              <a:schemeClr val="bg1"/>
            </a:solidFill>
          </a:endParaRPr>
        </a:p>
      </dgm:t>
    </dgm:pt>
    <dgm:pt modelId="{EE4EAF25-F540-4A5C-BB68-0DD1292DB4C9}" type="parTrans" cxnId="{69DDEC81-6C38-431F-8A93-22CFBD4E4412}">
      <dgm:prSet/>
      <dgm:spPr/>
      <dgm:t>
        <a:bodyPr/>
        <a:lstStyle/>
        <a:p>
          <a:endParaRPr lang="en-US"/>
        </a:p>
      </dgm:t>
    </dgm:pt>
    <dgm:pt modelId="{ECB550B9-6CE4-48E5-B377-2C1650B1AFB4}" type="sibTrans" cxnId="{69DDEC81-6C38-431F-8A93-22CFBD4E4412}">
      <dgm:prSet/>
      <dgm:spPr/>
      <dgm:t>
        <a:bodyPr/>
        <a:lstStyle/>
        <a:p>
          <a:endParaRPr lang="en-US"/>
        </a:p>
      </dgm:t>
    </dgm:pt>
    <dgm:pt modelId="{1D02171A-CADA-4BBF-8015-8366A757C500}" type="pres">
      <dgm:prSet presAssocID="{E8342379-4395-4A85-8F22-DC7A2CE79B72}" presName="CompostProcess" presStyleCnt="0">
        <dgm:presLayoutVars>
          <dgm:dir/>
          <dgm:resizeHandles val="exact"/>
        </dgm:presLayoutVars>
      </dgm:prSet>
      <dgm:spPr/>
    </dgm:pt>
    <dgm:pt modelId="{AE861E2C-371A-4B7A-BA1D-46D9FE897665}" type="pres">
      <dgm:prSet presAssocID="{E8342379-4395-4A85-8F22-DC7A2CE79B72}" presName="arrow" presStyleLbl="bgShp" presStyleIdx="0" presStyleCnt="1"/>
      <dgm:spPr/>
    </dgm:pt>
    <dgm:pt modelId="{EE2639DD-1D59-43D1-9C65-A2E9DFE00BF8}" type="pres">
      <dgm:prSet presAssocID="{E8342379-4395-4A85-8F22-DC7A2CE79B72}" presName="linearProcess" presStyleCnt="0"/>
      <dgm:spPr/>
    </dgm:pt>
    <dgm:pt modelId="{2CD664FB-75F3-47E3-B86A-1379D2B67288}" type="pres">
      <dgm:prSet presAssocID="{B7DDA19C-4ED8-4810-8C4B-D26C07D3E5C2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7F653-6105-48AC-BDB6-594AE6101586}" type="pres">
      <dgm:prSet presAssocID="{8391C426-7931-4E3A-8AEA-F2EB2F08BDF5}" presName="sibTrans" presStyleCnt="0"/>
      <dgm:spPr/>
    </dgm:pt>
    <dgm:pt modelId="{FC8FCA69-6710-4BE2-BE94-FE9866D006A9}" type="pres">
      <dgm:prSet presAssocID="{24A0A8F2-223B-4B7B-AAC1-7A025C7886B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47305A-FACE-4772-991B-62A608F0CC79}" srcId="{E8342379-4395-4A85-8F22-DC7A2CE79B72}" destId="{B7DDA19C-4ED8-4810-8C4B-D26C07D3E5C2}" srcOrd="0" destOrd="0" parTransId="{534C8BB6-D15A-417E-B84D-FC4374CFCD1B}" sibTransId="{8391C426-7931-4E3A-8AEA-F2EB2F08BDF5}"/>
    <dgm:cxn modelId="{B6FB09FE-9C12-4A82-8CC1-6C93DBE2AF4E}" type="presOf" srcId="{24A0A8F2-223B-4B7B-AAC1-7A025C7886B7}" destId="{FC8FCA69-6710-4BE2-BE94-FE9866D006A9}" srcOrd="0" destOrd="0" presId="urn:microsoft.com/office/officeart/2005/8/layout/hProcess9"/>
    <dgm:cxn modelId="{628B0D01-7F26-4417-8197-82ECB306EA48}" type="presOf" srcId="{B7DDA19C-4ED8-4810-8C4B-D26C07D3E5C2}" destId="{2CD664FB-75F3-47E3-B86A-1379D2B67288}" srcOrd="0" destOrd="0" presId="urn:microsoft.com/office/officeart/2005/8/layout/hProcess9"/>
    <dgm:cxn modelId="{69DDEC81-6C38-431F-8A93-22CFBD4E4412}" srcId="{E8342379-4395-4A85-8F22-DC7A2CE79B72}" destId="{24A0A8F2-223B-4B7B-AAC1-7A025C7886B7}" srcOrd="1" destOrd="0" parTransId="{EE4EAF25-F540-4A5C-BB68-0DD1292DB4C9}" sibTransId="{ECB550B9-6CE4-48E5-B377-2C1650B1AFB4}"/>
    <dgm:cxn modelId="{8210B59A-73F6-4B36-B7CD-05BACE0617BC}" type="presOf" srcId="{E8342379-4395-4A85-8F22-DC7A2CE79B72}" destId="{1D02171A-CADA-4BBF-8015-8366A757C500}" srcOrd="0" destOrd="0" presId="urn:microsoft.com/office/officeart/2005/8/layout/hProcess9"/>
    <dgm:cxn modelId="{76F68F64-50AD-4226-B2F2-D0658653498D}" type="presParOf" srcId="{1D02171A-CADA-4BBF-8015-8366A757C500}" destId="{AE861E2C-371A-4B7A-BA1D-46D9FE897665}" srcOrd="0" destOrd="0" presId="urn:microsoft.com/office/officeart/2005/8/layout/hProcess9"/>
    <dgm:cxn modelId="{26A70C6B-482D-43D4-9E16-1A08C612DFC2}" type="presParOf" srcId="{1D02171A-CADA-4BBF-8015-8366A757C500}" destId="{EE2639DD-1D59-43D1-9C65-A2E9DFE00BF8}" srcOrd="1" destOrd="0" presId="urn:microsoft.com/office/officeart/2005/8/layout/hProcess9"/>
    <dgm:cxn modelId="{3B9964C0-F3B2-49EF-8331-4166C1969B4B}" type="presParOf" srcId="{EE2639DD-1D59-43D1-9C65-A2E9DFE00BF8}" destId="{2CD664FB-75F3-47E3-B86A-1379D2B67288}" srcOrd="0" destOrd="0" presId="urn:microsoft.com/office/officeart/2005/8/layout/hProcess9"/>
    <dgm:cxn modelId="{D3A8E50E-32F8-4042-ABCF-8EB5297BB410}" type="presParOf" srcId="{EE2639DD-1D59-43D1-9C65-A2E9DFE00BF8}" destId="{E257F653-6105-48AC-BDB6-594AE6101586}" srcOrd="1" destOrd="0" presId="urn:microsoft.com/office/officeart/2005/8/layout/hProcess9"/>
    <dgm:cxn modelId="{78BF5AC6-E4A1-4F38-B85E-551C5BFB7246}" type="presParOf" srcId="{EE2639DD-1D59-43D1-9C65-A2E9DFE00BF8}" destId="{FC8FCA69-6710-4BE2-BE94-FE9866D006A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536C7-9786-43A2-BDB8-48900268E188}">
      <dsp:nvSpPr>
        <dsp:cNvPr id="0" name=""/>
        <dsp:cNvSpPr/>
      </dsp:nvSpPr>
      <dsp:spPr>
        <a:xfrm>
          <a:off x="1155776" y="2597"/>
          <a:ext cx="2293396" cy="11466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Epidemiology</a:t>
          </a:r>
          <a:endParaRPr lang="en-US" sz="2800" kern="1200" dirty="0"/>
        </a:p>
      </dsp:txBody>
      <dsp:txXfrm>
        <a:off x="1189362" y="36183"/>
        <a:ext cx="2226224" cy="1079526"/>
      </dsp:txXfrm>
    </dsp:sp>
    <dsp:sp modelId="{355C8F14-7B86-4CA3-9DF6-7DE0C5440B0E}">
      <dsp:nvSpPr>
        <dsp:cNvPr id="0" name=""/>
        <dsp:cNvSpPr/>
      </dsp:nvSpPr>
      <dsp:spPr>
        <a:xfrm>
          <a:off x="1385115" y="1149295"/>
          <a:ext cx="229339" cy="86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023"/>
              </a:lnTo>
              <a:lnTo>
                <a:pt x="229339" y="86002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124D7-D0D0-428B-BE09-537DFB0BB29B}">
      <dsp:nvSpPr>
        <dsp:cNvPr id="0" name=""/>
        <dsp:cNvSpPr/>
      </dsp:nvSpPr>
      <dsp:spPr>
        <a:xfrm>
          <a:off x="1614455" y="1435970"/>
          <a:ext cx="2224392" cy="1146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Common among hospitalized patients, about 10% of all </a:t>
          </a:r>
          <a:r>
            <a:rPr lang="en-US" sz="1400" u="sng" kern="1200" dirty="0" smtClean="0">
              <a:solidFill>
                <a:schemeClr val="tx1"/>
              </a:solidFill>
            </a:rPr>
            <a:t>hospitalized patients</a:t>
          </a:r>
          <a:r>
            <a:rPr lang="en-US" sz="1400" kern="1200" dirty="0" smtClean="0">
              <a:solidFill>
                <a:schemeClr val="tx1"/>
              </a:solidFill>
            </a:rPr>
            <a:t>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648041" y="1469556"/>
        <a:ext cx="2157220" cy="1079526"/>
      </dsp:txXfrm>
    </dsp:sp>
    <dsp:sp modelId="{00847B62-EDD5-4596-B2B1-AAA80B135229}">
      <dsp:nvSpPr>
        <dsp:cNvPr id="0" name=""/>
        <dsp:cNvSpPr/>
      </dsp:nvSpPr>
      <dsp:spPr>
        <a:xfrm>
          <a:off x="1385115" y="1149295"/>
          <a:ext cx="229339" cy="2293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3396"/>
              </a:lnTo>
              <a:lnTo>
                <a:pt x="229339" y="229339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D440F-95B4-4B25-A9FB-2BE4E6963700}">
      <dsp:nvSpPr>
        <dsp:cNvPr id="0" name=""/>
        <dsp:cNvSpPr/>
      </dsp:nvSpPr>
      <dsp:spPr>
        <a:xfrm>
          <a:off x="1614455" y="2869343"/>
          <a:ext cx="2243015" cy="1146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</a:rPr>
            <a:t>Very young </a:t>
          </a:r>
          <a:r>
            <a:rPr lang="en-US" sz="1400" kern="1200" dirty="0" smtClean="0">
              <a:solidFill>
                <a:schemeClr val="tx1"/>
              </a:solidFill>
            </a:rPr>
            <a:t>and </a:t>
          </a:r>
          <a:r>
            <a:rPr lang="en-US" sz="1400" kern="1200" dirty="0" smtClean="0">
              <a:solidFill>
                <a:srgbClr val="FF0000"/>
              </a:solidFill>
            </a:rPr>
            <a:t>elderly</a:t>
          </a:r>
          <a:r>
            <a:rPr lang="en-US" sz="1400" kern="1200" dirty="0" smtClean="0">
              <a:solidFill>
                <a:schemeClr val="tx1"/>
              </a:solidFill>
            </a:rPr>
            <a:t> are more susceptible to delirium.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648041" y="2902929"/>
        <a:ext cx="2175843" cy="1079526"/>
      </dsp:txXfrm>
    </dsp:sp>
    <dsp:sp modelId="{3A580C8D-C37D-49C1-B8D4-AB9A3DD76106}">
      <dsp:nvSpPr>
        <dsp:cNvPr id="0" name=""/>
        <dsp:cNvSpPr/>
      </dsp:nvSpPr>
      <dsp:spPr>
        <a:xfrm>
          <a:off x="1385115" y="1149295"/>
          <a:ext cx="229339" cy="3726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6769"/>
              </a:lnTo>
              <a:lnTo>
                <a:pt x="229339" y="37267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253D3C-3B36-4246-88FE-1A29E3440648}">
      <dsp:nvSpPr>
        <dsp:cNvPr id="0" name=""/>
        <dsp:cNvSpPr/>
      </dsp:nvSpPr>
      <dsp:spPr>
        <a:xfrm>
          <a:off x="1614455" y="4302716"/>
          <a:ext cx="2253124" cy="1146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Patients with </a:t>
          </a:r>
          <a:r>
            <a:rPr lang="en-US" sz="1400" u="sng" kern="1200" dirty="0" smtClean="0">
              <a:solidFill>
                <a:schemeClr val="tx1"/>
              </a:solidFill>
            </a:rPr>
            <a:t>history of delirium</a:t>
          </a:r>
          <a:r>
            <a:rPr lang="en-US" sz="1400" kern="1200" dirty="0" smtClean="0">
              <a:solidFill>
                <a:schemeClr val="tx1"/>
              </a:solidFill>
            </a:rPr>
            <a:t> or brain injury are more likely to have an episode of delirium than the general population.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648041" y="4336302"/>
        <a:ext cx="2185952" cy="1079526"/>
      </dsp:txXfrm>
    </dsp:sp>
    <dsp:sp modelId="{C80EB646-31D1-4F49-AE86-FC6E66D2CFDB}">
      <dsp:nvSpPr>
        <dsp:cNvPr id="0" name=""/>
        <dsp:cNvSpPr/>
      </dsp:nvSpPr>
      <dsp:spPr>
        <a:xfrm>
          <a:off x="4022521" y="2597"/>
          <a:ext cx="2293396" cy="1146698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Etiology</a:t>
          </a:r>
          <a:endParaRPr lang="en-US" sz="2800" kern="1200" dirty="0"/>
        </a:p>
      </dsp:txBody>
      <dsp:txXfrm>
        <a:off x="4056107" y="36183"/>
        <a:ext cx="2226224" cy="1079526"/>
      </dsp:txXfrm>
    </dsp:sp>
    <dsp:sp modelId="{5CCF3BF0-82F2-4D37-86F9-AAF3816E41F0}">
      <dsp:nvSpPr>
        <dsp:cNvPr id="0" name=""/>
        <dsp:cNvSpPr/>
      </dsp:nvSpPr>
      <dsp:spPr>
        <a:xfrm>
          <a:off x="4251861" y="1149295"/>
          <a:ext cx="246585" cy="228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385"/>
              </a:lnTo>
              <a:lnTo>
                <a:pt x="246585" y="228338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2F7F6-613D-48FC-909B-4A15FCEC7737}">
      <dsp:nvSpPr>
        <dsp:cNvPr id="0" name=""/>
        <dsp:cNvSpPr/>
      </dsp:nvSpPr>
      <dsp:spPr>
        <a:xfrm>
          <a:off x="4498447" y="2859332"/>
          <a:ext cx="2472978" cy="1146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Delirium is thought to involve dysfunction of </a:t>
          </a:r>
          <a:r>
            <a:rPr lang="en-US" sz="1400" kern="1200" dirty="0" smtClean="0">
              <a:solidFill>
                <a:srgbClr val="FF0000"/>
              </a:solidFill>
            </a:rPr>
            <a:t>reticular formation</a:t>
          </a:r>
          <a:r>
            <a:rPr lang="en-US" sz="1400" kern="1200" dirty="0" smtClean="0">
              <a:solidFill>
                <a:schemeClr val="tx1"/>
              </a:solidFill>
            </a:rPr>
            <a:t> and </a:t>
          </a:r>
          <a:r>
            <a:rPr lang="en-US" sz="1400" kern="1200" dirty="0" smtClean="0">
              <a:solidFill>
                <a:srgbClr val="FF0000"/>
              </a:solidFill>
            </a:rPr>
            <a:t>acetyl-choline transmission.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4532033" y="2892918"/>
        <a:ext cx="2405806" cy="1079526"/>
      </dsp:txXfrm>
    </dsp:sp>
    <dsp:sp modelId="{B944FB54-2152-4FAA-B78A-810681D8BC9D}">
      <dsp:nvSpPr>
        <dsp:cNvPr id="0" name=""/>
        <dsp:cNvSpPr/>
      </dsp:nvSpPr>
      <dsp:spPr>
        <a:xfrm>
          <a:off x="4251861" y="1149295"/>
          <a:ext cx="211671" cy="845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5976"/>
              </a:lnTo>
              <a:lnTo>
                <a:pt x="211671" y="8459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447C9-1018-4CCD-80D5-43C7728CFF69}">
      <dsp:nvSpPr>
        <dsp:cNvPr id="0" name=""/>
        <dsp:cNvSpPr/>
      </dsp:nvSpPr>
      <dsp:spPr>
        <a:xfrm>
          <a:off x="4463532" y="1421923"/>
          <a:ext cx="2489105" cy="1146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Major causes include </a:t>
          </a:r>
          <a:r>
            <a:rPr lang="en-US" sz="1400" u="sng" kern="1200" dirty="0" smtClean="0">
              <a:solidFill>
                <a:schemeClr val="tx1"/>
              </a:solidFill>
            </a:rPr>
            <a:t>systemic disease</a:t>
          </a:r>
          <a:r>
            <a:rPr lang="en-US" sz="1400" kern="1200" dirty="0" smtClean="0">
              <a:solidFill>
                <a:schemeClr val="tx1"/>
              </a:solidFill>
            </a:rPr>
            <a:t>, </a:t>
          </a:r>
          <a:r>
            <a:rPr lang="en-US" sz="1400" u="sng" kern="1200" dirty="0" smtClean="0">
              <a:solidFill>
                <a:schemeClr val="tx1"/>
              </a:solidFill>
            </a:rPr>
            <a:t>CNS disease</a:t>
          </a:r>
          <a:r>
            <a:rPr lang="en-US" sz="1400" kern="1200" dirty="0" smtClean="0">
              <a:solidFill>
                <a:schemeClr val="tx1"/>
              </a:solidFill>
            </a:rPr>
            <a:t>, and either </a:t>
          </a:r>
          <a:r>
            <a:rPr lang="en-US" sz="1400" u="none" kern="1200" dirty="0" smtClean="0">
              <a:solidFill>
                <a:srgbClr val="FF0000"/>
              </a:solidFill>
            </a:rPr>
            <a:t>intoxication</a:t>
          </a:r>
          <a:r>
            <a:rPr lang="en-US" sz="1400" kern="1200" dirty="0" smtClean="0">
              <a:solidFill>
                <a:schemeClr val="tx1"/>
              </a:solidFill>
            </a:rPr>
            <a:t> with or </a:t>
          </a:r>
          <a:r>
            <a:rPr lang="en-US" sz="1400" u="none" kern="1200" dirty="0" smtClean="0">
              <a:solidFill>
                <a:srgbClr val="FF0000"/>
              </a:solidFill>
            </a:rPr>
            <a:t>Withdrawal</a:t>
          </a:r>
          <a:r>
            <a:rPr lang="en-US" sz="1400" u="sng" kern="1200" dirty="0" smtClean="0">
              <a:solidFill>
                <a:schemeClr val="tx1"/>
              </a:solidFill>
            </a:rPr>
            <a:t> </a:t>
          </a:r>
          <a:r>
            <a:rPr lang="en-US" sz="1400" kern="1200" dirty="0" smtClean="0">
              <a:solidFill>
                <a:schemeClr val="tx1"/>
              </a:solidFill>
            </a:rPr>
            <a:t>from prescribed medications, or </a:t>
          </a:r>
          <a:r>
            <a:rPr lang="en-US" sz="1400" u="sng" kern="1200" dirty="0" smtClean="0">
              <a:solidFill>
                <a:schemeClr val="tx1"/>
              </a:solidFill>
            </a:rPr>
            <a:t>drug of abuse</a:t>
          </a:r>
          <a:r>
            <a:rPr lang="en-US" sz="1400" kern="1200" dirty="0" smtClean="0">
              <a:solidFill>
                <a:schemeClr val="tx1"/>
              </a:solidFill>
            </a:rPr>
            <a:t>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497118" y="1455509"/>
        <a:ext cx="2421933" cy="1079526"/>
      </dsp:txXfrm>
    </dsp:sp>
    <dsp:sp modelId="{07755572-04C7-4DB7-B28A-DC9CDDB7110D}">
      <dsp:nvSpPr>
        <dsp:cNvPr id="0" name=""/>
        <dsp:cNvSpPr/>
      </dsp:nvSpPr>
      <dsp:spPr>
        <a:xfrm>
          <a:off x="4251861" y="1149295"/>
          <a:ext cx="229339" cy="3726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6769"/>
              </a:lnTo>
              <a:lnTo>
                <a:pt x="229339" y="37267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FB24F-3531-42E3-899C-A02780F6A76D}">
      <dsp:nvSpPr>
        <dsp:cNvPr id="0" name=""/>
        <dsp:cNvSpPr/>
      </dsp:nvSpPr>
      <dsp:spPr>
        <a:xfrm>
          <a:off x="4481201" y="4302716"/>
          <a:ext cx="2437238" cy="1146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</a:rPr>
            <a:t>Noradrenergic hyperactivity </a:t>
          </a:r>
          <a:r>
            <a:rPr lang="en-US" sz="1400" kern="1200" dirty="0" smtClean="0">
              <a:solidFill>
                <a:schemeClr val="tx1"/>
              </a:solidFill>
            </a:rPr>
            <a:t>has been associated with </a:t>
          </a:r>
          <a:r>
            <a:rPr lang="en-US" sz="1400" kern="1200" dirty="0" smtClean="0">
              <a:solidFill>
                <a:srgbClr val="FF0000"/>
              </a:solidFill>
            </a:rPr>
            <a:t>alcohol withdrawal delirium.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4514787" y="4336302"/>
        <a:ext cx="2370066" cy="10795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DF544-B411-424A-BEA0-B102ECDCA617}">
      <dsp:nvSpPr>
        <dsp:cNvPr id="0" name=""/>
        <dsp:cNvSpPr/>
      </dsp:nvSpPr>
      <dsp:spPr>
        <a:xfrm>
          <a:off x="788669" y="0"/>
          <a:ext cx="8938260" cy="268125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A6A81-EB02-404A-A3C5-FAE8E9278104}">
      <dsp:nvSpPr>
        <dsp:cNvPr id="0" name=""/>
        <dsp:cNvSpPr/>
      </dsp:nvSpPr>
      <dsp:spPr>
        <a:xfrm>
          <a:off x="1380172" y="804377"/>
          <a:ext cx="3614737" cy="10725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Laboratory tests : </a:t>
          </a:r>
          <a:r>
            <a:rPr lang="en-US" sz="1800" kern="1200" dirty="0" smtClean="0">
              <a:solidFill>
                <a:srgbClr val="FF0000"/>
              </a:solidFill>
            </a:rPr>
            <a:t>Delirium is a medical emergency</a:t>
          </a:r>
          <a:r>
            <a:rPr lang="en-US" sz="1800" kern="1200" dirty="0" smtClean="0"/>
            <a:t>, its cause must be identified as quick as possible.</a:t>
          </a:r>
          <a:endParaRPr lang="en-US" sz="1800" kern="1200" dirty="0"/>
        </a:p>
      </dsp:txBody>
      <dsp:txXfrm>
        <a:off x="1432527" y="856732"/>
        <a:ext cx="3510027" cy="967793"/>
      </dsp:txXfrm>
    </dsp:sp>
    <dsp:sp modelId="{FE0973F5-3080-4A1A-849A-F6142388608B}">
      <dsp:nvSpPr>
        <dsp:cNvPr id="0" name=""/>
        <dsp:cNvSpPr/>
      </dsp:nvSpPr>
      <dsp:spPr>
        <a:xfrm>
          <a:off x="5520690" y="804377"/>
          <a:ext cx="3614737" cy="1072503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Treatment : </a:t>
          </a:r>
          <a:r>
            <a:rPr lang="en-US" sz="1800" kern="1200" dirty="0" smtClean="0">
              <a:solidFill>
                <a:srgbClr val="FF0000"/>
              </a:solidFill>
            </a:rPr>
            <a:t>Identify and treat the underlying cause. 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5573045" y="856732"/>
        <a:ext cx="3510027" cy="967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536C7-9786-43A2-BDB8-48900268E188}">
      <dsp:nvSpPr>
        <dsp:cNvPr id="0" name=""/>
        <dsp:cNvSpPr/>
      </dsp:nvSpPr>
      <dsp:spPr>
        <a:xfrm>
          <a:off x="1138465" y="2597"/>
          <a:ext cx="2293396" cy="11466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Epidemiology</a:t>
          </a:r>
          <a:endParaRPr lang="en-US" sz="2800" kern="1200" dirty="0"/>
        </a:p>
      </dsp:txBody>
      <dsp:txXfrm>
        <a:off x="1172051" y="36183"/>
        <a:ext cx="2226224" cy="1079526"/>
      </dsp:txXfrm>
    </dsp:sp>
    <dsp:sp modelId="{D93C8718-8EDF-408A-AB8E-D50504F9B5CC}">
      <dsp:nvSpPr>
        <dsp:cNvPr id="0" name=""/>
        <dsp:cNvSpPr/>
      </dsp:nvSpPr>
      <dsp:spPr>
        <a:xfrm>
          <a:off x="1367805" y="1149295"/>
          <a:ext cx="229339" cy="86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023"/>
              </a:lnTo>
              <a:lnTo>
                <a:pt x="229339" y="86002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818EF-90FB-42F1-98C6-047DD1AD3E08}">
      <dsp:nvSpPr>
        <dsp:cNvPr id="0" name=""/>
        <dsp:cNvSpPr/>
      </dsp:nvSpPr>
      <dsp:spPr>
        <a:xfrm>
          <a:off x="1597144" y="1435970"/>
          <a:ext cx="2209568" cy="1146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u="none" kern="1200" dirty="0" smtClean="0">
              <a:solidFill>
                <a:srgbClr val="FF0000"/>
              </a:solidFill>
            </a:rPr>
            <a:t>Increasing age is the most important risk factor</a:t>
          </a:r>
          <a:r>
            <a:rPr lang="en-US" sz="1600" u="none" kern="1200" dirty="0" smtClean="0">
              <a:solidFill>
                <a:srgbClr val="FF0000"/>
              </a:solidFill>
            </a:rPr>
            <a:t>.</a:t>
          </a:r>
          <a:endParaRPr lang="en-US" sz="1600" u="none" kern="1200" dirty="0">
            <a:solidFill>
              <a:srgbClr val="FF0000"/>
            </a:solidFill>
          </a:endParaRPr>
        </a:p>
      </dsp:txBody>
      <dsp:txXfrm>
        <a:off x="1630730" y="1469556"/>
        <a:ext cx="2142396" cy="1079526"/>
      </dsp:txXfrm>
    </dsp:sp>
    <dsp:sp modelId="{E717F0D6-BB06-4E3C-97FD-4FD0B521B0AF}">
      <dsp:nvSpPr>
        <dsp:cNvPr id="0" name=""/>
        <dsp:cNvSpPr/>
      </dsp:nvSpPr>
      <dsp:spPr>
        <a:xfrm>
          <a:off x="1367805" y="1149295"/>
          <a:ext cx="229339" cy="2293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3396"/>
              </a:lnTo>
              <a:lnTo>
                <a:pt x="229339" y="229339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E98A1-67A7-4370-89A0-A2F772946DE9}">
      <dsp:nvSpPr>
        <dsp:cNvPr id="0" name=""/>
        <dsp:cNvSpPr/>
      </dsp:nvSpPr>
      <dsp:spPr>
        <a:xfrm>
          <a:off x="1597144" y="2869343"/>
          <a:ext cx="2231878" cy="1146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A syndrome of the elderly, 5%of Americans over the age of 65 have sever dementia, and 15% have mild dementia.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630730" y="2902929"/>
        <a:ext cx="2164706" cy="1079526"/>
      </dsp:txXfrm>
    </dsp:sp>
    <dsp:sp modelId="{530199C4-758B-44FD-A5CA-28A7A7F04412}">
      <dsp:nvSpPr>
        <dsp:cNvPr id="0" name=""/>
        <dsp:cNvSpPr/>
      </dsp:nvSpPr>
      <dsp:spPr>
        <a:xfrm>
          <a:off x="1367805" y="1149295"/>
          <a:ext cx="229339" cy="3726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6769"/>
              </a:lnTo>
              <a:lnTo>
                <a:pt x="229339" y="37267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BC5A1-6DF8-4A1A-A547-34540B4B69AD}">
      <dsp:nvSpPr>
        <dsp:cNvPr id="0" name=""/>
        <dsp:cNvSpPr/>
      </dsp:nvSpPr>
      <dsp:spPr>
        <a:xfrm>
          <a:off x="1597144" y="4302716"/>
          <a:ext cx="2241712" cy="1146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15% of dementia cases are </a:t>
          </a:r>
          <a:r>
            <a:rPr lang="en-US" sz="1400" u="sng" kern="1200" dirty="0" smtClean="0">
              <a:solidFill>
                <a:schemeClr val="tx1"/>
              </a:solidFill>
            </a:rPr>
            <a:t>reversible.</a:t>
          </a:r>
          <a:endParaRPr lang="en-US" sz="1400" u="sng" kern="1200" dirty="0">
            <a:solidFill>
              <a:schemeClr val="tx1"/>
            </a:solidFill>
          </a:endParaRPr>
        </a:p>
      </dsp:txBody>
      <dsp:txXfrm>
        <a:off x="1630730" y="4336302"/>
        <a:ext cx="2174540" cy="1079526"/>
      </dsp:txXfrm>
    </dsp:sp>
    <dsp:sp modelId="{C80EB646-31D1-4F49-AE86-FC6E66D2CFDB}">
      <dsp:nvSpPr>
        <dsp:cNvPr id="0" name=""/>
        <dsp:cNvSpPr/>
      </dsp:nvSpPr>
      <dsp:spPr>
        <a:xfrm>
          <a:off x="4005211" y="2597"/>
          <a:ext cx="2293396" cy="1146698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Etiology</a:t>
          </a:r>
          <a:endParaRPr lang="en-US" sz="2800" kern="1200" dirty="0"/>
        </a:p>
      </dsp:txBody>
      <dsp:txXfrm>
        <a:off x="4038797" y="36183"/>
        <a:ext cx="2226224" cy="1079526"/>
      </dsp:txXfrm>
    </dsp:sp>
    <dsp:sp modelId="{D60F9098-D76E-4DC3-9446-56BFEA4E9ABA}">
      <dsp:nvSpPr>
        <dsp:cNvPr id="0" name=""/>
        <dsp:cNvSpPr/>
      </dsp:nvSpPr>
      <dsp:spPr>
        <a:xfrm>
          <a:off x="4234550" y="1149295"/>
          <a:ext cx="150043" cy="2149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9611"/>
              </a:lnTo>
              <a:lnTo>
                <a:pt x="150043" y="214961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D62A4-28C5-437E-A0DD-DD89BB8A6B8A}">
      <dsp:nvSpPr>
        <dsp:cNvPr id="0" name=""/>
        <dsp:cNvSpPr/>
      </dsp:nvSpPr>
      <dsp:spPr>
        <a:xfrm>
          <a:off x="4384594" y="2725558"/>
          <a:ext cx="2523726" cy="1146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followed by </a:t>
          </a:r>
          <a:r>
            <a:rPr lang="en-US" sz="1400" kern="1200" dirty="0" smtClean="0">
              <a:solidFill>
                <a:srgbClr val="FF0000"/>
              </a:solidFill>
            </a:rPr>
            <a:t>vascular disease.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4418180" y="2759144"/>
        <a:ext cx="2456554" cy="1079526"/>
      </dsp:txXfrm>
    </dsp:sp>
    <dsp:sp modelId="{3AB9278E-1574-4D64-A2BD-C21A1F273FC7}">
      <dsp:nvSpPr>
        <dsp:cNvPr id="0" name=""/>
        <dsp:cNvSpPr/>
      </dsp:nvSpPr>
      <dsp:spPr>
        <a:xfrm>
          <a:off x="4234550" y="1149295"/>
          <a:ext cx="179765" cy="761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831"/>
              </a:lnTo>
              <a:lnTo>
                <a:pt x="179765" y="7618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AE8DA-6B3A-4B50-B35B-9133ECCE92D3}">
      <dsp:nvSpPr>
        <dsp:cNvPr id="0" name=""/>
        <dsp:cNvSpPr/>
      </dsp:nvSpPr>
      <dsp:spPr>
        <a:xfrm>
          <a:off x="4414316" y="1337778"/>
          <a:ext cx="2498793" cy="1146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Most common cause is </a:t>
          </a:r>
          <a:r>
            <a:rPr lang="en-US" sz="1400" kern="1200" dirty="0" smtClean="0">
              <a:solidFill>
                <a:srgbClr val="FF0000"/>
              </a:solidFill>
            </a:rPr>
            <a:t>Alzheimer's disease</a:t>
          </a:r>
          <a:r>
            <a:rPr lang="en-US" sz="1400" kern="1200" dirty="0" smtClean="0">
              <a:solidFill>
                <a:schemeClr val="tx1"/>
              </a:solidFill>
            </a:rPr>
            <a:t> (50-60%) </a:t>
          </a:r>
          <a:endParaRPr lang="en-US" sz="1400" kern="1200" dirty="0"/>
        </a:p>
      </dsp:txBody>
      <dsp:txXfrm>
        <a:off x="4447902" y="1371364"/>
        <a:ext cx="2431621" cy="1079526"/>
      </dsp:txXfrm>
    </dsp:sp>
    <dsp:sp modelId="{7BFFB883-9088-44A4-8525-038AA7B86E16}">
      <dsp:nvSpPr>
        <dsp:cNvPr id="0" name=""/>
        <dsp:cNvSpPr/>
      </dsp:nvSpPr>
      <dsp:spPr>
        <a:xfrm>
          <a:off x="4234550" y="1149295"/>
          <a:ext cx="229339" cy="3726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6769"/>
              </a:lnTo>
              <a:lnTo>
                <a:pt x="229339" y="37267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63734-A595-4947-B26D-C7CB08D75D5B}">
      <dsp:nvSpPr>
        <dsp:cNvPr id="0" name=""/>
        <dsp:cNvSpPr/>
      </dsp:nvSpPr>
      <dsp:spPr>
        <a:xfrm>
          <a:off x="4463890" y="4302716"/>
          <a:ext cx="2437458" cy="1146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Other common causes include head trauma , alcohol , movement disorders (such as Huntington's disease and parkinsonism) and HIV infection.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497476" y="4336302"/>
        <a:ext cx="2370286" cy="10795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D54DB-791E-43A1-9E52-E102D8D91075}">
      <dsp:nvSpPr>
        <dsp:cNvPr id="0" name=""/>
        <dsp:cNvSpPr/>
      </dsp:nvSpPr>
      <dsp:spPr>
        <a:xfrm>
          <a:off x="2" y="0"/>
          <a:ext cx="10845795" cy="4626079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46B7E-BF52-4DC4-A812-1E3DC121443B}">
      <dsp:nvSpPr>
        <dsp:cNvPr id="0" name=""/>
        <dsp:cNvSpPr/>
      </dsp:nvSpPr>
      <dsp:spPr>
        <a:xfrm>
          <a:off x="926" y="1207702"/>
          <a:ext cx="1485472" cy="221067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Potentially reversible causes for the dementia (hypothyroidism, CNS syphilis, subdural hematoma, </a:t>
          </a:r>
          <a:r>
            <a:rPr lang="en-US" sz="1400" kern="1200" dirty="0" err="1" smtClean="0">
              <a:solidFill>
                <a:srgbClr val="FF0000"/>
              </a:solidFill>
            </a:rPr>
            <a:t>vit</a:t>
          </a:r>
          <a:r>
            <a:rPr lang="en-US" sz="1400" kern="1200" dirty="0" smtClean="0">
              <a:solidFill>
                <a:srgbClr val="FF0000"/>
              </a:solidFill>
            </a:rPr>
            <a:t> B12 deficiency, </a:t>
          </a:r>
          <a:r>
            <a:rPr lang="en-US" sz="1400" kern="1200" dirty="0" smtClean="0"/>
            <a:t>uremia, hypoxia). </a:t>
          </a:r>
          <a:endParaRPr lang="en-US" sz="1400" kern="1200" dirty="0"/>
        </a:p>
      </dsp:txBody>
      <dsp:txXfrm>
        <a:off x="73441" y="1280217"/>
        <a:ext cx="1340442" cy="2065643"/>
      </dsp:txXfrm>
    </dsp:sp>
    <dsp:sp modelId="{7D840F7A-85CD-4A47-B1C9-2D411CAA6ACC}">
      <dsp:nvSpPr>
        <dsp:cNvPr id="0" name=""/>
        <dsp:cNvSpPr/>
      </dsp:nvSpPr>
      <dsp:spPr>
        <a:xfrm>
          <a:off x="1560672" y="1269655"/>
          <a:ext cx="1485472" cy="2086768"/>
        </a:xfrm>
        <a:prstGeom prst="round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</a:rPr>
            <a:t>Identify other treatable medical conditions </a:t>
          </a:r>
          <a:r>
            <a:rPr lang="en-US" sz="1400" kern="1200" dirty="0" smtClean="0"/>
            <a:t>that may worsen the dementia.</a:t>
          </a:r>
          <a:endParaRPr lang="en-US" sz="1400" kern="1200" dirty="0"/>
        </a:p>
      </dsp:txBody>
      <dsp:txXfrm>
        <a:off x="1633187" y="1342170"/>
        <a:ext cx="1340442" cy="1941738"/>
      </dsp:txXfrm>
    </dsp:sp>
    <dsp:sp modelId="{0BBA5BFE-57EC-45BC-9D24-3CC2B0F9D84D}">
      <dsp:nvSpPr>
        <dsp:cNvPr id="0" name=""/>
        <dsp:cNvSpPr/>
      </dsp:nvSpPr>
      <dsp:spPr>
        <a:xfrm>
          <a:off x="3120418" y="1260125"/>
          <a:ext cx="1485472" cy="2105828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Supportive measures.</a:t>
          </a:r>
          <a:endParaRPr lang="en-US" sz="1400" kern="1200" dirty="0"/>
        </a:p>
      </dsp:txBody>
      <dsp:txXfrm>
        <a:off x="3192933" y="1332640"/>
        <a:ext cx="1340442" cy="1960798"/>
      </dsp:txXfrm>
    </dsp:sp>
    <dsp:sp modelId="{67FD67ED-9142-472A-B8C1-9E4BDFF65066}">
      <dsp:nvSpPr>
        <dsp:cNvPr id="0" name=""/>
        <dsp:cNvSpPr/>
      </dsp:nvSpPr>
      <dsp:spPr>
        <a:xfrm>
          <a:off x="4680164" y="1260125"/>
          <a:ext cx="1485472" cy="2105828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Ensure proper treatment of any underlying medical problems or associated </a:t>
          </a:r>
          <a:r>
            <a:rPr lang="en-US" sz="1400" kern="1200" dirty="0" err="1" smtClean="0"/>
            <a:t>disrubtive</a:t>
          </a:r>
          <a:r>
            <a:rPr lang="en-US" sz="1400" kern="1200" dirty="0" smtClean="0"/>
            <a:t> symptoms.</a:t>
          </a:r>
          <a:endParaRPr lang="en-US" sz="1400" kern="1200" dirty="0"/>
        </a:p>
      </dsp:txBody>
      <dsp:txXfrm>
        <a:off x="4752679" y="1332640"/>
        <a:ext cx="1340442" cy="1960798"/>
      </dsp:txXfrm>
    </dsp:sp>
    <dsp:sp modelId="{5FA48D1F-47C7-4255-A6A3-00CE52A9F359}">
      <dsp:nvSpPr>
        <dsp:cNvPr id="0" name=""/>
        <dsp:cNvSpPr/>
      </dsp:nvSpPr>
      <dsp:spPr>
        <a:xfrm>
          <a:off x="6239910" y="1231545"/>
          <a:ext cx="1485472" cy="2162988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Maintain proper nutrition, exercise, and daily activities.</a:t>
          </a:r>
          <a:endParaRPr lang="en-US" sz="1500" kern="1200" dirty="0"/>
        </a:p>
      </dsp:txBody>
      <dsp:txXfrm>
        <a:off x="6312425" y="1304060"/>
        <a:ext cx="1340442" cy="2017958"/>
      </dsp:txXfrm>
    </dsp:sp>
    <dsp:sp modelId="{0323B2CD-C4AD-4778-93C3-89B9546805CA}">
      <dsp:nvSpPr>
        <dsp:cNvPr id="0" name=""/>
        <dsp:cNvSpPr/>
      </dsp:nvSpPr>
      <dsp:spPr>
        <a:xfrm>
          <a:off x="7799656" y="1250604"/>
          <a:ext cx="1485472" cy="2124869"/>
        </a:xfrm>
        <a:prstGeom prst="round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Provide an environment with frequent cues for orientation to day, date, place, and time.</a:t>
          </a:r>
          <a:endParaRPr lang="en-US" sz="1500" kern="1200" dirty="0"/>
        </a:p>
      </dsp:txBody>
      <dsp:txXfrm>
        <a:off x="7872171" y="1323119"/>
        <a:ext cx="1340442" cy="1979839"/>
      </dsp:txXfrm>
    </dsp:sp>
    <dsp:sp modelId="{ADBAC2CA-58DD-4E68-8E11-C800C8287DEA}">
      <dsp:nvSpPr>
        <dsp:cNvPr id="0" name=""/>
        <dsp:cNvSpPr/>
      </dsp:nvSpPr>
      <dsp:spPr>
        <a:xfrm>
          <a:off x="9359401" y="1231545"/>
          <a:ext cx="1485472" cy="2162988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As functioning decreases, nursing home placement may be necessary.</a:t>
          </a:r>
          <a:endParaRPr lang="en-US" sz="1500" kern="1200" dirty="0"/>
        </a:p>
      </dsp:txBody>
      <dsp:txXfrm>
        <a:off x="9431916" y="1304060"/>
        <a:ext cx="1340442" cy="20179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913C5-AB58-451C-ADEF-94A3EE13D755}">
      <dsp:nvSpPr>
        <dsp:cNvPr id="0" name=""/>
        <dsp:cNvSpPr/>
      </dsp:nvSpPr>
      <dsp:spPr>
        <a:xfrm>
          <a:off x="2038" y="140280"/>
          <a:ext cx="2044896" cy="20448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2537" tIns="25400" rIns="112537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Course and prognosis </a:t>
          </a:r>
          <a:endParaRPr lang="en-US" sz="2000" kern="1200" dirty="0"/>
        </a:p>
      </dsp:txBody>
      <dsp:txXfrm>
        <a:off x="301506" y="439748"/>
        <a:ext cx="1445960" cy="1445960"/>
      </dsp:txXfrm>
    </dsp:sp>
    <dsp:sp modelId="{6FB9ECF9-9574-4242-AB2B-C2F0B8521364}">
      <dsp:nvSpPr>
        <dsp:cNvPr id="0" name=""/>
        <dsp:cNvSpPr/>
      </dsp:nvSpPr>
      <dsp:spPr>
        <a:xfrm>
          <a:off x="1637955" y="140280"/>
          <a:ext cx="2044896" cy="2044896"/>
        </a:xfrm>
        <a:prstGeom prst="ellipse">
          <a:avLst/>
        </a:prstGeom>
        <a:solidFill>
          <a:schemeClr val="bg1">
            <a:alpha val="50000"/>
          </a:schemeClr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2537" tIns="17780" rIns="112537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Dementia may be: 1.progressive 2.remitting        3. stable.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937423" y="439748"/>
        <a:ext cx="1445960" cy="1445960"/>
      </dsp:txXfrm>
    </dsp:sp>
    <dsp:sp modelId="{46F78CE6-422B-4793-8BE3-AE88A6375843}">
      <dsp:nvSpPr>
        <dsp:cNvPr id="0" name=""/>
        <dsp:cNvSpPr/>
      </dsp:nvSpPr>
      <dsp:spPr>
        <a:xfrm>
          <a:off x="3273872" y="140280"/>
          <a:ext cx="2044896" cy="2044896"/>
        </a:xfrm>
        <a:prstGeom prst="ellipse">
          <a:avLst/>
        </a:prstGeom>
        <a:solidFill>
          <a:schemeClr val="bg1">
            <a:alpha val="50000"/>
          </a:schemeClr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2537" tIns="17780" rIns="11253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In reversible causes of dementia the course depends on how quickly the cause is reversed.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573340" y="439748"/>
        <a:ext cx="1445960" cy="1445960"/>
      </dsp:txXfrm>
    </dsp:sp>
    <dsp:sp modelId="{9A3D5B22-D0A8-486B-9713-35C3001AF006}">
      <dsp:nvSpPr>
        <dsp:cNvPr id="0" name=""/>
        <dsp:cNvSpPr/>
      </dsp:nvSpPr>
      <dsp:spPr>
        <a:xfrm>
          <a:off x="4909790" y="140280"/>
          <a:ext cx="2044896" cy="2044896"/>
        </a:xfrm>
        <a:prstGeom prst="ellipse">
          <a:avLst/>
        </a:prstGeom>
        <a:solidFill>
          <a:schemeClr val="bg1">
            <a:alpha val="50000"/>
          </a:schemeClr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2537" tIns="17780" rIns="11253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For Dementia of Alzheimer's type the course is likely to be one of slow deterioration.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209258" y="439748"/>
        <a:ext cx="1445960" cy="14459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C9565-8A7F-416B-A126-DB7EBD561B4E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5">
                  <a:lumMod val="75000"/>
                </a:schemeClr>
              </a:solidFill>
            </a:rPr>
            <a:t>Dementia</a:t>
          </a:r>
          <a:endParaRPr lang="en-US" sz="2300" kern="1200" dirty="0"/>
        </a:p>
      </dsp:txBody>
      <dsp:txXfrm>
        <a:off x="3321004" y="2066564"/>
        <a:ext cx="1485474" cy="1284995"/>
      </dsp:txXfrm>
    </dsp:sp>
    <dsp:sp modelId="{C7F6EEB4-0AB1-4726-8041-0C8050DEFE3C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B6399-AC68-4037-BFE6-91C6EE03CD36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Insidious onset and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Usually in nursing homes and psychiatric hospitals.</a:t>
          </a:r>
          <a:endParaRPr lang="en-US" sz="1400" kern="1200" dirty="0"/>
        </a:p>
      </dsp:txBody>
      <dsp:txXfrm>
        <a:off x="3459220" y="261045"/>
        <a:ext cx="1217310" cy="1053116"/>
      </dsp:txXfrm>
    </dsp:sp>
    <dsp:sp modelId="{1E9118D9-CED1-46D2-904E-63B4C2DD5231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13251-BB6E-46AC-B4E9-A39815037A8B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Duration months-years.</a:t>
          </a:r>
          <a:endParaRPr lang="en-US" sz="1800" kern="1200" dirty="0"/>
        </a:p>
      </dsp:txBody>
      <dsp:txXfrm>
        <a:off x="5129106" y="1229902"/>
        <a:ext cx="1217310" cy="1053116"/>
      </dsp:txXfrm>
    </dsp:sp>
    <dsp:sp modelId="{9E51B000-F7EC-4B64-84CC-74061F50AACF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15FF3-940D-49F3-8B90-435D56A6AA2A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Progressive course, majority irreversible.</a:t>
          </a:r>
          <a:endParaRPr lang="en-US" sz="1800" kern="1200" dirty="0"/>
        </a:p>
      </dsp:txBody>
      <dsp:txXfrm>
        <a:off x="5129106" y="3134564"/>
        <a:ext cx="1217310" cy="1053116"/>
      </dsp:txXfrm>
    </dsp:sp>
    <dsp:sp modelId="{3E303AF8-D336-42AB-81A1-EEC3C220B35A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BE578-4CDA-4FED-AF5B-51FFE8C0938C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level of consciousness Normal early on.</a:t>
          </a:r>
          <a:endParaRPr lang="en-US" sz="1600" kern="1200" dirty="0"/>
        </a:p>
      </dsp:txBody>
      <dsp:txXfrm>
        <a:off x="3459220" y="4104505"/>
        <a:ext cx="1217310" cy="1053116"/>
      </dsp:txXfrm>
    </dsp:sp>
    <dsp:sp modelId="{FF52E6A7-565A-42CD-8CF4-21582C5BACED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110CB-1486-4A47-AA13-907623AC8617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Normal level of arousal.</a:t>
          </a:r>
          <a:endParaRPr lang="en-US" sz="1800" kern="1200" dirty="0"/>
        </a:p>
      </dsp:txBody>
      <dsp:txXfrm>
        <a:off x="1781582" y="3135647"/>
        <a:ext cx="1217310" cy="1053116"/>
      </dsp:txXfrm>
    </dsp:sp>
    <dsp:sp modelId="{D822E8EE-D76F-427A-8E2D-B040E3B613DC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History of Chronic disease.</a:t>
          </a:r>
          <a:endParaRPr lang="en-US" sz="1800" kern="1200" dirty="0"/>
        </a:p>
      </dsp:txBody>
      <dsp:txXfrm>
        <a:off x="1781582" y="1227735"/>
        <a:ext cx="1217310" cy="10531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C9565-8A7F-416B-A126-DB7EBD561B4E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ADA8"/>
              </a:solidFill>
            </a:rPr>
            <a:t>Delirium</a:t>
          </a:r>
          <a:endParaRPr lang="en-US" sz="2300" kern="1200" dirty="0"/>
        </a:p>
      </dsp:txBody>
      <dsp:txXfrm>
        <a:off x="3321004" y="2066564"/>
        <a:ext cx="1485474" cy="1284995"/>
      </dsp:txXfrm>
    </dsp:sp>
    <dsp:sp modelId="{C7F6EEB4-0AB1-4726-8041-0C8050DEFE3C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B6399-AC68-4037-BFE6-91C6EE03CD36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Rapid onset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and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Usually in medical, surgical and neurological words.</a:t>
          </a:r>
          <a:endParaRPr lang="en-US" sz="1400" kern="1200" dirty="0"/>
        </a:p>
      </dsp:txBody>
      <dsp:txXfrm>
        <a:off x="3459220" y="261045"/>
        <a:ext cx="1217310" cy="1053116"/>
      </dsp:txXfrm>
    </dsp:sp>
    <dsp:sp modelId="{1E9118D9-CED1-46D2-904E-63B4C2DD5231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13251-BB6E-46AC-B4E9-A39815037A8B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Duration days-weeks.</a:t>
          </a:r>
          <a:endParaRPr lang="en-US" sz="1800" kern="1200" dirty="0"/>
        </a:p>
      </dsp:txBody>
      <dsp:txXfrm>
        <a:off x="5129106" y="1229902"/>
        <a:ext cx="1217310" cy="1053116"/>
      </dsp:txXfrm>
    </dsp:sp>
    <dsp:sp modelId="{9E51B000-F7EC-4B64-84CC-74061F50AACF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15FF3-940D-49F3-8B90-435D56A6AA2A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Fluctuating course, often reversible</a:t>
          </a:r>
          <a:endParaRPr lang="en-US" sz="1800" kern="1200" dirty="0"/>
        </a:p>
      </dsp:txBody>
      <dsp:txXfrm>
        <a:off x="5129106" y="3134564"/>
        <a:ext cx="1217310" cy="1053116"/>
      </dsp:txXfrm>
    </dsp:sp>
    <dsp:sp modelId="{3E303AF8-D336-42AB-81A1-EEC3C220B35A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BE578-4CDA-4FED-AF5B-51FFE8C0938C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Fluctuating level of consciousness</a:t>
          </a:r>
          <a:endParaRPr lang="ar-SA" sz="160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>
              <a:solidFill>
                <a:schemeClr val="bg1">
                  <a:lumMod val="50000"/>
                </a:schemeClr>
              </a:solidFill>
            </a:rPr>
            <a:t>(متقلب)</a:t>
          </a:r>
          <a:endParaRPr lang="en-US" sz="1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459220" y="4104505"/>
        <a:ext cx="1217310" cy="1053116"/>
      </dsp:txXfrm>
    </dsp:sp>
    <dsp:sp modelId="{FF52E6A7-565A-42CD-8CF4-21582C5BACED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110CB-1486-4A47-AA13-907623AC8617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Agitation or stupor.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>
              <a:solidFill>
                <a:schemeClr val="bg1">
                  <a:lumMod val="50000"/>
                </a:schemeClr>
              </a:solidFill>
            </a:rPr>
            <a:t>(هيجان وذهول)</a:t>
          </a:r>
          <a:endParaRPr lang="en-US" sz="1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781582" y="3135647"/>
        <a:ext cx="1217310" cy="1053116"/>
      </dsp:txXfrm>
    </dsp:sp>
    <dsp:sp modelId="{D822E8EE-D76F-427A-8E2D-B040E3B613DC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History of Acute disease. </a:t>
          </a:r>
          <a:endParaRPr lang="en-US" sz="1800" kern="1200" dirty="0"/>
        </a:p>
      </dsp:txBody>
      <dsp:txXfrm>
        <a:off x="1781582" y="1227735"/>
        <a:ext cx="1217310" cy="10531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A266C-944A-411E-89C5-48B21FFC0D55}">
      <dsp:nvSpPr>
        <dsp:cNvPr id="0" name=""/>
        <dsp:cNvSpPr/>
      </dsp:nvSpPr>
      <dsp:spPr>
        <a:xfrm>
          <a:off x="1749490" y="0"/>
          <a:ext cx="2246148" cy="1123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Etiology</a:t>
          </a:r>
        </a:p>
      </dsp:txBody>
      <dsp:txXfrm>
        <a:off x="1782384" y="32894"/>
        <a:ext cx="2180360" cy="1057286"/>
      </dsp:txXfrm>
    </dsp:sp>
    <dsp:sp modelId="{C48BE16D-3042-4DAC-AC07-1D21EDA415F3}">
      <dsp:nvSpPr>
        <dsp:cNvPr id="0" name=""/>
        <dsp:cNvSpPr/>
      </dsp:nvSpPr>
      <dsp:spPr>
        <a:xfrm>
          <a:off x="1974104" y="1123074"/>
          <a:ext cx="186452" cy="2140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0205"/>
              </a:lnTo>
              <a:lnTo>
                <a:pt x="186452" y="21402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5819B-EB12-4FFB-979A-02645721E607}">
      <dsp:nvSpPr>
        <dsp:cNvPr id="0" name=""/>
        <dsp:cNvSpPr/>
      </dsp:nvSpPr>
      <dsp:spPr>
        <a:xfrm>
          <a:off x="2160557" y="2701742"/>
          <a:ext cx="3308594" cy="1123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May also result from head trauma, tumor, surgery, hypoxia, infraction, seizures and herpes simplex encephalitis.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193451" y="2734636"/>
        <a:ext cx="3242806" cy="1057286"/>
      </dsp:txXfrm>
    </dsp:sp>
    <dsp:sp modelId="{E13BF8C0-EF17-42D5-8875-F6E2CC0EE39A}">
      <dsp:nvSpPr>
        <dsp:cNvPr id="0" name=""/>
        <dsp:cNvSpPr/>
      </dsp:nvSpPr>
      <dsp:spPr>
        <a:xfrm>
          <a:off x="1974104" y="1123074"/>
          <a:ext cx="169885" cy="839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9730"/>
              </a:lnTo>
              <a:lnTo>
                <a:pt x="169885" y="8397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50426-4860-4CAF-BBA2-E2AF37380059}">
      <dsp:nvSpPr>
        <dsp:cNvPr id="0" name=""/>
        <dsp:cNvSpPr/>
      </dsp:nvSpPr>
      <dsp:spPr>
        <a:xfrm>
          <a:off x="2143990" y="1401267"/>
          <a:ext cx="3280670" cy="1123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Most common form is caused by </a:t>
          </a:r>
          <a:r>
            <a:rPr lang="en-US" sz="1400" kern="1200" dirty="0" smtClean="0">
              <a:solidFill>
                <a:srgbClr val="FF0000"/>
              </a:solidFill>
            </a:rPr>
            <a:t>thiamine deficiency </a:t>
          </a:r>
          <a:r>
            <a:rPr lang="en-US" sz="1400" kern="1200" dirty="0" smtClean="0">
              <a:solidFill>
                <a:schemeClr val="tx1"/>
              </a:solidFill>
            </a:rPr>
            <a:t>associated with </a:t>
          </a:r>
          <a:r>
            <a:rPr lang="en-US" sz="1400" kern="1200" dirty="0" smtClean="0">
              <a:solidFill>
                <a:srgbClr val="FF0000"/>
              </a:solidFill>
            </a:rPr>
            <a:t>alcohol dependence</a:t>
          </a:r>
          <a:r>
            <a:rPr lang="en-US" sz="1400" kern="1200" dirty="0" smtClean="0">
              <a:solidFill>
                <a:schemeClr val="tx1"/>
              </a:solidFill>
            </a:rPr>
            <a:t>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176884" y="1434161"/>
        <a:ext cx="3214882" cy="1057286"/>
      </dsp:txXfrm>
    </dsp:sp>
    <dsp:sp modelId="{F6735501-F151-444D-AE06-6AE676687133}">
      <dsp:nvSpPr>
        <dsp:cNvPr id="0" name=""/>
        <dsp:cNvSpPr/>
      </dsp:nvSpPr>
      <dsp:spPr>
        <a:xfrm>
          <a:off x="1974104" y="1123074"/>
          <a:ext cx="218348" cy="3652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2638"/>
              </a:lnTo>
              <a:lnTo>
                <a:pt x="218348" y="36526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37028-0B42-447F-B288-97D66D5D3BA0}">
      <dsp:nvSpPr>
        <dsp:cNvPr id="0" name=""/>
        <dsp:cNvSpPr/>
      </dsp:nvSpPr>
      <dsp:spPr>
        <a:xfrm>
          <a:off x="2192453" y="4214175"/>
          <a:ext cx="3274093" cy="1123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u="none" kern="1200" dirty="0" smtClean="0">
              <a:solidFill>
                <a:schemeClr val="tx1"/>
              </a:solidFill>
            </a:rPr>
            <a:t>Typically any process that damages certain diencephalic structures (limbic system, hypothalamus, thalamus) and temporal structures (mammillary bodies, fornix, hippocampus) can cause the disorder.</a:t>
          </a:r>
        </a:p>
      </dsp:txBody>
      <dsp:txXfrm>
        <a:off x="2225347" y="4247069"/>
        <a:ext cx="3208305" cy="10572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61E2C-371A-4B7A-BA1D-46D9FE897665}">
      <dsp:nvSpPr>
        <dsp:cNvPr id="0" name=""/>
        <dsp:cNvSpPr/>
      </dsp:nvSpPr>
      <dsp:spPr>
        <a:xfrm>
          <a:off x="581276" y="0"/>
          <a:ext cx="6587801" cy="1764741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664FB-75F3-47E3-B86A-1379D2B67288}">
      <dsp:nvSpPr>
        <dsp:cNvPr id="0" name=""/>
        <dsp:cNvSpPr/>
      </dsp:nvSpPr>
      <dsp:spPr>
        <a:xfrm>
          <a:off x="777400" y="529422"/>
          <a:ext cx="3003262" cy="7058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 </a:t>
          </a:r>
          <a:r>
            <a:rPr lang="en-US" sz="1700" kern="1200" dirty="0" smtClean="0">
              <a:solidFill>
                <a:srgbClr val="FF0000"/>
              </a:solidFill>
            </a:rPr>
            <a:t>Identify the cause and reverse it </a:t>
          </a:r>
          <a:r>
            <a:rPr lang="en-US" sz="1700" kern="1200" dirty="0" smtClean="0">
              <a:solidFill>
                <a:schemeClr val="bg1"/>
              </a:solidFill>
            </a:rPr>
            <a:t>if possible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811859" y="563881"/>
        <a:ext cx="2934344" cy="636978"/>
      </dsp:txXfrm>
    </dsp:sp>
    <dsp:sp modelId="{FC8FCA69-6710-4BE2-BE94-FE9866D006A9}">
      <dsp:nvSpPr>
        <dsp:cNvPr id="0" name=""/>
        <dsp:cNvSpPr/>
      </dsp:nvSpPr>
      <dsp:spPr>
        <a:xfrm>
          <a:off x="3969691" y="529422"/>
          <a:ext cx="3003262" cy="705896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otherwise, institute supportive medical procedures.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4004150" y="563881"/>
        <a:ext cx="2934344" cy="636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A811E-466E-4E58-9BD9-084A70CA2D6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1FB4A-742E-4EED-A74B-B6F6F6701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3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presentation/d/1jaigrwM1_FmzdQ--qnm76lStfMvs5H9mg4xBNqPPvmI/edit?ts=59edf6cd#slide=id.p" TargetMode="External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hyperlink" Target="https://docs.google.com/presentation/d/1jaigrwM1_FmzdQ--qnm76lStfMvs5H9mg4xBNqPPvmI/edit?ts=59edf6cd#slide=id.p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hyperlink" Target="https://docs.google.com/forms/d/1iV3pjPaY7mPXEqPriCbgKuttEMIvECT6mkzoq_HG4kM/viewform?edit_requested=true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241B8EB-B664-46A7-B9ED-731F77879A9C}"/>
              </a:ext>
            </a:extLst>
          </p:cNvPr>
          <p:cNvGrpSpPr/>
          <p:nvPr userDrawn="1"/>
        </p:nvGrpSpPr>
        <p:grpSpPr>
          <a:xfrm>
            <a:off x="3091543" y="102432"/>
            <a:ext cx="6008913" cy="4949371"/>
            <a:chOff x="3179528" y="391886"/>
            <a:chExt cx="5689600" cy="4572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BF327A7-2DAC-4497-83A7-CDC914F1D1BD}"/>
                </a:ext>
              </a:extLst>
            </p:cNvPr>
            <p:cNvGrpSpPr/>
            <p:nvPr/>
          </p:nvGrpSpPr>
          <p:grpSpPr>
            <a:xfrm>
              <a:off x="3179528" y="391886"/>
              <a:ext cx="5689600" cy="4572000"/>
              <a:chOff x="3165014" y="420914"/>
              <a:chExt cx="5689600" cy="45720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5DE5A18-7234-4DFF-AF46-6A50563EC5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643"/>
              <a:stretch/>
            </p:blipFill>
            <p:spPr>
              <a:xfrm>
                <a:off x="3165014" y="420914"/>
                <a:ext cx="5689600" cy="45720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FA86751-DB99-42D4-9EC9-438DD7B175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48" b="94241" l="8321" r="93314">
                            <a14:foregroundMark x1="21397" y1="24476" x2="21397" y2="26309"/>
                            <a14:foregroundMark x1="8321" y1="51440" x2="8321" y2="51440"/>
                            <a14:foregroundMark x1="8321" y1="51440" x2="8321" y2="52356"/>
                            <a14:foregroundMark x1="93314" y1="46728" x2="93314" y2="46728"/>
                            <a14:foregroundMark x1="30015" y1="40707" x2="30015" y2="40707"/>
                            <a14:foregroundMark x1="44874" y1="25131" x2="44874" y2="25131"/>
                            <a14:foregroundMark x1="52155" y1="19110" x2="52155" y2="19110"/>
                            <a14:foregroundMark x1="39525" y1="94241" x2="39525" y2="9424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3746" y="2057157"/>
                <a:ext cx="2372137" cy="2692886"/>
              </a:xfrm>
              <a:prstGeom prst="rect">
                <a:avLst/>
              </a:prstGeom>
            </p:spPr>
          </p:pic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20BF207-77D6-4635-B92A-81E23C73EF6D}"/>
                </a:ext>
              </a:extLst>
            </p:cNvPr>
            <p:cNvSpPr/>
            <p:nvPr/>
          </p:nvSpPr>
          <p:spPr>
            <a:xfrm>
              <a:off x="6516914" y="566057"/>
              <a:ext cx="290286" cy="3193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E29A51D-464F-438D-A9EB-A3DFC74644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0" t="26099" r="20935" b="18956"/>
          <a:stretch/>
        </p:blipFill>
        <p:spPr>
          <a:xfrm>
            <a:off x="497580" y="361382"/>
            <a:ext cx="1450570" cy="15318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144147-22BD-45EF-8A09-367C3013ABA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596" y="102432"/>
            <a:ext cx="2049709" cy="20497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229964-D465-4D2E-9C52-5E5274AEBA3E}"/>
              </a:ext>
            </a:extLst>
          </p:cNvPr>
          <p:cNvSpPr txBox="1"/>
          <p:nvPr userDrawn="1"/>
        </p:nvSpPr>
        <p:spPr>
          <a:xfrm>
            <a:off x="411316" y="5401591"/>
            <a:ext cx="21954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00"/>
                </a:highlight>
              </a:rPr>
              <a:t>Definition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Extra</a:t>
            </a:r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92D050"/>
                </a:solidFill>
              </a:rPr>
              <a:t>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899709" y="6288884"/>
            <a:ext cx="785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Please check the </a:t>
            </a:r>
            <a:r>
              <a:rPr lang="en-US" dirty="0" smtClean="0">
                <a:hlinkClick r:id="rId8"/>
              </a:rPr>
              <a:t>Editing File </a:t>
            </a:r>
            <a:r>
              <a:rPr lang="en-US" dirty="0" smtClean="0"/>
              <a:t>before studying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56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5724" y="-110646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4FB9-E8CF-4370-957C-896D047A503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3D2-7729-415D-BA90-A0A4CB8B4A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7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098" y="-1365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MCQs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4FB9-E8CF-4370-957C-896D047A503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3D2-7729-415D-BA90-A0A4CB8B4A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37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5725" y="-153778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SAQs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4FB9-E8CF-4370-957C-896D047A503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3D2-7729-415D-BA90-A0A4CB8B4A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35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4FB9-E8CF-4370-957C-896D047A503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3D2-7729-415D-BA90-A0A4CB8B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2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4FB9-E8CF-4370-957C-896D047A503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3D2-7729-415D-BA90-A0A4CB8B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20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2DC6-246F-4120-94F0-E2BFD017D768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9DC-CB99-4E99-AD89-A9195D555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64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2DC6-246F-4120-94F0-E2BFD017D768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9DC-CB99-4E99-AD89-A9195D555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54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2DC6-246F-4120-94F0-E2BFD017D768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9DC-CB99-4E99-AD89-A9195D555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16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2DC6-246F-4120-94F0-E2BFD017D768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9DC-CB99-4E99-AD89-A9195D555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25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2DC6-246F-4120-94F0-E2BFD017D768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9DC-CB99-4E99-AD89-A9195D555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4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502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9190"/>
            <a:ext cx="10515600" cy="433091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4FB9-E8CF-4370-957C-896D047A503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3D2-7729-415D-BA90-A0A4CB8B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3875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2DC6-246F-4120-94F0-E2BFD017D768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9DC-CB99-4E99-AD89-A9195D555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50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2DC6-246F-4120-94F0-E2BFD017D768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9DC-CB99-4E99-AD89-A9195D555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50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2DC6-246F-4120-94F0-E2BFD017D768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9DC-CB99-4E99-AD89-A9195D555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8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2DC6-246F-4120-94F0-E2BFD017D768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9DC-CB99-4E99-AD89-A9195D555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42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2DC6-246F-4120-94F0-E2BFD017D768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9DC-CB99-4E99-AD89-A9195D555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94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2DC6-246F-4120-94F0-E2BFD017D768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9DC-CB99-4E99-AD89-A9195D555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41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2C99-6BD5-452E-82A3-327D24EE5C8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4182-3C0F-4149-B4B1-7E387C4E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09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2C99-6BD5-452E-82A3-327D24EE5C8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4182-3C0F-4149-B4B1-7E387C4E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76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2C99-6BD5-452E-82A3-327D24EE5C8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4182-3C0F-4149-B4B1-7E387C4E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2C99-6BD5-452E-82A3-327D24EE5C8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4182-3C0F-4149-B4B1-7E387C4E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5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4FB9-E8CF-4370-957C-896D047A503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3D2-7729-415D-BA90-A0A4CB8B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13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2C99-6BD5-452E-82A3-327D24EE5C8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4182-3C0F-4149-B4B1-7E387C4E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68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2C99-6BD5-452E-82A3-327D24EE5C8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4182-3C0F-4149-B4B1-7E387C4E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46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2C99-6BD5-452E-82A3-327D24EE5C8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4182-3C0F-4149-B4B1-7E387C4E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7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2C99-6BD5-452E-82A3-327D24EE5C8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4182-3C0F-4149-B4B1-7E387C4E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51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2C99-6BD5-452E-82A3-327D24EE5C8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4182-3C0F-4149-B4B1-7E387C4E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29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2C99-6BD5-452E-82A3-327D24EE5C8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4182-3C0F-4149-B4B1-7E387C4E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893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2C99-6BD5-452E-82A3-327D24EE5C8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4182-3C0F-4149-B4B1-7E387C4E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52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B134-9611-4B81-BDB5-96946AB5DD1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E2FC-2684-4004-9007-A13AE6D6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921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B134-9611-4B81-BDB5-96946AB5DD1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E2FC-2684-4004-9007-A13AE6D6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593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B134-9611-4B81-BDB5-96946AB5DD1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E2FC-2684-4004-9007-A13AE6D6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2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4FB9-E8CF-4370-957C-896D047A503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3D2-7729-415D-BA90-A0A4CB8B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939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B134-9611-4B81-BDB5-96946AB5DD1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E2FC-2684-4004-9007-A13AE6D6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11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B134-9611-4B81-BDB5-96946AB5DD1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E2FC-2684-4004-9007-A13AE6D6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926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B134-9611-4B81-BDB5-96946AB5DD1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E2FC-2684-4004-9007-A13AE6D6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511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B134-9611-4B81-BDB5-96946AB5DD1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E2FC-2684-4004-9007-A13AE6D60F5B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10883"/>
            <a:ext cx="9730596" cy="8626"/>
          </a:xfrm>
          <a:prstGeom prst="line">
            <a:avLst/>
          </a:prstGeom>
          <a:ln cmpd="dbl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08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B134-9611-4B81-BDB5-96946AB5DD1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E2FC-2684-4004-9007-A13AE6D6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674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B134-9611-4B81-BDB5-96946AB5DD1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E2FC-2684-4004-9007-A13AE6D6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242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B134-9611-4B81-BDB5-96946AB5DD1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E2FC-2684-4004-9007-A13AE6D6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486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B134-9611-4B81-BDB5-96946AB5DD1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E2FC-2684-4004-9007-A13AE6D6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391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B134-9611-4B81-BDB5-96946AB5DD1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E2FC-2684-4004-9007-A13AE6D6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7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4FB9-E8CF-4370-957C-896D047A503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3D2-7729-415D-BA90-A0A4CB8B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9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075" y="135327"/>
            <a:ext cx="1619250" cy="14287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471139" y="1564077"/>
            <a:ext cx="3045124" cy="500925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61543" y="1564077"/>
            <a:ext cx="24657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Team</a:t>
            </a:r>
            <a:r>
              <a:rPr lang="en-GB" sz="2000" baseline="0" dirty="0" smtClean="0"/>
              <a:t> leaders:</a:t>
            </a:r>
          </a:p>
          <a:p>
            <a:pPr algn="ctr"/>
            <a:r>
              <a:rPr lang="en-GB" sz="2000" baseline="0" dirty="0" smtClean="0"/>
              <a:t>Mohammed Habib</a:t>
            </a:r>
          </a:p>
          <a:p>
            <a:pPr algn="ctr"/>
            <a:r>
              <a:rPr lang="en-GB" sz="2000" baseline="0" dirty="0" smtClean="0"/>
              <a:t>Aseel Badukhon</a:t>
            </a:r>
          </a:p>
          <a:p>
            <a:pPr algn="ctr"/>
            <a:endParaRPr lang="en-GB" sz="2000" baseline="0" dirty="0" smtClean="0"/>
          </a:p>
          <a:p>
            <a:pPr algn="ctr"/>
            <a:r>
              <a:rPr lang="en-GB" sz="2000" baseline="0" dirty="0" smtClean="0"/>
              <a:t>Team members: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5" y="1820919"/>
            <a:ext cx="1120712" cy="618406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1931147" y="2643968"/>
            <a:ext cx="3696512" cy="6124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7" y="4278149"/>
            <a:ext cx="819510" cy="618407"/>
          </a:xfrm>
          <a:prstGeom prst="rect">
            <a:avLst/>
          </a:prstGeom>
        </p:spPr>
      </p:pic>
      <p:sp>
        <p:nvSpPr>
          <p:cNvPr id="9" name="Rounded Rectangle 8"/>
          <p:cNvSpPr/>
          <p:nvPr userDrawn="1"/>
        </p:nvSpPr>
        <p:spPr>
          <a:xfrm>
            <a:off x="1923051" y="3463998"/>
            <a:ext cx="3696512" cy="6124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436psychiatry@gmail.com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978" y="3466531"/>
            <a:ext cx="750499" cy="612477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1923051" y="4281116"/>
            <a:ext cx="3696512" cy="6124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@Pschiatry436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57198" y="1371600"/>
            <a:ext cx="7427345" cy="1294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678699" y="553265"/>
            <a:ext cx="6987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Thank you for checking our work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1931147" y="1818950"/>
            <a:ext cx="3696512" cy="6124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Reference</a:t>
            </a:r>
            <a:r>
              <a:rPr lang="en-US" baseline="0" dirty="0" smtClean="0">
                <a:solidFill>
                  <a:schemeClr val="tx1"/>
                </a:solidFill>
              </a:rPr>
              <a:t>: Male and female slides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06" y="2494980"/>
            <a:ext cx="1071645" cy="873409"/>
          </a:xfrm>
          <a:prstGeom prst="rect">
            <a:avLst/>
          </a:prstGeom>
        </p:spPr>
      </p:pic>
      <p:sp>
        <p:nvSpPr>
          <p:cNvPr id="17" name="Frame 16">
            <a:extLst>
              <a:ext uri="{FF2B5EF4-FFF2-40B4-BE49-F238E27FC236}">
                <a16:creationId xmlns:a16="http://schemas.microsoft.com/office/drawing/2014/main" id="{D590E27D-572F-4723-A54A-8D21C5F51A6D}"/>
              </a:ext>
            </a:extLst>
          </p:cNvPr>
          <p:cNvSpPr/>
          <p:nvPr userDrawn="1"/>
        </p:nvSpPr>
        <p:spPr>
          <a:xfrm>
            <a:off x="0" y="-4534"/>
            <a:ext cx="12192000" cy="6862534"/>
          </a:xfrm>
          <a:prstGeom prst="frame">
            <a:avLst>
              <a:gd name="adj1" fmla="val 149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1923051" y="5098234"/>
            <a:ext cx="3696512" cy="6124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7"/>
              </a:rPr>
              <a:t>Editing File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71" y="4988768"/>
            <a:ext cx="725512" cy="725512"/>
          </a:xfrm>
          <a:prstGeom prst="rect">
            <a:avLst/>
          </a:prstGeom>
        </p:spPr>
      </p:pic>
      <p:sp>
        <p:nvSpPr>
          <p:cNvPr id="19" name="Rounded Rectangle 18"/>
          <p:cNvSpPr/>
          <p:nvPr userDrawn="1"/>
        </p:nvSpPr>
        <p:spPr>
          <a:xfrm>
            <a:off x="1931147" y="5915352"/>
            <a:ext cx="3696512" cy="6124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hlinkClick r:id="rId9"/>
              </a:rPr>
              <a:t>Your</a:t>
            </a:r>
            <a:r>
              <a:rPr lang="en-US" baseline="0" dirty="0" smtClean="0">
                <a:solidFill>
                  <a:schemeClr val="tx1"/>
                </a:solidFill>
                <a:hlinkClick r:id="rId9"/>
              </a:rPr>
              <a:t> feedback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8" y="5892047"/>
            <a:ext cx="800016" cy="65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3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4FB9-E8CF-4370-957C-896D047A503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3D2-7729-415D-BA90-A0A4CB8B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7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4FB9-E8CF-4370-957C-896D047A503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3D2-7729-415D-BA90-A0A4CB8B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1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4FB9-E8CF-4370-957C-896D047A503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3D2-7729-415D-BA90-A0A4CB8B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6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17" y="2689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517" y="1791118"/>
            <a:ext cx="10515600" cy="4330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A4FB9-E8CF-4370-957C-896D047A503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143D2-7729-415D-BA90-A0A4CB8B4A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D590E27D-572F-4723-A54A-8D21C5F51A6D}"/>
              </a:ext>
            </a:extLst>
          </p:cNvPr>
          <p:cNvSpPr/>
          <p:nvPr userDrawn="1"/>
        </p:nvSpPr>
        <p:spPr>
          <a:xfrm>
            <a:off x="0" y="-4534"/>
            <a:ext cx="12192000" cy="6862534"/>
          </a:xfrm>
          <a:prstGeom prst="frame">
            <a:avLst>
              <a:gd name="adj1" fmla="val 149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7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58" r:id="rId10"/>
    <p:sldLayoutId id="2147483759" r:id="rId11"/>
    <p:sldLayoutId id="2147483757" r:id="rId12"/>
    <p:sldLayoutId id="2147483718" r:id="rId13"/>
    <p:sldLayoutId id="214748371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82DC6-246F-4120-94F0-E2BFD017D768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B19DC-CB99-4E99-AD89-A9195D555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3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92C99-6BD5-452E-82A3-327D24EE5C8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4182-3C0F-4149-B4B1-7E387C4E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0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B134-9611-4B81-BDB5-96946AB5DD1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EE2FC-2684-4004-9007-A13AE6D60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wz9M2jZi_o&amp;feature=youtu.be" TargetMode="External"/><Relationship Id="rId2" Type="http://schemas.openxmlformats.org/officeDocument/2006/relationships/hyperlink" Target="https://www.youtube.com/watch?v=qmMYsVaZ0zo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RT907zjpZU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qmMYsVaZ0z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hyperlink" Target="https://www.youtube.com/watch?v=hwz9M2jZi_o&amp;feature=youtu.be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3.xml"/><Relationship Id="rId7" Type="http://schemas.openxmlformats.org/officeDocument/2006/relationships/hyperlink" Target="https://www.youtube.com/watch?v=RT907zjpZUM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9735" y="4822167"/>
            <a:ext cx="7858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Introduction to neuropsychiatric disorders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58399" y="5593949"/>
            <a:ext cx="18978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“ A Goal should scare you a little, </a:t>
            </a: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Excite you A LOT “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020" y="2002054"/>
            <a:ext cx="1667839" cy="147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7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3D2-7729-415D-BA90-A0A4CB8B4A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410791945"/>
              </p:ext>
            </p:extLst>
          </p:nvPr>
        </p:nvGraphicFramePr>
        <p:xfrm>
          <a:off x="791232" y="498924"/>
          <a:ext cx="10845801" cy="462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3424119570"/>
              </p:ext>
            </p:extLst>
          </p:nvPr>
        </p:nvGraphicFramePr>
        <p:xfrm>
          <a:off x="2023373" y="4213454"/>
          <a:ext cx="6956725" cy="2325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0" name="Rounded Rectangle 29"/>
          <p:cNvSpPr/>
          <p:nvPr/>
        </p:nvSpPr>
        <p:spPr>
          <a:xfrm>
            <a:off x="1250830" y="486689"/>
            <a:ext cx="6901132" cy="103516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Dementia management</a:t>
            </a:r>
            <a:endParaRPr lang="en-US" sz="4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8" y="4213454"/>
            <a:ext cx="1465143" cy="228829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76431" y="5236388"/>
            <a:ext cx="95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Vitamin B12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1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17" y="15918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How to differentiate between </a:t>
            </a:r>
            <a:r>
              <a:rPr lang="en-US" sz="3600" b="1" dirty="0" smtClean="0">
                <a:solidFill>
                  <a:srgbClr val="00ADA8"/>
                </a:solidFill>
              </a:rPr>
              <a:t>Delirium &amp;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Dementia</a:t>
            </a:r>
            <a:r>
              <a:rPr lang="en-US" sz="3600" b="1" dirty="0" smtClean="0">
                <a:solidFill>
                  <a:srgbClr val="00ADA8"/>
                </a:solidFill>
              </a:rPr>
              <a:t>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3D2-7729-415D-BA90-A0A4CB8B4AF3}" type="slidenum">
              <a:rPr lang="en-US" smtClean="0"/>
              <a:t>11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973409" y="1113181"/>
            <a:ext cx="0" cy="5328562"/>
          </a:xfrm>
          <a:prstGeom prst="line">
            <a:avLst/>
          </a:prstGeom>
          <a:ln w="44450" cap="rnd">
            <a:solidFill>
              <a:srgbClr val="4B818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34845969"/>
              </p:ext>
            </p:extLst>
          </p:nvPr>
        </p:nvGraphicFramePr>
        <p:xfrm>
          <a:off x="5094706" y="118426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596387753"/>
              </p:ext>
            </p:extLst>
          </p:nvPr>
        </p:nvGraphicFramePr>
        <p:xfrm>
          <a:off x="-1210254" y="117640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84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17" y="159188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  <a:ea typeface="+mn-ea"/>
                <a:cs typeface="+mn-cs"/>
              </a:rPr>
              <a:t>Amnestic disorder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3D2-7729-415D-BA90-A0A4CB8B4AF3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76907714"/>
              </p:ext>
            </p:extLst>
          </p:nvPr>
        </p:nvGraphicFramePr>
        <p:xfrm>
          <a:off x="6159260" y="821969"/>
          <a:ext cx="7244271" cy="5339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4517" y="2656935"/>
            <a:ext cx="672860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Diagnosis</a:t>
            </a:r>
            <a:r>
              <a:rPr lang="en-US" sz="2000" dirty="0"/>
              <a:t> : </a:t>
            </a:r>
            <a:r>
              <a:rPr lang="en-US" dirty="0"/>
              <a:t>The development of memory impairment as manifested by </a:t>
            </a:r>
            <a:r>
              <a:rPr lang="en-US" u="sng" dirty="0"/>
              <a:t>impairment in the ability to learn new information </a:t>
            </a:r>
            <a:r>
              <a:rPr lang="en-US" dirty="0"/>
              <a:t>or </a:t>
            </a:r>
            <a:r>
              <a:rPr lang="en-US" u="sng" dirty="0"/>
              <a:t>the inability to recall previously learned information</a:t>
            </a:r>
            <a:r>
              <a:rPr lang="en-US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The memory impairment cause significant impairment in social or occupational functioning.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The memory impairment dose not occur during the course of a delirium or dementia.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The disturbance is due to general medical condition or substance.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3272329"/>
              </p:ext>
            </p:extLst>
          </p:nvPr>
        </p:nvGraphicFramePr>
        <p:xfrm>
          <a:off x="316417" y="5057592"/>
          <a:ext cx="7750355" cy="176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069553" y="5130963"/>
            <a:ext cx="3545879" cy="3191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Management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6417" y="1284742"/>
            <a:ext cx="6896819" cy="119907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Amnestic disorder </a:t>
            </a:r>
            <a:r>
              <a:rPr lang="ar-SA" b="1" dirty="0">
                <a:solidFill>
                  <a:schemeClr val="tx1"/>
                </a:solidFill>
                <a:highlight>
                  <a:srgbClr val="FFFF00"/>
                </a:highlight>
              </a:rPr>
              <a:t>(اضطراب مفقد للذاكرة)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 Impaired recent short term and long term memory attributed to a specific organic cause (drug or medical disease) patient is normal in other areas of cognition.</a:t>
            </a:r>
          </a:p>
        </p:txBody>
      </p:sp>
    </p:spTree>
    <p:extLst>
      <p:ext uri="{BB962C8B-B14F-4D97-AF65-F5344CB8AC3E}">
        <p14:creationId xmlns:p14="http://schemas.microsoft.com/office/powerpoint/2010/main" val="84812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76" y="-305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953059"/>
              </p:ext>
            </p:extLst>
          </p:nvPr>
        </p:nvGraphicFramePr>
        <p:xfrm>
          <a:off x="430976" y="686906"/>
          <a:ext cx="11154300" cy="6004560"/>
        </p:xfrm>
        <a:graphic>
          <a:graphicData uri="http://schemas.openxmlformats.org/drawingml/2006/table">
            <a:tbl>
              <a:tblPr firstRow="1" firstCol="1" lastCol="1" bandRow="1">
                <a:tableStyleId>{5940675A-B579-460E-94D1-54222C63F5DA}</a:tableStyleId>
              </a:tblPr>
              <a:tblGrid>
                <a:gridCol w="2316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3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733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>
                          <a:solidFill>
                            <a:schemeClr val="tx1"/>
                          </a:solidFill>
                        </a:rPr>
                        <a:t>Cognition </a:t>
                      </a:r>
                      <a:r>
                        <a:rPr lang="ar-SA" sz="2000" b="1" u="none" dirty="0" smtClean="0">
                          <a:solidFill>
                            <a:schemeClr val="tx1"/>
                          </a:solidFill>
                        </a:rPr>
                        <a:t>(المعرفة)</a:t>
                      </a:r>
                      <a:r>
                        <a:rPr lang="en-US" sz="2000" b="1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u="none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u="none" dirty="0" smtClean="0">
                          <a:solidFill>
                            <a:schemeClr val="tx1"/>
                          </a:solidFill>
                        </a:rPr>
                        <a:t>Includes memory, language, orientation, judgment, conducting interpersonal relationships, performing actions (praxis), and problem solving.</a:t>
                      </a:r>
                      <a:endParaRPr lang="en-US" sz="1400" u="none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6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Cognitive disorders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Definition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Etiology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management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88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ea typeface="+mn-ea"/>
                          <a:cs typeface="+mn-cs"/>
                        </a:rPr>
                        <a:t>Delirium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is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an impairment of consciousness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u="none" dirty="0" smtClean="0">
                          <a:solidFill>
                            <a:schemeClr val="tx1"/>
                          </a:solidFill>
                        </a:rPr>
                        <a:t>Major causes include systemic disease, CNS disease, and either </a:t>
                      </a:r>
                      <a:r>
                        <a:rPr lang="en-US" sz="1400" u="none" dirty="0" smtClean="0">
                          <a:solidFill>
                            <a:srgbClr val="FF0000"/>
                          </a:solidFill>
                        </a:rPr>
                        <a:t>intoxication</a:t>
                      </a:r>
                      <a:r>
                        <a:rPr lang="en-US" sz="1400" u="none" dirty="0" smtClean="0">
                          <a:solidFill>
                            <a:schemeClr val="tx1"/>
                          </a:solidFill>
                        </a:rPr>
                        <a:t> with or </a:t>
                      </a:r>
                      <a:r>
                        <a:rPr lang="en-US" sz="1400" u="none" dirty="0" smtClean="0">
                          <a:solidFill>
                            <a:srgbClr val="FF0000"/>
                          </a:solidFill>
                        </a:rPr>
                        <a:t>Withdrawal</a:t>
                      </a:r>
                      <a:r>
                        <a:rPr lang="en-US" sz="1400" u="none" dirty="0" smtClean="0">
                          <a:solidFill>
                            <a:schemeClr val="tx1"/>
                          </a:solidFill>
                        </a:rPr>
                        <a:t> from prescribed medications, or drug of abuse.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u="none" dirty="0" smtClean="0">
                          <a:solidFill>
                            <a:srgbClr val="FF0000"/>
                          </a:solidFill>
                        </a:rPr>
                        <a:t>Alcohol</a:t>
                      </a:r>
                      <a:r>
                        <a:rPr lang="en-US" sz="1400" u="none" baseline="0" dirty="0" smtClean="0">
                          <a:solidFill>
                            <a:srgbClr val="FF0000"/>
                          </a:solidFill>
                        </a:rPr>
                        <a:t> withdrawal (delirium tremens).</a:t>
                      </a:r>
                      <a:endParaRPr lang="en-US" sz="1400" u="none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Delirium is a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medical emergency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Identify and treat the underlying cause.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61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ea typeface="+mn-ea"/>
                          <a:cs typeface="+mn-cs"/>
                        </a:rPr>
                        <a:t>Dementia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multiple cognitive deficits, including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memory loss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but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consciousness is not impaired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Most common cause is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Alzheimer's disease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followed by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vascular disease.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Treat reversible causes (vitamin B12).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Supportive measures.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Provide a</a:t>
                      </a:r>
                      <a:r>
                        <a:rPr lang="en-US" sz="1400" baseline="0" dirty="0" smtClean="0"/>
                        <a:t> good environment.</a:t>
                      </a:r>
                      <a:endParaRPr lang="en-US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46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ea typeface="+mn-ea"/>
                          <a:cs typeface="+mn-cs"/>
                        </a:rPr>
                        <a:t>Amnestic disorder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Impaired recent short term and long term memory attributed to a specific organic cause (drug or medical disease)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Most common form is caused by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thiamine deficiency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associated with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alcohol dependence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Identify the cause and reverse it if possible.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institute supportive medical procedures.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0329" y="6408109"/>
            <a:ext cx="2743200" cy="365125"/>
          </a:xfrm>
        </p:spPr>
        <p:txBody>
          <a:bodyPr/>
          <a:lstStyle/>
          <a:p>
            <a:fld id="{9E1143D2-7729-415D-BA90-A0A4CB8B4A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BA107-E833-FC4B-8884-EE61037F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67" y="-11796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/>
              <a:t>MCQs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BC01A-F616-D341-A741-7FCF25946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163" y="984943"/>
            <a:ext cx="10515600" cy="4330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1-Hallucinations are…..?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A- true perception without the presence of real stimulus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B- false perception in the presence of real stimulus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C- true perception in the presence of real stimulus</a:t>
            </a:r>
          </a:p>
          <a:p>
            <a:pPr marL="0" indent="0">
              <a:buNone/>
            </a:pPr>
            <a:endParaRPr lang="en-US" sz="13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D894E-C943-D144-A8FA-C5894073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3D2-7729-415D-BA90-A0A4CB8B4A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EE065E-54B3-DA43-AC7A-5EC3FBEBFF3C}"/>
              </a:ext>
            </a:extLst>
          </p:cNvPr>
          <p:cNvSpPr txBox="1"/>
          <p:nvPr/>
        </p:nvSpPr>
        <p:spPr>
          <a:xfrm>
            <a:off x="173567" y="2405894"/>
            <a:ext cx="56235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2- 23 years old male suffered a head trauma due to a car accident, he started showing aggressive and inappropriate behavior, what is the site of the damage?</a:t>
            </a:r>
          </a:p>
          <a:p>
            <a:pPr algn="l"/>
            <a:endParaRPr lang="en-US" sz="1400" b="1" dirty="0"/>
          </a:p>
          <a:p>
            <a:pPr algn="l"/>
            <a:r>
              <a:rPr lang="en-US" sz="1400" dirty="0"/>
              <a:t>A- Midbrain </a:t>
            </a:r>
          </a:p>
          <a:p>
            <a:pPr algn="l"/>
            <a:r>
              <a:rPr lang="en-US" sz="1400" dirty="0"/>
              <a:t>B- Cervical segments of the spinal cord</a:t>
            </a:r>
          </a:p>
          <a:p>
            <a:pPr algn="l"/>
            <a:r>
              <a:rPr lang="en-US" sz="1400" dirty="0"/>
              <a:t>C- Frontal lobe</a:t>
            </a:r>
          </a:p>
          <a:p>
            <a:pPr algn="l"/>
            <a:r>
              <a:rPr lang="en-US" sz="1500" dirty="0"/>
              <a:t> </a:t>
            </a:r>
          </a:p>
          <a:p>
            <a:pPr algn="l"/>
            <a:endParaRPr lang="en-US" sz="19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77BAE-2F0A-1F45-B4D2-624EDC692083}"/>
              </a:ext>
            </a:extLst>
          </p:cNvPr>
          <p:cNvSpPr txBox="1"/>
          <p:nvPr/>
        </p:nvSpPr>
        <p:spPr>
          <a:xfrm>
            <a:off x="173567" y="4092440"/>
            <a:ext cx="3741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3- A reversible cause of dementia?</a:t>
            </a:r>
          </a:p>
          <a:p>
            <a:pPr algn="l"/>
            <a:endParaRPr lang="en-US" sz="1400" b="1" dirty="0">
              <a:solidFill>
                <a:srgbClr val="00B0F0"/>
              </a:solidFill>
            </a:endParaRPr>
          </a:p>
          <a:p>
            <a:pPr algn="l"/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A- Alzheimer’s</a:t>
            </a:r>
          </a:p>
          <a:p>
            <a:pPr algn="l"/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B- </a:t>
            </a:r>
            <a:r>
              <a:rPr lang="en-US" sz="1400" dirty="0" err="1">
                <a:solidFill>
                  <a:schemeClr val="bg1">
                    <a:lumMod val="10000"/>
                  </a:schemeClr>
                </a:solidFill>
              </a:rPr>
              <a:t>lewy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 body</a:t>
            </a:r>
          </a:p>
          <a:p>
            <a:pPr algn="l"/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C- uremia</a:t>
            </a:r>
            <a:r>
              <a:rPr lang="en-US" sz="1400" dirty="0">
                <a:solidFill>
                  <a:srgbClr val="00B0F0"/>
                </a:solidFill>
              </a:rPr>
              <a:t> 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9D5CBA-9263-B349-8809-3596021F7FBB}"/>
              </a:ext>
            </a:extLst>
          </p:cNvPr>
          <p:cNvSpPr txBox="1"/>
          <p:nvPr/>
        </p:nvSpPr>
        <p:spPr>
          <a:xfrm>
            <a:off x="6263777" y="950058"/>
            <a:ext cx="54501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5</a:t>
            </a:r>
            <a:r>
              <a:rPr lang="en-US" sz="1400" b="1" dirty="0" smtClean="0"/>
              <a:t>- </a:t>
            </a:r>
            <a:r>
              <a:rPr lang="en-US" sz="1400" b="1" dirty="0"/>
              <a:t>which of the following is thought to involve dysfunction of reticular formation &amp; Ach transmission</a:t>
            </a:r>
            <a:r>
              <a:rPr lang="en-US" sz="1400" b="1" dirty="0" smtClean="0"/>
              <a:t>?  </a:t>
            </a:r>
            <a:endParaRPr lang="en-US" sz="1400" b="1" dirty="0"/>
          </a:p>
          <a:p>
            <a:pPr algn="l"/>
            <a:endParaRPr lang="en-US" sz="1400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l"/>
            <a:r>
              <a:rPr lang="en-US" sz="1400" dirty="0" smtClean="0">
                <a:solidFill>
                  <a:schemeClr val="bg1">
                    <a:lumMod val="10000"/>
                  </a:schemeClr>
                </a:solidFill>
              </a:rPr>
              <a:t>A- 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Dementia </a:t>
            </a:r>
          </a:p>
          <a:p>
            <a:pPr algn="l"/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B- Delirium </a:t>
            </a:r>
          </a:p>
          <a:p>
            <a:pPr algn="l"/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C- Parkinson’s</a:t>
            </a:r>
            <a:r>
              <a:rPr lang="en-US" sz="1400" b="1" dirty="0">
                <a:solidFill>
                  <a:srgbClr val="00B0F0"/>
                </a:solidFill>
              </a:rPr>
              <a:t> </a:t>
            </a:r>
          </a:p>
          <a:p>
            <a:pPr algn="l"/>
            <a:endParaRPr lang="en-US" sz="1700" b="1" dirty="0">
              <a:solidFill>
                <a:srgbClr val="00B0F0"/>
              </a:solidFill>
            </a:endParaRPr>
          </a:p>
          <a:p>
            <a:pPr algn="l"/>
            <a:endParaRPr lang="en-US" sz="1700" b="1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EF57D4-7BF6-574F-92C3-027203628520}"/>
              </a:ext>
            </a:extLst>
          </p:cNvPr>
          <p:cNvSpPr txBox="1"/>
          <p:nvPr/>
        </p:nvSpPr>
        <p:spPr>
          <a:xfrm>
            <a:off x="6225979" y="2405894"/>
            <a:ext cx="55257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6</a:t>
            </a:r>
            <a:r>
              <a:rPr lang="en-US" sz="1400" b="1" dirty="0" smtClean="0"/>
              <a:t>- </a:t>
            </a:r>
            <a:r>
              <a:rPr lang="en-US" sz="1400" b="1" dirty="0"/>
              <a:t>Damage to which structure can cause amnestic disorder?</a:t>
            </a:r>
          </a:p>
          <a:p>
            <a:pPr algn="l"/>
            <a:endParaRPr lang="en-US" sz="1400" b="1" dirty="0">
              <a:solidFill>
                <a:srgbClr val="00B0F0"/>
              </a:solidFill>
            </a:endParaRPr>
          </a:p>
          <a:p>
            <a:pPr algn="l"/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A- Frontal lobe</a:t>
            </a:r>
          </a:p>
          <a:p>
            <a:pPr algn="l"/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B- Pons</a:t>
            </a:r>
          </a:p>
          <a:p>
            <a:pPr algn="l"/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C- Hippocampus</a:t>
            </a:r>
            <a:r>
              <a:rPr lang="en-US" sz="1400" b="1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68D97A-9EF7-C04A-90AB-17359E1ECE83}"/>
              </a:ext>
            </a:extLst>
          </p:cNvPr>
          <p:cNvSpPr txBox="1"/>
          <p:nvPr/>
        </p:nvSpPr>
        <p:spPr>
          <a:xfrm flipV="1">
            <a:off x="9094752" y="250100"/>
            <a:ext cx="280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1    2     3     4     </a:t>
            </a:r>
            <a:r>
              <a:rPr lang="en-US" b="1" dirty="0" smtClean="0">
                <a:solidFill>
                  <a:srgbClr val="00B0F0"/>
                </a:solidFill>
              </a:rPr>
              <a:t>5    6    7    8  </a:t>
            </a:r>
            <a:r>
              <a:rPr lang="en-US" sz="1700" dirty="0" smtClean="0">
                <a:solidFill>
                  <a:schemeClr val="bg1">
                    <a:lumMod val="10000"/>
                  </a:schemeClr>
                </a:solidFill>
              </a:rPr>
              <a:t>A    </a:t>
            </a:r>
            <a:r>
              <a:rPr lang="en-US" sz="1700" dirty="0">
                <a:solidFill>
                  <a:schemeClr val="bg1">
                    <a:lumMod val="10000"/>
                  </a:schemeClr>
                </a:solidFill>
              </a:rPr>
              <a:t>C      C    </a:t>
            </a:r>
            <a:r>
              <a:rPr lang="en-US" sz="1700" dirty="0" smtClean="0">
                <a:solidFill>
                  <a:schemeClr val="bg1">
                    <a:lumMod val="10000"/>
                  </a:schemeClr>
                </a:solidFill>
              </a:rPr>
              <a:t> C     B    C    B     C</a:t>
            </a:r>
            <a:endParaRPr lang="en-US" sz="17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567" y="5282388"/>
            <a:ext cx="565281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4</a:t>
            </a:r>
            <a:r>
              <a:rPr lang="en-US" sz="1400" b="1" dirty="0" smtClean="0"/>
              <a:t>-What is the most common cause that can predict if the patient is going to relapse after stopping the drug ?</a:t>
            </a:r>
          </a:p>
          <a:p>
            <a:endParaRPr lang="en-US" sz="1400" b="1" dirty="0"/>
          </a:p>
          <a:p>
            <a:r>
              <a:rPr lang="en-US" sz="1400" dirty="0" smtClean="0"/>
              <a:t>A-Availability of money</a:t>
            </a:r>
          </a:p>
          <a:p>
            <a:r>
              <a:rPr lang="en-US" sz="1400" dirty="0" smtClean="0"/>
              <a:t>B-Easy access</a:t>
            </a:r>
          </a:p>
          <a:p>
            <a:r>
              <a:rPr lang="en-US" sz="1400" dirty="0" smtClean="0"/>
              <a:t>C-Pear pressure</a:t>
            </a:r>
          </a:p>
          <a:p>
            <a:endParaRPr lang="en-US" sz="1700" dirty="0"/>
          </a:p>
        </p:txBody>
      </p:sp>
      <p:sp>
        <p:nvSpPr>
          <p:cNvPr id="12" name="TextBox 11"/>
          <p:cNvSpPr txBox="1"/>
          <p:nvPr/>
        </p:nvSpPr>
        <p:spPr>
          <a:xfrm>
            <a:off x="6116128" y="3769743"/>
            <a:ext cx="55977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7- A young male presented to ER by his friend saying that “there is a bug crawling under my skin” what do you suspect?</a:t>
            </a:r>
          </a:p>
          <a:p>
            <a:endParaRPr lang="en-US" sz="1400" b="1" dirty="0"/>
          </a:p>
          <a:p>
            <a:r>
              <a:rPr lang="en-US" sz="1400" dirty="0" smtClean="0"/>
              <a:t>A-Functional Disorder</a:t>
            </a:r>
          </a:p>
          <a:p>
            <a:r>
              <a:rPr lang="en-US" sz="1400" dirty="0" smtClean="0"/>
              <a:t>B-Organic Brain Disorder </a:t>
            </a:r>
          </a:p>
          <a:p>
            <a:r>
              <a:rPr lang="en-US" sz="1400" dirty="0" smtClean="0"/>
              <a:t>C-Amnestic Disorder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6128" y="5261991"/>
            <a:ext cx="5451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8-Which </a:t>
            </a:r>
            <a:r>
              <a:rPr lang="en-US" sz="1400" b="1" dirty="0"/>
              <a:t>of the following is a feature of delirium that can help differentiate it from dementia</a:t>
            </a:r>
            <a:r>
              <a:rPr lang="en-US" sz="1400" b="1" dirty="0" smtClean="0"/>
              <a:t>?</a:t>
            </a:r>
          </a:p>
          <a:p>
            <a:r>
              <a:rPr lang="en-US" sz="1400" dirty="0" smtClean="0"/>
              <a:t> </a:t>
            </a:r>
            <a:r>
              <a:rPr lang="en-US" sz="1400" dirty="0"/>
              <a:t>a. Memory loss </a:t>
            </a:r>
            <a:endParaRPr lang="en-US" sz="1400" dirty="0" smtClean="0"/>
          </a:p>
          <a:p>
            <a:r>
              <a:rPr lang="en-US" sz="1400" dirty="0" smtClean="0"/>
              <a:t>b</a:t>
            </a:r>
            <a:r>
              <a:rPr lang="en-US" sz="1400" dirty="0"/>
              <a:t>. Inattention </a:t>
            </a:r>
            <a:endParaRPr lang="en-US" sz="1400" dirty="0" smtClean="0"/>
          </a:p>
          <a:p>
            <a:r>
              <a:rPr lang="en-US" sz="1400" dirty="0" smtClean="0"/>
              <a:t>c</a:t>
            </a:r>
            <a:r>
              <a:rPr lang="en-US" sz="1400" dirty="0"/>
              <a:t>. Fluctuating course </a:t>
            </a:r>
            <a:endParaRPr lang="en-US" sz="1400" dirty="0" smtClean="0"/>
          </a:p>
          <a:p>
            <a:r>
              <a:rPr lang="en-US" sz="1400" dirty="0" smtClean="0"/>
              <a:t>d</a:t>
            </a:r>
            <a:r>
              <a:rPr lang="en-US" sz="1400" dirty="0"/>
              <a:t>. Disorganized thinking</a:t>
            </a:r>
          </a:p>
        </p:txBody>
      </p:sp>
    </p:spTree>
    <p:extLst>
      <p:ext uri="{BB962C8B-B14F-4D97-AF65-F5344CB8AC3E}">
        <p14:creationId xmlns:p14="http://schemas.microsoft.com/office/powerpoint/2010/main" val="30395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19" y="-127899"/>
            <a:ext cx="10515600" cy="1325563"/>
          </a:xfrm>
        </p:spPr>
        <p:txBody>
          <a:bodyPr/>
          <a:lstStyle/>
          <a:p>
            <a:r>
              <a:rPr lang="en-US" b="1" dirty="0" smtClean="0"/>
              <a:t>SAQs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3D2-7729-415D-BA90-A0A4CB8B4A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8703" y="914401"/>
            <a:ext cx="537425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Case: </a:t>
            </a:r>
          </a:p>
          <a:p>
            <a:pPr algn="just"/>
            <a:r>
              <a:rPr lang="en-US" b="1" dirty="0" smtClean="0"/>
              <a:t>You are a medical resident in a medical </a:t>
            </a:r>
            <a:r>
              <a:rPr lang="en-US" b="1" dirty="0" err="1" smtClean="0"/>
              <a:t>oncall</a:t>
            </a:r>
            <a:r>
              <a:rPr lang="en-US" b="1" dirty="0" smtClean="0"/>
              <a:t> in the ward of medicine  and they call you on a</a:t>
            </a:r>
            <a:r>
              <a:rPr lang="ar-SA" b="1" dirty="0" smtClean="0"/>
              <a:t> </a:t>
            </a:r>
            <a:r>
              <a:rPr lang="en-US" b="1" dirty="0" smtClean="0"/>
              <a:t>55 years old male that came for </a:t>
            </a:r>
            <a:r>
              <a:rPr lang="en-US" b="1" dirty="0"/>
              <a:t>elective </a:t>
            </a:r>
            <a:r>
              <a:rPr lang="en-US" b="1" dirty="0" smtClean="0"/>
              <a:t>cholecystectomy, the patient came over the weekend and with an appointment, after 2 days he started becoming aggressive, shouting, disrupted and attacking the nurses. When you go to see the patient What goes up in your mind ?</a:t>
            </a:r>
          </a:p>
          <a:p>
            <a:endParaRPr lang="en-US" b="1" dirty="0"/>
          </a:p>
          <a:p>
            <a:r>
              <a:rPr lang="en-US" b="1" dirty="0" smtClean="0"/>
              <a:t>Answer : </a:t>
            </a:r>
            <a:r>
              <a:rPr lang="en-US" dirty="0" smtClean="0"/>
              <a:t>delirium 2ndry to alcohol withdrawal (delirium tremens).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Explanation : the significance is that in his age he already developed alcohol dependency .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180443" y="756485"/>
            <a:ext cx="0" cy="5328562"/>
          </a:xfrm>
          <a:prstGeom prst="line">
            <a:avLst/>
          </a:prstGeom>
          <a:ln w="44450" cap="rnd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487927" y="1027328"/>
            <a:ext cx="51672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Case:</a:t>
            </a:r>
          </a:p>
          <a:p>
            <a:pPr algn="just"/>
            <a:r>
              <a:rPr lang="en-US" b="1" dirty="0" smtClean="0"/>
              <a:t>A 60 years old male presented to the ER by his son , with hyperactivity and inappropriate behavior, after medical check up nothing significant was found ( only electrolyte imbalance) . What do you think he has ?</a:t>
            </a:r>
          </a:p>
          <a:p>
            <a:endParaRPr lang="en-US" dirty="0"/>
          </a:p>
          <a:p>
            <a:r>
              <a:rPr lang="en-US" b="1" dirty="0" smtClean="0"/>
              <a:t>Answer: </a:t>
            </a:r>
            <a:r>
              <a:rPr lang="en-US" dirty="0" smtClean="0"/>
              <a:t>Delirium </a:t>
            </a:r>
          </a:p>
        </p:txBody>
      </p:sp>
    </p:spTree>
    <p:extLst>
      <p:ext uri="{BB962C8B-B14F-4D97-AF65-F5344CB8AC3E}">
        <p14:creationId xmlns:p14="http://schemas.microsoft.com/office/powerpoint/2010/main" val="24845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2353" y="2571169"/>
            <a:ext cx="220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Delirium 7:39</a:t>
            </a:r>
            <a:endParaRPr lang="en-US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12679" y="3123049"/>
            <a:ext cx="2639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Mohammad Almutlaq</a:t>
            </a:r>
          </a:p>
          <a:p>
            <a:pPr algn="ctr"/>
            <a:r>
              <a:rPr lang="en-GB"/>
              <a:t>Talal Altukhaim</a:t>
            </a:r>
          </a:p>
          <a:p>
            <a:pPr algn="ctr"/>
            <a:r>
              <a:rPr lang="en-GB"/>
              <a:t>Basel Almeflh</a:t>
            </a:r>
            <a:endParaRPr lang="en-US" dirty="0"/>
          </a:p>
        </p:txBody>
      </p:sp>
      <p:sp>
        <p:nvSpPr>
          <p:cNvPr id="5" name="TextBox 4">
            <a:hlinkClick r:id="rId3"/>
          </p:cNvPr>
          <p:cNvSpPr txBox="1"/>
          <p:nvPr/>
        </p:nvSpPr>
        <p:spPr>
          <a:xfrm>
            <a:off x="3902008" y="2573650"/>
            <a:ext cx="157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70C0"/>
                </a:solidFill>
                <a:hlinkClick r:id="rId3"/>
              </a:rPr>
              <a:t>Delirium 2:23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6970" y="2828434"/>
            <a:ext cx="164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Dementia 2:45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056" y="195502"/>
            <a:ext cx="10515600" cy="1325563"/>
          </a:xfrm>
        </p:spPr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know basic types of neurocognitive disorders.</a:t>
            </a:r>
          </a:p>
          <a:p>
            <a:r>
              <a:rPr lang="en-US" dirty="0" smtClean="0"/>
              <a:t>To understand in concise manner their etiology.</a:t>
            </a:r>
          </a:p>
          <a:p>
            <a:r>
              <a:rPr lang="en-US" dirty="0" smtClean="0"/>
              <a:t>To know baseline management of neurocognitive disorders.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3D2-7729-415D-BA90-A0A4CB8B4A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7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17" y="159188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Definitions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7381336" y="266101"/>
            <a:ext cx="4517136" cy="6169205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92D050"/>
                </a:solidFill>
              </a:rPr>
              <a:t>Change from base line (the person is normal but something happened to cause the cognitive decline). Before 17 it is called Mental Retardation, after 17 it is called Dementia.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 smtClean="0">
                <a:solidFill>
                  <a:srgbClr val="92D050"/>
                </a:solidFill>
              </a:rPr>
              <a:t>يعني الشخص ما كان مولود بالحالة هذي ، يعني اللي ينولد ب </a:t>
            </a:r>
            <a:r>
              <a:rPr lang="en-US" sz="1600" dirty="0" smtClean="0">
                <a:solidFill>
                  <a:srgbClr val="92D050"/>
                </a:solidFill>
              </a:rPr>
              <a:t>Mental retardation</a:t>
            </a:r>
            <a:r>
              <a:rPr lang="ar-SA" sz="1600" dirty="0" smtClean="0">
                <a:solidFill>
                  <a:srgbClr val="92D050"/>
                </a:solidFill>
              </a:rPr>
              <a:t> ما يعتبر عنده </a:t>
            </a:r>
            <a:r>
              <a:rPr lang="en-US" sz="1600" dirty="0" smtClean="0">
                <a:solidFill>
                  <a:srgbClr val="92D050"/>
                </a:solidFill>
              </a:rPr>
              <a:t>cognitive disorder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92D050"/>
                </a:solidFill>
              </a:rPr>
              <a:t>Organic mental (brain) disorders we can call it (induced) like drugs induced psychosis or like someone who has a brain tumor in frontal lobe leading to </a:t>
            </a:r>
            <a:r>
              <a:rPr lang="en-US" sz="1600" dirty="0" smtClean="0">
                <a:solidFill>
                  <a:srgbClr val="FF0000"/>
                </a:solidFill>
              </a:rPr>
              <a:t>frontal lobe syndrome</a:t>
            </a:r>
            <a:r>
              <a:rPr lang="en-US" sz="1600" dirty="0" smtClean="0">
                <a:solidFill>
                  <a:srgbClr val="92D050"/>
                </a:solidFill>
              </a:rPr>
              <a:t> which characterized by behavioral changes</a:t>
            </a:r>
            <a:r>
              <a:rPr lang="en-US" sz="1600" dirty="0">
                <a:solidFill>
                  <a:srgbClr val="92D050"/>
                </a:solidFill>
              </a:rPr>
              <a:t> </a:t>
            </a:r>
            <a:r>
              <a:rPr lang="en-US" sz="1600" dirty="0" smtClean="0">
                <a:solidFill>
                  <a:srgbClr val="92D050"/>
                </a:solidFill>
              </a:rPr>
              <a:t>( easily irritated, disinhibited …), can be seen with visual, auditory, gustatory hallucinations.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 smtClean="0">
                <a:solidFill>
                  <a:srgbClr val="92D050"/>
                </a:solidFill>
              </a:rPr>
              <a:t>تصيرهذي المتلازمة بعد للي يتعرضون لحوادث سيارات ويتأثر </a:t>
            </a:r>
            <a:r>
              <a:rPr lang="en-US" sz="1600" dirty="0" smtClean="0">
                <a:solidFill>
                  <a:srgbClr val="92D050"/>
                </a:solidFill>
              </a:rPr>
              <a:t>frontal lobe</a:t>
            </a:r>
            <a:r>
              <a:rPr lang="ar-SA" sz="1600" dirty="0" smtClean="0">
                <a:solidFill>
                  <a:srgbClr val="92D050"/>
                </a:solidFill>
              </a:rPr>
              <a:t> وتتغير طبايعهم ويصير يعصب بسرعة وقليل أدب و ما يفكر بالعواقب والخطوط الحمراء وممكن يتحرش باللي قدامه بعد</a:t>
            </a:r>
            <a:r>
              <a:rPr lang="ar-SA" sz="1600" dirty="0">
                <a:solidFill>
                  <a:srgbClr val="92D050"/>
                </a:solidFill>
              </a:rPr>
              <a:t> .</a:t>
            </a:r>
            <a:endParaRPr lang="ar-SA" sz="1600" dirty="0" smtClean="0">
              <a:solidFill>
                <a:srgbClr val="92D05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92D050"/>
                </a:solidFill>
              </a:rPr>
              <a:t>Functional disorders (pure) : like normal psychiatric disorders due to reaching the age of onset such as schizophrenia in 20’s .Auditory hallucinations can be associated with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92D050"/>
                </a:solidFill>
              </a:rPr>
              <a:t>Psychosis “</a:t>
            </a:r>
            <a:r>
              <a:rPr lang="ar-SA" sz="1600" dirty="0" smtClean="0">
                <a:solidFill>
                  <a:srgbClr val="92D050"/>
                </a:solidFill>
              </a:rPr>
              <a:t>كثير يجيبونه بالأفلام</a:t>
            </a:r>
            <a:r>
              <a:rPr lang="en-US" sz="1600" dirty="0" smtClean="0">
                <a:solidFill>
                  <a:srgbClr val="92D050"/>
                </a:solidFill>
              </a:rPr>
              <a:t>” </a:t>
            </a:r>
            <a:r>
              <a:rPr lang="en-US" sz="1600" dirty="0">
                <a:solidFill>
                  <a:srgbClr val="92D050"/>
                </a:solidFill>
              </a:rPr>
              <a:t>: impairment in reality testing </a:t>
            </a:r>
            <a:r>
              <a:rPr lang="ar-SA" sz="1600" dirty="0">
                <a:solidFill>
                  <a:srgbClr val="92D050"/>
                </a:solidFill>
              </a:rPr>
              <a:t>ما يفرق بين الواقع </a:t>
            </a:r>
            <a:r>
              <a:rPr lang="ar-SA" sz="1600" dirty="0" smtClean="0">
                <a:solidFill>
                  <a:srgbClr val="92D050"/>
                </a:solidFill>
              </a:rPr>
              <a:t>والخيال</a:t>
            </a:r>
            <a:endParaRPr lang="en-US" sz="1600" dirty="0" smtClean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92D050"/>
                </a:solidFill>
              </a:rPr>
              <a:t>Can be due to autoimmune diseases (MS or SLE) or it can be drug induced .</a:t>
            </a:r>
            <a:endParaRPr lang="ar-SA" sz="1600" dirty="0">
              <a:solidFill>
                <a:srgbClr val="92D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3D2-7729-415D-BA90-A0A4CB8B4AF3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116128"/>
            <a:ext cx="843951" cy="3191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3848" y="2595026"/>
            <a:ext cx="64611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Cognitive disorders </a:t>
            </a:r>
            <a:r>
              <a:rPr lang="ar-SA" dirty="0"/>
              <a:t>:</a:t>
            </a:r>
            <a:r>
              <a:rPr lang="en-US" dirty="0"/>
              <a:t> characterized by significant impairment in functions such as memory, judgment </a:t>
            </a:r>
            <a:r>
              <a:rPr lang="en-US" dirty="0">
                <a:solidFill>
                  <a:srgbClr val="92D050"/>
                </a:solidFill>
              </a:rPr>
              <a:t>(like schizophrenia), </a:t>
            </a:r>
            <a:r>
              <a:rPr lang="en-US" dirty="0"/>
              <a:t>language, and attention. this impairment represent a </a:t>
            </a:r>
            <a:r>
              <a:rPr lang="en-US" dirty="0">
                <a:solidFill>
                  <a:srgbClr val="FF0000"/>
                </a:solidFill>
              </a:rPr>
              <a:t>change from base line .</a:t>
            </a:r>
          </a:p>
          <a:p>
            <a:endParaRPr lang="ar-S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Cognitive disorders reflect disruption in one or more of the above domains, and are also frequently complicated by behavioral symptoms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Cognitive disorders represent the complex interface between neurology, medicine, and psychiatry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Organic mental disorders‌ or organic brain disorders</a:t>
            </a:r>
            <a:r>
              <a:rPr lang="en-US" u="sng" dirty="0">
                <a:solidFill>
                  <a:srgbClr val="FF0000"/>
                </a:solidFill>
              </a:rPr>
              <a:t>‌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VS </a:t>
            </a:r>
            <a:r>
              <a:rPr lang="en-US" dirty="0">
                <a:solidFill>
                  <a:srgbClr val="FF0000"/>
                </a:solidFill>
              </a:rPr>
              <a:t>Functional disorders</a:t>
            </a:r>
            <a:r>
              <a:rPr lang="en-US" dirty="0"/>
              <a:t> </a:t>
            </a:r>
            <a:r>
              <a:rPr lang="en-US" dirty="0" smtClean="0"/>
              <a:t>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(check the notes)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Advances in molecular biology, diagnostic techniques, and medication management have significantly improved the ability to recognize and to treat cognitive disorders.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6032" y="1269463"/>
            <a:ext cx="6896819" cy="1199072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Cognition </a:t>
            </a:r>
            <a:r>
              <a:rPr lang="ar-SA" b="1" dirty="0">
                <a:solidFill>
                  <a:schemeClr val="tx1"/>
                </a:solidFill>
                <a:highlight>
                  <a:srgbClr val="FFFF00"/>
                </a:highlight>
              </a:rPr>
              <a:t>(المعرفة)</a:t>
            </a:r>
            <a:r>
              <a:rPr lang="en-US" b="1" dirty="0">
                <a:solidFill>
                  <a:schemeClr val="tx1"/>
                </a:solidFill>
              </a:rPr>
              <a:t> :</a:t>
            </a:r>
            <a:r>
              <a:rPr lang="en-US" dirty="0">
                <a:solidFill>
                  <a:schemeClr val="tx1"/>
                </a:solidFill>
              </a:rPr>
              <a:t> Includes </a:t>
            </a:r>
            <a:r>
              <a:rPr lang="en-US" u="sng" dirty="0">
                <a:solidFill>
                  <a:schemeClr val="tx1"/>
                </a:solidFill>
              </a:rPr>
              <a:t>memory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u="sng" dirty="0">
                <a:solidFill>
                  <a:schemeClr val="tx1"/>
                </a:solidFill>
              </a:rPr>
              <a:t>language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u="sng" dirty="0">
                <a:solidFill>
                  <a:schemeClr val="tx1"/>
                </a:solidFill>
              </a:rPr>
              <a:t>orientation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u="sng" dirty="0">
                <a:solidFill>
                  <a:schemeClr val="tx1"/>
                </a:solidFill>
              </a:rPr>
              <a:t>judgment</a:t>
            </a:r>
            <a:r>
              <a:rPr lang="en-US" dirty="0">
                <a:solidFill>
                  <a:schemeClr val="tx1"/>
                </a:solidFill>
              </a:rPr>
              <a:t>, conducting </a:t>
            </a:r>
            <a:r>
              <a:rPr lang="en-US" u="sng" dirty="0">
                <a:solidFill>
                  <a:schemeClr val="tx1"/>
                </a:solidFill>
              </a:rPr>
              <a:t>interpersonal relationships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u="sng" dirty="0">
                <a:solidFill>
                  <a:schemeClr val="tx1"/>
                </a:solidFill>
              </a:rPr>
              <a:t>performing actions </a:t>
            </a:r>
            <a:r>
              <a:rPr lang="en-US" dirty="0">
                <a:solidFill>
                  <a:schemeClr val="tx1"/>
                </a:solidFill>
              </a:rPr>
              <a:t>(praxis), and </a:t>
            </a:r>
            <a:r>
              <a:rPr lang="en-US" u="sng" dirty="0">
                <a:solidFill>
                  <a:schemeClr val="tx1"/>
                </a:solidFill>
              </a:rPr>
              <a:t>problem solving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10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17" y="159188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ADA8"/>
                </a:solidFill>
                <a:ea typeface="+mn-ea"/>
                <a:cs typeface="+mn-cs"/>
              </a:rPr>
              <a:t>Delirium</a:t>
            </a:r>
          </a:p>
        </p:txBody>
      </p:sp>
      <p:sp>
        <p:nvSpPr>
          <p:cNvPr id="4" name="Rectangle 3"/>
          <p:cNvSpPr/>
          <p:nvPr/>
        </p:nvSpPr>
        <p:spPr>
          <a:xfrm>
            <a:off x="7371101" y="612647"/>
            <a:ext cx="4517136" cy="5743703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92D050"/>
                </a:solidFill>
              </a:rPr>
              <a:t>Continue </a:t>
            </a:r>
            <a:r>
              <a:rPr lang="en-US" sz="1600" dirty="0">
                <a:solidFill>
                  <a:srgbClr val="92D050"/>
                </a:solidFill>
              </a:rPr>
              <a:t>Psychosis treatment : 1. ECT (electro convulsive therapy) best way of treatment which use </a:t>
            </a:r>
            <a:r>
              <a:rPr lang="en-US" sz="1600" dirty="0" smtClean="0">
                <a:solidFill>
                  <a:srgbClr val="92D050"/>
                </a:solidFill>
              </a:rPr>
              <a:t>joules </a:t>
            </a:r>
            <a:r>
              <a:rPr lang="en-US" sz="1600" dirty="0">
                <a:solidFill>
                  <a:srgbClr val="92D050"/>
                </a:solidFill>
              </a:rPr>
              <a:t>not current to induce seizures which make the patient feels better . They were inducing </a:t>
            </a:r>
            <a:r>
              <a:rPr lang="en-US" sz="1600" dirty="0" smtClean="0">
                <a:solidFill>
                  <a:srgbClr val="92D050"/>
                </a:solidFill>
              </a:rPr>
              <a:t>seizures using insulin that leads to hypoglycemia but that was dangerous .</a:t>
            </a:r>
            <a:endParaRPr lang="en-US" sz="1600" dirty="0">
              <a:solidFill>
                <a:srgbClr val="92D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92D050"/>
                </a:solidFill>
              </a:rPr>
              <a:t>2. Some drugs like barbiturates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 smtClean="0">
                <a:solidFill>
                  <a:srgbClr val="92D050"/>
                </a:solidFill>
              </a:rPr>
              <a:t>طبعا شغل الأفلام اللي يصعقونه بالكهرب 110 ولا 220 مو صحيح </a:t>
            </a:r>
            <a:r>
              <a:rPr lang="ar-SA" sz="1600" dirty="0" smtClean="0">
                <a:solidFill>
                  <a:srgbClr val="92D050"/>
                </a:solidFill>
                <a:sym typeface="Wingdings" panose="05000000000000000000" pitchFamily="2" charset="2"/>
              </a:rPr>
              <a:t></a:t>
            </a:r>
            <a:endParaRPr lang="en-US" sz="1600" dirty="0" smtClean="0">
              <a:solidFill>
                <a:srgbClr val="92D05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92D050"/>
                </a:solidFill>
                <a:sym typeface="Wingdings" panose="05000000000000000000" pitchFamily="2" charset="2"/>
              </a:rPr>
              <a:t>Delirium </a:t>
            </a:r>
            <a:r>
              <a:rPr lang="en-US" sz="1600" dirty="0">
                <a:solidFill>
                  <a:srgbClr val="92D050"/>
                </a:solidFill>
                <a:sym typeface="Wingdings" panose="05000000000000000000" pitchFamily="2" charset="2"/>
              </a:rPr>
              <a:t>can happen at any age and the patient will have </a:t>
            </a:r>
            <a:r>
              <a:rPr lang="en-US" sz="1600" dirty="0" smtClean="0">
                <a:solidFill>
                  <a:srgbClr val="92D050"/>
                </a:solidFill>
                <a:sym typeface="Wingdings" panose="05000000000000000000" pitchFamily="2" charset="2"/>
              </a:rPr>
              <a:t>hallucinations and not oriented by the time and place .. </a:t>
            </a:r>
            <a:endParaRPr lang="en-US" sz="1600" dirty="0">
              <a:solidFill>
                <a:srgbClr val="92D050"/>
              </a:solidFill>
              <a:sym typeface="Wingdings" panose="05000000000000000000" pitchFamily="2" charset="2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 smtClean="0">
                <a:solidFill>
                  <a:srgbClr val="92D050"/>
                </a:solidFill>
                <a:sym typeface="Wingdings" panose="05000000000000000000" pitchFamily="2" charset="2"/>
              </a:rPr>
              <a:t>هي اللي يقصدونها الشيبان لما يقولون فلان جته حمى وقام يهذري .. يصير فجأه يضحك بعدين يصيح بدون سبب وبعض الأحيان إذا جت للكبار يشك بأهله و غيرها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92D050"/>
                </a:solidFill>
              </a:rPr>
              <a:t>Hallucinations : true perception without the presence of real stimulus.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92D050"/>
                </a:solidFill>
              </a:rPr>
              <a:t>Illusions: false perception in the presence of real stimulus </a:t>
            </a:r>
            <a:endParaRPr lang="ar-SA" sz="1600" dirty="0" smtClean="0">
              <a:solidFill>
                <a:srgbClr val="92D050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 smtClean="0">
                <a:solidFill>
                  <a:srgbClr val="92D050"/>
                </a:solidFill>
              </a:rPr>
              <a:t>تجينا </a:t>
            </a:r>
            <a:r>
              <a:rPr lang="ar-SA" sz="1600" dirty="0">
                <a:solidFill>
                  <a:srgbClr val="92D050"/>
                </a:solidFill>
              </a:rPr>
              <a:t>كلنا ، زي لما تتحرك الستارة في غرفتك وتحسب واحد دخل عليك</a:t>
            </a:r>
            <a:endParaRPr lang="en-US" sz="1600" dirty="0" smtClean="0">
              <a:solidFill>
                <a:srgbClr val="92D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3D2-7729-415D-BA90-A0A4CB8B4AF3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4517" y="3036498"/>
            <a:ext cx="5745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Usually accompanied by global impairment of cognitive functions, associated with emotional lability, </a:t>
            </a:r>
            <a:r>
              <a:rPr lang="en-US" u="sng" dirty="0"/>
              <a:t>hallucinations</a:t>
            </a:r>
            <a:r>
              <a:rPr lang="en-US" dirty="0"/>
              <a:t> or </a:t>
            </a:r>
            <a:r>
              <a:rPr lang="en-US" u="sng" dirty="0"/>
              <a:t>illusions</a:t>
            </a:r>
            <a:r>
              <a:rPr lang="en-US" dirty="0"/>
              <a:t> and inappropriate </a:t>
            </a:r>
            <a:r>
              <a:rPr lang="en-US" dirty="0" smtClean="0"/>
              <a:t>behavior.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</a:rPr>
              <a:t>There is also memory loss but it is temporary.</a:t>
            </a:r>
            <a:endParaRPr lang="en-US" dirty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It is an </a:t>
            </a:r>
            <a:r>
              <a:rPr lang="en-US" u="sng" dirty="0"/>
              <a:t>acute </a:t>
            </a:r>
            <a:r>
              <a:rPr lang="en-US" b="1" u="sng" dirty="0"/>
              <a:t>reversible</a:t>
            </a:r>
            <a:r>
              <a:rPr lang="en-US" u="sng" dirty="0"/>
              <a:t> condition.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6" y="5737884"/>
            <a:ext cx="867600" cy="86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46" y="5987018"/>
            <a:ext cx="220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Delirium 7:39</a:t>
            </a:r>
            <a:endParaRPr lang="en-US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5040" y="1588292"/>
            <a:ext cx="6896819" cy="119907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A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Delirium </a:t>
            </a:r>
            <a:r>
              <a:rPr lang="ar-SA" b="1" dirty="0">
                <a:solidFill>
                  <a:schemeClr val="tx1"/>
                </a:solidFill>
                <a:highlight>
                  <a:srgbClr val="FFFF00"/>
                </a:highlight>
              </a:rPr>
              <a:t>(هذيان)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rgbClr val="FF0000"/>
                </a:solidFill>
              </a:rPr>
              <a:t>an impairment of consciousness </a:t>
            </a:r>
            <a:r>
              <a:rPr lang="en-US" dirty="0">
                <a:solidFill>
                  <a:schemeClr val="tx1"/>
                </a:solidFill>
              </a:rPr>
              <a:t>(short-term confusion </a:t>
            </a:r>
            <a:r>
              <a:rPr lang="en-US" dirty="0">
                <a:solidFill>
                  <a:srgbClr val="92D050"/>
                </a:solidFill>
              </a:rPr>
              <a:t>(acute confusion state) </a:t>
            </a:r>
            <a:r>
              <a:rPr lang="en-US" dirty="0">
                <a:solidFill>
                  <a:schemeClr val="tx1"/>
                </a:solidFill>
              </a:rPr>
              <a:t>and changes in cognition)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1ED672-FD19-44E6-BB7C-DA698F47F634}"/>
              </a:ext>
            </a:extLst>
          </p:cNvPr>
          <p:cNvSpPr txBox="1"/>
          <p:nvPr/>
        </p:nvSpPr>
        <p:spPr>
          <a:xfrm>
            <a:off x="549766" y="4634869"/>
            <a:ext cx="4962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8409B"/>
                </a:solidFill>
                <a:latin typeface="Berlin Sans FB" panose="020E0602020502020306" pitchFamily="34" charset="0"/>
              </a:rPr>
              <a:t>REMEMBER: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Berlin Sans FB" panose="020E0602020502020306" pitchFamily="34" charset="0"/>
              </a:rPr>
              <a:t>In physiology we said that Delirium is one of the </a:t>
            </a:r>
            <a:r>
              <a:rPr lang="en-US" sz="1400" u="sng" dirty="0">
                <a:solidFill>
                  <a:schemeClr val="bg2">
                    <a:lumMod val="50000"/>
                  </a:schemeClr>
                </a:solidFill>
                <a:latin typeface="Berlin Sans FB" panose="020E0602020502020306" pitchFamily="34" charset="0"/>
              </a:rPr>
              <a:t>Geriatric syndromes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Berlin Sans FB" panose="020E0602020502020306" pitchFamily="34" charset="0"/>
              </a:rPr>
              <a:t>and it could be the only sign of a life threating disease in older adults.</a:t>
            </a:r>
          </a:p>
        </p:txBody>
      </p:sp>
    </p:spTree>
    <p:extLst>
      <p:ext uri="{BB962C8B-B14F-4D97-AF65-F5344CB8AC3E}">
        <p14:creationId xmlns:p14="http://schemas.microsoft.com/office/powerpoint/2010/main" val="15888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17" y="159188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ADA8"/>
                </a:solidFill>
                <a:ea typeface="+mn-ea"/>
                <a:cs typeface="+mn-cs"/>
              </a:rPr>
              <a:t>Delirium</a:t>
            </a:r>
          </a:p>
        </p:txBody>
      </p:sp>
      <p:sp>
        <p:nvSpPr>
          <p:cNvPr id="4" name="Rectangle 3"/>
          <p:cNvSpPr/>
          <p:nvPr/>
        </p:nvSpPr>
        <p:spPr>
          <a:xfrm>
            <a:off x="7335443" y="1026543"/>
            <a:ext cx="4517136" cy="5238277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SA" sz="1600" dirty="0" smtClean="0">
              <a:solidFill>
                <a:srgbClr val="92D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92D050"/>
                </a:solidFill>
              </a:rPr>
              <a:t>Epidemiology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92D050"/>
                </a:solidFill>
              </a:rPr>
              <a:t>Brain injury like (frontal lobe syndrome)</a:t>
            </a:r>
            <a:endParaRPr lang="ar-SA" sz="1600" dirty="0">
              <a:solidFill>
                <a:srgbClr val="92D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92D050"/>
                </a:solidFill>
              </a:rPr>
              <a:t>Etiology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92D050"/>
                </a:solidFill>
              </a:rPr>
              <a:t>Systemic diseases </a:t>
            </a:r>
            <a:r>
              <a:rPr lang="en-US" sz="1600" dirty="0">
                <a:solidFill>
                  <a:srgbClr val="92D050"/>
                </a:solidFill>
              </a:rPr>
              <a:t>: autoimmune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92D050"/>
                </a:solidFill>
              </a:rPr>
              <a:t>CNS disease: Parkinson’s , MS , TB of the brain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92D050"/>
                </a:solidFill>
              </a:rPr>
              <a:t>Intoxication : like when an elderly patient is on ( </a:t>
            </a:r>
            <a:r>
              <a:rPr lang="en-US" sz="1600" dirty="0" smtClean="0">
                <a:solidFill>
                  <a:srgbClr val="92D050"/>
                </a:solidFill>
              </a:rPr>
              <a:t>morphine) </a:t>
            </a:r>
            <a:r>
              <a:rPr lang="en-US" sz="1600" dirty="0">
                <a:solidFill>
                  <a:srgbClr val="92D050"/>
                </a:solidFill>
              </a:rPr>
              <a:t>and developed delirium, we call it intoxication.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92D050"/>
                </a:solidFill>
              </a:rPr>
              <a:t>Withdrawal : alcohol withdrawal </a:t>
            </a:r>
            <a:r>
              <a:rPr lang="en-US" sz="1600" dirty="0">
                <a:solidFill>
                  <a:srgbClr val="FF0000"/>
                </a:solidFill>
              </a:rPr>
              <a:t>( delirium tremens )</a:t>
            </a:r>
            <a:r>
              <a:rPr lang="en-US" sz="1600" dirty="0">
                <a:solidFill>
                  <a:srgbClr val="92D05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IMPORTANT</a:t>
            </a:r>
            <a:r>
              <a:rPr lang="en-US" sz="1600" dirty="0">
                <a:solidFill>
                  <a:srgbClr val="92D050"/>
                </a:solidFill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92D050"/>
                </a:solidFill>
              </a:rPr>
              <a:t>Drug abuse 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92D050"/>
                </a:solidFill>
              </a:rPr>
              <a:t>Like tramadol abuse </a:t>
            </a:r>
            <a:r>
              <a:rPr lang="en-US" sz="1600" dirty="0" smtClean="0">
                <a:solidFill>
                  <a:srgbClr val="92D050"/>
                </a:solidFill>
              </a:rPr>
              <a:t>usually </a:t>
            </a:r>
            <a:r>
              <a:rPr lang="en-US" sz="1600" dirty="0">
                <a:solidFill>
                  <a:srgbClr val="92D050"/>
                </a:solidFill>
              </a:rPr>
              <a:t>it is prescribed </a:t>
            </a:r>
            <a:r>
              <a:rPr lang="en-US" sz="1600" dirty="0" smtClean="0">
                <a:solidFill>
                  <a:srgbClr val="92D050"/>
                </a:solidFill>
              </a:rPr>
              <a:t>as</a:t>
            </a:r>
            <a:r>
              <a:rPr lang="ar-SA" sz="1600" dirty="0" smtClean="0">
                <a:solidFill>
                  <a:srgbClr val="92D050"/>
                </a:solidFill>
              </a:rPr>
              <a:t> </a:t>
            </a:r>
            <a:r>
              <a:rPr lang="en-US" sz="1600" dirty="0" smtClean="0">
                <a:solidFill>
                  <a:srgbClr val="92D050"/>
                </a:solidFill>
              </a:rPr>
              <a:t>a </a:t>
            </a:r>
            <a:r>
              <a:rPr lang="en-US" sz="1600" dirty="0">
                <a:solidFill>
                  <a:srgbClr val="92D050"/>
                </a:solidFill>
              </a:rPr>
              <a:t>painkiller after surgery and then the patient get addicted to it </a:t>
            </a:r>
            <a:r>
              <a:rPr lang="en-US" sz="1600" dirty="0" smtClean="0">
                <a:solidFill>
                  <a:srgbClr val="92D050"/>
                </a:solidFill>
              </a:rPr>
              <a:t>(Dr</a:t>
            </a:r>
            <a:r>
              <a:rPr lang="en-US" sz="1600" dirty="0">
                <a:solidFill>
                  <a:srgbClr val="92D050"/>
                </a:solidFill>
              </a:rPr>
              <a:t>. HOUSE) </a:t>
            </a:r>
            <a:r>
              <a:rPr lang="en-US" sz="1600" dirty="0" smtClean="0">
                <a:solidFill>
                  <a:srgbClr val="92D050"/>
                </a:solidFill>
              </a:rPr>
              <a:t>.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1600" dirty="0" smtClean="0">
                <a:solidFill>
                  <a:srgbClr val="92D050"/>
                </a:solidFill>
              </a:rPr>
              <a:t>وحتى عندنا في مناطق معينة يستخدمونه خصوصا بعض الشياب اللي أخذوها بعد العمليات (( يقول خذلك حبتين ترام ووضعطك بيصير تمام </a:t>
            </a:r>
            <a:r>
              <a:rPr lang="ar-SA" sz="1600" dirty="0" smtClean="0">
                <a:solidFill>
                  <a:srgbClr val="92D050"/>
                </a:solidFill>
                <a:sym typeface="Wingdings" panose="05000000000000000000" pitchFamily="2" charset="2"/>
              </a:rPr>
              <a:t> </a:t>
            </a:r>
            <a:r>
              <a:rPr lang="ar-SA" sz="1600" dirty="0" smtClean="0">
                <a:solidFill>
                  <a:srgbClr val="92D050"/>
                </a:solidFill>
              </a:rPr>
              <a:t>)) خصوصا للي عندهم خجل اجتماعي يصير ياخذها قبل ما يروح للتجمعات </a:t>
            </a:r>
            <a:endParaRPr lang="en-US" sz="1600" dirty="0">
              <a:solidFill>
                <a:srgbClr val="92D05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Peer pressure </a:t>
            </a:r>
            <a:r>
              <a:rPr lang="en-US" sz="1600" dirty="0">
                <a:solidFill>
                  <a:srgbClr val="92D050"/>
                </a:solidFill>
              </a:rPr>
              <a:t>is the most common cause of relapse after drug stopping</a:t>
            </a:r>
            <a:r>
              <a:rPr lang="en-US" sz="1600" dirty="0" smtClean="0">
                <a:solidFill>
                  <a:srgbClr val="92D050"/>
                </a:solidFill>
              </a:rPr>
              <a:t>. </a:t>
            </a:r>
            <a:endParaRPr lang="en-US" sz="1600" dirty="0">
              <a:solidFill>
                <a:srgbClr val="92D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3D2-7729-415D-BA90-A0A4CB8B4AF3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64025246"/>
              </p:ext>
            </p:extLst>
          </p:nvPr>
        </p:nvGraphicFramePr>
        <p:xfrm>
          <a:off x="-130115" y="1155911"/>
          <a:ext cx="8126083" cy="5452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609" y="112401"/>
            <a:ext cx="868377" cy="868377"/>
          </a:xfrm>
          <a:prstGeom prst="rect">
            <a:avLst/>
          </a:prstGeom>
        </p:spPr>
      </p:pic>
      <p:sp>
        <p:nvSpPr>
          <p:cNvPr id="7" name="TextBox 6">
            <a:hlinkClick r:id="rId7"/>
          </p:cNvPr>
          <p:cNvSpPr txBox="1"/>
          <p:nvPr/>
        </p:nvSpPr>
        <p:spPr>
          <a:xfrm>
            <a:off x="10115907" y="361923"/>
            <a:ext cx="157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70C0"/>
                </a:solidFill>
                <a:hlinkClick r:id="rId7"/>
              </a:rPr>
              <a:t>Delirium 2:23</a:t>
            </a:r>
            <a:endParaRPr lang="en-US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17" y="183068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ADA8"/>
                </a:solidFill>
              </a:rPr>
              <a:t>Delirium diagnosis and management</a:t>
            </a:r>
            <a:endParaRPr lang="en-US" b="1" dirty="0">
              <a:solidFill>
                <a:srgbClr val="00ADA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3D2-7729-415D-BA90-A0A4CB8B4AF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971934"/>
              </p:ext>
            </p:extLst>
          </p:nvPr>
        </p:nvGraphicFramePr>
        <p:xfrm>
          <a:off x="-64698" y="3916141"/>
          <a:ext cx="10515600" cy="2681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472906" y="3916141"/>
            <a:ext cx="4666891" cy="5403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A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ADA8"/>
                </a:solidFill>
              </a:rPr>
              <a:t>Management</a:t>
            </a:r>
            <a:r>
              <a:rPr lang="en-US" dirty="0" smtClean="0">
                <a:solidFill>
                  <a:srgbClr val="00ADA8"/>
                </a:solidFill>
              </a:rPr>
              <a:t> </a:t>
            </a:r>
            <a:endParaRPr lang="en-US" dirty="0">
              <a:solidFill>
                <a:srgbClr val="00ADA8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4" y="3662669"/>
            <a:ext cx="1160974" cy="8657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4517" y="1490843"/>
            <a:ext cx="104106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Diagnosis</a:t>
            </a:r>
            <a:r>
              <a:rPr lang="en-US" sz="2000" dirty="0"/>
              <a:t> :</a:t>
            </a:r>
            <a:r>
              <a:rPr lang="en-US" dirty="0"/>
              <a:t> It is diagnosed </a:t>
            </a:r>
            <a:r>
              <a:rPr lang="en-US" u="sng" dirty="0"/>
              <a:t>according to etiology</a:t>
            </a:r>
            <a:r>
              <a:rPr lang="en-US" dirty="0"/>
              <a:t>: delirium due to medical condition, substance intoxication delirium, substance withdrawal delirium.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Key features: disturbance of consciousness, change in cognition, or the development of perceptual disturbance, over a short period of time and tend to </a:t>
            </a:r>
            <a:r>
              <a:rPr lang="en-US" u="sng" dirty="0"/>
              <a:t>fluctuate</a:t>
            </a:r>
            <a:r>
              <a:rPr lang="en-US" dirty="0"/>
              <a:t> during the day.</a:t>
            </a:r>
          </a:p>
        </p:txBody>
      </p:sp>
      <p:sp>
        <p:nvSpPr>
          <p:cNvPr id="3" name="Rectangle 2"/>
          <p:cNvSpPr/>
          <p:nvPr/>
        </p:nvSpPr>
        <p:spPr>
          <a:xfrm>
            <a:off x="9778761" y="4152835"/>
            <a:ext cx="2109159" cy="1966822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ar-SA" dirty="0" smtClean="0">
              <a:solidFill>
                <a:srgbClr val="92D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ar-SA" dirty="0">
              <a:solidFill>
                <a:srgbClr val="92D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92D050"/>
                </a:solidFill>
              </a:rPr>
              <a:t>Treating the underlying cause: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92D050"/>
                </a:solidFill>
              </a:rPr>
              <a:t>Infection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Electrolyte imbalance </a:t>
            </a:r>
            <a:r>
              <a:rPr lang="ar-SA" dirty="0" smtClean="0">
                <a:solidFill>
                  <a:srgbClr val="92D050"/>
                </a:solidFill>
              </a:rPr>
              <a:t>خصوصا عند كبار السن.</a:t>
            </a:r>
            <a:endParaRPr lang="en-US" dirty="0" smtClean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 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4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17" y="159188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Dementia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3103" y="1164567"/>
            <a:ext cx="2935225" cy="5191784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92D050"/>
                </a:solidFill>
              </a:rPr>
              <a:t>Intellectual functioning : “language “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1600" dirty="0" smtClean="0">
                <a:solidFill>
                  <a:srgbClr val="92D050"/>
                </a:solidFill>
              </a:rPr>
              <a:t>زي اللي كان </a:t>
            </a:r>
            <a:r>
              <a:rPr lang="ar-SA" sz="1600" dirty="0">
                <a:solidFill>
                  <a:srgbClr val="92D050"/>
                </a:solidFill>
              </a:rPr>
              <a:t>يتكلم بأكثر من لغة </a:t>
            </a:r>
            <a:endParaRPr lang="ar-SA" sz="1600" dirty="0" smtClean="0">
              <a:solidFill>
                <a:srgbClr val="92D050"/>
              </a:solidFill>
            </a:endParaRP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1600" dirty="0" smtClean="0">
                <a:solidFill>
                  <a:srgbClr val="92D050"/>
                </a:solidFill>
              </a:rPr>
              <a:t>(انجليزي </a:t>
            </a:r>
            <a:r>
              <a:rPr lang="ar-SA" sz="1600" dirty="0">
                <a:solidFill>
                  <a:srgbClr val="92D050"/>
                </a:solidFill>
              </a:rPr>
              <a:t>– </a:t>
            </a:r>
            <a:r>
              <a:rPr lang="ar-SA" sz="1600" dirty="0" smtClean="0">
                <a:solidFill>
                  <a:srgbClr val="92D050"/>
                </a:solidFill>
              </a:rPr>
              <a:t>فرنسي) </a:t>
            </a:r>
            <a:r>
              <a:rPr lang="ar-SA" sz="1600" dirty="0">
                <a:solidFill>
                  <a:srgbClr val="92D050"/>
                </a:solidFill>
              </a:rPr>
              <a:t>يبدأ يفقدها </a:t>
            </a:r>
            <a:r>
              <a:rPr lang="ar-SA" sz="1600" dirty="0" smtClean="0">
                <a:solidFill>
                  <a:srgbClr val="92D050"/>
                </a:solidFill>
              </a:rPr>
              <a:t>ئيبقى </a:t>
            </a:r>
            <a:r>
              <a:rPr lang="ar-SA" sz="1600" dirty="0">
                <a:solidFill>
                  <a:srgbClr val="92D050"/>
                </a:solidFill>
              </a:rPr>
              <a:t>اللغة الأم عنده وممكن يفقدها بعدين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92D050"/>
                </a:solidFill>
              </a:rPr>
              <a:t>Aphasia </a:t>
            </a:r>
            <a:r>
              <a:rPr lang="en-US" sz="1600" dirty="0">
                <a:solidFill>
                  <a:srgbClr val="92D050"/>
                </a:solidFill>
              </a:rPr>
              <a:t>: inability to talk or express although the vocal cords are intact</a:t>
            </a:r>
            <a:r>
              <a:rPr lang="en-US" sz="1600" dirty="0" smtClean="0">
                <a:solidFill>
                  <a:srgbClr val="92D05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92D050"/>
                </a:solidFill>
              </a:rPr>
              <a:t>Delusions </a:t>
            </a:r>
            <a:r>
              <a:rPr lang="ar-SA" sz="1600" dirty="0" smtClean="0">
                <a:solidFill>
                  <a:srgbClr val="92D050"/>
                </a:solidFill>
              </a:rPr>
              <a:t>(ضلالات)</a:t>
            </a:r>
            <a:r>
              <a:rPr lang="en-US" sz="1600" dirty="0" smtClean="0">
                <a:solidFill>
                  <a:srgbClr val="92D050"/>
                </a:solidFill>
              </a:rPr>
              <a:t>a </a:t>
            </a:r>
            <a:r>
              <a:rPr lang="en-US" sz="1600" dirty="0">
                <a:solidFill>
                  <a:srgbClr val="92D050"/>
                </a:solidFill>
              </a:rPr>
              <a:t>strong unshakable believe</a:t>
            </a:r>
            <a:r>
              <a:rPr lang="en-US" sz="1600" dirty="0" smtClean="0">
                <a:solidFill>
                  <a:srgbClr val="92D050"/>
                </a:solidFill>
              </a:rPr>
              <a:t>.</a:t>
            </a:r>
            <a:endParaRPr lang="ar-SA" sz="1600" dirty="0" smtClean="0">
              <a:solidFill>
                <a:srgbClr val="92D050"/>
              </a:solidFill>
            </a:endParaRP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92D050"/>
                </a:solidFill>
              </a:rPr>
              <a:t> </a:t>
            </a:r>
            <a:r>
              <a:rPr lang="ar-SA" sz="1600" dirty="0">
                <a:solidFill>
                  <a:srgbClr val="92D050"/>
                </a:solidFill>
              </a:rPr>
              <a:t>زي لما واحد يقول أنا متأكد ان جارنا </a:t>
            </a:r>
            <a:r>
              <a:rPr lang="ar-SA" sz="1600" dirty="0" smtClean="0">
                <a:solidFill>
                  <a:srgbClr val="92D050"/>
                </a:solidFill>
              </a:rPr>
              <a:t>أبو فلان </a:t>
            </a:r>
            <a:r>
              <a:rPr lang="ar-SA" sz="1600" dirty="0">
                <a:solidFill>
                  <a:srgbClr val="92D050"/>
                </a:solidFill>
              </a:rPr>
              <a:t>يترصد </a:t>
            </a:r>
            <a:r>
              <a:rPr lang="ar-SA" sz="1600" dirty="0" smtClean="0">
                <a:solidFill>
                  <a:srgbClr val="92D050"/>
                </a:solidFill>
              </a:rPr>
              <a:t>لي و </a:t>
            </a:r>
            <a:r>
              <a:rPr lang="ar-SA" sz="1600" dirty="0">
                <a:solidFill>
                  <a:srgbClr val="92D050"/>
                </a:solidFill>
              </a:rPr>
              <a:t>يروح يعتدي </a:t>
            </a:r>
            <a:r>
              <a:rPr lang="ar-SA" sz="1600" dirty="0" smtClean="0">
                <a:solidFill>
                  <a:srgbClr val="92D050"/>
                </a:solidFill>
              </a:rPr>
              <a:t>عليه</a:t>
            </a:r>
            <a:r>
              <a:rPr lang="ar-SA" sz="1600" dirty="0">
                <a:solidFill>
                  <a:srgbClr val="92D050"/>
                </a:solidFill>
              </a:rPr>
              <a:t> </a:t>
            </a:r>
            <a:r>
              <a:rPr lang="ar-SA" sz="1600" dirty="0" smtClean="0">
                <a:solidFill>
                  <a:srgbClr val="92D050"/>
                </a:solidFill>
              </a:rPr>
              <a:t>وهو المسكين ما سوا شيء .</a:t>
            </a:r>
            <a:endParaRPr lang="ar-SA" sz="1600" dirty="0">
              <a:solidFill>
                <a:srgbClr val="92D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92D050"/>
                </a:solidFill>
              </a:rPr>
              <a:t>Hallucinations: (visual hallucinations)</a:t>
            </a:r>
            <a:endParaRPr lang="ar-SA" sz="1600" dirty="0">
              <a:solidFill>
                <a:srgbClr val="92D050"/>
              </a:solidFill>
            </a:endParaRP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92D050"/>
                </a:solidFill>
              </a:rPr>
              <a:t> </a:t>
            </a:r>
            <a:r>
              <a:rPr lang="ar-SA" sz="1600" dirty="0" smtClean="0">
                <a:solidFill>
                  <a:srgbClr val="92D050"/>
                </a:solidFill>
              </a:rPr>
              <a:t>زي </a:t>
            </a:r>
            <a:r>
              <a:rPr lang="ar-SA" sz="1600" dirty="0">
                <a:solidFill>
                  <a:srgbClr val="92D050"/>
                </a:solidFill>
              </a:rPr>
              <a:t>العجوز اللي تقول </a:t>
            </a:r>
            <a:r>
              <a:rPr lang="ar-SA" sz="1600" dirty="0" smtClean="0">
                <a:solidFill>
                  <a:srgbClr val="92D050"/>
                </a:solidFill>
              </a:rPr>
              <a:t>شف </a:t>
            </a:r>
            <a:r>
              <a:rPr lang="ar-SA" sz="1600" dirty="0">
                <a:solidFill>
                  <a:srgbClr val="92D050"/>
                </a:solidFill>
              </a:rPr>
              <a:t>مدخلين رجال علينا في البيت </a:t>
            </a:r>
            <a:r>
              <a:rPr lang="ar-SA" sz="1600" dirty="0" smtClean="0">
                <a:solidFill>
                  <a:srgbClr val="92D050"/>
                </a:solidFill>
              </a:rPr>
              <a:t>وما فيه أحد 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1600" dirty="0" smtClean="0">
                <a:solidFill>
                  <a:srgbClr val="92D050"/>
                </a:solidFill>
              </a:rPr>
              <a:t>ولا العجوز اللي تقول أنا متأكدة ان الشغلات </a:t>
            </a:r>
            <a:r>
              <a:rPr lang="ar-SA" sz="1600" dirty="0">
                <a:solidFill>
                  <a:srgbClr val="92D050"/>
                </a:solidFill>
              </a:rPr>
              <a:t>يسرقون </a:t>
            </a:r>
            <a:r>
              <a:rPr lang="ar-SA" sz="1600" dirty="0" smtClean="0">
                <a:solidFill>
                  <a:srgbClr val="92D050"/>
                </a:solidFill>
              </a:rPr>
              <a:t>ذهبي وتروح تفتش أغراضهم و ذهبها في دالوبها محد لمسه .</a:t>
            </a:r>
            <a:endParaRPr lang="ar-SA" sz="1600" dirty="0">
              <a:solidFill>
                <a:srgbClr val="92D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3D2-7729-415D-BA90-A0A4CB8B4AF3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5608" y="2769078"/>
            <a:ext cx="72548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major defects involve </a:t>
            </a:r>
            <a:r>
              <a:rPr lang="en-US" u="sng" dirty="0"/>
              <a:t>orientation</a:t>
            </a:r>
            <a:r>
              <a:rPr lang="en-US" dirty="0"/>
              <a:t>, </a:t>
            </a:r>
            <a:r>
              <a:rPr lang="en-US" u="sng" dirty="0"/>
              <a:t>memory</a:t>
            </a:r>
            <a:r>
              <a:rPr lang="en-US" dirty="0"/>
              <a:t>, </a:t>
            </a:r>
            <a:r>
              <a:rPr lang="en-US" u="sng" dirty="0"/>
              <a:t>perception</a:t>
            </a:r>
            <a:r>
              <a:rPr lang="en-US" dirty="0"/>
              <a:t>, </a:t>
            </a:r>
            <a:r>
              <a:rPr lang="en-US" u="sng" dirty="0"/>
              <a:t>intellectual functioning</a:t>
            </a:r>
            <a:r>
              <a:rPr lang="en-US" dirty="0"/>
              <a:t>, and </a:t>
            </a:r>
            <a:r>
              <a:rPr lang="en-US" u="sng" dirty="0"/>
              <a:t>reasoning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defects represent a </a:t>
            </a:r>
            <a:r>
              <a:rPr lang="en-US" u="sng" dirty="0"/>
              <a:t>change from baseline</a:t>
            </a:r>
            <a:r>
              <a:rPr lang="en-US" dirty="0"/>
              <a:t> and interfere with functioning.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Marked changes in personality, affect, and may be associated with </a:t>
            </a:r>
            <a:r>
              <a:rPr lang="en-US" u="sng" dirty="0"/>
              <a:t>behavioral problem</a:t>
            </a:r>
            <a:r>
              <a:rPr lang="en-US" dirty="0"/>
              <a:t>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Dementias are commonly accompanied by </a:t>
            </a:r>
            <a:r>
              <a:rPr lang="en-US" dirty="0">
                <a:solidFill>
                  <a:srgbClr val="FF0000"/>
                </a:solidFill>
              </a:rPr>
              <a:t>hallucinations</a:t>
            </a:r>
            <a:r>
              <a:rPr lang="en-US" dirty="0"/>
              <a:t>(20-30%),and </a:t>
            </a:r>
            <a:r>
              <a:rPr lang="en-US" dirty="0">
                <a:solidFill>
                  <a:srgbClr val="FF0000"/>
                </a:solidFill>
              </a:rPr>
              <a:t>delusions</a:t>
            </a:r>
            <a:r>
              <a:rPr lang="en-US" dirty="0"/>
              <a:t>(30-40%).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Symptoms of </a:t>
            </a:r>
            <a:r>
              <a:rPr lang="en-US" u="sng" dirty="0"/>
              <a:t>depression and anxiety</a:t>
            </a:r>
            <a:r>
              <a:rPr lang="en-US" dirty="0"/>
              <a:t> are present in 40-50%of pts with dementia.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6032" y="1269463"/>
            <a:ext cx="8354568" cy="1199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Dementia </a:t>
            </a:r>
            <a:r>
              <a:rPr lang="ar-SA" b="1" dirty="0">
                <a:solidFill>
                  <a:schemeClr val="tx1"/>
                </a:solidFill>
                <a:highlight>
                  <a:srgbClr val="FFFF00"/>
                </a:highlight>
              </a:rPr>
              <a:t>(خرف)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It is characterized by severe multiple cognitive deficits, including </a:t>
            </a:r>
            <a:r>
              <a:rPr lang="en-US" dirty="0">
                <a:solidFill>
                  <a:srgbClr val="FF0000"/>
                </a:solidFill>
              </a:rPr>
              <a:t>memory loss</a:t>
            </a:r>
            <a:r>
              <a:rPr lang="en-US" dirty="0">
                <a:solidFill>
                  <a:schemeClr val="tx1"/>
                </a:solidFill>
              </a:rPr>
              <a:t> but </a:t>
            </a:r>
            <a:r>
              <a:rPr lang="en-US" dirty="0">
                <a:solidFill>
                  <a:srgbClr val="FF0000"/>
                </a:solidFill>
              </a:rPr>
              <a:t>consciousness is not impaired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64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17" y="159188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Dementia</a:t>
            </a:r>
          </a:p>
        </p:txBody>
      </p:sp>
      <p:sp>
        <p:nvSpPr>
          <p:cNvPr id="4" name="Rectangle 3"/>
          <p:cNvSpPr/>
          <p:nvPr/>
        </p:nvSpPr>
        <p:spPr>
          <a:xfrm>
            <a:off x="8610600" y="2538741"/>
            <a:ext cx="2935225" cy="2497583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92D050"/>
                </a:solidFill>
              </a:rPr>
              <a:t>Reversible </a:t>
            </a:r>
            <a:r>
              <a:rPr lang="en-US" sz="1600" dirty="0" smtClean="0">
                <a:solidFill>
                  <a:srgbClr val="92D050"/>
                </a:solidFill>
              </a:rPr>
              <a:t>causes : </a:t>
            </a:r>
            <a:endParaRPr lang="en-US" sz="1600" dirty="0">
              <a:solidFill>
                <a:srgbClr val="92D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92D050"/>
                </a:solidFill>
              </a:rPr>
              <a:t>Vitamin B12 </a:t>
            </a:r>
            <a:r>
              <a:rPr lang="en-US" sz="1600" dirty="0" smtClean="0">
                <a:solidFill>
                  <a:srgbClr val="92D050"/>
                </a:solidFill>
              </a:rPr>
              <a:t>deficiency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92D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92D050"/>
                </a:solidFill>
              </a:rPr>
              <a:t>Irreversible causes 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92D050"/>
                </a:solidFill>
              </a:rPr>
              <a:t>Alzheimer’s </a:t>
            </a:r>
            <a:r>
              <a:rPr lang="en-US" sz="1600" dirty="0" smtClean="0">
                <a:solidFill>
                  <a:srgbClr val="92D050"/>
                </a:solidFill>
              </a:rPr>
              <a:t>disease</a:t>
            </a:r>
            <a:endParaRPr lang="en-US" sz="1600" dirty="0">
              <a:solidFill>
                <a:srgbClr val="92D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FF0000"/>
                </a:solidFill>
              </a:rPr>
              <a:t>Lewy </a:t>
            </a:r>
            <a:r>
              <a:rPr lang="en-US" sz="1600" dirty="0" smtClean="0">
                <a:solidFill>
                  <a:srgbClr val="FF0000"/>
                </a:solidFill>
              </a:rPr>
              <a:t>body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3D2-7729-415D-BA90-A0A4CB8B4AF3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3423808"/>
              </p:ext>
            </p:extLst>
          </p:nvPr>
        </p:nvGraphicFramePr>
        <p:xfrm>
          <a:off x="484517" y="1194545"/>
          <a:ext cx="8126083" cy="5452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176294" y="408709"/>
            <a:ext cx="164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Dementia 2:45</a:t>
            </a:r>
            <a:endParaRPr lang="en-US" dirty="0"/>
          </a:p>
        </p:txBody>
      </p:sp>
      <p:pic>
        <p:nvPicPr>
          <p:cNvPr id="9" name="Picture 8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783" y="159575"/>
            <a:ext cx="867600" cy="8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17" y="130712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Dementia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17" y="1525287"/>
            <a:ext cx="7451785" cy="4330910"/>
          </a:xfrm>
        </p:spPr>
        <p:txBody>
          <a:bodyPr>
            <a:normAutofit/>
          </a:bodyPr>
          <a:lstStyle/>
          <a:p>
            <a:r>
              <a:rPr lang="en-US" b="1" dirty="0"/>
              <a:t>Diagnosis</a:t>
            </a:r>
            <a:r>
              <a:rPr lang="en-US" sz="1800" b="1" dirty="0"/>
              <a:t> 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b="1" dirty="0"/>
              <a:t>Dementia of the Alzheimer's type</a:t>
            </a:r>
            <a:r>
              <a:rPr lang="en-US" sz="1800" dirty="0"/>
              <a:t>, which usually occurs in persons over 65 years of age and is manifested by </a:t>
            </a:r>
            <a:r>
              <a:rPr lang="en-US" sz="1800" dirty="0" smtClean="0"/>
              <a:t>progressive </a:t>
            </a:r>
            <a:r>
              <a:rPr lang="en-US" sz="1800" dirty="0"/>
              <a:t>intellectual disorientation and dementia, delusions, or </a:t>
            </a:r>
            <a:r>
              <a:rPr lang="en-US" sz="1800" dirty="0" smtClean="0"/>
              <a:t>depression.</a:t>
            </a:r>
            <a:endParaRPr lang="en-US" sz="1800" dirty="0"/>
          </a:p>
          <a:p>
            <a:pPr marL="342900" indent="-342900" algn="just">
              <a:buFont typeface="+mj-lt"/>
              <a:buAutoNum type="arabicPeriod"/>
            </a:pPr>
            <a:r>
              <a:rPr lang="en-US" sz="1800" b="1" dirty="0"/>
              <a:t>Vascular dementia</a:t>
            </a:r>
            <a:r>
              <a:rPr lang="en-US" sz="1800" dirty="0"/>
              <a:t>, caused by </a:t>
            </a:r>
            <a:r>
              <a:rPr lang="en-US" sz="1800" u="sng" dirty="0"/>
              <a:t>vessel thrombosis or </a:t>
            </a:r>
            <a:r>
              <a:rPr lang="en-US" sz="1800" u="sng" dirty="0" smtClean="0"/>
              <a:t>hemorrhage .</a:t>
            </a:r>
            <a:endParaRPr lang="en-US" sz="1800" u="sng" dirty="0"/>
          </a:p>
          <a:p>
            <a:pPr marL="342900" indent="-342900" algn="just">
              <a:buFont typeface="+mj-lt"/>
              <a:buAutoNum type="arabicPeriod"/>
            </a:pPr>
            <a:r>
              <a:rPr lang="en-US" sz="1800" b="1" dirty="0"/>
              <a:t>Other medical conditions </a:t>
            </a:r>
            <a:r>
              <a:rPr lang="en-US" sz="1800" dirty="0"/>
              <a:t>(e.g. </a:t>
            </a:r>
            <a:r>
              <a:rPr lang="en-US" sz="1800" u="sng" dirty="0"/>
              <a:t>human immunodeficiency virus [HIV]</a:t>
            </a:r>
            <a:r>
              <a:rPr lang="en-US" sz="1800" dirty="0"/>
              <a:t> disease, </a:t>
            </a:r>
            <a:r>
              <a:rPr lang="en-US" sz="1800" u="sng" dirty="0"/>
              <a:t>head trauma</a:t>
            </a:r>
            <a:r>
              <a:rPr lang="en-US" sz="1800" dirty="0"/>
              <a:t>, </a:t>
            </a:r>
            <a:r>
              <a:rPr lang="en-US" sz="1800" u="sng" dirty="0"/>
              <a:t>Pick's disease</a:t>
            </a:r>
            <a:r>
              <a:rPr lang="en-US" sz="1800" dirty="0"/>
              <a:t>, </a:t>
            </a:r>
            <a:r>
              <a:rPr lang="en-US" sz="1800" u="sng" dirty="0"/>
              <a:t>Creutzfeldt-Jakob disease</a:t>
            </a:r>
            <a:r>
              <a:rPr lang="en-US" sz="1800" dirty="0"/>
              <a:t>, which is caused by a slow-growing transmittable virus)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b="1" dirty="0"/>
              <a:t>Substance induced</a:t>
            </a:r>
            <a:r>
              <a:rPr lang="en-US" sz="1800" dirty="0"/>
              <a:t>, caused by toxin or medication (e.g., gasoline fumes, atropine)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b="1" dirty="0"/>
              <a:t>Multiple etiologies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b="1" dirty="0"/>
              <a:t>Not otherwise specified </a:t>
            </a:r>
            <a:r>
              <a:rPr lang="en-US" sz="1800" dirty="0"/>
              <a:t>(if cause is unknown).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43D2-7729-415D-BA90-A0A4CB8B4AF3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91"/>
          <a:stretch/>
        </p:blipFill>
        <p:spPr>
          <a:xfrm>
            <a:off x="8537447" y="1814301"/>
            <a:ext cx="2889505" cy="3287055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9" name="Straight Connector 8"/>
          <p:cNvCxnSpPr/>
          <p:nvPr/>
        </p:nvCxnSpPr>
        <p:spPr>
          <a:xfrm>
            <a:off x="8537447" y="1814301"/>
            <a:ext cx="0" cy="32870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37447" y="1814301"/>
            <a:ext cx="2889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537447" y="5101356"/>
            <a:ext cx="288950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1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ychiatry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ychiatry theme" id="{77E2726E-49F6-4335-BF5E-F3D2FE2CBB5A}" vid="{DE7E2A0E-631B-46E8-A674-FC3A52A31775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psychiatry theme</Template>
  <TotalTime>1171</TotalTime>
  <Words>2350</Words>
  <Application>Microsoft Office PowerPoint</Application>
  <PresentationFormat>Widescreen</PresentationFormat>
  <Paragraphs>258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Berlin Sans FB</vt:lpstr>
      <vt:lpstr>Calibri</vt:lpstr>
      <vt:lpstr>Calibri Light</vt:lpstr>
      <vt:lpstr>Courier New</vt:lpstr>
      <vt:lpstr>Wingdings</vt:lpstr>
      <vt:lpstr>psychiatry theme</vt:lpstr>
      <vt:lpstr>2_Custom Design</vt:lpstr>
      <vt:lpstr>1_Custom Design</vt:lpstr>
      <vt:lpstr>Custom Design</vt:lpstr>
      <vt:lpstr>PowerPoint Presentation</vt:lpstr>
      <vt:lpstr>Objectives</vt:lpstr>
      <vt:lpstr>Definitions</vt:lpstr>
      <vt:lpstr>Delirium</vt:lpstr>
      <vt:lpstr>Delirium</vt:lpstr>
      <vt:lpstr>Delirium diagnosis and management</vt:lpstr>
      <vt:lpstr>Dementia</vt:lpstr>
      <vt:lpstr>Dementia</vt:lpstr>
      <vt:lpstr>Dementia</vt:lpstr>
      <vt:lpstr>PowerPoint Presentation</vt:lpstr>
      <vt:lpstr>How to differentiate between Delirium &amp; Dementia  </vt:lpstr>
      <vt:lpstr>Amnestic disorder</vt:lpstr>
      <vt:lpstr>Summary</vt:lpstr>
      <vt:lpstr>MCQs</vt:lpstr>
      <vt:lpstr>SAQs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Habib</dc:creator>
  <cp:lastModifiedBy>abdulaziz abdullah</cp:lastModifiedBy>
  <cp:revision>104</cp:revision>
  <dcterms:created xsi:type="dcterms:W3CDTF">2017-10-17T13:30:00Z</dcterms:created>
  <dcterms:modified xsi:type="dcterms:W3CDTF">2017-10-25T07:38:50Z</dcterms:modified>
</cp:coreProperties>
</file>