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7772400" cy="5832739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	<Relationship Id="rId3" Type="http://schemas.openxmlformats.org/officeDocument/2006/relationships/image" Target="../media/image3.jpeg" />
	<Relationship Id="rId4" Type="http://schemas.openxmlformats.org/officeDocument/2006/relationships/image" Target="../media/image4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00b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323" y="62811"/>
            <a:ext cx="7661752" cy="5687615"/>
          </a:xfrm>
          <a:custGeom>
            <a:avLst/>
            <a:gdLst>
              <a:gd name="connsiteX0" fmla="*/ 0 w 7661752"/>
              <a:gd name="connsiteY0" fmla="*/ 60572 h 5687615"/>
              <a:gd name="connsiteX1" fmla="*/ 0 w 7661752"/>
              <a:gd name="connsiteY1" fmla="*/ 60572 h 5687615"/>
              <a:gd name="connsiteX2" fmla="*/ 60573 w 7661752"/>
              <a:gd name="connsiteY2" fmla="*/ 0 h 5687615"/>
              <a:gd name="connsiteX3" fmla="*/ 7601178 w 7661752"/>
              <a:gd name="connsiteY3" fmla="*/ 0 h 5687615"/>
              <a:gd name="connsiteX4" fmla="*/ 7644011 w 7661752"/>
              <a:gd name="connsiteY4" fmla="*/ 17741 h 5687615"/>
              <a:gd name="connsiteX5" fmla="*/ 7661752 w 7661752"/>
              <a:gd name="connsiteY5" fmla="*/ 60572 h 5687615"/>
              <a:gd name="connsiteX6" fmla="*/ 7661752 w 7661752"/>
              <a:gd name="connsiteY6" fmla="*/ 5627042 h 5687615"/>
              <a:gd name="connsiteX7" fmla="*/ 7601178 w 7661752"/>
              <a:gd name="connsiteY7" fmla="*/ 5687615 h 5687615"/>
              <a:gd name="connsiteX8" fmla="*/ 60573 w 7661752"/>
              <a:gd name="connsiteY8" fmla="*/ 5687615 h 5687615"/>
              <a:gd name="connsiteX9" fmla="*/ 60573 w 7661752"/>
              <a:gd name="connsiteY9" fmla="*/ 5687615 h 5687615"/>
              <a:gd name="connsiteX10" fmla="*/ 0 w 7661752"/>
              <a:gd name="connsiteY10" fmla="*/ 5627042 h 5687615"/>
              <a:gd name="connsiteX11" fmla="*/ 0 w 7661752"/>
              <a:gd name="connsiteY11" fmla="*/ 60572 h 56876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2" h="5687615">
                <a:moveTo>
                  <a:pt x="0" y="60572"/>
                </a:moveTo>
                <a:lnTo>
                  <a:pt x="0" y="60572"/>
                </a:lnTo>
                <a:cubicBezTo>
                  <a:pt x="0" y="27119"/>
                  <a:pt x="27119" y="0"/>
                  <a:pt x="60573" y="0"/>
                </a:cubicBezTo>
                <a:lnTo>
                  <a:pt x="7601178" y="0"/>
                </a:lnTo>
                <a:cubicBezTo>
                  <a:pt x="7617244" y="0"/>
                  <a:pt x="7632650" y="6381"/>
                  <a:pt x="7644011" y="17741"/>
                </a:cubicBezTo>
                <a:cubicBezTo>
                  <a:pt x="7655369" y="29100"/>
                  <a:pt x="7661752" y="44508"/>
                  <a:pt x="7661752" y="60572"/>
                </a:cubicBezTo>
                <a:lnTo>
                  <a:pt x="7661752" y="5627042"/>
                </a:lnTo>
                <a:cubicBezTo>
                  <a:pt x="7661752" y="5660495"/>
                  <a:pt x="7634633" y="5687615"/>
                  <a:pt x="7601178" y="5687615"/>
                </a:cubicBezTo>
                <a:lnTo>
                  <a:pt x="60573" y="5687615"/>
                </a:lnTo>
                <a:lnTo>
                  <a:pt x="60573" y="5687615"/>
                </a:lnTo>
                <a:cubicBezTo>
                  <a:pt x="27119" y="5687615"/>
                  <a:pt x="0" y="5660495"/>
                  <a:pt x="0" y="5627042"/>
                </a:cubicBezTo>
                <a:lnTo>
                  <a:pt x="0" y="605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973" y="56461"/>
            <a:ext cx="7674450" cy="5700314"/>
          </a:xfrm>
          <a:custGeom>
            <a:avLst/>
            <a:gdLst>
              <a:gd name="connsiteX0" fmla="*/ 6350 w 7674450"/>
              <a:gd name="connsiteY0" fmla="*/ 66923 h 5700314"/>
              <a:gd name="connsiteX1" fmla="*/ 6350 w 7674450"/>
              <a:gd name="connsiteY1" fmla="*/ 66923 h 5700314"/>
              <a:gd name="connsiteX2" fmla="*/ 66923 w 7674450"/>
              <a:gd name="connsiteY2" fmla="*/ 6350 h 5700314"/>
              <a:gd name="connsiteX3" fmla="*/ 7607527 w 7674450"/>
              <a:gd name="connsiteY3" fmla="*/ 6350 h 5700314"/>
              <a:gd name="connsiteX4" fmla="*/ 7650358 w 7674450"/>
              <a:gd name="connsiteY4" fmla="*/ 24091 h 5700314"/>
              <a:gd name="connsiteX5" fmla="*/ 7668100 w 7674450"/>
              <a:gd name="connsiteY5" fmla="*/ 66923 h 5700314"/>
              <a:gd name="connsiteX6" fmla="*/ 7668100 w 7674450"/>
              <a:gd name="connsiteY6" fmla="*/ 5633391 h 5700314"/>
              <a:gd name="connsiteX7" fmla="*/ 7607527 w 7674450"/>
              <a:gd name="connsiteY7" fmla="*/ 5693964 h 5700314"/>
              <a:gd name="connsiteX8" fmla="*/ 66923 w 7674450"/>
              <a:gd name="connsiteY8" fmla="*/ 5693964 h 5700314"/>
              <a:gd name="connsiteX9" fmla="*/ 66923 w 7674450"/>
              <a:gd name="connsiteY9" fmla="*/ 5693964 h 5700314"/>
              <a:gd name="connsiteX10" fmla="*/ 6350 w 7674450"/>
              <a:gd name="connsiteY10" fmla="*/ 5633391 h 5700314"/>
              <a:gd name="connsiteX11" fmla="*/ 6350 w 7674450"/>
              <a:gd name="connsiteY11" fmla="*/ 66923 h 57003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0314">
                <a:moveTo>
                  <a:pt x="6350" y="66923"/>
                </a:moveTo>
                <a:lnTo>
                  <a:pt x="6350" y="66923"/>
                </a:lnTo>
                <a:cubicBezTo>
                  <a:pt x="6350" y="33469"/>
                  <a:pt x="33469" y="6350"/>
                  <a:pt x="66923" y="6350"/>
                </a:cubicBezTo>
                <a:lnTo>
                  <a:pt x="7607527" y="6350"/>
                </a:lnTo>
                <a:cubicBezTo>
                  <a:pt x="7623592" y="6350"/>
                  <a:pt x="7638998" y="12731"/>
                  <a:pt x="7650358" y="24091"/>
                </a:cubicBezTo>
                <a:cubicBezTo>
                  <a:pt x="7661719" y="35451"/>
                  <a:pt x="7668100" y="50858"/>
                  <a:pt x="7668100" y="66923"/>
                </a:cubicBezTo>
                <a:lnTo>
                  <a:pt x="7668100" y="5633391"/>
                </a:lnTo>
                <a:cubicBezTo>
                  <a:pt x="7668100" y="5666843"/>
                  <a:pt x="7640981" y="5693964"/>
                  <a:pt x="7607527" y="5693964"/>
                </a:cubicBezTo>
                <a:lnTo>
                  <a:pt x="66923" y="5693964"/>
                </a:lnTo>
                <a:lnTo>
                  <a:pt x="66923" y="5693964"/>
                </a:lnTo>
                <a:cubicBezTo>
                  <a:pt x="33469" y="5693964"/>
                  <a:pt x="6350" y="5666843"/>
                  <a:pt x="6350" y="5633391"/>
                </a:cubicBezTo>
                <a:lnTo>
                  <a:pt x="6350" y="6692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1235418"/>
            <a:ext cx="7667149" cy="1298098"/>
          </a:xfrm>
          <a:custGeom>
            <a:avLst/>
            <a:gdLst>
              <a:gd name="connsiteX0" fmla="*/ 0 w 7667149"/>
              <a:gd name="connsiteY0" fmla="*/ 1298098 h 1298098"/>
              <a:gd name="connsiteX1" fmla="*/ 7667149 w 7667149"/>
              <a:gd name="connsiteY1" fmla="*/ 1298098 h 1298098"/>
              <a:gd name="connsiteX2" fmla="*/ 7667149 w 7667149"/>
              <a:gd name="connsiteY2" fmla="*/ 0 h 1298098"/>
              <a:gd name="connsiteX3" fmla="*/ 0 w 7667149"/>
              <a:gd name="connsiteY3" fmla="*/ 0 h 1298098"/>
              <a:gd name="connsiteX4" fmla="*/ 0 w 7667149"/>
              <a:gd name="connsiteY4" fmla="*/ 1298098 h 1298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67149" h="1298098">
                <a:moveTo>
                  <a:pt x="0" y="1298098"/>
                </a:moveTo>
                <a:lnTo>
                  <a:pt x="7667149" y="1298098"/>
                </a:lnTo>
                <a:lnTo>
                  <a:pt x="7667149" y="0"/>
                </a:lnTo>
                <a:lnTo>
                  <a:pt x="0" y="0"/>
                </a:lnTo>
                <a:lnTo>
                  <a:pt x="0" y="1298098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1190889"/>
            <a:ext cx="7667149" cy="102552"/>
          </a:xfrm>
          <a:custGeom>
            <a:avLst/>
            <a:gdLst>
              <a:gd name="connsiteX0" fmla="*/ 0 w 7667149"/>
              <a:gd name="connsiteY0" fmla="*/ 102552 h 102552"/>
              <a:gd name="connsiteX1" fmla="*/ 7667149 w 7667149"/>
              <a:gd name="connsiteY1" fmla="*/ 102552 h 102552"/>
              <a:gd name="connsiteX2" fmla="*/ 7667149 w 7667149"/>
              <a:gd name="connsiteY2" fmla="*/ 0 h 102552"/>
              <a:gd name="connsiteX3" fmla="*/ 0 w 7667149"/>
              <a:gd name="connsiteY3" fmla="*/ 0 h 102552"/>
              <a:gd name="connsiteX4" fmla="*/ 0 w 7667149"/>
              <a:gd name="connsiteY4" fmla="*/ 102552 h 1025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67149" h="102552">
                <a:moveTo>
                  <a:pt x="0" y="102552"/>
                </a:moveTo>
                <a:lnTo>
                  <a:pt x="7667149" y="102552"/>
                </a:lnTo>
                <a:lnTo>
                  <a:pt x="7667149" y="0"/>
                </a:lnTo>
                <a:lnTo>
                  <a:pt x="0" y="0"/>
                </a:lnTo>
                <a:lnTo>
                  <a:pt x="0" y="102552"/>
                </a:lnTo>
              </a:path>
            </a:pathLst>
          </a:custGeom>
          <a:solidFill>
            <a:srgbClr val="e6b1a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2533516"/>
            <a:ext cx="7667149" cy="94456"/>
          </a:xfrm>
          <a:custGeom>
            <a:avLst/>
            <a:gdLst>
              <a:gd name="connsiteX0" fmla="*/ 0 w 7667149"/>
              <a:gd name="connsiteY0" fmla="*/ 94456 h 94456"/>
              <a:gd name="connsiteX1" fmla="*/ 7667149 w 7667149"/>
              <a:gd name="connsiteY1" fmla="*/ 94456 h 94456"/>
              <a:gd name="connsiteX2" fmla="*/ 7667149 w 7667149"/>
              <a:gd name="connsiteY2" fmla="*/ 0 h 94456"/>
              <a:gd name="connsiteX3" fmla="*/ 0 w 7667149"/>
              <a:gd name="connsiteY3" fmla="*/ 0 h 94456"/>
              <a:gd name="connsiteX4" fmla="*/ 0 w 7667149"/>
              <a:gd name="connsiteY4" fmla="*/ 94456 h 944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67149" h="94456">
                <a:moveTo>
                  <a:pt x="0" y="94456"/>
                </a:moveTo>
                <a:lnTo>
                  <a:pt x="7667149" y="94456"/>
                </a:lnTo>
                <a:lnTo>
                  <a:pt x="7667149" y="0"/>
                </a:lnTo>
                <a:lnTo>
                  <a:pt x="0" y="0"/>
                </a:lnTo>
                <a:lnTo>
                  <a:pt x="0" y="94456"/>
                </a:lnTo>
              </a:path>
            </a:pathLst>
          </a:custGeom>
          <a:solidFill>
            <a:srgbClr val="9184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01090" y="2723779"/>
            <a:ext cx="5440679" cy="1813560"/>
          </a:xfrm>
          <a:custGeom>
            <a:avLst/>
            <a:gdLst>
              <a:gd name="connsiteX0" fmla="*/ 0 w 5440679"/>
              <a:gd name="connsiteY0" fmla="*/ 1813560 h 1813560"/>
              <a:gd name="connsiteX1" fmla="*/ 5440679 w 5440679"/>
              <a:gd name="connsiteY1" fmla="*/ 1813560 h 1813560"/>
              <a:gd name="connsiteX2" fmla="*/ 5440679 w 5440679"/>
              <a:gd name="connsiteY2" fmla="*/ 0 h 1813560"/>
              <a:gd name="connsiteX3" fmla="*/ 0 w 5440679"/>
              <a:gd name="connsiteY3" fmla="*/ 0 h 1813560"/>
              <a:gd name="connsiteX4" fmla="*/ 0 w 5440679"/>
              <a:gd name="connsiteY4" fmla="*/ 1813560 h 18135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40679" h="1813560">
                <a:moveTo>
                  <a:pt x="0" y="1813560"/>
                </a:moveTo>
                <a:lnTo>
                  <a:pt x="5440679" y="1813560"/>
                </a:lnTo>
                <a:lnTo>
                  <a:pt x="5440679" y="0"/>
                </a:lnTo>
                <a:lnTo>
                  <a:pt x="0" y="0"/>
                </a:lnTo>
                <a:lnTo>
                  <a:pt x="0" y="181356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283995"/>
            <a:ext cx="7772400" cy="1249521"/>
          </a:xfrm>
          <a:custGeom>
            <a:avLst/>
            <a:gdLst>
              <a:gd name="connsiteX0" fmla="*/ 0 w 7772400"/>
              <a:gd name="connsiteY0" fmla="*/ 1249521 h 1249521"/>
              <a:gd name="connsiteX1" fmla="*/ 7772400 w 7772400"/>
              <a:gd name="connsiteY1" fmla="*/ 1249521 h 1249521"/>
              <a:gd name="connsiteX2" fmla="*/ 7772400 w 7772400"/>
              <a:gd name="connsiteY2" fmla="*/ 0 h 1249521"/>
              <a:gd name="connsiteX3" fmla="*/ 0 w 7772400"/>
              <a:gd name="connsiteY3" fmla="*/ 0 h 1249521"/>
              <a:gd name="connsiteX4" fmla="*/ 0 w 7772400"/>
              <a:gd name="connsiteY4" fmla="*/ 1249521 h 12495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1249521">
                <a:moveTo>
                  <a:pt x="0" y="1249521"/>
                </a:moveTo>
                <a:lnTo>
                  <a:pt x="7772400" y="1249521"/>
                </a:lnTo>
                <a:lnTo>
                  <a:pt x="7772400" y="0"/>
                </a:lnTo>
                <a:lnTo>
                  <a:pt x="0" y="0"/>
                </a:lnTo>
                <a:lnTo>
                  <a:pt x="0" y="1249521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181100" y="2755900"/>
            <a:ext cx="5257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040" dirty="0" smtClean="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US" altLang="zh-CN" sz="20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40" dirty="0" smtClean="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Noura</a:t>
            </a:r>
            <a:r>
              <a:rPr lang="en-US" altLang="zh-CN" sz="20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40" dirty="0" smtClean="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Abdulrahman</a:t>
            </a:r>
            <a:r>
              <a:rPr lang="en-US" altLang="zh-CN" sz="20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40" dirty="0" smtClean="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Abouammoh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22400" y="3124200"/>
            <a:ext cx="4775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040" dirty="0" smtClean="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MBBS,</a:t>
            </a:r>
            <a:r>
              <a:rPr lang="en-US" altLang="zh-CN" sz="20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40" dirty="0" smtClean="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MPH,</a:t>
            </a:r>
            <a:r>
              <a:rPr lang="en-US" altLang="zh-CN" sz="20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40" dirty="0" smtClean="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en-US" altLang="zh-CN" sz="20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40" dirty="0" smtClean="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40" dirty="0" smtClean="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en-US" altLang="zh-CN" sz="20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40" dirty="0" smtClean="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057400" y="3479800"/>
            <a:ext cx="3492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040" dirty="0" smtClean="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n-US" altLang="zh-CN" sz="20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40" dirty="0" smtClean="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40" dirty="0" smtClean="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Medicine,</a:t>
            </a:r>
            <a:r>
              <a:rPr lang="en-US" altLang="zh-CN" sz="20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40" dirty="0" smtClean="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KSU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55900" y="3848100"/>
            <a:ext cx="2108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040" dirty="0" smtClean="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December</a:t>
            </a:r>
            <a:r>
              <a:rPr lang="en-US" altLang="zh-CN" sz="20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40" dirty="0" smtClean="0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93900" y="1625600"/>
            <a:ext cx="37719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  <a:r>
              <a:rPr lang="en-US" altLang="zh-CN" sz="3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32979"/>
            <a:ext cx="7772400" cy="5375910"/>
          </a:xfrm>
          <a:custGeom>
            <a:avLst/>
            <a:gdLst>
              <a:gd name="connsiteX0" fmla="*/ 0 w 7772400"/>
              <a:gd name="connsiteY0" fmla="*/ 5375910 h 5375910"/>
              <a:gd name="connsiteX1" fmla="*/ 7772400 w 7772400"/>
              <a:gd name="connsiteY1" fmla="*/ 5375910 h 5375910"/>
              <a:gd name="connsiteX2" fmla="*/ 7772400 w 7772400"/>
              <a:gd name="connsiteY2" fmla="*/ 0 h 5375910"/>
              <a:gd name="connsiteX3" fmla="*/ 0 w 7772400"/>
              <a:gd name="connsiteY3" fmla="*/ 0 h 5375910"/>
              <a:gd name="connsiteX4" fmla="*/ 0 w 7772400"/>
              <a:gd name="connsiteY4" fmla="*/ 5375910 h 53759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375910">
                <a:moveTo>
                  <a:pt x="0" y="5375910"/>
                </a:moveTo>
                <a:lnTo>
                  <a:pt x="7772400" y="5375910"/>
                </a:lnTo>
                <a:lnTo>
                  <a:pt x="7772400" y="0"/>
                </a:lnTo>
                <a:lnTo>
                  <a:pt x="0" y="0"/>
                </a:lnTo>
                <a:lnTo>
                  <a:pt x="0" y="537591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"/>
            <a:ext cx="7772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6139"/>
            <a:ext cx="7772400" cy="1181100"/>
          </a:xfrm>
          <a:custGeom>
            <a:avLst/>
            <a:gdLst>
              <a:gd name="connsiteX0" fmla="*/ 0 w 7772400"/>
              <a:gd name="connsiteY0" fmla="*/ 0 h 1181100"/>
              <a:gd name="connsiteX1" fmla="*/ 7772400 w 7772400"/>
              <a:gd name="connsiteY1" fmla="*/ 0 h 1181100"/>
              <a:gd name="connsiteX2" fmla="*/ 7772400 w 7772400"/>
              <a:gd name="connsiteY2" fmla="*/ 1181100 h 1181100"/>
              <a:gd name="connsiteX3" fmla="*/ 0 w 7772400"/>
              <a:gd name="connsiteY3" fmla="*/ 1181100 h 1181100"/>
              <a:gd name="connsiteX4" fmla="*/ 0 w 7772400"/>
              <a:gd name="connsiteY4" fmla="*/ 0 h 1181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1181100">
                <a:moveTo>
                  <a:pt x="0" y="0"/>
                </a:moveTo>
                <a:lnTo>
                  <a:pt x="7772400" y="0"/>
                </a:lnTo>
                <a:lnTo>
                  <a:pt x="7772400" y="1181100"/>
                </a:lnTo>
                <a:lnTo>
                  <a:pt x="0" y="1181100"/>
                </a:ln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234069"/>
            <a:ext cx="7772400" cy="4598669"/>
          </a:xfrm>
          <a:custGeom>
            <a:avLst/>
            <a:gdLst>
              <a:gd name="connsiteX0" fmla="*/ 0 w 7772400"/>
              <a:gd name="connsiteY0" fmla="*/ 4598669 h 4598669"/>
              <a:gd name="connsiteX1" fmla="*/ 7772400 w 7772400"/>
              <a:gd name="connsiteY1" fmla="*/ 4598669 h 4598669"/>
              <a:gd name="connsiteX2" fmla="*/ 7772400 w 7772400"/>
              <a:gd name="connsiteY2" fmla="*/ 0 h 4598669"/>
              <a:gd name="connsiteX3" fmla="*/ 0 w 7772400"/>
              <a:gd name="connsiteY3" fmla="*/ 0 h 4598669"/>
              <a:gd name="connsiteX4" fmla="*/ 0 w 7772400"/>
              <a:gd name="connsiteY4" fmla="*/ 4598669 h 45986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4598669">
                <a:moveTo>
                  <a:pt x="0" y="4598669"/>
                </a:moveTo>
                <a:lnTo>
                  <a:pt x="7772400" y="4598669"/>
                </a:lnTo>
                <a:lnTo>
                  <a:pt x="7772400" y="0"/>
                </a:lnTo>
                <a:lnTo>
                  <a:pt x="0" y="0"/>
                </a:lnTo>
                <a:lnTo>
                  <a:pt x="0" y="4598669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3500" y="254000"/>
            <a:ext cx="6502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affected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human's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consumptions: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" y="1308100"/>
            <a:ext cx="5765800" cy="135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1-The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healthy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disease.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2-Psychological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factors.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3-Food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habits.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" y="2705100"/>
            <a:ext cx="3454400" cy="135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4-Economic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levels.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5-Education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level.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6-Religious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beliefs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" y="4089400"/>
            <a:ext cx="38481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7-Political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20458" y="2169641"/>
            <a:ext cx="252600" cy="25915"/>
          </a:xfrm>
          <a:custGeom>
            <a:avLst/>
            <a:gdLst>
              <a:gd name="connsiteX0" fmla="*/ 15575 w 252600"/>
              <a:gd name="connsiteY0" fmla="*/ 25915 h 25915"/>
              <a:gd name="connsiteX1" fmla="*/ 17522 w 252600"/>
              <a:gd name="connsiteY1" fmla="*/ 25196 h 25915"/>
              <a:gd name="connsiteX2" fmla="*/ 17522 w 252600"/>
              <a:gd name="connsiteY2" fmla="*/ 25196 h 25915"/>
              <a:gd name="connsiteX3" fmla="*/ 28554 w 252600"/>
              <a:gd name="connsiteY3" fmla="*/ 11032 h 25915"/>
              <a:gd name="connsiteX4" fmla="*/ 28554 w 252600"/>
              <a:gd name="connsiteY4" fmla="*/ 11032 h 25915"/>
              <a:gd name="connsiteX5" fmla="*/ 14390 w 252600"/>
              <a:gd name="connsiteY5" fmla="*/ 0 h 25915"/>
              <a:gd name="connsiteX6" fmla="*/ 14390 w 252600"/>
              <a:gd name="connsiteY6" fmla="*/ 0 h 25915"/>
              <a:gd name="connsiteX7" fmla="*/ 3357 w 252600"/>
              <a:gd name="connsiteY7" fmla="*/ 14164 h 25915"/>
              <a:gd name="connsiteX8" fmla="*/ 3357 w 252600"/>
              <a:gd name="connsiteY8" fmla="*/ 14164 h 25915"/>
              <a:gd name="connsiteX9" fmla="*/ 17522 w 252600"/>
              <a:gd name="connsiteY9" fmla="*/ 25196 h 25915"/>
              <a:gd name="connsiteX10" fmla="*/ 22246 w 252600"/>
              <a:gd name="connsiteY10" fmla="*/ 24250 h 25915"/>
              <a:gd name="connsiteX11" fmla="*/ 22246 w 252600"/>
              <a:gd name="connsiteY11" fmla="*/ 24250 h 25915"/>
              <a:gd name="connsiteX12" fmla="*/ 33768 w 252600"/>
              <a:gd name="connsiteY12" fmla="*/ 11875 h 25915"/>
              <a:gd name="connsiteX13" fmla="*/ 33768 w 252600"/>
              <a:gd name="connsiteY13" fmla="*/ 11875 h 25915"/>
              <a:gd name="connsiteX14" fmla="*/ 21394 w 252600"/>
              <a:gd name="connsiteY14" fmla="*/ 354 h 25915"/>
              <a:gd name="connsiteX15" fmla="*/ 21394 w 252600"/>
              <a:gd name="connsiteY15" fmla="*/ 354 h 25915"/>
              <a:gd name="connsiteX16" fmla="*/ 9873 w 252600"/>
              <a:gd name="connsiteY16" fmla="*/ 12729 h 25915"/>
              <a:gd name="connsiteX17" fmla="*/ 9873 w 252600"/>
              <a:gd name="connsiteY17" fmla="*/ 12729 h 25915"/>
              <a:gd name="connsiteX18" fmla="*/ 22246 w 252600"/>
              <a:gd name="connsiteY18" fmla="*/ 24250 h 25915"/>
              <a:gd name="connsiteX19" fmla="*/ 41301 w 252600"/>
              <a:gd name="connsiteY19" fmla="*/ 22937 h 25915"/>
              <a:gd name="connsiteX20" fmla="*/ 41301 w 252600"/>
              <a:gd name="connsiteY20" fmla="*/ 22937 h 25915"/>
              <a:gd name="connsiteX21" fmla="*/ 52392 w 252600"/>
              <a:gd name="connsiteY21" fmla="*/ 11588 h 25915"/>
              <a:gd name="connsiteX22" fmla="*/ 52392 w 252600"/>
              <a:gd name="connsiteY22" fmla="*/ 11588 h 25915"/>
              <a:gd name="connsiteX23" fmla="*/ 41042 w 252600"/>
              <a:gd name="connsiteY23" fmla="*/ 497 h 25915"/>
              <a:gd name="connsiteX24" fmla="*/ 41042 w 252600"/>
              <a:gd name="connsiteY24" fmla="*/ 497 h 25915"/>
              <a:gd name="connsiteX25" fmla="*/ 29952 w 252600"/>
              <a:gd name="connsiteY25" fmla="*/ 11847 h 25915"/>
              <a:gd name="connsiteX26" fmla="*/ 29952 w 252600"/>
              <a:gd name="connsiteY26" fmla="*/ 11847 h 25915"/>
              <a:gd name="connsiteX27" fmla="*/ 41301 w 252600"/>
              <a:gd name="connsiteY27" fmla="*/ 22937 h 25915"/>
              <a:gd name="connsiteX28" fmla="*/ 74598 w 252600"/>
              <a:gd name="connsiteY28" fmla="*/ 21535 h 25915"/>
              <a:gd name="connsiteX29" fmla="*/ 119166 w 252600"/>
              <a:gd name="connsiteY29" fmla="*/ 19956 h 25915"/>
              <a:gd name="connsiteX30" fmla="*/ 162562 w 252600"/>
              <a:gd name="connsiteY30" fmla="*/ 19100 h 25915"/>
              <a:gd name="connsiteX31" fmla="*/ 162562 w 252600"/>
              <a:gd name="connsiteY31" fmla="*/ 19100 h 25915"/>
              <a:gd name="connsiteX32" fmla="*/ 169943 w 252600"/>
              <a:gd name="connsiteY32" fmla="*/ 11718 h 25915"/>
              <a:gd name="connsiteX33" fmla="*/ 169943 w 252600"/>
              <a:gd name="connsiteY33" fmla="*/ 11718 h 25915"/>
              <a:gd name="connsiteX34" fmla="*/ 162562 w 252600"/>
              <a:gd name="connsiteY34" fmla="*/ 4335 h 25915"/>
              <a:gd name="connsiteX35" fmla="*/ 162562 w 252600"/>
              <a:gd name="connsiteY35" fmla="*/ 4335 h 25915"/>
              <a:gd name="connsiteX36" fmla="*/ 155180 w 252600"/>
              <a:gd name="connsiteY36" fmla="*/ 11718 h 25915"/>
              <a:gd name="connsiteX37" fmla="*/ 155180 w 252600"/>
              <a:gd name="connsiteY37" fmla="*/ 11718 h 25915"/>
              <a:gd name="connsiteX38" fmla="*/ 162562 w 252600"/>
              <a:gd name="connsiteY38" fmla="*/ 19100 h 25915"/>
              <a:gd name="connsiteX39" fmla="*/ 197161 w 252600"/>
              <a:gd name="connsiteY39" fmla="*/ 19003 h 25915"/>
              <a:gd name="connsiteX40" fmla="*/ 197161 w 252600"/>
              <a:gd name="connsiteY40" fmla="*/ 19003 h 25915"/>
              <a:gd name="connsiteX41" fmla="*/ 204446 w 252600"/>
              <a:gd name="connsiteY41" fmla="*/ 11718 h 25915"/>
              <a:gd name="connsiteX42" fmla="*/ 204446 w 252600"/>
              <a:gd name="connsiteY42" fmla="*/ 11718 h 25915"/>
              <a:gd name="connsiteX43" fmla="*/ 197161 w 252600"/>
              <a:gd name="connsiteY43" fmla="*/ 4433 h 25915"/>
              <a:gd name="connsiteX44" fmla="*/ 197161 w 252600"/>
              <a:gd name="connsiteY44" fmla="*/ 4433 h 25915"/>
              <a:gd name="connsiteX45" fmla="*/ 189876 w 252600"/>
              <a:gd name="connsiteY45" fmla="*/ 11718 h 25915"/>
              <a:gd name="connsiteX46" fmla="*/ 189876 w 252600"/>
              <a:gd name="connsiteY46" fmla="*/ 11718 h 25915"/>
              <a:gd name="connsiteX47" fmla="*/ 197161 w 252600"/>
              <a:gd name="connsiteY47" fmla="*/ 19003 h 25915"/>
              <a:gd name="connsiteX48" fmla="*/ 219831 w 252600"/>
              <a:gd name="connsiteY48" fmla="*/ 19743 h 25915"/>
              <a:gd name="connsiteX49" fmla="*/ 219831 w 252600"/>
              <a:gd name="connsiteY49" fmla="*/ 19743 h 25915"/>
              <a:gd name="connsiteX50" fmla="*/ 228057 w 252600"/>
              <a:gd name="connsiteY50" fmla="*/ 11917 h 25915"/>
              <a:gd name="connsiteX51" fmla="*/ 228057 w 252600"/>
              <a:gd name="connsiteY51" fmla="*/ 11917 h 25915"/>
              <a:gd name="connsiteX52" fmla="*/ 220231 w 252600"/>
              <a:gd name="connsiteY52" fmla="*/ 3693 h 25915"/>
              <a:gd name="connsiteX53" fmla="*/ 220231 w 252600"/>
              <a:gd name="connsiteY53" fmla="*/ 3693 h 25915"/>
              <a:gd name="connsiteX54" fmla="*/ 212006 w 252600"/>
              <a:gd name="connsiteY54" fmla="*/ 11517 h 25915"/>
              <a:gd name="connsiteX55" fmla="*/ 212006 w 252600"/>
              <a:gd name="connsiteY55" fmla="*/ 11517 h 25915"/>
              <a:gd name="connsiteX56" fmla="*/ 219831 w 252600"/>
              <a:gd name="connsiteY56" fmla="*/ 19743 h 25915"/>
              <a:gd name="connsiteX57" fmla="*/ 243034 w 252600"/>
              <a:gd name="connsiteY57" fmla="*/ 22005 h 25915"/>
              <a:gd name="connsiteX58" fmla="*/ 243034 w 252600"/>
              <a:gd name="connsiteY58" fmla="*/ 22005 h 25915"/>
              <a:gd name="connsiteX59" fmla="*/ 252600 w 252600"/>
              <a:gd name="connsiteY59" fmla="*/ 13347 h 25915"/>
              <a:gd name="connsiteX60" fmla="*/ 252600 w 252600"/>
              <a:gd name="connsiteY60" fmla="*/ 13347 h 25915"/>
              <a:gd name="connsiteX61" fmla="*/ 243942 w 252600"/>
              <a:gd name="connsiteY61" fmla="*/ 3782 h 25915"/>
              <a:gd name="connsiteX62" fmla="*/ 220235 w 252600"/>
              <a:gd name="connsiteY62" fmla="*/ 3693 h 25915"/>
              <a:gd name="connsiteX63" fmla="*/ 197161 w 252600"/>
              <a:gd name="connsiteY63" fmla="*/ 4433 h 25915"/>
              <a:gd name="connsiteX64" fmla="*/ 162562 w 252600"/>
              <a:gd name="connsiteY64" fmla="*/ 4335 h 25915"/>
              <a:gd name="connsiteX65" fmla="*/ 119166 w 252600"/>
              <a:gd name="connsiteY65" fmla="*/ 3479 h 25915"/>
              <a:gd name="connsiteX66" fmla="*/ 74598 w 252600"/>
              <a:gd name="connsiteY66" fmla="*/ 1901 h 25915"/>
              <a:gd name="connsiteX67" fmla="*/ 41045 w 252600"/>
              <a:gd name="connsiteY67" fmla="*/ 497 h 25915"/>
              <a:gd name="connsiteX68" fmla="*/ 21402 w 252600"/>
              <a:gd name="connsiteY68" fmla="*/ 354 h 25915"/>
              <a:gd name="connsiteX69" fmla="*/ 14359 w 252600"/>
              <a:gd name="connsiteY69" fmla="*/ 3 h 25915"/>
              <a:gd name="connsiteX70" fmla="*/ 9300 w 252600"/>
              <a:gd name="connsiteY70" fmla="*/ 1041 h 25915"/>
              <a:gd name="connsiteX71" fmla="*/ 9300 w 252600"/>
              <a:gd name="connsiteY71" fmla="*/ 1041 h 25915"/>
              <a:gd name="connsiteX72" fmla="*/ 0 w 252600"/>
              <a:gd name="connsiteY72" fmla="*/ 16615 h 25915"/>
              <a:gd name="connsiteX73" fmla="*/ 0 w 252600"/>
              <a:gd name="connsiteY73" fmla="*/ 16615 h 25915"/>
              <a:gd name="connsiteX74" fmla="*/ 15575 w 252600"/>
              <a:gd name="connsiteY74" fmla="*/ 25915 h 259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</a:cxnLst>
            <a:rect l="l" t="t" r="r" b="b"/>
            <a:pathLst>
              <a:path w="252600" h="25915">
                <a:moveTo>
                  <a:pt x="15575" y="25915"/>
                </a:moveTo>
                <a:cubicBezTo>
                  <a:pt x="20213" y="24127"/>
                  <a:pt x="16440" y="25281"/>
                  <a:pt x="17522" y="25196"/>
                </a:cubicBezTo>
                <a:lnTo>
                  <a:pt x="17522" y="25196"/>
                </a:lnTo>
                <a:cubicBezTo>
                  <a:pt x="24479" y="24332"/>
                  <a:pt x="29419" y="17990"/>
                  <a:pt x="28554" y="11032"/>
                </a:cubicBezTo>
                <a:lnTo>
                  <a:pt x="28554" y="11032"/>
                </a:lnTo>
                <a:cubicBezTo>
                  <a:pt x="27689" y="4074"/>
                  <a:pt x="21348" y="-864"/>
                  <a:pt x="14390" y="0"/>
                </a:cubicBezTo>
                <a:lnTo>
                  <a:pt x="14390" y="0"/>
                </a:lnTo>
                <a:cubicBezTo>
                  <a:pt x="7432" y="863"/>
                  <a:pt x="2492" y="7205"/>
                  <a:pt x="3357" y="14164"/>
                </a:cubicBezTo>
                <a:lnTo>
                  <a:pt x="3357" y="14164"/>
                </a:lnTo>
                <a:cubicBezTo>
                  <a:pt x="4221" y="21121"/>
                  <a:pt x="10563" y="26061"/>
                  <a:pt x="17522" y="25196"/>
                </a:cubicBezTo>
                <a:cubicBezTo>
                  <a:pt x="17282" y="24954"/>
                  <a:pt x="19518" y="24594"/>
                  <a:pt x="22246" y="24250"/>
                </a:cubicBezTo>
                <a:lnTo>
                  <a:pt x="22246" y="24250"/>
                </a:lnTo>
                <a:cubicBezTo>
                  <a:pt x="28845" y="24014"/>
                  <a:pt x="34002" y="18474"/>
                  <a:pt x="33768" y="11875"/>
                </a:cubicBezTo>
                <a:lnTo>
                  <a:pt x="33768" y="11875"/>
                </a:lnTo>
                <a:cubicBezTo>
                  <a:pt x="33531" y="5278"/>
                  <a:pt x="27992" y="119"/>
                  <a:pt x="21394" y="354"/>
                </a:cubicBezTo>
                <a:lnTo>
                  <a:pt x="21394" y="354"/>
                </a:lnTo>
                <a:cubicBezTo>
                  <a:pt x="14795" y="590"/>
                  <a:pt x="9636" y="6130"/>
                  <a:pt x="9873" y="12729"/>
                </a:cubicBezTo>
                <a:lnTo>
                  <a:pt x="9873" y="12729"/>
                </a:lnTo>
                <a:cubicBezTo>
                  <a:pt x="10107" y="19328"/>
                  <a:pt x="15647" y="24485"/>
                  <a:pt x="22246" y="24250"/>
                </a:cubicBezTo>
                <a:cubicBezTo>
                  <a:pt x="27927" y="23806"/>
                  <a:pt x="32763" y="23280"/>
                  <a:pt x="41301" y="22937"/>
                </a:cubicBezTo>
                <a:lnTo>
                  <a:pt x="41301" y="22937"/>
                </a:lnTo>
                <a:cubicBezTo>
                  <a:pt x="47497" y="22866"/>
                  <a:pt x="52463" y="17785"/>
                  <a:pt x="52392" y="11588"/>
                </a:cubicBezTo>
                <a:lnTo>
                  <a:pt x="52392" y="11588"/>
                </a:lnTo>
                <a:cubicBezTo>
                  <a:pt x="52320" y="5392"/>
                  <a:pt x="47238" y="426"/>
                  <a:pt x="41042" y="497"/>
                </a:cubicBezTo>
                <a:lnTo>
                  <a:pt x="41042" y="497"/>
                </a:lnTo>
                <a:cubicBezTo>
                  <a:pt x="34846" y="570"/>
                  <a:pt x="29880" y="5651"/>
                  <a:pt x="29952" y="11847"/>
                </a:cubicBezTo>
                <a:lnTo>
                  <a:pt x="29952" y="11847"/>
                </a:lnTo>
                <a:cubicBezTo>
                  <a:pt x="30024" y="18044"/>
                  <a:pt x="35105" y="23009"/>
                  <a:pt x="41301" y="22937"/>
                </a:cubicBezTo>
                <a:cubicBezTo>
                  <a:pt x="50014" y="22369"/>
                  <a:pt x="61407" y="22002"/>
                  <a:pt x="74598" y="21535"/>
                </a:cubicBezTo>
                <a:cubicBezTo>
                  <a:pt x="87420" y="21009"/>
                  <a:pt x="104626" y="20482"/>
                  <a:pt x="119166" y="19956"/>
                </a:cubicBezTo>
                <a:cubicBezTo>
                  <a:pt x="133918" y="19671"/>
                  <a:pt x="149555" y="19385"/>
                  <a:pt x="162562" y="19100"/>
                </a:cubicBezTo>
                <a:lnTo>
                  <a:pt x="162562" y="19100"/>
                </a:lnTo>
                <a:cubicBezTo>
                  <a:pt x="166639" y="19100"/>
                  <a:pt x="169943" y="15794"/>
                  <a:pt x="169943" y="11718"/>
                </a:cubicBezTo>
                <a:lnTo>
                  <a:pt x="169943" y="11718"/>
                </a:lnTo>
                <a:cubicBezTo>
                  <a:pt x="169943" y="7641"/>
                  <a:pt x="166639" y="4335"/>
                  <a:pt x="162562" y="4335"/>
                </a:cubicBezTo>
                <a:lnTo>
                  <a:pt x="162562" y="4335"/>
                </a:lnTo>
                <a:cubicBezTo>
                  <a:pt x="158484" y="4335"/>
                  <a:pt x="155180" y="7641"/>
                  <a:pt x="155180" y="11718"/>
                </a:cubicBezTo>
                <a:lnTo>
                  <a:pt x="155180" y="11718"/>
                </a:lnTo>
                <a:cubicBezTo>
                  <a:pt x="155180" y="15794"/>
                  <a:pt x="158484" y="19100"/>
                  <a:pt x="162562" y="19100"/>
                </a:cubicBezTo>
                <a:cubicBezTo>
                  <a:pt x="175526" y="19067"/>
                  <a:pt x="187597" y="19036"/>
                  <a:pt x="197161" y="19003"/>
                </a:cubicBezTo>
                <a:lnTo>
                  <a:pt x="197161" y="19003"/>
                </a:lnTo>
                <a:cubicBezTo>
                  <a:pt x="201184" y="19003"/>
                  <a:pt x="204446" y="15741"/>
                  <a:pt x="204446" y="11718"/>
                </a:cubicBezTo>
                <a:lnTo>
                  <a:pt x="204446" y="11718"/>
                </a:lnTo>
                <a:cubicBezTo>
                  <a:pt x="204446" y="7695"/>
                  <a:pt x="201184" y="4433"/>
                  <a:pt x="197161" y="4433"/>
                </a:cubicBezTo>
                <a:lnTo>
                  <a:pt x="197161" y="4433"/>
                </a:lnTo>
                <a:cubicBezTo>
                  <a:pt x="193137" y="4433"/>
                  <a:pt x="189876" y="7695"/>
                  <a:pt x="189876" y="11718"/>
                </a:cubicBezTo>
                <a:lnTo>
                  <a:pt x="189876" y="11718"/>
                </a:lnTo>
                <a:cubicBezTo>
                  <a:pt x="189876" y="15741"/>
                  <a:pt x="193137" y="19003"/>
                  <a:pt x="197161" y="19003"/>
                </a:cubicBezTo>
                <a:cubicBezTo>
                  <a:pt x="206805" y="19250"/>
                  <a:pt x="213835" y="19344"/>
                  <a:pt x="219831" y="19743"/>
                </a:cubicBezTo>
                <a:lnTo>
                  <a:pt x="219831" y="19743"/>
                </a:lnTo>
                <a:cubicBezTo>
                  <a:pt x="224264" y="19854"/>
                  <a:pt x="227947" y="16351"/>
                  <a:pt x="228057" y="11917"/>
                </a:cubicBezTo>
                <a:lnTo>
                  <a:pt x="228057" y="11917"/>
                </a:lnTo>
                <a:cubicBezTo>
                  <a:pt x="228168" y="7485"/>
                  <a:pt x="224664" y="3803"/>
                  <a:pt x="220231" y="3693"/>
                </a:cubicBezTo>
                <a:lnTo>
                  <a:pt x="220231" y="3693"/>
                </a:lnTo>
                <a:cubicBezTo>
                  <a:pt x="215799" y="3582"/>
                  <a:pt x="212116" y="7085"/>
                  <a:pt x="212006" y="11517"/>
                </a:cubicBezTo>
                <a:lnTo>
                  <a:pt x="212006" y="11517"/>
                </a:lnTo>
                <a:cubicBezTo>
                  <a:pt x="211895" y="15949"/>
                  <a:pt x="215399" y="19632"/>
                  <a:pt x="219831" y="19743"/>
                </a:cubicBezTo>
                <a:cubicBezTo>
                  <a:pt x="228841" y="20335"/>
                  <a:pt x="235099" y="21243"/>
                  <a:pt x="243034" y="22005"/>
                </a:cubicBezTo>
                <a:lnTo>
                  <a:pt x="243034" y="22005"/>
                </a:lnTo>
                <a:cubicBezTo>
                  <a:pt x="248066" y="22255"/>
                  <a:pt x="252348" y="18379"/>
                  <a:pt x="252600" y="13347"/>
                </a:cubicBezTo>
                <a:lnTo>
                  <a:pt x="252600" y="13347"/>
                </a:lnTo>
                <a:cubicBezTo>
                  <a:pt x="252850" y="8315"/>
                  <a:pt x="248974" y="4033"/>
                  <a:pt x="243942" y="3782"/>
                </a:cubicBezTo>
                <a:cubicBezTo>
                  <a:pt x="236255" y="3765"/>
                  <a:pt x="229683" y="3571"/>
                  <a:pt x="220235" y="3693"/>
                </a:cubicBezTo>
                <a:cubicBezTo>
                  <a:pt x="213835" y="3783"/>
                  <a:pt x="206665" y="4185"/>
                  <a:pt x="197161" y="4433"/>
                </a:cubicBezTo>
                <a:cubicBezTo>
                  <a:pt x="187597" y="4400"/>
                  <a:pt x="175526" y="4368"/>
                  <a:pt x="162562" y="4335"/>
                </a:cubicBezTo>
                <a:cubicBezTo>
                  <a:pt x="149555" y="4050"/>
                  <a:pt x="133918" y="3765"/>
                  <a:pt x="119166" y="3479"/>
                </a:cubicBezTo>
                <a:cubicBezTo>
                  <a:pt x="104626" y="2954"/>
                  <a:pt x="87420" y="2426"/>
                  <a:pt x="74598" y="1901"/>
                </a:cubicBezTo>
                <a:cubicBezTo>
                  <a:pt x="61490" y="1433"/>
                  <a:pt x="50014" y="864"/>
                  <a:pt x="41045" y="497"/>
                </a:cubicBezTo>
                <a:cubicBezTo>
                  <a:pt x="32115" y="358"/>
                  <a:pt x="26861" y="409"/>
                  <a:pt x="21402" y="354"/>
                </a:cubicBezTo>
                <a:cubicBezTo>
                  <a:pt x="18474" y="212"/>
                  <a:pt x="15690" y="107"/>
                  <a:pt x="14359" y="3"/>
                </a:cubicBezTo>
                <a:cubicBezTo>
                  <a:pt x="10283" y="558"/>
                  <a:pt x="7005" y="2237"/>
                  <a:pt x="9300" y="1041"/>
                </a:cubicBezTo>
                <a:lnTo>
                  <a:pt x="9300" y="1041"/>
                </a:lnTo>
                <a:cubicBezTo>
                  <a:pt x="2432" y="2773"/>
                  <a:pt x="-1732" y="9746"/>
                  <a:pt x="0" y="16615"/>
                </a:cubicBezTo>
                <a:lnTo>
                  <a:pt x="0" y="16615"/>
                </a:lnTo>
                <a:cubicBezTo>
                  <a:pt x="1733" y="23483"/>
                  <a:pt x="8705" y="27647"/>
                  <a:pt x="15575" y="25915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89247" y="2101972"/>
            <a:ext cx="224274" cy="158358"/>
          </a:xfrm>
          <a:custGeom>
            <a:avLst/>
            <a:gdLst>
              <a:gd name="connsiteX0" fmla="*/ 22 w 224274"/>
              <a:gd name="connsiteY0" fmla="*/ 18040 h 158358"/>
              <a:gd name="connsiteX1" fmla="*/ 6281 w 224274"/>
              <a:gd name="connsiteY1" fmla="*/ 23531 h 158358"/>
              <a:gd name="connsiteX2" fmla="*/ 6281 w 224274"/>
              <a:gd name="connsiteY2" fmla="*/ 23531 h 158358"/>
              <a:gd name="connsiteX3" fmla="*/ 23538 w 224274"/>
              <a:gd name="connsiteY3" fmla="*/ 18790 h 158358"/>
              <a:gd name="connsiteX4" fmla="*/ 23538 w 224274"/>
              <a:gd name="connsiteY4" fmla="*/ 18790 h 158358"/>
              <a:gd name="connsiteX5" fmla="*/ 18797 w 224274"/>
              <a:gd name="connsiteY5" fmla="*/ 1534 h 158358"/>
              <a:gd name="connsiteX6" fmla="*/ 18797 w 224274"/>
              <a:gd name="connsiteY6" fmla="*/ 1534 h 158358"/>
              <a:gd name="connsiteX7" fmla="*/ 1540 w 224274"/>
              <a:gd name="connsiteY7" fmla="*/ 6275 h 158358"/>
              <a:gd name="connsiteX8" fmla="*/ 1540 w 224274"/>
              <a:gd name="connsiteY8" fmla="*/ 6275 h 158358"/>
              <a:gd name="connsiteX9" fmla="*/ 6281 w 224274"/>
              <a:gd name="connsiteY9" fmla="*/ 23531 h 158358"/>
              <a:gd name="connsiteX10" fmla="*/ 14008 w 224274"/>
              <a:gd name="connsiteY10" fmla="*/ 25309 h 158358"/>
              <a:gd name="connsiteX11" fmla="*/ 14008 w 224274"/>
              <a:gd name="connsiteY11" fmla="*/ 25309 h 158358"/>
              <a:gd name="connsiteX12" fmla="*/ 28832 w 224274"/>
              <a:gd name="connsiteY12" fmla="*/ 16931 h 158358"/>
              <a:gd name="connsiteX13" fmla="*/ 28832 w 224274"/>
              <a:gd name="connsiteY13" fmla="*/ 16931 h 158358"/>
              <a:gd name="connsiteX14" fmla="*/ 20454 w 224274"/>
              <a:gd name="connsiteY14" fmla="*/ 2106 h 158358"/>
              <a:gd name="connsiteX15" fmla="*/ 20454 w 224274"/>
              <a:gd name="connsiteY15" fmla="*/ 2106 h 158358"/>
              <a:gd name="connsiteX16" fmla="*/ 5628 w 224274"/>
              <a:gd name="connsiteY16" fmla="*/ 10485 h 158358"/>
              <a:gd name="connsiteX17" fmla="*/ 5628 w 224274"/>
              <a:gd name="connsiteY17" fmla="*/ 10485 h 158358"/>
              <a:gd name="connsiteX18" fmla="*/ 14008 w 224274"/>
              <a:gd name="connsiteY18" fmla="*/ 25309 h 158358"/>
              <a:gd name="connsiteX19" fmla="*/ 30923 w 224274"/>
              <a:gd name="connsiteY19" fmla="*/ 29449 h 158358"/>
              <a:gd name="connsiteX20" fmla="*/ 30923 w 224274"/>
              <a:gd name="connsiteY20" fmla="*/ 29449 h 158358"/>
              <a:gd name="connsiteX21" fmla="*/ 44703 w 224274"/>
              <a:gd name="connsiteY21" fmla="*/ 21123 h 158358"/>
              <a:gd name="connsiteX22" fmla="*/ 44703 w 224274"/>
              <a:gd name="connsiteY22" fmla="*/ 21123 h 158358"/>
              <a:gd name="connsiteX23" fmla="*/ 36377 w 224274"/>
              <a:gd name="connsiteY23" fmla="*/ 7344 h 158358"/>
              <a:gd name="connsiteX24" fmla="*/ 36377 w 224274"/>
              <a:gd name="connsiteY24" fmla="*/ 7344 h 158358"/>
              <a:gd name="connsiteX25" fmla="*/ 22598 w 224274"/>
              <a:gd name="connsiteY25" fmla="*/ 15669 h 158358"/>
              <a:gd name="connsiteX26" fmla="*/ 22598 w 224274"/>
              <a:gd name="connsiteY26" fmla="*/ 15669 h 158358"/>
              <a:gd name="connsiteX27" fmla="*/ 30923 w 224274"/>
              <a:gd name="connsiteY27" fmla="*/ 29449 h 158358"/>
              <a:gd name="connsiteX28" fmla="*/ 59995 w 224274"/>
              <a:gd name="connsiteY28" fmla="*/ 34646 h 158358"/>
              <a:gd name="connsiteX29" fmla="*/ 101172 w 224274"/>
              <a:gd name="connsiteY29" fmla="*/ 43640 h 158358"/>
              <a:gd name="connsiteX30" fmla="*/ 143381 w 224274"/>
              <a:gd name="connsiteY30" fmla="*/ 54923 h 158358"/>
              <a:gd name="connsiteX31" fmla="*/ 178733 w 224274"/>
              <a:gd name="connsiteY31" fmla="*/ 66777 h 158358"/>
              <a:gd name="connsiteX32" fmla="*/ 200149 w 224274"/>
              <a:gd name="connsiteY32" fmla="*/ 77862 h 158358"/>
              <a:gd name="connsiteX33" fmla="*/ 206609 w 224274"/>
              <a:gd name="connsiteY33" fmla="*/ 83417 h 158358"/>
              <a:gd name="connsiteX34" fmla="*/ 203292 w 224274"/>
              <a:gd name="connsiteY34" fmla="*/ 83960 h 158358"/>
              <a:gd name="connsiteX35" fmla="*/ 183095 w 224274"/>
              <a:gd name="connsiteY35" fmla="*/ 94978 h 158358"/>
              <a:gd name="connsiteX36" fmla="*/ 149313 w 224274"/>
              <a:gd name="connsiteY36" fmla="*/ 109411 h 158358"/>
              <a:gd name="connsiteX37" fmla="*/ 115063 w 224274"/>
              <a:gd name="connsiteY37" fmla="*/ 123068 h 158358"/>
              <a:gd name="connsiteX38" fmla="*/ 89750 w 224274"/>
              <a:gd name="connsiteY38" fmla="*/ 133197 h 158358"/>
              <a:gd name="connsiteX39" fmla="*/ 75593 w 224274"/>
              <a:gd name="connsiteY39" fmla="*/ 138024 h 158358"/>
              <a:gd name="connsiteX40" fmla="*/ 75593 w 224274"/>
              <a:gd name="connsiteY40" fmla="*/ 138024 h 158358"/>
              <a:gd name="connsiteX41" fmla="*/ 70003 w 224274"/>
              <a:gd name="connsiteY41" fmla="*/ 150039 h 158358"/>
              <a:gd name="connsiteX42" fmla="*/ 70003 w 224274"/>
              <a:gd name="connsiteY42" fmla="*/ 150039 h 158358"/>
              <a:gd name="connsiteX43" fmla="*/ 82017 w 224274"/>
              <a:gd name="connsiteY43" fmla="*/ 155628 h 158358"/>
              <a:gd name="connsiteX44" fmla="*/ 82017 w 224274"/>
              <a:gd name="connsiteY44" fmla="*/ 155628 h 158358"/>
              <a:gd name="connsiteX45" fmla="*/ 87607 w 224274"/>
              <a:gd name="connsiteY45" fmla="*/ 143614 h 158358"/>
              <a:gd name="connsiteX46" fmla="*/ 87607 w 224274"/>
              <a:gd name="connsiteY46" fmla="*/ 143614 h 158358"/>
              <a:gd name="connsiteX47" fmla="*/ 75593 w 224274"/>
              <a:gd name="connsiteY47" fmla="*/ 138024 h 158358"/>
              <a:gd name="connsiteX48" fmla="*/ 76344 w 224274"/>
              <a:gd name="connsiteY48" fmla="*/ 137646 h 158358"/>
              <a:gd name="connsiteX49" fmla="*/ 76344 w 224274"/>
              <a:gd name="connsiteY49" fmla="*/ 137646 h 158358"/>
              <a:gd name="connsiteX50" fmla="*/ 63170 w 224274"/>
              <a:gd name="connsiteY50" fmla="*/ 145183 h 158358"/>
              <a:gd name="connsiteX51" fmla="*/ 63170 w 224274"/>
              <a:gd name="connsiteY51" fmla="*/ 145183 h 158358"/>
              <a:gd name="connsiteX52" fmla="*/ 70709 w 224274"/>
              <a:gd name="connsiteY52" fmla="*/ 158357 h 158358"/>
              <a:gd name="connsiteX53" fmla="*/ 70709 w 224274"/>
              <a:gd name="connsiteY53" fmla="*/ 158357 h 158358"/>
              <a:gd name="connsiteX54" fmla="*/ 83883 w 224274"/>
              <a:gd name="connsiteY54" fmla="*/ 150820 h 158358"/>
              <a:gd name="connsiteX55" fmla="*/ 83883 w 224274"/>
              <a:gd name="connsiteY55" fmla="*/ 150820 h 158358"/>
              <a:gd name="connsiteX56" fmla="*/ 76344 w 224274"/>
              <a:gd name="connsiteY56" fmla="*/ 137646 h 158358"/>
              <a:gd name="connsiteX57" fmla="*/ 83920 w 224274"/>
              <a:gd name="connsiteY57" fmla="*/ 144139 h 158358"/>
              <a:gd name="connsiteX58" fmla="*/ 84184 w 224274"/>
              <a:gd name="connsiteY58" fmla="*/ 133338 h 158358"/>
              <a:gd name="connsiteX59" fmla="*/ 83561 w 224274"/>
              <a:gd name="connsiteY59" fmla="*/ 114259 h 158358"/>
              <a:gd name="connsiteX60" fmla="*/ 81555 w 224274"/>
              <a:gd name="connsiteY60" fmla="*/ 89993 h 158358"/>
              <a:gd name="connsiteX61" fmla="*/ 77503 w 224274"/>
              <a:gd name="connsiteY61" fmla="*/ 68842 h 158358"/>
              <a:gd name="connsiteX62" fmla="*/ 77503 w 224274"/>
              <a:gd name="connsiteY62" fmla="*/ 68842 h 158358"/>
              <a:gd name="connsiteX63" fmla="*/ 65326 w 224274"/>
              <a:gd name="connsiteY63" fmla="*/ 61339 h 158358"/>
              <a:gd name="connsiteX64" fmla="*/ 65326 w 224274"/>
              <a:gd name="connsiteY64" fmla="*/ 61339 h 158358"/>
              <a:gd name="connsiteX65" fmla="*/ 57824 w 224274"/>
              <a:gd name="connsiteY65" fmla="*/ 73515 h 158358"/>
              <a:gd name="connsiteX66" fmla="*/ 57824 w 224274"/>
              <a:gd name="connsiteY66" fmla="*/ 73515 h 158358"/>
              <a:gd name="connsiteX67" fmla="*/ 69999 w 224274"/>
              <a:gd name="connsiteY67" fmla="*/ 81018 h 158358"/>
              <a:gd name="connsiteX68" fmla="*/ 69999 w 224274"/>
              <a:gd name="connsiteY68" fmla="*/ 81018 h 158358"/>
              <a:gd name="connsiteX69" fmla="*/ 77503 w 224274"/>
              <a:gd name="connsiteY69" fmla="*/ 68842 h 158358"/>
              <a:gd name="connsiteX70" fmla="*/ 72640 w 224274"/>
              <a:gd name="connsiteY70" fmla="*/ 53213 h 158358"/>
              <a:gd name="connsiteX71" fmla="*/ 72640 w 224274"/>
              <a:gd name="connsiteY71" fmla="*/ 53213 h 158358"/>
              <a:gd name="connsiteX72" fmla="*/ 59669 w 224274"/>
              <a:gd name="connsiteY72" fmla="*/ 46847 h 158358"/>
              <a:gd name="connsiteX73" fmla="*/ 59669 w 224274"/>
              <a:gd name="connsiteY73" fmla="*/ 46847 h 158358"/>
              <a:gd name="connsiteX74" fmla="*/ 53302 w 224274"/>
              <a:gd name="connsiteY74" fmla="*/ 59818 h 158358"/>
              <a:gd name="connsiteX75" fmla="*/ 53302 w 224274"/>
              <a:gd name="connsiteY75" fmla="*/ 59818 h 158358"/>
              <a:gd name="connsiteX76" fmla="*/ 66275 w 224274"/>
              <a:gd name="connsiteY76" fmla="*/ 66184 h 158358"/>
              <a:gd name="connsiteX77" fmla="*/ 66275 w 224274"/>
              <a:gd name="connsiteY77" fmla="*/ 66184 h 158358"/>
              <a:gd name="connsiteX78" fmla="*/ 72640 w 224274"/>
              <a:gd name="connsiteY78" fmla="*/ 53213 h 158358"/>
              <a:gd name="connsiteX79" fmla="*/ 69815 w 224274"/>
              <a:gd name="connsiteY79" fmla="*/ 44175 h 158358"/>
              <a:gd name="connsiteX80" fmla="*/ 69815 w 224274"/>
              <a:gd name="connsiteY80" fmla="*/ 44175 h 158358"/>
              <a:gd name="connsiteX81" fmla="*/ 56495 w 224274"/>
              <a:gd name="connsiteY81" fmla="*/ 36770 h 158358"/>
              <a:gd name="connsiteX82" fmla="*/ 56495 w 224274"/>
              <a:gd name="connsiteY82" fmla="*/ 36770 h 158358"/>
              <a:gd name="connsiteX83" fmla="*/ 49090 w 224274"/>
              <a:gd name="connsiteY83" fmla="*/ 50089 h 158358"/>
              <a:gd name="connsiteX84" fmla="*/ 49090 w 224274"/>
              <a:gd name="connsiteY84" fmla="*/ 50089 h 158358"/>
              <a:gd name="connsiteX85" fmla="*/ 62410 w 224274"/>
              <a:gd name="connsiteY85" fmla="*/ 57495 h 158358"/>
              <a:gd name="connsiteX86" fmla="*/ 62410 w 224274"/>
              <a:gd name="connsiteY86" fmla="*/ 57495 h 158358"/>
              <a:gd name="connsiteX87" fmla="*/ 69815 w 224274"/>
              <a:gd name="connsiteY87" fmla="*/ 44175 h 158358"/>
              <a:gd name="connsiteX88" fmla="*/ 69558 w 224274"/>
              <a:gd name="connsiteY88" fmla="*/ 38221 h 158358"/>
              <a:gd name="connsiteX89" fmla="*/ 69558 w 224274"/>
              <a:gd name="connsiteY89" fmla="*/ 38221 h 158358"/>
              <a:gd name="connsiteX90" fmla="*/ 56401 w 224274"/>
              <a:gd name="connsiteY90" fmla="*/ 28821 h 158358"/>
              <a:gd name="connsiteX91" fmla="*/ 56401 w 224274"/>
              <a:gd name="connsiteY91" fmla="*/ 28821 h 158358"/>
              <a:gd name="connsiteX92" fmla="*/ 47002 w 224274"/>
              <a:gd name="connsiteY92" fmla="*/ 41978 h 158358"/>
              <a:gd name="connsiteX93" fmla="*/ 49091 w 224274"/>
              <a:gd name="connsiteY93" fmla="*/ 50095 h 158358"/>
              <a:gd name="connsiteX94" fmla="*/ 53301 w 224274"/>
              <a:gd name="connsiteY94" fmla="*/ 59815 h 158358"/>
              <a:gd name="connsiteX95" fmla="*/ 57823 w 224274"/>
              <a:gd name="connsiteY95" fmla="*/ 73512 h 158358"/>
              <a:gd name="connsiteX96" fmla="*/ 60808 w 224274"/>
              <a:gd name="connsiteY96" fmla="*/ 92237 h 158358"/>
              <a:gd name="connsiteX97" fmla="*/ 61147 w 224274"/>
              <a:gd name="connsiteY97" fmla="*/ 114882 h 158358"/>
              <a:gd name="connsiteX98" fmla="*/ 60524 w 224274"/>
              <a:gd name="connsiteY98" fmla="*/ 133338 h 158358"/>
              <a:gd name="connsiteX99" fmla="*/ 60789 w 224274"/>
              <a:gd name="connsiteY99" fmla="*/ 145990 h 158358"/>
              <a:gd name="connsiteX100" fmla="*/ 70714 w 224274"/>
              <a:gd name="connsiteY100" fmla="*/ 158358 h 158358"/>
              <a:gd name="connsiteX101" fmla="*/ 82005 w 224274"/>
              <a:gd name="connsiteY101" fmla="*/ 155632 h 158358"/>
              <a:gd name="connsiteX102" fmla="*/ 96009 w 224274"/>
              <a:gd name="connsiteY102" fmla="*/ 148727 h 158358"/>
              <a:gd name="connsiteX103" fmla="*/ 121126 w 224274"/>
              <a:gd name="connsiteY103" fmla="*/ 138921 h 158358"/>
              <a:gd name="connsiteX104" fmla="*/ 156079 w 224274"/>
              <a:gd name="connsiteY104" fmla="*/ 126770 h 158358"/>
              <a:gd name="connsiteX105" fmla="*/ 191489 w 224274"/>
              <a:gd name="connsiteY105" fmla="*/ 113060 h 158358"/>
              <a:gd name="connsiteX106" fmla="*/ 215867 w 224274"/>
              <a:gd name="connsiteY106" fmla="*/ 99434 h 158358"/>
              <a:gd name="connsiteX107" fmla="*/ 224274 w 224274"/>
              <a:gd name="connsiteY107" fmla="*/ 78877 h 158358"/>
              <a:gd name="connsiteX108" fmla="*/ 208448 w 224274"/>
              <a:gd name="connsiteY108" fmla="*/ 64495 h 158358"/>
              <a:gd name="connsiteX109" fmla="*/ 184128 w 224274"/>
              <a:gd name="connsiteY109" fmla="*/ 53294 h 158358"/>
              <a:gd name="connsiteX110" fmla="*/ 147929 w 224274"/>
              <a:gd name="connsiteY110" fmla="*/ 40521 h 158358"/>
              <a:gd name="connsiteX111" fmla="*/ 105698 w 224274"/>
              <a:gd name="connsiteY111" fmla="*/ 27167 h 158358"/>
              <a:gd name="connsiteX112" fmla="*/ 64768 w 224274"/>
              <a:gd name="connsiteY112" fmla="*/ 15055 h 158358"/>
              <a:gd name="connsiteX113" fmla="*/ 36384 w 224274"/>
              <a:gd name="connsiteY113" fmla="*/ 7345 h 158358"/>
              <a:gd name="connsiteX114" fmla="*/ 20458 w 224274"/>
              <a:gd name="connsiteY114" fmla="*/ 2108 h 158358"/>
              <a:gd name="connsiteX115" fmla="*/ 18845 w 224274"/>
              <a:gd name="connsiteY115" fmla="*/ 1562 h 158358"/>
              <a:gd name="connsiteX116" fmla="*/ 18018 w 224274"/>
              <a:gd name="connsiteY116" fmla="*/ 0 h 158358"/>
              <a:gd name="connsiteX117" fmla="*/ 18018 w 224274"/>
              <a:gd name="connsiteY117" fmla="*/ 0 h 158358"/>
              <a:gd name="connsiteX118" fmla="*/ 0 w 224274"/>
              <a:gd name="connsiteY118" fmla="*/ 21 h 158358"/>
              <a:gd name="connsiteX119" fmla="*/ 0 w 224274"/>
              <a:gd name="connsiteY119" fmla="*/ 21 h 158358"/>
              <a:gd name="connsiteX120" fmla="*/ 22 w 224274"/>
              <a:gd name="connsiteY120" fmla="*/ 18040 h 158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</a:cxnLst>
            <a:rect l="l" t="t" r="r" b="b"/>
            <a:pathLst>
              <a:path w="224274" h="158358">
                <a:moveTo>
                  <a:pt x="22" y="18040"/>
                </a:moveTo>
                <a:cubicBezTo>
                  <a:pt x="-849" y="16485"/>
                  <a:pt x="1333" y="20229"/>
                  <a:pt x="6281" y="23531"/>
                </a:cubicBezTo>
                <a:lnTo>
                  <a:pt x="6281" y="23531"/>
                </a:lnTo>
                <a:cubicBezTo>
                  <a:pt x="12355" y="26987"/>
                  <a:pt x="20082" y="24865"/>
                  <a:pt x="23538" y="18790"/>
                </a:cubicBezTo>
                <a:lnTo>
                  <a:pt x="23538" y="18790"/>
                </a:lnTo>
                <a:cubicBezTo>
                  <a:pt x="26993" y="12716"/>
                  <a:pt x="24871" y="4990"/>
                  <a:pt x="18797" y="1534"/>
                </a:cubicBezTo>
                <a:lnTo>
                  <a:pt x="18797" y="1534"/>
                </a:lnTo>
                <a:cubicBezTo>
                  <a:pt x="12722" y="-1921"/>
                  <a:pt x="4997" y="200"/>
                  <a:pt x="1540" y="6275"/>
                </a:cubicBezTo>
                <a:lnTo>
                  <a:pt x="1540" y="6275"/>
                </a:lnTo>
                <a:cubicBezTo>
                  <a:pt x="-1915" y="12349"/>
                  <a:pt x="206" y="20074"/>
                  <a:pt x="6281" y="23531"/>
                </a:cubicBezTo>
                <a:cubicBezTo>
                  <a:pt x="10365" y="24976"/>
                  <a:pt x="12169" y="24987"/>
                  <a:pt x="14008" y="25309"/>
                </a:cubicBezTo>
                <a:lnTo>
                  <a:pt x="14008" y="25309"/>
                </a:lnTo>
                <a:cubicBezTo>
                  <a:pt x="20415" y="27090"/>
                  <a:pt x="27052" y="23340"/>
                  <a:pt x="28832" y="16931"/>
                </a:cubicBezTo>
                <a:lnTo>
                  <a:pt x="28832" y="16931"/>
                </a:lnTo>
                <a:cubicBezTo>
                  <a:pt x="30613" y="10524"/>
                  <a:pt x="26861" y="3887"/>
                  <a:pt x="20454" y="2106"/>
                </a:cubicBezTo>
                <a:lnTo>
                  <a:pt x="20454" y="2106"/>
                </a:lnTo>
                <a:cubicBezTo>
                  <a:pt x="14047" y="326"/>
                  <a:pt x="7409" y="4077"/>
                  <a:pt x="5628" y="10485"/>
                </a:cubicBezTo>
                <a:lnTo>
                  <a:pt x="5628" y="10485"/>
                </a:lnTo>
                <a:cubicBezTo>
                  <a:pt x="3849" y="16892"/>
                  <a:pt x="7599" y="23530"/>
                  <a:pt x="14008" y="25309"/>
                </a:cubicBezTo>
                <a:cubicBezTo>
                  <a:pt x="18169" y="26233"/>
                  <a:pt x="23031" y="27719"/>
                  <a:pt x="30923" y="29449"/>
                </a:cubicBezTo>
                <a:lnTo>
                  <a:pt x="30923" y="29449"/>
                </a:lnTo>
                <a:cubicBezTo>
                  <a:pt x="37027" y="30956"/>
                  <a:pt x="43197" y="27228"/>
                  <a:pt x="44703" y="21123"/>
                </a:cubicBezTo>
                <a:lnTo>
                  <a:pt x="44703" y="21123"/>
                </a:lnTo>
                <a:cubicBezTo>
                  <a:pt x="46209" y="15020"/>
                  <a:pt x="42482" y="8850"/>
                  <a:pt x="36377" y="7344"/>
                </a:cubicBezTo>
                <a:lnTo>
                  <a:pt x="36377" y="7344"/>
                </a:lnTo>
                <a:cubicBezTo>
                  <a:pt x="30274" y="5838"/>
                  <a:pt x="24104" y="9565"/>
                  <a:pt x="22598" y="15669"/>
                </a:cubicBezTo>
                <a:lnTo>
                  <a:pt x="22598" y="15669"/>
                </a:lnTo>
                <a:cubicBezTo>
                  <a:pt x="21092" y="21774"/>
                  <a:pt x="24819" y="27943"/>
                  <a:pt x="30923" y="29449"/>
                </a:cubicBezTo>
                <a:cubicBezTo>
                  <a:pt x="39017" y="30998"/>
                  <a:pt x="48572" y="32302"/>
                  <a:pt x="59995" y="34646"/>
                </a:cubicBezTo>
                <a:cubicBezTo>
                  <a:pt x="71732" y="36973"/>
                  <a:pt x="87221" y="40341"/>
                  <a:pt x="101172" y="43640"/>
                </a:cubicBezTo>
                <a:cubicBezTo>
                  <a:pt x="115027" y="47104"/>
                  <a:pt x="130643" y="51241"/>
                  <a:pt x="143381" y="54923"/>
                </a:cubicBezTo>
                <a:cubicBezTo>
                  <a:pt x="156590" y="58988"/>
                  <a:pt x="168969" y="62972"/>
                  <a:pt x="178733" y="66777"/>
                </a:cubicBezTo>
                <a:cubicBezTo>
                  <a:pt x="187972" y="70688"/>
                  <a:pt x="194951" y="74382"/>
                  <a:pt x="200149" y="77862"/>
                </a:cubicBezTo>
                <a:cubicBezTo>
                  <a:pt x="205511" y="81681"/>
                  <a:pt x="207930" y="83365"/>
                  <a:pt x="206609" y="83417"/>
                </a:cubicBezTo>
                <a:cubicBezTo>
                  <a:pt x="207058" y="82968"/>
                  <a:pt x="207241" y="81226"/>
                  <a:pt x="203292" y="83960"/>
                </a:cubicBezTo>
                <a:cubicBezTo>
                  <a:pt x="199668" y="87017"/>
                  <a:pt x="192326" y="90691"/>
                  <a:pt x="183095" y="94978"/>
                </a:cubicBezTo>
                <a:cubicBezTo>
                  <a:pt x="173983" y="99454"/>
                  <a:pt x="160961" y="104640"/>
                  <a:pt x="149313" y="109411"/>
                </a:cubicBezTo>
                <a:cubicBezTo>
                  <a:pt x="138212" y="114038"/>
                  <a:pt x="124960" y="118987"/>
                  <a:pt x="115063" y="123068"/>
                </a:cubicBezTo>
                <a:cubicBezTo>
                  <a:pt x="104956" y="126973"/>
                  <a:pt x="96298" y="130517"/>
                  <a:pt x="89750" y="133197"/>
                </a:cubicBezTo>
                <a:cubicBezTo>
                  <a:pt x="82976" y="135571"/>
                  <a:pt x="76682" y="137995"/>
                  <a:pt x="75593" y="138024"/>
                </a:cubicBezTo>
                <a:lnTo>
                  <a:pt x="75593" y="138024"/>
                </a:lnTo>
                <a:cubicBezTo>
                  <a:pt x="70731" y="139799"/>
                  <a:pt x="68229" y="145178"/>
                  <a:pt x="70003" y="150039"/>
                </a:cubicBezTo>
                <a:lnTo>
                  <a:pt x="70003" y="150039"/>
                </a:lnTo>
                <a:cubicBezTo>
                  <a:pt x="71777" y="154900"/>
                  <a:pt x="77157" y="157402"/>
                  <a:pt x="82017" y="155628"/>
                </a:cubicBezTo>
                <a:lnTo>
                  <a:pt x="82017" y="155628"/>
                </a:lnTo>
                <a:cubicBezTo>
                  <a:pt x="86879" y="153854"/>
                  <a:pt x="89381" y="148474"/>
                  <a:pt x="87607" y="143614"/>
                </a:cubicBezTo>
                <a:lnTo>
                  <a:pt x="87607" y="143614"/>
                </a:lnTo>
                <a:cubicBezTo>
                  <a:pt x="85832" y="138752"/>
                  <a:pt x="80453" y="136250"/>
                  <a:pt x="75593" y="138024"/>
                </a:cubicBezTo>
                <a:cubicBezTo>
                  <a:pt x="69434" y="139844"/>
                  <a:pt x="84889" y="144553"/>
                  <a:pt x="76344" y="137646"/>
                </a:cubicBezTo>
                <a:lnTo>
                  <a:pt x="76344" y="137646"/>
                </a:lnTo>
                <a:cubicBezTo>
                  <a:pt x="70625" y="136089"/>
                  <a:pt x="64727" y="139464"/>
                  <a:pt x="63170" y="145183"/>
                </a:cubicBezTo>
                <a:lnTo>
                  <a:pt x="63170" y="145183"/>
                </a:lnTo>
                <a:cubicBezTo>
                  <a:pt x="61615" y="150903"/>
                  <a:pt x="64990" y="156801"/>
                  <a:pt x="70709" y="158357"/>
                </a:cubicBezTo>
                <a:lnTo>
                  <a:pt x="70709" y="158357"/>
                </a:lnTo>
                <a:cubicBezTo>
                  <a:pt x="76428" y="159914"/>
                  <a:pt x="82327" y="156538"/>
                  <a:pt x="83883" y="150820"/>
                </a:cubicBezTo>
                <a:lnTo>
                  <a:pt x="83883" y="150820"/>
                </a:lnTo>
                <a:cubicBezTo>
                  <a:pt x="85439" y="145100"/>
                  <a:pt x="82064" y="139202"/>
                  <a:pt x="76344" y="137646"/>
                </a:cubicBezTo>
                <a:cubicBezTo>
                  <a:pt x="81939" y="141140"/>
                  <a:pt x="83272" y="143267"/>
                  <a:pt x="83920" y="144139"/>
                </a:cubicBezTo>
                <a:cubicBezTo>
                  <a:pt x="83770" y="141781"/>
                  <a:pt x="84103" y="138949"/>
                  <a:pt x="84184" y="133338"/>
                </a:cubicBezTo>
                <a:cubicBezTo>
                  <a:pt x="83977" y="128621"/>
                  <a:pt x="83963" y="121442"/>
                  <a:pt x="83561" y="114259"/>
                </a:cubicBezTo>
                <a:cubicBezTo>
                  <a:pt x="83103" y="107125"/>
                  <a:pt x="82648" y="97812"/>
                  <a:pt x="81555" y="89993"/>
                </a:cubicBezTo>
                <a:cubicBezTo>
                  <a:pt x="80622" y="82448"/>
                  <a:pt x="79006" y="74725"/>
                  <a:pt x="77503" y="68842"/>
                </a:cubicBezTo>
                <a:lnTo>
                  <a:pt x="77503" y="68842"/>
                </a:lnTo>
                <a:cubicBezTo>
                  <a:pt x="76212" y="63408"/>
                  <a:pt x="70760" y="60049"/>
                  <a:pt x="65326" y="61339"/>
                </a:cubicBezTo>
                <a:lnTo>
                  <a:pt x="65326" y="61339"/>
                </a:lnTo>
                <a:cubicBezTo>
                  <a:pt x="59893" y="62630"/>
                  <a:pt x="56534" y="68082"/>
                  <a:pt x="57824" y="73515"/>
                </a:cubicBezTo>
                <a:lnTo>
                  <a:pt x="57824" y="73515"/>
                </a:lnTo>
                <a:cubicBezTo>
                  <a:pt x="59114" y="78949"/>
                  <a:pt x="64565" y="82308"/>
                  <a:pt x="69999" y="81018"/>
                </a:cubicBezTo>
                <a:lnTo>
                  <a:pt x="69999" y="81018"/>
                </a:lnTo>
                <a:cubicBezTo>
                  <a:pt x="75434" y="79728"/>
                  <a:pt x="78793" y="74277"/>
                  <a:pt x="77503" y="68842"/>
                </a:cubicBezTo>
                <a:cubicBezTo>
                  <a:pt x="75967" y="62327"/>
                  <a:pt x="73862" y="56913"/>
                  <a:pt x="72640" y="53213"/>
                </a:cubicBezTo>
                <a:lnTo>
                  <a:pt x="72640" y="53213"/>
                </a:lnTo>
                <a:cubicBezTo>
                  <a:pt x="70816" y="47873"/>
                  <a:pt x="65008" y="45023"/>
                  <a:pt x="59669" y="46847"/>
                </a:cubicBezTo>
                <a:lnTo>
                  <a:pt x="59669" y="46847"/>
                </a:lnTo>
                <a:cubicBezTo>
                  <a:pt x="54329" y="48671"/>
                  <a:pt x="51479" y="54479"/>
                  <a:pt x="53302" y="59818"/>
                </a:cubicBezTo>
                <a:lnTo>
                  <a:pt x="53302" y="59818"/>
                </a:lnTo>
                <a:cubicBezTo>
                  <a:pt x="55126" y="65158"/>
                  <a:pt x="60934" y="68008"/>
                  <a:pt x="66275" y="66184"/>
                </a:cubicBezTo>
                <a:lnTo>
                  <a:pt x="66275" y="66184"/>
                </a:lnTo>
                <a:cubicBezTo>
                  <a:pt x="71613" y="64360"/>
                  <a:pt x="74463" y="58553"/>
                  <a:pt x="72640" y="53213"/>
                </a:cubicBezTo>
                <a:cubicBezTo>
                  <a:pt x="71242" y="48591"/>
                  <a:pt x="69920" y="45426"/>
                  <a:pt x="69815" y="44175"/>
                </a:cubicBezTo>
                <a:lnTo>
                  <a:pt x="69815" y="44175"/>
                </a:lnTo>
                <a:cubicBezTo>
                  <a:pt x="68182" y="38451"/>
                  <a:pt x="62218" y="35137"/>
                  <a:pt x="56495" y="36770"/>
                </a:cubicBezTo>
                <a:lnTo>
                  <a:pt x="56495" y="36770"/>
                </a:lnTo>
                <a:cubicBezTo>
                  <a:pt x="50773" y="38403"/>
                  <a:pt x="47457" y="44366"/>
                  <a:pt x="49090" y="50089"/>
                </a:cubicBezTo>
                <a:lnTo>
                  <a:pt x="49090" y="50089"/>
                </a:lnTo>
                <a:cubicBezTo>
                  <a:pt x="50723" y="55812"/>
                  <a:pt x="56687" y="59128"/>
                  <a:pt x="62410" y="57495"/>
                </a:cubicBezTo>
                <a:lnTo>
                  <a:pt x="62410" y="57495"/>
                </a:lnTo>
                <a:cubicBezTo>
                  <a:pt x="68134" y="55860"/>
                  <a:pt x="71448" y="49898"/>
                  <a:pt x="69815" y="44175"/>
                </a:cubicBezTo>
                <a:cubicBezTo>
                  <a:pt x="69372" y="42085"/>
                  <a:pt x="69862" y="41715"/>
                  <a:pt x="69558" y="38221"/>
                </a:cubicBezTo>
                <a:lnTo>
                  <a:pt x="69558" y="38221"/>
                </a:lnTo>
                <a:cubicBezTo>
                  <a:pt x="68521" y="31992"/>
                  <a:pt x="62631" y="27783"/>
                  <a:pt x="56401" y="28821"/>
                </a:cubicBezTo>
                <a:lnTo>
                  <a:pt x="56401" y="28821"/>
                </a:lnTo>
                <a:cubicBezTo>
                  <a:pt x="50173" y="29858"/>
                  <a:pt x="45965" y="35749"/>
                  <a:pt x="47002" y="41978"/>
                </a:cubicBezTo>
                <a:cubicBezTo>
                  <a:pt x="47480" y="43172"/>
                  <a:pt x="47681" y="45703"/>
                  <a:pt x="49091" y="50095"/>
                </a:cubicBezTo>
                <a:cubicBezTo>
                  <a:pt x="50258" y="53298"/>
                  <a:pt x="51944" y="56366"/>
                  <a:pt x="53301" y="59815"/>
                </a:cubicBezTo>
                <a:cubicBezTo>
                  <a:pt x="54792" y="64057"/>
                  <a:pt x="56592" y="68370"/>
                  <a:pt x="57823" y="73512"/>
                </a:cubicBezTo>
                <a:cubicBezTo>
                  <a:pt x="59021" y="79011"/>
                  <a:pt x="60202" y="85556"/>
                  <a:pt x="60808" y="92237"/>
                </a:cubicBezTo>
                <a:cubicBezTo>
                  <a:pt x="61301" y="99089"/>
                  <a:pt x="61205" y="107641"/>
                  <a:pt x="61147" y="114882"/>
                </a:cubicBezTo>
                <a:cubicBezTo>
                  <a:pt x="61127" y="121442"/>
                  <a:pt x="60732" y="128248"/>
                  <a:pt x="60524" y="133338"/>
                </a:cubicBezTo>
                <a:cubicBezTo>
                  <a:pt x="60605" y="138219"/>
                  <a:pt x="60413" y="141781"/>
                  <a:pt x="60789" y="145990"/>
                </a:cubicBezTo>
                <a:cubicBezTo>
                  <a:pt x="61692" y="150061"/>
                  <a:pt x="64571" y="154716"/>
                  <a:pt x="70714" y="158358"/>
                </a:cubicBezTo>
                <a:cubicBezTo>
                  <a:pt x="65918" y="152471"/>
                  <a:pt x="78159" y="157448"/>
                  <a:pt x="82005" y="155632"/>
                </a:cubicBezTo>
                <a:cubicBezTo>
                  <a:pt x="83798" y="154609"/>
                  <a:pt x="89752" y="151606"/>
                  <a:pt x="96009" y="148727"/>
                </a:cubicBezTo>
                <a:cubicBezTo>
                  <a:pt x="102598" y="146113"/>
                  <a:pt x="111131" y="142699"/>
                  <a:pt x="121126" y="138921"/>
                </a:cubicBezTo>
                <a:cubicBezTo>
                  <a:pt x="130964" y="135451"/>
                  <a:pt x="144472" y="130998"/>
                  <a:pt x="156079" y="126770"/>
                </a:cubicBezTo>
                <a:cubicBezTo>
                  <a:pt x="167808" y="122433"/>
                  <a:pt x="181465" y="117463"/>
                  <a:pt x="191489" y="113060"/>
                </a:cubicBezTo>
                <a:cubicBezTo>
                  <a:pt x="201006" y="108639"/>
                  <a:pt x="210136" y="103984"/>
                  <a:pt x="215867" y="99434"/>
                </a:cubicBezTo>
                <a:cubicBezTo>
                  <a:pt x="221310" y="94542"/>
                  <a:pt x="225587" y="86177"/>
                  <a:pt x="224274" y="78877"/>
                </a:cubicBezTo>
                <a:cubicBezTo>
                  <a:pt x="221199" y="72105"/>
                  <a:pt x="214429" y="67717"/>
                  <a:pt x="208448" y="64495"/>
                </a:cubicBezTo>
                <a:cubicBezTo>
                  <a:pt x="202337" y="60949"/>
                  <a:pt x="194020" y="57042"/>
                  <a:pt x="184128" y="53294"/>
                </a:cubicBezTo>
                <a:cubicBezTo>
                  <a:pt x="173966" y="49132"/>
                  <a:pt x="161169" y="44800"/>
                  <a:pt x="147929" y="40521"/>
                </a:cubicBezTo>
                <a:cubicBezTo>
                  <a:pt x="135173" y="36144"/>
                  <a:pt x="119473" y="31294"/>
                  <a:pt x="105698" y="27167"/>
                </a:cubicBezTo>
                <a:cubicBezTo>
                  <a:pt x="91819" y="22824"/>
                  <a:pt x="76339" y="18399"/>
                  <a:pt x="64768" y="15055"/>
                </a:cubicBezTo>
                <a:cubicBezTo>
                  <a:pt x="53022" y="11746"/>
                  <a:pt x="43549" y="9571"/>
                  <a:pt x="36384" y="7345"/>
                </a:cubicBezTo>
                <a:cubicBezTo>
                  <a:pt x="29461" y="5420"/>
                  <a:pt x="25322" y="3695"/>
                  <a:pt x="20458" y="2108"/>
                </a:cubicBezTo>
                <a:cubicBezTo>
                  <a:pt x="17264" y="1032"/>
                  <a:pt x="15694" y="654"/>
                  <a:pt x="18845" y="1562"/>
                </a:cubicBezTo>
                <a:cubicBezTo>
                  <a:pt x="19259" y="2283"/>
                  <a:pt x="21235" y="3892"/>
                  <a:pt x="18018" y="0"/>
                </a:cubicBezTo>
                <a:lnTo>
                  <a:pt x="18018" y="0"/>
                </a:lnTo>
                <a:cubicBezTo>
                  <a:pt x="13036" y="-4969"/>
                  <a:pt x="4969" y="-4959"/>
                  <a:pt x="0" y="21"/>
                </a:cubicBezTo>
                <a:lnTo>
                  <a:pt x="0" y="21"/>
                </a:lnTo>
                <a:cubicBezTo>
                  <a:pt x="-4969" y="5003"/>
                  <a:pt x="-4959" y="13070"/>
                  <a:pt x="22" y="18040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85579" y="1876969"/>
            <a:ext cx="228462" cy="323305"/>
          </a:xfrm>
          <a:custGeom>
            <a:avLst/>
            <a:gdLst>
              <a:gd name="connsiteX0" fmla="*/ 228462 w 228462"/>
              <a:gd name="connsiteY0" fmla="*/ 20344 h 323305"/>
              <a:gd name="connsiteX1" fmla="*/ 223476 w 228462"/>
              <a:gd name="connsiteY1" fmla="*/ 3039 h 323305"/>
              <a:gd name="connsiteX2" fmla="*/ 223476 w 228462"/>
              <a:gd name="connsiteY2" fmla="*/ 3039 h 323305"/>
              <a:gd name="connsiteX3" fmla="*/ 205932 w 228462"/>
              <a:gd name="connsiteY3" fmla="*/ 6167 h 323305"/>
              <a:gd name="connsiteX4" fmla="*/ 205932 w 228462"/>
              <a:gd name="connsiteY4" fmla="*/ 6167 h 323305"/>
              <a:gd name="connsiteX5" fmla="*/ 209060 w 228462"/>
              <a:gd name="connsiteY5" fmla="*/ 23709 h 323305"/>
              <a:gd name="connsiteX6" fmla="*/ 209060 w 228462"/>
              <a:gd name="connsiteY6" fmla="*/ 23709 h 323305"/>
              <a:gd name="connsiteX7" fmla="*/ 226603 w 228462"/>
              <a:gd name="connsiteY7" fmla="*/ 20582 h 323305"/>
              <a:gd name="connsiteX8" fmla="*/ 226603 w 228462"/>
              <a:gd name="connsiteY8" fmla="*/ 20582 h 323305"/>
              <a:gd name="connsiteX9" fmla="*/ 223476 w 228462"/>
              <a:gd name="connsiteY9" fmla="*/ 3039 h 323305"/>
              <a:gd name="connsiteX10" fmla="*/ 205785 w 228462"/>
              <a:gd name="connsiteY10" fmla="*/ 35 h 323305"/>
              <a:gd name="connsiteX11" fmla="*/ 205785 w 228462"/>
              <a:gd name="connsiteY11" fmla="*/ 35 h 323305"/>
              <a:gd name="connsiteX12" fmla="*/ 193235 w 228462"/>
              <a:gd name="connsiteY12" fmla="*/ 10872 h 323305"/>
              <a:gd name="connsiteX13" fmla="*/ 193235 w 228462"/>
              <a:gd name="connsiteY13" fmla="*/ 10872 h 323305"/>
              <a:gd name="connsiteX14" fmla="*/ 204073 w 228462"/>
              <a:gd name="connsiteY14" fmla="*/ 23422 h 323305"/>
              <a:gd name="connsiteX15" fmla="*/ 204073 w 228462"/>
              <a:gd name="connsiteY15" fmla="*/ 23422 h 323305"/>
              <a:gd name="connsiteX16" fmla="*/ 216623 w 228462"/>
              <a:gd name="connsiteY16" fmla="*/ 12585 h 323305"/>
              <a:gd name="connsiteX17" fmla="*/ 216623 w 228462"/>
              <a:gd name="connsiteY17" fmla="*/ 12585 h 323305"/>
              <a:gd name="connsiteX18" fmla="*/ 205785 w 228462"/>
              <a:gd name="connsiteY18" fmla="*/ 35 h 323305"/>
              <a:gd name="connsiteX19" fmla="*/ 179268 w 228462"/>
              <a:gd name="connsiteY19" fmla="*/ 0 h 323305"/>
              <a:gd name="connsiteX20" fmla="*/ 179268 w 228462"/>
              <a:gd name="connsiteY20" fmla="*/ 0 h 323305"/>
              <a:gd name="connsiteX21" fmla="*/ 169539 w 228462"/>
              <a:gd name="connsiteY21" fmla="*/ 11753 h 323305"/>
              <a:gd name="connsiteX22" fmla="*/ 169539 w 228462"/>
              <a:gd name="connsiteY22" fmla="*/ 11753 h 323305"/>
              <a:gd name="connsiteX23" fmla="*/ 181293 w 228462"/>
              <a:gd name="connsiteY23" fmla="*/ 21483 h 323305"/>
              <a:gd name="connsiteX24" fmla="*/ 181293 w 228462"/>
              <a:gd name="connsiteY24" fmla="*/ 21483 h 323305"/>
              <a:gd name="connsiteX25" fmla="*/ 191021 w 228462"/>
              <a:gd name="connsiteY25" fmla="*/ 9729 h 323305"/>
              <a:gd name="connsiteX26" fmla="*/ 191021 w 228462"/>
              <a:gd name="connsiteY26" fmla="*/ 9729 h 323305"/>
              <a:gd name="connsiteX27" fmla="*/ 179268 w 228462"/>
              <a:gd name="connsiteY27" fmla="*/ 0 h 323305"/>
              <a:gd name="connsiteX28" fmla="*/ 139961 w 228462"/>
              <a:gd name="connsiteY28" fmla="*/ 8710 h 323305"/>
              <a:gd name="connsiteX29" fmla="*/ 102722 w 228462"/>
              <a:gd name="connsiteY29" fmla="*/ 22268 h 323305"/>
              <a:gd name="connsiteX30" fmla="*/ 71060 w 228462"/>
              <a:gd name="connsiteY30" fmla="*/ 38193 h 323305"/>
              <a:gd name="connsiteX31" fmla="*/ 46954 w 228462"/>
              <a:gd name="connsiteY31" fmla="*/ 55596 h 323305"/>
              <a:gd name="connsiteX32" fmla="*/ 28805 w 228462"/>
              <a:gd name="connsiteY32" fmla="*/ 74872 h 323305"/>
              <a:gd name="connsiteX33" fmla="*/ 16155 w 228462"/>
              <a:gd name="connsiteY33" fmla="*/ 96456 h 323305"/>
              <a:gd name="connsiteX34" fmla="*/ 7753 w 228462"/>
              <a:gd name="connsiteY34" fmla="*/ 119333 h 323305"/>
              <a:gd name="connsiteX35" fmla="*/ 3049 w 228462"/>
              <a:gd name="connsiteY35" fmla="*/ 142487 h 323305"/>
              <a:gd name="connsiteX36" fmla="*/ 831 w 228462"/>
              <a:gd name="connsiteY36" fmla="*/ 164748 h 323305"/>
              <a:gd name="connsiteX37" fmla="*/ 0 w 228462"/>
              <a:gd name="connsiteY37" fmla="*/ 186427 h 323305"/>
              <a:gd name="connsiteX38" fmla="*/ 1593 w 228462"/>
              <a:gd name="connsiteY38" fmla="*/ 208154 h 323305"/>
              <a:gd name="connsiteX39" fmla="*/ 6403 w 228462"/>
              <a:gd name="connsiteY39" fmla="*/ 229155 h 323305"/>
              <a:gd name="connsiteX40" fmla="*/ 15078 w 228462"/>
              <a:gd name="connsiteY40" fmla="*/ 249683 h 323305"/>
              <a:gd name="connsiteX41" fmla="*/ 26450 w 228462"/>
              <a:gd name="connsiteY41" fmla="*/ 268657 h 323305"/>
              <a:gd name="connsiteX42" fmla="*/ 39909 w 228462"/>
              <a:gd name="connsiteY42" fmla="*/ 285935 h 323305"/>
              <a:gd name="connsiteX43" fmla="*/ 55215 w 228462"/>
              <a:gd name="connsiteY43" fmla="*/ 300651 h 323305"/>
              <a:gd name="connsiteX44" fmla="*/ 71752 w 228462"/>
              <a:gd name="connsiteY44" fmla="*/ 312147 h 323305"/>
              <a:gd name="connsiteX45" fmla="*/ 88658 w 228462"/>
              <a:gd name="connsiteY45" fmla="*/ 319653 h 323305"/>
              <a:gd name="connsiteX46" fmla="*/ 105654 w 228462"/>
              <a:gd name="connsiteY46" fmla="*/ 323305 h 323305"/>
              <a:gd name="connsiteX47" fmla="*/ 123261 w 228462"/>
              <a:gd name="connsiteY47" fmla="*/ 322710 h 323305"/>
              <a:gd name="connsiteX48" fmla="*/ 141290 w 228462"/>
              <a:gd name="connsiteY48" fmla="*/ 316411 h 323305"/>
              <a:gd name="connsiteX49" fmla="*/ 157000 w 228462"/>
              <a:gd name="connsiteY49" fmla="*/ 306218 h 323305"/>
              <a:gd name="connsiteX50" fmla="*/ 169245 w 228462"/>
              <a:gd name="connsiteY50" fmla="*/ 294921 h 323305"/>
              <a:gd name="connsiteX51" fmla="*/ 169245 w 228462"/>
              <a:gd name="connsiteY51" fmla="*/ 294921 h 323305"/>
              <a:gd name="connsiteX52" fmla="*/ 168998 w 228462"/>
              <a:gd name="connsiteY52" fmla="*/ 281745 h 323305"/>
              <a:gd name="connsiteX53" fmla="*/ 168998 w 228462"/>
              <a:gd name="connsiteY53" fmla="*/ 281745 h 323305"/>
              <a:gd name="connsiteX54" fmla="*/ 155821 w 228462"/>
              <a:gd name="connsiteY54" fmla="*/ 281992 h 323305"/>
              <a:gd name="connsiteX55" fmla="*/ 155821 w 228462"/>
              <a:gd name="connsiteY55" fmla="*/ 281992 h 323305"/>
              <a:gd name="connsiteX56" fmla="*/ 156067 w 228462"/>
              <a:gd name="connsiteY56" fmla="*/ 295168 h 323305"/>
              <a:gd name="connsiteX57" fmla="*/ 156067 w 228462"/>
              <a:gd name="connsiteY57" fmla="*/ 295168 h 323305"/>
              <a:gd name="connsiteX58" fmla="*/ 169245 w 228462"/>
              <a:gd name="connsiteY58" fmla="*/ 294921 h 323305"/>
              <a:gd name="connsiteX59" fmla="*/ 176764 w 228462"/>
              <a:gd name="connsiteY59" fmla="*/ 286664 h 323305"/>
              <a:gd name="connsiteX60" fmla="*/ 176764 w 228462"/>
              <a:gd name="connsiteY60" fmla="*/ 286664 h 323305"/>
              <a:gd name="connsiteX61" fmla="*/ 175199 w 228462"/>
              <a:gd name="connsiteY61" fmla="*/ 272912 h 323305"/>
              <a:gd name="connsiteX62" fmla="*/ 175199 w 228462"/>
              <a:gd name="connsiteY62" fmla="*/ 272912 h 323305"/>
              <a:gd name="connsiteX63" fmla="*/ 161447 w 228462"/>
              <a:gd name="connsiteY63" fmla="*/ 274477 h 323305"/>
              <a:gd name="connsiteX64" fmla="*/ 161447 w 228462"/>
              <a:gd name="connsiteY64" fmla="*/ 274477 h 323305"/>
              <a:gd name="connsiteX65" fmla="*/ 163013 w 228462"/>
              <a:gd name="connsiteY65" fmla="*/ 288230 h 323305"/>
              <a:gd name="connsiteX66" fmla="*/ 163013 w 228462"/>
              <a:gd name="connsiteY66" fmla="*/ 288230 h 323305"/>
              <a:gd name="connsiteX67" fmla="*/ 176764 w 228462"/>
              <a:gd name="connsiteY67" fmla="*/ 286664 h 323305"/>
              <a:gd name="connsiteX68" fmla="*/ 180671 w 228462"/>
              <a:gd name="connsiteY68" fmla="*/ 282426 h 323305"/>
              <a:gd name="connsiteX69" fmla="*/ 180671 w 228462"/>
              <a:gd name="connsiteY69" fmla="*/ 282426 h 323305"/>
              <a:gd name="connsiteX70" fmla="*/ 179506 w 228462"/>
              <a:gd name="connsiteY70" fmla="*/ 267690 h 323305"/>
              <a:gd name="connsiteX71" fmla="*/ 179506 w 228462"/>
              <a:gd name="connsiteY71" fmla="*/ 267690 h 323305"/>
              <a:gd name="connsiteX72" fmla="*/ 164772 w 228462"/>
              <a:gd name="connsiteY72" fmla="*/ 268855 h 323305"/>
              <a:gd name="connsiteX73" fmla="*/ 164772 w 228462"/>
              <a:gd name="connsiteY73" fmla="*/ 268855 h 323305"/>
              <a:gd name="connsiteX74" fmla="*/ 165936 w 228462"/>
              <a:gd name="connsiteY74" fmla="*/ 283591 h 323305"/>
              <a:gd name="connsiteX75" fmla="*/ 165935 w 228462"/>
              <a:gd name="connsiteY75" fmla="*/ 283591 h 323305"/>
              <a:gd name="connsiteX76" fmla="*/ 180671 w 228462"/>
              <a:gd name="connsiteY76" fmla="*/ 282426 h 323305"/>
              <a:gd name="connsiteX77" fmla="*/ 184490 w 228462"/>
              <a:gd name="connsiteY77" fmla="*/ 279542 h 323305"/>
              <a:gd name="connsiteX78" fmla="*/ 184490 w 228462"/>
              <a:gd name="connsiteY78" fmla="*/ 279542 h 323305"/>
              <a:gd name="connsiteX79" fmla="*/ 184510 w 228462"/>
              <a:gd name="connsiteY79" fmla="*/ 263873 h 323305"/>
              <a:gd name="connsiteX80" fmla="*/ 184510 w 228462"/>
              <a:gd name="connsiteY80" fmla="*/ 263873 h 323305"/>
              <a:gd name="connsiteX81" fmla="*/ 168840 w 228462"/>
              <a:gd name="connsiteY81" fmla="*/ 263852 h 323305"/>
              <a:gd name="connsiteX82" fmla="*/ 164757 w 228462"/>
              <a:gd name="connsiteY82" fmla="*/ 268872 h 323305"/>
              <a:gd name="connsiteX83" fmla="*/ 161445 w 228462"/>
              <a:gd name="connsiteY83" fmla="*/ 274480 h 323305"/>
              <a:gd name="connsiteX84" fmla="*/ 155823 w 228462"/>
              <a:gd name="connsiteY84" fmla="*/ 281989 h 323305"/>
              <a:gd name="connsiteX85" fmla="*/ 145710 w 228462"/>
              <a:gd name="connsiteY85" fmla="*/ 291736 h 323305"/>
              <a:gd name="connsiteX86" fmla="*/ 133153 w 228462"/>
              <a:gd name="connsiteY86" fmla="*/ 299949 h 323305"/>
              <a:gd name="connsiteX87" fmla="*/ 119640 w 228462"/>
              <a:gd name="connsiteY87" fmla="*/ 304822 h 323305"/>
              <a:gd name="connsiteX88" fmla="*/ 107005 w 228462"/>
              <a:gd name="connsiteY88" fmla="*/ 305544 h 323305"/>
              <a:gd name="connsiteX89" fmla="*/ 93772 w 228462"/>
              <a:gd name="connsiteY89" fmla="*/ 303272 h 323305"/>
              <a:gd name="connsiteX90" fmla="*/ 79777 w 228462"/>
              <a:gd name="connsiteY90" fmla="*/ 297637 h 323305"/>
              <a:gd name="connsiteX91" fmla="*/ 65426 w 228462"/>
              <a:gd name="connsiteY91" fmla="*/ 288098 h 323305"/>
              <a:gd name="connsiteX92" fmla="*/ 51808 w 228462"/>
              <a:gd name="connsiteY92" fmla="*/ 275201 h 323305"/>
              <a:gd name="connsiteX93" fmla="*/ 39637 w 228462"/>
              <a:gd name="connsiteY93" fmla="*/ 259615 h 323305"/>
              <a:gd name="connsiteX94" fmla="*/ 29316 w 228462"/>
              <a:gd name="connsiteY94" fmla="*/ 242436 h 323305"/>
              <a:gd name="connsiteX95" fmla="*/ 21556 w 228462"/>
              <a:gd name="connsiteY95" fmla="*/ 224189 h 323305"/>
              <a:gd name="connsiteX96" fmla="*/ 17165 w 228462"/>
              <a:gd name="connsiteY96" fmla="*/ 205748 h 323305"/>
              <a:gd name="connsiteX97" fmla="*/ 15473 w 228462"/>
              <a:gd name="connsiteY97" fmla="*/ 186061 h 323305"/>
              <a:gd name="connsiteX98" fmla="*/ 15956 w 228462"/>
              <a:gd name="connsiteY98" fmla="*/ 165679 h 323305"/>
              <a:gd name="connsiteX99" fmla="*/ 17682 w 228462"/>
              <a:gd name="connsiteY99" fmla="*/ 144561 h 323305"/>
              <a:gd name="connsiteX100" fmla="*/ 21523 w 228462"/>
              <a:gd name="connsiteY100" fmla="*/ 123004 h 323305"/>
              <a:gd name="connsiteX101" fmla="*/ 28238 w 228462"/>
              <a:gd name="connsiteY101" fmla="*/ 101846 h 323305"/>
              <a:gd name="connsiteX102" fmla="*/ 38593 w 228462"/>
              <a:gd name="connsiteY102" fmla="*/ 82028 h 323305"/>
              <a:gd name="connsiteX103" fmla="*/ 54622 w 228462"/>
              <a:gd name="connsiteY103" fmla="*/ 64494 h 323305"/>
              <a:gd name="connsiteX104" fmla="*/ 77190 w 228462"/>
              <a:gd name="connsiteY104" fmla="*/ 49022 h 323305"/>
              <a:gd name="connsiteX105" fmla="*/ 107972 w 228462"/>
              <a:gd name="connsiteY105" fmla="*/ 36023 h 323305"/>
              <a:gd name="connsiteX106" fmla="*/ 144349 w 228462"/>
              <a:gd name="connsiteY106" fmla="*/ 26583 h 323305"/>
              <a:gd name="connsiteX107" fmla="*/ 181297 w 228462"/>
              <a:gd name="connsiteY107" fmla="*/ 21482 h 323305"/>
              <a:gd name="connsiteX108" fmla="*/ 204081 w 228462"/>
              <a:gd name="connsiteY108" fmla="*/ 23423 h 323305"/>
              <a:gd name="connsiteX109" fmla="*/ 209057 w 228462"/>
              <a:gd name="connsiteY109" fmla="*/ 23707 h 323305"/>
              <a:gd name="connsiteX110" fmla="*/ 203086 w 228462"/>
              <a:gd name="connsiteY110" fmla="*/ 18226 h 323305"/>
              <a:gd name="connsiteX111" fmla="*/ 203086 w 228462"/>
              <a:gd name="connsiteY111" fmla="*/ 18226 h 323305"/>
              <a:gd name="connsiteX112" fmla="*/ 214717 w 228462"/>
              <a:gd name="connsiteY112" fmla="*/ 31973 h 323305"/>
              <a:gd name="connsiteX113" fmla="*/ 214717 w 228462"/>
              <a:gd name="connsiteY113" fmla="*/ 31973 h 323305"/>
              <a:gd name="connsiteX114" fmla="*/ 228462 w 228462"/>
              <a:gd name="connsiteY114" fmla="*/ 20344 h 3233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</a:cxnLst>
            <a:rect l="l" t="t" r="r" b="b"/>
            <a:pathLst>
              <a:path w="228462" h="323305">
                <a:moveTo>
                  <a:pt x="228462" y="20344"/>
                </a:moveTo>
                <a:cubicBezTo>
                  <a:pt x="225386" y="25786"/>
                  <a:pt x="231825" y="16488"/>
                  <a:pt x="223476" y="3039"/>
                </a:cubicBezTo>
                <a:lnTo>
                  <a:pt x="223476" y="3039"/>
                </a:lnTo>
                <a:cubicBezTo>
                  <a:pt x="217768" y="-941"/>
                  <a:pt x="209914" y="458"/>
                  <a:pt x="205932" y="6167"/>
                </a:cubicBezTo>
                <a:lnTo>
                  <a:pt x="205932" y="6167"/>
                </a:lnTo>
                <a:cubicBezTo>
                  <a:pt x="201952" y="11874"/>
                  <a:pt x="203352" y="19729"/>
                  <a:pt x="209060" y="23709"/>
                </a:cubicBezTo>
                <a:lnTo>
                  <a:pt x="209060" y="23709"/>
                </a:lnTo>
                <a:cubicBezTo>
                  <a:pt x="214768" y="27691"/>
                  <a:pt x="222623" y="26290"/>
                  <a:pt x="226603" y="20582"/>
                </a:cubicBezTo>
                <a:lnTo>
                  <a:pt x="226603" y="20582"/>
                </a:lnTo>
                <a:cubicBezTo>
                  <a:pt x="230584" y="14874"/>
                  <a:pt x="229184" y="7020"/>
                  <a:pt x="223476" y="3039"/>
                </a:cubicBezTo>
                <a:cubicBezTo>
                  <a:pt x="218314" y="909"/>
                  <a:pt x="212221" y="222"/>
                  <a:pt x="205785" y="35"/>
                </a:cubicBezTo>
                <a:lnTo>
                  <a:pt x="205785" y="35"/>
                </a:lnTo>
                <a:cubicBezTo>
                  <a:pt x="199327" y="-438"/>
                  <a:pt x="193709" y="4414"/>
                  <a:pt x="193235" y="10872"/>
                </a:cubicBezTo>
                <a:lnTo>
                  <a:pt x="193235" y="10872"/>
                </a:lnTo>
                <a:cubicBezTo>
                  <a:pt x="192763" y="17331"/>
                  <a:pt x="197615" y="22950"/>
                  <a:pt x="204073" y="23422"/>
                </a:cubicBezTo>
                <a:lnTo>
                  <a:pt x="204073" y="23422"/>
                </a:lnTo>
                <a:cubicBezTo>
                  <a:pt x="210531" y="23896"/>
                  <a:pt x="216149" y="19043"/>
                  <a:pt x="216623" y="12585"/>
                </a:cubicBezTo>
                <a:lnTo>
                  <a:pt x="216623" y="12585"/>
                </a:lnTo>
                <a:cubicBezTo>
                  <a:pt x="217096" y="6126"/>
                  <a:pt x="212244" y="508"/>
                  <a:pt x="205785" y="35"/>
                </a:cubicBezTo>
                <a:cubicBezTo>
                  <a:pt x="200495" y="-10"/>
                  <a:pt x="191151" y="-1348"/>
                  <a:pt x="179268" y="0"/>
                </a:cubicBezTo>
                <a:lnTo>
                  <a:pt x="179268" y="0"/>
                </a:lnTo>
                <a:cubicBezTo>
                  <a:pt x="173335" y="560"/>
                  <a:pt x="168979" y="5821"/>
                  <a:pt x="169539" y="11753"/>
                </a:cubicBezTo>
                <a:lnTo>
                  <a:pt x="169539" y="11753"/>
                </a:lnTo>
                <a:cubicBezTo>
                  <a:pt x="170098" y="17686"/>
                  <a:pt x="175361" y="22042"/>
                  <a:pt x="181293" y="21483"/>
                </a:cubicBezTo>
                <a:lnTo>
                  <a:pt x="181293" y="21483"/>
                </a:lnTo>
                <a:cubicBezTo>
                  <a:pt x="187225" y="20923"/>
                  <a:pt x="191580" y="15661"/>
                  <a:pt x="191021" y="9729"/>
                </a:cubicBezTo>
                <a:lnTo>
                  <a:pt x="191021" y="9729"/>
                </a:lnTo>
                <a:cubicBezTo>
                  <a:pt x="190461" y="3797"/>
                  <a:pt x="185200" y="-558"/>
                  <a:pt x="179268" y="0"/>
                </a:cubicBezTo>
                <a:cubicBezTo>
                  <a:pt x="168399" y="1576"/>
                  <a:pt x="152566" y="5073"/>
                  <a:pt x="139961" y="8710"/>
                </a:cubicBezTo>
                <a:cubicBezTo>
                  <a:pt x="127316" y="12449"/>
                  <a:pt x="114072" y="17285"/>
                  <a:pt x="102722" y="22268"/>
                </a:cubicBezTo>
                <a:cubicBezTo>
                  <a:pt x="91321" y="27032"/>
                  <a:pt x="80183" y="32600"/>
                  <a:pt x="71060" y="38193"/>
                </a:cubicBezTo>
                <a:cubicBezTo>
                  <a:pt x="61720" y="43625"/>
                  <a:pt x="53783" y="49561"/>
                  <a:pt x="46954" y="55596"/>
                </a:cubicBezTo>
                <a:cubicBezTo>
                  <a:pt x="39924" y="61578"/>
                  <a:pt x="33869" y="68065"/>
                  <a:pt x="28805" y="74872"/>
                </a:cubicBezTo>
                <a:cubicBezTo>
                  <a:pt x="23657" y="81634"/>
                  <a:pt x="19548" y="89306"/>
                  <a:pt x="16155" y="96456"/>
                </a:cubicBezTo>
                <a:cubicBezTo>
                  <a:pt x="12669" y="103877"/>
                  <a:pt x="9933" y="111826"/>
                  <a:pt x="7753" y="119333"/>
                </a:cubicBezTo>
                <a:cubicBezTo>
                  <a:pt x="5614" y="127047"/>
                  <a:pt x="4186" y="135084"/>
                  <a:pt x="3049" y="142487"/>
                </a:cubicBezTo>
                <a:cubicBezTo>
                  <a:pt x="1913" y="150086"/>
                  <a:pt x="1330" y="157660"/>
                  <a:pt x="831" y="164748"/>
                </a:cubicBezTo>
                <a:cubicBezTo>
                  <a:pt x="335" y="171930"/>
                  <a:pt x="-114" y="179057"/>
                  <a:pt x="0" y="186427"/>
                </a:cubicBezTo>
                <a:cubicBezTo>
                  <a:pt x="119" y="193413"/>
                  <a:pt x="557" y="201086"/>
                  <a:pt x="1593" y="208154"/>
                </a:cubicBezTo>
                <a:cubicBezTo>
                  <a:pt x="2649" y="215170"/>
                  <a:pt x="4193" y="222272"/>
                  <a:pt x="6403" y="229155"/>
                </a:cubicBezTo>
                <a:cubicBezTo>
                  <a:pt x="8671" y="236053"/>
                  <a:pt x="11819" y="243263"/>
                  <a:pt x="15078" y="249683"/>
                </a:cubicBezTo>
                <a:cubicBezTo>
                  <a:pt x="18413" y="256230"/>
                  <a:pt x="22396" y="262740"/>
                  <a:pt x="26450" y="268657"/>
                </a:cubicBezTo>
                <a:cubicBezTo>
                  <a:pt x="30506" y="274581"/>
                  <a:pt x="35118" y="280602"/>
                  <a:pt x="39909" y="285935"/>
                </a:cubicBezTo>
                <a:cubicBezTo>
                  <a:pt x="44598" y="291160"/>
                  <a:pt x="50021" y="296382"/>
                  <a:pt x="55215" y="300651"/>
                </a:cubicBezTo>
                <a:cubicBezTo>
                  <a:pt x="60455" y="304987"/>
                  <a:pt x="66302" y="309041"/>
                  <a:pt x="71752" y="312147"/>
                </a:cubicBezTo>
                <a:cubicBezTo>
                  <a:pt x="77276" y="315294"/>
                  <a:pt x="83247" y="317855"/>
                  <a:pt x="88658" y="319653"/>
                </a:cubicBezTo>
                <a:cubicBezTo>
                  <a:pt x="94164" y="321473"/>
                  <a:pt x="100131" y="322757"/>
                  <a:pt x="105654" y="323305"/>
                </a:cubicBezTo>
                <a:cubicBezTo>
                  <a:pt x="111033" y="323780"/>
                  <a:pt x="117171" y="323825"/>
                  <a:pt x="123261" y="322710"/>
                </a:cubicBezTo>
                <a:cubicBezTo>
                  <a:pt x="129081" y="321519"/>
                  <a:pt x="135894" y="319039"/>
                  <a:pt x="141290" y="316411"/>
                </a:cubicBezTo>
                <a:cubicBezTo>
                  <a:pt x="146964" y="313571"/>
                  <a:pt x="152575" y="309662"/>
                  <a:pt x="157000" y="306218"/>
                </a:cubicBezTo>
                <a:cubicBezTo>
                  <a:pt x="161749" y="302540"/>
                  <a:pt x="166261" y="297953"/>
                  <a:pt x="169245" y="294921"/>
                </a:cubicBezTo>
                <a:lnTo>
                  <a:pt x="169245" y="294921"/>
                </a:lnTo>
                <a:cubicBezTo>
                  <a:pt x="172815" y="291214"/>
                  <a:pt x="172704" y="285315"/>
                  <a:pt x="168998" y="281745"/>
                </a:cubicBezTo>
                <a:lnTo>
                  <a:pt x="168998" y="281745"/>
                </a:lnTo>
                <a:cubicBezTo>
                  <a:pt x="165291" y="278174"/>
                  <a:pt x="159392" y="278284"/>
                  <a:pt x="155821" y="281992"/>
                </a:cubicBezTo>
                <a:lnTo>
                  <a:pt x="155821" y="281992"/>
                </a:lnTo>
                <a:cubicBezTo>
                  <a:pt x="152251" y="285697"/>
                  <a:pt x="152360" y="291598"/>
                  <a:pt x="156067" y="295168"/>
                </a:cubicBezTo>
                <a:lnTo>
                  <a:pt x="156067" y="295168"/>
                </a:lnTo>
                <a:cubicBezTo>
                  <a:pt x="159774" y="298739"/>
                  <a:pt x="165674" y="298629"/>
                  <a:pt x="169245" y="294921"/>
                </a:cubicBezTo>
                <a:cubicBezTo>
                  <a:pt x="172721" y="291513"/>
                  <a:pt x="175131" y="288460"/>
                  <a:pt x="176764" y="286664"/>
                </a:cubicBezTo>
                <a:lnTo>
                  <a:pt x="176764" y="286664"/>
                </a:lnTo>
                <a:cubicBezTo>
                  <a:pt x="180130" y="282434"/>
                  <a:pt x="179429" y="276277"/>
                  <a:pt x="175199" y="272912"/>
                </a:cubicBezTo>
                <a:lnTo>
                  <a:pt x="175199" y="272912"/>
                </a:lnTo>
                <a:cubicBezTo>
                  <a:pt x="170969" y="269547"/>
                  <a:pt x="164812" y="270248"/>
                  <a:pt x="161447" y="274477"/>
                </a:cubicBezTo>
                <a:lnTo>
                  <a:pt x="161447" y="274477"/>
                </a:lnTo>
                <a:cubicBezTo>
                  <a:pt x="158081" y="278707"/>
                  <a:pt x="158782" y="284864"/>
                  <a:pt x="163013" y="288230"/>
                </a:cubicBezTo>
                <a:lnTo>
                  <a:pt x="163013" y="288230"/>
                </a:lnTo>
                <a:cubicBezTo>
                  <a:pt x="167242" y="291594"/>
                  <a:pt x="173399" y="290894"/>
                  <a:pt x="176764" y="286664"/>
                </a:cubicBezTo>
                <a:cubicBezTo>
                  <a:pt x="179095" y="284045"/>
                  <a:pt x="179876" y="282928"/>
                  <a:pt x="180671" y="282426"/>
                </a:cubicBezTo>
                <a:lnTo>
                  <a:pt x="180671" y="282426"/>
                </a:lnTo>
                <a:cubicBezTo>
                  <a:pt x="184418" y="278036"/>
                  <a:pt x="183897" y="271438"/>
                  <a:pt x="179506" y="267690"/>
                </a:cubicBezTo>
                <a:lnTo>
                  <a:pt x="179506" y="267690"/>
                </a:lnTo>
                <a:cubicBezTo>
                  <a:pt x="175116" y="263942"/>
                  <a:pt x="168518" y="264464"/>
                  <a:pt x="164772" y="268855"/>
                </a:cubicBezTo>
                <a:lnTo>
                  <a:pt x="164772" y="268855"/>
                </a:lnTo>
                <a:cubicBezTo>
                  <a:pt x="161024" y="273245"/>
                  <a:pt x="161545" y="279843"/>
                  <a:pt x="165936" y="283591"/>
                </a:cubicBezTo>
                <a:lnTo>
                  <a:pt x="165935" y="283591"/>
                </a:lnTo>
                <a:cubicBezTo>
                  <a:pt x="170327" y="287338"/>
                  <a:pt x="176923" y="286816"/>
                  <a:pt x="180671" y="282426"/>
                </a:cubicBezTo>
                <a:cubicBezTo>
                  <a:pt x="181496" y="281725"/>
                  <a:pt x="182709" y="281010"/>
                  <a:pt x="184490" y="279542"/>
                </a:cubicBezTo>
                <a:lnTo>
                  <a:pt x="184490" y="279542"/>
                </a:lnTo>
                <a:cubicBezTo>
                  <a:pt x="188822" y="275221"/>
                  <a:pt x="188832" y="268206"/>
                  <a:pt x="184510" y="263873"/>
                </a:cubicBezTo>
                <a:lnTo>
                  <a:pt x="184510" y="263873"/>
                </a:lnTo>
                <a:cubicBezTo>
                  <a:pt x="180188" y="259541"/>
                  <a:pt x="173173" y="259532"/>
                  <a:pt x="168840" y="263852"/>
                </a:cubicBezTo>
                <a:cubicBezTo>
                  <a:pt x="167995" y="265004"/>
                  <a:pt x="166411" y="266654"/>
                  <a:pt x="164757" y="268872"/>
                </a:cubicBezTo>
                <a:cubicBezTo>
                  <a:pt x="162998" y="271362"/>
                  <a:pt x="162545" y="272784"/>
                  <a:pt x="161445" y="274480"/>
                </a:cubicBezTo>
                <a:cubicBezTo>
                  <a:pt x="159725" y="276899"/>
                  <a:pt x="158263" y="279261"/>
                  <a:pt x="155823" y="281989"/>
                </a:cubicBezTo>
                <a:cubicBezTo>
                  <a:pt x="152904" y="285087"/>
                  <a:pt x="149354" y="288867"/>
                  <a:pt x="145710" y="291736"/>
                </a:cubicBezTo>
                <a:cubicBezTo>
                  <a:pt x="141674" y="294883"/>
                  <a:pt x="137557" y="297801"/>
                  <a:pt x="133153" y="299949"/>
                </a:cubicBezTo>
                <a:cubicBezTo>
                  <a:pt x="128708" y="302180"/>
                  <a:pt x="123972" y="303959"/>
                  <a:pt x="119640" y="304822"/>
                </a:cubicBezTo>
                <a:cubicBezTo>
                  <a:pt x="115306" y="305817"/>
                  <a:pt x="111750" y="305836"/>
                  <a:pt x="107005" y="305544"/>
                </a:cubicBezTo>
                <a:cubicBezTo>
                  <a:pt x="102515" y="305325"/>
                  <a:pt x="98460" y="304634"/>
                  <a:pt x="93772" y="303272"/>
                </a:cubicBezTo>
                <a:cubicBezTo>
                  <a:pt x="89020" y="301899"/>
                  <a:pt x="84544" y="300175"/>
                  <a:pt x="79777" y="297637"/>
                </a:cubicBezTo>
                <a:cubicBezTo>
                  <a:pt x="74945" y="295049"/>
                  <a:pt x="70197" y="291903"/>
                  <a:pt x="65426" y="288098"/>
                </a:cubicBezTo>
                <a:cubicBezTo>
                  <a:pt x="60713" y="284307"/>
                  <a:pt x="56122" y="279949"/>
                  <a:pt x="51808" y="275201"/>
                </a:cubicBezTo>
                <a:cubicBezTo>
                  <a:pt x="47435" y="270370"/>
                  <a:pt x="43459" y="265186"/>
                  <a:pt x="39637" y="259615"/>
                </a:cubicBezTo>
                <a:cubicBezTo>
                  <a:pt x="35808" y="254043"/>
                  <a:pt x="32356" y="248422"/>
                  <a:pt x="29316" y="242436"/>
                </a:cubicBezTo>
                <a:cubicBezTo>
                  <a:pt x="26255" y="236442"/>
                  <a:pt x="23568" y="230337"/>
                  <a:pt x="21556" y="224189"/>
                </a:cubicBezTo>
                <a:cubicBezTo>
                  <a:pt x="19509" y="218070"/>
                  <a:pt x="18200" y="212262"/>
                  <a:pt x="17165" y="205748"/>
                </a:cubicBezTo>
                <a:cubicBezTo>
                  <a:pt x="16132" y="199424"/>
                  <a:pt x="15675" y="192736"/>
                  <a:pt x="15473" y="186061"/>
                </a:cubicBezTo>
                <a:cubicBezTo>
                  <a:pt x="15252" y="179297"/>
                  <a:pt x="15569" y="172829"/>
                  <a:pt x="15956" y="165679"/>
                </a:cubicBezTo>
                <a:cubicBezTo>
                  <a:pt x="16326" y="158633"/>
                  <a:pt x="16735" y="151644"/>
                  <a:pt x="17682" y="144561"/>
                </a:cubicBezTo>
                <a:cubicBezTo>
                  <a:pt x="18620" y="137306"/>
                  <a:pt x="19718" y="130082"/>
                  <a:pt x="21523" y="123004"/>
                </a:cubicBezTo>
                <a:cubicBezTo>
                  <a:pt x="23280" y="115747"/>
                  <a:pt x="25346" y="108719"/>
                  <a:pt x="28238" y="101846"/>
                </a:cubicBezTo>
                <a:cubicBezTo>
                  <a:pt x="31161" y="94836"/>
                  <a:pt x="34311" y="88160"/>
                  <a:pt x="38593" y="82028"/>
                </a:cubicBezTo>
                <a:cubicBezTo>
                  <a:pt x="43141" y="75680"/>
                  <a:pt x="48160" y="70130"/>
                  <a:pt x="54622" y="64494"/>
                </a:cubicBezTo>
                <a:cubicBezTo>
                  <a:pt x="61225" y="58946"/>
                  <a:pt x="68306" y="53907"/>
                  <a:pt x="77190" y="49022"/>
                </a:cubicBezTo>
                <a:cubicBezTo>
                  <a:pt x="86176" y="44364"/>
                  <a:pt x="96742" y="39899"/>
                  <a:pt x="107972" y="36023"/>
                </a:cubicBezTo>
                <a:cubicBezTo>
                  <a:pt x="119301" y="32354"/>
                  <a:pt x="131973" y="28982"/>
                  <a:pt x="144349" y="26583"/>
                </a:cubicBezTo>
                <a:cubicBezTo>
                  <a:pt x="156627" y="24107"/>
                  <a:pt x="171441" y="21869"/>
                  <a:pt x="181297" y="21482"/>
                </a:cubicBezTo>
                <a:cubicBezTo>
                  <a:pt x="190496" y="20843"/>
                  <a:pt x="197320" y="22594"/>
                  <a:pt x="204081" y="23423"/>
                </a:cubicBezTo>
                <a:cubicBezTo>
                  <a:pt x="209563" y="24108"/>
                  <a:pt x="212912" y="24926"/>
                  <a:pt x="209057" y="23707"/>
                </a:cubicBezTo>
                <a:cubicBezTo>
                  <a:pt x="206624" y="14385"/>
                  <a:pt x="206491" y="8848"/>
                  <a:pt x="203086" y="18226"/>
                </a:cubicBezTo>
                <a:lnTo>
                  <a:pt x="203086" y="18226"/>
                </a:lnTo>
                <a:cubicBezTo>
                  <a:pt x="202502" y="25234"/>
                  <a:pt x="207709" y="31389"/>
                  <a:pt x="214717" y="31973"/>
                </a:cubicBezTo>
                <a:lnTo>
                  <a:pt x="214717" y="31973"/>
                </a:lnTo>
                <a:cubicBezTo>
                  <a:pt x="221724" y="32557"/>
                  <a:pt x="227878" y="27350"/>
                  <a:pt x="228462" y="20344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440758" y="1968783"/>
            <a:ext cx="170754" cy="182847"/>
          </a:xfrm>
          <a:custGeom>
            <a:avLst/>
            <a:gdLst>
              <a:gd name="connsiteX0" fmla="*/ 14532 w 170754"/>
              <a:gd name="connsiteY0" fmla="*/ 2126 h 182847"/>
              <a:gd name="connsiteX1" fmla="*/ 10444 w 170754"/>
              <a:gd name="connsiteY1" fmla="*/ 8430 h 182847"/>
              <a:gd name="connsiteX2" fmla="*/ 10444 w 170754"/>
              <a:gd name="connsiteY2" fmla="*/ 8430 h 182847"/>
              <a:gd name="connsiteX3" fmla="*/ 18874 w 170754"/>
              <a:gd name="connsiteY3" fmla="*/ 24536 h 182847"/>
              <a:gd name="connsiteX4" fmla="*/ 18874 w 170754"/>
              <a:gd name="connsiteY4" fmla="*/ 24536 h 182847"/>
              <a:gd name="connsiteX5" fmla="*/ 34981 w 170754"/>
              <a:gd name="connsiteY5" fmla="*/ 16106 h 182847"/>
              <a:gd name="connsiteX6" fmla="*/ 34981 w 170754"/>
              <a:gd name="connsiteY6" fmla="*/ 16106 h 182847"/>
              <a:gd name="connsiteX7" fmla="*/ 26550 w 170754"/>
              <a:gd name="connsiteY7" fmla="*/ 0 h 182847"/>
              <a:gd name="connsiteX8" fmla="*/ 26550 w 170754"/>
              <a:gd name="connsiteY8" fmla="*/ 0 h 182847"/>
              <a:gd name="connsiteX9" fmla="*/ 10444 w 170754"/>
              <a:gd name="connsiteY9" fmla="*/ 8430 h 182847"/>
              <a:gd name="connsiteX10" fmla="*/ 10049 w 170754"/>
              <a:gd name="connsiteY10" fmla="*/ 13806 h 182847"/>
              <a:gd name="connsiteX11" fmla="*/ 10049 w 170754"/>
              <a:gd name="connsiteY11" fmla="*/ 13806 h 182847"/>
              <a:gd name="connsiteX12" fmla="*/ 19322 w 170754"/>
              <a:gd name="connsiteY12" fmla="*/ 28545 h 182847"/>
              <a:gd name="connsiteX13" fmla="*/ 19322 w 170754"/>
              <a:gd name="connsiteY13" fmla="*/ 28545 h 182847"/>
              <a:gd name="connsiteX14" fmla="*/ 34061 w 170754"/>
              <a:gd name="connsiteY14" fmla="*/ 19274 h 182847"/>
              <a:gd name="connsiteX15" fmla="*/ 34061 w 170754"/>
              <a:gd name="connsiteY15" fmla="*/ 19274 h 182847"/>
              <a:gd name="connsiteX16" fmla="*/ 24789 w 170754"/>
              <a:gd name="connsiteY16" fmla="*/ 4533 h 182847"/>
              <a:gd name="connsiteX17" fmla="*/ 24789 w 170754"/>
              <a:gd name="connsiteY17" fmla="*/ 4533 h 182847"/>
              <a:gd name="connsiteX18" fmla="*/ 10049 w 170754"/>
              <a:gd name="connsiteY18" fmla="*/ 13806 h 182847"/>
              <a:gd name="connsiteX19" fmla="*/ 8046 w 170754"/>
              <a:gd name="connsiteY19" fmla="*/ 24169 h 182847"/>
              <a:gd name="connsiteX20" fmla="*/ 8046 w 170754"/>
              <a:gd name="connsiteY20" fmla="*/ 24169 h 182847"/>
              <a:gd name="connsiteX21" fmla="*/ 16865 w 170754"/>
              <a:gd name="connsiteY21" fmla="*/ 38108 h 182847"/>
              <a:gd name="connsiteX22" fmla="*/ 16865 w 170754"/>
              <a:gd name="connsiteY22" fmla="*/ 38108 h 182847"/>
              <a:gd name="connsiteX23" fmla="*/ 30805 w 170754"/>
              <a:gd name="connsiteY23" fmla="*/ 29290 h 182847"/>
              <a:gd name="connsiteX24" fmla="*/ 30805 w 170754"/>
              <a:gd name="connsiteY24" fmla="*/ 29290 h 182847"/>
              <a:gd name="connsiteX25" fmla="*/ 21986 w 170754"/>
              <a:gd name="connsiteY25" fmla="*/ 15350 h 182847"/>
              <a:gd name="connsiteX26" fmla="*/ 21986 w 170754"/>
              <a:gd name="connsiteY26" fmla="*/ 15350 h 182847"/>
              <a:gd name="connsiteX27" fmla="*/ 8046 w 170754"/>
              <a:gd name="connsiteY27" fmla="*/ 24169 h 182847"/>
              <a:gd name="connsiteX28" fmla="*/ 5601 w 170754"/>
              <a:gd name="connsiteY28" fmla="*/ 40756 h 182847"/>
              <a:gd name="connsiteX29" fmla="*/ 2483 w 170754"/>
              <a:gd name="connsiteY29" fmla="*/ 63657 h 182847"/>
              <a:gd name="connsiteX30" fmla="*/ 952 w 170754"/>
              <a:gd name="connsiteY30" fmla="*/ 84406 h 182847"/>
              <a:gd name="connsiteX31" fmla="*/ 0 w 170754"/>
              <a:gd name="connsiteY31" fmla="*/ 104650 h 182847"/>
              <a:gd name="connsiteX32" fmla="*/ 29 w 170754"/>
              <a:gd name="connsiteY32" fmla="*/ 120229 h 182847"/>
              <a:gd name="connsiteX33" fmla="*/ 377 w 170754"/>
              <a:gd name="connsiteY33" fmla="*/ 137927 h 182847"/>
              <a:gd name="connsiteX34" fmla="*/ 2096 w 170754"/>
              <a:gd name="connsiteY34" fmla="*/ 153870 h 182847"/>
              <a:gd name="connsiteX35" fmla="*/ 6759 w 170754"/>
              <a:gd name="connsiteY35" fmla="*/ 167610 h 182847"/>
              <a:gd name="connsiteX36" fmla="*/ 15303 w 170754"/>
              <a:gd name="connsiteY36" fmla="*/ 177727 h 182847"/>
              <a:gd name="connsiteX37" fmla="*/ 29328 w 170754"/>
              <a:gd name="connsiteY37" fmla="*/ 182846 h 182847"/>
              <a:gd name="connsiteX38" fmla="*/ 45363 w 170754"/>
              <a:gd name="connsiteY38" fmla="*/ 177930 h 182847"/>
              <a:gd name="connsiteX39" fmla="*/ 61705 w 170754"/>
              <a:gd name="connsiteY39" fmla="*/ 165616 h 182847"/>
              <a:gd name="connsiteX40" fmla="*/ 77255 w 170754"/>
              <a:gd name="connsiteY40" fmla="*/ 145595 h 182847"/>
              <a:gd name="connsiteX41" fmla="*/ 89890 w 170754"/>
              <a:gd name="connsiteY41" fmla="*/ 123176 h 182847"/>
              <a:gd name="connsiteX42" fmla="*/ 99663 w 170754"/>
              <a:gd name="connsiteY42" fmla="*/ 100956 h 182847"/>
              <a:gd name="connsiteX43" fmla="*/ 106945 w 170754"/>
              <a:gd name="connsiteY43" fmla="*/ 81664 h 182847"/>
              <a:gd name="connsiteX44" fmla="*/ 111676 w 170754"/>
              <a:gd name="connsiteY44" fmla="*/ 65977 h 182847"/>
              <a:gd name="connsiteX45" fmla="*/ 114634 w 170754"/>
              <a:gd name="connsiteY45" fmla="*/ 53575 h 182847"/>
              <a:gd name="connsiteX46" fmla="*/ 116171 w 170754"/>
              <a:gd name="connsiteY46" fmla="*/ 45264 h 182847"/>
              <a:gd name="connsiteX47" fmla="*/ 117496 w 170754"/>
              <a:gd name="connsiteY47" fmla="*/ 40524 h 182847"/>
              <a:gd name="connsiteX48" fmla="*/ 117496 w 170754"/>
              <a:gd name="connsiteY48" fmla="*/ 40524 h 182847"/>
              <a:gd name="connsiteX49" fmla="*/ 107170 w 170754"/>
              <a:gd name="connsiteY49" fmla="*/ 28898 h 182847"/>
              <a:gd name="connsiteX50" fmla="*/ 107170 w 170754"/>
              <a:gd name="connsiteY50" fmla="*/ 28898 h 182847"/>
              <a:gd name="connsiteX51" fmla="*/ 95543 w 170754"/>
              <a:gd name="connsiteY51" fmla="*/ 39225 h 182847"/>
              <a:gd name="connsiteX52" fmla="*/ 95543 w 170754"/>
              <a:gd name="connsiteY52" fmla="*/ 39225 h 182847"/>
              <a:gd name="connsiteX53" fmla="*/ 105869 w 170754"/>
              <a:gd name="connsiteY53" fmla="*/ 50852 h 182847"/>
              <a:gd name="connsiteX54" fmla="*/ 105869 w 170754"/>
              <a:gd name="connsiteY54" fmla="*/ 50852 h 182847"/>
              <a:gd name="connsiteX55" fmla="*/ 117496 w 170754"/>
              <a:gd name="connsiteY55" fmla="*/ 40524 h 182847"/>
              <a:gd name="connsiteX56" fmla="*/ 95961 w 170754"/>
              <a:gd name="connsiteY56" fmla="*/ 33561 h 182847"/>
              <a:gd name="connsiteX57" fmla="*/ 94105 w 170754"/>
              <a:gd name="connsiteY57" fmla="*/ 39427 h 182847"/>
              <a:gd name="connsiteX58" fmla="*/ 93709 w 170754"/>
              <a:gd name="connsiteY58" fmla="*/ 45617 h 182847"/>
              <a:gd name="connsiteX59" fmla="*/ 94041 w 170754"/>
              <a:gd name="connsiteY59" fmla="*/ 56160 h 182847"/>
              <a:gd name="connsiteX60" fmla="*/ 95005 w 170754"/>
              <a:gd name="connsiteY60" fmla="*/ 71203 h 182847"/>
              <a:gd name="connsiteX61" fmla="*/ 96142 w 170754"/>
              <a:gd name="connsiteY61" fmla="*/ 89143 h 182847"/>
              <a:gd name="connsiteX62" fmla="*/ 98900 w 170754"/>
              <a:gd name="connsiteY62" fmla="*/ 108727 h 182847"/>
              <a:gd name="connsiteX63" fmla="*/ 105100 w 170754"/>
              <a:gd name="connsiteY63" fmla="*/ 128009 h 182847"/>
              <a:gd name="connsiteX64" fmla="*/ 105100 w 170754"/>
              <a:gd name="connsiteY64" fmla="*/ 128009 h 182847"/>
              <a:gd name="connsiteX65" fmla="*/ 116761 w 170754"/>
              <a:gd name="connsiteY65" fmla="*/ 132333 h 182847"/>
              <a:gd name="connsiteX66" fmla="*/ 116761 w 170754"/>
              <a:gd name="connsiteY66" fmla="*/ 132333 h 182847"/>
              <a:gd name="connsiteX67" fmla="*/ 121085 w 170754"/>
              <a:gd name="connsiteY67" fmla="*/ 120674 h 182847"/>
              <a:gd name="connsiteX68" fmla="*/ 121085 w 170754"/>
              <a:gd name="connsiteY68" fmla="*/ 120674 h 182847"/>
              <a:gd name="connsiteX69" fmla="*/ 109425 w 170754"/>
              <a:gd name="connsiteY69" fmla="*/ 116348 h 182847"/>
              <a:gd name="connsiteX70" fmla="*/ 109425 w 170754"/>
              <a:gd name="connsiteY70" fmla="*/ 116348 h 182847"/>
              <a:gd name="connsiteX71" fmla="*/ 105100 w 170754"/>
              <a:gd name="connsiteY71" fmla="*/ 128009 h 182847"/>
              <a:gd name="connsiteX72" fmla="*/ 116173 w 170754"/>
              <a:gd name="connsiteY72" fmla="*/ 145059 h 182847"/>
              <a:gd name="connsiteX73" fmla="*/ 116173 w 170754"/>
              <a:gd name="connsiteY73" fmla="*/ 145059 h 182847"/>
              <a:gd name="connsiteX74" fmla="*/ 128550 w 170754"/>
              <a:gd name="connsiteY74" fmla="*/ 145582 h 182847"/>
              <a:gd name="connsiteX75" fmla="*/ 128550 w 170754"/>
              <a:gd name="connsiteY75" fmla="*/ 145582 h 182847"/>
              <a:gd name="connsiteX76" fmla="*/ 129074 w 170754"/>
              <a:gd name="connsiteY76" fmla="*/ 133205 h 182847"/>
              <a:gd name="connsiteX77" fmla="*/ 129074 w 170754"/>
              <a:gd name="connsiteY77" fmla="*/ 133205 h 182847"/>
              <a:gd name="connsiteX78" fmla="*/ 116696 w 170754"/>
              <a:gd name="connsiteY78" fmla="*/ 132682 h 182847"/>
              <a:gd name="connsiteX79" fmla="*/ 116696 w 170754"/>
              <a:gd name="connsiteY79" fmla="*/ 132682 h 182847"/>
              <a:gd name="connsiteX80" fmla="*/ 116173 w 170754"/>
              <a:gd name="connsiteY80" fmla="*/ 145059 h 182847"/>
              <a:gd name="connsiteX81" fmla="*/ 132397 w 170754"/>
              <a:gd name="connsiteY81" fmla="*/ 156947 h 182847"/>
              <a:gd name="connsiteX82" fmla="*/ 132397 w 170754"/>
              <a:gd name="connsiteY82" fmla="*/ 156947 h 182847"/>
              <a:gd name="connsiteX83" fmla="*/ 143726 w 170754"/>
              <a:gd name="connsiteY83" fmla="*/ 151707 h 182847"/>
              <a:gd name="connsiteX84" fmla="*/ 143726 w 170754"/>
              <a:gd name="connsiteY84" fmla="*/ 151707 h 182847"/>
              <a:gd name="connsiteX85" fmla="*/ 138486 w 170754"/>
              <a:gd name="connsiteY85" fmla="*/ 140379 h 182847"/>
              <a:gd name="connsiteX86" fmla="*/ 138486 w 170754"/>
              <a:gd name="connsiteY86" fmla="*/ 140379 h 182847"/>
              <a:gd name="connsiteX87" fmla="*/ 127157 w 170754"/>
              <a:gd name="connsiteY87" fmla="*/ 145620 h 182847"/>
              <a:gd name="connsiteX88" fmla="*/ 127157 w 170754"/>
              <a:gd name="connsiteY88" fmla="*/ 145620 h 182847"/>
              <a:gd name="connsiteX89" fmla="*/ 132397 w 170754"/>
              <a:gd name="connsiteY89" fmla="*/ 156947 h 182847"/>
              <a:gd name="connsiteX90" fmla="*/ 160455 w 170754"/>
              <a:gd name="connsiteY90" fmla="*/ 162278 h 182847"/>
              <a:gd name="connsiteX91" fmla="*/ 160455 w 170754"/>
              <a:gd name="connsiteY91" fmla="*/ 162278 h 182847"/>
              <a:gd name="connsiteX92" fmla="*/ 170754 w 170754"/>
              <a:gd name="connsiteY92" fmla="*/ 155194 h 182847"/>
              <a:gd name="connsiteX93" fmla="*/ 170754 w 170754"/>
              <a:gd name="connsiteY93" fmla="*/ 155194 h 182847"/>
              <a:gd name="connsiteX94" fmla="*/ 163670 w 170754"/>
              <a:gd name="connsiteY94" fmla="*/ 144896 h 182847"/>
              <a:gd name="connsiteX95" fmla="*/ 138477 w 170754"/>
              <a:gd name="connsiteY95" fmla="*/ 140375 h 182847"/>
              <a:gd name="connsiteX96" fmla="*/ 129071 w 170754"/>
              <a:gd name="connsiteY96" fmla="*/ 133201 h 182847"/>
              <a:gd name="connsiteX97" fmla="*/ 121084 w 170754"/>
              <a:gd name="connsiteY97" fmla="*/ 120670 h 182847"/>
              <a:gd name="connsiteX98" fmla="*/ 116769 w 170754"/>
              <a:gd name="connsiteY98" fmla="*/ 105121 h 182847"/>
              <a:gd name="connsiteX99" fmla="*/ 115582 w 170754"/>
              <a:gd name="connsiteY99" fmla="*/ 87895 h 182847"/>
              <a:gd name="connsiteX100" fmla="*/ 116063 w 170754"/>
              <a:gd name="connsiteY100" fmla="*/ 70987 h 182847"/>
              <a:gd name="connsiteX101" fmla="*/ 117028 w 170754"/>
              <a:gd name="connsiteY101" fmla="*/ 56463 h 182847"/>
              <a:gd name="connsiteX102" fmla="*/ 118016 w 170754"/>
              <a:gd name="connsiteY102" fmla="*/ 46629 h 182847"/>
              <a:gd name="connsiteX103" fmla="*/ 118276 w 170754"/>
              <a:gd name="connsiteY103" fmla="*/ 41629 h 182847"/>
              <a:gd name="connsiteX104" fmla="*/ 117354 w 170754"/>
              <a:gd name="connsiteY104" fmla="*/ 43626 h 182847"/>
              <a:gd name="connsiteX105" fmla="*/ 95543 w 170754"/>
              <a:gd name="connsiteY105" fmla="*/ 39229 h 182847"/>
              <a:gd name="connsiteX106" fmla="*/ 96210 w 170754"/>
              <a:gd name="connsiteY106" fmla="*/ 43688 h 182847"/>
              <a:gd name="connsiteX107" fmla="*/ 96435 w 170754"/>
              <a:gd name="connsiteY107" fmla="*/ 51148 h 182847"/>
              <a:gd name="connsiteX108" fmla="*/ 95448 w 170754"/>
              <a:gd name="connsiteY108" fmla="*/ 62416 h 182847"/>
              <a:gd name="connsiteX109" fmla="*/ 92291 w 170754"/>
              <a:gd name="connsiteY109" fmla="*/ 76972 h 182847"/>
              <a:gd name="connsiteX110" fmla="*/ 85768 w 170754"/>
              <a:gd name="connsiteY110" fmla="*/ 95148 h 182847"/>
              <a:gd name="connsiteX111" fmla="*/ 75821 w 170754"/>
              <a:gd name="connsiteY111" fmla="*/ 115647 h 182847"/>
              <a:gd name="connsiteX112" fmla="*/ 62823 w 170754"/>
              <a:gd name="connsiteY112" fmla="*/ 135288 h 182847"/>
              <a:gd name="connsiteX113" fmla="*/ 48139 w 170754"/>
              <a:gd name="connsiteY113" fmla="*/ 151417 h 182847"/>
              <a:gd name="connsiteX114" fmla="*/ 35560 w 170754"/>
              <a:gd name="connsiteY114" fmla="*/ 159482 h 182847"/>
              <a:gd name="connsiteX115" fmla="*/ 28605 w 170754"/>
              <a:gd name="connsiteY115" fmla="*/ 161795 h 182847"/>
              <a:gd name="connsiteX116" fmla="*/ 26837 w 170754"/>
              <a:gd name="connsiteY116" fmla="*/ 161004 h 182847"/>
              <a:gd name="connsiteX117" fmla="*/ 23550 w 170754"/>
              <a:gd name="connsiteY117" fmla="*/ 157971 h 182847"/>
              <a:gd name="connsiteX118" fmla="*/ 19666 w 170754"/>
              <a:gd name="connsiteY118" fmla="*/ 149366 h 182847"/>
              <a:gd name="connsiteX119" fmla="*/ 16784 w 170754"/>
              <a:gd name="connsiteY119" fmla="*/ 136389 h 182847"/>
              <a:gd name="connsiteX120" fmla="*/ 15818 w 170754"/>
              <a:gd name="connsiteY120" fmla="*/ 119908 h 182847"/>
              <a:gd name="connsiteX121" fmla="*/ 15847 w 170754"/>
              <a:gd name="connsiteY121" fmla="*/ 105248 h 182847"/>
              <a:gd name="connsiteX122" fmla="*/ 17523 w 170754"/>
              <a:gd name="connsiteY122" fmla="*/ 86050 h 182847"/>
              <a:gd name="connsiteX123" fmla="*/ 21252 w 170754"/>
              <a:gd name="connsiteY123" fmla="*/ 66714 h 182847"/>
              <a:gd name="connsiteX124" fmla="*/ 26678 w 170754"/>
              <a:gd name="connsiteY124" fmla="*/ 44900 h 182847"/>
              <a:gd name="connsiteX125" fmla="*/ 30806 w 170754"/>
              <a:gd name="connsiteY125" fmla="*/ 29287 h 182847"/>
              <a:gd name="connsiteX126" fmla="*/ 34064 w 170754"/>
              <a:gd name="connsiteY126" fmla="*/ 19263 h 182847"/>
              <a:gd name="connsiteX127" fmla="*/ 34993 w 170754"/>
              <a:gd name="connsiteY127" fmla="*/ 16066 h 182847"/>
              <a:gd name="connsiteX128" fmla="*/ 32865 w 170754"/>
              <a:gd name="connsiteY128" fmla="*/ 20435 h 182847"/>
              <a:gd name="connsiteX129" fmla="*/ 32865 w 170754"/>
              <a:gd name="connsiteY129" fmla="*/ 20435 h 182847"/>
              <a:gd name="connsiteX130" fmla="*/ 32853 w 170754"/>
              <a:gd name="connsiteY130" fmla="*/ 2114 h 182847"/>
              <a:gd name="connsiteX131" fmla="*/ 32853 w 170754"/>
              <a:gd name="connsiteY131" fmla="*/ 2114 h 182847"/>
              <a:gd name="connsiteX132" fmla="*/ 14532 w 170754"/>
              <a:gd name="connsiteY132" fmla="*/ 2126 h 1828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</a:cxnLst>
            <a:rect l="l" t="t" r="r" b="b"/>
            <a:pathLst>
              <a:path w="170754" h="182847">
                <a:moveTo>
                  <a:pt x="14532" y="2126"/>
                </a:moveTo>
                <a:cubicBezTo>
                  <a:pt x="30471" y="814"/>
                  <a:pt x="14018" y="1803"/>
                  <a:pt x="10444" y="8430"/>
                </a:cubicBezTo>
                <a:lnTo>
                  <a:pt x="10444" y="8430"/>
                </a:lnTo>
                <a:cubicBezTo>
                  <a:pt x="8325" y="15205"/>
                  <a:pt x="12099" y="22416"/>
                  <a:pt x="18874" y="24536"/>
                </a:cubicBezTo>
                <a:lnTo>
                  <a:pt x="18874" y="24536"/>
                </a:lnTo>
                <a:cubicBezTo>
                  <a:pt x="25650" y="26656"/>
                  <a:pt x="32861" y="22881"/>
                  <a:pt x="34981" y="16106"/>
                </a:cubicBezTo>
                <a:lnTo>
                  <a:pt x="34981" y="16106"/>
                </a:lnTo>
                <a:cubicBezTo>
                  <a:pt x="37100" y="9329"/>
                  <a:pt x="33326" y="2119"/>
                  <a:pt x="26550" y="0"/>
                </a:cubicBezTo>
                <a:lnTo>
                  <a:pt x="26550" y="0"/>
                </a:lnTo>
                <a:cubicBezTo>
                  <a:pt x="19775" y="-2119"/>
                  <a:pt x="12564" y="1654"/>
                  <a:pt x="10444" y="8430"/>
                </a:cubicBezTo>
                <a:cubicBezTo>
                  <a:pt x="9935" y="11976"/>
                  <a:pt x="10237" y="12380"/>
                  <a:pt x="10049" y="13806"/>
                </a:cubicBezTo>
                <a:lnTo>
                  <a:pt x="10049" y="13806"/>
                </a:lnTo>
                <a:cubicBezTo>
                  <a:pt x="8539" y="20436"/>
                  <a:pt x="12691" y="27035"/>
                  <a:pt x="19322" y="28545"/>
                </a:cubicBezTo>
                <a:lnTo>
                  <a:pt x="19322" y="28545"/>
                </a:lnTo>
                <a:cubicBezTo>
                  <a:pt x="25952" y="30055"/>
                  <a:pt x="32551" y="25904"/>
                  <a:pt x="34061" y="19274"/>
                </a:cubicBezTo>
                <a:lnTo>
                  <a:pt x="34061" y="19274"/>
                </a:lnTo>
                <a:cubicBezTo>
                  <a:pt x="35571" y="12644"/>
                  <a:pt x="31420" y="6044"/>
                  <a:pt x="24789" y="4533"/>
                </a:cubicBezTo>
                <a:lnTo>
                  <a:pt x="24789" y="4533"/>
                </a:lnTo>
                <a:cubicBezTo>
                  <a:pt x="18158" y="3023"/>
                  <a:pt x="11559" y="7175"/>
                  <a:pt x="10049" y="13806"/>
                </a:cubicBezTo>
                <a:cubicBezTo>
                  <a:pt x="9878" y="15617"/>
                  <a:pt x="8923" y="19334"/>
                  <a:pt x="8046" y="24169"/>
                </a:cubicBezTo>
                <a:lnTo>
                  <a:pt x="8046" y="24169"/>
                </a:lnTo>
                <a:cubicBezTo>
                  <a:pt x="6633" y="30454"/>
                  <a:pt x="10581" y="36695"/>
                  <a:pt x="16865" y="38108"/>
                </a:cubicBezTo>
                <a:lnTo>
                  <a:pt x="16865" y="38108"/>
                </a:lnTo>
                <a:cubicBezTo>
                  <a:pt x="23150" y="39522"/>
                  <a:pt x="29391" y="35573"/>
                  <a:pt x="30805" y="29290"/>
                </a:cubicBezTo>
                <a:lnTo>
                  <a:pt x="30805" y="29290"/>
                </a:lnTo>
                <a:cubicBezTo>
                  <a:pt x="32218" y="23004"/>
                  <a:pt x="28270" y="16764"/>
                  <a:pt x="21986" y="15350"/>
                </a:cubicBezTo>
                <a:lnTo>
                  <a:pt x="21986" y="15350"/>
                </a:lnTo>
                <a:cubicBezTo>
                  <a:pt x="15701" y="13936"/>
                  <a:pt x="9460" y="17885"/>
                  <a:pt x="8046" y="24169"/>
                </a:cubicBezTo>
                <a:cubicBezTo>
                  <a:pt x="7310" y="28855"/>
                  <a:pt x="6294" y="35645"/>
                  <a:pt x="5601" y="40756"/>
                </a:cubicBezTo>
                <a:cubicBezTo>
                  <a:pt x="4523" y="48381"/>
                  <a:pt x="3867" y="52616"/>
                  <a:pt x="2483" y="63657"/>
                </a:cubicBezTo>
                <a:cubicBezTo>
                  <a:pt x="2290" y="67307"/>
                  <a:pt x="1010" y="79870"/>
                  <a:pt x="952" y="84406"/>
                </a:cubicBezTo>
                <a:cubicBezTo>
                  <a:pt x="180" y="93550"/>
                  <a:pt x="89" y="98773"/>
                  <a:pt x="0" y="104650"/>
                </a:cubicBezTo>
                <a:cubicBezTo>
                  <a:pt x="-210" y="110605"/>
                  <a:pt x="-89" y="114952"/>
                  <a:pt x="29" y="120229"/>
                </a:cubicBezTo>
                <a:cubicBezTo>
                  <a:pt x="24" y="125605"/>
                  <a:pt x="-32" y="132238"/>
                  <a:pt x="377" y="137927"/>
                </a:cubicBezTo>
                <a:cubicBezTo>
                  <a:pt x="611" y="143365"/>
                  <a:pt x="1160" y="149050"/>
                  <a:pt x="2096" y="153870"/>
                </a:cubicBezTo>
                <a:cubicBezTo>
                  <a:pt x="3133" y="158678"/>
                  <a:pt x="4864" y="163826"/>
                  <a:pt x="6759" y="167610"/>
                </a:cubicBezTo>
                <a:cubicBezTo>
                  <a:pt x="8894" y="171541"/>
                  <a:pt x="12264" y="175375"/>
                  <a:pt x="15303" y="177727"/>
                </a:cubicBezTo>
                <a:cubicBezTo>
                  <a:pt x="17691" y="179524"/>
                  <a:pt x="23232" y="182540"/>
                  <a:pt x="29328" y="182846"/>
                </a:cubicBezTo>
                <a:cubicBezTo>
                  <a:pt x="34069" y="182544"/>
                  <a:pt x="40221" y="180651"/>
                  <a:pt x="45363" y="177930"/>
                </a:cubicBezTo>
                <a:cubicBezTo>
                  <a:pt x="49886" y="175285"/>
                  <a:pt x="56154" y="171138"/>
                  <a:pt x="61705" y="165616"/>
                </a:cubicBezTo>
                <a:cubicBezTo>
                  <a:pt x="66889" y="160191"/>
                  <a:pt x="72715" y="152492"/>
                  <a:pt x="77255" y="145595"/>
                </a:cubicBezTo>
                <a:cubicBezTo>
                  <a:pt x="81906" y="138560"/>
                  <a:pt x="86220" y="130660"/>
                  <a:pt x="89890" y="123176"/>
                </a:cubicBezTo>
                <a:cubicBezTo>
                  <a:pt x="93613" y="115886"/>
                  <a:pt x="97030" y="107638"/>
                  <a:pt x="99663" y="100956"/>
                </a:cubicBezTo>
                <a:cubicBezTo>
                  <a:pt x="102617" y="94023"/>
                  <a:pt x="105047" y="87407"/>
                  <a:pt x="106945" y="81664"/>
                </a:cubicBezTo>
                <a:cubicBezTo>
                  <a:pt x="109034" y="75787"/>
                  <a:pt x="110476" y="70493"/>
                  <a:pt x="111676" y="65977"/>
                </a:cubicBezTo>
                <a:cubicBezTo>
                  <a:pt x="113004" y="61254"/>
                  <a:pt x="113908" y="56805"/>
                  <a:pt x="114634" y="53575"/>
                </a:cubicBezTo>
                <a:cubicBezTo>
                  <a:pt x="115398" y="49857"/>
                  <a:pt x="115693" y="47741"/>
                  <a:pt x="116171" y="45264"/>
                </a:cubicBezTo>
                <a:cubicBezTo>
                  <a:pt x="116611" y="43869"/>
                  <a:pt x="117147" y="40857"/>
                  <a:pt x="117496" y="40524"/>
                </a:cubicBezTo>
                <a:lnTo>
                  <a:pt x="117496" y="40524"/>
                </a:lnTo>
                <a:cubicBezTo>
                  <a:pt x="117856" y="34462"/>
                  <a:pt x="113232" y="29256"/>
                  <a:pt x="107170" y="28898"/>
                </a:cubicBezTo>
                <a:lnTo>
                  <a:pt x="107170" y="28898"/>
                </a:lnTo>
                <a:cubicBezTo>
                  <a:pt x="101107" y="28539"/>
                  <a:pt x="95901" y="33162"/>
                  <a:pt x="95543" y="39225"/>
                </a:cubicBezTo>
                <a:lnTo>
                  <a:pt x="95543" y="39225"/>
                </a:lnTo>
                <a:cubicBezTo>
                  <a:pt x="95184" y="45286"/>
                  <a:pt x="99808" y="50492"/>
                  <a:pt x="105869" y="50852"/>
                </a:cubicBezTo>
                <a:lnTo>
                  <a:pt x="105869" y="50852"/>
                </a:lnTo>
                <a:cubicBezTo>
                  <a:pt x="111933" y="51210"/>
                  <a:pt x="117137" y="46587"/>
                  <a:pt x="117496" y="40524"/>
                </a:cubicBezTo>
                <a:cubicBezTo>
                  <a:pt x="117850" y="39177"/>
                  <a:pt x="95198" y="36954"/>
                  <a:pt x="95961" y="33561"/>
                </a:cubicBezTo>
                <a:cubicBezTo>
                  <a:pt x="95059" y="35557"/>
                  <a:pt x="94451" y="37467"/>
                  <a:pt x="94105" y="39427"/>
                </a:cubicBezTo>
                <a:cubicBezTo>
                  <a:pt x="93931" y="41268"/>
                  <a:pt x="93831" y="42889"/>
                  <a:pt x="93709" y="45617"/>
                </a:cubicBezTo>
                <a:cubicBezTo>
                  <a:pt x="93826" y="48155"/>
                  <a:pt x="93874" y="51866"/>
                  <a:pt x="94041" y="56160"/>
                </a:cubicBezTo>
                <a:cubicBezTo>
                  <a:pt x="94306" y="60458"/>
                  <a:pt x="94627" y="65778"/>
                  <a:pt x="95005" y="71203"/>
                </a:cubicBezTo>
                <a:cubicBezTo>
                  <a:pt x="95322" y="76401"/>
                  <a:pt x="95481" y="82815"/>
                  <a:pt x="96142" y="89143"/>
                </a:cubicBezTo>
                <a:cubicBezTo>
                  <a:pt x="96734" y="95093"/>
                  <a:pt x="97375" y="102101"/>
                  <a:pt x="98900" y="108727"/>
                </a:cubicBezTo>
                <a:cubicBezTo>
                  <a:pt x="100255" y="114879"/>
                  <a:pt x="102223" y="121907"/>
                  <a:pt x="105100" y="128009"/>
                </a:cubicBezTo>
                <a:lnTo>
                  <a:pt x="105100" y="128009"/>
                </a:lnTo>
                <a:cubicBezTo>
                  <a:pt x="107126" y="132422"/>
                  <a:pt x="112347" y="134359"/>
                  <a:pt x="116761" y="132333"/>
                </a:cubicBezTo>
                <a:lnTo>
                  <a:pt x="116761" y="132333"/>
                </a:lnTo>
                <a:cubicBezTo>
                  <a:pt x="121174" y="130308"/>
                  <a:pt x="123111" y="125088"/>
                  <a:pt x="121085" y="120674"/>
                </a:cubicBezTo>
                <a:lnTo>
                  <a:pt x="121085" y="120674"/>
                </a:lnTo>
                <a:cubicBezTo>
                  <a:pt x="119060" y="116259"/>
                  <a:pt x="113840" y="114322"/>
                  <a:pt x="109425" y="116348"/>
                </a:cubicBezTo>
                <a:lnTo>
                  <a:pt x="109425" y="116348"/>
                </a:lnTo>
                <a:cubicBezTo>
                  <a:pt x="105011" y="118374"/>
                  <a:pt x="103075" y="123595"/>
                  <a:pt x="105100" y="128009"/>
                </a:cubicBezTo>
                <a:cubicBezTo>
                  <a:pt x="107819" y="133852"/>
                  <a:pt x="111911" y="140371"/>
                  <a:pt x="116173" y="145059"/>
                </a:cubicBezTo>
                <a:lnTo>
                  <a:pt x="116173" y="145059"/>
                </a:lnTo>
                <a:cubicBezTo>
                  <a:pt x="119447" y="148621"/>
                  <a:pt x="124988" y="148856"/>
                  <a:pt x="128550" y="145582"/>
                </a:cubicBezTo>
                <a:lnTo>
                  <a:pt x="128550" y="145582"/>
                </a:lnTo>
                <a:cubicBezTo>
                  <a:pt x="132113" y="142309"/>
                  <a:pt x="132348" y="136767"/>
                  <a:pt x="129074" y="133205"/>
                </a:cubicBezTo>
                <a:lnTo>
                  <a:pt x="129074" y="133205"/>
                </a:lnTo>
                <a:cubicBezTo>
                  <a:pt x="125801" y="129642"/>
                  <a:pt x="120258" y="129407"/>
                  <a:pt x="116696" y="132682"/>
                </a:cubicBezTo>
                <a:lnTo>
                  <a:pt x="116696" y="132682"/>
                </a:lnTo>
                <a:cubicBezTo>
                  <a:pt x="113134" y="135956"/>
                  <a:pt x="112900" y="141496"/>
                  <a:pt x="116173" y="145059"/>
                </a:cubicBezTo>
                <a:cubicBezTo>
                  <a:pt x="120152" y="149405"/>
                  <a:pt x="125656" y="154280"/>
                  <a:pt x="132397" y="156947"/>
                </a:cubicBezTo>
                <a:lnTo>
                  <a:pt x="132397" y="156947"/>
                </a:lnTo>
                <a:cubicBezTo>
                  <a:pt x="136973" y="158629"/>
                  <a:pt x="142045" y="156282"/>
                  <a:pt x="143726" y="151707"/>
                </a:cubicBezTo>
                <a:lnTo>
                  <a:pt x="143726" y="151707"/>
                </a:lnTo>
                <a:cubicBezTo>
                  <a:pt x="145407" y="147132"/>
                  <a:pt x="143060" y="142059"/>
                  <a:pt x="138486" y="140379"/>
                </a:cubicBezTo>
                <a:lnTo>
                  <a:pt x="138486" y="140379"/>
                </a:lnTo>
                <a:cubicBezTo>
                  <a:pt x="133910" y="138697"/>
                  <a:pt x="128837" y="141044"/>
                  <a:pt x="127157" y="145620"/>
                </a:cubicBezTo>
                <a:lnTo>
                  <a:pt x="127157" y="145620"/>
                </a:lnTo>
                <a:cubicBezTo>
                  <a:pt x="125476" y="150195"/>
                  <a:pt x="127823" y="155267"/>
                  <a:pt x="132397" y="156947"/>
                </a:cubicBezTo>
                <a:cubicBezTo>
                  <a:pt x="141721" y="160234"/>
                  <a:pt x="152243" y="160731"/>
                  <a:pt x="160455" y="162278"/>
                </a:cubicBezTo>
                <a:lnTo>
                  <a:pt x="160455" y="162278"/>
                </a:lnTo>
                <a:cubicBezTo>
                  <a:pt x="165256" y="163165"/>
                  <a:pt x="169866" y="159993"/>
                  <a:pt x="170754" y="155194"/>
                </a:cubicBezTo>
                <a:lnTo>
                  <a:pt x="170754" y="155194"/>
                </a:lnTo>
                <a:cubicBezTo>
                  <a:pt x="171640" y="150394"/>
                  <a:pt x="168469" y="145784"/>
                  <a:pt x="163670" y="144896"/>
                </a:cubicBezTo>
                <a:cubicBezTo>
                  <a:pt x="154152" y="143165"/>
                  <a:pt x="144933" y="142869"/>
                  <a:pt x="138477" y="140375"/>
                </a:cubicBezTo>
                <a:cubicBezTo>
                  <a:pt x="134733" y="139192"/>
                  <a:pt x="132598" y="137013"/>
                  <a:pt x="129071" y="133201"/>
                </a:cubicBezTo>
                <a:cubicBezTo>
                  <a:pt x="125955" y="129860"/>
                  <a:pt x="123261" y="125483"/>
                  <a:pt x="121084" y="120670"/>
                </a:cubicBezTo>
                <a:cubicBezTo>
                  <a:pt x="119006" y="115973"/>
                  <a:pt x="117806" y="110817"/>
                  <a:pt x="116769" y="105121"/>
                </a:cubicBezTo>
                <a:cubicBezTo>
                  <a:pt x="115870" y="99736"/>
                  <a:pt x="115761" y="93927"/>
                  <a:pt x="115582" y="87895"/>
                </a:cubicBezTo>
                <a:cubicBezTo>
                  <a:pt x="115482" y="82360"/>
                  <a:pt x="115854" y="76495"/>
                  <a:pt x="116063" y="70987"/>
                </a:cubicBezTo>
                <a:cubicBezTo>
                  <a:pt x="116329" y="65665"/>
                  <a:pt x="116651" y="60587"/>
                  <a:pt x="117028" y="56463"/>
                </a:cubicBezTo>
                <a:cubicBezTo>
                  <a:pt x="117301" y="52547"/>
                  <a:pt x="117684" y="49232"/>
                  <a:pt x="118016" y="46629"/>
                </a:cubicBezTo>
                <a:cubicBezTo>
                  <a:pt x="118116" y="43994"/>
                  <a:pt x="118154" y="43075"/>
                  <a:pt x="118276" y="41629"/>
                </a:cubicBezTo>
                <a:cubicBezTo>
                  <a:pt x="118072" y="42067"/>
                  <a:pt x="117950" y="42284"/>
                  <a:pt x="117354" y="43626"/>
                </a:cubicBezTo>
                <a:cubicBezTo>
                  <a:pt x="118031" y="40444"/>
                  <a:pt x="95378" y="37362"/>
                  <a:pt x="95543" y="39229"/>
                </a:cubicBezTo>
                <a:cubicBezTo>
                  <a:pt x="95862" y="39403"/>
                  <a:pt x="95985" y="42382"/>
                  <a:pt x="96210" y="43688"/>
                </a:cubicBezTo>
                <a:cubicBezTo>
                  <a:pt x="96245" y="46826"/>
                  <a:pt x="96553" y="48242"/>
                  <a:pt x="96435" y="51148"/>
                </a:cubicBezTo>
                <a:cubicBezTo>
                  <a:pt x="96290" y="54433"/>
                  <a:pt x="96078" y="58219"/>
                  <a:pt x="95448" y="62416"/>
                </a:cubicBezTo>
                <a:cubicBezTo>
                  <a:pt x="94667" y="66929"/>
                  <a:pt x="93817" y="71549"/>
                  <a:pt x="92291" y="76972"/>
                </a:cubicBezTo>
                <a:cubicBezTo>
                  <a:pt x="90582" y="82485"/>
                  <a:pt x="88479" y="88524"/>
                  <a:pt x="85768" y="95148"/>
                </a:cubicBezTo>
                <a:cubicBezTo>
                  <a:pt x="82903" y="101615"/>
                  <a:pt x="79503" y="109099"/>
                  <a:pt x="75821" y="115647"/>
                </a:cubicBezTo>
                <a:cubicBezTo>
                  <a:pt x="71793" y="122551"/>
                  <a:pt x="67521" y="129237"/>
                  <a:pt x="62823" y="135288"/>
                </a:cubicBezTo>
                <a:cubicBezTo>
                  <a:pt x="58106" y="141356"/>
                  <a:pt x="52797" y="147440"/>
                  <a:pt x="48139" y="151417"/>
                </a:cubicBezTo>
                <a:cubicBezTo>
                  <a:pt x="43832" y="155313"/>
                  <a:pt x="39682" y="157535"/>
                  <a:pt x="35560" y="159482"/>
                </a:cubicBezTo>
                <a:cubicBezTo>
                  <a:pt x="32056" y="161358"/>
                  <a:pt x="30280" y="161883"/>
                  <a:pt x="28605" y="161795"/>
                </a:cubicBezTo>
                <a:cubicBezTo>
                  <a:pt x="28202" y="162328"/>
                  <a:pt x="29024" y="162364"/>
                  <a:pt x="26837" y="161004"/>
                </a:cubicBezTo>
                <a:cubicBezTo>
                  <a:pt x="25257" y="160172"/>
                  <a:pt x="24836" y="160002"/>
                  <a:pt x="23550" y="157971"/>
                </a:cubicBezTo>
                <a:cubicBezTo>
                  <a:pt x="22079" y="155895"/>
                  <a:pt x="20824" y="153117"/>
                  <a:pt x="19666" y="149366"/>
                </a:cubicBezTo>
                <a:cubicBezTo>
                  <a:pt x="18417" y="145671"/>
                  <a:pt x="17526" y="141361"/>
                  <a:pt x="16784" y="136389"/>
                </a:cubicBezTo>
                <a:cubicBezTo>
                  <a:pt x="16200" y="131478"/>
                  <a:pt x="16043" y="125388"/>
                  <a:pt x="15818" y="119908"/>
                </a:cubicBezTo>
                <a:cubicBezTo>
                  <a:pt x="15720" y="114587"/>
                  <a:pt x="15625" y="110779"/>
                  <a:pt x="15847" y="105248"/>
                </a:cubicBezTo>
                <a:cubicBezTo>
                  <a:pt x="16200" y="99410"/>
                  <a:pt x="16517" y="94839"/>
                  <a:pt x="17523" y="86050"/>
                </a:cubicBezTo>
                <a:cubicBezTo>
                  <a:pt x="18315" y="82029"/>
                  <a:pt x="20341" y="69832"/>
                  <a:pt x="21252" y="66714"/>
                </a:cubicBezTo>
                <a:cubicBezTo>
                  <a:pt x="23361" y="56286"/>
                  <a:pt x="24711" y="52768"/>
                  <a:pt x="26678" y="44900"/>
                </a:cubicBezTo>
                <a:cubicBezTo>
                  <a:pt x="27976" y="39899"/>
                  <a:pt x="29549" y="33469"/>
                  <a:pt x="30806" y="29287"/>
                </a:cubicBezTo>
                <a:cubicBezTo>
                  <a:pt x="31875" y="25473"/>
                  <a:pt x="33161" y="22192"/>
                  <a:pt x="34064" y="19263"/>
                </a:cubicBezTo>
                <a:cubicBezTo>
                  <a:pt x="34990" y="15796"/>
                  <a:pt x="35245" y="13352"/>
                  <a:pt x="34993" y="16066"/>
                </a:cubicBezTo>
                <a:cubicBezTo>
                  <a:pt x="32256" y="20019"/>
                  <a:pt x="16270" y="22405"/>
                  <a:pt x="32865" y="20435"/>
                </a:cubicBezTo>
                <a:lnTo>
                  <a:pt x="32865" y="20435"/>
                </a:lnTo>
                <a:cubicBezTo>
                  <a:pt x="37920" y="15373"/>
                  <a:pt x="37915" y="7170"/>
                  <a:pt x="32853" y="2114"/>
                </a:cubicBezTo>
                <a:lnTo>
                  <a:pt x="32853" y="2114"/>
                </a:lnTo>
                <a:cubicBezTo>
                  <a:pt x="27791" y="-2941"/>
                  <a:pt x="19588" y="-2936"/>
                  <a:pt x="14532" y="2126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18683" y="1953298"/>
            <a:ext cx="89124" cy="205011"/>
          </a:xfrm>
          <a:custGeom>
            <a:avLst/>
            <a:gdLst>
              <a:gd name="connsiteX0" fmla="*/ 18889 w 89124"/>
              <a:gd name="connsiteY0" fmla="*/ 97363 h 205011"/>
              <a:gd name="connsiteX1" fmla="*/ 17229 w 89124"/>
              <a:gd name="connsiteY1" fmla="*/ 96211 h 205011"/>
              <a:gd name="connsiteX2" fmla="*/ 17229 w 89124"/>
              <a:gd name="connsiteY2" fmla="*/ 96211 h 205011"/>
              <a:gd name="connsiteX3" fmla="*/ 26139 w 89124"/>
              <a:gd name="connsiteY3" fmla="*/ 80605 h 205011"/>
              <a:gd name="connsiteX4" fmla="*/ 26139 w 89124"/>
              <a:gd name="connsiteY4" fmla="*/ 80605 h 205011"/>
              <a:gd name="connsiteX5" fmla="*/ 10533 w 89124"/>
              <a:gd name="connsiteY5" fmla="*/ 71696 h 205011"/>
              <a:gd name="connsiteX6" fmla="*/ 10533 w 89124"/>
              <a:gd name="connsiteY6" fmla="*/ 71696 h 205011"/>
              <a:gd name="connsiteX7" fmla="*/ 1624 w 89124"/>
              <a:gd name="connsiteY7" fmla="*/ 87303 h 205011"/>
              <a:gd name="connsiteX8" fmla="*/ 1624 w 89124"/>
              <a:gd name="connsiteY8" fmla="*/ 87303 h 205011"/>
              <a:gd name="connsiteX9" fmla="*/ 17229 w 89124"/>
              <a:gd name="connsiteY9" fmla="*/ 96211 h 205011"/>
              <a:gd name="connsiteX10" fmla="*/ 7491 w 89124"/>
              <a:gd name="connsiteY10" fmla="*/ 95051 h 205011"/>
              <a:gd name="connsiteX11" fmla="*/ 7491 w 89124"/>
              <a:gd name="connsiteY11" fmla="*/ 95051 h 205011"/>
              <a:gd name="connsiteX12" fmla="*/ 24817 w 89124"/>
              <a:gd name="connsiteY12" fmla="*/ 96093 h 205011"/>
              <a:gd name="connsiteX13" fmla="*/ 24817 w 89124"/>
              <a:gd name="connsiteY13" fmla="*/ 96093 h 205011"/>
              <a:gd name="connsiteX14" fmla="*/ 25858 w 89124"/>
              <a:gd name="connsiteY14" fmla="*/ 78767 h 205011"/>
              <a:gd name="connsiteX15" fmla="*/ 25858 w 89124"/>
              <a:gd name="connsiteY15" fmla="*/ 78767 h 205011"/>
              <a:gd name="connsiteX16" fmla="*/ 8532 w 89124"/>
              <a:gd name="connsiteY16" fmla="*/ 77726 h 205011"/>
              <a:gd name="connsiteX17" fmla="*/ 8532 w 89124"/>
              <a:gd name="connsiteY17" fmla="*/ 77726 h 205011"/>
              <a:gd name="connsiteX18" fmla="*/ 7491 w 89124"/>
              <a:gd name="connsiteY18" fmla="*/ 95051 h 205011"/>
              <a:gd name="connsiteX19" fmla="*/ 12476 w 89124"/>
              <a:gd name="connsiteY19" fmla="*/ 99427 h 205011"/>
              <a:gd name="connsiteX20" fmla="*/ 12476 w 89124"/>
              <a:gd name="connsiteY20" fmla="*/ 99427 h 205011"/>
              <a:gd name="connsiteX21" fmla="*/ 28202 w 89124"/>
              <a:gd name="connsiteY21" fmla="*/ 104587 h 205011"/>
              <a:gd name="connsiteX22" fmla="*/ 28202 w 89124"/>
              <a:gd name="connsiteY22" fmla="*/ 104587 h 205011"/>
              <a:gd name="connsiteX23" fmla="*/ 33362 w 89124"/>
              <a:gd name="connsiteY23" fmla="*/ 88860 h 205011"/>
              <a:gd name="connsiteX24" fmla="*/ 33362 w 89124"/>
              <a:gd name="connsiteY24" fmla="*/ 88860 h 205011"/>
              <a:gd name="connsiteX25" fmla="*/ 17636 w 89124"/>
              <a:gd name="connsiteY25" fmla="*/ 83700 h 205011"/>
              <a:gd name="connsiteX26" fmla="*/ 17636 w 89124"/>
              <a:gd name="connsiteY26" fmla="*/ 83700 h 205011"/>
              <a:gd name="connsiteX27" fmla="*/ 12476 w 89124"/>
              <a:gd name="connsiteY27" fmla="*/ 99427 h 205011"/>
              <a:gd name="connsiteX28" fmla="*/ 20982 w 89124"/>
              <a:gd name="connsiteY28" fmla="*/ 118631 h 205011"/>
              <a:gd name="connsiteX29" fmla="*/ 29995 w 89124"/>
              <a:gd name="connsiteY29" fmla="*/ 137403 h 205011"/>
              <a:gd name="connsiteX30" fmla="*/ 37866 w 89124"/>
              <a:gd name="connsiteY30" fmla="*/ 156361 h 205011"/>
              <a:gd name="connsiteX31" fmla="*/ 41041 w 89124"/>
              <a:gd name="connsiteY31" fmla="*/ 169658 h 205011"/>
              <a:gd name="connsiteX32" fmla="*/ 42647 w 89124"/>
              <a:gd name="connsiteY32" fmla="*/ 182396 h 205011"/>
              <a:gd name="connsiteX33" fmla="*/ 41446 w 89124"/>
              <a:gd name="connsiteY33" fmla="*/ 186065 h 205011"/>
              <a:gd name="connsiteX34" fmla="*/ 44939 w 89124"/>
              <a:gd name="connsiteY34" fmla="*/ 183753 h 205011"/>
              <a:gd name="connsiteX35" fmla="*/ 44223 w 89124"/>
              <a:gd name="connsiteY35" fmla="*/ 183056 h 205011"/>
              <a:gd name="connsiteX36" fmla="*/ 38285 w 89124"/>
              <a:gd name="connsiteY36" fmla="*/ 173846 h 205011"/>
              <a:gd name="connsiteX37" fmla="*/ 33306 w 89124"/>
              <a:gd name="connsiteY37" fmla="*/ 152100 h 205011"/>
              <a:gd name="connsiteX38" fmla="*/ 34619 w 89124"/>
              <a:gd name="connsiteY38" fmla="*/ 122433 h 205011"/>
              <a:gd name="connsiteX39" fmla="*/ 41692 w 89124"/>
              <a:gd name="connsiteY39" fmla="*/ 90582 h 205011"/>
              <a:gd name="connsiteX40" fmla="*/ 53475 w 89124"/>
              <a:gd name="connsiteY40" fmla="*/ 61680 h 205011"/>
              <a:gd name="connsiteX41" fmla="*/ 64810 w 89124"/>
              <a:gd name="connsiteY41" fmla="*/ 38954 h 205011"/>
              <a:gd name="connsiteX42" fmla="*/ 64810 w 89124"/>
              <a:gd name="connsiteY42" fmla="*/ 38954 h 205011"/>
              <a:gd name="connsiteX43" fmla="*/ 62058 w 89124"/>
              <a:gd name="connsiteY43" fmla="*/ 30887 h 205011"/>
              <a:gd name="connsiteX44" fmla="*/ 62058 w 89124"/>
              <a:gd name="connsiteY44" fmla="*/ 30887 h 205011"/>
              <a:gd name="connsiteX45" fmla="*/ 53990 w 89124"/>
              <a:gd name="connsiteY45" fmla="*/ 33639 h 205011"/>
              <a:gd name="connsiteX46" fmla="*/ 53990 w 89124"/>
              <a:gd name="connsiteY46" fmla="*/ 33639 h 205011"/>
              <a:gd name="connsiteX47" fmla="*/ 56743 w 89124"/>
              <a:gd name="connsiteY47" fmla="*/ 41706 h 205011"/>
              <a:gd name="connsiteX48" fmla="*/ 56743 w 89124"/>
              <a:gd name="connsiteY48" fmla="*/ 41706 h 205011"/>
              <a:gd name="connsiteX49" fmla="*/ 64810 w 89124"/>
              <a:gd name="connsiteY49" fmla="*/ 38954 h 205011"/>
              <a:gd name="connsiteX50" fmla="*/ 73548 w 89124"/>
              <a:gd name="connsiteY50" fmla="*/ 23872 h 205011"/>
              <a:gd name="connsiteX51" fmla="*/ 73548 w 89124"/>
              <a:gd name="connsiteY51" fmla="*/ 23872 h 205011"/>
              <a:gd name="connsiteX52" fmla="*/ 70634 w 89124"/>
              <a:gd name="connsiteY52" fmla="*/ 14265 h 205011"/>
              <a:gd name="connsiteX53" fmla="*/ 70634 w 89124"/>
              <a:gd name="connsiteY53" fmla="*/ 14265 h 205011"/>
              <a:gd name="connsiteX54" fmla="*/ 61028 w 89124"/>
              <a:gd name="connsiteY54" fmla="*/ 17179 h 205011"/>
              <a:gd name="connsiteX55" fmla="*/ 61028 w 89124"/>
              <a:gd name="connsiteY55" fmla="*/ 17179 h 205011"/>
              <a:gd name="connsiteX56" fmla="*/ 63941 w 89124"/>
              <a:gd name="connsiteY56" fmla="*/ 26785 h 205011"/>
              <a:gd name="connsiteX57" fmla="*/ 63941 w 89124"/>
              <a:gd name="connsiteY57" fmla="*/ 26785 h 205011"/>
              <a:gd name="connsiteX58" fmla="*/ 73548 w 89124"/>
              <a:gd name="connsiteY58" fmla="*/ 23872 h 205011"/>
              <a:gd name="connsiteX59" fmla="*/ 77940 w 89124"/>
              <a:gd name="connsiteY59" fmla="*/ 18665 h 205011"/>
              <a:gd name="connsiteX60" fmla="*/ 77940 w 89124"/>
              <a:gd name="connsiteY60" fmla="*/ 18665 h 205011"/>
              <a:gd name="connsiteX61" fmla="*/ 78579 w 89124"/>
              <a:gd name="connsiteY61" fmla="*/ 6581 h 205011"/>
              <a:gd name="connsiteX62" fmla="*/ 78579 w 89124"/>
              <a:gd name="connsiteY62" fmla="*/ 6581 h 205011"/>
              <a:gd name="connsiteX63" fmla="*/ 66494 w 89124"/>
              <a:gd name="connsiteY63" fmla="*/ 5942 h 205011"/>
              <a:gd name="connsiteX64" fmla="*/ 66494 w 89124"/>
              <a:gd name="connsiteY64" fmla="*/ 5942 h 205011"/>
              <a:gd name="connsiteX65" fmla="*/ 65855 w 89124"/>
              <a:gd name="connsiteY65" fmla="*/ 18026 h 205011"/>
              <a:gd name="connsiteX66" fmla="*/ 65855 w 89124"/>
              <a:gd name="connsiteY66" fmla="*/ 18026 h 205011"/>
              <a:gd name="connsiteX67" fmla="*/ 77940 w 89124"/>
              <a:gd name="connsiteY67" fmla="*/ 18665 h 205011"/>
              <a:gd name="connsiteX68" fmla="*/ 83865 w 89124"/>
              <a:gd name="connsiteY68" fmla="*/ 18039 h 205011"/>
              <a:gd name="connsiteX69" fmla="*/ 83865 w 89124"/>
              <a:gd name="connsiteY69" fmla="*/ 18039 h 205011"/>
              <a:gd name="connsiteX70" fmla="*/ 89124 w 89124"/>
              <a:gd name="connsiteY70" fmla="*/ 5260 h 205011"/>
              <a:gd name="connsiteX71" fmla="*/ 89124 w 89124"/>
              <a:gd name="connsiteY71" fmla="*/ 5260 h 205011"/>
              <a:gd name="connsiteX72" fmla="*/ 76345 w 89124"/>
              <a:gd name="connsiteY72" fmla="*/ 0 h 205011"/>
              <a:gd name="connsiteX73" fmla="*/ 66513 w 89124"/>
              <a:gd name="connsiteY73" fmla="*/ 5925 h 205011"/>
              <a:gd name="connsiteX74" fmla="*/ 61027 w 89124"/>
              <a:gd name="connsiteY74" fmla="*/ 17180 h 205011"/>
              <a:gd name="connsiteX75" fmla="*/ 53991 w 89124"/>
              <a:gd name="connsiteY75" fmla="*/ 33637 h 205011"/>
              <a:gd name="connsiteX76" fmla="*/ 42976 w 89124"/>
              <a:gd name="connsiteY76" fmla="*/ 56926 h 205011"/>
              <a:gd name="connsiteX77" fmla="*/ 29781 w 89124"/>
              <a:gd name="connsiteY77" fmla="*/ 86528 h 205011"/>
              <a:gd name="connsiteX78" fmla="*/ 19763 w 89124"/>
              <a:gd name="connsiteY78" fmla="*/ 119753 h 205011"/>
              <a:gd name="connsiteX79" fmla="*/ 15161 w 89124"/>
              <a:gd name="connsiteY79" fmla="*/ 152526 h 205011"/>
              <a:gd name="connsiteX80" fmla="*/ 18727 w 89124"/>
              <a:gd name="connsiteY80" fmla="*/ 180083 h 205011"/>
              <a:gd name="connsiteX81" fmla="*/ 28564 w 89124"/>
              <a:gd name="connsiteY81" fmla="*/ 197821 h 205011"/>
              <a:gd name="connsiteX82" fmla="*/ 44939 w 89124"/>
              <a:gd name="connsiteY82" fmla="*/ 205010 h 205011"/>
              <a:gd name="connsiteX83" fmla="*/ 58948 w 89124"/>
              <a:gd name="connsiteY83" fmla="*/ 194817 h 205011"/>
              <a:gd name="connsiteX84" fmla="*/ 59720 w 89124"/>
              <a:gd name="connsiteY84" fmla="*/ 181392 h 205011"/>
              <a:gd name="connsiteX85" fmla="*/ 56724 w 89124"/>
              <a:gd name="connsiteY85" fmla="*/ 166522 h 205011"/>
              <a:gd name="connsiteX86" fmla="*/ 53328 w 89124"/>
              <a:gd name="connsiteY86" fmla="*/ 151556 h 205011"/>
              <a:gd name="connsiteX87" fmla="*/ 46737 w 89124"/>
              <a:gd name="connsiteY87" fmla="*/ 131072 h 205011"/>
              <a:gd name="connsiteX88" fmla="*/ 40634 w 89124"/>
              <a:gd name="connsiteY88" fmla="*/ 111065 h 205011"/>
              <a:gd name="connsiteX89" fmla="*/ 33362 w 89124"/>
              <a:gd name="connsiteY89" fmla="*/ 88861 h 205011"/>
              <a:gd name="connsiteX90" fmla="*/ 25868 w 89124"/>
              <a:gd name="connsiteY90" fmla="*/ 78779 h 205011"/>
              <a:gd name="connsiteX91" fmla="*/ 10520 w 89124"/>
              <a:gd name="connsiteY91" fmla="*/ 71700 h 205011"/>
              <a:gd name="connsiteX92" fmla="*/ 0 w 89124"/>
              <a:gd name="connsiteY92" fmla="*/ 80406 h 205011"/>
              <a:gd name="connsiteX93" fmla="*/ 0 w 89124"/>
              <a:gd name="connsiteY93" fmla="*/ 80406 h 205011"/>
              <a:gd name="connsiteX94" fmla="*/ 966 w 89124"/>
              <a:gd name="connsiteY94" fmla="*/ 98329 h 205011"/>
              <a:gd name="connsiteX95" fmla="*/ 966 w 89124"/>
              <a:gd name="connsiteY95" fmla="*/ 98329 h 205011"/>
              <a:gd name="connsiteX96" fmla="*/ 18889 w 89124"/>
              <a:gd name="connsiteY96" fmla="*/ 97363 h 205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</a:cxnLst>
            <a:rect l="l" t="t" r="r" b="b"/>
            <a:pathLst>
              <a:path w="89124" h="205011">
                <a:moveTo>
                  <a:pt x="18889" y="97363"/>
                </a:moveTo>
                <a:cubicBezTo>
                  <a:pt x="21989" y="93461"/>
                  <a:pt x="21351" y="92994"/>
                  <a:pt x="17229" y="96211"/>
                </a:cubicBezTo>
                <a:lnTo>
                  <a:pt x="17229" y="96211"/>
                </a:lnTo>
                <a:cubicBezTo>
                  <a:pt x="24000" y="94362"/>
                  <a:pt x="27988" y="87374"/>
                  <a:pt x="26139" y="80605"/>
                </a:cubicBezTo>
                <a:lnTo>
                  <a:pt x="26139" y="80605"/>
                </a:lnTo>
                <a:cubicBezTo>
                  <a:pt x="24289" y="73836"/>
                  <a:pt x="17302" y="69847"/>
                  <a:pt x="10533" y="71696"/>
                </a:cubicBezTo>
                <a:lnTo>
                  <a:pt x="10533" y="71696"/>
                </a:lnTo>
                <a:cubicBezTo>
                  <a:pt x="3762" y="73547"/>
                  <a:pt x="-224" y="80533"/>
                  <a:pt x="1624" y="87303"/>
                </a:cubicBezTo>
                <a:lnTo>
                  <a:pt x="1624" y="87303"/>
                </a:lnTo>
                <a:cubicBezTo>
                  <a:pt x="3473" y="94072"/>
                  <a:pt x="10460" y="98061"/>
                  <a:pt x="17229" y="96211"/>
                </a:cubicBezTo>
                <a:cubicBezTo>
                  <a:pt x="5547" y="92823"/>
                  <a:pt x="5304" y="92753"/>
                  <a:pt x="7491" y="95051"/>
                </a:cubicBezTo>
                <a:lnTo>
                  <a:pt x="7491" y="95051"/>
                </a:lnTo>
                <a:cubicBezTo>
                  <a:pt x="11988" y="100124"/>
                  <a:pt x="19745" y="100590"/>
                  <a:pt x="24817" y="96093"/>
                </a:cubicBezTo>
                <a:lnTo>
                  <a:pt x="24817" y="96093"/>
                </a:lnTo>
                <a:cubicBezTo>
                  <a:pt x="29889" y="91596"/>
                  <a:pt x="30355" y="83839"/>
                  <a:pt x="25858" y="78767"/>
                </a:cubicBezTo>
                <a:lnTo>
                  <a:pt x="25858" y="78767"/>
                </a:lnTo>
                <a:cubicBezTo>
                  <a:pt x="21361" y="73695"/>
                  <a:pt x="13605" y="73229"/>
                  <a:pt x="8532" y="77726"/>
                </a:cubicBezTo>
                <a:lnTo>
                  <a:pt x="8532" y="77726"/>
                </a:lnTo>
                <a:cubicBezTo>
                  <a:pt x="3460" y="82223"/>
                  <a:pt x="2994" y="89980"/>
                  <a:pt x="7491" y="95051"/>
                </a:cubicBezTo>
                <a:cubicBezTo>
                  <a:pt x="10624" y="98041"/>
                  <a:pt x="11987" y="98126"/>
                  <a:pt x="12476" y="99427"/>
                </a:cubicBezTo>
                <a:lnTo>
                  <a:pt x="12476" y="99427"/>
                </a:lnTo>
                <a:cubicBezTo>
                  <a:pt x="15394" y="105195"/>
                  <a:pt x="22435" y="107505"/>
                  <a:pt x="28202" y="104587"/>
                </a:cubicBezTo>
                <a:lnTo>
                  <a:pt x="28202" y="104587"/>
                </a:lnTo>
                <a:cubicBezTo>
                  <a:pt x="33971" y="101669"/>
                  <a:pt x="36279" y="94627"/>
                  <a:pt x="33362" y="88860"/>
                </a:cubicBezTo>
                <a:lnTo>
                  <a:pt x="33362" y="88860"/>
                </a:lnTo>
                <a:cubicBezTo>
                  <a:pt x="30444" y="83093"/>
                  <a:pt x="23403" y="80783"/>
                  <a:pt x="17636" y="83700"/>
                </a:cubicBezTo>
                <a:lnTo>
                  <a:pt x="17636" y="83700"/>
                </a:lnTo>
                <a:cubicBezTo>
                  <a:pt x="11867" y="86619"/>
                  <a:pt x="9557" y="93659"/>
                  <a:pt x="12476" y="99427"/>
                </a:cubicBezTo>
                <a:cubicBezTo>
                  <a:pt x="15140" y="103681"/>
                  <a:pt x="16570" y="108242"/>
                  <a:pt x="20982" y="118631"/>
                </a:cubicBezTo>
                <a:cubicBezTo>
                  <a:pt x="22759" y="121782"/>
                  <a:pt x="27938" y="133449"/>
                  <a:pt x="29995" y="137403"/>
                </a:cubicBezTo>
                <a:cubicBezTo>
                  <a:pt x="33611" y="146157"/>
                  <a:pt x="36009" y="151319"/>
                  <a:pt x="37866" y="156361"/>
                </a:cubicBezTo>
                <a:cubicBezTo>
                  <a:pt x="39580" y="161725"/>
                  <a:pt x="39990" y="164561"/>
                  <a:pt x="41041" y="169658"/>
                </a:cubicBezTo>
                <a:cubicBezTo>
                  <a:pt x="41743" y="174106"/>
                  <a:pt x="42695" y="179477"/>
                  <a:pt x="42647" y="182396"/>
                </a:cubicBezTo>
                <a:cubicBezTo>
                  <a:pt x="42444" y="185723"/>
                  <a:pt x="42135" y="186089"/>
                  <a:pt x="41446" y="186065"/>
                </a:cubicBezTo>
                <a:cubicBezTo>
                  <a:pt x="41085" y="186514"/>
                  <a:pt x="43107" y="184898"/>
                  <a:pt x="44939" y="183753"/>
                </a:cubicBezTo>
                <a:cubicBezTo>
                  <a:pt x="44541" y="183878"/>
                  <a:pt x="44839" y="184268"/>
                  <a:pt x="44223" y="183056"/>
                </a:cubicBezTo>
                <a:cubicBezTo>
                  <a:pt x="41847" y="180816"/>
                  <a:pt x="39892" y="178699"/>
                  <a:pt x="38285" y="173846"/>
                </a:cubicBezTo>
                <a:cubicBezTo>
                  <a:pt x="36003" y="168033"/>
                  <a:pt x="33858" y="160587"/>
                  <a:pt x="33306" y="152100"/>
                </a:cubicBezTo>
                <a:cubicBezTo>
                  <a:pt x="32572" y="143565"/>
                  <a:pt x="33258" y="132820"/>
                  <a:pt x="34619" y="122433"/>
                </a:cubicBezTo>
                <a:cubicBezTo>
                  <a:pt x="36066" y="112016"/>
                  <a:pt x="38666" y="100763"/>
                  <a:pt x="41692" y="90582"/>
                </a:cubicBezTo>
                <a:cubicBezTo>
                  <a:pt x="44894" y="80586"/>
                  <a:pt x="49665" y="70519"/>
                  <a:pt x="53475" y="61680"/>
                </a:cubicBezTo>
                <a:cubicBezTo>
                  <a:pt x="57446" y="53117"/>
                  <a:pt x="61528" y="45433"/>
                  <a:pt x="64810" y="38954"/>
                </a:cubicBezTo>
                <a:lnTo>
                  <a:pt x="64810" y="38954"/>
                </a:lnTo>
                <a:cubicBezTo>
                  <a:pt x="66278" y="35966"/>
                  <a:pt x="65045" y="32354"/>
                  <a:pt x="62058" y="30887"/>
                </a:cubicBezTo>
                <a:lnTo>
                  <a:pt x="62058" y="30887"/>
                </a:lnTo>
                <a:cubicBezTo>
                  <a:pt x="59070" y="29419"/>
                  <a:pt x="55458" y="30651"/>
                  <a:pt x="53990" y="33639"/>
                </a:cubicBezTo>
                <a:lnTo>
                  <a:pt x="53990" y="33639"/>
                </a:lnTo>
                <a:cubicBezTo>
                  <a:pt x="52523" y="36627"/>
                  <a:pt x="53755" y="40239"/>
                  <a:pt x="56743" y="41706"/>
                </a:cubicBezTo>
                <a:lnTo>
                  <a:pt x="56743" y="41706"/>
                </a:lnTo>
                <a:cubicBezTo>
                  <a:pt x="59730" y="43174"/>
                  <a:pt x="63342" y="41942"/>
                  <a:pt x="64810" y="38954"/>
                </a:cubicBezTo>
                <a:cubicBezTo>
                  <a:pt x="68314" y="32636"/>
                  <a:pt x="71141" y="27612"/>
                  <a:pt x="73548" y="23872"/>
                </a:cubicBezTo>
                <a:lnTo>
                  <a:pt x="73548" y="23872"/>
                </a:lnTo>
                <a:cubicBezTo>
                  <a:pt x="75395" y="20415"/>
                  <a:pt x="74091" y="16113"/>
                  <a:pt x="70634" y="14265"/>
                </a:cubicBezTo>
                <a:lnTo>
                  <a:pt x="70634" y="14265"/>
                </a:lnTo>
                <a:cubicBezTo>
                  <a:pt x="67176" y="12416"/>
                  <a:pt x="62876" y="13722"/>
                  <a:pt x="61028" y="17179"/>
                </a:cubicBezTo>
                <a:lnTo>
                  <a:pt x="61028" y="17179"/>
                </a:lnTo>
                <a:cubicBezTo>
                  <a:pt x="59179" y="20636"/>
                  <a:pt x="60483" y="24937"/>
                  <a:pt x="63941" y="26785"/>
                </a:cubicBezTo>
                <a:lnTo>
                  <a:pt x="63941" y="26785"/>
                </a:lnTo>
                <a:cubicBezTo>
                  <a:pt x="67398" y="28633"/>
                  <a:pt x="71700" y="27329"/>
                  <a:pt x="73548" y="23872"/>
                </a:cubicBezTo>
                <a:cubicBezTo>
                  <a:pt x="76324" y="19666"/>
                  <a:pt x="76833" y="18656"/>
                  <a:pt x="77940" y="18665"/>
                </a:cubicBezTo>
                <a:lnTo>
                  <a:pt x="77940" y="18665"/>
                </a:lnTo>
                <a:cubicBezTo>
                  <a:pt x="81453" y="15504"/>
                  <a:pt x="81739" y="10093"/>
                  <a:pt x="78579" y="6581"/>
                </a:cubicBezTo>
                <a:lnTo>
                  <a:pt x="78579" y="6581"/>
                </a:lnTo>
                <a:cubicBezTo>
                  <a:pt x="75418" y="3067"/>
                  <a:pt x="70008" y="2781"/>
                  <a:pt x="66494" y="5942"/>
                </a:cubicBezTo>
                <a:lnTo>
                  <a:pt x="66494" y="5942"/>
                </a:lnTo>
                <a:cubicBezTo>
                  <a:pt x="62981" y="9103"/>
                  <a:pt x="62695" y="14513"/>
                  <a:pt x="65855" y="18026"/>
                </a:cubicBezTo>
                <a:lnTo>
                  <a:pt x="65855" y="18026"/>
                </a:lnTo>
                <a:cubicBezTo>
                  <a:pt x="69016" y="21540"/>
                  <a:pt x="74426" y="21826"/>
                  <a:pt x="77940" y="18665"/>
                </a:cubicBezTo>
                <a:cubicBezTo>
                  <a:pt x="77808" y="18656"/>
                  <a:pt x="79643" y="19227"/>
                  <a:pt x="83865" y="18039"/>
                </a:cubicBezTo>
                <a:lnTo>
                  <a:pt x="83865" y="18039"/>
                </a:lnTo>
                <a:cubicBezTo>
                  <a:pt x="88846" y="15962"/>
                  <a:pt x="91201" y="10241"/>
                  <a:pt x="89124" y="5260"/>
                </a:cubicBezTo>
                <a:lnTo>
                  <a:pt x="89124" y="5260"/>
                </a:lnTo>
                <a:cubicBezTo>
                  <a:pt x="87049" y="278"/>
                  <a:pt x="81327" y="-2076"/>
                  <a:pt x="76345" y="0"/>
                </a:cubicBezTo>
                <a:cubicBezTo>
                  <a:pt x="75314" y="1000"/>
                  <a:pt x="70921" y="2109"/>
                  <a:pt x="66513" y="5925"/>
                </a:cubicBezTo>
                <a:cubicBezTo>
                  <a:pt x="63361" y="9766"/>
                  <a:pt x="62464" y="13498"/>
                  <a:pt x="61027" y="17180"/>
                </a:cubicBezTo>
                <a:cubicBezTo>
                  <a:pt x="59110" y="21525"/>
                  <a:pt x="56839" y="27034"/>
                  <a:pt x="53991" y="33637"/>
                </a:cubicBezTo>
                <a:cubicBezTo>
                  <a:pt x="50929" y="40071"/>
                  <a:pt x="46912" y="48023"/>
                  <a:pt x="42976" y="56926"/>
                </a:cubicBezTo>
                <a:cubicBezTo>
                  <a:pt x="38932" y="65430"/>
                  <a:pt x="33602" y="75888"/>
                  <a:pt x="29781" y="86528"/>
                </a:cubicBezTo>
                <a:cubicBezTo>
                  <a:pt x="25821" y="96875"/>
                  <a:pt x="22161" y="108863"/>
                  <a:pt x="19763" y="119753"/>
                </a:cubicBezTo>
                <a:cubicBezTo>
                  <a:pt x="17308" y="130524"/>
                  <a:pt x="15463" y="142697"/>
                  <a:pt x="15161" y="152526"/>
                </a:cubicBezTo>
                <a:cubicBezTo>
                  <a:pt x="15054" y="162887"/>
                  <a:pt x="16931" y="173107"/>
                  <a:pt x="18727" y="180083"/>
                </a:cubicBezTo>
                <a:cubicBezTo>
                  <a:pt x="21139" y="187831"/>
                  <a:pt x="25455" y="194246"/>
                  <a:pt x="28564" y="197821"/>
                </a:cubicBezTo>
                <a:cubicBezTo>
                  <a:pt x="33409" y="202399"/>
                  <a:pt x="40756" y="204885"/>
                  <a:pt x="44939" y="205010"/>
                </a:cubicBezTo>
                <a:cubicBezTo>
                  <a:pt x="51382" y="203865"/>
                  <a:pt x="57199" y="198582"/>
                  <a:pt x="58948" y="194817"/>
                </a:cubicBezTo>
                <a:cubicBezTo>
                  <a:pt x="60308" y="190693"/>
                  <a:pt x="60368" y="185618"/>
                  <a:pt x="59720" y="181392"/>
                </a:cubicBezTo>
                <a:cubicBezTo>
                  <a:pt x="59240" y="176976"/>
                  <a:pt x="57770" y="170808"/>
                  <a:pt x="56724" y="166522"/>
                </a:cubicBezTo>
                <a:cubicBezTo>
                  <a:pt x="55802" y="161748"/>
                  <a:pt x="55224" y="157812"/>
                  <a:pt x="53328" y="151556"/>
                </a:cubicBezTo>
                <a:cubicBezTo>
                  <a:pt x="51791" y="145677"/>
                  <a:pt x="49765" y="139889"/>
                  <a:pt x="46737" y="131072"/>
                </a:cubicBezTo>
                <a:cubicBezTo>
                  <a:pt x="45589" y="126550"/>
                  <a:pt x="41377" y="114465"/>
                  <a:pt x="40634" y="111065"/>
                </a:cubicBezTo>
                <a:cubicBezTo>
                  <a:pt x="37278" y="101299"/>
                  <a:pt x="36311" y="95703"/>
                  <a:pt x="33362" y="88861"/>
                </a:cubicBezTo>
                <a:cubicBezTo>
                  <a:pt x="30052" y="82651"/>
                  <a:pt x="25731" y="79178"/>
                  <a:pt x="25868" y="78779"/>
                </a:cubicBezTo>
                <a:cubicBezTo>
                  <a:pt x="25032" y="77666"/>
                  <a:pt x="23097" y="74844"/>
                  <a:pt x="10520" y="71700"/>
                </a:cubicBezTo>
                <a:cubicBezTo>
                  <a:pt x="2478" y="75989"/>
                  <a:pt x="-146" y="81015"/>
                  <a:pt x="0" y="80406"/>
                </a:cubicBezTo>
                <a:lnTo>
                  <a:pt x="0" y="80406"/>
                </a:lnTo>
                <a:cubicBezTo>
                  <a:pt x="-4683" y="85622"/>
                  <a:pt x="-4250" y="93647"/>
                  <a:pt x="966" y="98329"/>
                </a:cubicBezTo>
                <a:lnTo>
                  <a:pt x="966" y="98329"/>
                </a:lnTo>
                <a:cubicBezTo>
                  <a:pt x="6182" y="103012"/>
                  <a:pt x="14207" y="102580"/>
                  <a:pt x="18889" y="97363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24909" y="1968012"/>
            <a:ext cx="114767" cy="217652"/>
          </a:xfrm>
          <a:custGeom>
            <a:avLst/>
            <a:gdLst>
              <a:gd name="connsiteX0" fmla="*/ 14818 w 114767"/>
              <a:gd name="connsiteY0" fmla="*/ 106551 h 217652"/>
              <a:gd name="connsiteX1" fmla="*/ 11559 w 114767"/>
              <a:gd name="connsiteY1" fmla="*/ 105556 h 217652"/>
              <a:gd name="connsiteX2" fmla="*/ 11559 w 114767"/>
              <a:gd name="connsiteY2" fmla="*/ 105556 h 217652"/>
              <a:gd name="connsiteX3" fmla="*/ 27780 w 114767"/>
              <a:gd name="connsiteY3" fmla="*/ 97453 h 217652"/>
              <a:gd name="connsiteX4" fmla="*/ 27780 w 114767"/>
              <a:gd name="connsiteY4" fmla="*/ 97453 h 217652"/>
              <a:gd name="connsiteX5" fmla="*/ 19675 w 114767"/>
              <a:gd name="connsiteY5" fmla="*/ 81233 h 217652"/>
              <a:gd name="connsiteX6" fmla="*/ 19675 w 114767"/>
              <a:gd name="connsiteY6" fmla="*/ 81233 h 217652"/>
              <a:gd name="connsiteX7" fmla="*/ 3456 w 114767"/>
              <a:gd name="connsiteY7" fmla="*/ 89336 h 217652"/>
              <a:gd name="connsiteX8" fmla="*/ 3456 w 114767"/>
              <a:gd name="connsiteY8" fmla="*/ 89336 h 217652"/>
              <a:gd name="connsiteX9" fmla="*/ 11559 w 114767"/>
              <a:gd name="connsiteY9" fmla="*/ 105556 h 217652"/>
              <a:gd name="connsiteX10" fmla="*/ 5387 w 114767"/>
              <a:gd name="connsiteY10" fmla="*/ 100479 h 217652"/>
              <a:gd name="connsiteX11" fmla="*/ 5387 w 114767"/>
              <a:gd name="connsiteY11" fmla="*/ 100479 h 217652"/>
              <a:gd name="connsiteX12" fmla="*/ 21881 w 114767"/>
              <a:gd name="connsiteY12" fmla="*/ 106418 h 217652"/>
              <a:gd name="connsiteX13" fmla="*/ 21881 w 114767"/>
              <a:gd name="connsiteY13" fmla="*/ 106418 h 217652"/>
              <a:gd name="connsiteX14" fmla="*/ 27821 w 114767"/>
              <a:gd name="connsiteY14" fmla="*/ 89923 h 217652"/>
              <a:gd name="connsiteX15" fmla="*/ 27821 w 114767"/>
              <a:gd name="connsiteY15" fmla="*/ 89923 h 217652"/>
              <a:gd name="connsiteX16" fmla="*/ 11327 w 114767"/>
              <a:gd name="connsiteY16" fmla="*/ 83985 h 217652"/>
              <a:gd name="connsiteX17" fmla="*/ 11327 w 114767"/>
              <a:gd name="connsiteY17" fmla="*/ 83985 h 217652"/>
              <a:gd name="connsiteX18" fmla="*/ 5387 w 114767"/>
              <a:gd name="connsiteY18" fmla="*/ 100479 h 217652"/>
              <a:gd name="connsiteX19" fmla="*/ 8147 w 114767"/>
              <a:gd name="connsiteY19" fmla="*/ 105258 h 217652"/>
              <a:gd name="connsiteX20" fmla="*/ 8147 w 114767"/>
              <a:gd name="connsiteY20" fmla="*/ 105258 h 217652"/>
              <a:gd name="connsiteX21" fmla="*/ 23044 w 114767"/>
              <a:gd name="connsiteY21" fmla="*/ 113192 h 217652"/>
              <a:gd name="connsiteX22" fmla="*/ 23044 w 114767"/>
              <a:gd name="connsiteY22" fmla="*/ 113192 h 217652"/>
              <a:gd name="connsiteX23" fmla="*/ 30976 w 114767"/>
              <a:gd name="connsiteY23" fmla="*/ 98295 h 217652"/>
              <a:gd name="connsiteX24" fmla="*/ 30976 w 114767"/>
              <a:gd name="connsiteY24" fmla="*/ 98295 h 217652"/>
              <a:gd name="connsiteX25" fmla="*/ 16080 w 114767"/>
              <a:gd name="connsiteY25" fmla="*/ 90363 h 217652"/>
              <a:gd name="connsiteX26" fmla="*/ 16080 w 114767"/>
              <a:gd name="connsiteY26" fmla="*/ 90363 h 217652"/>
              <a:gd name="connsiteX27" fmla="*/ 8147 w 114767"/>
              <a:gd name="connsiteY27" fmla="*/ 105258 h 217652"/>
              <a:gd name="connsiteX28" fmla="*/ 11978 w 114767"/>
              <a:gd name="connsiteY28" fmla="*/ 117803 h 217652"/>
              <a:gd name="connsiteX29" fmla="*/ 19568 w 114767"/>
              <a:gd name="connsiteY29" fmla="*/ 135690 h 217652"/>
              <a:gd name="connsiteX30" fmla="*/ 28688 w 114767"/>
              <a:gd name="connsiteY30" fmla="*/ 154373 h 217652"/>
              <a:gd name="connsiteX31" fmla="*/ 36859 w 114767"/>
              <a:gd name="connsiteY31" fmla="*/ 171914 h 217652"/>
              <a:gd name="connsiteX32" fmla="*/ 41352 w 114767"/>
              <a:gd name="connsiteY32" fmla="*/ 186159 h 217652"/>
              <a:gd name="connsiteX33" fmla="*/ 42487 w 114767"/>
              <a:gd name="connsiteY33" fmla="*/ 196296 h 217652"/>
              <a:gd name="connsiteX34" fmla="*/ 41835 w 114767"/>
              <a:gd name="connsiteY34" fmla="*/ 202015 h 217652"/>
              <a:gd name="connsiteX35" fmla="*/ 41634 w 114767"/>
              <a:gd name="connsiteY35" fmla="*/ 200891 h 217652"/>
              <a:gd name="connsiteX36" fmla="*/ 54811 w 114767"/>
              <a:gd name="connsiteY36" fmla="*/ 196239 h 217652"/>
              <a:gd name="connsiteX37" fmla="*/ 54811 w 114767"/>
              <a:gd name="connsiteY37" fmla="*/ 196239 h 217652"/>
              <a:gd name="connsiteX38" fmla="*/ 39091 w 114767"/>
              <a:gd name="connsiteY38" fmla="*/ 201932 h 217652"/>
              <a:gd name="connsiteX39" fmla="*/ 39091 w 114767"/>
              <a:gd name="connsiteY39" fmla="*/ 201932 h 217652"/>
              <a:gd name="connsiteX40" fmla="*/ 44785 w 114767"/>
              <a:gd name="connsiteY40" fmla="*/ 217652 h 217652"/>
              <a:gd name="connsiteX41" fmla="*/ 44785 w 114767"/>
              <a:gd name="connsiteY41" fmla="*/ 217652 h 217652"/>
              <a:gd name="connsiteX42" fmla="*/ 60505 w 114767"/>
              <a:gd name="connsiteY42" fmla="*/ 211959 h 217652"/>
              <a:gd name="connsiteX43" fmla="*/ 60505 w 114767"/>
              <a:gd name="connsiteY43" fmla="*/ 211959 h 217652"/>
              <a:gd name="connsiteX44" fmla="*/ 54811 w 114767"/>
              <a:gd name="connsiteY44" fmla="*/ 196239 h 217652"/>
              <a:gd name="connsiteX45" fmla="*/ 56626 w 114767"/>
              <a:gd name="connsiteY45" fmla="*/ 197457 h 217652"/>
              <a:gd name="connsiteX46" fmla="*/ 52038 w 114767"/>
              <a:gd name="connsiteY46" fmla="*/ 188276 h 217652"/>
              <a:gd name="connsiteX47" fmla="*/ 47674 w 114767"/>
              <a:gd name="connsiteY47" fmla="*/ 167563 h 217652"/>
              <a:gd name="connsiteX48" fmla="*/ 44406 w 114767"/>
              <a:gd name="connsiteY48" fmla="*/ 139419 h 217652"/>
              <a:gd name="connsiteX49" fmla="*/ 45927 w 114767"/>
              <a:gd name="connsiteY49" fmla="*/ 108745 h 217652"/>
              <a:gd name="connsiteX50" fmla="*/ 51822 w 114767"/>
              <a:gd name="connsiteY50" fmla="*/ 78676 h 217652"/>
              <a:gd name="connsiteX51" fmla="*/ 63689 w 114767"/>
              <a:gd name="connsiteY51" fmla="*/ 52352 h 217652"/>
              <a:gd name="connsiteX52" fmla="*/ 78167 w 114767"/>
              <a:gd name="connsiteY52" fmla="*/ 32565 h 217652"/>
              <a:gd name="connsiteX53" fmla="*/ 78167 w 114767"/>
              <a:gd name="connsiteY53" fmla="*/ 32565 h 217652"/>
              <a:gd name="connsiteX54" fmla="*/ 77538 w 114767"/>
              <a:gd name="connsiteY54" fmla="*/ 23783 h 217652"/>
              <a:gd name="connsiteX55" fmla="*/ 77538 w 114767"/>
              <a:gd name="connsiteY55" fmla="*/ 23783 h 217652"/>
              <a:gd name="connsiteX56" fmla="*/ 68756 w 114767"/>
              <a:gd name="connsiteY56" fmla="*/ 24411 h 217652"/>
              <a:gd name="connsiteX57" fmla="*/ 68756 w 114767"/>
              <a:gd name="connsiteY57" fmla="*/ 24411 h 217652"/>
              <a:gd name="connsiteX58" fmla="*/ 69385 w 114767"/>
              <a:gd name="connsiteY58" fmla="*/ 33192 h 217652"/>
              <a:gd name="connsiteX59" fmla="*/ 69385 w 114767"/>
              <a:gd name="connsiteY59" fmla="*/ 33192 h 217652"/>
              <a:gd name="connsiteX60" fmla="*/ 78167 w 114767"/>
              <a:gd name="connsiteY60" fmla="*/ 32565 h 217652"/>
              <a:gd name="connsiteX61" fmla="*/ 92857 w 114767"/>
              <a:gd name="connsiteY61" fmla="*/ 20737 h 217652"/>
              <a:gd name="connsiteX62" fmla="*/ 92857 w 114767"/>
              <a:gd name="connsiteY62" fmla="*/ 20737 h 217652"/>
              <a:gd name="connsiteX63" fmla="*/ 94305 w 114767"/>
              <a:gd name="connsiteY63" fmla="*/ 10736 h 217652"/>
              <a:gd name="connsiteX64" fmla="*/ 94305 w 114767"/>
              <a:gd name="connsiteY64" fmla="*/ 10736 h 217652"/>
              <a:gd name="connsiteX65" fmla="*/ 84302 w 114767"/>
              <a:gd name="connsiteY65" fmla="*/ 9288 h 217652"/>
              <a:gd name="connsiteX66" fmla="*/ 84302 w 114767"/>
              <a:gd name="connsiteY66" fmla="*/ 9288 h 217652"/>
              <a:gd name="connsiteX67" fmla="*/ 82854 w 114767"/>
              <a:gd name="connsiteY67" fmla="*/ 19291 h 217652"/>
              <a:gd name="connsiteX68" fmla="*/ 82854 w 114767"/>
              <a:gd name="connsiteY68" fmla="*/ 19291 h 217652"/>
              <a:gd name="connsiteX69" fmla="*/ 92857 w 114767"/>
              <a:gd name="connsiteY69" fmla="*/ 20737 h 217652"/>
              <a:gd name="connsiteX70" fmla="*/ 102010 w 114767"/>
              <a:gd name="connsiteY70" fmla="*/ 17165 h 217652"/>
              <a:gd name="connsiteX71" fmla="*/ 102010 w 114767"/>
              <a:gd name="connsiteY71" fmla="*/ 17165 h 217652"/>
              <a:gd name="connsiteX72" fmla="*/ 107495 w 114767"/>
              <a:gd name="connsiteY72" fmla="*/ 6511 h 217652"/>
              <a:gd name="connsiteX73" fmla="*/ 107495 w 114767"/>
              <a:gd name="connsiteY73" fmla="*/ 6511 h 217652"/>
              <a:gd name="connsiteX74" fmla="*/ 96840 w 114767"/>
              <a:gd name="connsiteY74" fmla="*/ 1026 h 217652"/>
              <a:gd name="connsiteX75" fmla="*/ 96840 w 114767"/>
              <a:gd name="connsiteY75" fmla="*/ 1026 h 217652"/>
              <a:gd name="connsiteX76" fmla="*/ 91356 w 114767"/>
              <a:gd name="connsiteY76" fmla="*/ 11681 h 217652"/>
              <a:gd name="connsiteX77" fmla="*/ 91356 w 114767"/>
              <a:gd name="connsiteY77" fmla="*/ 11681 h 217652"/>
              <a:gd name="connsiteX78" fmla="*/ 102010 w 114767"/>
              <a:gd name="connsiteY78" fmla="*/ 17165 h 217652"/>
              <a:gd name="connsiteX79" fmla="*/ 103850 w 114767"/>
              <a:gd name="connsiteY79" fmla="*/ 19508 h 217652"/>
              <a:gd name="connsiteX80" fmla="*/ 103850 w 114767"/>
              <a:gd name="connsiteY80" fmla="*/ 19508 h 217652"/>
              <a:gd name="connsiteX81" fmla="*/ 114767 w 114767"/>
              <a:gd name="connsiteY81" fmla="*/ 10916 h 217652"/>
              <a:gd name="connsiteX82" fmla="*/ 114767 w 114767"/>
              <a:gd name="connsiteY82" fmla="*/ 10916 h 217652"/>
              <a:gd name="connsiteX83" fmla="*/ 106174 w 114767"/>
              <a:gd name="connsiteY83" fmla="*/ 0 h 217652"/>
              <a:gd name="connsiteX84" fmla="*/ 96840 w 114767"/>
              <a:gd name="connsiteY84" fmla="*/ 1026 h 217652"/>
              <a:gd name="connsiteX85" fmla="*/ 84301 w 114767"/>
              <a:gd name="connsiteY85" fmla="*/ 9290 h 217652"/>
              <a:gd name="connsiteX86" fmla="*/ 68757 w 114767"/>
              <a:gd name="connsiteY86" fmla="*/ 24410 h 217652"/>
              <a:gd name="connsiteX87" fmla="*/ 53656 w 114767"/>
              <a:gd name="connsiteY87" fmla="*/ 46685 h 217652"/>
              <a:gd name="connsiteX88" fmla="*/ 40544 w 114767"/>
              <a:gd name="connsiteY88" fmla="*/ 74917 h 217652"/>
              <a:gd name="connsiteX89" fmla="*/ 32636 w 114767"/>
              <a:gd name="connsiteY89" fmla="*/ 106645 h 217652"/>
              <a:gd name="connsiteX90" fmla="*/ 28239 w 114767"/>
              <a:gd name="connsiteY90" fmla="*/ 139070 h 217652"/>
              <a:gd name="connsiteX91" fmla="*/ 28259 w 114767"/>
              <a:gd name="connsiteY91" fmla="*/ 169419 h 217652"/>
              <a:gd name="connsiteX92" fmla="*/ 30468 w 114767"/>
              <a:gd name="connsiteY92" fmla="*/ 193412 h 217652"/>
              <a:gd name="connsiteX93" fmla="*/ 35737 w 114767"/>
              <a:gd name="connsiteY93" fmla="*/ 208545 h 217652"/>
              <a:gd name="connsiteX94" fmla="*/ 44766 w 114767"/>
              <a:gd name="connsiteY94" fmla="*/ 217643 h 217652"/>
              <a:gd name="connsiteX95" fmla="*/ 61908 w 114767"/>
              <a:gd name="connsiteY95" fmla="*/ 210364 h 217652"/>
              <a:gd name="connsiteX96" fmla="*/ 62363 w 114767"/>
              <a:gd name="connsiteY96" fmla="*/ 202015 h 217652"/>
              <a:gd name="connsiteX97" fmla="*/ 61052 w 114767"/>
              <a:gd name="connsiteY97" fmla="*/ 193932 h 217652"/>
              <a:gd name="connsiteX98" fmla="*/ 58246 w 114767"/>
              <a:gd name="connsiteY98" fmla="*/ 181723 h 217652"/>
              <a:gd name="connsiteX99" fmla="*/ 52878 w 114767"/>
              <a:gd name="connsiteY99" fmla="*/ 165727 h 217652"/>
              <a:gd name="connsiteX100" fmla="*/ 45274 w 114767"/>
              <a:gd name="connsiteY100" fmla="*/ 147116 h 217652"/>
              <a:gd name="connsiteX101" fmla="*/ 37962 w 114767"/>
              <a:gd name="connsiteY101" fmla="*/ 128332 h 217652"/>
              <a:gd name="connsiteX102" fmla="*/ 33061 w 114767"/>
              <a:gd name="connsiteY102" fmla="*/ 111386 h 217652"/>
              <a:gd name="connsiteX103" fmla="*/ 30975 w 114767"/>
              <a:gd name="connsiteY103" fmla="*/ 98291 h 217652"/>
              <a:gd name="connsiteX104" fmla="*/ 27825 w 114767"/>
              <a:gd name="connsiteY104" fmla="*/ 89931 h 217652"/>
              <a:gd name="connsiteX105" fmla="*/ 19570 w 114767"/>
              <a:gd name="connsiteY105" fmla="*/ 81198 h 217652"/>
              <a:gd name="connsiteX106" fmla="*/ 10502 w 114767"/>
              <a:gd name="connsiteY106" fmla="*/ 81231 h 217652"/>
              <a:gd name="connsiteX107" fmla="*/ 10502 w 114767"/>
              <a:gd name="connsiteY107" fmla="*/ 81231 h 217652"/>
              <a:gd name="connsiteX108" fmla="*/ 0 w 114767"/>
              <a:gd name="connsiteY108" fmla="*/ 96048 h 217652"/>
              <a:gd name="connsiteX109" fmla="*/ 0 w 114767"/>
              <a:gd name="connsiteY109" fmla="*/ 96048 h 217652"/>
              <a:gd name="connsiteX110" fmla="*/ 14818 w 114767"/>
              <a:gd name="connsiteY110" fmla="*/ 106551 h 217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</a:cxnLst>
            <a:rect l="l" t="t" r="r" b="b"/>
            <a:pathLst>
              <a:path w="114767" h="217652">
                <a:moveTo>
                  <a:pt x="14818" y="106551"/>
                </a:moveTo>
                <a:cubicBezTo>
                  <a:pt x="19255" y="105267"/>
                  <a:pt x="16582" y="105665"/>
                  <a:pt x="11559" y="105556"/>
                </a:cubicBezTo>
                <a:lnTo>
                  <a:pt x="11559" y="105556"/>
                </a:lnTo>
                <a:cubicBezTo>
                  <a:pt x="18276" y="107797"/>
                  <a:pt x="25538" y="104169"/>
                  <a:pt x="27780" y="97453"/>
                </a:cubicBezTo>
                <a:lnTo>
                  <a:pt x="27780" y="97453"/>
                </a:lnTo>
                <a:cubicBezTo>
                  <a:pt x="30021" y="90736"/>
                  <a:pt x="26392" y="83474"/>
                  <a:pt x="19675" y="81233"/>
                </a:cubicBezTo>
                <a:lnTo>
                  <a:pt x="19675" y="81233"/>
                </a:lnTo>
                <a:cubicBezTo>
                  <a:pt x="12960" y="78991"/>
                  <a:pt x="5698" y="82619"/>
                  <a:pt x="3456" y="89336"/>
                </a:cubicBezTo>
                <a:lnTo>
                  <a:pt x="3456" y="89336"/>
                </a:lnTo>
                <a:cubicBezTo>
                  <a:pt x="1215" y="96052"/>
                  <a:pt x="4843" y="103314"/>
                  <a:pt x="11559" y="105556"/>
                </a:cubicBezTo>
                <a:cubicBezTo>
                  <a:pt x="5043" y="100186"/>
                  <a:pt x="4805" y="99574"/>
                  <a:pt x="5387" y="100479"/>
                </a:cubicBezTo>
                <a:lnTo>
                  <a:pt x="5387" y="100479"/>
                </a:lnTo>
                <a:cubicBezTo>
                  <a:pt x="8301" y="106674"/>
                  <a:pt x="15687" y="109333"/>
                  <a:pt x="21881" y="106418"/>
                </a:cubicBezTo>
                <a:lnTo>
                  <a:pt x="21881" y="106418"/>
                </a:lnTo>
                <a:cubicBezTo>
                  <a:pt x="28076" y="103503"/>
                  <a:pt x="30736" y="96118"/>
                  <a:pt x="27821" y="89923"/>
                </a:cubicBezTo>
                <a:lnTo>
                  <a:pt x="27821" y="89923"/>
                </a:lnTo>
                <a:cubicBezTo>
                  <a:pt x="24905" y="83728"/>
                  <a:pt x="17521" y="81069"/>
                  <a:pt x="11327" y="83985"/>
                </a:cubicBezTo>
                <a:lnTo>
                  <a:pt x="11327" y="83985"/>
                </a:lnTo>
                <a:cubicBezTo>
                  <a:pt x="5132" y="86899"/>
                  <a:pt x="2472" y="94284"/>
                  <a:pt x="5387" y="100479"/>
                </a:cubicBezTo>
                <a:cubicBezTo>
                  <a:pt x="6939" y="103290"/>
                  <a:pt x="7511" y="103405"/>
                  <a:pt x="8147" y="105258"/>
                </a:cubicBezTo>
                <a:lnTo>
                  <a:pt x="8147" y="105258"/>
                </a:lnTo>
                <a:cubicBezTo>
                  <a:pt x="10069" y="111563"/>
                  <a:pt x="16739" y="115115"/>
                  <a:pt x="23044" y="113192"/>
                </a:cubicBezTo>
                <a:lnTo>
                  <a:pt x="23044" y="113192"/>
                </a:lnTo>
                <a:cubicBezTo>
                  <a:pt x="29348" y="111269"/>
                  <a:pt x="32900" y="104599"/>
                  <a:pt x="30976" y="98295"/>
                </a:cubicBezTo>
                <a:lnTo>
                  <a:pt x="30976" y="98295"/>
                </a:lnTo>
                <a:cubicBezTo>
                  <a:pt x="29053" y="91991"/>
                  <a:pt x="22385" y="88438"/>
                  <a:pt x="16080" y="90363"/>
                </a:cubicBezTo>
                <a:lnTo>
                  <a:pt x="16080" y="90363"/>
                </a:lnTo>
                <a:cubicBezTo>
                  <a:pt x="9776" y="92285"/>
                  <a:pt x="6224" y="98954"/>
                  <a:pt x="8147" y="105258"/>
                </a:cubicBezTo>
                <a:cubicBezTo>
                  <a:pt x="9102" y="107085"/>
                  <a:pt x="9923" y="111934"/>
                  <a:pt x="11978" y="117803"/>
                </a:cubicBezTo>
                <a:cubicBezTo>
                  <a:pt x="13987" y="123113"/>
                  <a:pt x="16745" y="129632"/>
                  <a:pt x="19568" y="135690"/>
                </a:cubicBezTo>
                <a:cubicBezTo>
                  <a:pt x="22354" y="141876"/>
                  <a:pt x="25778" y="148430"/>
                  <a:pt x="28688" y="154373"/>
                </a:cubicBezTo>
                <a:cubicBezTo>
                  <a:pt x="31545" y="160515"/>
                  <a:pt x="34739" y="166838"/>
                  <a:pt x="36859" y="171914"/>
                </a:cubicBezTo>
                <a:cubicBezTo>
                  <a:pt x="38875" y="177258"/>
                  <a:pt x="40318" y="182020"/>
                  <a:pt x="41352" y="186159"/>
                </a:cubicBezTo>
                <a:cubicBezTo>
                  <a:pt x="42179" y="190056"/>
                  <a:pt x="42301" y="193168"/>
                  <a:pt x="42487" y="196296"/>
                </a:cubicBezTo>
                <a:cubicBezTo>
                  <a:pt x="42510" y="198709"/>
                  <a:pt x="42138" y="200126"/>
                  <a:pt x="41835" y="202015"/>
                </a:cubicBezTo>
                <a:cubicBezTo>
                  <a:pt x="41528" y="203955"/>
                  <a:pt x="41433" y="202930"/>
                  <a:pt x="41634" y="200891"/>
                </a:cubicBezTo>
                <a:cubicBezTo>
                  <a:pt x="41578" y="200641"/>
                  <a:pt x="47300" y="196288"/>
                  <a:pt x="54811" y="196239"/>
                </a:cubicBezTo>
                <a:lnTo>
                  <a:pt x="54811" y="196239"/>
                </a:lnTo>
                <a:cubicBezTo>
                  <a:pt x="48898" y="193470"/>
                  <a:pt x="41860" y="196019"/>
                  <a:pt x="39091" y="201932"/>
                </a:cubicBezTo>
                <a:lnTo>
                  <a:pt x="39091" y="201932"/>
                </a:lnTo>
                <a:cubicBezTo>
                  <a:pt x="36323" y="207845"/>
                  <a:pt x="38872" y="214883"/>
                  <a:pt x="44785" y="217652"/>
                </a:cubicBezTo>
                <a:lnTo>
                  <a:pt x="44785" y="217652"/>
                </a:lnTo>
                <a:cubicBezTo>
                  <a:pt x="50698" y="220421"/>
                  <a:pt x="57736" y="217872"/>
                  <a:pt x="60505" y="211959"/>
                </a:cubicBezTo>
                <a:lnTo>
                  <a:pt x="60505" y="211959"/>
                </a:lnTo>
                <a:cubicBezTo>
                  <a:pt x="63274" y="206046"/>
                  <a:pt x="60724" y="199007"/>
                  <a:pt x="54811" y="196239"/>
                </a:cubicBezTo>
                <a:cubicBezTo>
                  <a:pt x="54852" y="196311"/>
                  <a:pt x="56973" y="198456"/>
                  <a:pt x="56626" y="197457"/>
                </a:cubicBezTo>
                <a:cubicBezTo>
                  <a:pt x="54860" y="194658"/>
                  <a:pt x="53257" y="192686"/>
                  <a:pt x="52038" y="188276"/>
                </a:cubicBezTo>
                <a:cubicBezTo>
                  <a:pt x="50363" y="183233"/>
                  <a:pt x="48934" y="176104"/>
                  <a:pt x="47674" y="167563"/>
                </a:cubicBezTo>
                <a:cubicBezTo>
                  <a:pt x="46318" y="159211"/>
                  <a:pt x="44742" y="148878"/>
                  <a:pt x="44406" y="139419"/>
                </a:cubicBezTo>
                <a:cubicBezTo>
                  <a:pt x="44162" y="129452"/>
                  <a:pt x="44781" y="118880"/>
                  <a:pt x="45927" y="108745"/>
                </a:cubicBezTo>
                <a:cubicBezTo>
                  <a:pt x="47314" y="98275"/>
                  <a:pt x="48935" y="88115"/>
                  <a:pt x="51822" y="78676"/>
                </a:cubicBezTo>
                <a:cubicBezTo>
                  <a:pt x="54819" y="69444"/>
                  <a:pt x="59287" y="60267"/>
                  <a:pt x="63689" y="52352"/>
                </a:cubicBezTo>
                <a:cubicBezTo>
                  <a:pt x="68197" y="44667"/>
                  <a:pt x="73228" y="38018"/>
                  <a:pt x="78167" y="32565"/>
                </a:cubicBezTo>
                <a:lnTo>
                  <a:pt x="78167" y="32565"/>
                </a:lnTo>
                <a:cubicBezTo>
                  <a:pt x="80417" y="29966"/>
                  <a:pt x="80136" y="26035"/>
                  <a:pt x="77538" y="23783"/>
                </a:cubicBezTo>
                <a:lnTo>
                  <a:pt x="77538" y="23783"/>
                </a:lnTo>
                <a:cubicBezTo>
                  <a:pt x="74940" y="21531"/>
                  <a:pt x="71008" y="21813"/>
                  <a:pt x="68756" y="24411"/>
                </a:cubicBezTo>
                <a:lnTo>
                  <a:pt x="68756" y="24411"/>
                </a:lnTo>
                <a:cubicBezTo>
                  <a:pt x="66506" y="27010"/>
                  <a:pt x="66786" y="30940"/>
                  <a:pt x="69385" y="33192"/>
                </a:cubicBezTo>
                <a:lnTo>
                  <a:pt x="69385" y="33192"/>
                </a:lnTo>
                <a:cubicBezTo>
                  <a:pt x="71983" y="35444"/>
                  <a:pt x="75915" y="35162"/>
                  <a:pt x="78167" y="32565"/>
                </a:cubicBezTo>
                <a:cubicBezTo>
                  <a:pt x="82917" y="27504"/>
                  <a:pt x="88422" y="23667"/>
                  <a:pt x="92857" y="20737"/>
                </a:cubicBezTo>
                <a:lnTo>
                  <a:pt x="92857" y="20737"/>
                </a:lnTo>
                <a:cubicBezTo>
                  <a:pt x="96018" y="18375"/>
                  <a:pt x="96667" y="13898"/>
                  <a:pt x="94305" y="10736"/>
                </a:cubicBezTo>
                <a:lnTo>
                  <a:pt x="94305" y="10736"/>
                </a:lnTo>
                <a:cubicBezTo>
                  <a:pt x="91942" y="7575"/>
                  <a:pt x="87464" y="6926"/>
                  <a:pt x="84302" y="9288"/>
                </a:cubicBezTo>
                <a:lnTo>
                  <a:pt x="84302" y="9288"/>
                </a:lnTo>
                <a:cubicBezTo>
                  <a:pt x="81141" y="11651"/>
                  <a:pt x="80492" y="16129"/>
                  <a:pt x="82854" y="19291"/>
                </a:cubicBezTo>
                <a:lnTo>
                  <a:pt x="82854" y="19291"/>
                </a:lnTo>
                <a:cubicBezTo>
                  <a:pt x="85216" y="22452"/>
                  <a:pt x="89694" y="23100"/>
                  <a:pt x="92857" y="20737"/>
                </a:cubicBezTo>
                <a:cubicBezTo>
                  <a:pt x="96920" y="18216"/>
                  <a:pt x="99772" y="17391"/>
                  <a:pt x="102010" y="17165"/>
                </a:cubicBezTo>
                <a:lnTo>
                  <a:pt x="102010" y="17165"/>
                </a:lnTo>
                <a:cubicBezTo>
                  <a:pt x="106467" y="15737"/>
                  <a:pt x="108922" y="10967"/>
                  <a:pt x="107495" y="6511"/>
                </a:cubicBezTo>
                <a:lnTo>
                  <a:pt x="107495" y="6511"/>
                </a:lnTo>
                <a:cubicBezTo>
                  <a:pt x="106067" y="2053"/>
                  <a:pt x="101296" y="-401"/>
                  <a:pt x="96840" y="1026"/>
                </a:cubicBezTo>
                <a:lnTo>
                  <a:pt x="96840" y="1026"/>
                </a:lnTo>
                <a:cubicBezTo>
                  <a:pt x="92383" y="2453"/>
                  <a:pt x="89927" y="7223"/>
                  <a:pt x="91356" y="11681"/>
                </a:cubicBezTo>
                <a:lnTo>
                  <a:pt x="91356" y="11681"/>
                </a:lnTo>
                <a:cubicBezTo>
                  <a:pt x="92783" y="16137"/>
                  <a:pt x="97553" y="18594"/>
                  <a:pt x="102010" y="17165"/>
                </a:cubicBezTo>
                <a:cubicBezTo>
                  <a:pt x="101154" y="17072"/>
                  <a:pt x="98648" y="17753"/>
                  <a:pt x="103850" y="19508"/>
                </a:cubicBezTo>
                <a:lnTo>
                  <a:pt x="103850" y="19508"/>
                </a:lnTo>
                <a:cubicBezTo>
                  <a:pt x="109237" y="20151"/>
                  <a:pt x="114125" y="16304"/>
                  <a:pt x="114767" y="10916"/>
                </a:cubicBezTo>
                <a:lnTo>
                  <a:pt x="114767" y="10916"/>
                </a:lnTo>
                <a:cubicBezTo>
                  <a:pt x="115408" y="5529"/>
                  <a:pt x="111561" y="641"/>
                  <a:pt x="106174" y="0"/>
                </a:cubicBezTo>
                <a:cubicBezTo>
                  <a:pt x="107655" y="1311"/>
                  <a:pt x="103230" y="-654"/>
                  <a:pt x="96840" y="1026"/>
                </a:cubicBezTo>
                <a:cubicBezTo>
                  <a:pt x="93667" y="2533"/>
                  <a:pt x="88917" y="5321"/>
                  <a:pt x="84301" y="9290"/>
                </a:cubicBezTo>
                <a:cubicBezTo>
                  <a:pt x="80124" y="12793"/>
                  <a:pt x="73925" y="18026"/>
                  <a:pt x="68757" y="24410"/>
                </a:cubicBezTo>
                <a:cubicBezTo>
                  <a:pt x="63696" y="30497"/>
                  <a:pt x="58238" y="38277"/>
                  <a:pt x="53656" y="46685"/>
                </a:cubicBezTo>
                <a:cubicBezTo>
                  <a:pt x="48979" y="54851"/>
                  <a:pt x="43945" y="64951"/>
                  <a:pt x="40544" y="74917"/>
                </a:cubicBezTo>
                <a:cubicBezTo>
                  <a:pt x="36916" y="85025"/>
                  <a:pt x="34570" y="96076"/>
                  <a:pt x="32636" y="106645"/>
                </a:cubicBezTo>
                <a:cubicBezTo>
                  <a:pt x="30537" y="117049"/>
                  <a:pt x="28928" y="128496"/>
                  <a:pt x="28239" y="139070"/>
                </a:cubicBezTo>
                <a:cubicBezTo>
                  <a:pt x="27473" y="149574"/>
                  <a:pt x="28011" y="160977"/>
                  <a:pt x="28259" y="169419"/>
                </a:cubicBezTo>
                <a:cubicBezTo>
                  <a:pt x="28676" y="178448"/>
                  <a:pt x="29418" y="187011"/>
                  <a:pt x="30468" y="193412"/>
                </a:cubicBezTo>
                <a:cubicBezTo>
                  <a:pt x="31997" y="200543"/>
                  <a:pt x="34626" y="205920"/>
                  <a:pt x="35737" y="208545"/>
                </a:cubicBezTo>
                <a:cubicBezTo>
                  <a:pt x="38204" y="212841"/>
                  <a:pt x="42888" y="216707"/>
                  <a:pt x="44766" y="217643"/>
                </a:cubicBezTo>
                <a:cubicBezTo>
                  <a:pt x="54160" y="218475"/>
                  <a:pt x="61191" y="212270"/>
                  <a:pt x="61908" y="210364"/>
                </a:cubicBezTo>
                <a:cubicBezTo>
                  <a:pt x="62866" y="206702"/>
                  <a:pt x="62670" y="203568"/>
                  <a:pt x="62363" y="202015"/>
                </a:cubicBezTo>
                <a:cubicBezTo>
                  <a:pt x="62059" y="200384"/>
                  <a:pt x="61789" y="197476"/>
                  <a:pt x="61052" y="193932"/>
                </a:cubicBezTo>
                <a:cubicBezTo>
                  <a:pt x="60467" y="190980"/>
                  <a:pt x="59730" y="186636"/>
                  <a:pt x="58246" y="181723"/>
                </a:cubicBezTo>
                <a:cubicBezTo>
                  <a:pt x="56994" y="177167"/>
                  <a:pt x="55167" y="171531"/>
                  <a:pt x="52878" y="165727"/>
                </a:cubicBezTo>
                <a:cubicBezTo>
                  <a:pt x="50767" y="159852"/>
                  <a:pt x="47722" y="153104"/>
                  <a:pt x="45274" y="147116"/>
                </a:cubicBezTo>
                <a:cubicBezTo>
                  <a:pt x="42763" y="140672"/>
                  <a:pt x="39973" y="134141"/>
                  <a:pt x="37962" y="128332"/>
                </a:cubicBezTo>
                <a:cubicBezTo>
                  <a:pt x="35951" y="122311"/>
                  <a:pt x="34171" y="116323"/>
                  <a:pt x="33061" y="111386"/>
                </a:cubicBezTo>
                <a:cubicBezTo>
                  <a:pt x="32105" y="107364"/>
                  <a:pt x="31974" y="102864"/>
                  <a:pt x="30975" y="98291"/>
                </a:cubicBezTo>
                <a:cubicBezTo>
                  <a:pt x="29625" y="93633"/>
                  <a:pt x="28011" y="90820"/>
                  <a:pt x="27825" y="89931"/>
                </a:cubicBezTo>
                <a:cubicBezTo>
                  <a:pt x="27518" y="88947"/>
                  <a:pt x="26523" y="86709"/>
                  <a:pt x="19570" y="81198"/>
                </a:cubicBezTo>
                <a:cubicBezTo>
                  <a:pt x="12359" y="80358"/>
                  <a:pt x="8035" y="82179"/>
                  <a:pt x="10502" y="81231"/>
                </a:cubicBezTo>
                <a:lnTo>
                  <a:pt x="10502" y="81231"/>
                </a:lnTo>
                <a:cubicBezTo>
                  <a:pt x="3510" y="82423"/>
                  <a:pt x="-1191" y="89057"/>
                  <a:pt x="0" y="96048"/>
                </a:cubicBezTo>
                <a:lnTo>
                  <a:pt x="0" y="96048"/>
                </a:lnTo>
                <a:cubicBezTo>
                  <a:pt x="1191" y="103041"/>
                  <a:pt x="7825" y="107744"/>
                  <a:pt x="14818" y="106551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78668" y="2014081"/>
            <a:ext cx="265925" cy="329253"/>
          </a:xfrm>
          <a:custGeom>
            <a:avLst/>
            <a:gdLst>
              <a:gd name="connsiteX0" fmla="*/ 138458 w 265925"/>
              <a:gd name="connsiteY0" fmla="*/ 91552 h 329253"/>
              <a:gd name="connsiteX1" fmla="*/ 139879 w 265925"/>
              <a:gd name="connsiteY1" fmla="*/ 96375 h 329253"/>
              <a:gd name="connsiteX2" fmla="*/ 139879 w 265925"/>
              <a:gd name="connsiteY2" fmla="*/ 96375 h 329253"/>
              <a:gd name="connsiteX3" fmla="*/ 154783 w 265925"/>
              <a:gd name="connsiteY3" fmla="*/ 105862 h 329253"/>
              <a:gd name="connsiteX4" fmla="*/ 154783 w 265925"/>
              <a:gd name="connsiteY4" fmla="*/ 105862 h 329253"/>
              <a:gd name="connsiteX5" fmla="*/ 164270 w 265925"/>
              <a:gd name="connsiteY5" fmla="*/ 90957 h 329253"/>
              <a:gd name="connsiteX6" fmla="*/ 164270 w 265925"/>
              <a:gd name="connsiteY6" fmla="*/ 90957 h 329253"/>
              <a:gd name="connsiteX7" fmla="*/ 149365 w 265925"/>
              <a:gd name="connsiteY7" fmla="*/ 81470 h 329253"/>
              <a:gd name="connsiteX8" fmla="*/ 149365 w 265925"/>
              <a:gd name="connsiteY8" fmla="*/ 81470 h 329253"/>
              <a:gd name="connsiteX9" fmla="*/ 139879 w 265925"/>
              <a:gd name="connsiteY9" fmla="*/ 96375 h 329253"/>
              <a:gd name="connsiteX10" fmla="*/ 141013 w 265925"/>
              <a:gd name="connsiteY10" fmla="*/ 100357 h 329253"/>
              <a:gd name="connsiteX11" fmla="*/ 141013 w 265925"/>
              <a:gd name="connsiteY11" fmla="*/ 100357 h 329253"/>
              <a:gd name="connsiteX12" fmla="*/ 155807 w 265925"/>
              <a:gd name="connsiteY12" fmla="*/ 108673 h 329253"/>
              <a:gd name="connsiteX13" fmla="*/ 155807 w 265925"/>
              <a:gd name="connsiteY13" fmla="*/ 108673 h 329253"/>
              <a:gd name="connsiteX14" fmla="*/ 164123 w 265925"/>
              <a:gd name="connsiteY14" fmla="*/ 93879 h 329253"/>
              <a:gd name="connsiteX15" fmla="*/ 164123 w 265925"/>
              <a:gd name="connsiteY15" fmla="*/ 93879 h 329253"/>
              <a:gd name="connsiteX16" fmla="*/ 149328 w 265925"/>
              <a:gd name="connsiteY16" fmla="*/ 85563 h 329253"/>
              <a:gd name="connsiteX17" fmla="*/ 149328 w 265925"/>
              <a:gd name="connsiteY17" fmla="*/ 85563 h 329253"/>
              <a:gd name="connsiteX18" fmla="*/ 141013 w 265925"/>
              <a:gd name="connsiteY18" fmla="*/ 100357 h 329253"/>
              <a:gd name="connsiteX19" fmla="*/ 144786 w 265925"/>
              <a:gd name="connsiteY19" fmla="*/ 110561 h 329253"/>
              <a:gd name="connsiteX20" fmla="*/ 144786 w 265925"/>
              <a:gd name="connsiteY20" fmla="*/ 110561 h 329253"/>
              <a:gd name="connsiteX21" fmla="*/ 160096 w 265925"/>
              <a:gd name="connsiteY21" fmla="*/ 116732 h 329253"/>
              <a:gd name="connsiteX22" fmla="*/ 160096 w 265925"/>
              <a:gd name="connsiteY22" fmla="*/ 116732 h 329253"/>
              <a:gd name="connsiteX23" fmla="*/ 166265 w 265925"/>
              <a:gd name="connsiteY23" fmla="*/ 101422 h 329253"/>
              <a:gd name="connsiteX24" fmla="*/ 166265 w 265925"/>
              <a:gd name="connsiteY24" fmla="*/ 101422 h 329253"/>
              <a:gd name="connsiteX25" fmla="*/ 150955 w 265925"/>
              <a:gd name="connsiteY25" fmla="*/ 95252 h 329253"/>
              <a:gd name="connsiteX26" fmla="*/ 150955 w 265925"/>
              <a:gd name="connsiteY26" fmla="*/ 95252 h 329253"/>
              <a:gd name="connsiteX27" fmla="*/ 144786 w 265925"/>
              <a:gd name="connsiteY27" fmla="*/ 110561 h 329253"/>
              <a:gd name="connsiteX28" fmla="*/ 150778 w 265925"/>
              <a:gd name="connsiteY28" fmla="*/ 120920 h 329253"/>
              <a:gd name="connsiteX29" fmla="*/ 159104 w 265925"/>
              <a:gd name="connsiteY29" fmla="*/ 130936 h 329253"/>
              <a:gd name="connsiteX30" fmla="*/ 167395 w 265925"/>
              <a:gd name="connsiteY30" fmla="*/ 138405 h 329253"/>
              <a:gd name="connsiteX31" fmla="*/ 181814 w 265925"/>
              <a:gd name="connsiteY31" fmla="*/ 141467 h 329253"/>
              <a:gd name="connsiteX32" fmla="*/ 192282 w 265925"/>
              <a:gd name="connsiteY32" fmla="*/ 131920 h 329253"/>
              <a:gd name="connsiteX33" fmla="*/ 198311 w 265925"/>
              <a:gd name="connsiteY33" fmla="*/ 118725 h 329253"/>
              <a:gd name="connsiteX34" fmla="*/ 204619 w 265925"/>
              <a:gd name="connsiteY34" fmla="*/ 99945 h 329253"/>
              <a:gd name="connsiteX35" fmla="*/ 211013 w 265925"/>
              <a:gd name="connsiteY35" fmla="*/ 79733 h 329253"/>
              <a:gd name="connsiteX36" fmla="*/ 217097 w 265925"/>
              <a:gd name="connsiteY36" fmla="*/ 59950 h 329253"/>
              <a:gd name="connsiteX37" fmla="*/ 222415 w 265925"/>
              <a:gd name="connsiteY37" fmla="*/ 42660 h 329253"/>
              <a:gd name="connsiteX38" fmla="*/ 226754 w 265925"/>
              <a:gd name="connsiteY38" fmla="*/ 29230 h 329253"/>
              <a:gd name="connsiteX39" fmla="*/ 230673 w 265925"/>
              <a:gd name="connsiteY39" fmla="*/ 21419 h 329253"/>
              <a:gd name="connsiteX40" fmla="*/ 232167 w 265925"/>
              <a:gd name="connsiteY40" fmla="*/ 20368 h 329253"/>
              <a:gd name="connsiteX41" fmla="*/ 227012 w 265925"/>
              <a:gd name="connsiteY41" fmla="*/ 22674 h 329253"/>
              <a:gd name="connsiteX42" fmla="*/ 223466 w 265925"/>
              <a:gd name="connsiteY42" fmla="*/ 21616 h 329253"/>
              <a:gd name="connsiteX43" fmla="*/ 226560 w 265925"/>
              <a:gd name="connsiteY43" fmla="*/ 25384 h 329253"/>
              <a:gd name="connsiteX44" fmla="*/ 232152 w 265925"/>
              <a:gd name="connsiteY44" fmla="*/ 36395 h 329253"/>
              <a:gd name="connsiteX45" fmla="*/ 238843 w 265925"/>
              <a:gd name="connsiteY45" fmla="*/ 53961 h 329253"/>
              <a:gd name="connsiteX46" fmla="*/ 245084 w 265925"/>
              <a:gd name="connsiteY46" fmla="*/ 75676 h 329253"/>
              <a:gd name="connsiteX47" fmla="*/ 249998 w 265925"/>
              <a:gd name="connsiteY47" fmla="*/ 101503 h 329253"/>
              <a:gd name="connsiteX48" fmla="*/ 252836 w 265925"/>
              <a:gd name="connsiteY48" fmla="*/ 131041 h 329253"/>
              <a:gd name="connsiteX49" fmla="*/ 252265 w 265925"/>
              <a:gd name="connsiteY49" fmla="*/ 163107 h 329253"/>
              <a:gd name="connsiteX50" fmla="*/ 246110 w 265925"/>
              <a:gd name="connsiteY50" fmla="*/ 195004 h 329253"/>
              <a:gd name="connsiteX51" fmla="*/ 232464 w 265925"/>
              <a:gd name="connsiteY51" fmla="*/ 224953 h 329253"/>
              <a:gd name="connsiteX52" fmla="*/ 211297 w 265925"/>
              <a:gd name="connsiteY52" fmla="*/ 251904 h 329253"/>
              <a:gd name="connsiteX53" fmla="*/ 183889 w 265925"/>
              <a:gd name="connsiteY53" fmla="*/ 275584 h 329253"/>
              <a:gd name="connsiteX54" fmla="*/ 151128 w 265925"/>
              <a:gd name="connsiteY54" fmla="*/ 294869 h 329253"/>
              <a:gd name="connsiteX55" fmla="*/ 114947 w 265925"/>
              <a:gd name="connsiteY55" fmla="*/ 309032 h 329253"/>
              <a:gd name="connsiteX56" fmla="*/ 78920 w 265925"/>
              <a:gd name="connsiteY56" fmla="*/ 317414 h 329253"/>
              <a:gd name="connsiteX57" fmla="*/ 48026 w 265925"/>
              <a:gd name="connsiteY57" fmla="*/ 320504 h 329253"/>
              <a:gd name="connsiteX58" fmla="*/ 27148 w 265925"/>
              <a:gd name="connsiteY58" fmla="*/ 316682 h 329253"/>
              <a:gd name="connsiteX59" fmla="*/ 17852 w 265925"/>
              <a:gd name="connsiteY59" fmla="*/ 308296 h 329253"/>
              <a:gd name="connsiteX60" fmla="*/ 15261 w 265925"/>
              <a:gd name="connsiteY60" fmla="*/ 295898 h 329253"/>
              <a:gd name="connsiteX61" fmla="*/ 17740 w 265925"/>
              <a:gd name="connsiteY61" fmla="*/ 283104 h 329253"/>
              <a:gd name="connsiteX62" fmla="*/ 24110 w 265925"/>
              <a:gd name="connsiteY62" fmla="*/ 271816 h 329253"/>
              <a:gd name="connsiteX63" fmla="*/ 36300 w 265925"/>
              <a:gd name="connsiteY63" fmla="*/ 263283 h 329253"/>
              <a:gd name="connsiteX64" fmla="*/ 57986 w 265925"/>
              <a:gd name="connsiteY64" fmla="*/ 257229 h 329253"/>
              <a:gd name="connsiteX65" fmla="*/ 89795 w 265925"/>
              <a:gd name="connsiteY65" fmla="*/ 254615 h 329253"/>
              <a:gd name="connsiteX66" fmla="*/ 130882 w 265925"/>
              <a:gd name="connsiteY66" fmla="*/ 255031 h 329253"/>
              <a:gd name="connsiteX67" fmla="*/ 171268 w 265925"/>
              <a:gd name="connsiteY67" fmla="*/ 257056 h 329253"/>
              <a:gd name="connsiteX68" fmla="*/ 205179 w 265925"/>
              <a:gd name="connsiteY68" fmla="*/ 259414 h 329253"/>
              <a:gd name="connsiteX69" fmla="*/ 226129 w 265925"/>
              <a:gd name="connsiteY69" fmla="*/ 260762 h 329253"/>
              <a:gd name="connsiteX70" fmla="*/ 226129 w 265925"/>
              <a:gd name="connsiteY70" fmla="*/ 260762 h 329253"/>
              <a:gd name="connsiteX71" fmla="*/ 231087 w 265925"/>
              <a:gd name="connsiteY71" fmla="*/ 255918 h 329253"/>
              <a:gd name="connsiteX72" fmla="*/ 231087 w 265925"/>
              <a:gd name="connsiteY72" fmla="*/ 255918 h 329253"/>
              <a:gd name="connsiteX73" fmla="*/ 226242 w 265925"/>
              <a:gd name="connsiteY73" fmla="*/ 250960 h 329253"/>
              <a:gd name="connsiteX74" fmla="*/ 226242 w 265925"/>
              <a:gd name="connsiteY74" fmla="*/ 250960 h 329253"/>
              <a:gd name="connsiteX75" fmla="*/ 221286 w 265925"/>
              <a:gd name="connsiteY75" fmla="*/ 255805 h 329253"/>
              <a:gd name="connsiteX76" fmla="*/ 221286 w 265925"/>
              <a:gd name="connsiteY76" fmla="*/ 255805 h 329253"/>
              <a:gd name="connsiteX77" fmla="*/ 226129 w 265925"/>
              <a:gd name="connsiteY77" fmla="*/ 260762 h 329253"/>
              <a:gd name="connsiteX78" fmla="*/ 237830 w 265925"/>
              <a:gd name="connsiteY78" fmla="*/ 261052 h 329253"/>
              <a:gd name="connsiteX79" fmla="*/ 237830 w 265925"/>
              <a:gd name="connsiteY79" fmla="*/ 261052 h 329253"/>
              <a:gd name="connsiteX80" fmla="*/ 242882 w 265925"/>
              <a:gd name="connsiteY80" fmla="*/ 254405 h 329253"/>
              <a:gd name="connsiteX81" fmla="*/ 242882 w 265925"/>
              <a:gd name="connsiteY81" fmla="*/ 254405 h 329253"/>
              <a:gd name="connsiteX82" fmla="*/ 236235 w 265925"/>
              <a:gd name="connsiteY82" fmla="*/ 249354 h 329253"/>
              <a:gd name="connsiteX83" fmla="*/ 236235 w 265925"/>
              <a:gd name="connsiteY83" fmla="*/ 249354 h 329253"/>
              <a:gd name="connsiteX84" fmla="*/ 231183 w 265925"/>
              <a:gd name="connsiteY84" fmla="*/ 256001 h 329253"/>
              <a:gd name="connsiteX85" fmla="*/ 231183 w 265925"/>
              <a:gd name="connsiteY85" fmla="*/ 256001 h 329253"/>
              <a:gd name="connsiteX86" fmla="*/ 237830 w 265925"/>
              <a:gd name="connsiteY86" fmla="*/ 261052 h 329253"/>
              <a:gd name="connsiteX87" fmla="*/ 246275 w 265925"/>
              <a:gd name="connsiteY87" fmla="*/ 258659 h 329253"/>
              <a:gd name="connsiteX88" fmla="*/ 246275 w 265925"/>
              <a:gd name="connsiteY88" fmla="*/ 258659 h 329253"/>
              <a:gd name="connsiteX89" fmla="*/ 245419 w 265925"/>
              <a:gd name="connsiteY89" fmla="*/ 248259 h 329253"/>
              <a:gd name="connsiteX90" fmla="*/ 245419 w 265925"/>
              <a:gd name="connsiteY90" fmla="*/ 248259 h 329253"/>
              <a:gd name="connsiteX91" fmla="*/ 235019 w 265925"/>
              <a:gd name="connsiteY91" fmla="*/ 249114 h 329253"/>
              <a:gd name="connsiteX92" fmla="*/ 235019 w 265925"/>
              <a:gd name="connsiteY92" fmla="*/ 249114 h 329253"/>
              <a:gd name="connsiteX93" fmla="*/ 235875 w 265925"/>
              <a:gd name="connsiteY93" fmla="*/ 259515 h 329253"/>
              <a:gd name="connsiteX94" fmla="*/ 235875 w 265925"/>
              <a:gd name="connsiteY94" fmla="*/ 259515 h 329253"/>
              <a:gd name="connsiteX95" fmla="*/ 246275 w 265925"/>
              <a:gd name="connsiteY95" fmla="*/ 258659 h 329253"/>
              <a:gd name="connsiteX96" fmla="*/ 249652 w 265925"/>
              <a:gd name="connsiteY96" fmla="*/ 250931 h 329253"/>
              <a:gd name="connsiteX97" fmla="*/ 249652 w 265925"/>
              <a:gd name="connsiteY97" fmla="*/ 250931 h 329253"/>
              <a:gd name="connsiteX98" fmla="*/ 240646 w 265925"/>
              <a:gd name="connsiteY98" fmla="*/ 241926 h 329253"/>
              <a:gd name="connsiteX99" fmla="*/ 240646 w 265925"/>
              <a:gd name="connsiteY99" fmla="*/ 241926 h 329253"/>
              <a:gd name="connsiteX100" fmla="*/ 231641 w 265925"/>
              <a:gd name="connsiteY100" fmla="*/ 250931 h 329253"/>
              <a:gd name="connsiteX101" fmla="*/ 234990 w 265925"/>
              <a:gd name="connsiteY101" fmla="*/ 249149 h 329253"/>
              <a:gd name="connsiteX102" fmla="*/ 236232 w 265925"/>
              <a:gd name="connsiteY102" fmla="*/ 249354 h 329253"/>
              <a:gd name="connsiteX103" fmla="*/ 226236 w 265925"/>
              <a:gd name="connsiteY103" fmla="*/ 250960 h 329253"/>
              <a:gd name="connsiteX104" fmla="*/ 205780 w 265925"/>
              <a:gd name="connsiteY104" fmla="*/ 250334 h 329253"/>
              <a:gd name="connsiteX105" fmla="*/ 171993 w 265925"/>
              <a:gd name="connsiteY105" fmla="*/ 247426 h 329253"/>
              <a:gd name="connsiteX106" fmla="*/ 131528 w 265925"/>
              <a:gd name="connsiteY106" fmla="*/ 243541 h 329253"/>
              <a:gd name="connsiteX107" fmla="*/ 89795 w 265925"/>
              <a:gd name="connsiteY107" fmla="*/ 240664 h 329253"/>
              <a:gd name="connsiteX108" fmla="*/ 55872 w 265925"/>
              <a:gd name="connsiteY108" fmla="*/ 241343 h 329253"/>
              <a:gd name="connsiteX109" fmla="*/ 29565 w 265925"/>
              <a:gd name="connsiteY109" fmla="*/ 247126 h 329253"/>
              <a:gd name="connsiteX110" fmla="*/ 10872 w 265925"/>
              <a:gd name="connsiteY110" fmla="*/ 259613 h 329253"/>
              <a:gd name="connsiteX111" fmla="*/ 1465 w 265925"/>
              <a:gd name="connsiteY111" fmla="*/ 277907 h 329253"/>
              <a:gd name="connsiteX112" fmla="*/ 0 w 265925"/>
              <a:gd name="connsiteY112" fmla="*/ 297328 h 329253"/>
              <a:gd name="connsiteX113" fmla="*/ 7269 w 265925"/>
              <a:gd name="connsiteY113" fmla="*/ 315818 h 329253"/>
              <a:gd name="connsiteX114" fmla="*/ 23607 w 265925"/>
              <a:gd name="connsiteY114" fmla="*/ 326494 h 329253"/>
              <a:gd name="connsiteX115" fmla="*/ 48080 w 265925"/>
              <a:gd name="connsiteY115" fmla="*/ 329253 h 329253"/>
              <a:gd name="connsiteX116" fmla="*/ 80294 w 265925"/>
              <a:gd name="connsiteY116" fmla="*/ 325103 h 329253"/>
              <a:gd name="connsiteX117" fmla="*/ 117227 w 265925"/>
              <a:gd name="connsiteY117" fmla="*/ 316396 h 329253"/>
              <a:gd name="connsiteX118" fmla="*/ 154665 w 265925"/>
              <a:gd name="connsiteY118" fmla="*/ 302294 h 329253"/>
              <a:gd name="connsiteX119" fmla="*/ 188950 w 265925"/>
              <a:gd name="connsiteY119" fmla="*/ 282794 h 329253"/>
              <a:gd name="connsiteX120" fmla="*/ 218068 w 265925"/>
              <a:gd name="connsiteY120" fmla="*/ 258503 h 329253"/>
              <a:gd name="connsiteX121" fmla="*/ 240943 w 265925"/>
              <a:gd name="connsiteY121" fmla="*/ 230240 h 329253"/>
              <a:gd name="connsiteX122" fmla="*/ 256218 w 265925"/>
              <a:gd name="connsiteY122" fmla="*/ 198391 h 329253"/>
              <a:gd name="connsiteX123" fmla="*/ 263867 w 265925"/>
              <a:gd name="connsiteY123" fmla="*/ 164557 h 329253"/>
              <a:gd name="connsiteX124" fmla="*/ 265925 w 265925"/>
              <a:gd name="connsiteY124" fmla="*/ 130904 h 329253"/>
              <a:gd name="connsiteX125" fmla="*/ 264820 w 265925"/>
              <a:gd name="connsiteY125" fmla="*/ 99961 h 329253"/>
              <a:gd name="connsiteX126" fmla="*/ 261846 w 265925"/>
              <a:gd name="connsiteY126" fmla="*/ 72548 h 329253"/>
              <a:gd name="connsiteX127" fmla="*/ 257568 w 265925"/>
              <a:gd name="connsiteY127" fmla="*/ 48909 h 329253"/>
              <a:gd name="connsiteX128" fmla="*/ 252428 w 265925"/>
              <a:gd name="connsiteY128" fmla="*/ 29006 h 329253"/>
              <a:gd name="connsiteX129" fmla="*/ 246843 w 265925"/>
              <a:gd name="connsiteY129" fmla="*/ 14381 h 329253"/>
              <a:gd name="connsiteX130" fmla="*/ 240088 w 265925"/>
              <a:gd name="connsiteY130" fmla="*/ 5011 h 329253"/>
              <a:gd name="connsiteX131" fmla="*/ 229200 w 265925"/>
              <a:gd name="connsiteY131" fmla="*/ 0 h 329253"/>
              <a:gd name="connsiteX132" fmla="*/ 217570 w 265925"/>
              <a:gd name="connsiteY132" fmla="*/ 4942 h 329253"/>
              <a:gd name="connsiteX133" fmla="*/ 213155 w 265925"/>
              <a:gd name="connsiteY133" fmla="*/ 13086 h 329253"/>
              <a:gd name="connsiteX134" fmla="*/ 209844 w 265925"/>
              <a:gd name="connsiteY134" fmla="*/ 23676 h 329253"/>
              <a:gd name="connsiteX135" fmla="*/ 206294 w 265925"/>
              <a:gd name="connsiteY135" fmla="*/ 37856 h 329253"/>
              <a:gd name="connsiteX136" fmla="*/ 201094 w 265925"/>
              <a:gd name="connsiteY136" fmla="*/ 54761 h 329253"/>
              <a:gd name="connsiteX137" fmla="*/ 194035 w 265925"/>
              <a:gd name="connsiteY137" fmla="*/ 73741 h 329253"/>
              <a:gd name="connsiteX138" fmla="*/ 185967 w 265925"/>
              <a:gd name="connsiteY138" fmla="*/ 92971 h 329253"/>
              <a:gd name="connsiteX139" fmla="*/ 178471 w 265925"/>
              <a:gd name="connsiteY139" fmla="*/ 110346 h 329253"/>
              <a:gd name="connsiteX140" fmla="*/ 173321 w 265925"/>
              <a:gd name="connsiteY140" fmla="*/ 120169 h 329253"/>
              <a:gd name="connsiteX141" fmla="*/ 174574 w 265925"/>
              <a:gd name="connsiteY141" fmla="*/ 120483 h 329253"/>
              <a:gd name="connsiteX142" fmla="*/ 179137 w 265925"/>
              <a:gd name="connsiteY142" fmla="*/ 120238 h 329253"/>
              <a:gd name="connsiteX143" fmla="*/ 174950 w 265925"/>
              <a:gd name="connsiteY143" fmla="*/ 116535 h 329253"/>
              <a:gd name="connsiteX144" fmla="*/ 169472 w 265925"/>
              <a:gd name="connsiteY144" fmla="*/ 108804 h 329253"/>
              <a:gd name="connsiteX145" fmla="*/ 166263 w 265925"/>
              <a:gd name="connsiteY145" fmla="*/ 101415 h 329253"/>
              <a:gd name="connsiteX146" fmla="*/ 164124 w 265925"/>
              <a:gd name="connsiteY146" fmla="*/ 93883 h 329253"/>
              <a:gd name="connsiteX147" fmla="*/ 164269 w 265925"/>
              <a:gd name="connsiteY147" fmla="*/ 90953 h 329253"/>
              <a:gd name="connsiteX148" fmla="*/ 162732 w 265925"/>
              <a:gd name="connsiteY148" fmla="*/ 84937 h 329253"/>
              <a:gd name="connsiteX149" fmla="*/ 162732 w 265925"/>
              <a:gd name="connsiteY149" fmla="*/ 84937 h 329253"/>
              <a:gd name="connsiteX150" fmla="*/ 147288 w 265925"/>
              <a:gd name="connsiteY150" fmla="*/ 76108 h 329253"/>
              <a:gd name="connsiteX151" fmla="*/ 147288 w 265925"/>
              <a:gd name="connsiteY151" fmla="*/ 76108 h 329253"/>
              <a:gd name="connsiteX152" fmla="*/ 138458 w 265925"/>
              <a:gd name="connsiteY152" fmla="*/ 91552 h 3292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</a:cxnLst>
            <a:rect l="l" t="t" r="r" b="b"/>
            <a:pathLst>
              <a:path w="265925" h="329253">
                <a:moveTo>
                  <a:pt x="138458" y="91552"/>
                </a:moveTo>
                <a:cubicBezTo>
                  <a:pt x="139122" y="93836"/>
                  <a:pt x="139439" y="94465"/>
                  <a:pt x="139879" y="96375"/>
                </a:cubicBezTo>
                <a:lnTo>
                  <a:pt x="139879" y="96375"/>
                </a:lnTo>
                <a:cubicBezTo>
                  <a:pt x="141375" y="103109"/>
                  <a:pt x="148047" y="107358"/>
                  <a:pt x="154783" y="105862"/>
                </a:cubicBezTo>
                <a:lnTo>
                  <a:pt x="154783" y="105862"/>
                </a:lnTo>
                <a:cubicBezTo>
                  <a:pt x="161518" y="104366"/>
                  <a:pt x="165766" y="97692"/>
                  <a:pt x="164270" y="90957"/>
                </a:cubicBezTo>
                <a:lnTo>
                  <a:pt x="164270" y="90957"/>
                </a:lnTo>
                <a:cubicBezTo>
                  <a:pt x="162774" y="84221"/>
                  <a:pt x="156102" y="79974"/>
                  <a:pt x="149365" y="81470"/>
                </a:cubicBezTo>
                <a:lnTo>
                  <a:pt x="149365" y="81470"/>
                </a:lnTo>
                <a:cubicBezTo>
                  <a:pt x="142631" y="82966"/>
                  <a:pt x="138383" y="89639"/>
                  <a:pt x="139879" y="96375"/>
                </a:cubicBezTo>
                <a:cubicBezTo>
                  <a:pt x="139861" y="94693"/>
                  <a:pt x="140107" y="97271"/>
                  <a:pt x="141013" y="100357"/>
                </a:cubicBezTo>
                <a:lnTo>
                  <a:pt x="141013" y="100357"/>
                </a:lnTo>
                <a:cubicBezTo>
                  <a:pt x="142802" y="106739"/>
                  <a:pt x="149426" y="110462"/>
                  <a:pt x="155807" y="108673"/>
                </a:cubicBezTo>
                <a:lnTo>
                  <a:pt x="155807" y="108673"/>
                </a:lnTo>
                <a:cubicBezTo>
                  <a:pt x="162188" y="106884"/>
                  <a:pt x="165911" y="100260"/>
                  <a:pt x="164123" y="93879"/>
                </a:cubicBezTo>
                <a:lnTo>
                  <a:pt x="164123" y="93879"/>
                </a:lnTo>
                <a:cubicBezTo>
                  <a:pt x="162333" y="87497"/>
                  <a:pt x="155709" y="83774"/>
                  <a:pt x="149328" y="85563"/>
                </a:cubicBezTo>
                <a:lnTo>
                  <a:pt x="149328" y="85563"/>
                </a:lnTo>
                <a:cubicBezTo>
                  <a:pt x="142947" y="87353"/>
                  <a:pt x="139224" y="93976"/>
                  <a:pt x="141013" y="100357"/>
                </a:cubicBezTo>
                <a:cubicBezTo>
                  <a:pt x="141888" y="103077"/>
                  <a:pt x="143161" y="106972"/>
                  <a:pt x="144786" y="110561"/>
                </a:cubicBezTo>
                <a:lnTo>
                  <a:pt x="144786" y="110561"/>
                </a:lnTo>
                <a:cubicBezTo>
                  <a:pt x="147309" y="116493"/>
                  <a:pt x="154163" y="119255"/>
                  <a:pt x="160096" y="116732"/>
                </a:cubicBezTo>
                <a:lnTo>
                  <a:pt x="160096" y="116732"/>
                </a:lnTo>
                <a:cubicBezTo>
                  <a:pt x="166027" y="114207"/>
                  <a:pt x="168789" y="107353"/>
                  <a:pt x="166265" y="101422"/>
                </a:cubicBezTo>
                <a:lnTo>
                  <a:pt x="166265" y="101422"/>
                </a:lnTo>
                <a:cubicBezTo>
                  <a:pt x="163741" y="95491"/>
                  <a:pt x="156886" y="92727"/>
                  <a:pt x="150955" y="95252"/>
                </a:cubicBezTo>
                <a:lnTo>
                  <a:pt x="150955" y="95252"/>
                </a:lnTo>
                <a:cubicBezTo>
                  <a:pt x="145024" y="97776"/>
                  <a:pt x="142262" y="104630"/>
                  <a:pt x="144786" y="110561"/>
                </a:cubicBezTo>
                <a:cubicBezTo>
                  <a:pt x="146311" y="113680"/>
                  <a:pt x="148361" y="117476"/>
                  <a:pt x="150778" y="120920"/>
                </a:cubicBezTo>
                <a:cubicBezTo>
                  <a:pt x="153167" y="124308"/>
                  <a:pt x="156565" y="128346"/>
                  <a:pt x="159104" y="130936"/>
                </a:cubicBezTo>
                <a:cubicBezTo>
                  <a:pt x="161644" y="133767"/>
                  <a:pt x="164772" y="136612"/>
                  <a:pt x="167395" y="138405"/>
                </a:cubicBezTo>
                <a:cubicBezTo>
                  <a:pt x="169090" y="139611"/>
                  <a:pt x="175008" y="142421"/>
                  <a:pt x="181814" y="141467"/>
                </a:cubicBezTo>
                <a:cubicBezTo>
                  <a:pt x="186494" y="139277"/>
                  <a:pt x="190279" y="135089"/>
                  <a:pt x="192282" y="131920"/>
                </a:cubicBezTo>
                <a:cubicBezTo>
                  <a:pt x="194252" y="128451"/>
                  <a:pt x="196274" y="123873"/>
                  <a:pt x="198311" y="118725"/>
                </a:cubicBezTo>
                <a:cubicBezTo>
                  <a:pt x="200263" y="113393"/>
                  <a:pt x="202578" y="106180"/>
                  <a:pt x="204619" y="99945"/>
                </a:cubicBezTo>
                <a:cubicBezTo>
                  <a:pt x="206710" y="93447"/>
                  <a:pt x="208916" y="86636"/>
                  <a:pt x="211013" y="79733"/>
                </a:cubicBezTo>
                <a:cubicBezTo>
                  <a:pt x="213074" y="73308"/>
                  <a:pt x="215327" y="66046"/>
                  <a:pt x="217097" y="59950"/>
                </a:cubicBezTo>
                <a:cubicBezTo>
                  <a:pt x="219126" y="53684"/>
                  <a:pt x="220885" y="47795"/>
                  <a:pt x="222415" y="42660"/>
                </a:cubicBezTo>
                <a:cubicBezTo>
                  <a:pt x="224167" y="37340"/>
                  <a:pt x="225478" y="32566"/>
                  <a:pt x="226754" y="29230"/>
                </a:cubicBezTo>
                <a:cubicBezTo>
                  <a:pt x="228192" y="25694"/>
                  <a:pt x="229417" y="23430"/>
                  <a:pt x="230673" y="21419"/>
                </a:cubicBezTo>
                <a:cubicBezTo>
                  <a:pt x="231807" y="19725"/>
                  <a:pt x="231898" y="20063"/>
                  <a:pt x="232167" y="20368"/>
                </a:cubicBezTo>
                <a:cubicBezTo>
                  <a:pt x="231913" y="20734"/>
                  <a:pt x="228584" y="22251"/>
                  <a:pt x="227012" y="22674"/>
                </a:cubicBezTo>
                <a:cubicBezTo>
                  <a:pt x="226627" y="22637"/>
                  <a:pt x="223289" y="21121"/>
                  <a:pt x="223466" y="21616"/>
                </a:cubicBezTo>
                <a:cubicBezTo>
                  <a:pt x="224702" y="22750"/>
                  <a:pt x="225370" y="23210"/>
                  <a:pt x="226560" y="25384"/>
                </a:cubicBezTo>
                <a:cubicBezTo>
                  <a:pt x="228305" y="28051"/>
                  <a:pt x="230135" y="31574"/>
                  <a:pt x="232152" y="36395"/>
                </a:cubicBezTo>
                <a:cubicBezTo>
                  <a:pt x="234355" y="41372"/>
                  <a:pt x="236678" y="47318"/>
                  <a:pt x="238843" y="53961"/>
                </a:cubicBezTo>
                <a:cubicBezTo>
                  <a:pt x="241031" y="60567"/>
                  <a:pt x="243222" y="67810"/>
                  <a:pt x="245084" y="75676"/>
                </a:cubicBezTo>
                <a:cubicBezTo>
                  <a:pt x="246953" y="83737"/>
                  <a:pt x="248679" y="92261"/>
                  <a:pt x="249998" y="101503"/>
                </a:cubicBezTo>
                <a:cubicBezTo>
                  <a:pt x="251274" y="110853"/>
                  <a:pt x="252432" y="120859"/>
                  <a:pt x="252836" y="131041"/>
                </a:cubicBezTo>
                <a:cubicBezTo>
                  <a:pt x="253179" y="141560"/>
                  <a:pt x="253367" y="152509"/>
                  <a:pt x="252265" y="163107"/>
                </a:cubicBezTo>
                <a:cubicBezTo>
                  <a:pt x="251086" y="173943"/>
                  <a:pt x="249423" y="184624"/>
                  <a:pt x="246110" y="195004"/>
                </a:cubicBezTo>
                <a:cubicBezTo>
                  <a:pt x="242797" y="205271"/>
                  <a:pt x="238151" y="215644"/>
                  <a:pt x="232464" y="224953"/>
                </a:cubicBezTo>
                <a:cubicBezTo>
                  <a:pt x="226512" y="234685"/>
                  <a:pt x="219688" y="243170"/>
                  <a:pt x="211297" y="251904"/>
                </a:cubicBezTo>
                <a:cubicBezTo>
                  <a:pt x="203384" y="260186"/>
                  <a:pt x="193810" y="268500"/>
                  <a:pt x="183889" y="275584"/>
                </a:cubicBezTo>
                <a:cubicBezTo>
                  <a:pt x="173700" y="282867"/>
                  <a:pt x="162624" y="289290"/>
                  <a:pt x="151128" y="294869"/>
                </a:cubicBezTo>
                <a:cubicBezTo>
                  <a:pt x="139591" y="300468"/>
                  <a:pt x="127119" y="305177"/>
                  <a:pt x="114947" y="309032"/>
                </a:cubicBezTo>
                <a:cubicBezTo>
                  <a:pt x="103010" y="312716"/>
                  <a:pt x="90247" y="315408"/>
                  <a:pt x="78920" y="317414"/>
                </a:cubicBezTo>
                <a:cubicBezTo>
                  <a:pt x="67711" y="319261"/>
                  <a:pt x="56678" y="320613"/>
                  <a:pt x="48026" y="320504"/>
                </a:cubicBezTo>
                <a:cubicBezTo>
                  <a:pt x="39274" y="320288"/>
                  <a:pt x="32459" y="318924"/>
                  <a:pt x="27148" y="316682"/>
                </a:cubicBezTo>
                <a:cubicBezTo>
                  <a:pt x="22163" y="314501"/>
                  <a:pt x="19931" y="312049"/>
                  <a:pt x="17852" y="308296"/>
                </a:cubicBezTo>
                <a:cubicBezTo>
                  <a:pt x="15891" y="305113"/>
                  <a:pt x="15295" y="300682"/>
                  <a:pt x="15261" y="295898"/>
                </a:cubicBezTo>
                <a:cubicBezTo>
                  <a:pt x="15096" y="291677"/>
                  <a:pt x="16042" y="287359"/>
                  <a:pt x="17740" y="283104"/>
                </a:cubicBezTo>
                <a:cubicBezTo>
                  <a:pt x="19425" y="278297"/>
                  <a:pt x="20920" y="274868"/>
                  <a:pt x="24110" y="271816"/>
                </a:cubicBezTo>
                <a:cubicBezTo>
                  <a:pt x="27135" y="268334"/>
                  <a:pt x="30704" y="265647"/>
                  <a:pt x="36300" y="263283"/>
                </a:cubicBezTo>
                <a:cubicBezTo>
                  <a:pt x="42178" y="260530"/>
                  <a:pt x="48964" y="258669"/>
                  <a:pt x="57986" y="257229"/>
                </a:cubicBezTo>
                <a:cubicBezTo>
                  <a:pt x="67043" y="255665"/>
                  <a:pt x="77429" y="254960"/>
                  <a:pt x="89795" y="254615"/>
                </a:cubicBezTo>
                <a:cubicBezTo>
                  <a:pt x="101833" y="254205"/>
                  <a:pt x="117585" y="254692"/>
                  <a:pt x="130882" y="255031"/>
                </a:cubicBezTo>
                <a:cubicBezTo>
                  <a:pt x="144792" y="255503"/>
                  <a:pt x="158486" y="256408"/>
                  <a:pt x="171268" y="257056"/>
                </a:cubicBezTo>
                <a:cubicBezTo>
                  <a:pt x="183254" y="257868"/>
                  <a:pt x="196112" y="258904"/>
                  <a:pt x="205179" y="259414"/>
                </a:cubicBezTo>
                <a:cubicBezTo>
                  <a:pt x="214367" y="260137"/>
                  <a:pt x="220795" y="260582"/>
                  <a:pt x="226129" y="260762"/>
                </a:cubicBezTo>
                <a:lnTo>
                  <a:pt x="226129" y="260762"/>
                </a:lnTo>
                <a:cubicBezTo>
                  <a:pt x="228837" y="260794"/>
                  <a:pt x="231056" y="258625"/>
                  <a:pt x="231087" y="255918"/>
                </a:cubicBezTo>
                <a:lnTo>
                  <a:pt x="231087" y="255918"/>
                </a:lnTo>
                <a:cubicBezTo>
                  <a:pt x="231119" y="253211"/>
                  <a:pt x="228950" y="250992"/>
                  <a:pt x="226242" y="250960"/>
                </a:cubicBezTo>
                <a:lnTo>
                  <a:pt x="226242" y="250960"/>
                </a:lnTo>
                <a:cubicBezTo>
                  <a:pt x="223536" y="250929"/>
                  <a:pt x="221316" y="253098"/>
                  <a:pt x="221286" y="255805"/>
                </a:cubicBezTo>
                <a:lnTo>
                  <a:pt x="221286" y="255805"/>
                </a:lnTo>
                <a:cubicBezTo>
                  <a:pt x="221254" y="258512"/>
                  <a:pt x="223423" y="260732"/>
                  <a:pt x="226129" y="260762"/>
                </a:cubicBezTo>
                <a:cubicBezTo>
                  <a:pt x="231690" y="261146"/>
                  <a:pt x="235768" y="260996"/>
                  <a:pt x="237830" y="261052"/>
                </a:cubicBezTo>
                <a:lnTo>
                  <a:pt x="237830" y="261052"/>
                </a:lnTo>
                <a:cubicBezTo>
                  <a:pt x="241061" y="260611"/>
                  <a:pt x="243323" y="257636"/>
                  <a:pt x="242882" y="254405"/>
                </a:cubicBezTo>
                <a:lnTo>
                  <a:pt x="242882" y="254405"/>
                </a:lnTo>
                <a:cubicBezTo>
                  <a:pt x="242440" y="251175"/>
                  <a:pt x="239464" y="248913"/>
                  <a:pt x="236235" y="249354"/>
                </a:cubicBezTo>
                <a:lnTo>
                  <a:pt x="236235" y="249354"/>
                </a:lnTo>
                <a:cubicBezTo>
                  <a:pt x="233004" y="249795"/>
                  <a:pt x="230742" y="252771"/>
                  <a:pt x="231183" y="256001"/>
                </a:cubicBezTo>
                <a:lnTo>
                  <a:pt x="231183" y="256001"/>
                </a:lnTo>
                <a:cubicBezTo>
                  <a:pt x="231623" y="259232"/>
                  <a:pt x="234600" y="261494"/>
                  <a:pt x="237830" y="261052"/>
                </a:cubicBezTo>
                <a:cubicBezTo>
                  <a:pt x="240492" y="261180"/>
                  <a:pt x="245055" y="259337"/>
                  <a:pt x="246275" y="258659"/>
                </a:cubicBezTo>
                <a:lnTo>
                  <a:pt x="246275" y="258659"/>
                </a:lnTo>
                <a:cubicBezTo>
                  <a:pt x="248911" y="255550"/>
                  <a:pt x="248528" y="250894"/>
                  <a:pt x="245419" y="248259"/>
                </a:cubicBezTo>
                <a:lnTo>
                  <a:pt x="245419" y="248259"/>
                </a:lnTo>
                <a:cubicBezTo>
                  <a:pt x="242311" y="245622"/>
                  <a:pt x="237654" y="246006"/>
                  <a:pt x="235019" y="249114"/>
                </a:cubicBezTo>
                <a:lnTo>
                  <a:pt x="235019" y="249114"/>
                </a:lnTo>
                <a:cubicBezTo>
                  <a:pt x="232383" y="252223"/>
                  <a:pt x="232766" y="256880"/>
                  <a:pt x="235875" y="259515"/>
                </a:cubicBezTo>
                <a:lnTo>
                  <a:pt x="235875" y="259515"/>
                </a:lnTo>
                <a:cubicBezTo>
                  <a:pt x="238983" y="262150"/>
                  <a:pt x="243640" y="261767"/>
                  <a:pt x="246275" y="258659"/>
                </a:cubicBezTo>
                <a:cubicBezTo>
                  <a:pt x="248877" y="253517"/>
                  <a:pt x="249050" y="250907"/>
                  <a:pt x="249652" y="250931"/>
                </a:cubicBezTo>
                <a:lnTo>
                  <a:pt x="249652" y="250931"/>
                </a:lnTo>
                <a:cubicBezTo>
                  <a:pt x="249652" y="245958"/>
                  <a:pt x="245621" y="241926"/>
                  <a:pt x="240646" y="241926"/>
                </a:cubicBezTo>
                <a:lnTo>
                  <a:pt x="240646" y="241926"/>
                </a:lnTo>
                <a:cubicBezTo>
                  <a:pt x="235673" y="241926"/>
                  <a:pt x="231641" y="245958"/>
                  <a:pt x="231641" y="250931"/>
                </a:cubicBezTo>
                <a:cubicBezTo>
                  <a:pt x="232243" y="252917"/>
                  <a:pt x="233036" y="253517"/>
                  <a:pt x="234990" y="249149"/>
                </a:cubicBezTo>
                <a:cubicBezTo>
                  <a:pt x="234451" y="250545"/>
                  <a:pt x="239266" y="248448"/>
                  <a:pt x="236232" y="249354"/>
                </a:cubicBezTo>
                <a:cubicBezTo>
                  <a:pt x="234356" y="249947"/>
                  <a:pt x="231232" y="250685"/>
                  <a:pt x="226236" y="250960"/>
                </a:cubicBezTo>
                <a:cubicBezTo>
                  <a:pt x="221113" y="251020"/>
                  <a:pt x="214924" y="250821"/>
                  <a:pt x="205780" y="250334"/>
                </a:cubicBezTo>
                <a:cubicBezTo>
                  <a:pt x="196843" y="249648"/>
                  <a:pt x="184027" y="248428"/>
                  <a:pt x="171993" y="247426"/>
                </a:cubicBezTo>
                <a:cubicBezTo>
                  <a:pt x="159326" y="246167"/>
                  <a:pt x="145577" y="244640"/>
                  <a:pt x="131528" y="243541"/>
                </a:cubicBezTo>
                <a:cubicBezTo>
                  <a:pt x="118279" y="242389"/>
                  <a:pt x="102252" y="241075"/>
                  <a:pt x="89795" y="240664"/>
                </a:cubicBezTo>
                <a:cubicBezTo>
                  <a:pt x="77189" y="240319"/>
                  <a:pt x="65808" y="240380"/>
                  <a:pt x="55872" y="241343"/>
                </a:cubicBezTo>
                <a:cubicBezTo>
                  <a:pt x="46019" y="242415"/>
                  <a:pt x="36988" y="244328"/>
                  <a:pt x="29565" y="247126"/>
                </a:cubicBezTo>
                <a:cubicBezTo>
                  <a:pt x="22195" y="250160"/>
                  <a:pt x="15413" y="254888"/>
                  <a:pt x="10872" y="259613"/>
                </a:cubicBezTo>
                <a:cubicBezTo>
                  <a:pt x="6088" y="265214"/>
                  <a:pt x="3130" y="272223"/>
                  <a:pt x="1465" y="277907"/>
                </a:cubicBezTo>
                <a:cubicBezTo>
                  <a:pt x="-53" y="283730"/>
                  <a:pt x="-809" y="291153"/>
                  <a:pt x="0" y="297328"/>
                </a:cubicBezTo>
                <a:cubicBezTo>
                  <a:pt x="962" y="303171"/>
                  <a:pt x="3280" y="310630"/>
                  <a:pt x="7269" y="315818"/>
                </a:cubicBezTo>
                <a:cubicBezTo>
                  <a:pt x="11059" y="320325"/>
                  <a:pt x="16753" y="324402"/>
                  <a:pt x="23607" y="326494"/>
                </a:cubicBezTo>
                <a:cubicBezTo>
                  <a:pt x="30098" y="328509"/>
                  <a:pt x="38630" y="329577"/>
                  <a:pt x="48080" y="329253"/>
                </a:cubicBezTo>
                <a:cubicBezTo>
                  <a:pt x="57344" y="329023"/>
                  <a:pt x="68976" y="327286"/>
                  <a:pt x="80294" y="325103"/>
                </a:cubicBezTo>
                <a:cubicBezTo>
                  <a:pt x="91748" y="323038"/>
                  <a:pt x="104955" y="320210"/>
                  <a:pt x="117227" y="316396"/>
                </a:cubicBezTo>
                <a:cubicBezTo>
                  <a:pt x="129659" y="312635"/>
                  <a:pt x="142717" y="307887"/>
                  <a:pt x="154665" y="302294"/>
                </a:cubicBezTo>
                <a:cubicBezTo>
                  <a:pt x="166524" y="296750"/>
                  <a:pt x="178306" y="290144"/>
                  <a:pt x="188950" y="282794"/>
                </a:cubicBezTo>
                <a:cubicBezTo>
                  <a:pt x="199346" y="275626"/>
                  <a:pt x="209680" y="266947"/>
                  <a:pt x="218068" y="258503"/>
                </a:cubicBezTo>
                <a:cubicBezTo>
                  <a:pt x="226865" y="249598"/>
                  <a:pt x="234495" y="240390"/>
                  <a:pt x="240943" y="230240"/>
                </a:cubicBezTo>
                <a:cubicBezTo>
                  <a:pt x="247151" y="220473"/>
                  <a:pt x="252492" y="209135"/>
                  <a:pt x="256218" y="198391"/>
                </a:cubicBezTo>
                <a:cubicBezTo>
                  <a:pt x="260093" y="187318"/>
                  <a:pt x="262309" y="175619"/>
                  <a:pt x="263867" y="164557"/>
                </a:cubicBezTo>
                <a:cubicBezTo>
                  <a:pt x="265500" y="153285"/>
                  <a:pt x="265803" y="141530"/>
                  <a:pt x="265925" y="130904"/>
                </a:cubicBezTo>
                <a:cubicBezTo>
                  <a:pt x="266112" y="120209"/>
                  <a:pt x="265509" y="109513"/>
                  <a:pt x="264820" y="99961"/>
                </a:cubicBezTo>
                <a:cubicBezTo>
                  <a:pt x="264164" y="90234"/>
                  <a:pt x="263051" y="80958"/>
                  <a:pt x="261846" y="72548"/>
                </a:cubicBezTo>
                <a:cubicBezTo>
                  <a:pt x="260654" y="64052"/>
                  <a:pt x="259058" y="55927"/>
                  <a:pt x="257568" y="48909"/>
                </a:cubicBezTo>
                <a:cubicBezTo>
                  <a:pt x="255970" y="41596"/>
                  <a:pt x="254079" y="34604"/>
                  <a:pt x="252428" y="29006"/>
                </a:cubicBezTo>
                <a:cubicBezTo>
                  <a:pt x="250638" y="23378"/>
                  <a:pt x="248617" y="18195"/>
                  <a:pt x="246843" y="14381"/>
                </a:cubicBezTo>
                <a:cubicBezTo>
                  <a:pt x="244548" y="10126"/>
                  <a:pt x="241648" y="6677"/>
                  <a:pt x="240088" y="5011"/>
                </a:cubicBezTo>
                <a:cubicBezTo>
                  <a:pt x="237369" y="2611"/>
                  <a:pt x="232027" y="261"/>
                  <a:pt x="229200" y="0"/>
                </a:cubicBezTo>
                <a:cubicBezTo>
                  <a:pt x="225473" y="204"/>
                  <a:pt x="219929" y="2581"/>
                  <a:pt x="217570" y="4942"/>
                </a:cubicBezTo>
                <a:cubicBezTo>
                  <a:pt x="215785" y="7188"/>
                  <a:pt x="214137" y="10334"/>
                  <a:pt x="213155" y="13086"/>
                </a:cubicBezTo>
                <a:cubicBezTo>
                  <a:pt x="212149" y="15833"/>
                  <a:pt x="210967" y="19424"/>
                  <a:pt x="209844" y="23676"/>
                </a:cubicBezTo>
                <a:cubicBezTo>
                  <a:pt x="208646" y="27880"/>
                  <a:pt x="207613" y="32873"/>
                  <a:pt x="206294" y="37856"/>
                </a:cubicBezTo>
                <a:cubicBezTo>
                  <a:pt x="204765" y="42986"/>
                  <a:pt x="203066" y="48677"/>
                  <a:pt x="201094" y="54761"/>
                </a:cubicBezTo>
                <a:cubicBezTo>
                  <a:pt x="198987" y="60617"/>
                  <a:pt x="196428" y="67555"/>
                  <a:pt x="194035" y="73741"/>
                </a:cubicBezTo>
                <a:cubicBezTo>
                  <a:pt x="191394" y="80275"/>
                  <a:pt x="188653" y="86696"/>
                  <a:pt x="185967" y="92971"/>
                </a:cubicBezTo>
                <a:cubicBezTo>
                  <a:pt x="183374" y="99138"/>
                  <a:pt x="180677" y="105831"/>
                  <a:pt x="178471" y="110346"/>
                </a:cubicBezTo>
                <a:cubicBezTo>
                  <a:pt x="176348" y="115045"/>
                  <a:pt x="174792" y="118084"/>
                  <a:pt x="173321" y="120169"/>
                </a:cubicBezTo>
                <a:cubicBezTo>
                  <a:pt x="171980" y="122395"/>
                  <a:pt x="173018" y="121592"/>
                  <a:pt x="174574" y="120483"/>
                </a:cubicBezTo>
                <a:cubicBezTo>
                  <a:pt x="178158" y="120638"/>
                  <a:pt x="181183" y="121447"/>
                  <a:pt x="179137" y="120238"/>
                </a:cubicBezTo>
                <a:cubicBezTo>
                  <a:pt x="178060" y="119635"/>
                  <a:pt x="176834" y="118572"/>
                  <a:pt x="174950" y="116535"/>
                </a:cubicBezTo>
                <a:cubicBezTo>
                  <a:pt x="173159" y="114362"/>
                  <a:pt x="170927" y="111345"/>
                  <a:pt x="169472" y="108804"/>
                </a:cubicBezTo>
                <a:cubicBezTo>
                  <a:pt x="168073" y="106356"/>
                  <a:pt x="167240" y="104174"/>
                  <a:pt x="166263" y="101415"/>
                </a:cubicBezTo>
                <a:cubicBezTo>
                  <a:pt x="165356" y="99061"/>
                  <a:pt x="164748" y="96521"/>
                  <a:pt x="164124" y="93883"/>
                </a:cubicBezTo>
                <a:cubicBezTo>
                  <a:pt x="164231" y="94117"/>
                  <a:pt x="164491" y="93552"/>
                  <a:pt x="164269" y="90953"/>
                </a:cubicBezTo>
                <a:cubicBezTo>
                  <a:pt x="163600" y="87870"/>
                  <a:pt x="163055" y="86268"/>
                  <a:pt x="162732" y="84937"/>
                </a:cubicBezTo>
                <a:lnTo>
                  <a:pt x="162732" y="84937"/>
                </a:lnTo>
                <a:cubicBezTo>
                  <a:pt x="160906" y="78234"/>
                  <a:pt x="153991" y="74282"/>
                  <a:pt x="147288" y="76108"/>
                </a:cubicBezTo>
                <a:lnTo>
                  <a:pt x="147288" y="76108"/>
                </a:lnTo>
                <a:cubicBezTo>
                  <a:pt x="140585" y="77936"/>
                  <a:pt x="136631" y="84849"/>
                  <a:pt x="138458" y="91552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79018" y="1936376"/>
            <a:ext cx="256863" cy="205882"/>
          </a:xfrm>
          <a:custGeom>
            <a:avLst/>
            <a:gdLst>
              <a:gd name="connsiteX0" fmla="*/ 248371 w 256863"/>
              <a:gd name="connsiteY0" fmla="*/ 70700 h 205882"/>
              <a:gd name="connsiteX1" fmla="*/ 240116 w 256863"/>
              <a:gd name="connsiteY1" fmla="*/ 68783 h 205882"/>
              <a:gd name="connsiteX2" fmla="*/ 240116 w 256863"/>
              <a:gd name="connsiteY2" fmla="*/ 68783 h 205882"/>
              <a:gd name="connsiteX3" fmla="*/ 226538 w 256863"/>
              <a:gd name="connsiteY3" fmla="*/ 79612 h 205882"/>
              <a:gd name="connsiteX4" fmla="*/ 226538 w 256863"/>
              <a:gd name="connsiteY4" fmla="*/ 79612 h 205882"/>
              <a:gd name="connsiteX5" fmla="*/ 237368 w 256863"/>
              <a:gd name="connsiteY5" fmla="*/ 93190 h 205882"/>
              <a:gd name="connsiteX6" fmla="*/ 237368 w 256863"/>
              <a:gd name="connsiteY6" fmla="*/ 93190 h 205882"/>
              <a:gd name="connsiteX7" fmla="*/ 250945 w 256863"/>
              <a:gd name="connsiteY7" fmla="*/ 82360 h 205882"/>
              <a:gd name="connsiteX8" fmla="*/ 250945 w 256863"/>
              <a:gd name="connsiteY8" fmla="*/ 82360 h 205882"/>
              <a:gd name="connsiteX9" fmla="*/ 240116 w 256863"/>
              <a:gd name="connsiteY9" fmla="*/ 68783 h 205882"/>
              <a:gd name="connsiteX10" fmla="*/ 223893 w 256863"/>
              <a:gd name="connsiteY10" fmla="*/ 69018 h 205882"/>
              <a:gd name="connsiteX11" fmla="*/ 223893 w 256863"/>
              <a:gd name="connsiteY11" fmla="*/ 69018 h 205882"/>
              <a:gd name="connsiteX12" fmla="*/ 212105 w 256863"/>
              <a:gd name="connsiteY12" fmla="*/ 79957 h 205882"/>
              <a:gd name="connsiteX13" fmla="*/ 212105 w 256863"/>
              <a:gd name="connsiteY13" fmla="*/ 79957 h 205882"/>
              <a:gd name="connsiteX14" fmla="*/ 223043 w 256863"/>
              <a:gd name="connsiteY14" fmla="*/ 91746 h 205882"/>
              <a:gd name="connsiteX15" fmla="*/ 223043 w 256863"/>
              <a:gd name="connsiteY15" fmla="*/ 91746 h 205882"/>
              <a:gd name="connsiteX16" fmla="*/ 234833 w 256863"/>
              <a:gd name="connsiteY16" fmla="*/ 80807 h 205882"/>
              <a:gd name="connsiteX17" fmla="*/ 234833 w 256863"/>
              <a:gd name="connsiteY17" fmla="*/ 80807 h 205882"/>
              <a:gd name="connsiteX18" fmla="*/ 223893 w 256863"/>
              <a:gd name="connsiteY18" fmla="*/ 69018 h 205882"/>
              <a:gd name="connsiteX19" fmla="*/ 190275 w 256863"/>
              <a:gd name="connsiteY19" fmla="*/ 68741 h 205882"/>
              <a:gd name="connsiteX20" fmla="*/ 190275 w 256863"/>
              <a:gd name="connsiteY20" fmla="*/ 68741 h 205882"/>
              <a:gd name="connsiteX21" fmla="*/ 179670 w 256863"/>
              <a:gd name="connsiteY21" fmla="*/ 79013 h 205882"/>
              <a:gd name="connsiteX22" fmla="*/ 179670 w 256863"/>
              <a:gd name="connsiteY22" fmla="*/ 79013 h 205882"/>
              <a:gd name="connsiteX23" fmla="*/ 189942 w 256863"/>
              <a:gd name="connsiteY23" fmla="*/ 89618 h 205882"/>
              <a:gd name="connsiteX24" fmla="*/ 189942 w 256863"/>
              <a:gd name="connsiteY24" fmla="*/ 89618 h 205882"/>
              <a:gd name="connsiteX25" fmla="*/ 200547 w 256863"/>
              <a:gd name="connsiteY25" fmla="*/ 79347 h 205882"/>
              <a:gd name="connsiteX26" fmla="*/ 200547 w 256863"/>
              <a:gd name="connsiteY26" fmla="*/ 79347 h 205882"/>
              <a:gd name="connsiteX27" fmla="*/ 190275 w 256863"/>
              <a:gd name="connsiteY27" fmla="*/ 68741 h 205882"/>
              <a:gd name="connsiteX28" fmla="*/ 148309 w 256863"/>
              <a:gd name="connsiteY28" fmla="*/ 70365 h 205882"/>
              <a:gd name="connsiteX29" fmla="*/ 112483 w 256863"/>
              <a:gd name="connsiteY29" fmla="*/ 71559 h 205882"/>
              <a:gd name="connsiteX30" fmla="*/ 90742 w 256863"/>
              <a:gd name="connsiteY30" fmla="*/ 72120 h 205882"/>
              <a:gd name="connsiteX31" fmla="*/ 75939 w 256863"/>
              <a:gd name="connsiteY31" fmla="*/ 75873 h 205882"/>
              <a:gd name="connsiteX32" fmla="*/ 75939 w 256863"/>
              <a:gd name="connsiteY32" fmla="*/ 75873 h 205882"/>
              <a:gd name="connsiteX33" fmla="*/ 77079 w 256863"/>
              <a:gd name="connsiteY33" fmla="*/ 87642 h 205882"/>
              <a:gd name="connsiteX34" fmla="*/ 77079 w 256863"/>
              <a:gd name="connsiteY34" fmla="*/ 87642 h 205882"/>
              <a:gd name="connsiteX35" fmla="*/ 88848 w 256863"/>
              <a:gd name="connsiteY35" fmla="*/ 86503 h 205882"/>
              <a:gd name="connsiteX36" fmla="*/ 88848 w 256863"/>
              <a:gd name="connsiteY36" fmla="*/ 86503 h 205882"/>
              <a:gd name="connsiteX37" fmla="*/ 87708 w 256863"/>
              <a:gd name="connsiteY37" fmla="*/ 74734 h 205882"/>
              <a:gd name="connsiteX38" fmla="*/ 87708 w 256863"/>
              <a:gd name="connsiteY38" fmla="*/ 74734 h 205882"/>
              <a:gd name="connsiteX39" fmla="*/ 75939 w 256863"/>
              <a:gd name="connsiteY39" fmla="*/ 75873 h 205882"/>
              <a:gd name="connsiteX40" fmla="*/ 79037 w 256863"/>
              <a:gd name="connsiteY40" fmla="*/ 93231 h 205882"/>
              <a:gd name="connsiteX41" fmla="*/ 97863 w 256863"/>
              <a:gd name="connsiteY41" fmla="*/ 109628 h 205882"/>
              <a:gd name="connsiteX42" fmla="*/ 120690 w 256863"/>
              <a:gd name="connsiteY42" fmla="*/ 127581 h 205882"/>
              <a:gd name="connsiteX43" fmla="*/ 144435 w 256863"/>
              <a:gd name="connsiteY43" fmla="*/ 155389 h 205882"/>
              <a:gd name="connsiteX44" fmla="*/ 151619 w 256863"/>
              <a:gd name="connsiteY44" fmla="*/ 173545 h 205882"/>
              <a:gd name="connsiteX45" fmla="*/ 148121 w 256863"/>
              <a:gd name="connsiteY45" fmla="*/ 185945 h 205882"/>
              <a:gd name="connsiteX46" fmla="*/ 130299 w 256863"/>
              <a:gd name="connsiteY46" fmla="*/ 188809 h 205882"/>
              <a:gd name="connsiteX47" fmla="*/ 102201 w 256863"/>
              <a:gd name="connsiteY47" fmla="*/ 186665 h 205882"/>
              <a:gd name="connsiteX48" fmla="*/ 75572 w 256863"/>
              <a:gd name="connsiteY48" fmla="*/ 177747 h 205882"/>
              <a:gd name="connsiteX49" fmla="*/ 54234 w 256863"/>
              <a:gd name="connsiteY49" fmla="*/ 161851 h 205882"/>
              <a:gd name="connsiteX50" fmla="*/ 39353 w 256863"/>
              <a:gd name="connsiteY50" fmla="*/ 140284 h 205882"/>
              <a:gd name="connsiteX51" fmla="*/ 31668 w 256863"/>
              <a:gd name="connsiteY51" fmla="*/ 116099 h 205882"/>
              <a:gd name="connsiteX52" fmla="*/ 28425 w 256863"/>
              <a:gd name="connsiteY52" fmla="*/ 91028 h 205882"/>
              <a:gd name="connsiteX53" fmla="*/ 28384 w 256863"/>
              <a:gd name="connsiteY53" fmla="*/ 68252 h 205882"/>
              <a:gd name="connsiteX54" fmla="*/ 28840 w 256863"/>
              <a:gd name="connsiteY54" fmla="*/ 48228 h 205882"/>
              <a:gd name="connsiteX55" fmla="*/ 29481 w 256863"/>
              <a:gd name="connsiteY55" fmla="*/ 31889 h 205882"/>
              <a:gd name="connsiteX56" fmla="*/ 29481 w 256863"/>
              <a:gd name="connsiteY56" fmla="*/ 31889 h 205882"/>
              <a:gd name="connsiteX57" fmla="*/ 20233 w 256863"/>
              <a:gd name="connsiteY57" fmla="*/ 23169 h 205882"/>
              <a:gd name="connsiteX58" fmla="*/ 20233 w 256863"/>
              <a:gd name="connsiteY58" fmla="*/ 23169 h 205882"/>
              <a:gd name="connsiteX59" fmla="*/ 11512 w 256863"/>
              <a:gd name="connsiteY59" fmla="*/ 32417 h 205882"/>
              <a:gd name="connsiteX60" fmla="*/ 11512 w 256863"/>
              <a:gd name="connsiteY60" fmla="*/ 32417 h 205882"/>
              <a:gd name="connsiteX61" fmla="*/ 20761 w 256863"/>
              <a:gd name="connsiteY61" fmla="*/ 41139 h 205882"/>
              <a:gd name="connsiteX62" fmla="*/ 20761 w 256863"/>
              <a:gd name="connsiteY62" fmla="*/ 41139 h 205882"/>
              <a:gd name="connsiteX63" fmla="*/ 29481 w 256863"/>
              <a:gd name="connsiteY63" fmla="*/ 31889 h 205882"/>
              <a:gd name="connsiteX64" fmla="*/ 29386 w 256863"/>
              <a:gd name="connsiteY64" fmla="*/ 19389 h 205882"/>
              <a:gd name="connsiteX65" fmla="*/ 29386 w 256863"/>
              <a:gd name="connsiteY65" fmla="*/ 19389 h 205882"/>
              <a:gd name="connsiteX66" fmla="*/ 18186 w 256863"/>
              <a:gd name="connsiteY66" fmla="*/ 11202 h 205882"/>
              <a:gd name="connsiteX67" fmla="*/ 18186 w 256863"/>
              <a:gd name="connsiteY67" fmla="*/ 11202 h 205882"/>
              <a:gd name="connsiteX68" fmla="*/ 10000 w 256863"/>
              <a:gd name="connsiteY68" fmla="*/ 22402 h 205882"/>
              <a:gd name="connsiteX69" fmla="*/ 10000 w 256863"/>
              <a:gd name="connsiteY69" fmla="*/ 22402 h 205882"/>
              <a:gd name="connsiteX70" fmla="*/ 21200 w 256863"/>
              <a:gd name="connsiteY70" fmla="*/ 30589 h 205882"/>
              <a:gd name="connsiteX71" fmla="*/ 21200 w 256863"/>
              <a:gd name="connsiteY71" fmla="*/ 30589 h 205882"/>
              <a:gd name="connsiteX72" fmla="*/ 29386 w 256863"/>
              <a:gd name="connsiteY72" fmla="*/ 19389 h 205882"/>
              <a:gd name="connsiteX73" fmla="*/ 25552 w 256863"/>
              <a:gd name="connsiteY73" fmla="*/ 7040 h 205882"/>
              <a:gd name="connsiteX74" fmla="*/ 25552 w 256863"/>
              <a:gd name="connsiteY74" fmla="*/ 7040 h 205882"/>
              <a:gd name="connsiteX75" fmla="*/ 10659 w 256863"/>
              <a:gd name="connsiteY75" fmla="*/ 6196 h 205882"/>
              <a:gd name="connsiteX76" fmla="*/ 10659 w 256863"/>
              <a:gd name="connsiteY76" fmla="*/ 6196 h 205882"/>
              <a:gd name="connsiteX77" fmla="*/ 9814 w 256863"/>
              <a:gd name="connsiteY77" fmla="*/ 21089 h 205882"/>
              <a:gd name="connsiteX78" fmla="*/ 9814 w 256863"/>
              <a:gd name="connsiteY78" fmla="*/ 21089 h 205882"/>
              <a:gd name="connsiteX79" fmla="*/ 24707 w 256863"/>
              <a:gd name="connsiteY79" fmla="*/ 21934 h 205882"/>
              <a:gd name="connsiteX80" fmla="*/ 24707 w 256863"/>
              <a:gd name="connsiteY80" fmla="*/ 21934 h 205882"/>
              <a:gd name="connsiteX81" fmla="*/ 25552 w 256863"/>
              <a:gd name="connsiteY81" fmla="*/ 7040 h 205882"/>
              <a:gd name="connsiteX82" fmla="*/ 14946 w 256863"/>
              <a:gd name="connsiteY82" fmla="*/ 0 h 205882"/>
              <a:gd name="connsiteX83" fmla="*/ 14946 w 256863"/>
              <a:gd name="connsiteY83" fmla="*/ 0 h 205882"/>
              <a:gd name="connsiteX84" fmla="*/ 0 w 256863"/>
              <a:gd name="connsiteY84" fmla="*/ 4344 h 205882"/>
              <a:gd name="connsiteX85" fmla="*/ 0 w 256863"/>
              <a:gd name="connsiteY85" fmla="*/ 4344 h 205882"/>
              <a:gd name="connsiteX86" fmla="*/ 4344 w 256863"/>
              <a:gd name="connsiteY86" fmla="*/ 19291 h 205882"/>
              <a:gd name="connsiteX87" fmla="*/ 9814 w 256863"/>
              <a:gd name="connsiteY87" fmla="*/ 21089 h 205882"/>
              <a:gd name="connsiteX88" fmla="*/ 10000 w 256863"/>
              <a:gd name="connsiteY88" fmla="*/ 22402 h 205882"/>
              <a:gd name="connsiteX89" fmla="*/ 11512 w 256863"/>
              <a:gd name="connsiteY89" fmla="*/ 32417 h 205882"/>
              <a:gd name="connsiteX90" fmla="*/ 12153 w 256863"/>
              <a:gd name="connsiteY90" fmla="*/ 48228 h 205882"/>
              <a:gd name="connsiteX91" fmla="*/ 12610 w 256863"/>
              <a:gd name="connsiteY91" fmla="*/ 68398 h 205882"/>
              <a:gd name="connsiteX92" fmla="*/ 13373 w 256863"/>
              <a:gd name="connsiteY92" fmla="*/ 92251 h 205882"/>
              <a:gd name="connsiteX93" fmla="*/ 17364 w 256863"/>
              <a:gd name="connsiteY93" fmla="*/ 119425 h 205882"/>
              <a:gd name="connsiteX94" fmla="*/ 26560 w 256863"/>
              <a:gd name="connsiteY94" fmla="*/ 146679 h 205882"/>
              <a:gd name="connsiteX95" fmla="*/ 43832 w 256863"/>
              <a:gd name="connsiteY95" fmla="*/ 171740 h 205882"/>
              <a:gd name="connsiteX96" fmla="*/ 68312 w 256863"/>
              <a:gd name="connsiteY96" fmla="*/ 191216 h 205882"/>
              <a:gd name="connsiteX97" fmla="*/ 98752 w 256863"/>
              <a:gd name="connsiteY97" fmla="*/ 202394 h 205882"/>
              <a:gd name="connsiteX98" fmla="*/ 130942 w 256863"/>
              <a:gd name="connsiteY98" fmla="*/ 205882 h 205882"/>
              <a:gd name="connsiteX99" fmla="*/ 158940 w 256863"/>
              <a:gd name="connsiteY99" fmla="*/ 199105 h 205882"/>
              <a:gd name="connsiteX100" fmla="*/ 168309 w 256863"/>
              <a:gd name="connsiteY100" fmla="*/ 172904 h 205882"/>
              <a:gd name="connsiteX101" fmla="*/ 159417 w 256863"/>
              <a:gd name="connsiteY101" fmla="*/ 146055 h 205882"/>
              <a:gd name="connsiteX102" fmla="*/ 134123 w 256863"/>
              <a:gd name="connsiteY102" fmla="*/ 114374 h 205882"/>
              <a:gd name="connsiteX103" fmla="*/ 110335 w 256863"/>
              <a:gd name="connsiteY103" fmla="*/ 94543 h 205882"/>
              <a:gd name="connsiteX104" fmla="*/ 92174 w 256863"/>
              <a:gd name="connsiteY104" fmla="*/ 79590 h 205882"/>
              <a:gd name="connsiteX105" fmla="*/ 88851 w 256863"/>
              <a:gd name="connsiteY105" fmla="*/ 86498 h 205882"/>
              <a:gd name="connsiteX106" fmla="*/ 91739 w 256863"/>
              <a:gd name="connsiteY106" fmla="*/ 87031 h 205882"/>
              <a:gd name="connsiteX107" fmla="*/ 112591 w 256863"/>
              <a:gd name="connsiteY107" fmla="*/ 86800 h 205882"/>
              <a:gd name="connsiteX108" fmla="*/ 148309 w 256863"/>
              <a:gd name="connsiteY108" fmla="*/ 87994 h 205882"/>
              <a:gd name="connsiteX109" fmla="*/ 189939 w 256863"/>
              <a:gd name="connsiteY109" fmla="*/ 89618 h 205882"/>
              <a:gd name="connsiteX110" fmla="*/ 223045 w 256863"/>
              <a:gd name="connsiteY110" fmla="*/ 91746 h 205882"/>
              <a:gd name="connsiteX111" fmla="*/ 237364 w 256863"/>
              <a:gd name="connsiteY111" fmla="*/ 93190 h 205882"/>
              <a:gd name="connsiteX112" fmla="*/ 241170 w 256863"/>
              <a:gd name="connsiteY112" fmla="*/ 94886 h 205882"/>
              <a:gd name="connsiteX113" fmla="*/ 241170 w 256863"/>
              <a:gd name="connsiteY113" fmla="*/ 94886 h 205882"/>
              <a:gd name="connsiteX114" fmla="*/ 256863 w 256863"/>
              <a:gd name="connsiteY114" fmla="*/ 86394 h 205882"/>
              <a:gd name="connsiteX115" fmla="*/ 256863 w 256863"/>
              <a:gd name="connsiteY115" fmla="*/ 86394 h 205882"/>
              <a:gd name="connsiteX116" fmla="*/ 248371 w 256863"/>
              <a:gd name="connsiteY116" fmla="*/ 70700 h 2058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</a:cxnLst>
            <a:rect l="l" t="t" r="r" b="b"/>
            <a:pathLst>
              <a:path w="256863" h="205882">
                <a:moveTo>
                  <a:pt x="248371" y="70700"/>
                </a:moveTo>
                <a:cubicBezTo>
                  <a:pt x="253506" y="75794"/>
                  <a:pt x="247619" y="69716"/>
                  <a:pt x="240116" y="68783"/>
                </a:cubicBezTo>
                <a:lnTo>
                  <a:pt x="240116" y="68783"/>
                </a:lnTo>
                <a:cubicBezTo>
                  <a:pt x="233376" y="68024"/>
                  <a:pt x="227296" y="72872"/>
                  <a:pt x="226538" y="79612"/>
                </a:cubicBezTo>
                <a:lnTo>
                  <a:pt x="226538" y="79612"/>
                </a:lnTo>
                <a:cubicBezTo>
                  <a:pt x="225779" y="86352"/>
                  <a:pt x="230628" y="92430"/>
                  <a:pt x="237368" y="93190"/>
                </a:cubicBezTo>
                <a:lnTo>
                  <a:pt x="237368" y="93190"/>
                </a:lnTo>
                <a:cubicBezTo>
                  <a:pt x="244106" y="93949"/>
                  <a:pt x="250186" y="89100"/>
                  <a:pt x="250945" y="82360"/>
                </a:cubicBezTo>
                <a:lnTo>
                  <a:pt x="250945" y="82360"/>
                </a:lnTo>
                <a:cubicBezTo>
                  <a:pt x="251704" y="75620"/>
                  <a:pt x="246856" y="69542"/>
                  <a:pt x="240116" y="68783"/>
                </a:cubicBezTo>
                <a:cubicBezTo>
                  <a:pt x="237460" y="68818"/>
                  <a:pt x="231904" y="69015"/>
                  <a:pt x="223893" y="69018"/>
                </a:cubicBezTo>
                <a:lnTo>
                  <a:pt x="223893" y="69018"/>
                </a:lnTo>
                <a:cubicBezTo>
                  <a:pt x="217616" y="68783"/>
                  <a:pt x="212338" y="73681"/>
                  <a:pt x="212105" y="79957"/>
                </a:cubicBezTo>
                <a:lnTo>
                  <a:pt x="212105" y="79957"/>
                </a:lnTo>
                <a:cubicBezTo>
                  <a:pt x="211870" y="86234"/>
                  <a:pt x="216767" y="91511"/>
                  <a:pt x="223043" y="91746"/>
                </a:cubicBezTo>
                <a:lnTo>
                  <a:pt x="223043" y="91746"/>
                </a:lnTo>
                <a:cubicBezTo>
                  <a:pt x="229320" y="91981"/>
                  <a:pt x="234598" y="87082"/>
                  <a:pt x="234833" y="80807"/>
                </a:cubicBezTo>
                <a:lnTo>
                  <a:pt x="234833" y="80807"/>
                </a:lnTo>
                <a:cubicBezTo>
                  <a:pt x="235067" y="74531"/>
                  <a:pt x="230169" y="69253"/>
                  <a:pt x="223893" y="69018"/>
                </a:cubicBezTo>
                <a:cubicBezTo>
                  <a:pt x="215893" y="69032"/>
                  <a:pt x="203120" y="68637"/>
                  <a:pt x="190275" y="68741"/>
                </a:cubicBezTo>
                <a:lnTo>
                  <a:pt x="190275" y="68741"/>
                </a:lnTo>
                <a:cubicBezTo>
                  <a:pt x="184510" y="68649"/>
                  <a:pt x="179762" y="73248"/>
                  <a:pt x="179670" y="79013"/>
                </a:cubicBezTo>
                <a:lnTo>
                  <a:pt x="179670" y="79013"/>
                </a:lnTo>
                <a:cubicBezTo>
                  <a:pt x="179578" y="84778"/>
                  <a:pt x="184176" y="89526"/>
                  <a:pt x="189942" y="89618"/>
                </a:cubicBezTo>
                <a:lnTo>
                  <a:pt x="189942" y="89618"/>
                </a:lnTo>
                <a:cubicBezTo>
                  <a:pt x="195707" y="89710"/>
                  <a:pt x="200455" y="85111"/>
                  <a:pt x="200547" y="79347"/>
                </a:cubicBezTo>
                <a:lnTo>
                  <a:pt x="200547" y="79347"/>
                </a:lnTo>
                <a:cubicBezTo>
                  <a:pt x="200639" y="73581"/>
                  <a:pt x="196041" y="68832"/>
                  <a:pt x="190275" y="68741"/>
                </a:cubicBezTo>
                <a:cubicBezTo>
                  <a:pt x="177708" y="69080"/>
                  <a:pt x="161079" y="69823"/>
                  <a:pt x="148309" y="70365"/>
                </a:cubicBezTo>
                <a:cubicBezTo>
                  <a:pt x="135332" y="70763"/>
                  <a:pt x="122048" y="71094"/>
                  <a:pt x="112483" y="71559"/>
                </a:cubicBezTo>
                <a:cubicBezTo>
                  <a:pt x="103012" y="71676"/>
                  <a:pt x="95995" y="71728"/>
                  <a:pt x="90742" y="72120"/>
                </a:cubicBezTo>
                <a:cubicBezTo>
                  <a:pt x="85704" y="72164"/>
                  <a:pt x="80762" y="72402"/>
                  <a:pt x="75939" y="75873"/>
                </a:cubicBezTo>
                <a:lnTo>
                  <a:pt x="75939" y="75873"/>
                </a:lnTo>
                <a:cubicBezTo>
                  <a:pt x="73003" y="79437"/>
                  <a:pt x="73514" y="84706"/>
                  <a:pt x="77079" y="87642"/>
                </a:cubicBezTo>
                <a:lnTo>
                  <a:pt x="77079" y="87642"/>
                </a:lnTo>
                <a:cubicBezTo>
                  <a:pt x="80642" y="90577"/>
                  <a:pt x="85911" y="90068"/>
                  <a:pt x="88848" y="86503"/>
                </a:cubicBezTo>
                <a:lnTo>
                  <a:pt x="88848" y="86503"/>
                </a:lnTo>
                <a:cubicBezTo>
                  <a:pt x="91783" y="82938"/>
                  <a:pt x="91273" y="77669"/>
                  <a:pt x="87708" y="74734"/>
                </a:cubicBezTo>
                <a:lnTo>
                  <a:pt x="87708" y="74734"/>
                </a:lnTo>
                <a:cubicBezTo>
                  <a:pt x="84144" y="71798"/>
                  <a:pt x="78874" y="72308"/>
                  <a:pt x="75939" y="75873"/>
                </a:cubicBezTo>
                <a:cubicBezTo>
                  <a:pt x="72783" y="83296"/>
                  <a:pt x="76272" y="90053"/>
                  <a:pt x="79037" y="93231"/>
                </a:cubicBezTo>
                <a:cubicBezTo>
                  <a:pt x="83585" y="97739"/>
                  <a:pt x="87610" y="101018"/>
                  <a:pt x="97863" y="109628"/>
                </a:cubicBezTo>
                <a:cubicBezTo>
                  <a:pt x="101703" y="112640"/>
                  <a:pt x="118258" y="125192"/>
                  <a:pt x="120690" y="127581"/>
                </a:cubicBezTo>
                <a:cubicBezTo>
                  <a:pt x="133513" y="140335"/>
                  <a:pt x="137222" y="144160"/>
                  <a:pt x="144435" y="155389"/>
                </a:cubicBezTo>
                <a:cubicBezTo>
                  <a:pt x="147697" y="160251"/>
                  <a:pt x="151477" y="168488"/>
                  <a:pt x="151619" y="173545"/>
                </a:cubicBezTo>
                <a:cubicBezTo>
                  <a:pt x="151871" y="179335"/>
                  <a:pt x="150939" y="184496"/>
                  <a:pt x="148121" y="185945"/>
                </a:cubicBezTo>
                <a:cubicBezTo>
                  <a:pt x="146014" y="188448"/>
                  <a:pt x="139085" y="188483"/>
                  <a:pt x="130299" y="188809"/>
                </a:cubicBezTo>
                <a:cubicBezTo>
                  <a:pt x="122061" y="189301"/>
                  <a:pt x="111466" y="188546"/>
                  <a:pt x="102201" y="186665"/>
                </a:cubicBezTo>
                <a:cubicBezTo>
                  <a:pt x="92809" y="184749"/>
                  <a:pt x="83489" y="181902"/>
                  <a:pt x="75572" y="177747"/>
                </a:cubicBezTo>
                <a:cubicBezTo>
                  <a:pt x="67464" y="173587"/>
                  <a:pt x="60534" y="168276"/>
                  <a:pt x="54234" y="161851"/>
                </a:cubicBezTo>
                <a:cubicBezTo>
                  <a:pt x="48242" y="155605"/>
                  <a:pt x="43108" y="147809"/>
                  <a:pt x="39353" y="140284"/>
                </a:cubicBezTo>
                <a:cubicBezTo>
                  <a:pt x="35505" y="132528"/>
                  <a:pt x="33661" y="124951"/>
                  <a:pt x="31668" y="116099"/>
                </a:cubicBezTo>
                <a:cubicBezTo>
                  <a:pt x="29889" y="108210"/>
                  <a:pt x="29009" y="99085"/>
                  <a:pt x="28425" y="91028"/>
                </a:cubicBezTo>
                <a:cubicBezTo>
                  <a:pt x="27884" y="83164"/>
                  <a:pt x="28338" y="75721"/>
                  <a:pt x="28384" y="68252"/>
                </a:cubicBezTo>
                <a:cubicBezTo>
                  <a:pt x="28469" y="61125"/>
                  <a:pt x="28689" y="54255"/>
                  <a:pt x="28840" y="48228"/>
                </a:cubicBezTo>
                <a:cubicBezTo>
                  <a:pt x="29055" y="42270"/>
                  <a:pt x="29407" y="36761"/>
                  <a:pt x="29481" y="31889"/>
                </a:cubicBezTo>
                <a:lnTo>
                  <a:pt x="29481" y="31889"/>
                </a:lnTo>
                <a:cubicBezTo>
                  <a:pt x="29335" y="26927"/>
                  <a:pt x="25195" y="23023"/>
                  <a:pt x="20233" y="23169"/>
                </a:cubicBezTo>
                <a:lnTo>
                  <a:pt x="20233" y="23169"/>
                </a:lnTo>
                <a:cubicBezTo>
                  <a:pt x="15270" y="23315"/>
                  <a:pt x="11366" y="27456"/>
                  <a:pt x="11512" y="32417"/>
                </a:cubicBezTo>
                <a:lnTo>
                  <a:pt x="11512" y="32417"/>
                </a:lnTo>
                <a:cubicBezTo>
                  <a:pt x="11658" y="37381"/>
                  <a:pt x="15800" y="41285"/>
                  <a:pt x="20761" y="41139"/>
                </a:cubicBezTo>
                <a:lnTo>
                  <a:pt x="20761" y="41139"/>
                </a:lnTo>
                <a:cubicBezTo>
                  <a:pt x="25724" y="40993"/>
                  <a:pt x="29628" y="36851"/>
                  <a:pt x="29481" y="31889"/>
                </a:cubicBezTo>
                <a:cubicBezTo>
                  <a:pt x="29620" y="27275"/>
                  <a:pt x="29641" y="22903"/>
                  <a:pt x="29386" y="19389"/>
                </a:cubicBezTo>
                <a:lnTo>
                  <a:pt x="29386" y="19389"/>
                </a:lnTo>
                <a:cubicBezTo>
                  <a:pt x="28554" y="14035"/>
                  <a:pt x="23539" y="10370"/>
                  <a:pt x="18186" y="11202"/>
                </a:cubicBezTo>
                <a:lnTo>
                  <a:pt x="18186" y="11202"/>
                </a:lnTo>
                <a:cubicBezTo>
                  <a:pt x="12833" y="12034"/>
                  <a:pt x="9168" y="17049"/>
                  <a:pt x="10000" y="22402"/>
                </a:cubicBezTo>
                <a:lnTo>
                  <a:pt x="10000" y="22402"/>
                </a:lnTo>
                <a:cubicBezTo>
                  <a:pt x="10831" y="27757"/>
                  <a:pt x="15847" y="31422"/>
                  <a:pt x="21200" y="30589"/>
                </a:cubicBezTo>
                <a:lnTo>
                  <a:pt x="21200" y="30589"/>
                </a:lnTo>
                <a:cubicBezTo>
                  <a:pt x="26554" y="29757"/>
                  <a:pt x="30219" y="24743"/>
                  <a:pt x="29386" y="19389"/>
                </a:cubicBezTo>
                <a:cubicBezTo>
                  <a:pt x="29250" y="17183"/>
                  <a:pt x="28920" y="12075"/>
                  <a:pt x="25552" y="7040"/>
                </a:cubicBezTo>
                <a:lnTo>
                  <a:pt x="25552" y="7040"/>
                </a:lnTo>
                <a:cubicBezTo>
                  <a:pt x="21673" y="2694"/>
                  <a:pt x="15005" y="2316"/>
                  <a:pt x="10659" y="6196"/>
                </a:cubicBezTo>
                <a:lnTo>
                  <a:pt x="10659" y="6196"/>
                </a:lnTo>
                <a:cubicBezTo>
                  <a:pt x="6313" y="10076"/>
                  <a:pt x="5934" y="16743"/>
                  <a:pt x="9814" y="21089"/>
                </a:cubicBezTo>
                <a:lnTo>
                  <a:pt x="9814" y="21089"/>
                </a:lnTo>
                <a:cubicBezTo>
                  <a:pt x="13694" y="25435"/>
                  <a:pt x="20361" y="25813"/>
                  <a:pt x="24707" y="21934"/>
                </a:cubicBezTo>
                <a:lnTo>
                  <a:pt x="24707" y="21934"/>
                </a:lnTo>
                <a:cubicBezTo>
                  <a:pt x="29054" y="18054"/>
                  <a:pt x="29432" y="11386"/>
                  <a:pt x="25552" y="7040"/>
                </a:cubicBezTo>
                <a:cubicBezTo>
                  <a:pt x="21191" y="2842"/>
                  <a:pt x="16376" y="1048"/>
                  <a:pt x="14946" y="0"/>
                </a:cubicBezTo>
                <a:lnTo>
                  <a:pt x="14946" y="0"/>
                </a:lnTo>
                <a:cubicBezTo>
                  <a:pt x="9619" y="-2927"/>
                  <a:pt x="2927" y="-983"/>
                  <a:pt x="0" y="4344"/>
                </a:cubicBezTo>
                <a:lnTo>
                  <a:pt x="0" y="4344"/>
                </a:lnTo>
                <a:cubicBezTo>
                  <a:pt x="-2927" y="9671"/>
                  <a:pt x="-981" y="16362"/>
                  <a:pt x="4344" y="19291"/>
                </a:cubicBezTo>
                <a:cubicBezTo>
                  <a:pt x="8268" y="21183"/>
                  <a:pt x="10877" y="21593"/>
                  <a:pt x="9814" y="21089"/>
                </a:cubicBezTo>
                <a:cubicBezTo>
                  <a:pt x="9841" y="19856"/>
                  <a:pt x="9179" y="18456"/>
                  <a:pt x="10000" y="22402"/>
                </a:cubicBezTo>
                <a:cubicBezTo>
                  <a:pt x="10662" y="24787"/>
                  <a:pt x="11111" y="28045"/>
                  <a:pt x="11512" y="32417"/>
                </a:cubicBezTo>
                <a:cubicBezTo>
                  <a:pt x="11859" y="36761"/>
                  <a:pt x="11939" y="42067"/>
                  <a:pt x="12153" y="48228"/>
                </a:cubicBezTo>
                <a:cubicBezTo>
                  <a:pt x="12306" y="54170"/>
                  <a:pt x="12391" y="61125"/>
                  <a:pt x="12610" y="68398"/>
                </a:cubicBezTo>
                <a:cubicBezTo>
                  <a:pt x="12790" y="75438"/>
                  <a:pt x="12561" y="83483"/>
                  <a:pt x="13373" y="92251"/>
                </a:cubicBezTo>
                <a:cubicBezTo>
                  <a:pt x="14113" y="100489"/>
                  <a:pt x="15261" y="110615"/>
                  <a:pt x="17364" y="119425"/>
                </a:cubicBezTo>
                <a:cubicBezTo>
                  <a:pt x="19520" y="128413"/>
                  <a:pt x="22011" y="137642"/>
                  <a:pt x="26560" y="146679"/>
                </a:cubicBezTo>
                <a:cubicBezTo>
                  <a:pt x="30738" y="155021"/>
                  <a:pt x="36978" y="164473"/>
                  <a:pt x="43832" y="171740"/>
                </a:cubicBezTo>
                <a:cubicBezTo>
                  <a:pt x="50651" y="179114"/>
                  <a:pt x="59212" y="186095"/>
                  <a:pt x="68312" y="191216"/>
                </a:cubicBezTo>
                <a:cubicBezTo>
                  <a:pt x="77451" y="196251"/>
                  <a:pt x="88644" y="200027"/>
                  <a:pt x="98752" y="202394"/>
                </a:cubicBezTo>
                <a:cubicBezTo>
                  <a:pt x="109068" y="204801"/>
                  <a:pt x="121508" y="206048"/>
                  <a:pt x="130942" y="205882"/>
                </a:cubicBezTo>
                <a:cubicBezTo>
                  <a:pt x="139818" y="205536"/>
                  <a:pt x="151192" y="204697"/>
                  <a:pt x="158940" y="199105"/>
                </a:cubicBezTo>
                <a:cubicBezTo>
                  <a:pt x="165807" y="192582"/>
                  <a:pt x="168595" y="181072"/>
                  <a:pt x="168309" y="172904"/>
                </a:cubicBezTo>
                <a:cubicBezTo>
                  <a:pt x="167918" y="164083"/>
                  <a:pt x="163206" y="152506"/>
                  <a:pt x="159417" y="146055"/>
                </a:cubicBezTo>
                <a:cubicBezTo>
                  <a:pt x="152000" y="133802"/>
                  <a:pt x="146847" y="127592"/>
                  <a:pt x="134123" y="114374"/>
                </a:cubicBezTo>
                <a:cubicBezTo>
                  <a:pt x="130248" y="110346"/>
                  <a:pt x="113572" y="97386"/>
                  <a:pt x="110335" y="94543"/>
                </a:cubicBezTo>
                <a:cubicBezTo>
                  <a:pt x="99826" y="85996"/>
                  <a:pt x="96192" y="83324"/>
                  <a:pt x="92174" y="79590"/>
                </a:cubicBezTo>
                <a:cubicBezTo>
                  <a:pt x="89049" y="77092"/>
                  <a:pt x="90137" y="81351"/>
                  <a:pt x="88851" y="86498"/>
                </a:cubicBezTo>
                <a:cubicBezTo>
                  <a:pt x="85905" y="87689"/>
                  <a:pt x="86628" y="87673"/>
                  <a:pt x="91739" y="87031"/>
                </a:cubicBezTo>
                <a:cubicBezTo>
                  <a:pt x="96414" y="86766"/>
                  <a:pt x="103074" y="86818"/>
                  <a:pt x="112591" y="86800"/>
                </a:cubicBezTo>
                <a:cubicBezTo>
                  <a:pt x="122048" y="87130"/>
                  <a:pt x="135290" y="87596"/>
                  <a:pt x="148309" y="87994"/>
                </a:cubicBezTo>
                <a:cubicBezTo>
                  <a:pt x="161207" y="88535"/>
                  <a:pt x="177708" y="88877"/>
                  <a:pt x="189939" y="89618"/>
                </a:cubicBezTo>
                <a:cubicBezTo>
                  <a:pt x="202354" y="90125"/>
                  <a:pt x="214826" y="91128"/>
                  <a:pt x="223045" y="91746"/>
                </a:cubicBezTo>
                <a:cubicBezTo>
                  <a:pt x="231207" y="92354"/>
                  <a:pt x="236453" y="92751"/>
                  <a:pt x="237364" y="93190"/>
                </a:cubicBezTo>
                <a:cubicBezTo>
                  <a:pt x="240482" y="93453"/>
                  <a:pt x="232020" y="88596"/>
                  <a:pt x="241170" y="94886"/>
                </a:cubicBezTo>
                <a:lnTo>
                  <a:pt x="241170" y="94886"/>
                </a:lnTo>
                <a:cubicBezTo>
                  <a:pt x="247849" y="96874"/>
                  <a:pt x="254875" y="93071"/>
                  <a:pt x="256863" y="86394"/>
                </a:cubicBezTo>
                <a:lnTo>
                  <a:pt x="256863" y="86394"/>
                </a:lnTo>
                <a:cubicBezTo>
                  <a:pt x="258851" y="79715"/>
                  <a:pt x="255049" y="72689"/>
                  <a:pt x="248371" y="70700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63492" y="2078582"/>
            <a:ext cx="116659" cy="159853"/>
          </a:xfrm>
          <a:custGeom>
            <a:avLst/>
            <a:gdLst>
              <a:gd name="connsiteX0" fmla="*/ 52482 w 116659"/>
              <a:gd name="connsiteY0" fmla="*/ 18633 h 159853"/>
              <a:gd name="connsiteX1" fmla="*/ 61951 w 116659"/>
              <a:gd name="connsiteY1" fmla="*/ 26116 h 159853"/>
              <a:gd name="connsiteX2" fmla="*/ 61951 w 116659"/>
              <a:gd name="connsiteY2" fmla="*/ 26116 h 159853"/>
              <a:gd name="connsiteX3" fmla="*/ 78667 w 116659"/>
              <a:gd name="connsiteY3" fmla="*/ 24911 h 159853"/>
              <a:gd name="connsiteX4" fmla="*/ 78667 w 116659"/>
              <a:gd name="connsiteY4" fmla="*/ 24911 h 159853"/>
              <a:gd name="connsiteX5" fmla="*/ 77462 w 116659"/>
              <a:gd name="connsiteY5" fmla="*/ 8194 h 159853"/>
              <a:gd name="connsiteX6" fmla="*/ 77462 w 116659"/>
              <a:gd name="connsiteY6" fmla="*/ 8194 h 159853"/>
              <a:gd name="connsiteX7" fmla="*/ 60746 w 116659"/>
              <a:gd name="connsiteY7" fmla="*/ 9399 h 159853"/>
              <a:gd name="connsiteX8" fmla="*/ 60746 w 116659"/>
              <a:gd name="connsiteY8" fmla="*/ 9399 h 159853"/>
              <a:gd name="connsiteX9" fmla="*/ 61951 w 116659"/>
              <a:gd name="connsiteY9" fmla="*/ 26116 h 159853"/>
              <a:gd name="connsiteX10" fmla="*/ 66955 w 116659"/>
              <a:gd name="connsiteY10" fmla="*/ 29888 h 159853"/>
              <a:gd name="connsiteX11" fmla="*/ 66955 w 116659"/>
              <a:gd name="connsiteY11" fmla="*/ 29888 h 159853"/>
              <a:gd name="connsiteX12" fmla="*/ 82640 w 116659"/>
              <a:gd name="connsiteY12" fmla="*/ 30156 h 159853"/>
              <a:gd name="connsiteX13" fmla="*/ 82640 w 116659"/>
              <a:gd name="connsiteY13" fmla="*/ 30156 h 159853"/>
              <a:gd name="connsiteX14" fmla="*/ 82908 w 116659"/>
              <a:gd name="connsiteY14" fmla="*/ 14471 h 159853"/>
              <a:gd name="connsiteX15" fmla="*/ 82908 w 116659"/>
              <a:gd name="connsiteY15" fmla="*/ 14471 h 159853"/>
              <a:gd name="connsiteX16" fmla="*/ 67223 w 116659"/>
              <a:gd name="connsiteY16" fmla="*/ 14203 h 159853"/>
              <a:gd name="connsiteX17" fmla="*/ 67223 w 116659"/>
              <a:gd name="connsiteY17" fmla="*/ 14203 h 159853"/>
              <a:gd name="connsiteX18" fmla="*/ 66955 w 116659"/>
              <a:gd name="connsiteY18" fmla="*/ 29888 h 159853"/>
              <a:gd name="connsiteX19" fmla="*/ 78924 w 116659"/>
              <a:gd name="connsiteY19" fmla="*/ 41942 h 159853"/>
              <a:gd name="connsiteX20" fmla="*/ 78924 w 116659"/>
              <a:gd name="connsiteY20" fmla="*/ 41942 h 159853"/>
              <a:gd name="connsiteX21" fmla="*/ 93888 w 116659"/>
              <a:gd name="connsiteY21" fmla="*/ 43912 h 159853"/>
              <a:gd name="connsiteX22" fmla="*/ 93888 w 116659"/>
              <a:gd name="connsiteY22" fmla="*/ 43912 h 159853"/>
              <a:gd name="connsiteX23" fmla="*/ 95858 w 116659"/>
              <a:gd name="connsiteY23" fmla="*/ 28948 h 159853"/>
              <a:gd name="connsiteX24" fmla="*/ 95858 w 116659"/>
              <a:gd name="connsiteY24" fmla="*/ 28948 h 159853"/>
              <a:gd name="connsiteX25" fmla="*/ 80893 w 116659"/>
              <a:gd name="connsiteY25" fmla="*/ 26978 h 159853"/>
              <a:gd name="connsiteX26" fmla="*/ 80893 w 116659"/>
              <a:gd name="connsiteY26" fmla="*/ 26978 h 159853"/>
              <a:gd name="connsiteX27" fmla="*/ 78924 w 116659"/>
              <a:gd name="connsiteY27" fmla="*/ 41942 h 159853"/>
              <a:gd name="connsiteX28" fmla="*/ 87303 w 116659"/>
              <a:gd name="connsiteY28" fmla="*/ 54377 h 159853"/>
              <a:gd name="connsiteX29" fmla="*/ 94951 w 116659"/>
              <a:gd name="connsiteY29" fmla="*/ 71027 h 159853"/>
              <a:gd name="connsiteX30" fmla="*/ 98315 w 116659"/>
              <a:gd name="connsiteY30" fmla="*/ 88571 h 159853"/>
              <a:gd name="connsiteX31" fmla="*/ 97087 w 116659"/>
              <a:gd name="connsiteY31" fmla="*/ 104520 h 159853"/>
              <a:gd name="connsiteX32" fmla="*/ 90315 w 116659"/>
              <a:gd name="connsiteY32" fmla="*/ 118211 h 159853"/>
              <a:gd name="connsiteX33" fmla="*/ 77637 w 116659"/>
              <a:gd name="connsiteY33" fmla="*/ 128653 h 159853"/>
              <a:gd name="connsiteX34" fmla="*/ 61740 w 116659"/>
              <a:gd name="connsiteY34" fmla="*/ 136152 h 159853"/>
              <a:gd name="connsiteX35" fmla="*/ 61740 w 116659"/>
              <a:gd name="connsiteY35" fmla="*/ 136152 h 159853"/>
              <a:gd name="connsiteX36" fmla="*/ 56270 w 116659"/>
              <a:gd name="connsiteY36" fmla="*/ 147908 h 159853"/>
              <a:gd name="connsiteX37" fmla="*/ 56270 w 116659"/>
              <a:gd name="connsiteY37" fmla="*/ 147908 h 159853"/>
              <a:gd name="connsiteX38" fmla="*/ 68027 w 116659"/>
              <a:gd name="connsiteY38" fmla="*/ 153377 h 159853"/>
              <a:gd name="connsiteX39" fmla="*/ 68027 w 116659"/>
              <a:gd name="connsiteY39" fmla="*/ 153377 h 159853"/>
              <a:gd name="connsiteX40" fmla="*/ 73496 w 116659"/>
              <a:gd name="connsiteY40" fmla="*/ 141622 h 159853"/>
              <a:gd name="connsiteX41" fmla="*/ 73496 w 116659"/>
              <a:gd name="connsiteY41" fmla="*/ 141622 h 159853"/>
              <a:gd name="connsiteX42" fmla="*/ 61740 w 116659"/>
              <a:gd name="connsiteY42" fmla="*/ 136152 h 159853"/>
              <a:gd name="connsiteX43" fmla="*/ 46725 w 116659"/>
              <a:gd name="connsiteY43" fmla="*/ 139618 h 159853"/>
              <a:gd name="connsiteX44" fmla="*/ 46725 w 116659"/>
              <a:gd name="connsiteY44" fmla="*/ 139618 h 159853"/>
              <a:gd name="connsiteX45" fmla="*/ 39235 w 116659"/>
              <a:gd name="connsiteY45" fmla="*/ 150467 h 159853"/>
              <a:gd name="connsiteX46" fmla="*/ 39235 w 116659"/>
              <a:gd name="connsiteY46" fmla="*/ 150467 h 159853"/>
              <a:gd name="connsiteX47" fmla="*/ 50083 w 116659"/>
              <a:gd name="connsiteY47" fmla="*/ 157958 h 159853"/>
              <a:gd name="connsiteX48" fmla="*/ 50083 w 116659"/>
              <a:gd name="connsiteY48" fmla="*/ 157958 h 159853"/>
              <a:gd name="connsiteX49" fmla="*/ 57574 w 116659"/>
              <a:gd name="connsiteY49" fmla="*/ 147110 h 159853"/>
              <a:gd name="connsiteX50" fmla="*/ 57574 w 116659"/>
              <a:gd name="connsiteY50" fmla="*/ 147110 h 159853"/>
              <a:gd name="connsiteX51" fmla="*/ 46725 w 116659"/>
              <a:gd name="connsiteY51" fmla="*/ 139618 h 159853"/>
              <a:gd name="connsiteX52" fmla="*/ 34807 w 116659"/>
              <a:gd name="connsiteY52" fmla="*/ 140934 h 159853"/>
              <a:gd name="connsiteX53" fmla="*/ 34807 w 116659"/>
              <a:gd name="connsiteY53" fmla="*/ 140934 h 159853"/>
              <a:gd name="connsiteX54" fmla="*/ 24476 w 116659"/>
              <a:gd name="connsiteY54" fmla="*/ 149520 h 159853"/>
              <a:gd name="connsiteX55" fmla="*/ 24476 w 116659"/>
              <a:gd name="connsiteY55" fmla="*/ 149520 h 159853"/>
              <a:gd name="connsiteX56" fmla="*/ 33063 w 116659"/>
              <a:gd name="connsiteY56" fmla="*/ 159853 h 159853"/>
              <a:gd name="connsiteX57" fmla="*/ 33063 w 116659"/>
              <a:gd name="connsiteY57" fmla="*/ 159853 h 159853"/>
              <a:gd name="connsiteX58" fmla="*/ 43394 w 116659"/>
              <a:gd name="connsiteY58" fmla="*/ 151267 h 159853"/>
              <a:gd name="connsiteX59" fmla="*/ 43394 w 116659"/>
              <a:gd name="connsiteY59" fmla="*/ 151267 h 159853"/>
              <a:gd name="connsiteX60" fmla="*/ 34807 w 116659"/>
              <a:gd name="connsiteY60" fmla="*/ 140934 h 159853"/>
              <a:gd name="connsiteX61" fmla="*/ 11424 w 116659"/>
              <a:gd name="connsiteY61" fmla="*/ 135750 h 159853"/>
              <a:gd name="connsiteX62" fmla="*/ 11424 w 116659"/>
              <a:gd name="connsiteY62" fmla="*/ 135750 h 159853"/>
              <a:gd name="connsiteX63" fmla="*/ 0 w 116659"/>
              <a:gd name="connsiteY63" fmla="*/ 143160 h 159853"/>
              <a:gd name="connsiteX64" fmla="*/ 0 w 116659"/>
              <a:gd name="connsiteY64" fmla="*/ 143160 h 159853"/>
              <a:gd name="connsiteX65" fmla="*/ 7411 w 116659"/>
              <a:gd name="connsiteY65" fmla="*/ 154586 h 159853"/>
              <a:gd name="connsiteX66" fmla="*/ 33058 w 116659"/>
              <a:gd name="connsiteY66" fmla="*/ 159852 h 159853"/>
              <a:gd name="connsiteX67" fmla="*/ 50062 w 116659"/>
              <a:gd name="connsiteY67" fmla="*/ 157962 h 159853"/>
              <a:gd name="connsiteX68" fmla="*/ 68026 w 116659"/>
              <a:gd name="connsiteY68" fmla="*/ 153377 h 159853"/>
              <a:gd name="connsiteX69" fmla="*/ 87493 w 116659"/>
              <a:gd name="connsiteY69" fmla="*/ 144006 h 159853"/>
              <a:gd name="connsiteX70" fmla="*/ 104561 w 116659"/>
              <a:gd name="connsiteY70" fmla="*/ 129527 h 159853"/>
              <a:gd name="connsiteX71" fmla="*/ 114672 w 116659"/>
              <a:gd name="connsiteY71" fmla="*/ 109458 h 159853"/>
              <a:gd name="connsiteX72" fmla="*/ 116659 w 116659"/>
              <a:gd name="connsiteY72" fmla="*/ 87615 h 159853"/>
              <a:gd name="connsiteX73" fmla="*/ 112788 w 116659"/>
              <a:gd name="connsiteY73" fmla="*/ 65770 h 159853"/>
              <a:gd name="connsiteX74" fmla="*/ 105162 w 116659"/>
              <a:gd name="connsiteY74" fmla="*/ 45448 h 159853"/>
              <a:gd name="connsiteX75" fmla="*/ 95853 w 116659"/>
              <a:gd name="connsiteY75" fmla="*/ 28940 h 159853"/>
              <a:gd name="connsiteX76" fmla="*/ 82906 w 116659"/>
              <a:gd name="connsiteY76" fmla="*/ 14470 h 159853"/>
              <a:gd name="connsiteX77" fmla="*/ 77459 w 116659"/>
              <a:gd name="connsiteY77" fmla="*/ 8191 h 159853"/>
              <a:gd name="connsiteX78" fmla="*/ 67638 w 116659"/>
              <a:gd name="connsiteY78" fmla="*/ 0 h 159853"/>
              <a:gd name="connsiteX79" fmla="*/ 67638 w 116659"/>
              <a:gd name="connsiteY79" fmla="*/ 0 h 159853"/>
              <a:gd name="connsiteX80" fmla="*/ 50744 w 116659"/>
              <a:gd name="connsiteY80" fmla="*/ 1738 h 159853"/>
              <a:gd name="connsiteX81" fmla="*/ 50744 w 116659"/>
              <a:gd name="connsiteY81" fmla="*/ 1738 h 159853"/>
              <a:gd name="connsiteX82" fmla="*/ 52482 w 116659"/>
              <a:gd name="connsiteY82" fmla="*/ 18633 h 1598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</a:cxnLst>
            <a:rect l="l" t="t" r="r" b="b"/>
            <a:pathLst>
              <a:path w="116659" h="159853">
                <a:moveTo>
                  <a:pt x="52482" y="18633"/>
                </a:moveTo>
                <a:cubicBezTo>
                  <a:pt x="55956" y="21385"/>
                  <a:pt x="58120" y="22862"/>
                  <a:pt x="61951" y="26116"/>
                </a:cubicBezTo>
                <a:lnTo>
                  <a:pt x="61951" y="26116"/>
                </a:lnTo>
                <a:cubicBezTo>
                  <a:pt x="66900" y="30398"/>
                  <a:pt x="74384" y="29860"/>
                  <a:pt x="78667" y="24911"/>
                </a:cubicBezTo>
                <a:lnTo>
                  <a:pt x="78667" y="24911"/>
                </a:lnTo>
                <a:cubicBezTo>
                  <a:pt x="82951" y="19961"/>
                  <a:pt x="82411" y="12477"/>
                  <a:pt x="77462" y="8194"/>
                </a:cubicBezTo>
                <a:lnTo>
                  <a:pt x="77462" y="8194"/>
                </a:lnTo>
                <a:cubicBezTo>
                  <a:pt x="72513" y="3911"/>
                  <a:pt x="65028" y="4451"/>
                  <a:pt x="60746" y="9399"/>
                </a:cubicBezTo>
                <a:lnTo>
                  <a:pt x="60746" y="9399"/>
                </a:lnTo>
                <a:cubicBezTo>
                  <a:pt x="56462" y="14348"/>
                  <a:pt x="57002" y="21832"/>
                  <a:pt x="61951" y="26116"/>
                </a:cubicBezTo>
                <a:cubicBezTo>
                  <a:pt x="62749" y="26465"/>
                  <a:pt x="64942" y="28163"/>
                  <a:pt x="66955" y="29888"/>
                </a:cubicBezTo>
                <a:lnTo>
                  <a:pt x="66955" y="29888"/>
                </a:lnTo>
                <a:cubicBezTo>
                  <a:pt x="71213" y="34293"/>
                  <a:pt x="78235" y="34413"/>
                  <a:pt x="82640" y="30156"/>
                </a:cubicBezTo>
                <a:lnTo>
                  <a:pt x="82640" y="30156"/>
                </a:lnTo>
                <a:cubicBezTo>
                  <a:pt x="87045" y="25897"/>
                  <a:pt x="87165" y="18875"/>
                  <a:pt x="82908" y="14471"/>
                </a:cubicBezTo>
                <a:lnTo>
                  <a:pt x="82908" y="14471"/>
                </a:lnTo>
                <a:cubicBezTo>
                  <a:pt x="78651" y="10066"/>
                  <a:pt x="71627" y="9946"/>
                  <a:pt x="67223" y="14203"/>
                </a:cubicBezTo>
                <a:lnTo>
                  <a:pt x="67223" y="14203"/>
                </a:lnTo>
                <a:cubicBezTo>
                  <a:pt x="62817" y="18460"/>
                  <a:pt x="62698" y="25483"/>
                  <a:pt x="66955" y="29888"/>
                </a:cubicBezTo>
                <a:cubicBezTo>
                  <a:pt x="71147" y="34014"/>
                  <a:pt x="75938" y="38204"/>
                  <a:pt x="78924" y="41942"/>
                </a:cubicBezTo>
                <a:lnTo>
                  <a:pt x="78924" y="41942"/>
                </a:lnTo>
                <a:cubicBezTo>
                  <a:pt x="82513" y="46619"/>
                  <a:pt x="89212" y="47500"/>
                  <a:pt x="93888" y="43912"/>
                </a:cubicBezTo>
                <a:lnTo>
                  <a:pt x="93888" y="43912"/>
                </a:lnTo>
                <a:cubicBezTo>
                  <a:pt x="98564" y="40323"/>
                  <a:pt x="99445" y="33624"/>
                  <a:pt x="95858" y="28948"/>
                </a:cubicBezTo>
                <a:lnTo>
                  <a:pt x="95858" y="28948"/>
                </a:lnTo>
                <a:cubicBezTo>
                  <a:pt x="92270" y="24272"/>
                  <a:pt x="85569" y="23390"/>
                  <a:pt x="80893" y="26978"/>
                </a:cubicBezTo>
                <a:lnTo>
                  <a:pt x="80893" y="26978"/>
                </a:lnTo>
                <a:cubicBezTo>
                  <a:pt x="76217" y="30567"/>
                  <a:pt x="75336" y="37266"/>
                  <a:pt x="78924" y="41942"/>
                </a:cubicBezTo>
                <a:cubicBezTo>
                  <a:pt x="82320" y="45953"/>
                  <a:pt x="84499" y="49269"/>
                  <a:pt x="87303" y="54377"/>
                </a:cubicBezTo>
                <a:cubicBezTo>
                  <a:pt x="90175" y="59603"/>
                  <a:pt x="93078" y="65385"/>
                  <a:pt x="94951" y="71027"/>
                </a:cubicBezTo>
                <a:cubicBezTo>
                  <a:pt x="96749" y="76959"/>
                  <a:pt x="98013" y="82956"/>
                  <a:pt x="98315" y="88571"/>
                </a:cubicBezTo>
                <a:cubicBezTo>
                  <a:pt x="98659" y="94694"/>
                  <a:pt x="98568" y="99414"/>
                  <a:pt x="97087" y="104520"/>
                </a:cubicBezTo>
                <a:cubicBezTo>
                  <a:pt x="95742" y="109490"/>
                  <a:pt x="93494" y="114296"/>
                  <a:pt x="90315" y="118211"/>
                </a:cubicBezTo>
                <a:cubicBezTo>
                  <a:pt x="87227" y="122229"/>
                  <a:pt x="82819" y="125340"/>
                  <a:pt x="77637" y="128653"/>
                </a:cubicBezTo>
                <a:cubicBezTo>
                  <a:pt x="72853" y="131742"/>
                  <a:pt x="67140" y="134203"/>
                  <a:pt x="61740" y="136152"/>
                </a:cubicBezTo>
                <a:lnTo>
                  <a:pt x="61740" y="136152"/>
                </a:lnTo>
                <a:cubicBezTo>
                  <a:pt x="56983" y="137889"/>
                  <a:pt x="54535" y="143151"/>
                  <a:pt x="56270" y="147908"/>
                </a:cubicBezTo>
                <a:lnTo>
                  <a:pt x="56270" y="147908"/>
                </a:lnTo>
                <a:cubicBezTo>
                  <a:pt x="58007" y="152665"/>
                  <a:pt x="63270" y="155113"/>
                  <a:pt x="68027" y="153377"/>
                </a:cubicBezTo>
                <a:lnTo>
                  <a:pt x="68027" y="153377"/>
                </a:lnTo>
                <a:cubicBezTo>
                  <a:pt x="72783" y="151641"/>
                  <a:pt x="75232" y="146379"/>
                  <a:pt x="73496" y="141622"/>
                </a:cubicBezTo>
                <a:lnTo>
                  <a:pt x="73496" y="141622"/>
                </a:lnTo>
                <a:cubicBezTo>
                  <a:pt x="71759" y="136865"/>
                  <a:pt x="66497" y="134416"/>
                  <a:pt x="61740" y="136152"/>
                </a:cubicBezTo>
                <a:cubicBezTo>
                  <a:pt x="56776" y="137943"/>
                  <a:pt x="51894" y="138724"/>
                  <a:pt x="46725" y="139618"/>
                </a:cubicBezTo>
                <a:lnTo>
                  <a:pt x="46725" y="139618"/>
                </a:lnTo>
                <a:cubicBezTo>
                  <a:pt x="41662" y="140545"/>
                  <a:pt x="38308" y="145403"/>
                  <a:pt x="39235" y="150467"/>
                </a:cubicBezTo>
                <a:lnTo>
                  <a:pt x="39235" y="150467"/>
                </a:lnTo>
                <a:cubicBezTo>
                  <a:pt x="40162" y="155531"/>
                  <a:pt x="45018" y="158885"/>
                  <a:pt x="50083" y="157958"/>
                </a:cubicBezTo>
                <a:lnTo>
                  <a:pt x="50083" y="157958"/>
                </a:lnTo>
                <a:cubicBezTo>
                  <a:pt x="55148" y="157031"/>
                  <a:pt x="58501" y="152174"/>
                  <a:pt x="57574" y="147110"/>
                </a:cubicBezTo>
                <a:lnTo>
                  <a:pt x="57574" y="147110"/>
                </a:lnTo>
                <a:cubicBezTo>
                  <a:pt x="56646" y="142045"/>
                  <a:pt x="51790" y="138691"/>
                  <a:pt x="46725" y="139618"/>
                </a:cubicBezTo>
                <a:cubicBezTo>
                  <a:pt x="41164" y="140572"/>
                  <a:pt x="38496" y="141461"/>
                  <a:pt x="34807" y="140934"/>
                </a:cubicBezTo>
                <a:lnTo>
                  <a:pt x="34807" y="140934"/>
                </a:lnTo>
                <a:cubicBezTo>
                  <a:pt x="29584" y="140453"/>
                  <a:pt x="24958" y="144297"/>
                  <a:pt x="24476" y="149520"/>
                </a:cubicBezTo>
                <a:lnTo>
                  <a:pt x="24476" y="149520"/>
                </a:lnTo>
                <a:cubicBezTo>
                  <a:pt x="23993" y="154745"/>
                  <a:pt x="27838" y="159371"/>
                  <a:pt x="33063" y="159853"/>
                </a:cubicBezTo>
                <a:lnTo>
                  <a:pt x="33063" y="159853"/>
                </a:lnTo>
                <a:cubicBezTo>
                  <a:pt x="38286" y="160334"/>
                  <a:pt x="42912" y="156490"/>
                  <a:pt x="43394" y="151267"/>
                </a:cubicBezTo>
                <a:lnTo>
                  <a:pt x="43394" y="151267"/>
                </a:lnTo>
                <a:cubicBezTo>
                  <a:pt x="43877" y="146042"/>
                  <a:pt x="40032" y="141417"/>
                  <a:pt x="34807" y="140934"/>
                </a:cubicBezTo>
                <a:cubicBezTo>
                  <a:pt x="28183" y="140342"/>
                  <a:pt x="20069" y="137650"/>
                  <a:pt x="11424" y="135750"/>
                </a:cubicBezTo>
                <a:lnTo>
                  <a:pt x="11424" y="135750"/>
                </a:lnTo>
                <a:cubicBezTo>
                  <a:pt x="6224" y="134641"/>
                  <a:pt x="1108" y="137960"/>
                  <a:pt x="0" y="143160"/>
                </a:cubicBezTo>
                <a:lnTo>
                  <a:pt x="0" y="143160"/>
                </a:lnTo>
                <a:cubicBezTo>
                  <a:pt x="-1108" y="148362"/>
                  <a:pt x="2209" y="153478"/>
                  <a:pt x="7411" y="154586"/>
                </a:cubicBezTo>
                <a:cubicBezTo>
                  <a:pt x="15095" y="156165"/>
                  <a:pt x="24204" y="159009"/>
                  <a:pt x="33058" y="159852"/>
                </a:cubicBezTo>
                <a:cubicBezTo>
                  <a:pt x="39856" y="160293"/>
                  <a:pt x="45307" y="158871"/>
                  <a:pt x="50062" y="157962"/>
                </a:cubicBezTo>
                <a:cubicBezTo>
                  <a:pt x="55187" y="156972"/>
                  <a:pt x="61612" y="155737"/>
                  <a:pt x="68026" y="153377"/>
                </a:cubicBezTo>
                <a:cubicBezTo>
                  <a:pt x="74000" y="151175"/>
                  <a:pt x="81413" y="147887"/>
                  <a:pt x="87493" y="144006"/>
                </a:cubicBezTo>
                <a:cubicBezTo>
                  <a:pt x="93130" y="140371"/>
                  <a:pt x="99766" y="135435"/>
                  <a:pt x="104561" y="129527"/>
                </a:cubicBezTo>
                <a:cubicBezTo>
                  <a:pt x="109021" y="123822"/>
                  <a:pt x="112778" y="116013"/>
                  <a:pt x="114672" y="109458"/>
                </a:cubicBezTo>
                <a:cubicBezTo>
                  <a:pt x="116645" y="102257"/>
                  <a:pt x="116993" y="94523"/>
                  <a:pt x="116659" y="87615"/>
                </a:cubicBezTo>
                <a:cubicBezTo>
                  <a:pt x="116301" y="80562"/>
                  <a:pt x="114732" y="72534"/>
                  <a:pt x="112788" y="65770"/>
                </a:cubicBezTo>
                <a:cubicBezTo>
                  <a:pt x="110909" y="58677"/>
                  <a:pt x="107794" y="51228"/>
                  <a:pt x="105162" y="45448"/>
                </a:cubicBezTo>
                <a:cubicBezTo>
                  <a:pt x="102496" y="39609"/>
                  <a:pt x="99598" y="34221"/>
                  <a:pt x="95853" y="28940"/>
                </a:cubicBezTo>
                <a:cubicBezTo>
                  <a:pt x="91792" y="23498"/>
                  <a:pt x="86404" y="18296"/>
                  <a:pt x="82906" y="14470"/>
                </a:cubicBezTo>
                <a:cubicBezTo>
                  <a:pt x="80831" y="11964"/>
                  <a:pt x="78404" y="9349"/>
                  <a:pt x="77459" y="8191"/>
                </a:cubicBezTo>
                <a:cubicBezTo>
                  <a:pt x="73129" y="4382"/>
                  <a:pt x="70590" y="2474"/>
                  <a:pt x="67638" y="0"/>
                </a:cubicBezTo>
                <a:lnTo>
                  <a:pt x="67638" y="0"/>
                </a:lnTo>
                <a:cubicBezTo>
                  <a:pt x="62492" y="-4184"/>
                  <a:pt x="54928" y="-3406"/>
                  <a:pt x="50744" y="1738"/>
                </a:cubicBezTo>
                <a:lnTo>
                  <a:pt x="50744" y="1738"/>
                </a:lnTo>
                <a:cubicBezTo>
                  <a:pt x="46559" y="6883"/>
                  <a:pt x="47336" y="14447"/>
                  <a:pt x="52482" y="18633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01025" y="2031090"/>
            <a:ext cx="154589" cy="110438"/>
          </a:xfrm>
          <a:custGeom>
            <a:avLst/>
            <a:gdLst>
              <a:gd name="connsiteX0" fmla="*/ 136785 w 154589"/>
              <a:gd name="connsiteY0" fmla="*/ 14950 h 110438"/>
              <a:gd name="connsiteX1" fmla="*/ 125741 w 154589"/>
              <a:gd name="connsiteY1" fmla="*/ 6708 h 110438"/>
              <a:gd name="connsiteX2" fmla="*/ 125741 w 154589"/>
              <a:gd name="connsiteY2" fmla="*/ 6708 h 110438"/>
              <a:gd name="connsiteX3" fmla="*/ 109723 w 154589"/>
              <a:gd name="connsiteY3" fmla="*/ 10113 h 110438"/>
              <a:gd name="connsiteX4" fmla="*/ 109723 w 154589"/>
              <a:gd name="connsiteY4" fmla="*/ 10113 h 110438"/>
              <a:gd name="connsiteX5" fmla="*/ 113127 w 154589"/>
              <a:gd name="connsiteY5" fmla="*/ 26129 h 110438"/>
              <a:gd name="connsiteX6" fmla="*/ 113127 w 154589"/>
              <a:gd name="connsiteY6" fmla="*/ 26129 h 110438"/>
              <a:gd name="connsiteX7" fmla="*/ 129144 w 154589"/>
              <a:gd name="connsiteY7" fmla="*/ 22725 h 110438"/>
              <a:gd name="connsiteX8" fmla="*/ 129144 w 154589"/>
              <a:gd name="connsiteY8" fmla="*/ 22725 h 110438"/>
              <a:gd name="connsiteX9" fmla="*/ 125741 w 154589"/>
              <a:gd name="connsiteY9" fmla="*/ 6708 h 110438"/>
              <a:gd name="connsiteX10" fmla="*/ 116719 w 154589"/>
              <a:gd name="connsiteY10" fmla="*/ 3065 h 110438"/>
              <a:gd name="connsiteX11" fmla="*/ 116719 w 154589"/>
              <a:gd name="connsiteY11" fmla="*/ 3065 h 110438"/>
              <a:gd name="connsiteX12" fmla="*/ 102866 w 154589"/>
              <a:gd name="connsiteY12" fmla="*/ 10693 h 110438"/>
              <a:gd name="connsiteX13" fmla="*/ 102866 w 154589"/>
              <a:gd name="connsiteY13" fmla="*/ 10693 h 110438"/>
              <a:gd name="connsiteX14" fmla="*/ 110493 w 154589"/>
              <a:gd name="connsiteY14" fmla="*/ 24546 h 110438"/>
              <a:gd name="connsiteX15" fmla="*/ 110493 w 154589"/>
              <a:gd name="connsiteY15" fmla="*/ 24546 h 110438"/>
              <a:gd name="connsiteX16" fmla="*/ 124346 w 154589"/>
              <a:gd name="connsiteY16" fmla="*/ 16918 h 110438"/>
              <a:gd name="connsiteX17" fmla="*/ 124346 w 154589"/>
              <a:gd name="connsiteY17" fmla="*/ 16918 h 110438"/>
              <a:gd name="connsiteX18" fmla="*/ 116719 w 154589"/>
              <a:gd name="connsiteY18" fmla="*/ 3065 h 110438"/>
              <a:gd name="connsiteX19" fmla="*/ 98986 w 154589"/>
              <a:gd name="connsiteY19" fmla="*/ 0 h 110438"/>
              <a:gd name="connsiteX20" fmla="*/ 98986 w 154589"/>
              <a:gd name="connsiteY20" fmla="*/ 0 h 110438"/>
              <a:gd name="connsiteX21" fmla="*/ 89753 w 154589"/>
              <a:gd name="connsiteY21" fmla="*/ 12749 h 110438"/>
              <a:gd name="connsiteX22" fmla="*/ 89753 w 154589"/>
              <a:gd name="connsiteY22" fmla="*/ 12749 h 110438"/>
              <a:gd name="connsiteX23" fmla="*/ 102504 w 154589"/>
              <a:gd name="connsiteY23" fmla="*/ 21982 h 110438"/>
              <a:gd name="connsiteX24" fmla="*/ 102504 w 154589"/>
              <a:gd name="connsiteY24" fmla="*/ 21982 h 110438"/>
              <a:gd name="connsiteX25" fmla="*/ 111736 w 154589"/>
              <a:gd name="connsiteY25" fmla="*/ 9232 h 110438"/>
              <a:gd name="connsiteX26" fmla="*/ 111736 w 154589"/>
              <a:gd name="connsiteY26" fmla="*/ 9232 h 110438"/>
              <a:gd name="connsiteX27" fmla="*/ 98986 w 154589"/>
              <a:gd name="connsiteY27" fmla="*/ 0 h 110438"/>
              <a:gd name="connsiteX28" fmla="*/ 84444 w 154589"/>
              <a:gd name="connsiteY28" fmla="*/ 10899 h 110438"/>
              <a:gd name="connsiteX29" fmla="*/ 78430 w 154589"/>
              <a:gd name="connsiteY29" fmla="*/ 28774 h 110438"/>
              <a:gd name="connsiteX30" fmla="*/ 85947 w 154589"/>
              <a:gd name="connsiteY30" fmla="*/ 48355 h 110438"/>
              <a:gd name="connsiteX31" fmla="*/ 101665 w 154589"/>
              <a:gd name="connsiteY31" fmla="*/ 65591 h 110438"/>
              <a:gd name="connsiteX32" fmla="*/ 120267 w 154589"/>
              <a:gd name="connsiteY32" fmla="*/ 79425 h 110438"/>
              <a:gd name="connsiteX33" fmla="*/ 132457 w 154589"/>
              <a:gd name="connsiteY33" fmla="*/ 89282 h 110438"/>
              <a:gd name="connsiteX34" fmla="*/ 135322 w 154589"/>
              <a:gd name="connsiteY34" fmla="*/ 92574 h 110438"/>
              <a:gd name="connsiteX35" fmla="*/ 137052 w 154589"/>
              <a:gd name="connsiteY35" fmla="*/ 86144 h 110438"/>
              <a:gd name="connsiteX36" fmla="*/ 127429 w 154589"/>
              <a:gd name="connsiteY36" fmla="*/ 88534 h 110438"/>
              <a:gd name="connsiteX37" fmla="*/ 104579 w 154589"/>
              <a:gd name="connsiteY37" fmla="*/ 90794 h 110438"/>
              <a:gd name="connsiteX38" fmla="*/ 75563 w 154589"/>
              <a:gd name="connsiteY38" fmla="*/ 89344 h 110438"/>
              <a:gd name="connsiteX39" fmla="*/ 49741 w 154589"/>
              <a:gd name="connsiteY39" fmla="*/ 81756 h 110438"/>
              <a:gd name="connsiteX40" fmla="*/ 31650 w 154589"/>
              <a:gd name="connsiteY40" fmla="*/ 67193 h 110438"/>
              <a:gd name="connsiteX41" fmla="*/ 22835 w 154589"/>
              <a:gd name="connsiteY41" fmla="*/ 50290 h 110438"/>
              <a:gd name="connsiteX42" fmla="*/ 19538 w 154589"/>
              <a:gd name="connsiteY42" fmla="*/ 33351 h 110438"/>
              <a:gd name="connsiteX43" fmla="*/ 19538 w 154589"/>
              <a:gd name="connsiteY43" fmla="*/ 33351 h 110438"/>
              <a:gd name="connsiteX44" fmla="*/ 9764 w 154589"/>
              <a:gd name="connsiteY44" fmla="*/ 26280 h 110438"/>
              <a:gd name="connsiteX45" fmla="*/ 9764 w 154589"/>
              <a:gd name="connsiteY45" fmla="*/ 26280 h 110438"/>
              <a:gd name="connsiteX46" fmla="*/ 2693 w 154589"/>
              <a:gd name="connsiteY46" fmla="*/ 36054 h 110438"/>
              <a:gd name="connsiteX47" fmla="*/ 2693 w 154589"/>
              <a:gd name="connsiteY47" fmla="*/ 36054 h 110438"/>
              <a:gd name="connsiteX48" fmla="*/ 12467 w 154589"/>
              <a:gd name="connsiteY48" fmla="*/ 43124 h 110438"/>
              <a:gd name="connsiteX49" fmla="*/ 12467 w 154589"/>
              <a:gd name="connsiteY49" fmla="*/ 43124 h 110438"/>
              <a:gd name="connsiteX50" fmla="*/ 19538 w 154589"/>
              <a:gd name="connsiteY50" fmla="*/ 33351 h 110438"/>
              <a:gd name="connsiteX51" fmla="*/ 19639 w 154589"/>
              <a:gd name="connsiteY51" fmla="*/ 20308 h 110438"/>
              <a:gd name="connsiteX52" fmla="*/ 19639 w 154589"/>
              <a:gd name="connsiteY52" fmla="*/ 20308 h 110438"/>
              <a:gd name="connsiteX53" fmla="*/ 9984 w 154589"/>
              <a:gd name="connsiteY53" fmla="*/ 11310 h 110438"/>
              <a:gd name="connsiteX54" fmla="*/ 9984 w 154589"/>
              <a:gd name="connsiteY54" fmla="*/ 11310 h 110438"/>
              <a:gd name="connsiteX55" fmla="*/ 985 w 154589"/>
              <a:gd name="connsiteY55" fmla="*/ 20965 h 110438"/>
              <a:gd name="connsiteX56" fmla="*/ 985 w 154589"/>
              <a:gd name="connsiteY56" fmla="*/ 20965 h 110438"/>
              <a:gd name="connsiteX57" fmla="*/ 10640 w 154589"/>
              <a:gd name="connsiteY57" fmla="*/ 29963 h 110438"/>
              <a:gd name="connsiteX58" fmla="*/ 10640 w 154589"/>
              <a:gd name="connsiteY58" fmla="*/ 29963 h 110438"/>
              <a:gd name="connsiteX59" fmla="*/ 19639 w 154589"/>
              <a:gd name="connsiteY59" fmla="*/ 20308 h 110438"/>
              <a:gd name="connsiteX60" fmla="*/ 20624 w 154589"/>
              <a:gd name="connsiteY60" fmla="*/ 12592 h 110438"/>
              <a:gd name="connsiteX61" fmla="*/ 20624 w 154589"/>
              <a:gd name="connsiteY61" fmla="*/ 12592 h 110438"/>
              <a:gd name="connsiteX62" fmla="*/ 11105 w 154589"/>
              <a:gd name="connsiteY62" fmla="*/ 1484 h 110438"/>
              <a:gd name="connsiteX63" fmla="*/ 11105 w 154589"/>
              <a:gd name="connsiteY63" fmla="*/ 1484 h 110438"/>
              <a:gd name="connsiteX64" fmla="*/ 0 w 154589"/>
              <a:gd name="connsiteY64" fmla="*/ 11003 h 110438"/>
              <a:gd name="connsiteX65" fmla="*/ 0 w 154589"/>
              <a:gd name="connsiteY65" fmla="*/ 11003 h 110438"/>
              <a:gd name="connsiteX66" fmla="*/ 9518 w 154589"/>
              <a:gd name="connsiteY66" fmla="*/ 22110 h 110438"/>
              <a:gd name="connsiteX67" fmla="*/ 9518 w 154589"/>
              <a:gd name="connsiteY67" fmla="*/ 22110 h 110438"/>
              <a:gd name="connsiteX68" fmla="*/ 20624 w 154589"/>
              <a:gd name="connsiteY68" fmla="*/ 12592 h 110438"/>
              <a:gd name="connsiteX69" fmla="*/ 21263 w 154589"/>
              <a:gd name="connsiteY69" fmla="*/ 15242 h 110438"/>
              <a:gd name="connsiteX70" fmla="*/ 21263 w 154589"/>
              <a:gd name="connsiteY70" fmla="*/ 15242 h 110438"/>
              <a:gd name="connsiteX71" fmla="*/ 16173 w 154589"/>
              <a:gd name="connsiteY71" fmla="*/ 38 h 110438"/>
              <a:gd name="connsiteX72" fmla="*/ 16173 w 154589"/>
              <a:gd name="connsiteY72" fmla="*/ 38 h 110438"/>
              <a:gd name="connsiteX73" fmla="*/ 970 w 154589"/>
              <a:gd name="connsiteY73" fmla="*/ 5128 h 110438"/>
              <a:gd name="connsiteX74" fmla="*/ 0 w 154589"/>
              <a:gd name="connsiteY74" fmla="*/ 11003 h 110438"/>
              <a:gd name="connsiteX75" fmla="*/ 985 w 154589"/>
              <a:gd name="connsiteY75" fmla="*/ 20964 h 110438"/>
              <a:gd name="connsiteX76" fmla="*/ 2694 w 154589"/>
              <a:gd name="connsiteY76" fmla="*/ 36054 h 110438"/>
              <a:gd name="connsiteX77" fmla="*/ 8239 w 154589"/>
              <a:gd name="connsiteY77" fmla="*/ 56098 h 110438"/>
              <a:gd name="connsiteX78" fmla="*/ 20323 w 154589"/>
              <a:gd name="connsiteY78" fmla="*/ 76972 h 110438"/>
              <a:gd name="connsiteX79" fmla="*/ 42425 w 154589"/>
              <a:gd name="connsiteY79" fmla="*/ 95363 h 110438"/>
              <a:gd name="connsiteX80" fmla="*/ 72061 w 154589"/>
              <a:gd name="connsiteY80" fmla="*/ 106271 h 110438"/>
              <a:gd name="connsiteX81" fmla="*/ 104147 w 154589"/>
              <a:gd name="connsiteY81" fmla="*/ 110438 h 110438"/>
              <a:gd name="connsiteX82" fmla="*/ 130327 w 154589"/>
              <a:gd name="connsiteY82" fmla="*/ 109489 h 110438"/>
              <a:gd name="connsiteX83" fmla="*/ 147225 w 154589"/>
              <a:gd name="connsiteY83" fmla="*/ 104655 h 110438"/>
              <a:gd name="connsiteX84" fmla="*/ 154589 w 154589"/>
              <a:gd name="connsiteY84" fmla="*/ 87762 h 110438"/>
              <a:gd name="connsiteX85" fmla="*/ 145390 w 154589"/>
              <a:gd name="connsiteY85" fmla="*/ 75779 h 110438"/>
              <a:gd name="connsiteX86" fmla="*/ 131866 w 154589"/>
              <a:gd name="connsiteY86" fmla="*/ 64739 h 110438"/>
              <a:gd name="connsiteX87" fmla="*/ 115096 w 154589"/>
              <a:gd name="connsiteY87" fmla="*/ 51245 h 110438"/>
              <a:gd name="connsiteX88" fmla="*/ 103484 w 154589"/>
              <a:gd name="connsiteY88" fmla="*/ 37128 h 110438"/>
              <a:gd name="connsiteX89" fmla="*/ 99749 w 154589"/>
              <a:gd name="connsiteY89" fmla="*/ 27775 h 110438"/>
              <a:gd name="connsiteX90" fmla="*/ 102581 w 154589"/>
              <a:gd name="connsiteY90" fmla="*/ 23128 h 110438"/>
              <a:gd name="connsiteX91" fmla="*/ 102495 w 154589"/>
              <a:gd name="connsiteY91" fmla="*/ 21983 h 110438"/>
              <a:gd name="connsiteX92" fmla="*/ 110485 w 154589"/>
              <a:gd name="connsiteY92" fmla="*/ 24544 h 110438"/>
              <a:gd name="connsiteX93" fmla="*/ 113113 w 154589"/>
              <a:gd name="connsiteY93" fmla="*/ 26120 h 110438"/>
              <a:gd name="connsiteX94" fmla="*/ 122582 w 154589"/>
              <a:gd name="connsiteY94" fmla="*/ 33550 h 110438"/>
              <a:gd name="connsiteX95" fmla="*/ 122582 w 154589"/>
              <a:gd name="connsiteY95" fmla="*/ 33550 h 110438"/>
              <a:gd name="connsiteX96" fmla="*/ 138983 w 154589"/>
              <a:gd name="connsiteY96" fmla="*/ 31352 h 110438"/>
              <a:gd name="connsiteX97" fmla="*/ 138983 w 154589"/>
              <a:gd name="connsiteY97" fmla="*/ 31352 h 110438"/>
              <a:gd name="connsiteX98" fmla="*/ 136785 w 154589"/>
              <a:gd name="connsiteY98" fmla="*/ 14950 h 1104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</a:cxnLst>
            <a:rect l="l" t="t" r="r" b="b"/>
            <a:pathLst>
              <a:path w="154589" h="110438">
                <a:moveTo>
                  <a:pt x="136785" y="14950"/>
                </a:moveTo>
                <a:cubicBezTo>
                  <a:pt x="133800" y="12742"/>
                  <a:pt x="130752" y="9955"/>
                  <a:pt x="125741" y="6708"/>
                </a:cubicBezTo>
                <a:lnTo>
                  <a:pt x="125741" y="6708"/>
                </a:lnTo>
                <a:cubicBezTo>
                  <a:pt x="120377" y="3225"/>
                  <a:pt x="113207" y="4749"/>
                  <a:pt x="109723" y="10113"/>
                </a:cubicBezTo>
                <a:lnTo>
                  <a:pt x="109723" y="10113"/>
                </a:lnTo>
                <a:cubicBezTo>
                  <a:pt x="106241" y="15475"/>
                  <a:pt x="107765" y="22646"/>
                  <a:pt x="113127" y="26129"/>
                </a:cubicBezTo>
                <a:lnTo>
                  <a:pt x="113127" y="26129"/>
                </a:lnTo>
                <a:cubicBezTo>
                  <a:pt x="118490" y="29611"/>
                  <a:pt x="125661" y="28087"/>
                  <a:pt x="129144" y="22725"/>
                </a:cubicBezTo>
                <a:lnTo>
                  <a:pt x="129144" y="22725"/>
                </a:lnTo>
                <a:cubicBezTo>
                  <a:pt x="132627" y="17362"/>
                  <a:pt x="131103" y="10191"/>
                  <a:pt x="125741" y="6708"/>
                </a:cubicBezTo>
                <a:cubicBezTo>
                  <a:pt x="123754" y="5621"/>
                  <a:pt x="119908" y="3910"/>
                  <a:pt x="116719" y="3065"/>
                </a:cubicBezTo>
                <a:lnTo>
                  <a:pt x="116719" y="3065"/>
                </a:lnTo>
                <a:cubicBezTo>
                  <a:pt x="110787" y="1346"/>
                  <a:pt x="104585" y="4761"/>
                  <a:pt x="102866" y="10693"/>
                </a:cubicBezTo>
                <a:lnTo>
                  <a:pt x="102866" y="10693"/>
                </a:lnTo>
                <a:cubicBezTo>
                  <a:pt x="101146" y="16625"/>
                  <a:pt x="104562" y="22827"/>
                  <a:pt x="110493" y="24546"/>
                </a:cubicBezTo>
                <a:lnTo>
                  <a:pt x="110493" y="24546"/>
                </a:lnTo>
                <a:cubicBezTo>
                  <a:pt x="116425" y="26264"/>
                  <a:pt x="122628" y="22849"/>
                  <a:pt x="124346" y="16918"/>
                </a:cubicBezTo>
                <a:lnTo>
                  <a:pt x="124346" y="16918"/>
                </a:lnTo>
                <a:cubicBezTo>
                  <a:pt x="126066" y="10986"/>
                  <a:pt x="122651" y="4784"/>
                  <a:pt x="116719" y="3065"/>
                </a:cubicBezTo>
                <a:cubicBezTo>
                  <a:pt x="113162" y="2066"/>
                  <a:pt x="106088" y="-501"/>
                  <a:pt x="98986" y="0"/>
                </a:cubicBezTo>
                <a:lnTo>
                  <a:pt x="98986" y="0"/>
                </a:lnTo>
                <a:cubicBezTo>
                  <a:pt x="92916" y="971"/>
                  <a:pt x="88782" y="6680"/>
                  <a:pt x="89753" y="12749"/>
                </a:cubicBezTo>
                <a:lnTo>
                  <a:pt x="89753" y="12749"/>
                </a:lnTo>
                <a:cubicBezTo>
                  <a:pt x="90724" y="18820"/>
                  <a:pt x="96433" y="22954"/>
                  <a:pt x="102504" y="21982"/>
                </a:cubicBezTo>
                <a:lnTo>
                  <a:pt x="102504" y="21982"/>
                </a:lnTo>
                <a:cubicBezTo>
                  <a:pt x="108574" y="21012"/>
                  <a:pt x="112707" y="15303"/>
                  <a:pt x="111736" y="9232"/>
                </a:cubicBezTo>
                <a:lnTo>
                  <a:pt x="111736" y="9232"/>
                </a:lnTo>
                <a:cubicBezTo>
                  <a:pt x="110765" y="3162"/>
                  <a:pt x="105056" y="-971"/>
                  <a:pt x="98986" y="0"/>
                </a:cubicBezTo>
                <a:cubicBezTo>
                  <a:pt x="91733" y="2005"/>
                  <a:pt x="86469" y="7786"/>
                  <a:pt x="84444" y="10899"/>
                </a:cubicBezTo>
                <a:cubicBezTo>
                  <a:pt x="82553" y="13864"/>
                  <a:pt x="78573" y="20902"/>
                  <a:pt x="78430" y="28774"/>
                </a:cubicBezTo>
                <a:cubicBezTo>
                  <a:pt x="79037" y="35168"/>
                  <a:pt x="82248" y="42674"/>
                  <a:pt x="85947" y="48355"/>
                </a:cubicBezTo>
                <a:cubicBezTo>
                  <a:pt x="89898" y="54077"/>
                  <a:pt x="96014" y="60554"/>
                  <a:pt x="101665" y="65591"/>
                </a:cubicBezTo>
                <a:cubicBezTo>
                  <a:pt x="107728" y="70987"/>
                  <a:pt x="115502" y="75844"/>
                  <a:pt x="120267" y="79425"/>
                </a:cubicBezTo>
                <a:cubicBezTo>
                  <a:pt x="125467" y="83528"/>
                  <a:pt x="129813" y="86716"/>
                  <a:pt x="132457" y="89282"/>
                </a:cubicBezTo>
                <a:cubicBezTo>
                  <a:pt x="135324" y="92290"/>
                  <a:pt x="136157" y="93168"/>
                  <a:pt x="135322" y="92574"/>
                </a:cubicBezTo>
                <a:cubicBezTo>
                  <a:pt x="135359" y="91859"/>
                  <a:pt x="137763" y="86342"/>
                  <a:pt x="137052" y="86144"/>
                </a:cubicBezTo>
                <a:cubicBezTo>
                  <a:pt x="135549" y="87057"/>
                  <a:pt x="133148" y="87768"/>
                  <a:pt x="127429" y="88534"/>
                </a:cubicBezTo>
                <a:cubicBezTo>
                  <a:pt x="121453" y="89615"/>
                  <a:pt x="113060" y="90751"/>
                  <a:pt x="104579" y="90794"/>
                </a:cubicBezTo>
                <a:cubicBezTo>
                  <a:pt x="95501" y="90991"/>
                  <a:pt x="84574" y="90834"/>
                  <a:pt x="75563" y="89344"/>
                </a:cubicBezTo>
                <a:cubicBezTo>
                  <a:pt x="66099" y="87701"/>
                  <a:pt x="57073" y="85407"/>
                  <a:pt x="49741" y="81756"/>
                </a:cubicBezTo>
                <a:cubicBezTo>
                  <a:pt x="42544" y="78039"/>
                  <a:pt x="36530" y="72749"/>
                  <a:pt x="31650" y="67193"/>
                </a:cubicBezTo>
                <a:cubicBezTo>
                  <a:pt x="27443" y="62263"/>
                  <a:pt x="25102" y="56327"/>
                  <a:pt x="22835" y="50290"/>
                </a:cubicBezTo>
                <a:cubicBezTo>
                  <a:pt x="20811" y="44734"/>
                  <a:pt x="20191" y="38848"/>
                  <a:pt x="19538" y="33351"/>
                </a:cubicBezTo>
                <a:lnTo>
                  <a:pt x="19538" y="33351"/>
                </a:lnTo>
                <a:cubicBezTo>
                  <a:pt x="18791" y="28699"/>
                  <a:pt x="14416" y="25534"/>
                  <a:pt x="9764" y="26280"/>
                </a:cubicBezTo>
                <a:lnTo>
                  <a:pt x="9764" y="26280"/>
                </a:lnTo>
                <a:cubicBezTo>
                  <a:pt x="5114" y="27026"/>
                  <a:pt x="1947" y="31402"/>
                  <a:pt x="2693" y="36054"/>
                </a:cubicBezTo>
                <a:lnTo>
                  <a:pt x="2693" y="36054"/>
                </a:lnTo>
                <a:cubicBezTo>
                  <a:pt x="3440" y="40704"/>
                  <a:pt x="7815" y="43870"/>
                  <a:pt x="12467" y="43124"/>
                </a:cubicBezTo>
                <a:lnTo>
                  <a:pt x="12467" y="43124"/>
                </a:lnTo>
                <a:cubicBezTo>
                  <a:pt x="17118" y="42378"/>
                  <a:pt x="20284" y="38002"/>
                  <a:pt x="19538" y="33351"/>
                </a:cubicBezTo>
                <a:cubicBezTo>
                  <a:pt x="19025" y="28716"/>
                  <a:pt x="19510" y="24500"/>
                  <a:pt x="19639" y="20308"/>
                </a:cubicBezTo>
                <a:lnTo>
                  <a:pt x="19639" y="20308"/>
                </a:lnTo>
                <a:cubicBezTo>
                  <a:pt x="19457" y="15157"/>
                  <a:pt x="15135" y="11128"/>
                  <a:pt x="9984" y="11310"/>
                </a:cubicBezTo>
                <a:lnTo>
                  <a:pt x="9984" y="11310"/>
                </a:lnTo>
                <a:cubicBezTo>
                  <a:pt x="4833" y="11492"/>
                  <a:pt x="804" y="15814"/>
                  <a:pt x="985" y="20965"/>
                </a:cubicBezTo>
                <a:lnTo>
                  <a:pt x="985" y="20965"/>
                </a:lnTo>
                <a:cubicBezTo>
                  <a:pt x="1166" y="26116"/>
                  <a:pt x="5489" y="30144"/>
                  <a:pt x="10640" y="29963"/>
                </a:cubicBezTo>
                <a:lnTo>
                  <a:pt x="10640" y="29963"/>
                </a:lnTo>
                <a:cubicBezTo>
                  <a:pt x="15790" y="29782"/>
                  <a:pt x="19819" y="25459"/>
                  <a:pt x="19639" y="20308"/>
                </a:cubicBezTo>
                <a:cubicBezTo>
                  <a:pt x="19846" y="16670"/>
                  <a:pt x="20208" y="13455"/>
                  <a:pt x="20624" y="12592"/>
                </a:cubicBezTo>
                <a:lnTo>
                  <a:pt x="20624" y="12592"/>
                </a:lnTo>
                <a:cubicBezTo>
                  <a:pt x="21064" y="6896"/>
                  <a:pt x="16802" y="1922"/>
                  <a:pt x="11105" y="1484"/>
                </a:cubicBezTo>
                <a:lnTo>
                  <a:pt x="11105" y="1484"/>
                </a:lnTo>
                <a:cubicBezTo>
                  <a:pt x="5411" y="1046"/>
                  <a:pt x="437" y="5307"/>
                  <a:pt x="0" y="11003"/>
                </a:cubicBezTo>
                <a:lnTo>
                  <a:pt x="0" y="11003"/>
                </a:lnTo>
                <a:cubicBezTo>
                  <a:pt x="-439" y="16699"/>
                  <a:pt x="3822" y="21671"/>
                  <a:pt x="9518" y="22110"/>
                </a:cubicBezTo>
                <a:lnTo>
                  <a:pt x="9518" y="22110"/>
                </a:lnTo>
                <a:cubicBezTo>
                  <a:pt x="15214" y="22548"/>
                  <a:pt x="20186" y="18286"/>
                  <a:pt x="20624" y="12592"/>
                </a:cubicBezTo>
                <a:cubicBezTo>
                  <a:pt x="20025" y="14472"/>
                  <a:pt x="4292" y="19563"/>
                  <a:pt x="21263" y="15242"/>
                </a:cubicBezTo>
                <a:lnTo>
                  <a:pt x="21263" y="15242"/>
                </a:lnTo>
                <a:cubicBezTo>
                  <a:pt x="24056" y="9639"/>
                  <a:pt x="21777" y="2832"/>
                  <a:pt x="16173" y="38"/>
                </a:cubicBezTo>
                <a:lnTo>
                  <a:pt x="16173" y="38"/>
                </a:lnTo>
                <a:cubicBezTo>
                  <a:pt x="10569" y="-2754"/>
                  <a:pt x="3762" y="-476"/>
                  <a:pt x="970" y="5128"/>
                </a:cubicBezTo>
                <a:cubicBezTo>
                  <a:pt x="17403" y="1882"/>
                  <a:pt x="920" y="4944"/>
                  <a:pt x="0" y="11003"/>
                </a:cubicBezTo>
                <a:cubicBezTo>
                  <a:pt x="203" y="12919"/>
                  <a:pt x="509" y="16947"/>
                  <a:pt x="985" y="20964"/>
                </a:cubicBezTo>
                <a:cubicBezTo>
                  <a:pt x="1381" y="24363"/>
                  <a:pt x="1469" y="29861"/>
                  <a:pt x="2694" y="36054"/>
                </a:cubicBezTo>
                <a:cubicBezTo>
                  <a:pt x="3781" y="41411"/>
                  <a:pt x="5217" y="48972"/>
                  <a:pt x="8239" y="56098"/>
                </a:cubicBezTo>
                <a:cubicBezTo>
                  <a:pt x="10830" y="62273"/>
                  <a:pt x="14556" y="70349"/>
                  <a:pt x="20323" y="76972"/>
                </a:cubicBezTo>
                <a:cubicBezTo>
                  <a:pt x="25813" y="83425"/>
                  <a:pt x="33759" y="90549"/>
                  <a:pt x="42425" y="95363"/>
                </a:cubicBezTo>
                <a:cubicBezTo>
                  <a:pt x="51085" y="100309"/>
                  <a:pt x="62043" y="103873"/>
                  <a:pt x="72061" y="106271"/>
                </a:cubicBezTo>
                <a:cubicBezTo>
                  <a:pt x="82382" y="108773"/>
                  <a:pt x="94767" y="109838"/>
                  <a:pt x="104147" y="110438"/>
                </a:cubicBezTo>
                <a:cubicBezTo>
                  <a:pt x="113880" y="110885"/>
                  <a:pt x="123859" y="110126"/>
                  <a:pt x="130327" y="109489"/>
                </a:cubicBezTo>
                <a:cubicBezTo>
                  <a:pt x="137327" y="108494"/>
                  <a:pt x="143328" y="106706"/>
                  <a:pt x="147225" y="104655"/>
                </a:cubicBezTo>
                <a:cubicBezTo>
                  <a:pt x="151822" y="101536"/>
                  <a:pt x="155620" y="92741"/>
                  <a:pt x="154589" y="87762"/>
                </a:cubicBezTo>
                <a:cubicBezTo>
                  <a:pt x="152680" y="82862"/>
                  <a:pt x="148807" y="78783"/>
                  <a:pt x="145390" y="75779"/>
                </a:cubicBezTo>
                <a:cubicBezTo>
                  <a:pt x="141737" y="72307"/>
                  <a:pt x="136835" y="68670"/>
                  <a:pt x="131866" y="64739"/>
                </a:cubicBezTo>
                <a:cubicBezTo>
                  <a:pt x="126456" y="60287"/>
                  <a:pt x="119485" y="55632"/>
                  <a:pt x="115096" y="51245"/>
                </a:cubicBezTo>
                <a:cubicBezTo>
                  <a:pt x="110319" y="46518"/>
                  <a:pt x="105986" y="41483"/>
                  <a:pt x="103484" y="37128"/>
                </a:cubicBezTo>
                <a:cubicBezTo>
                  <a:pt x="100785" y="32815"/>
                  <a:pt x="99542" y="29911"/>
                  <a:pt x="99749" y="27775"/>
                </a:cubicBezTo>
                <a:cubicBezTo>
                  <a:pt x="99202" y="27034"/>
                  <a:pt x="100620" y="25878"/>
                  <a:pt x="102581" y="23128"/>
                </a:cubicBezTo>
                <a:cubicBezTo>
                  <a:pt x="104467" y="20443"/>
                  <a:pt x="103006" y="21051"/>
                  <a:pt x="102495" y="21983"/>
                </a:cubicBezTo>
                <a:cubicBezTo>
                  <a:pt x="102035" y="21423"/>
                  <a:pt x="105775" y="23140"/>
                  <a:pt x="110485" y="24544"/>
                </a:cubicBezTo>
                <a:cubicBezTo>
                  <a:pt x="111478" y="24909"/>
                  <a:pt x="112928" y="25792"/>
                  <a:pt x="113113" y="26120"/>
                </a:cubicBezTo>
                <a:cubicBezTo>
                  <a:pt x="116639" y="28417"/>
                  <a:pt x="118741" y="30547"/>
                  <a:pt x="122582" y="33550"/>
                </a:cubicBezTo>
                <a:lnTo>
                  <a:pt x="122582" y="33550"/>
                </a:lnTo>
                <a:cubicBezTo>
                  <a:pt x="127718" y="37473"/>
                  <a:pt x="135061" y="36488"/>
                  <a:pt x="138983" y="31352"/>
                </a:cubicBezTo>
                <a:lnTo>
                  <a:pt x="138983" y="31352"/>
                </a:lnTo>
                <a:cubicBezTo>
                  <a:pt x="142906" y="26216"/>
                  <a:pt x="141922" y="18872"/>
                  <a:pt x="136785" y="14950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22920" y="2165798"/>
            <a:ext cx="20241" cy="20241"/>
          </a:xfrm>
          <a:custGeom>
            <a:avLst/>
            <a:gdLst>
              <a:gd name="connsiteX0" fmla="*/ 20241 w 20241"/>
              <a:gd name="connsiteY0" fmla="*/ 10120 h 20241"/>
              <a:gd name="connsiteX1" fmla="*/ 10120 w 20241"/>
              <a:gd name="connsiteY1" fmla="*/ 20241 h 20241"/>
              <a:gd name="connsiteX2" fmla="*/ 0 w 20241"/>
              <a:gd name="connsiteY2" fmla="*/ 10120 h 20241"/>
              <a:gd name="connsiteX3" fmla="*/ 10120 w 20241"/>
              <a:gd name="connsiteY3" fmla="*/ 0 h 20241"/>
              <a:gd name="connsiteX4" fmla="*/ 20241 w 20241"/>
              <a:gd name="connsiteY4" fmla="*/ 10120 h 20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241" h="20241">
                <a:moveTo>
                  <a:pt x="20241" y="10120"/>
                </a:moveTo>
                <a:cubicBezTo>
                  <a:pt x="20241" y="15709"/>
                  <a:pt x="15709" y="20241"/>
                  <a:pt x="10120" y="20241"/>
                </a:cubicBezTo>
                <a:cubicBezTo>
                  <a:pt x="4531" y="20241"/>
                  <a:pt x="0" y="15709"/>
                  <a:pt x="0" y="10120"/>
                </a:cubicBezTo>
                <a:cubicBezTo>
                  <a:pt x="0" y="4531"/>
                  <a:pt x="4531" y="0"/>
                  <a:pt x="10120" y="0"/>
                </a:cubicBezTo>
                <a:cubicBezTo>
                  <a:pt x="15709" y="0"/>
                  <a:pt x="20241" y="4531"/>
                  <a:pt x="20241" y="10120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71151" y="2212824"/>
            <a:ext cx="20240" cy="20241"/>
          </a:xfrm>
          <a:custGeom>
            <a:avLst/>
            <a:gdLst>
              <a:gd name="connsiteX0" fmla="*/ 20239 w 20240"/>
              <a:gd name="connsiteY0" fmla="*/ 10120 h 20241"/>
              <a:gd name="connsiteX1" fmla="*/ 10120 w 20240"/>
              <a:gd name="connsiteY1" fmla="*/ 20241 h 20241"/>
              <a:gd name="connsiteX2" fmla="*/ 0 w 20240"/>
              <a:gd name="connsiteY2" fmla="*/ 10120 h 20241"/>
              <a:gd name="connsiteX3" fmla="*/ 10120 w 20240"/>
              <a:gd name="connsiteY3" fmla="*/ 0 h 20241"/>
              <a:gd name="connsiteX4" fmla="*/ 20239 w 20240"/>
              <a:gd name="connsiteY4" fmla="*/ 10120 h 20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240" h="20241">
                <a:moveTo>
                  <a:pt x="20239" y="10120"/>
                </a:moveTo>
                <a:cubicBezTo>
                  <a:pt x="20239" y="15709"/>
                  <a:pt x="15709" y="20241"/>
                  <a:pt x="10120" y="20241"/>
                </a:cubicBezTo>
                <a:cubicBezTo>
                  <a:pt x="4531" y="20241"/>
                  <a:pt x="0" y="15709"/>
                  <a:pt x="0" y="10120"/>
                </a:cubicBezTo>
                <a:cubicBezTo>
                  <a:pt x="0" y="4531"/>
                  <a:pt x="4531" y="0"/>
                  <a:pt x="10120" y="0"/>
                </a:cubicBezTo>
                <a:cubicBezTo>
                  <a:pt x="15709" y="0"/>
                  <a:pt x="20239" y="4531"/>
                  <a:pt x="20239" y="10120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34154" y="2260310"/>
            <a:ext cx="186995" cy="173390"/>
          </a:xfrm>
          <a:custGeom>
            <a:avLst/>
            <a:gdLst>
              <a:gd name="connsiteX0" fmla="*/ 149766 w 186995"/>
              <a:gd name="connsiteY0" fmla="*/ 37992 h 173390"/>
              <a:gd name="connsiteX1" fmla="*/ 144572 w 186995"/>
              <a:gd name="connsiteY1" fmla="*/ 38144 h 173390"/>
              <a:gd name="connsiteX2" fmla="*/ 144572 w 186995"/>
              <a:gd name="connsiteY2" fmla="*/ 38144 h 173390"/>
              <a:gd name="connsiteX3" fmla="*/ 130624 w 186995"/>
              <a:gd name="connsiteY3" fmla="*/ 49215 h 173390"/>
              <a:gd name="connsiteX4" fmla="*/ 130624 w 186995"/>
              <a:gd name="connsiteY4" fmla="*/ 49215 h 173390"/>
              <a:gd name="connsiteX5" fmla="*/ 141695 w 186995"/>
              <a:gd name="connsiteY5" fmla="*/ 63163 h 173390"/>
              <a:gd name="connsiteX6" fmla="*/ 141695 w 186995"/>
              <a:gd name="connsiteY6" fmla="*/ 63163 h 173390"/>
              <a:gd name="connsiteX7" fmla="*/ 155643 w 186995"/>
              <a:gd name="connsiteY7" fmla="*/ 52092 h 173390"/>
              <a:gd name="connsiteX8" fmla="*/ 155643 w 186995"/>
              <a:gd name="connsiteY8" fmla="*/ 52092 h 173390"/>
              <a:gd name="connsiteX9" fmla="*/ 144572 w 186995"/>
              <a:gd name="connsiteY9" fmla="*/ 38144 h 173390"/>
              <a:gd name="connsiteX10" fmla="*/ 139777 w 186995"/>
              <a:gd name="connsiteY10" fmla="*/ 37443 h 173390"/>
              <a:gd name="connsiteX11" fmla="*/ 139777 w 186995"/>
              <a:gd name="connsiteY11" fmla="*/ 37443 h 173390"/>
              <a:gd name="connsiteX12" fmla="*/ 124091 w 186995"/>
              <a:gd name="connsiteY12" fmla="*/ 44968 h 173390"/>
              <a:gd name="connsiteX13" fmla="*/ 124091 w 186995"/>
              <a:gd name="connsiteY13" fmla="*/ 44968 h 173390"/>
              <a:gd name="connsiteX14" fmla="*/ 131617 w 186995"/>
              <a:gd name="connsiteY14" fmla="*/ 60654 h 173390"/>
              <a:gd name="connsiteX15" fmla="*/ 131617 w 186995"/>
              <a:gd name="connsiteY15" fmla="*/ 60654 h 173390"/>
              <a:gd name="connsiteX16" fmla="*/ 147303 w 186995"/>
              <a:gd name="connsiteY16" fmla="*/ 53129 h 173390"/>
              <a:gd name="connsiteX17" fmla="*/ 147303 w 186995"/>
              <a:gd name="connsiteY17" fmla="*/ 53129 h 173390"/>
              <a:gd name="connsiteX18" fmla="*/ 139777 w 186995"/>
              <a:gd name="connsiteY18" fmla="*/ 37443 h 173390"/>
              <a:gd name="connsiteX19" fmla="*/ 132908 w 186995"/>
              <a:gd name="connsiteY19" fmla="*/ 35328 h 173390"/>
              <a:gd name="connsiteX20" fmla="*/ 132908 w 186995"/>
              <a:gd name="connsiteY20" fmla="*/ 35328 h 173390"/>
              <a:gd name="connsiteX21" fmla="*/ 115948 w 186995"/>
              <a:gd name="connsiteY21" fmla="*/ 36164 h 173390"/>
              <a:gd name="connsiteX22" fmla="*/ 115948 w 186995"/>
              <a:gd name="connsiteY22" fmla="*/ 36164 h 173390"/>
              <a:gd name="connsiteX23" fmla="*/ 116783 w 186995"/>
              <a:gd name="connsiteY23" fmla="*/ 53122 h 173390"/>
              <a:gd name="connsiteX24" fmla="*/ 116783 w 186995"/>
              <a:gd name="connsiteY24" fmla="*/ 53122 h 173390"/>
              <a:gd name="connsiteX25" fmla="*/ 133743 w 186995"/>
              <a:gd name="connsiteY25" fmla="*/ 52287 h 173390"/>
              <a:gd name="connsiteX26" fmla="*/ 133743 w 186995"/>
              <a:gd name="connsiteY26" fmla="*/ 52287 h 173390"/>
              <a:gd name="connsiteX27" fmla="*/ 132908 w 186995"/>
              <a:gd name="connsiteY27" fmla="*/ 35328 h 173390"/>
              <a:gd name="connsiteX28" fmla="*/ 129392 w 186995"/>
              <a:gd name="connsiteY28" fmla="*/ 29922 h 173390"/>
              <a:gd name="connsiteX29" fmla="*/ 128691 w 186995"/>
              <a:gd name="connsiteY29" fmla="*/ 24917 h 173390"/>
              <a:gd name="connsiteX30" fmla="*/ 129324 w 186995"/>
              <a:gd name="connsiteY30" fmla="*/ 22412 h 173390"/>
              <a:gd name="connsiteX31" fmla="*/ 133872 w 186995"/>
              <a:gd name="connsiteY31" fmla="*/ 21738 h 173390"/>
              <a:gd name="connsiteX32" fmla="*/ 142909 w 186995"/>
              <a:gd name="connsiteY32" fmla="*/ 23283 h 173390"/>
              <a:gd name="connsiteX33" fmla="*/ 147508 w 186995"/>
              <a:gd name="connsiteY33" fmla="*/ 25556 h 173390"/>
              <a:gd name="connsiteX34" fmla="*/ 148900 w 186995"/>
              <a:gd name="connsiteY34" fmla="*/ 28652 h 173390"/>
              <a:gd name="connsiteX35" fmla="*/ 145232 w 186995"/>
              <a:gd name="connsiteY35" fmla="*/ 38078 h 173390"/>
              <a:gd name="connsiteX36" fmla="*/ 137591 w 186995"/>
              <a:gd name="connsiteY36" fmla="*/ 49325 h 173390"/>
              <a:gd name="connsiteX37" fmla="*/ 124105 w 186995"/>
              <a:gd name="connsiteY37" fmla="*/ 59517 h 173390"/>
              <a:gd name="connsiteX38" fmla="*/ 113656 w 186995"/>
              <a:gd name="connsiteY38" fmla="*/ 65868 h 173390"/>
              <a:gd name="connsiteX39" fmla="*/ 103430 w 186995"/>
              <a:gd name="connsiteY39" fmla="*/ 79016 h 173390"/>
              <a:gd name="connsiteX40" fmla="*/ 111772 w 186995"/>
              <a:gd name="connsiteY40" fmla="*/ 94582 h 173390"/>
              <a:gd name="connsiteX41" fmla="*/ 126312 w 186995"/>
              <a:gd name="connsiteY41" fmla="*/ 103230 h 173390"/>
              <a:gd name="connsiteX42" fmla="*/ 145572 w 186995"/>
              <a:gd name="connsiteY42" fmla="*/ 113435 h 173390"/>
              <a:gd name="connsiteX43" fmla="*/ 161246 w 186995"/>
              <a:gd name="connsiteY43" fmla="*/ 126206 h 173390"/>
              <a:gd name="connsiteX44" fmla="*/ 169779 w 186995"/>
              <a:gd name="connsiteY44" fmla="*/ 139547 h 173390"/>
              <a:gd name="connsiteX45" fmla="*/ 170411 w 186995"/>
              <a:gd name="connsiteY45" fmla="*/ 146922 h 173390"/>
              <a:gd name="connsiteX46" fmla="*/ 163185 w 186995"/>
              <a:gd name="connsiteY46" fmla="*/ 151475 h 173390"/>
              <a:gd name="connsiteX47" fmla="*/ 140063 w 186995"/>
              <a:gd name="connsiteY47" fmla="*/ 155408 h 173390"/>
              <a:gd name="connsiteX48" fmla="*/ 104658 w 186995"/>
              <a:gd name="connsiteY48" fmla="*/ 152947 h 173390"/>
              <a:gd name="connsiteX49" fmla="*/ 67966 w 186995"/>
              <a:gd name="connsiteY49" fmla="*/ 143709 h 173390"/>
              <a:gd name="connsiteX50" fmla="*/ 67966 w 186995"/>
              <a:gd name="connsiteY50" fmla="*/ 143709 h 173390"/>
              <a:gd name="connsiteX51" fmla="*/ 59138 w 186995"/>
              <a:gd name="connsiteY51" fmla="*/ 147327 h 173390"/>
              <a:gd name="connsiteX52" fmla="*/ 59138 w 186995"/>
              <a:gd name="connsiteY52" fmla="*/ 147327 h 173390"/>
              <a:gd name="connsiteX53" fmla="*/ 62757 w 186995"/>
              <a:gd name="connsiteY53" fmla="*/ 156154 h 173390"/>
              <a:gd name="connsiteX54" fmla="*/ 62757 w 186995"/>
              <a:gd name="connsiteY54" fmla="*/ 156154 h 173390"/>
              <a:gd name="connsiteX55" fmla="*/ 71584 w 186995"/>
              <a:gd name="connsiteY55" fmla="*/ 152536 h 173390"/>
              <a:gd name="connsiteX56" fmla="*/ 71584 w 186995"/>
              <a:gd name="connsiteY56" fmla="*/ 152536 h 173390"/>
              <a:gd name="connsiteX57" fmla="*/ 67966 w 186995"/>
              <a:gd name="connsiteY57" fmla="*/ 143709 h 173390"/>
              <a:gd name="connsiteX58" fmla="*/ 37736 w 186995"/>
              <a:gd name="connsiteY58" fmla="*/ 126965 h 173390"/>
              <a:gd name="connsiteX59" fmla="*/ 37736 w 186995"/>
              <a:gd name="connsiteY59" fmla="*/ 126965 h 173390"/>
              <a:gd name="connsiteX60" fmla="*/ 29133 w 186995"/>
              <a:gd name="connsiteY60" fmla="*/ 128117 h 173390"/>
              <a:gd name="connsiteX61" fmla="*/ 29133 w 186995"/>
              <a:gd name="connsiteY61" fmla="*/ 128117 h 173390"/>
              <a:gd name="connsiteX62" fmla="*/ 30285 w 186995"/>
              <a:gd name="connsiteY62" fmla="*/ 136720 h 173390"/>
              <a:gd name="connsiteX63" fmla="*/ 30285 w 186995"/>
              <a:gd name="connsiteY63" fmla="*/ 136720 h 173390"/>
              <a:gd name="connsiteX64" fmla="*/ 38888 w 186995"/>
              <a:gd name="connsiteY64" fmla="*/ 135568 h 173390"/>
              <a:gd name="connsiteX65" fmla="*/ 38888 w 186995"/>
              <a:gd name="connsiteY65" fmla="*/ 135568 h 173390"/>
              <a:gd name="connsiteX66" fmla="*/ 37736 w 186995"/>
              <a:gd name="connsiteY66" fmla="*/ 126965 h 173390"/>
              <a:gd name="connsiteX67" fmla="*/ 20018 w 186995"/>
              <a:gd name="connsiteY67" fmla="*/ 108290 h 173390"/>
              <a:gd name="connsiteX68" fmla="*/ 20018 w 186995"/>
              <a:gd name="connsiteY68" fmla="*/ 108290 h 173390"/>
              <a:gd name="connsiteX69" fmla="*/ 11661 w 186995"/>
              <a:gd name="connsiteY69" fmla="*/ 105243 h 173390"/>
              <a:gd name="connsiteX70" fmla="*/ 11661 w 186995"/>
              <a:gd name="connsiteY70" fmla="*/ 105243 h 173390"/>
              <a:gd name="connsiteX71" fmla="*/ 8614 w 186995"/>
              <a:gd name="connsiteY71" fmla="*/ 113601 h 173390"/>
              <a:gd name="connsiteX72" fmla="*/ 8614 w 186995"/>
              <a:gd name="connsiteY72" fmla="*/ 113601 h 173390"/>
              <a:gd name="connsiteX73" fmla="*/ 16973 w 186995"/>
              <a:gd name="connsiteY73" fmla="*/ 116648 h 173390"/>
              <a:gd name="connsiteX74" fmla="*/ 16973 w 186995"/>
              <a:gd name="connsiteY74" fmla="*/ 116648 h 173390"/>
              <a:gd name="connsiteX75" fmla="*/ 20018 w 186995"/>
              <a:gd name="connsiteY75" fmla="*/ 108290 h 173390"/>
              <a:gd name="connsiteX76" fmla="*/ 13361 w 186995"/>
              <a:gd name="connsiteY76" fmla="*/ 71812 h 173390"/>
              <a:gd name="connsiteX77" fmla="*/ 13361 w 186995"/>
              <a:gd name="connsiteY77" fmla="*/ 71812 h 173390"/>
              <a:gd name="connsiteX78" fmla="*/ 5330 w 186995"/>
              <a:gd name="connsiteY78" fmla="*/ 66481 h 173390"/>
              <a:gd name="connsiteX79" fmla="*/ 5330 w 186995"/>
              <a:gd name="connsiteY79" fmla="*/ 66481 h 173390"/>
              <a:gd name="connsiteX80" fmla="*/ 0 w 186995"/>
              <a:gd name="connsiteY80" fmla="*/ 74513 h 173390"/>
              <a:gd name="connsiteX81" fmla="*/ 8614 w 186995"/>
              <a:gd name="connsiteY81" fmla="*/ 113601 h 173390"/>
              <a:gd name="connsiteX82" fmla="*/ 30288 w 186995"/>
              <a:gd name="connsiteY82" fmla="*/ 136721 h 173390"/>
              <a:gd name="connsiteX83" fmla="*/ 62758 w 186995"/>
              <a:gd name="connsiteY83" fmla="*/ 156155 h 173390"/>
              <a:gd name="connsiteX84" fmla="*/ 101625 w 186995"/>
              <a:gd name="connsiteY84" fmla="*/ 168624 h 173390"/>
              <a:gd name="connsiteX85" fmla="*/ 140178 w 186995"/>
              <a:gd name="connsiteY85" fmla="*/ 173390 h 173390"/>
              <a:gd name="connsiteX86" fmla="*/ 169303 w 186995"/>
              <a:gd name="connsiteY86" fmla="*/ 169291 h 173390"/>
              <a:gd name="connsiteX87" fmla="*/ 186995 w 186995"/>
              <a:gd name="connsiteY87" fmla="*/ 155360 h 173390"/>
              <a:gd name="connsiteX88" fmla="*/ 186821 w 186995"/>
              <a:gd name="connsiteY88" fmla="*/ 133792 h 173390"/>
              <a:gd name="connsiteX89" fmla="*/ 175258 w 186995"/>
              <a:gd name="connsiteY89" fmla="*/ 114169 h 173390"/>
              <a:gd name="connsiteX90" fmla="*/ 157176 w 186995"/>
              <a:gd name="connsiteY90" fmla="*/ 97200 h 173390"/>
              <a:gd name="connsiteX91" fmla="*/ 137039 w 186995"/>
              <a:gd name="connsiteY91" fmla="*/ 84898 h 173390"/>
              <a:gd name="connsiteX92" fmla="*/ 125068 w 186995"/>
              <a:gd name="connsiteY92" fmla="*/ 77477 h 173390"/>
              <a:gd name="connsiteX93" fmla="*/ 123754 w 186995"/>
              <a:gd name="connsiteY93" fmla="*/ 80985 h 173390"/>
              <a:gd name="connsiteX94" fmla="*/ 125590 w 186995"/>
              <a:gd name="connsiteY94" fmla="*/ 81259 h 173390"/>
              <a:gd name="connsiteX95" fmla="*/ 135227 w 186995"/>
              <a:gd name="connsiteY95" fmla="*/ 75568 h 173390"/>
              <a:gd name="connsiteX96" fmla="*/ 151493 w 186995"/>
              <a:gd name="connsiteY96" fmla="*/ 63235 h 173390"/>
              <a:gd name="connsiteX97" fmla="*/ 163140 w 186995"/>
              <a:gd name="connsiteY97" fmla="*/ 47970 h 173390"/>
              <a:gd name="connsiteX98" fmla="*/ 169921 w 186995"/>
              <a:gd name="connsiteY98" fmla="*/ 30054 h 173390"/>
              <a:gd name="connsiteX99" fmla="*/ 164098 w 186995"/>
              <a:gd name="connsiteY99" fmla="*/ 12270 h 173390"/>
              <a:gd name="connsiteX100" fmla="*/ 150169 w 186995"/>
              <a:gd name="connsiteY100" fmla="*/ 3270 h 173390"/>
              <a:gd name="connsiteX101" fmla="*/ 133502 w 186995"/>
              <a:gd name="connsiteY101" fmla="*/ 0 h 173390"/>
              <a:gd name="connsiteX102" fmla="*/ 116342 w 186995"/>
              <a:gd name="connsiteY102" fmla="*/ 4958 h 173390"/>
              <a:gd name="connsiteX103" fmla="*/ 107335 w 186995"/>
              <a:gd name="connsiteY103" fmla="*/ 20128 h 173390"/>
              <a:gd name="connsiteX104" fmla="*/ 107438 w 186995"/>
              <a:gd name="connsiteY104" fmla="*/ 36835 h 173390"/>
              <a:gd name="connsiteX105" fmla="*/ 116777 w 186995"/>
              <a:gd name="connsiteY105" fmla="*/ 53117 h 173390"/>
              <a:gd name="connsiteX106" fmla="*/ 131609 w 186995"/>
              <a:gd name="connsiteY106" fmla="*/ 60651 h 173390"/>
              <a:gd name="connsiteX107" fmla="*/ 141705 w 186995"/>
              <a:gd name="connsiteY107" fmla="*/ 63164 h 173390"/>
              <a:gd name="connsiteX108" fmla="*/ 149766 w 186995"/>
              <a:gd name="connsiteY108" fmla="*/ 63315 h 173390"/>
              <a:gd name="connsiteX109" fmla="*/ 149766 w 186995"/>
              <a:gd name="connsiteY109" fmla="*/ 63315 h 173390"/>
              <a:gd name="connsiteX110" fmla="*/ 162426 w 186995"/>
              <a:gd name="connsiteY110" fmla="*/ 50654 h 173390"/>
              <a:gd name="connsiteX111" fmla="*/ 162426 w 186995"/>
              <a:gd name="connsiteY111" fmla="*/ 50654 h 173390"/>
              <a:gd name="connsiteX112" fmla="*/ 149766 w 186995"/>
              <a:gd name="connsiteY112" fmla="*/ 37992 h 173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</a:cxnLst>
            <a:rect l="l" t="t" r="r" b="b"/>
            <a:pathLst>
              <a:path w="186995" h="173390">
                <a:moveTo>
                  <a:pt x="149766" y="37992"/>
                </a:moveTo>
                <a:cubicBezTo>
                  <a:pt x="146376" y="38070"/>
                  <a:pt x="146112" y="38380"/>
                  <a:pt x="144572" y="38144"/>
                </a:cubicBezTo>
                <a:lnTo>
                  <a:pt x="144572" y="38144"/>
                </a:lnTo>
                <a:cubicBezTo>
                  <a:pt x="137664" y="37349"/>
                  <a:pt x="131418" y="42306"/>
                  <a:pt x="130624" y="49215"/>
                </a:cubicBezTo>
                <a:lnTo>
                  <a:pt x="130624" y="49215"/>
                </a:lnTo>
                <a:cubicBezTo>
                  <a:pt x="129829" y="56123"/>
                  <a:pt x="134786" y="62368"/>
                  <a:pt x="141695" y="63163"/>
                </a:cubicBezTo>
                <a:lnTo>
                  <a:pt x="141695" y="63163"/>
                </a:lnTo>
                <a:cubicBezTo>
                  <a:pt x="148604" y="63958"/>
                  <a:pt x="154848" y="59001"/>
                  <a:pt x="155643" y="52092"/>
                </a:cubicBezTo>
                <a:lnTo>
                  <a:pt x="155643" y="52092"/>
                </a:lnTo>
                <a:cubicBezTo>
                  <a:pt x="156437" y="45184"/>
                  <a:pt x="151481" y="38939"/>
                  <a:pt x="144572" y="38144"/>
                </a:cubicBezTo>
                <a:cubicBezTo>
                  <a:pt x="142075" y="37980"/>
                  <a:pt x="142731" y="38440"/>
                  <a:pt x="139777" y="37443"/>
                </a:cubicBezTo>
                <a:lnTo>
                  <a:pt x="139777" y="37443"/>
                </a:lnTo>
                <a:cubicBezTo>
                  <a:pt x="133367" y="35189"/>
                  <a:pt x="126345" y="38558"/>
                  <a:pt x="124091" y="44968"/>
                </a:cubicBezTo>
                <a:lnTo>
                  <a:pt x="124091" y="44968"/>
                </a:lnTo>
                <a:cubicBezTo>
                  <a:pt x="121838" y="51377"/>
                  <a:pt x="125207" y="58401"/>
                  <a:pt x="131617" y="60654"/>
                </a:cubicBezTo>
                <a:lnTo>
                  <a:pt x="131617" y="60654"/>
                </a:lnTo>
                <a:cubicBezTo>
                  <a:pt x="138027" y="62908"/>
                  <a:pt x="145050" y="59539"/>
                  <a:pt x="147303" y="53129"/>
                </a:cubicBezTo>
                <a:lnTo>
                  <a:pt x="147303" y="53129"/>
                </a:lnTo>
                <a:cubicBezTo>
                  <a:pt x="149557" y="46719"/>
                  <a:pt x="146187" y="39696"/>
                  <a:pt x="139777" y="37443"/>
                </a:cubicBezTo>
                <a:cubicBezTo>
                  <a:pt x="137396" y="36713"/>
                  <a:pt x="132260" y="35340"/>
                  <a:pt x="132908" y="35328"/>
                </a:cubicBezTo>
                <a:lnTo>
                  <a:pt x="132908" y="35328"/>
                </a:lnTo>
                <a:cubicBezTo>
                  <a:pt x="127992" y="30876"/>
                  <a:pt x="120401" y="31249"/>
                  <a:pt x="115948" y="36164"/>
                </a:cubicBezTo>
                <a:lnTo>
                  <a:pt x="115948" y="36164"/>
                </a:lnTo>
                <a:cubicBezTo>
                  <a:pt x="111495" y="41078"/>
                  <a:pt x="111870" y="48671"/>
                  <a:pt x="116783" y="53122"/>
                </a:cubicBezTo>
                <a:lnTo>
                  <a:pt x="116783" y="53122"/>
                </a:lnTo>
                <a:cubicBezTo>
                  <a:pt x="121699" y="57575"/>
                  <a:pt x="129290" y="57200"/>
                  <a:pt x="133743" y="52287"/>
                </a:cubicBezTo>
                <a:lnTo>
                  <a:pt x="133743" y="52287"/>
                </a:lnTo>
                <a:cubicBezTo>
                  <a:pt x="138196" y="47373"/>
                  <a:pt x="137821" y="39780"/>
                  <a:pt x="132908" y="35328"/>
                </a:cubicBezTo>
                <a:cubicBezTo>
                  <a:pt x="130303" y="33293"/>
                  <a:pt x="131029" y="34645"/>
                  <a:pt x="129392" y="29922"/>
                </a:cubicBezTo>
                <a:cubicBezTo>
                  <a:pt x="129127" y="30500"/>
                  <a:pt x="128672" y="24809"/>
                  <a:pt x="128691" y="24917"/>
                </a:cubicBezTo>
                <a:cubicBezTo>
                  <a:pt x="129241" y="21892"/>
                  <a:pt x="128950" y="22409"/>
                  <a:pt x="129324" y="22412"/>
                </a:cubicBezTo>
                <a:cubicBezTo>
                  <a:pt x="130413" y="21278"/>
                  <a:pt x="129612" y="21800"/>
                  <a:pt x="133872" y="21738"/>
                </a:cubicBezTo>
                <a:cubicBezTo>
                  <a:pt x="135988" y="21578"/>
                  <a:pt x="138970" y="21872"/>
                  <a:pt x="142909" y="23283"/>
                </a:cubicBezTo>
                <a:cubicBezTo>
                  <a:pt x="144247" y="23689"/>
                  <a:pt x="148327" y="25892"/>
                  <a:pt x="147508" y="25556"/>
                </a:cubicBezTo>
                <a:cubicBezTo>
                  <a:pt x="149303" y="27452"/>
                  <a:pt x="149118" y="27300"/>
                  <a:pt x="148900" y="28652"/>
                </a:cubicBezTo>
                <a:cubicBezTo>
                  <a:pt x="148883" y="32039"/>
                  <a:pt x="148932" y="31167"/>
                  <a:pt x="145232" y="38078"/>
                </a:cubicBezTo>
                <a:cubicBezTo>
                  <a:pt x="144580" y="39593"/>
                  <a:pt x="139253" y="47608"/>
                  <a:pt x="137591" y="49325"/>
                </a:cubicBezTo>
                <a:cubicBezTo>
                  <a:pt x="132979" y="54074"/>
                  <a:pt x="128677" y="56337"/>
                  <a:pt x="124105" y="59517"/>
                </a:cubicBezTo>
                <a:cubicBezTo>
                  <a:pt x="120886" y="61832"/>
                  <a:pt x="117692" y="62905"/>
                  <a:pt x="113656" y="65868"/>
                </a:cubicBezTo>
                <a:cubicBezTo>
                  <a:pt x="111018" y="67718"/>
                  <a:pt x="105821" y="71783"/>
                  <a:pt x="103430" y="79016"/>
                </a:cubicBezTo>
                <a:cubicBezTo>
                  <a:pt x="104039" y="86634"/>
                  <a:pt x="108800" y="92011"/>
                  <a:pt x="111772" y="94582"/>
                </a:cubicBezTo>
                <a:cubicBezTo>
                  <a:pt x="115742" y="97505"/>
                  <a:pt x="120989" y="100192"/>
                  <a:pt x="126312" y="103230"/>
                </a:cubicBezTo>
                <a:cubicBezTo>
                  <a:pt x="132444" y="106546"/>
                  <a:pt x="140325" y="109880"/>
                  <a:pt x="145572" y="113435"/>
                </a:cubicBezTo>
                <a:cubicBezTo>
                  <a:pt x="151552" y="117397"/>
                  <a:pt x="157122" y="121728"/>
                  <a:pt x="161246" y="126206"/>
                </a:cubicBezTo>
                <a:cubicBezTo>
                  <a:pt x="165328" y="130789"/>
                  <a:pt x="168441" y="135577"/>
                  <a:pt x="169779" y="139547"/>
                </a:cubicBezTo>
                <a:cubicBezTo>
                  <a:pt x="171194" y="143921"/>
                  <a:pt x="171635" y="145812"/>
                  <a:pt x="170411" y="146922"/>
                </a:cubicBezTo>
                <a:cubicBezTo>
                  <a:pt x="169677" y="148897"/>
                  <a:pt x="168275" y="149866"/>
                  <a:pt x="163185" y="151475"/>
                </a:cubicBezTo>
                <a:cubicBezTo>
                  <a:pt x="157384" y="153648"/>
                  <a:pt x="150049" y="155236"/>
                  <a:pt x="140063" y="155408"/>
                </a:cubicBezTo>
                <a:cubicBezTo>
                  <a:pt x="130288" y="155822"/>
                  <a:pt x="116607" y="154928"/>
                  <a:pt x="104658" y="152947"/>
                </a:cubicBezTo>
                <a:cubicBezTo>
                  <a:pt x="92276" y="150976"/>
                  <a:pt x="79054" y="147924"/>
                  <a:pt x="67966" y="143709"/>
                </a:cubicBezTo>
                <a:lnTo>
                  <a:pt x="67966" y="143709"/>
                </a:lnTo>
                <a:cubicBezTo>
                  <a:pt x="64529" y="142270"/>
                  <a:pt x="60577" y="143889"/>
                  <a:pt x="59138" y="147327"/>
                </a:cubicBezTo>
                <a:lnTo>
                  <a:pt x="59138" y="147327"/>
                </a:lnTo>
                <a:cubicBezTo>
                  <a:pt x="57699" y="150764"/>
                  <a:pt x="59320" y="154715"/>
                  <a:pt x="62757" y="156154"/>
                </a:cubicBezTo>
                <a:lnTo>
                  <a:pt x="62757" y="156154"/>
                </a:lnTo>
                <a:cubicBezTo>
                  <a:pt x="66193" y="157593"/>
                  <a:pt x="70145" y="155972"/>
                  <a:pt x="71584" y="152536"/>
                </a:cubicBezTo>
                <a:lnTo>
                  <a:pt x="71584" y="152536"/>
                </a:lnTo>
                <a:cubicBezTo>
                  <a:pt x="73022" y="149099"/>
                  <a:pt x="71403" y="145147"/>
                  <a:pt x="67966" y="143709"/>
                </a:cubicBezTo>
                <a:cubicBezTo>
                  <a:pt x="56723" y="139245"/>
                  <a:pt x="46132" y="133138"/>
                  <a:pt x="37736" y="126965"/>
                </a:cubicBezTo>
                <a:lnTo>
                  <a:pt x="37736" y="126965"/>
                </a:lnTo>
                <a:cubicBezTo>
                  <a:pt x="35043" y="124908"/>
                  <a:pt x="31191" y="125423"/>
                  <a:pt x="29133" y="128117"/>
                </a:cubicBezTo>
                <a:lnTo>
                  <a:pt x="29133" y="128117"/>
                </a:lnTo>
                <a:cubicBezTo>
                  <a:pt x="27076" y="130811"/>
                  <a:pt x="27592" y="134661"/>
                  <a:pt x="30285" y="136720"/>
                </a:cubicBezTo>
                <a:lnTo>
                  <a:pt x="30285" y="136720"/>
                </a:lnTo>
                <a:cubicBezTo>
                  <a:pt x="32979" y="138778"/>
                  <a:pt x="36831" y="138262"/>
                  <a:pt x="38888" y="135568"/>
                </a:cubicBezTo>
                <a:lnTo>
                  <a:pt x="38888" y="135568"/>
                </a:lnTo>
                <a:cubicBezTo>
                  <a:pt x="40945" y="132875"/>
                  <a:pt x="40430" y="129023"/>
                  <a:pt x="37736" y="126965"/>
                </a:cubicBezTo>
                <a:cubicBezTo>
                  <a:pt x="29522" y="120637"/>
                  <a:pt x="22844" y="114855"/>
                  <a:pt x="20018" y="108290"/>
                </a:cubicBezTo>
                <a:lnTo>
                  <a:pt x="20018" y="108290"/>
                </a:lnTo>
                <a:cubicBezTo>
                  <a:pt x="18551" y="105140"/>
                  <a:pt x="14810" y="103776"/>
                  <a:pt x="11661" y="105243"/>
                </a:cubicBezTo>
                <a:lnTo>
                  <a:pt x="11661" y="105243"/>
                </a:lnTo>
                <a:cubicBezTo>
                  <a:pt x="8511" y="106710"/>
                  <a:pt x="7147" y="110451"/>
                  <a:pt x="8614" y="113601"/>
                </a:cubicBezTo>
                <a:lnTo>
                  <a:pt x="8614" y="113601"/>
                </a:lnTo>
                <a:cubicBezTo>
                  <a:pt x="10081" y="116751"/>
                  <a:pt x="13823" y="118115"/>
                  <a:pt x="16973" y="116648"/>
                </a:cubicBezTo>
                <a:lnTo>
                  <a:pt x="16973" y="116648"/>
                </a:lnTo>
                <a:cubicBezTo>
                  <a:pt x="20122" y="115181"/>
                  <a:pt x="21485" y="111440"/>
                  <a:pt x="20018" y="108290"/>
                </a:cubicBezTo>
                <a:cubicBezTo>
                  <a:pt x="15161" y="97870"/>
                  <a:pt x="15842" y="85198"/>
                  <a:pt x="13361" y="71812"/>
                </a:cubicBezTo>
                <a:lnTo>
                  <a:pt x="13361" y="71812"/>
                </a:lnTo>
                <a:cubicBezTo>
                  <a:pt x="12616" y="68122"/>
                  <a:pt x="9020" y="65735"/>
                  <a:pt x="5330" y="66481"/>
                </a:cubicBezTo>
                <a:lnTo>
                  <a:pt x="5330" y="66481"/>
                </a:lnTo>
                <a:cubicBezTo>
                  <a:pt x="1640" y="67227"/>
                  <a:pt x="-746" y="70822"/>
                  <a:pt x="0" y="74513"/>
                </a:cubicBezTo>
                <a:cubicBezTo>
                  <a:pt x="2604" y="86288"/>
                  <a:pt x="2485" y="100431"/>
                  <a:pt x="8614" y="113601"/>
                </a:cubicBezTo>
                <a:cubicBezTo>
                  <a:pt x="13003" y="122527"/>
                  <a:pt x="21687" y="130219"/>
                  <a:pt x="30288" y="136721"/>
                </a:cubicBezTo>
                <a:cubicBezTo>
                  <a:pt x="39072" y="143672"/>
                  <a:pt x="50810" y="150919"/>
                  <a:pt x="62758" y="156155"/>
                </a:cubicBezTo>
                <a:cubicBezTo>
                  <a:pt x="74519" y="161503"/>
                  <a:pt x="88877" y="165732"/>
                  <a:pt x="101625" y="168624"/>
                </a:cubicBezTo>
                <a:cubicBezTo>
                  <a:pt x="114336" y="171413"/>
                  <a:pt x="129426" y="173112"/>
                  <a:pt x="140178" y="173390"/>
                </a:cubicBezTo>
                <a:cubicBezTo>
                  <a:pt x="151691" y="173429"/>
                  <a:pt x="162001" y="171617"/>
                  <a:pt x="169303" y="169291"/>
                </a:cubicBezTo>
                <a:cubicBezTo>
                  <a:pt x="176809" y="166574"/>
                  <a:pt x="183771" y="161163"/>
                  <a:pt x="186995" y="155360"/>
                </a:cubicBezTo>
                <a:cubicBezTo>
                  <a:pt x="189844" y="148463"/>
                  <a:pt x="188915" y="139793"/>
                  <a:pt x="186821" y="133792"/>
                </a:cubicBezTo>
                <a:cubicBezTo>
                  <a:pt x="184708" y="127529"/>
                  <a:pt x="180102" y="119971"/>
                  <a:pt x="175258" y="114169"/>
                </a:cubicBezTo>
                <a:cubicBezTo>
                  <a:pt x="170372" y="108157"/>
                  <a:pt x="163501" y="102035"/>
                  <a:pt x="157176" y="97200"/>
                </a:cubicBezTo>
                <a:cubicBezTo>
                  <a:pt x="150367" y="92142"/>
                  <a:pt x="141871" y="87993"/>
                  <a:pt x="137039" y="84898"/>
                </a:cubicBezTo>
                <a:cubicBezTo>
                  <a:pt x="131377" y="81504"/>
                  <a:pt x="127095" y="79220"/>
                  <a:pt x="125068" y="77477"/>
                </a:cubicBezTo>
                <a:cubicBezTo>
                  <a:pt x="121992" y="75351"/>
                  <a:pt x="122747" y="77465"/>
                  <a:pt x="123754" y="80985"/>
                </a:cubicBezTo>
                <a:cubicBezTo>
                  <a:pt x="121768" y="84027"/>
                  <a:pt x="122839" y="83591"/>
                  <a:pt x="125590" y="81259"/>
                </a:cubicBezTo>
                <a:cubicBezTo>
                  <a:pt x="126871" y="80102"/>
                  <a:pt x="130110" y="79025"/>
                  <a:pt x="135227" y="75568"/>
                </a:cubicBezTo>
                <a:cubicBezTo>
                  <a:pt x="138914" y="73021"/>
                  <a:pt x="145059" y="69533"/>
                  <a:pt x="151493" y="63235"/>
                </a:cubicBezTo>
                <a:cubicBezTo>
                  <a:pt x="155114" y="59677"/>
                  <a:pt x="161439" y="50711"/>
                  <a:pt x="163140" y="47970"/>
                </a:cubicBezTo>
                <a:cubicBezTo>
                  <a:pt x="166992" y="41203"/>
                  <a:pt x="169293" y="36369"/>
                  <a:pt x="169921" y="30054"/>
                </a:cubicBezTo>
                <a:cubicBezTo>
                  <a:pt x="170127" y="25054"/>
                  <a:pt x="168056" y="17580"/>
                  <a:pt x="164098" y="12270"/>
                </a:cubicBezTo>
                <a:cubicBezTo>
                  <a:pt x="160468" y="8432"/>
                  <a:pt x="153682" y="4617"/>
                  <a:pt x="150169" y="3270"/>
                </a:cubicBezTo>
                <a:cubicBezTo>
                  <a:pt x="144236" y="1089"/>
                  <a:pt x="137651" y="52"/>
                  <a:pt x="133502" y="0"/>
                </a:cubicBezTo>
                <a:cubicBezTo>
                  <a:pt x="128235" y="99"/>
                  <a:pt x="121503" y="1439"/>
                  <a:pt x="116342" y="4958"/>
                </a:cubicBezTo>
                <a:cubicBezTo>
                  <a:pt x="112528" y="8074"/>
                  <a:pt x="108785" y="14234"/>
                  <a:pt x="107335" y="20128"/>
                </a:cubicBezTo>
                <a:cubicBezTo>
                  <a:pt x="106412" y="24442"/>
                  <a:pt x="106598" y="32749"/>
                  <a:pt x="107438" y="36835"/>
                </a:cubicBezTo>
                <a:cubicBezTo>
                  <a:pt x="109247" y="43059"/>
                  <a:pt x="112490" y="48897"/>
                  <a:pt x="116777" y="53117"/>
                </a:cubicBezTo>
                <a:cubicBezTo>
                  <a:pt x="122043" y="57289"/>
                  <a:pt x="129959" y="59960"/>
                  <a:pt x="131609" y="60651"/>
                </a:cubicBezTo>
                <a:cubicBezTo>
                  <a:pt x="136803" y="62518"/>
                  <a:pt x="140779" y="62937"/>
                  <a:pt x="141705" y="63164"/>
                </a:cubicBezTo>
                <a:cubicBezTo>
                  <a:pt x="146112" y="63611"/>
                  <a:pt x="148735" y="63237"/>
                  <a:pt x="149766" y="63315"/>
                </a:cubicBezTo>
                <a:lnTo>
                  <a:pt x="149766" y="63315"/>
                </a:lnTo>
                <a:cubicBezTo>
                  <a:pt x="156758" y="63315"/>
                  <a:pt x="162426" y="57646"/>
                  <a:pt x="162426" y="50654"/>
                </a:cubicBezTo>
                <a:lnTo>
                  <a:pt x="162426" y="50654"/>
                </a:lnTo>
                <a:cubicBezTo>
                  <a:pt x="162426" y="43661"/>
                  <a:pt x="156758" y="37992"/>
                  <a:pt x="149766" y="37992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46067" y="2229704"/>
            <a:ext cx="20239" cy="20240"/>
          </a:xfrm>
          <a:custGeom>
            <a:avLst/>
            <a:gdLst>
              <a:gd name="connsiteX0" fmla="*/ 20239 w 20239"/>
              <a:gd name="connsiteY0" fmla="*/ 10119 h 20240"/>
              <a:gd name="connsiteX1" fmla="*/ 10120 w 20239"/>
              <a:gd name="connsiteY1" fmla="*/ 20240 h 20240"/>
              <a:gd name="connsiteX2" fmla="*/ 0 w 20239"/>
              <a:gd name="connsiteY2" fmla="*/ 10119 h 20240"/>
              <a:gd name="connsiteX3" fmla="*/ 10120 w 20239"/>
              <a:gd name="connsiteY3" fmla="*/ 0 h 20240"/>
              <a:gd name="connsiteX4" fmla="*/ 20239 w 20239"/>
              <a:gd name="connsiteY4" fmla="*/ 10119 h 20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239" h="20240">
                <a:moveTo>
                  <a:pt x="20239" y="10119"/>
                </a:moveTo>
                <a:cubicBezTo>
                  <a:pt x="20239" y="15708"/>
                  <a:pt x="15709" y="20240"/>
                  <a:pt x="10120" y="20240"/>
                </a:cubicBezTo>
                <a:cubicBezTo>
                  <a:pt x="4531" y="20240"/>
                  <a:pt x="0" y="15708"/>
                  <a:pt x="0" y="10119"/>
                </a:cubicBezTo>
                <a:cubicBezTo>
                  <a:pt x="0" y="4530"/>
                  <a:pt x="4531" y="0"/>
                  <a:pt x="10120" y="0"/>
                </a:cubicBezTo>
                <a:cubicBezTo>
                  <a:pt x="15709" y="0"/>
                  <a:pt x="20239" y="4530"/>
                  <a:pt x="20239" y="10119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50129" y="2459324"/>
            <a:ext cx="127341" cy="26169"/>
          </a:xfrm>
          <a:custGeom>
            <a:avLst/>
            <a:gdLst>
              <a:gd name="connsiteX0" fmla="*/ 9881 w 127341"/>
              <a:gd name="connsiteY0" fmla="*/ 24016 h 26169"/>
              <a:gd name="connsiteX1" fmla="*/ 20547 w 127341"/>
              <a:gd name="connsiteY1" fmla="*/ 25740 h 26169"/>
              <a:gd name="connsiteX2" fmla="*/ 20547 w 127341"/>
              <a:gd name="connsiteY2" fmla="*/ 25740 h 26169"/>
              <a:gd name="connsiteX3" fmla="*/ 34175 w 127341"/>
              <a:gd name="connsiteY3" fmla="*/ 15533 h 26169"/>
              <a:gd name="connsiteX4" fmla="*/ 34175 w 127341"/>
              <a:gd name="connsiteY4" fmla="*/ 15533 h 26169"/>
              <a:gd name="connsiteX5" fmla="*/ 23968 w 127341"/>
              <a:gd name="connsiteY5" fmla="*/ 1904 h 26169"/>
              <a:gd name="connsiteX6" fmla="*/ 23968 w 127341"/>
              <a:gd name="connsiteY6" fmla="*/ 1904 h 26169"/>
              <a:gd name="connsiteX7" fmla="*/ 10340 w 127341"/>
              <a:gd name="connsiteY7" fmla="*/ 12111 h 26169"/>
              <a:gd name="connsiteX8" fmla="*/ 10340 w 127341"/>
              <a:gd name="connsiteY8" fmla="*/ 12111 h 26169"/>
              <a:gd name="connsiteX9" fmla="*/ 20547 w 127341"/>
              <a:gd name="connsiteY9" fmla="*/ 25740 h 26169"/>
              <a:gd name="connsiteX10" fmla="*/ 28117 w 127341"/>
              <a:gd name="connsiteY10" fmla="*/ 25589 h 26169"/>
              <a:gd name="connsiteX11" fmla="*/ 28117 w 127341"/>
              <a:gd name="connsiteY11" fmla="*/ 25589 h 26169"/>
              <a:gd name="connsiteX12" fmla="*/ 40058 w 127341"/>
              <a:gd name="connsiteY12" fmla="*/ 15191 h 26169"/>
              <a:gd name="connsiteX13" fmla="*/ 40058 w 127341"/>
              <a:gd name="connsiteY13" fmla="*/ 15191 h 26169"/>
              <a:gd name="connsiteX14" fmla="*/ 29660 w 127341"/>
              <a:gd name="connsiteY14" fmla="*/ 3251 h 26169"/>
              <a:gd name="connsiteX15" fmla="*/ 29660 w 127341"/>
              <a:gd name="connsiteY15" fmla="*/ 3251 h 26169"/>
              <a:gd name="connsiteX16" fmla="*/ 17720 w 127341"/>
              <a:gd name="connsiteY16" fmla="*/ 13648 h 26169"/>
              <a:gd name="connsiteX17" fmla="*/ 17720 w 127341"/>
              <a:gd name="connsiteY17" fmla="*/ 13648 h 26169"/>
              <a:gd name="connsiteX18" fmla="*/ 28117 w 127341"/>
              <a:gd name="connsiteY18" fmla="*/ 25589 h 26169"/>
              <a:gd name="connsiteX19" fmla="*/ 47882 w 127341"/>
              <a:gd name="connsiteY19" fmla="*/ 26169 h 26169"/>
              <a:gd name="connsiteX20" fmla="*/ 47882 w 127341"/>
              <a:gd name="connsiteY20" fmla="*/ 26169 h 26169"/>
              <a:gd name="connsiteX21" fmla="*/ 58721 w 127341"/>
              <a:gd name="connsiteY21" fmla="*/ 15928 h 26169"/>
              <a:gd name="connsiteX22" fmla="*/ 58721 w 127341"/>
              <a:gd name="connsiteY22" fmla="*/ 15928 h 26169"/>
              <a:gd name="connsiteX23" fmla="*/ 48480 w 127341"/>
              <a:gd name="connsiteY23" fmla="*/ 5088 h 26169"/>
              <a:gd name="connsiteX24" fmla="*/ 48480 w 127341"/>
              <a:gd name="connsiteY24" fmla="*/ 5088 h 26169"/>
              <a:gd name="connsiteX25" fmla="*/ 37641 w 127341"/>
              <a:gd name="connsiteY25" fmla="*/ 15330 h 26169"/>
              <a:gd name="connsiteX26" fmla="*/ 37641 w 127341"/>
              <a:gd name="connsiteY26" fmla="*/ 15330 h 26169"/>
              <a:gd name="connsiteX27" fmla="*/ 47882 w 127341"/>
              <a:gd name="connsiteY27" fmla="*/ 26169 h 26169"/>
              <a:gd name="connsiteX28" fmla="*/ 71947 w 127341"/>
              <a:gd name="connsiteY28" fmla="*/ 24843 h 26169"/>
              <a:gd name="connsiteX29" fmla="*/ 71947 w 127341"/>
              <a:gd name="connsiteY29" fmla="*/ 24843 h 26169"/>
              <a:gd name="connsiteX30" fmla="*/ 81108 w 127341"/>
              <a:gd name="connsiteY30" fmla="*/ 15576 h 26169"/>
              <a:gd name="connsiteX31" fmla="*/ 81108 w 127341"/>
              <a:gd name="connsiteY31" fmla="*/ 15576 h 26169"/>
              <a:gd name="connsiteX32" fmla="*/ 71842 w 127341"/>
              <a:gd name="connsiteY32" fmla="*/ 6416 h 26169"/>
              <a:gd name="connsiteX33" fmla="*/ 71842 w 127341"/>
              <a:gd name="connsiteY33" fmla="*/ 6416 h 26169"/>
              <a:gd name="connsiteX34" fmla="*/ 62680 w 127341"/>
              <a:gd name="connsiteY34" fmla="*/ 15681 h 26169"/>
              <a:gd name="connsiteX35" fmla="*/ 62680 w 127341"/>
              <a:gd name="connsiteY35" fmla="*/ 15681 h 26169"/>
              <a:gd name="connsiteX36" fmla="*/ 71947 w 127341"/>
              <a:gd name="connsiteY36" fmla="*/ 24843 h 26169"/>
              <a:gd name="connsiteX37" fmla="*/ 119787 w 127341"/>
              <a:gd name="connsiteY37" fmla="*/ 22843 h 26169"/>
              <a:gd name="connsiteX38" fmla="*/ 119787 w 127341"/>
              <a:gd name="connsiteY38" fmla="*/ 22843 h 26169"/>
              <a:gd name="connsiteX39" fmla="*/ 127341 w 127341"/>
              <a:gd name="connsiteY39" fmla="*/ 15162 h 26169"/>
              <a:gd name="connsiteX40" fmla="*/ 127341 w 127341"/>
              <a:gd name="connsiteY40" fmla="*/ 15162 h 26169"/>
              <a:gd name="connsiteX41" fmla="*/ 119659 w 127341"/>
              <a:gd name="connsiteY41" fmla="*/ 7608 h 26169"/>
              <a:gd name="connsiteX42" fmla="*/ 71843 w 127341"/>
              <a:gd name="connsiteY42" fmla="*/ 6416 h 26169"/>
              <a:gd name="connsiteX43" fmla="*/ 48475 w 127341"/>
              <a:gd name="connsiteY43" fmla="*/ 5088 h 26169"/>
              <a:gd name="connsiteX44" fmla="*/ 29676 w 127341"/>
              <a:gd name="connsiteY44" fmla="*/ 3252 h 26169"/>
              <a:gd name="connsiteX45" fmla="*/ 23958 w 127341"/>
              <a:gd name="connsiteY45" fmla="*/ 1903 h 26169"/>
              <a:gd name="connsiteX46" fmla="*/ 14134 w 127341"/>
              <a:gd name="connsiteY46" fmla="*/ 0 h 26169"/>
              <a:gd name="connsiteX47" fmla="*/ 14134 w 127341"/>
              <a:gd name="connsiteY47" fmla="*/ 0 h 26169"/>
              <a:gd name="connsiteX48" fmla="*/ 0 w 127341"/>
              <a:gd name="connsiteY48" fmla="*/ 9881 h 26169"/>
              <a:gd name="connsiteX49" fmla="*/ 0 w 127341"/>
              <a:gd name="connsiteY49" fmla="*/ 9881 h 26169"/>
              <a:gd name="connsiteX50" fmla="*/ 9881 w 127341"/>
              <a:gd name="connsiteY50" fmla="*/ 24016 h 261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127341" h="26169">
                <a:moveTo>
                  <a:pt x="9881" y="24016"/>
                </a:moveTo>
                <a:cubicBezTo>
                  <a:pt x="12981" y="24509"/>
                  <a:pt x="15472" y="25056"/>
                  <a:pt x="20547" y="25740"/>
                </a:cubicBezTo>
                <a:lnTo>
                  <a:pt x="20547" y="25740"/>
                </a:lnTo>
                <a:cubicBezTo>
                  <a:pt x="27129" y="26683"/>
                  <a:pt x="33230" y="22114"/>
                  <a:pt x="34175" y="15533"/>
                </a:cubicBezTo>
                <a:lnTo>
                  <a:pt x="34175" y="15533"/>
                </a:lnTo>
                <a:cubicBezTo>
                  <a:pt x="35119" y="8951"/>
                  <a:pt x="30549" y="2849"/>
                  <a:pt x="23968" y="1904"/>
                </a:cubicBezTo>
                <a:lnTo>
                  <a:pt x="23968" y="1904"/>
                </a:lnTo>
                <a:cubicBezTo>
                  <a:pt x="17386" y="960"/>
                  <a:pt x="11284" y="5529"/>
                  <a:pt x="10340" y="12111"/>
                </a:cubicBezTo>
                <a:lnTo>
                  <a:pt x="10340" y="12111"/>
                </a:lnTo>
                <a:cubicBezTo>
                  <a:pt x="9395" y="18694"/>
                  <a:pt x="13964" y="24795"/>
                  <a:pt x="20547" y="25740"/>
                </a:cubicBezTo>
                <a:cubicBezTo>
                  <a:pt x="21950" y="25648"/>
                  <a:pt x="25039" y="25657"/>
                  <a:pt x="28117" y="25589"/>
                </a:cubicBezTo>
                <a:lnTo>
                  <a:pt x="28117" y="25589"/>
                </a:lnTo>
                <a:cubicBezTo>
                  <a:pt x="34285" y="26014"/>
                  <a:pt x="39631" y="21360"/>
                  <a:pt x="40058" y="15191"/>
                </a:cubicBezTo>
                <a:lnTo>
                  <a:pt x="40058" y="15191"/>
                </a:lnTo>
                <a:cubicBezTo>
                  <a:pt x="40483" y="9023"/>
                  <a:pt x="35829" y="3677"/>
                  <a:pt x="29660" y="3251"/>
                </a:cubicBezTo>
                <a:lnTo>
                  <a:pt x="29660" y="3251"/>
                </a:lnTo>
                <a:cubicBezTo>
                  <a:pt x="23492" y="2825"/>
                  <a:pt x="18145" y="7480"/>
                  <a:pt x="17720" y="13648"/>
                </a:cubicBezTo>
                <a:lnTo>
                  <a:pt x="17720" y="13648"/>
                </a:lnTo>
                <a:cubicBezTo>
                  <a:pt x="17294" y="19817"/>
                  <a:pt x="21949" y="25162"/>
                  <a:pt x="28117" y="25589"/>
                </a:cubicBezTo>
                <a:cubicBezTo>
                  <a:pt x="33699" y="25764"/>
                  <a:pt x="40435" y="26170"/>
                  <a:pt x="47882" y="26169"/>
                </a:cubicBezTo>
                <a:lnTo>
                  <a:pt x="47882" y="26169"/>
                </a:lnTo>
                <a:cubicBezTo>
                  <a:pt x="53704" y="26334"/>
                  <a:pt x="58556" y="21748"/>
                  <a:pt x="58721" y="15928"/>
                </a:cubicBezTo>
                <a:lnTo>
                  <a:pt x="58721" y="15928"/>
                </a:lnTo>
                <a:cubicBezTo>
                  <a:pt x="58887" y="10106"/>
                  <a:pt x="54301" y="5253"/>
                  <a:pt x="48480" y="5088"/>
                </a:cubicBezTo>
                <a:lnTo>
                  <a:pt x="48480" y="5088"/>
                </a:lnTo>
                <a:cubicBezTo>
                  <a:pt x="42659" y="4923"/>
                  <a:pt x="37806" y="9509"/>
                  <a:pt x="37641" y="15330"/>
                </a:cubicBezTo>
                <a:lnTo>
                  <a:pt x="37641" y="15330"/>
                </a:lnTo>
                <a:cubicBezTo>
                  <a:pt x="37476" y="21151"/>
                  <a:pt x="42061" y="26004"/>
                  <a:pt x="47882" y="26169"/>
                </a:cubicBezTo>
                <a:cubicBezTo>
                  <a:pt x="55336" y="25932"/>
                  <a:pt x="60148" y="25352"/>
                  <a:pt x="71947" y="24843"/>
                </a:cubicBezTo>
                <a:lnTo>
                  <a:pt x="71947" y="24843"/>
                </a:lnTo>
                <a:cubicBezTo>
                  <a:pt x="77035" y="24814"/>
                  <a:pt x="81137" y="20665"/>
                  <a:pt x="81108" y="15576"/>
                </a:cubicBezTo>
                <a:lnTo>
                  <a:pt x="81108" y="15576"/>
                </a:lnTo>
                <a:cubicBezTo>
                  <a:pt x="81080" y="10488"/>
                  <a:pt x="76931" y="6386"/>
                  <a:pt x="71842" y="6416"/>
                </a:cubicBezTo>
                <a:lnTo>
                  <a:pt x="71842" y="6416"/>
                </a:lnTo>
                <a:cubicBezTo>
                  <a:pt x="66754" y="6443"/>
                  <a:pt x="62652" y="10592"/>
                  <a:pt x="62680" y="15681"/>
                </a:cubicBezTo>
                <a:lnTo>
                  <a:pt x="62680" y="15681"/>
                </a:lnTo>
                <a:cubicBezTo>
                  <a:pt x="62709" y="20769"/>
                  <a:pt x="66859" y="24871"/>
                  <a:pt x="71947" y="24843"/>
                </a:cubicBezTo>
                <a:cubicBezTo>
                  <a:pt x="83926" y="24244"/>
                  <a:pt x="103873" y="23510"/>
                  <a:pt x="119787" y="22843"/>
                </a:cubicBezTo>
                <a:lnTo>
                  <a:pt x="119787" y="22843"/>
                </a:lnTo>
                <a:cubicBezTo>
                  <a:pt x="123995" y="22807"/>
                  <a:pt x="127377" y="19368"/>
                  <a:pt x="127341" y="15162"/>
                </a:cubicBezTo>
                <a:lnTo>
                  <a:pt x="127341" y="15162"/>
                </a:lnTo>
                <a:cubicBezTo>
                  <a:pt x="127305" y="10954"/>
                  <a:pt x="123866" y="7572"/>
                  <a:pt x="119659" y="7608"/>
                </a:cubicBezTo>
                <a:cubicBezTo>
                  <a:pt x="103720" y="7210"/>
                  <a:pt x="83780" y="6880"/>
                  <a:pt x="71843" y="6416"/>
                </a:cubicBezTo>
                <a:cubicBezTo>
                  <a:pt x="59912" y="6040"/>
                  <a:pt x="55450" y="5730"/>
                  <a:pt x="48475" y="5088"/>
                </a:cubicBezTo>
                <a:cubicBezTo>
                  <a:pt x="41710" y="4684"/>
                  <a:pt x="35509" y="3882"/>
                  <a:pt x="29676" y="3252"/>
                </a:cubicBezTo>
                <a:cubicBezTo>
                  <a:pt x="26903" y="2780"/>
                  <a:pt x="24446" y="2264"/>
                  <a:pt x="23958" y="1903"/>
                </a:cubicBezTo>
                <a:cubicBezTo>
                  <a:pt x="19683" y="1243"/>
                  <a:pt x="17859" y="717"/>
                  <a:pt x="14134" y="0"/>
                </a:cubicBezTo>
                <a:lnTo>
                  <a:pt x="14134" y="0"/>
                </a:lnTo>
                <a:cubicBezTo>
                  <a:pt x="7503" y="-1174"/>
                  <a:pt x="1174" y="3249"/>
                  <a:pt x="0" y="9881"/>
                </a:cubicBezTo>
                <a:lnTo>
                  <a:pt x="0" y="9881"/>
                </a:lnTo>
                <a:cubicBezTo>
                  <a:pt x="-1174" y="16513"/>
                  <a:pt x="3249" y="22842"/>
                  <a:pt x="9881" y="24016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24325" y="2236368"/>
            <a:ext cx="279355" cy="232563"/>
          </a:xfrm>
          <a:custGeom>
            <a:avLst/>
            <a:gdLst>
              <a:gd name="connsiteX0" fmla="*/ 170157 w 279355"/>
              <a:gd name="connsiteY0" fmla="*/ 128441 h 232563"/>
              <a:gd name="connsiteX1" fmla="*/ 163102 w 279355"/>
              <a:gd name="connsiteY1" fmla="*/ 115724 h 232563"/>
              <a:gd name="connsiteX2" fmla="*/ 163102 w 279355"/>
              <a:gd name="connsiteY2" fmla="*/ 115724 h 232563"/>
              <a:gd name="connsiteX3" fmla="*/ 148634 w 279355"/>
              <a:gd name="connsiteY3" fmla="*/ 110647 h 232563"/>
              <a:gd name="connsiteX4" fmla="*/ 148634 w 279355"/>
              <a:gd name="connsiteY4" fmla="*/ 110647 h 232563"/>
              <a:gd name="connsiteX5" fmla="*/ 143557 w 279355"/>
              <a:gd name="connsiteY5" fmla="*/ 125114 h 232563"/>
              <a:gd name="connsiteX6" fmla="*/ 143557 w 279355"/>
              <a:gd name="connsiteY6" fmla="*/ 125114 h 232563"/>
              <a:gd name="connsiteX7" fmla="*/ 158023 w 279355"/>
              <a:gd name="connsiteY7" fmla="*/ 130191 h 232563"/>
              <a:gd name="connsiteX8" fmla="*/ 158023 w 279355"/>
              <a:gd name="connsiteY8" fmla="*/ 130191 h 232563"/>
              <a:gd name="connsiteX9" fmla="*/ 163102 w 279355"/>
              <a:gd name="connsiteY9" fmla="*/ 115724 h 232563"/>
              <a:gd name="connsiteX10" fmla="*/ 160911 w 279355"/>
              <a:gd name="connsiteY10" fmla="*/ 110534 h 232563"/>
              <a:gd name="connsiteX11" fmla="*/ 160911 w 279355"/>
              <a:gd name="connsiteY11" fmla="*/ 110534 h 232563"/>
              <a:gd name="connsiteX12" fmla="*/ 147863 w 279355"/>
              <a:gd name="connsiteY12" fmla="*/ 103593 h 232563"/>
              <a:gd name="connsiteX13" fmla="*/ 147863 w 279355"/>
              <a:gd name="connsiteY13" fmla="*/ 103593 h 232563"/>
              <a:gd name="connsiteX14" fmla="*/ 140922 w 279355"/>
              <a:gd name="connsiteY14" fmla="*/ 116641 h 232563"/>
              <a:gd name="connsiteX15" fmla="*/ 140922 w 279355"/>
              <a:gd name="connsiteY15" fmla="*/ 116641 h 232563"/>
              <a:gd name="connsiteX16" fmla="*/ 153970 w 279355"/>
              <a:gd name="connsiteY16" fmla="*/ 123582 h 232563"/>
              <a:gd name="connsiteX17" fmla="*/ 153970 w 279355"/>
              <a:gd name="connsiteY17" fmla="*/ 123582 h 232563"/>
              <a:gd name="connsiteX18" fmla="*/ 160911 w 279355"/>
              <a:gd name="connsiteY18" fmla="*/ 110534 h 232563"/>
              <a:gd name="connsiteX19" fmla="*/ 156455 w 279355"/>
              <a:gd name="connsiteY19" fmla="*/ 95854 h 232563"/>
              <a:gd name="connsiteX20" fmla="*/ 156455 w 279355"/>
              <a:gd name="connsiteY20" fmla="*/ 95854 h 232563"/>
              <a:gd name="connsiteX21" fmla="*/ 145239 w 279355"/>
              <a:gd name="connsiteY21" fmla="*/ 86348 h 232563"/>
              <a:gd name="connsiteX22" fmla="*/ 145239 w 279355"/>
              <a:gd name="connsiteY22" fmla="*/ 86348 h 232563"/>
              <a:gd name="connsiteX23" fmla="*/ 135735 w 279355"/>
              <a:gd name="connsiteY23" fmla="*/ 97562 h 232563"/>
              <a:gd name="connsiteX24" fmla="*/ 135735 w 279355"/>
              <a:gd name="connsiteY24" fmla="*/ 97562 h 232563"/>
              <a:gd name="connsiteX25" fmla="*/ 146949 w 279355"/>
              <a:gd name="connsiteY25" fmla="*/ 107068 h 232563"/>
              <a:gd name="connsiteX26" fmla="*/ 146949 w 279355"/>
              <a:gd name="connsiteY26" fmla="*/ 107068 h 232563"/>
              <a:gd name="connsiteX27" fmla="*/ 156455 w 279355"/>
              <a:gd name="connsiteY27" fmla="*/ 95854 h 232563"/>
              <a:gd name="connsiteX28" fmla="*/ 157933 w 279355"/>
              <a:gd name="connsiteY28" fmla="*/ 81192 h 232563"/>
              <a:gd name="connsiteX29" fmla="*/ 161002 w 279355"/>
              <a:gd name="connsiteY29" fmla="*/ 64397 h 232563"/>
              <a:gd name="connsiteX30" fmla="*/ 170308 w 279355"/>
              <a:gd name="connsiteY30" fmla="*/ 47641 h 232563"/>
              <a:gd name="connsiteX31" fmla="*/ 184501 w 279355"/>
              <a:gd name="connsiteY31" fmla="*/ 34366 h 232563"/>
              <a:gd name="connsiteX32" fmla="*/ 203122 w 279355"/>
              <a:gd name="connsiteY32" fmla="*/ 22576 h 232563"/>
              <a:gd name="connsiteX33" fmla="*/ 219920 w 279355"/>
              <a:gd name="connsiteY33" fmla="*/ 17362 h 232563"/>
              <a:gd name="connsiteX34" fmla="*/ 231481 w 279355"/>
              <a:gd name="connsiteY34" fmla="*/ 18829 h 232563"/>
              <a:gd name="connsiteX35" fmla="*/ 240984 w 279355"/>
              <a:gd name="connsiteY35" fmla="*/ 27785 h 232563"/>
              <a:gd name="connsiteX36" fmla="*/ 248894 w 279355"/>
              <a:gd name="connsiteY36" fmla="*/ 46530 h 232563"/>
              <a:gd name="connsiteX37" fmla="*/ 254838 w 279355"/>
              <a:gd name="connsiteY37" fmla="*/ 73938 h 232563"/>
              <a:gd name="connsiteX38" fmla="*/ 258929 w 279355"/>
              <a:gd name="connsiteY38" fmla="*/ 101267 h 232563"/>
              <a:gd name="connsiteX39" fmla="*/ 261803 w 279355"/>
              <a:gd name="connsiteY39" fmla="*/ 126032 h 232563"/>
              <a:gd name="connsiteX40" fmla="*/ 262830 w 279355"/>
              <a:gd name="connsiteY40" fmla="*/ 143017 h 232563"/>
              <a:gd name="connsiteX41" fmla="*/ 260496 w 279355"/>
              <a:gd name="connsiteY41" fmla="*/ 152349 h 232563"/>
              <a:gd name="connsiteX42" fmla="*/ 253155 w 279355"/>
              <a:gd name="connsiteY42" fmla="*/ 157698 h 232563"/>
              <a:gd name="connsiteX43" fmla="*/ 235870 w 279355"/>
              <a:gd name="connsiteY43" fmla="*/ 162951 h 232563"/>
              <a:gd name="connsiteX44" fmla="*/ 213295 w 279355"/>
              <a:gd name="connsiteY44" fmla="*/ 165962 h 232563"/>
              <a:gd name="connsiteX45" fmla="*/ 194551 w 279355"/>
              <a:gd name="connsiteY45" fmla="*/ 163586 h 232563"/>
              <a:gd name="connsiteX46" fmla="*/ 183796 w 279355"/>
              <a:gd name="connsiteY46" fmla="*/ 156058 h 232563"/>
              <a:gd name="connsiteX47" fmla="*/ 179527 w 279355"/>
              <a:gd name="connsiteY47" fmla="*/ 144835 h 232563"/>
              <a:gd name="connsiteX48" fmla="*/ 178863 w 279355"/>
              <a:gd name="connsiteY48" fmla="*/ 132754 h 232563"/>
              <a:gd name="connsiteX49" fmla="*/ 180066 w 279355"/>
              <a:gd name="connsiteY49" fmla="*/ 125548 h 232563"/>
              <a:gd name="connsiteX50" fmla="*/ 180066 w 279355"/>
              <a:gd name="connsiteY50" fmla="*/ 125548 h 232563"/>
              <a:gd name="connsiteX51" fmla="*/ 170115 w 279355"/>
              <a:gd name="connsiteY51" fmla="*/ 114178 h 232563"/>
              <a:gd name="connsiteX52" fmla="*/ 170115 w 279355"/>
              <a:gd name="connsiteY52" fmla="*/ 114178 h 232563"/>
              <a:gd name="connsiteX53" fmla="*/ 158744 w 279355"/>
              <a:gd name="connsiteY53" fmla="*/ 124130 h 232563"/>
              <a:gd name="connsiteX54" fmla="*/ 158744 w 279355"/>
              <a:gd name="connsiteY54" fmla="*/ 124130 h 232563"/>
              <a:gd name="connsiteX55" fmla="*/ 168696 w 279355"/>
              <a:gd name="connsiteY55" fmla="*/ 135500 h 232563"/>
              <a:gd name="connsiteX56" fmla="*/ 168696 w 279355"/>
              <a:gd name="connsiteY56" fmla="*/ 135500 h 232563"/>
              <a:gd name="connsiteX57" fmla="*/ 180066 w 279355"/>
              <a:gd name="connsiteY57" fmla="*/ 125548 h 232563"/>
              <a:gd name="connsiteX58" fmla="*/ 180924 w 279355"/>
              <a:gd name="connsiteY58" fmla="*/ 118429 h 232563"/>
              <a:gd name="connsiteX59" fmla="*/ 180924 w 279355"/>
              <a:gd name="connsiteY59" fmla="*/ 118429 h 232563"/>
              <a:gd name="connsiteX60" fmla="*/ 167012 w 279355"/>
              <a:gd name="connsiteY60" fmla="*/ 110108 h 232563"/>
              <a:gd name="connsiteX61" fmla="*/ 167012 w 279355"/>
              <a:gd name="connsiteY61" fmla="*/ 110108 h 232563"/>
              <a:gd name="connsiteX62" fmla="*/ 158691 w 279355"/>
              <a:gd name="connsiteY62" fmla="*/ 124020 h 232563"/>
              <a:gd name="connsiteX63" fmla="*/ 158691 w 279355"/>
              <a:gd name="connsiteY63" fmla="*/ 124020 h 232563"/>
              <a:gd name="connsiteX64" fmla="*/ 172603 w 279355"/>
              <a:gd name="connsiteY64" fmla="*/ 132341 h 232563"/>
              <a:gd name="connsiteX65" fmla="*/ 172603 w 279355"/>
              <a:gd name="connsiteY65" fmla="*/ 132341 h 232563"/>
              <a:gd name="connsiteX66" fmla="*/ 180924 w 279355"/>
              <a:gd name="connsiteY66" fmla="*/ 118429 h 232563"/>
              <a:gd name="connsiteX67" fmla="*/ 164551 w 279355"/>
              <a:gd name="connsiteY67" fmla="*/ 110417 h 232563"/>
              <a:gd name="connsiteX68" fmla="*/ 157915 w 279355"/>
              <a:gd name="connsiteY68" fmla="*/ 112981 h 232563"/>
              <a:gd name="connsiteX69" fmla="*/ 142663 w 279355"/>
              <a:gd name="connsiteY69" fmla="*/ 117238 h 232563"/>
              <a:gd name="connsiteX70" fmla="*/ 119539 w 279355"/>
              <a:gd name="connsiteY70" fmla="*/ 121602 h 232563"/>
              <a:gd name="connsiteX71" fmla="*/ 93308 w 279355"/>
              <a:gd name="connsiteY71" fmla="*/ 123799 h 232563"/>
              <a:gd name="connsiteX72" fmla="*/ 70172 w 279355"/>
              <a:gd name="connsiteY72" fmla="*/ 121643 h 232563"/>
              <a:gd name="connsiteX73" fmla="*/ 54123 w 279355"/>
              <a:gd name="connsiteY73" fmla="*/ 116279 h 232563"/>
              <a:gd name="connsiteX74" fmla="*/ 48038 w 279355"/>
              <a:gd name="connsiteY74" fmla="*/ 108947 h 232563"/>
              <a:gd name="connsiteX75" fmla="*/ 47567 w 279355"/>
              <a:gd name="connsiteY75" fmla="*/ 105929 h 232563"/>
              <a:gd name="connsiteX76" fmla="*/ 48892 w 279355"/>
              <a:gd name="connsiteY76" fmla="*/ 105615 h 232563"/>
              <a:gd name="connsiteX77" fmla="*/ 55077 w 279355"/>
              <a:gd name="connsiteY77" fmla="*/ 103733 h 232563"/>
              <a:gd name="connsiteX78" fmla="*/ 66243 w 279355"/>
              <a:gd name="connsiteY78" fmla="*/ 102565 h 232563"/>
              <a:gd name="connsiteX79" fmla="*/ 75391 w 279355"/>
              <a:gd name="connsiteY79" fmla="*/ 105012 h 232563"/>
              <a:gd name="connsiteX80" fmla="*/ 82150 w 279355"/>
              <a:gd name="connsiteY80" fmla="*/ 110893 h 232563"/>
              <a:gd name="connsiteX81" fmla="*/ 86972 w 279355"/>
              <a:gd name="connsiteY81" fmla="*/ 122346 h 232563"/>
              <a:gd name="connsiteX82" fmla="*/ 89634 w 279355"/>
              <a:gd name="connsiteY82" fmla="*/ 137535 h 232563"/>
              <a:gd name="connsiteX83" fmla="*/ 90585 w 279355"/>
              <a:gd name="connsiteY83" fmla="*/ 153320 h 232563"/>
              <a:gd name="connsiteX84" fmla="*/ 88601 w 279355"/>
              <a:gd name="connsiteY84" fmla="*/ 168254 h 232563"/>
              <a:gd name="connsiteX85" fmla="*/ 83489 w 279355"/>
              <a:gd name="connsiteY85" fmla="*/ 181711 h 232563"/>
              <a:gd name="connsiteX86" fmla="*/ 74424 w 279355"/>
              <a:gd name="connsiteY86" fmla="*/ 193879 h 232563"/>
              <a:gd name="connsiteX87" fmla="*/ 62857 w 279355"/>
              <a:gd name="connsiteY87" fmla="*/ 203711 h 232563"/>
              <a:gd name="connsiteX88" fmla="*/ 49585 w 279355"/>
              <a:gd name="connsiteY88" fmla="*/ 210319 h 232563"/>
              <a:gd name="connsiteX89" fmla="*/ 36490 w 279355"/>
              <a:gd name="connsiteY89" fmla="*/ 213252 h 232563"/>
              <a:gd name="connsiteX90" fmla="*/ 36490 w 279355"/>
              <a:gd name="connsiteY90" fmla="*/ 213252 h 232563"/>
              <a:gd name="connsiteX91" fmla="*/ 27516 w 279355"/>
              <a:gd name="connsiteY91" fmla="*/ 223589 h 232563"/>
              <a:gd name="connsiteX92" fmla="*/ 27516 w 279355"/>
              <a:gd name="connsiteY92" fmla="*/ 223589 h 232563"/>
              <a:gd name="connsiteX93" fmla="*/ 37854 w 279355"/>
              <a:gd name="connsiteY93" fmla="*/ 232563 h 232563"/>
              <a:gd name="connsiteX94" fmla="*/ 37854 w 279355"/>
              <a:gd name="connsiteY94" fmla="*/ 232563 h 232563"/>
              <a:gd name="connsiteX95" fmla="*/ 46830 w 279355"/>
              <a:gd name="connsiteY95" fmla="*/ 222225 h 232563"/>
              <a:gd name="connsiteX96" fmla="*/ 46830 w 279355"/>
              <a:gd name="connsiteY96" fmla="*/ 222225 h 232563"/>
              <a:gd name="connsiteX97" fmla="*/ 36490 w 279355"/>
              <a:gd name="connsiteY97" fmla="*/ 213252 h 232563"/>
              <a:gd name="connsiteX98" fmla="*/ 28568 w 279355"/>
              <a:gd name="connsiteY98" fmla="*/ 212286 h 232563"/>
              <a:gd name="connsiteX99" fmla="*/ 28568 w 279355"/>
              <a:gd name="connsiteY99" fmla="*/ 212286 h 232563"/>
              <a:gd name="connsiteX100" fmla="*/ 15295 w 279355"/>
              <a:gd name="connsiteY100" fmla="*/ 217045 h 232563"/>
              <a:gd name="connsiteX101" fmla="*/ 15295 w 279355"/>
              <a:gd name="connsiteY101" fmla="*/ 217045 h 232563"/>
              <a:gd name="connsiteX102" fmla="*/ 20054 w 279355"/>
              <a:gd name="connsiteY102" fmla="*/ 230318 h 232563"/>
              <a:gd name="connsiteX103" fmla="*/ 20054 w 279355"/>
              <a:gd name="connsiteY103" fmla="*/ 230318 h 232563"/>
              <a:gd name="connsiteX104" fmla="*/ 33327 w 279355"/>
              <a:gd name="connsiteY104" fmla="*/ 225559 h 232563"/>
              <a:gd name="connsiteX105" fmla="*/ 33327 w 279355"/>
              <a:gd name="connsiteY105" fmla="*/ 225559 h 232563"/>
              <a:gd name="connsiteX106" fmla="*/ 28568 w 279355"/>
              <a:gd name="connsiteY106" fmla="*/ 212286 h 232563"/>
              <a:gd name="connsiteX107" fmla="*/ 24901 w 279355"/>
              <a:gd name="connsiteY107" fmla="*/ 208822 h 232563"/>
              <a:gd name="connsiteX108" fmla="*/ 24901 w 279355"/>
              <a:gd name="connsiteY108" fmla="*/ 208822 h 232563"/>
              <a:gd name="connsiteX109" fmla="*/ 11833 w 279355"/>
              <a:gd name="connsiteY109" fmla="*/ 203827 h 232563"/>
              <a:gd name="connsiteX110" fmla="*/ 11833 w 279355"/>
              <a:gd name="connsiteY110" fmla="*/ 203827 h 232563"/>
              <a:gd name="connsiteX111" fmla="*/ 6840 w 279355"/>
              <a:gd name="connsiteY111" fmla="*/ 216895 h 232563"/>
              <a:gd name="connsiteX112" fmla="*/ 6840 w 279355"/>
              <a:gd name="connsiteY112" fmla="*/ 216895 h 232563"/>
              <a:gd name="connsiteX113" fmla="*/ 19908 w 279355"/>
              <a:gd name="connsiteY113" fmla="*/ 221890 h 232563"/>
              <a:gd name="connsiteX114" fmla="*/ 19908 w 279355"/>
              <a:gd name="connsiteY114" fmla="*/ 221890 h 232563"/>
              <a:gd name="connsiteX115" fmla="*/ 24901 w 279355"/>
              <a:gd name="connsiteY115" fmla="*/ 208822 h 232563"/>
              <a:gd name="connsiteX116" fmla="*/ 18077 w 279355"/>
              <a:gd name="connsiteY116" fmla="*/ 184739 h 232563"/>
              <a:gd name="connsiteX117" fmla="*/ 18077 w 279355"/>
              <a:gd name="connsiteY117" fmla="*/ 184739 h 232563"/>
              <a:gd name="connsiteX118" fmla="*/ 6638 w 279355"/>
              <a:gd name="connsiteY118" fmla="*/ 178100 h 232563"/>
              <a:gd name="connsiteX119" fmla="*/ 6638 w 279355"/>
              <a:gd name="connsiteY119" fmla="*/ 178100 h 232563"/>
              <a:gd name="connsiteX120" fmla="*/ 0 w 279355"/>
              <a:gd name="connsiteY120" fmla="*/ 189541 h 232563"/>
              <a:gd name="connsiteX121" fmla="*/ 6838 w 279355"/>
              <a:gd name="connsiteY121" fmla="*/ 216895 h 232563"/>
              <a:gd name="connsiteX122" fmla="*/ 20049 w 279355"/>
              <a:gd name="connsiteY122" fmla="*/ 230316 h 232563"/>
              <a:gd name="connsiteX123" fmla="*/ 37856 w 279355"/>
              <a:gd name="connsiteY123" fmla="*/ 232563 h 232563"/>
              <a:gd name="connsiteX124" fmla="*/ 56112 w 279355"/>
              <a:gd name="connsiteY124" fmla="*/ 228267 h 232563"/>
              <a:gd name="connsiteX125" fmla="*/ 73383 w 279355"/>
              <a:gd name="connsiteY125" fmla="*/ 219603 h 232563"/>
              <a:gd name="connsiteX126" fmla="*/ 88344 w 279355"/>
              <a:gd name="connsiteY126" fmla="*/ 206918 h 232563"/>
              <a:gd name="connsiteX127" fmla="*/ 100179 w 279355"/>
              <a:gd name="connsiteY127" fmla="*/ 190955 h 232563"/>
              <a:gd name="connsiteX128" fmla="*/ 107125 w 279355"/>
              <a:gd name="connsiteY128" fmla="*/ 173057 h 232563"/>
              <a:gd name="connsiteX129" fmla="*/ 109964 w 279355"/>
              <a:gd name="connsiteY129" fmla="*/ 154231 h 232563"/>
              <a:gd name="connsiteX130" fmla="*/ 109308 w 279355"/>
              <a:gd name="connsiteY130" fmla="*/ 135451 h 232563"/>
              <a:gd name="connsiteX131" fmla="*/ 106344 w 279355"/>
              <a:gd name="connsiteY131" fmla="*/ 116883 h 232563"/>
              <a:gd name="connsiteX132" fmla="*/ 99110 w 279355"/>
              <a:gd name="connsiteY132" fmla="*/ 99399 h 232563"/>
              <a:gd name="connsiteX133" fmla="*/ 85765 w 279355"/>
              <a:gd name="connsiteY133" fmla="*/ 86789 h 232563"/>
              <a:gd name="connsiteX134" fmla="*/ 68403 w 279355"/>
              <a:gd name="connsiteY134" fmla="*/ 81193 h 232563"/>
              <a:gd name="connsiteX135" fmla="*/ 50614 w 279355"/>
              <a:gd name="connsiteY135" fmla="*/ 82443 h 232563"/>
              <a:gd name="connsiteX136" fmla="*/ 35914 w 279355"/>
              <a:gd name="connsiteY136" fmla="*/ 88585 h 232563"/>
              <a:gd name="connsiteX137" fmla="*/ 27583 w 279355"/>
              <a:gd name="connsiteY137" fmla="*/ 103550 h 232563"/>
              <a:gd name="connsiteX138" fmla="*/ 32742 w 279355"/>
              <a:gd name="connsiteY138" fmla="*/ 119029 h 232563"/>
              <a:gd name="connsiteX139" fmla="*/ 45930 w 279355"/>
              <a:gd name="connsiteY139" fmla="*/ 130986 h 232563"/>
              <a:gd name="connsiteX140" fmla="*/ 66878 w 279355"/>
              <a:gd name="connsiteY140" fmla="*/ 137681 h 232563"/>
              <a:gd name="connsiteX141" fmla="*/ 92767 w 279355"/>
              <a:gd name="connsiteY141" fmla="*/ 141154 h 232563"/>
              <a:gd name="connsiteX142" fmla="*/ 121207 w 279355"/>
              <a:gd name="connsiteY142" fmla="*/ 140931 h 232563"/>
              <a:gd name="connsiteX143" fmla="*/ 146307 w 279355"/>
              <a:gd name="connsiteY143" fmla="*/ 138874 h 232563"/>
              <a:gd name="connsiteX144" fmla="*/ 164027 w 279355"/>
              <a:gd name="connsiteY144" fmla="*/ 135887 h 232563"/>
              <a:gd name="connsiteX145" fmla="*/ 172670 w 279355"/>
              <a:gd name="connsiteY145" fmla="*/ 132820 h 232563"/>
              <a:gd name="connsiteX146" fmla="*/ 158676 w 279355"/>
              <a:gd name="connsiteY146" fmla="*/ 123958 h 232563"/>
              <a:gd name="connsiteX147" fmla="*/ 158744 w 279355"/>
              <a:gd name="connsiteY147" fmla="*/ 124127 h 232563"/>
              <a:gd name="connsiteX148" fmla="*/ 159144 w 279355"/>
              <a:gd name="connsiteY148" fmla="*/ 133811 h 232563"/>
              <a:gd name="connsiteX149" fmla="*/ 161695 w 279355"/>
              <a:gd name="connsiteY149" fmla="*/ 149857 h 232563"/>
              <a:gd name="connsiteX150" fmla="*/ 170285 w 279355"/>
              <a:gd name="connsiteY150" fmla="*/ 167571 h 232563"/>
              <a:gd name="connsiteX151" fmla="*/ 188474 w 279355"/>
              <a:gd name="connsiteY151" fmla="*/ 180145 h 232563"/>
              <a:gd name="connsiteX152" fmla="*/ 213135 w 279355"/>
              <a:gd name="connsiteY152" fmla="*/ 184202 h 232563"/>
              <a:gd name="connsiteX153" fmla="*/ 239594 w 279355"/>
              <a:gd name="connsiteY153" fmla="*/ 181585 h 232563"/>
              <a:gd name="connsiteX154" fmla="*/ 261702 w 279355"/>
              <a:gd name="connsiteY154" fmla="*/ 174772 h 232563"/>
              <a:gd name="connsiteX155" fmla="*/ 276062 w 279355"/>
              <a:gd name="connsiteY155" fmla="*/ 161639 h 232563"/>
              <a:gd name="connsiteX156" fmla="*/ 279355 w 279355"/>
              <a:gd name="connsiteY156" fmla="*/ 143644 h 232563"/>
              <a:gd name="connsiteX157" fmla="*/ 277167 w 279355"/>
              <a:gd name="connsiteY157" fmla="*/ 124452 h 232563"/>
              <a:gd name="connsiteX158" fmla="*/ 274412 w 279355"/>
              <a:gd name="connsiteY158" fmla="*/ 99376 h 232563"/>
              <a:gd name="connsiteX159" fmla="*/ 271270 w 279355"/>
              <a:gd name="connsiteY159" fmla="*/ 71238 h 232563"/>
              <a:gd name="connsiteX160" fmla="*/ 265958 w 279355"/>
              <a:gd name="connsiteY160" fmla="*/ 41575 h 232563"/>
              <a:gd name="connsiteX161" fmla="*/ 256180 w 279355"/>
              <a:gd name="connsiteY161" fmla="*/ 17717 h 232563"/>
              <a:gd name="connsiteX162" fmla="*/ 239172 w 279355"/>
              <a:gd name="connsiteY162" fmla="*/ 2557 h 232563"/>
              <a:gd name="connsiteX163" fmla="*/ 217777 w 279355"/>
              <a:gd name="connsiteY163" fmla="*/ 0 h 232563"/>
              <a:gd name="connsiteX164" fmla="*/ 195970 w 279355"/>
              <a:gd name="connsiteY164" fmla="*/ 7659 h 232563"/>
              <a:gd name="connsiteX165" fmla="*/ 174399 w 279355"/>
              <a:gd name="connsiteY165" fmla="*/ 20793 h 232563"/>
              <a:gd name="connsiteX166" fmla="*/ 156443 w 279355"/>
              <a:gd name="connsiteY166" fmla="*/ 36451 h 232563"/>
              <a:gd name="connsiteX167" fmla="*/ 144047 w 279355"/>
              <a:gd name="connsiteY167" fmla="*/ 57468 h 232563"/>
              <a:gd name="connsiteX168" fmla="*/ 138273 w 279355"/>
              <a:gd name="connsiteY168" fmla="*/ 77661 h 232563"/>
              <a:gd name="connsiteX169" fmla="*/ 135733 w 279355"/>
              <a:gd name="connsiteY169" fmla="*/ 97561 h 232563"/>
              <a:gd name="connsiteX170" fmla="*/ 140921 w 279355"/>
              <a:gd name="connsiteY170" fmla="*/ 116636 h 232563"/>
              <a:gd name="connsiteX171" fmla="*/ 143553 w 279355"/>
              <a:gd name="connsiteY171" fmla="*/ 125106 h 232563"/>
              <a:gd name="connsiteX172" fmla="*/ 150969 w 279355"/>
              <a:gd name="connsiteY172" fmla="*/ 138916 h 232563"/>
              <a:gd name="connsiteX173" fmla="*/ 150969 w 279355"/>
              <a:gd name="connsiteY173" fmla="*/ 138916 h 232563"/>
              <a:gd name="connsiteX174" fmla="*/ 165801 w 279355"/>
              <a:gd name="connsiteY174" fmla="*/ 143272 h 232563"/>
              <a:gd name="connsiteX175" fmla="*/ 165801 w 279355"/>
              <a:gd name="connsiteY175" fmla="*/ 143272 h 232563"/>
              <a:gd name="connsiteX176" fmla="*/ 170157 w 279355"/>
              <a:gd name="connsiteY176" fmla="*/ 128441 h 2325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</a:cxnLst>
            <a:rect l="l" t="t" r="r" b="b"/>
            <a:pathLst>
              <a:path w="279355" h="232563">
                <a:moveTo>
                  <a:pt x="170157" y="128441"/>
                </a:moveTo>
                <a:cubicBezTo>
                  <a:pt x="167567" y="123769"/>
                  <a:pt x="165232" y="120124"/>
                  <a:pt x="163102" y="115724"/>
                </a:cubicBezTo>
                <a:lnTo>
                  <a:pt x="163102" y="115724"/>
                </a:lnTo>
                <a:cubicBezTo>
                  <a:pt x="160508" y="110327"/>
                  <a:pt x="154032" y="108054"/>
                  <a:pt x="148634" y="110647"/>
                </a:cubicBezTo>
                <a:lnTo>
                  <a:pt x="148634" y="110647"/>
                </a:lnTo>
                <a:cubicBezTo>
                  <a:pt x="143237" y="113239"/>
                  <a:pt x="140963" y="119717"/>
                  <a:pt x="143557" y="125114"/>
                </a:cubicBezTo>
                <a:lnTo>
                  <a:pt x="143557" y="125114"/>
                </a:lnTo>
                <a:cubicBezTo>
                  <a:pt x="146148" y="130511"/>
                  <a:pt x="152627" y="132784"/>
                  <a:pt x="158023" y="130191"/>
                </a:cubicBezTo>
                <a:lnTo>
                  <a:pt x="158023" y="130191"/>
                </a:lnTo>
                <a:cubicBezTo>
                  <a:pt x="163421" y="127599"/>
                  <a:pt x="165694" y="121122"/>
                  <a:pt x="163102" y="115724"/>
                </a:cubicBezTo>
                <a:cubicBezTo>
                  <a:pt x="162469" y="114786"/>
                  <a:pt x="161875" y="113243"/>
                  <a:pt x="160911" y="110534"/>
                </a:cubicBezTo>
                <a:lnTo>
                  <a:pt x="160911" y="110534"/>
                </a:lnTo>
                <a:cubicBezTo>
                  <a:pt x="159224" y="105015"/>
                  <a:pt x="153382" y="101908"/>
                  <a:pt x="147863" y="103593"/>
                </a:cubicBezTo>
                <a:lnTo>
                  <a:pt x="147863" y="103593"/>
                </a:lnTo>
                <a:cubicBezTo>
                  <a:pt x="142344" y="105280"/>
                  <a:pt x="139236" y="111122"/>
                  <a:pt x="140922" y="116641"/>
                </a:cubicBezTo>
                <a:lnTo>
                  <a:pt x="140922" y="116641"/>
                </a:lnTo>
                <a:cubicBezTo>
                  <a:pt x="142609" y="122161"/>
                  <a:pt x="148451" y="125268"/>
                  <a:pt x="153970" y="123582"/>
                </a:cubicBezTo>
                <a:lnTo>
                  <a:pt x="153970" y="123582"/>
                </a:lnTo>
                <a:cubicBezTo>
                  <a:pt x="159490" y="121895"/>
                  <a:pt x="162598" y="116053"/>
                  <a:pt x="160911" y="110534"/>
                </a:cubicBezTo>
                <a:cubicBezTo>
                  <a:pt x="159176" y="104951"/>
                  <a:pt x="156495" y="98365"/>
                  <a:pt x="156455" y="95854"/>
                </a:cubicBezTo>
                <a:lnTo>
                  <a:pt x="156455" y="95854"/>
                </a:lnTo>
                <a:cubicBezTo>
                  <a:pt x="155982" y="90133"/>
                  <a:pt x="150962" y="85876"/>
                  <a:pt x="145239" y="86348"/>
                </a:cubicBezTo>
                <a:lnTo>
                  <a:pt x="145239" y="86348"/>
                </a:lnTo>
                <a:cubicBezTo>
                  <a:pt x="139518" y="86819"/>
                  <a:pt x="135262" y="91841"/>
                  <a:pt x="135735" y="97562"/>
                </a:cubicBezTo>
                <a:lnTo>
                  <a:pt x="135735" y="97562"/>
                </a:lnTo>
                <a:cubicBezTo>
                  <a:pt x="136206" y="103284"/>
                  <a:pt x="141226" y="107539"/>
                  <a:pt x="146949" y="107068"/>
                </a:cubicBezTo>
                <a:lnTo>
                  <a:pt x="146949" y="107068"/>
                </a:lnTo>
                <a:cubicBezTo>
                  <a:pt x="152670" y="106596"/>
                  <a:pt x="156926" y="101575"/>
                  <a:pt x="156455" y="95854"/>
                </a:cubicBezTo>
                <a:cubicBezTo>
                  <a:pt x="155771" y="90235"/>
                  <a:pt x="156288" y="90983"/>
                  <a:pt x="157933" y="81192"/>
                </a:cubicBezTo>
                <a:cubicBezTo>
                  <a:pt x="158144" y="78454"/>
                  <a:pt x="160050" y="67203"/>
                  <a:pt x="161002" y="64397"/>
                </a:cubicBezTo>
                <a:cubicBezTo>
                  <a:pt x="164169" y="56389"/>
                  <a:pt x="166269" y="52748"/>
                  <a:pt x="170308" y="47641"/>
                </a:cubicBezTo>
                <a:cubicBezTo>
                  <a:pt x="174080" y="42645"/>
                  <a:pt x="178613" y="38929"/>
                  <a:pt x="184501" y="34366"/>
                </a:cubicBezTo>
                <a:cubicBezTo>
                  <a:pt x="190181" y="30047"/>
                  <a:pt x="197110" y="25502"/>
                  <a:pt x="203122" y="22576"/>
                </a:cubicBezTo>
                <a:cubicBezTo>
                  <a:pt x="209422" y="19720"/>
                  <a:pt x="215043" y="17736"/>
                  <a:pt x="219920" y="17362"/>
                </a:cubicBezTo>
                <a:cubicBezTo>
                  <a:pt x="225061" y="16776"/>
                  <a:pt x="228117" y="16979"/>
                  <a:pt x="231481" y="18829"/>
                </a:cubicBezTo>
                <a:cubicBezTo>
                  <a:pt x="235210" y="20522"/>
                  <a:pt x="237975" y="23045"/>
                  <a:pt x="240984" y="27785"/>
                </a:cubicBezTo>
                <a:cubicBezTo>
                  <a:pt x="244132" y="32263"/>
                  <a:pt x="246507" y="38557"/>
                  <a:pt x="248894" y="46530"/>
                </a:cubicBezTo>
                <a:cubicBezTo>
                  <a:pt x="251330" y="54169"/>
                  <a:pt x="253113" y="64587"/>
                  <a:pt x="254838" y="73938"/>
                </a:cubicBezTo>
                <a:cubicBezTo>
                  <a:pt x="256519" y="83075"/>
                  <a:pt x="257679" y="92472"/>
                  <a:pt x="258929" y="101267"/>
                </a:cubicBezTo>
                <a:cubicBezTo>
                  <a:pt x="260023" y="110011"/>
                  <a:pt x="261047" y="118926"/>
                  <a:pt x="261803" y="126032"/>
                </a:cubicBezTo>
                <a:cubicBezTo>
                  <a:pt x="262394" y="133517"/>
                  <a:pt x="263230" y="138720"/>
                  <a:pt x="262830" y="143017"/>
                </a:cubicBezTo>
                <a:cubicBezTo>
                  <a:pt x="262368" y="148221"/>
                  <a:pt x="262203" y="150475"/>
                  <a:pt x="260496" y="152349"/>
                </a:cubicBezTo>
                <a:cubicBezTo>
                  <a:pt x="259077" y="154688"/>
                  <a:pt x="257395" y="155813"/>
                  <a:pt x="253155" y="157698"/>
                </a:cubicBezTo>
                <a:cubicBezTo>
                  <a:pt x="248970" y="159875"/>
                  <a:pt x="242893" y="161537"/>
                  <a:pt x="235870" y="162951"/>
                </a:cubicBezTo>
                <a:cubicBezTo>
                  <a:pt x="228785" y="164500"/>
                  <a:pt x="220211" y="165930"/>
                  <a:pt x="213295" y="165962"/>
                </a:cubicBezTo>
                <a:cubicBezTo>
                  <a:pt x="206126" y="166014"/>
                  <a:pt x="199449" y="165357"/>
                  <a:pt x="194551" y="163586"/>
                </a:cubicBezTo>
                <a:cubicBezTo>
                  <a:pt x="189647" y="161863"/>
                  <a:pt x="186609" y="159477"/>
                  <a:pt x="183796" y="156058"/>
                </a:cubicBezTo>
                <a:cubicBezTo>
                  <a:pt x="181594" y="153621"/>
                  <a:pt x="180714" y="149525"/>
                  <a:pt x="179527" y="144835"/>
                </a:cubicBezTo>
                <a:cubicBezTo>
                  <a:pt x="178639" y="141265"/>
                  <a:pt x="178870" y="136763"/>
                  <a:pt x="178863" y="132754"/>
                </a:cubicBezTo>
                <a:cubicBezTo>
                  <a:pt x="178936" y="129985"/>
                  <a:pt x="179658" y="127319"/>
                  <a:pt x="180066" y="125548"/>
                </a:cubicBezTo>
                <a:lnTo>
                  <a:pt x="180066" y="125548"/>
                </a:lnTo>
                <a:cubicBezTo>
                  <a:pt x="180457" y="119660"/>
                  <a:pt x="176002" y="114570"/>
                  <a:pt x="170115" y="114178"/>
                </a:cubicBezTo>
                <a:lnTo>
                  <a:pt x="170115" y="114178"/>
                </a:lnTo>
                <a:cubicBezTo>
                  <a:pt x="164227" y="113786"/>
                  <a:pt x="159136" y="118242"/>
                  <a:pt x="158744" y="124130"/>
                </a:cubicBezTo>
                <a:lnTo>
                  <a:pt x="158744" y="124130"/>
                </a:lnTo>
                <a:cubicBezTo>
                  <a:pt x="158353" y="130018"/>
                  <a:pt x="162809" y="135109"/>
                  <a:pt x="168696" y="135500"/>
                </a:cubicBezTo>
                <a:lnTo>
                  <a:pt x="168696" y="135500"/>
                </a:lnTo>
                <a:cubicBezTo>
                  <a:pt x="174584" y="135891"/>
                  <a:pt x="179675" y="131436"/>
                  <a:pt x="180066" y="125548"/>
                </a:cubicBezTo>
                <a:cubicBezTo>
                  <a:pt x="180266" y="124410"/>
                  <a:pt x="180814" y="125133"/>
                  <a:pt x="180924" y="118429"/>
                </a:cubicBezTo>
                <a:lnTo>
                  <a:pt x="180924" y="118429"/>
                </a:lnTo>
                <a:cubicBezTo>
                  <a:pt x="179380" y="112290"/>
                  <a:pt x="173151" y="108565"/>
                  <a:pt x="167012" y="110108"/>
                </a:cubicBezTo>
                <a:lnTo>
                  <a:pt x="167012" y="110108"/>
                </a:lnTo>
                <a:cubicBezTo>
                  <a:pt x="160873" y="111653"/>
                  <a:pt x="157148" y="117881"/>
                  <a:pt x="158691" y="124020"/>
                </a:cubicBezTo>
                <a:lnTo>
                  <a:pt x="158691" y="124020"/>
                </a:lnTo>
                <a:cubicBezTo>
                  <a:pt x="160235" y="130159"/>
                  <a:pt x="166463" y="133886"/>
                  <a:pt x="172603" y="132341"/>
                </a:cubicBezTo>
                <a:lnTo>
                  <a:pt x="172603" y="132341"/>
                </a:lnTo>
                <a:cubicBezTo>
                  <a:pt x="178742" y="130798"/>
                  <a:pt x="182467" y="124570"/>
                  <a:pt x="180924" y="118429"/>
                </a:cubicBezTo>
                <a:cubicBezTo>
                  <a:pt x="167864" y="109580"/>
                  <a:pt x="164312" y="110752"/>
                  <a:pt x="164551" y="110417"/>
                </a:cubicBezTo>
                <a:cubicBezTo>
                  <a:pt x="161498" y="111611"/>
                  <a:pt x="160852" y="112233"/>
                  <a:pt x="157915" y="112981"/>
                </a:cubicBezTo>
                <a:cubicBezTo>
                  <a:pt x="154085" y="114311"/>
                  <a:pt x="149007" y="115878"/>
                  <a:pt x="142663" y="117238"/>
                </a:cubicBezTo>
                <a:cubicBezTo>
                  <a:pt x="136089" y="118775"/>
                  <a:pt x="127687" y="120483"/>
                  <a:pt x="119539" y="121602"/>
                </a:cubicBezTo>
                <a:cubicBezTo>
                  <a:pt x="111015" y="122682"/>
                  <a:pt x="101533" y="123727"/>
                  <a:pt x="93308" y="123799"/>
                </a:cubicBezTo>
                <a:cubicBezTo>
                  <a:pt x="85151" y="123717"/>
                  <a:pt x="76958" y="122878"/>
                  <a:pt x="70172" y="121643"/>
                </a:cubicBezTo>
                <a:cubicBezTo>
                  <a:pt x="63309" y="120163"/>
                  <a:pt x="57840" y="118507"/>
                  <a:pt x="54123" y="116279"/>
                </a:cubicBezTo>
                <a:cubicBezTo>
                  <a:pt x="51000" y="114449"/>
                  <a:pt x="49745" y="111997"/>
                  <a:pt x="48038" y="108947"/>
                </a:cubicBezTo>
                <a:cubicBezTo>
                  <a:pt x="46817" y="106692"/>
                  <a:pt x="46933" y="106361"/>
                  <a:pt x="47567" y="105929"/>
                </a:cubicBezTo>
                <a:cubicBezTo>
                  <a:pt x="47464" y="105705"/>
                  <a:pt x="47500" y="106222"/>
                  <a:pt x="48892" y="105615"/>
                </a:cubicBezTo>
                <a:cubicBezTo>
                  <a:pt x="49720" y="104820"/>
                  <a:pt x="51482" y="104413"/>
                  <a:pt x="55077" y="103733"/>
                </a:cubicBezTo>
                <a:cubicBezTo>
                  <a:pt x="58820" y="102892"/>
                  <a:pt x="63058" y="102195"/>
                  <a:pt x="66243" y="102565"/>
                </a:cubicBezTo>
                <a:cubicBezTo>
                  <a:pt x="69919" y="102810"/>
                  <a:pt x="72680" y="103468"/>
                  <a:pt x="75391" y="105012"/>
                </a:cubicBezTo>
                <a:cubicBezTo>
                  <a:pt x="78388" y="106558"/>
                  <a:pt x="80200" y="108021"/>
                  <a:pt x="82150" y="110893"/>
                </a:cubicBezTo>
                <a:cubicBezTo>
                  <a:pt x="84187" y="113625"/>
                  <a:pt x="85520" y="117402"/>
                  <a:pt x="86972" y="122346"/>
                </a:cubicBezTo>
                <a:cubicBezTo>
                  <a:pt x="88294" y="126707"/>
                  <a:pt x="88988" y="131989"/>
                  <a:pt x="89634" y="137535"/>
                </a:cubicBezTo>
                <a:cubicBezTo>
                  <a:pt x="90290" y="143121"/>
                  <a:pt x="90779" y="148253"/>
                  <a:pt x="90585" y="153320"/>
                </a:cubicBezTo>
                <a:cubicBezTo>
                  <a:pt x="90388" y="158619"/>
                  <a:pt x="89824" y="163440"/>
                  <a:pt x="88601" y="168254"/>
                </a:cubicBezTo>
                <a:cubicBezTo>
                  <a:pt x="87316" y="173286"/>
                  <a:pt x="85860" y="177477"/>
                  <a:pt x="83489" y="181711"/>
                </a:cubicBezTo>
                <a:cubicBezTo>
                  <a:pt x="81112" y="186065"/>
                  <a:pt x="78107" y="189965"/>
                  <a:pt x="74424" y="193879"/>
                </a:cubicBezTo>
                <a:cubicBezTo>
                  <a:pt x="70918" y="197650"/>
                  <a:pt x="67078" y="200935"/>
                  <a:pt x="62857" y="203711"/>
                </a:cubicBezTo>
                <a:cubicBezTo>
                  <a:pt x="58614" y="206540"/>
                  <a:pt x="54261" y="208640"/>
                  <a:pt x="49585" y="210319"/>
                </a:cubicBezTo>
                <a:cubicBezTo>
                  <a:pt x="44938" y="211980"/>
                  <a:pt x="40358" y="213064"/>
                  <a:pt x="36490" y="213252"/>
                </a:cubicBezTo>
                <a:lnTo>
                  <a:pt x="36490" y="213252"/>
                </a:lnTo>
                <a:cubicBezTo>
                  <a:pt x="31158" y="213628"/>
                  <a:pt x="27139" y="218257"/>
                  <a:pt x="27516" y="223589"/>
                </a:cubicBezTo>
                <a:lnTo>
                  <a:pt x="27516" y="223589"/>
                </a:lnTo>
                <a:cubicBezTo>
                  <a:pt x="27892" y="228922"/>
                  <a:pt x="32522" y="232940"/>
                  <a:pt x="37854" y="232563"/>
                </a:cubicBezTo>
                <a:lnTo>
                  <a:pt x="37854" y="232563"/>
                </a:lnTo>
                <a:cubicBezTo>
                  <a:pt x="43188" y="232187"/>
                  <a:pt x="47206" y="227558"/>
                  <a:pt x="46830" y="222225"/>
                </a:cubicBezTo>
                <a:lnTo>
                  <a:pt x="46830" y="222225"/>
                </a:lnTo>
                <a:cubicBezTo>
                  <a:pt x="46452" y="216893"/>
                  <a:pt x="41824" y="212874"/>
                  <a:pt x="36490" y="213252"/>
                </a:cubicBezTo>
                <a:cubicBezTo>
                  <a:pt x="32363" y="213466"/>
                  <a:pt x="30135" y="213365"/>
                  <a:pt x="28568" y="212286"/>
                </a:cubicBezTo>
                <a:lnTo>
                  <a:pt x="28568" y="212286"/>
                </a:lnTo>
                <a:cubicBezTo>
                  <a:pt x="23588" y="209934"/>
                  <a:pt x="17646" y="212065"/>
                  <a:pt x="15295" y="217045"/>
                </a:cubicBezTo>
                <a:lnTo>
                  <a:pt x="15295" y="217045"/>
                </a:lnTo>
                <a:cubicBezTo>
                  <a:pt x="12943" y="222023"/>
                  <a:pt x="15074" y="227967"/>
                  <a:pt x="20054" y="230318"/>
                </a:cubicBezTo>
                <a:lnTo>
                  <a:pt x="20054" y="230318"/>
                </a:lnTo>
                <a:cubicBezTo>
                  <a:pt x="25032" y="232670"/>
                  <a:pt x="30976" y="230539"/>
                  <a:pt x="33327" y="225559"/>
                </a:cubicBezTo>
                <a:lnTo>
                  <a:pt x="33327" y="225559"/>
                </a:lnTo>
                <a:cubicBezTo>
                  <a:pt x="35679" y="220579"/>
                  <a:pt x="33548" y="214637"/>
                  <a:pt x="28568" y="212286"/>
                </a:cubicBezTo>
                <a:cubicBezTo>
                  <a:pt x="24893" y="210577"/>
                  <a:pt x="26485" y="212806"/>
                  <a:pt x="24901" y="208822"/>
                </a:cubicBezTo>
                <a:lnTo>
                  <a:pt x="24901" y="208822"/>
                </a:lnTo>
                <a:cubicBezTo>
                  <a:pt x="22673" y="203833"/>
                  <a:pt x="16822" y="201598"/>
                  <a:pt x="11833" y="203827"/>
                </a:cubicBezTo>
                <a:lnTo>
                  <a:pt x="11833" y="203827"/>
                </a:lnTo>
                <a:cubicBezTo>
                  <a:pt x="6846" y="206057"/>
                  <a:pt x="4610" y="211908"/>
                  <a:pt x="6840" y="216895"/>
                </a:cubicBezTo>
                <a:lnTo>
                  <a:pt x="6840" y="216895"/>
                </a:lnTo>
                <a:cubicBezTo>
                  <a:pt x="9069" y="221884"/>
                  <a:pt x="14920" y="224120"/>
                  <a:pt x="19908" y="221890"/>
                </a:cubicBezTo>
                <a:lnTo>
                  <a:pt x="19908" y="221890"/>
                </a:lnTo>
                <a:cubicBezTo>
                  <a:pt x="24895" y="219661"/>
                  <a:pt x="27132" y="213809"/>
                  <a:pt x="24901" y="208822"/>
                </a:cubicBezTo>
                <a:cubicBezTo>
                  <a:pt x="22742" y="204736"/>
                  <a:pt x="20633" y="193701"/>
                  <a:pt x="18077" y="184739"/>
                </a:cubicBezTo>
                <a:lnTo>
                  <a:pt x="18077" y="184739"/>
                </a:lnTo>
                <a:cubicBezTo>
                  <a:pt x="16751" y="179746"/>
                  <a:pt x="11629" y="176775"/>
                  <a:pt x="6638" y="178100"/>
                </a:cubicBezTo>
                <a:lnTo>
                  <a:pt x="6638" y="178100"/>
                </a:lnTo>
                <a:cubicBezTo>
                  <a:pt x="1646" y="179426"/>
                  <a:pt x="-1325" y="184548"/>
                  <a:pt x="0" y="189541"/>
                </a:cubicBezTo>
                <a:cubicBezTo>
                  <a:pt x="1993" y="197705"/>
                  <a:pt x="3968" y="209724"/>
                  <a:pt x="6838" y="216895"/>
                </a:cubicBezTo>
                <a:cubicBezTo>
                  <a:pt x="10397" y="224411"/>
                  <a:pt x="16598" y="228654"/>
                  <a:pt x="20049" y="230316"/>
                </a:cubicBezTo>
                <a:cubicBezTo>
                  <a:pt x="25542" y="232571"/>
                  <a:pt x="32490" y="233020"/>
                  <a:pt x="37856" y="232563"/>
                </a:cubicBezTo>
                <a:cubicBezTo>
                  <a:pt x="43501" y="232079"/>
                  <a:pt x="50454" y="230355"/>
                  <a:pt x="56112" y="228267"/>
                </a:cubicBezTo>
                <a:cubicBezTo>
                  <a:pt x="61742" y="226199"/>
                  <a:pt x="68052" y="223114"/>
                  <a:pt x="73383" y="219603"/>
                </a:cubicBezTo>
                <a:cubicBezTo>
                  <a:pt x="78594" y="216131"/>
                  <a:pt x="84062" y="211463"/>
                  <a:pt x="88344" y="206918"/>
                </a:cubicBezTo>
                <a:cubicBezTo>
                  <a:pt x="92665" y="202289"/>
                  <a:pt x="97044" y="196556"/>
                  <a:pt x="100179" y="190955"/>
                </a:cubicBezTo>
                <a:cubicBezTo>
                  <a:pt x="103270" y="185329"/>
                  <a:pt x="105592" y="178894"/>
                  <a:pt x="107125" y="173057"/>
                </a:cubicBezTo>
                <a:cubicBezTo>
                  <a:pt x="108705" y="167057"/>
                  <a:pt x="109626" y="160312"/>
                  <a:pt x="109964" y="154231"/>
                </a:cubicBezTo>
                <a:cubicBezTo>
                  <a:pt x="110305" y="147919"/>
                  <a:pt x="109863" y="141311"/>
                  <a:pt x="109308" y="135451"/>
                </a:cubicBezTo>
                <a:cubicBezTo>
                  <a:pt x="108756" y="129698"/>
                  <a:pt x="107929" y="122835"/>
                  <a:pt x="106344" y="116883"/>
                </a:cubicBezTo>
                <a:cubicBezTo>
                  <a:pt x="104816" y="111264"/>
                  <a:pt x="102449" y="104604"/>
                  <a:pt x="99110" y="99399"/>
                </a:cubicBezTo>
                <a:cubicBezTo>
                  <a:pt x="95728" y="94410"/>
                  <a:pt x="90542" y="89667"/>
                  <a:pt x="85765" y="86789"/>
                </a:cubicBezTo>
                <a:cubicBezTo>
                  <a:pt x="80722" y="83917"/>
                  <a:pt x="73963" y="81887"/>
                  <a:pt x="68403" y="81193"/>
                </a:cubicBezTo>
                <a:cubicBezTo>
                  <a:pt x="62355" y="80636"/>
                  <a:pt x="55196" y="81536"/>
                  <a:pt x="50614" y="82443"/>
                </a:cubicBezTo>
                <a:cubicBezTo>
                  <a:pt x="45938" y="83496"/>
                  <a:pt x="40107" y="85559"/>
                  <a:pt x="35914" y="88585"/>
                </a:cubicBezTo>
                <a:cubicBezTo>
                  <a:pt x="32155" y="91909"/>
                  <a:pt x="28359" y="98122"/>
                  <a:pt x="27583" y="103550"/>
                </a:cubicBezTo>
                <a:cubicBezTo>
                  <a:pt x="27551" y="108710"/>
                  <a:pt x="29810" y="114989"/>
                  <a:pt x="32742" y="119029"/>
                </a:cubicBezTo>
                <a:cubicBezTo>
                  <a:pt x="35180" y="122272"/>
                  <a:pt x="39710" y="127598"/>
                  <a:pt x="45930" y="130986"/>
                </a:cubicBezTo>
                <a:cubicBezTo>
                  <a:pt x="51606" y="133980"/>
                  <a:pt x="59335" y="136204"/>
                  <a:pt x="66878" y="137681"/>
                </a:cubicBezTo>
                <a:cubicBezTo>
                  <a:pt x="74328" y="139373"/>
                  <a:pt x="83832" y="140698"/>
                  <a:pt x="92767" y="141154"/>
                </a:cubicBezTo>
                <a:cubicBezTo>
                  <a:pt x="101980" y="141763"/>
                  <a:pt x="112497" y="141344"/>
                  <a:pt x="121207" y="140931"/>
                </a:cubicBezTo>
                <a:cubicBezTo>
                  <a:pt x="130088" y="140587"/>
                  <a:pt x="139398" y="139608"/>
                  <a:pt x="146307" y="138874"/>
                </a:cubicBezTo>
                <a:cubicBezTo>
                  <a:pt x="153517" y="137951"/>
                  <a:pt x="159807" y="136710"/>
                  <a:pt x="164027" y="135887"/>
                </a:cubicBezTo>
                <a:cubicBezTo>
                  <a:pt x="169100" y="134503"/>
                  <a:pt x="171823" y="133042"/>
                  <a:pt x="172670" y="132820"/>
                </a:cubicBezTo>
                <a:cubicBezTo>
                  <a:pt x="174897" y="131765"/>
                  <a:pt x="171659" y="132494"/>
                  <a:pt x="158676" y="123958"/>
                </a:cubicBezTo>
                <a:cubicBezTo>
                  <a:pt x="159242" y="119077"/>
                  <a:pt x="158927" y="119545"/>
                  <a:pt x="158744" y="124127"/>
                </a:cubicBezTo>
                <a:cubicBezTo>
                  <a:pt x="158999" y="124669"/>
                  <a:pt x="158669" y="129082"/>
                  <a:pt x="159144" y="133811"/>
                </a:cubicBezTo>
                <a:cubicBezTo>
                  <a:pt x="159538" y="137297"/>
                  <a:pt x="159880" y="143824"/>
                  <a:pt x="161695" y="149857"/>
                </a:cubicBezTo>
                <a:cubicBezTo>
                  <a:pt x="163159" y="154574"/>
                  <a:pt x="165636" y="161964"/>
                  <a:pt x="170285" y="167571"/>
                </a:cubicBezTo>
                <a:cubicBezTo>
                  <a:pt x="174541" y="172443"/>
                  <a:pt x="181250" y="177419"/>
                  <a:pt x="188474" y="180145"/>
                </a:cubicBezTo>
                <a:cubicBezTo>
                  <a:pt x="195540" y="182764"/>
                  <a:pt x="204956" y="184016"/>
                  <a:pt x="213135" y="184202"/>
                </a:cubicBezTo>
                <a:cubicBezTo>
                  <a:pt x="221654" y="184368"/>
                  <a:pt x="231955" y="182979"/>
                  <a:pt x="239594" y="181585"/>
                </a:cubicBezTo>
                <a:cubicBezTo>
                  <a:pt x="247290" y="180056"/>
                  <a:pt x="255582" y="177755"/>
                  <a:pt x="261702" y="174772"/>
                </a:cubicBezTo>
                <a:cubicBezTo>
                  <a:pt x="267501" y="171634"/>
                  <a:pt x="273022" y="166768"/>
                  <a:pt x="276062" y="161639"/>
                </a:cubicBezTo>
                <a:cubicBezTo>
                  <a:pt x="278997" y="155732"/>
                  <a:pt x="279412" y="149080"/>
                  <a:pt x="279355" y="143644"/>
                </a:cubicBezTo>
                <a:cubicBezTo>
                  <a:pt x="279353" y="137435"/>
                  <a:pt x="278050" y="131314"/>
                  <a:pt x="277167" y="124452"/>
                </a:cubicBezTo>
                <a:cubicBezTo>
                  <a:pt x="276453" y="117264"/>
                  <a:pt x="275465" y="108205"/>
                  <a:pt x="274412" y="99376"/>
                </a:cubicBezTo>
                <a:cubicBezTo>
                  <a:pt x="273527" y="90680"/>
                  <a:pt x="272676" y="80906"/>
                  <a:pt x="271270" y="71238"/>
                </a:cubicBezTo>
                <a:cubicBezTo>
                  <a:pt x="269926" y="61915"/>
                  <a:pt x="268344" y="50542"/>
                  <a:pt x="265958" y="41575"/>
                </a:cubicBezTo>
                <a:cubicBezTo>
                  <a:pt x="263532" y="32959"/>
                  <a:pt x="260333" y="24246"/>
                  <a:pt x="256180" y="17717"/>
                </a:cubicBezTo>
                <a:cubicBezTo>
                  <a:pt x="251768" y="11245"/>
                  <a:pt x="245330" y="5547"/>
                  <a:pt x="239172" y="2557"/>
                </a:cubicBezTo>
                <a:cubicBezTo>
                  <a:pt x="232615" y="-274"/>
                  <a:pt x="224557" y="-877"/>
                  <a:pt x="217777" y="0"/>
                </a:cubicBezTo>
                <a:cubicBezTo>
                  <a:pt x="210751" y="1104"/>
                  <a:pt x="202806" y="4212"/>
                  <a:pt x="195970" y="7659"/>
                </a:cubicBezTo>
                <a:cubicBezTo>
                  <a:pt x="188886" y="11004"/>
                  <a:pt x="180658" y="16214"/>
                  <a:pt x="174399" y="20793"/>
                </a:cubicBezTo>
                <a:cubicBezTo>
                  <a:pt x="168135" y="25266"/>
                  <a:pt x="161724" y="30228"/>
                  <a:pt x="156443" y="36451"/>
                </a:cubicBezTo>
                <a:cubicBezTo>
                  <a:pt x="151601" y="42345"/>
                  <a:pt x="147798" y="48550"/>
                  <a:pt x="144047" y="57468"/>
                </a:cubicBezTo>
                <a:cubicBezTo>
                  <a:pt x="141744" y="62630"/>
                  <a:pt x="139072" y="74781"/>
                  <a:pt x="138273" y="77661"/>
                </a:cubicBezTo>
                <a:cubicBezTo>
                  <a:pt x="136644" y="86083"/>
                  <a:pt x="135275" y="89303"/>
                  <a:pt x="135733" y="97561"/>
                </a:cubicBezTo>
                <a:cubicBezTo>
                  <a:pt x="136425" y="103931"/>
                  <a:pt x="139534" y="111988"/>
                  <a:pt x="140921" y="116636"/>
                </a:cubicBezTo>
                <a:cubicBezTo>
                  <a:pt x="141654" y="119481"/>
                  <a:pt x="142481" y="122492"/>
                  <a:pt x="143553" y="125106"/>
                </a:cubicBezTo>
                <a:cubicBezTo>
                  <a:pt x="146143" y="130535"/>
                  <a:pt x="148740" y="134763"/>
                  <a:pt x="150969" y="138916"/>
                </a:cubicBezTo>
                <a:lnTo>
                  <a:pt x="150969" y="138916"/>
                </a:lnTo>
                <a:cubicBezTo>
                  <a:pt x="153863" y="144214"/>
                  <a:pt x="160502" y="146165"/>
                  <a:pt x="165801" y="143272"/>
                </a:cubicBezTo>
                <a:lnTo>
                  <a:pt x="165801" y="143272"/>
                </a:lnTo>
                <a:cubicBezTo>
                  <a:pt x="171099" y="140379"/>
                  <a:pt x="173050" y="133739"/>
                  <a:pt x="170157" y="128441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36835" y="2220916"/>
            <a:ext cx="232178" cy="206999"/>
          </a:xfrm>
          <a:custGeom>
            <a:avLst/>
            <a:gdLst>
              <a:gd name="connsiteX0" fmla="*/ 220691 w 232178"/>
              <a:gd name="connsiteY0" fmla="*/ 30590 h 206999"/>
              <a:gd name="connsiteX1" fmla="*/ 225727 w 232178"/>
              <a:gd name="connsiteY1" fmla="*/ 20417 h 206999"/>
              <a:gd name="connsiteX2" fmla="*/ 225727 w 232178"/>
              <a:gd name="connsiteY2" fmla="*/ 20417 h 206999"/>
              <a:gd name="connsiteX3" fmla="*/ 221148 w 232178"/>
              <a:gd name="connsiteY3" fmla="*/ 3175 h 206999"/>
              <a:gd name="connsiteX4" fmla="*/ 221148 w 232178"/>
              <a:gd name="connsiteY4" fmla="*/ 3175 h 206999"/>
              <a:gd name="connsiteX5" fmla="*/ 203905 w 232178"/>
              <a:gd name="connsiteY5" fmla="*/ 7753 h 206999"/>
              <a:gd name="connsiteX6" fmla="*/ 203905 w 232178"/>
              <a:gd name="connsiteY6" fmla="*/ 7753 h 206999"/>
              <a:gd name="connsiteX7" fmla="*/ 208484 w 232178"/>
              <a:gd name="connsiteY7" fmla="*/ 24996 h 206999"/>
              <a:gd name="connsiteX8" fmla="*/ 208484 w 232178"/>
              <a:gd name="connsiteY8" fmla="*/ 24996 h 206999"/>
              <a:gd name="connsiteX9" fmla="*/ 225727 w 232178"/>
              <a:gd name="connsiteY9" fmla="*/ 20417 h 206999"/>
              <a:gd name="connsiteX10" fmla="*/ 217591 w 232178"/>
              <a:gd name="connsiteY10" fmla="*/ 24955 h 206999"/>
              <a:gd name="connsiteX11" fmla="*/ 217591 w 232178"/>
              <a:gd name="connsiteY11" fmla="*/ 24955 h 206999"/>
              <a:gd name="connsiteX12" fmla="*/ 229100 w 232178"/>
              <a:gd name="connsiteY12" fmla="*/ 11512 h 206999"/>
              <a:gd name="connsiteX13" fmla="*/ 229100 w 232178"/>
              <a:gd name="connsiteY13" fmla="*/ 11512 h 206999"/>
              <a:gd name="connsiteX14" fmla="*/ 215657 w 232178"/>
              <a:gd name="connsiteY14" fmla="*/ 5 h 206999"/>
              <a:gd name="connsiteX15" fmla="*/ 215657 w 232178"/>
              <a:gd name="connsiteY15" fmla="*/ 5 h 206999"/>
              <a:gd name="connsiteX16" fmla="*/ 204149 w 232178"/>
              <a:gd name="connsiteY16" fmla="*/ 13446 h 206999"/>
              <a:gd name="connsiteX17" fmla="*/ 204149 w 232178"/>
              <a:gd name="connsiteY17" fmla="*/ 13446 h 206999"/>
              <a:gd name="connsiteX18" fmla="*/ 217591 w 232178"/>
              <a:gd name="connsiteY18" fmla="*/ 24955 h 206999"/>
              <a:gd name="connsiteX19" fmla="*/ 208305 w 232178"/>
              <a:gd name="connsiteY19" fmla="*/ 16183 h 206999"/>
              <a:gd name="connsiteX20" fmla="*/ 208305 w 232178"/>
              <a:gd name="connsiteY20" fmla="*/ 16183 h 206999"/>
              <a:gd name="connsiteX21" fmla="*/ 222736 w 232178"/>
              <a:gd name="connsiteY21" fmla="*/ 25626 h 206999"/>
              <a:gd name="connsiteX22" fmla="*/ 222736 w 232178"/>
              <a:gd name="connsiteY22" fmla="*/ 25626 h 206999"/>
              <a:gd name="connsiteX23" fmla="*/ 232178 w 232178"/>
              <a:gd name="connsiteY23" fmla="*/ 11193 h 206999"/>
              <a:gd name="connsiteX24" fmla="*/ 232178 w 232178"/>
              <a:gd name="connsiteY24" fmla="*/ 11193 h 206999"/>
              <a:gd name="connsiteX25" fmla="*/ 217746 w 232178"/>
              <a:gd name="connsiteY25" fmla="*/ 1752 h 206999"/>
              <a:gd name="connsiteX26" fmla="*/ 217746 w 232178"/>
              <a:gd name="connsiteY26" fmla="*/ 1752 h 206999"/>
              <a:gd name="connsiteX27" fmla="*/ 208305 w 232178"/>
              <a:gd name="connsiteY27" fmla="*/ 16183 h 206999"/>
              <a:gd name="connsiteX28" fmla="*/ 208930 w 232178"/>
              <a:gd name="connsiteY28" fmla="*/ 29644 h 206999"/>
              <a:gd name="connsiteX29" fmla="*/ 209640 w 232178"/>
              <a:gd name="connsiteY29" fmla="*/ 51159 h 206999"/>
              <a:gd name="connsiteX30" fmla="*/ 208053 w 232178"/>
              <a:gd name="connsiteY30" fmla="*/ 74376 h 206999"/>
              <a:gd name="connsiteX31" fmla="*/ 203177 w 232178"/>
              <a:gd name="connsiteY31" fmla="*/ 98784 h 206999"/>
              <a:gd name="connsiteX32" fmla="*/ 193842 w 232178"/>
              <a:gd name="connsiteY32" fmla="*/ 122332 h 206999"/>
              <a:gd name="connsiteX33" fmla="*/ 182487 w 232178"/>
              <a:gd name="connsiteY33" fmla="*/ 141464 h 206999"/>
              <a:gd name="connsiteX34" fmla="*/ 170770 w 232178"/>
              <a:gd name="connsiteY34" fmla="*/ 152208 h 206999"/>
              <a:gd name="connsiteX35" fmla="*/ 161477 w 232178"/>
              <a:gd name="connsiteY35" fmla="*/ 155650 h 206999"/>
              <a:gd name="connsiteX36" fmla="*/ 156063 w 232178"/>
              <a:gd name="connsiteY36" fmla="*/ 153315 h 206999"/>
              <a:gd name="connsiteX37" fmla="*/ 150929 w 232178"/>
              <a:gd name="connsiteY37" fmla="*/ 146870 h 206999"/>
              <a:gd name="connsiteX38" fmla="*/ 147477 w 232178"/>
              <a:gd name="connsiteY38" fmla="*/ 133916 h 206999"/>
              <a:gd name="connsiteX39" fmla="*/ 145996 w 232178"/>
              <a:gd name="connsiteY39" fmla="*/ 119982 h 206999"/>
              <a:gd name="connsiteX40" fmla="*/ 146199 w 232178"/>
              <a:gd name="connsiteY40" fmla="*/ 109345 h 206999"/>
              <a:gd name="connsiteX41" fmla="*/ 146928 w 232178"/>
              <a:gd name="connsiteY41" fmla="*/ 103314 h 206999"/>
              <a:gd name="connsiteX42" fmla="*/ 146928 w 232178"/>
              <a:gd name="connsiteY42" fmla="*/ 103314 h 206999"/>
              <a:gd name="connsiteX43" fmla="*/ 135837 w 232178"/>
              <a:gd name="connsiteY43" fmla="*/ 92223 h 206999"/>
              <a:gd name="connsiteX44" fmla="*/ 135837 w 232178"/>
              <a:gd name="connsiteY44" fmla="*/ 92223 h 206999"/>
              <a:gd name="connsiteX45" fmla="*/ 124748 w 232178"/>
              <a:gd name="connsiteY45" fmla="*/ 103314 h 206999"/>
              <a:gd name="connsiteX46" fmla="*/ 124748 w 232178"/>
              <a:gd name="connsiteY46" fmla="*/ 103314 h 206999"/>
              <a:gd name="connsiteX47" fmla="*/ 135837 w 232178"/>
              <a:gd name="connsiteY47" fmla="*/ 114404 h 206999"/>
              <a:gd name="connsiteX48" fmla="*/ 135837 w 232178"/>
              <a:gd name="connsiteY48" fmla="*/ 114404 h 206999"/>
              <a:gd name="connsiteX49" fmla="*/ 146928 w 232178"/>
              <a:gd name="connsiteY49" fmla="*/ 103314 h 206999"/>
              <a:gd name="connsiteX50" fmla="*/ 124095 w 232178"/>
              <a:gd name="connsiteY50" fmla="*/ 107445 h 206999"/>
              <a:gd name="connsiteX51" fmla="*/ 123581 w 232178"/>
              <a:gd name="connsiteY51" fmla="*/ 113643 h 206999"/>
              <a:gd name="connsiteX52" fmla="*/ 120662 w 232178"/>
              <a:gd name="connsiteY52" fmla="*/ 120634 h 206999"/>
              <a:gd name="connsiteX53" fmla="*/ 113645 w 232178"/>
              <a:gd name="connsiteY53" fmla="*/ 129103 h 206999"/>
              <a:gd name="connsiteX54" fmla="*/ 101224 w 232178"/>
              <a:gd name="connsiteY54" fmla="*/ 136533 h 206999"/>
              <a:gd name="connsiteX55" fmla="*/ 88358 w 232178"/>
              <a:gd name="connsiteY55" fmla="*/ 140915 h 206999"/>
              <a:gd name="connsiteX56" fmla="*/ 80411 w 232178"/>
              <a:gd name="connsiteY56" fmla="*/ 141570 h 206999"/>
              <a:gd name="connsiteX57" fmla="*/ 79025 w 232178"/>
              <a:gd name="connsiteY57" fmla="*/ 140270 h 206999"/>
              <a:gd name="connsiteX58" fmla="*/ 77631 w 232178"/>
              <a:gd name="connsiteY58" fmla="*/ 134736 h 206999"/>
              <a:gd name="connsiteX59" fmla="*/ 76654 w 232178"/>
              <a:gd name="connsiteY59" fmla="*/ 124385 h 206999"/>
              <a:gd name="connsiteX60" fmla="*/ 76984 w 232178"/>
              <a:gd name="connsiteY60" fmla="*/ 116581 h 206999"/>
              <a:gd name="connsiteX61" fmla="*/ 76984 w 232178"/>
              <a:gd name="connsiteY61" fmla="*/ 116581 h 206999"/>
              <a:gd name="connsiteX62" fmla="*/ 65904 w 232178"/>
              <a:gd name="connsiteY62" fmla="*/ 105498 h 206999"/>
              <a:gd name="connsiteX63" fmla="*/ 65904 w 232178"/>
              <a:gd name="connsiteY63" fmla="*/ 105498 h 206999"/>
              <a:gd name="connsiteX64" fmla="*/ 54822 w 232178"/>
              <a:gd name="connsiteY64" fmla="*/ 116581 h 206999"/>
              <a:gd name="connsiteX65" fmla="*/ 54822 w 232178"/>
              <a:gd name="connsiteY65" fmla="*/ 116581 h 206999"/>
              <a:gd name="connsiteX66" fmla="*/ 65904 w 232178"/>
              <a:gd name="connsiteY66" fmla="*/ 127661 h 206999"/>
              <a:gd name="connsiteX67" fmla="*/ 65904 w 232178"/>
              <a:gd name="connsiteY67" fmla="*/ 127661 h 206999"/>
              <a:gd name="connsiteX68" fmla="*/ 76984 w 232178"/>
              <a:gd name="connsiteY68" fmla="*/ 116581 h 206999"/>
              <a:gd name="connsiteX69" fmla="*/ 54841 w 232178"/>
              <a:gd name="connsiteY69" fmla="*/ 125171 h 206999"/>
              <a:gd name="connsiteX70" fmla="*/ 51418 w 232178"/>
              <a:gd name="connsiteY70" fmla="*/ 140526 h 206999"/>
              <a:gd name="connsiteX71" fmla="*/ 51418 w 232178"/>
              <a:gd name="connsiteY71" fmla="*/ 140526 h 206999"/>
              <a:gd name="connsiteX72" fmla="*/ 57298 w 232178"/>
              <a:gd name="connsiteY72" fmla="*/ 153969 h 206999"/>
              <a:gd name="connsiteX73" fmla="*/ 57298 w 232178"/>
              <a:gd name="connsiteY73" fmla="*/ 153969 h 206999"/>
              <a:gd name="connsiteX74" fmla="*/ 70741 w 232178"/>
              <a:gd name="connsiteY74" fmla="*/ 148089 h 206999"/>
              <a:gd name="connsiteX75" fmla="*/ 70741 w 232178"/>
              <a:gd name="connsiteY75" fmla="*/ 148089 h 206999"/>
              <a:gd name="connsiteX76" fmla="*/ 64861 w 232178"/>
              <a:gd name="connsiteY76" fmla="*/ 134646 h 206999"/>
              <a:gd name="connsiteX77" fmla="*/ 64861 w 232178"/>
              <a:gd name="connsiteY77" fmla="*/ 134646 h 206999"/>
              <a:gd name="connsiteX78" fmla="*/ 51418 w 232178"/>
              <a:gd name="connsiteY78" fmla="*/ 140526 h 206999"/>
              <a:gd name="connsiteX79" fmla="*/ 42767 w 232178"/>
              <a:gd name="connsiteY79" fmla="*/ 158488 h 206999"/>
              <a:gd name="connsiteX80" fmla="*/ 42767 w 232178"/>
              <a:gd name="connsiteY80" fmla="*/ 158488 h 206999"/>
              <a:gd name="connsiteX81" fmla="*/ 45519 w 232178"/>
              <a:gd name="connsiteY81" fmla="*/ 172267 h 206999"/>
              <a:gd name="connsiteX82" fmla="*/ 45519 w 232178"/>
              <a:gd name="connsiteY82" fmla="*/ 172267 h 206999"/>
              <a:gd name="connsiteX83" fmla="*/ 59297 w 232178"/>
              <a:gd name="connsiteY83" fmla="*/ 169515 h 206999"/>
              <a:gd name="connsiteX84" fmla="*/ 59297 w 232178"/>
              <a:gd name="connsiteY84" fmla="*/ 169515 h 206999"/>
              <a:gd name="connsiteX85" fmla="*/ 56546 w 232178"/>
              <a:gd name="connsiteY85" fmla="*/ 155737 h 206999"/>
              <a:gd name="connsiteX86" fmla="*/ 56546 w 232178"/>
              <a:gd name="connsiteY86" fmla="*/ 155737 h 206999"/>
              <a:gd name="connsiteX87" fmla="*/ 42767 w 232178"/>
              <a:gd name="connsiteY87" fmla="*/ 158488 h 206999"/>
              <a:gd name="connsiteX88" fmla="*/ 30487 w 232178"/>
              <a:gd name="connsiteY88" fmla="*/ 174743 h 206999"/>
              <a:gd name="connsiteX89" fmla="*/ 30487 w 232178"/>
              <a:gd name="connsiteY89" fmla="*/ 174743 h 206999"/>
              <a:gd name="connsiteX90" fmla="*/ 29214 w 232178"/>
              <a:gd name="connsiteY90" fmla="*/ 187361 h 206999"/>
              <a:gd name="connsiteX91" fmla="*/ 29214 w 232178"/>
              <a:gd name="connsiteY91" fmla="*/ 187361 h 206999"/>
              <a:gd name="connsiteX92" fmla="*/ 41833 w 232178"/>
              <a:gd name="connsiteY92" fmla="*/ 188634 h 206999"/>
              <a:gd name="connsiteX93" fmla="*/ 41833 w 232178"/>
              <a:gd name="connsiteY93" fmla="*/ 188634 h 206999"/>
              <a:gd name="connsiteX94" fmla="*/ 43106 w 232178"/>
              <a:gd name="connsiteY94" fmla="*/ 176015 h 206999"/>
              <a:gd name="connsiteX95" fmla="*/ 43106 w 232178"/>
              <a:gd name="connsiteY95" fmla="*/ 176015 h 206999"/>
              <a:gd name="connsiteX96" fmla="*/ 30487 w 232178"/>
              <a:gd name="connsiteY96" fmla="*/ 174743 h 206999"/>
              <a:gd name="connsiteX97" fmla="*/ 2706 w 232178"/>
              <a:gd name="connsiteY97" fmla="*/ 192554 h 206999"/>
              <a:gd name="connsiteX98" fmla="*/ 2706 w 232178"/>
              <a:gd name="connsiteY98" fmla="*/ 192554 h 206999"/>
              <a:gd name="connsiteX99" fmla="*/ 0 w 232178"/>
              <a:gd name="connsiteY99" fmla="*/ 204293 h 206999"/>
              <a:gd name="connsiteX100" fmla="*/ 0 w 232178"/>
              <a:gd name="connsiteY100" fmla="*/ 204293 h 206999"/>
              <a:gd name="connsiteX101" fmla="*/ 11738 w 232178"/>
              <a:gd name="connsiteY101" fmla="*/ 206999 h 206999"/>
              <a:gd name="connsiteX102" fmla="*/ 41833 w 232178"/>
              <a:gd name="connsiteY102" fmla="*/ 188634 h 206999"/>
              <a:gd name="connsiteX103" fmla="*/ 59300 w 232178"/>
              <a:gd name="connsiteY103" fmla="*/ 169510 h 206999"/>
              <a:gd name="connsiteX104" fmla="*/ 70742 w 232178"/>
              <a:gd name="connsiteY104" fmla="*/ 148088 h 206999"/>
              <a:gd name="connsiteX105" fmla="*/ 76162 w 232178"/>
              <a:gd name="connsiteY105" fmla="*/ 128878 h 206999"/>
              <a:gd name="connsiteX106" fmla="*/ 76980 w 232178"/>
              <a:gd name="connsiteY106" fmla="*/ 116898 h 206999"/>
              <a:gd name="connsiteX107" fmla="*/ 55152 w 232178"/>
              <a:gd name="connsiteY107" fmla="*/ 125651 h 206999"/>
              <a:gd name="connsiteX108" fmla="*/ 56587 w 232178"/>
              <a:gd name="connsiteY108" fmla="*/ 139413 h 206999"/>
              <a:gd name="connsiteX109" fmla="*/ 62435 w 232178"/>
              <a:gd name="connsiteY109" fmla="*/ 153179 h 206999"/>
              <a:gd name="connsiteX110" fmla="*/ 76344 w 232178"/>
              <a:gd name="connsiteY110" fmla="*/ 161519 h 206999"/>
              <a:gd name="connsiteX111" fmla="*/ 92467 w 232178"/>
              <a:gd name="connsiteY111" fmla="*/ 160573 h 206999"/>
              <a:gd name="connsiteX112" fmla="*/ 109349 w 232178"/>
              <a:gd name="connsiteY112" fmla="*/ 155312 h 206999"/>
              <a:gd name="connsiteX113" fmla="*/ 126677 w 232178"/>
              <a:gd name="connsiteY113" fmla="*/ 146659 h 206999"/>
              <a:gd name="connsiteX114" fmla="*/ 139758 w 232178"/>
              <a:gd name="connsiteY114" fmla="*/ 134223 h 206999"/>
              <a:gd name="connsiteX115" fmla="*/ 146485 w 232178"/>
              <a:gd name="connsiteY115" fmla="*/ 120328 h 206999"/>
              <a:gd name="connsiteX116" fmla="*/ 147581 w 232178"/>
              <a:gd name="connsiteY116" fmla="*/ 108827 h 206999"/>
              <a:gd name="connsiteX117" fmla="*/ 124748 w 232178"/>
              <a:gd name="connsiteY117" fmla="*/ 103314 h 206999"/>
              <a:gd name="connsiteX118" fmla="*/ 125477 w 232178"/>
              <a:gd name="connsiteY118" fmla="*/ 109345 h 206999"/>
              <a:gd name="connsiteX119" fmla="*/ 125680 w 232178"/>
              <a:gd name="connsiteY119" fmla="*/ 121212 h 206999"/>
              <a:gd name="connsiteX120" fmla="*/ 127413 w 232178"/>
              <a:gd name="connsiteY120" fmla="*/ 137825 h 206999"/>
              <a:gd name="connsiteX121" fmla="*/ 132806 w 232178"/>
              <a:gd name="connsiteY121" fmla="*/ 156217 h 206999"/>
              <a:gd name="connsiteX122" fmla="*/ 145360 w 232178"/>
              <a:gd name="connsiteY122" fmla="*/ 169870 h 206999"/>
              <a:gd name="connsiteX123" fmla="*/ 163257 w 232178"/>
              <a:gd name="connsiteY123" fmla="*/ 173967 h 206999"/>
              <a:gd name="connsiteX124" fmla="*/ 180490 w 232178"/>
              <a:gd name="connsiteY124" fmla="*/ 166147 h 206999"/>
              <a:gd name="connsiteX125" fmla="*/ 195294 w 232178"/>
              <a:gd name="connsiteY125" fmla="*/ 151184 h 206999"/>
              <a:gd name="connsiteX126" fmla="*/ 208057 w 232178"/>
              <a:gd name="connsiteY126" fmla="*/ 129311 h 206999"/>
              <a:gd name="connsiteX127" fmla="*/ 218818 w 232178"/>
              <a:gd name="connsiteY127" fmla="*/ 103830 h 206999"/>
              <a:gd name="connsiteX128" fmla="*/ 225999 w 232178"/>
              <a:gd name="connsiteY128" fmla="*/ 77588 h 206999"/>
              <a:gd name="connsiteX129" fmla="*/ 230040 w 232178"/>
              <a:gd name="connsiteY129" fmla="*/ 52577 h 206999"/>
              <a:gd name="connsiteX130" fmla="*/ 231554 w 232178"/>
              <a:gd name="connsiteY130" fmla="*/ 29881 h 206999"/>
              <a:gd name="connsiteX131" fmla="*/ 232177 w 232178"/>
              <a:gd name="connsiteY131" fmla="*/ 11188 h 206999"/>
              <a:gd name="connsiteX132" fmla="*/ 215717 w 232178"/>
              <a:gd name="connsiteY132" fmla="*/ 0 h 206999"/>
              <a:gd name="connsiteX133" fmla="*/ 203901 w 232178"/>
              <a:gd name="connsiteY133" fmla="*/ 7760 h 206999"/>
              <a:gd name="connsiteX134" fmla="*/ 198089 w 232178"/>
              <a:gd name="connsiteY134" fmla="*/ 19290 h 206999"/>
              <a:gd name="connsiteX135" fmla="*/ 198089 w 232178"/>
              <a:gd name="connsiteY135" fmla="*/ 19290 h 206999"/>
              <a:gd name="connsiteX136" fmla="*/ 203739 w 232178"/>
              <a:gd name="connsiteY136" fmla="*/ 36240 h 206999"/>
              <a:gd name="connsiteX137" fmla="*/ 203739 w 232178"/>
              <a:gd name="connsiteY137" fmla="*/ 36240 h 206999"/>
              <a:gd name="connsiteX138" fmla="*/ 220691 w 232178"/>
              <a:gd name="connsiteY138" fmla="*/ 30590 h 206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</a:cxnLst>
            <a:rect l="l" t="t" r="r" b="b"/>
            <a:pathLst>
              <a:path w="232178" h="206999">
                <a:moveTo>
                  <a:pt x="220691" y="30590"/>
                </a:moveTo>
                <a:cubicBezTo>
                  <a:pt x="222686" y="26566"/>
                  <a:pt x="223884" y="23557"/>
                  <a:pt x="225727" y="20417"/>
                </a:cubicBezTo>
                <a:lnTo>
                  <a:pt x="225727" y="20417"/>
                </a:lnTo>
                <a:cubicBezTo>
                  <a:pt x="229224" y="14391"/>
                  <a:pt x="227174" y="6671"/>
                  <a:pt x="221148" y="3175"/>
                </a:cubicBezTo>
                <a:lnTo>
                  <a:pt x="221148" y="3175"/>
                </a:lnTo>
                <a:cubicBezTo>
                  <a:pt x="215122" y="-322"/>
                  <a:pt x="207402" y="1727"/>
                  <a:pt x="203905" y="7753"/>
                </a:cubicBezTo>
                <a:lnTo>
                  <a:pt x="203905" y="7753"/>
                </a:lnTo>
                <a:cubicBezTo>
                  <a:pt x="200408" y="13779"/>
                  <a:pt x="202458" y="21498"/>
                  <a:pt x="208484" y="24996"/>
                </a:cubicBezTo>
                <a:lnTo>
                  <a:pt x="208484" y="24996"/>
                </a:lnTo>
                <a:cubicBezTo>
                  <a:pt x="214509" y="28493"/>
                  <a:pt x="222229" y="26443"/>
                  <a:pt x="225727" y="20417"/>
                </a:cubicBezTo>
                <a:cubicBezTo>
                  <a:pt x="224965" y="21446"/>
                  <a:pt x="223803" y="22367"/>
                  <a:pt x="217591" y="24955"/>
                </a:cubicBezTo>
                <a:lnTo>
                  <a:pt x="217591" y="24955"/>
                </a:lnTo>
                <a:cubicBezTo>
                  <a:pt x="224481" y="24420"/>
                  <a:pt x="229633" y="18402"/>
                  <a:pt x="229100" y="11512"/>
                </a:cubicBezTo>
                <a:lnTo>
                  <a:pt x="229100" y="11512"/>
                </a:lnTo>
                <a:cubicBezTo>
                  <a:pt x="228565" y="4622"/>
                  <a:pt x="222547" y="-529"/>
                  <a:pt x="215657" y="5"/>
                </a:cubicBezTo>
                <a:lnTo>
                  <a:pt x="215657" y="5"/>
                </a:lnTo>
                <a:cubicBezTo>
                  <a:pt x="208767" y="538"/>
                  <a:pt x="203615" y="6557"/>
                  <a:pt x="204149" y="13446"/>
                </a:cubicBezTo>
                <a:lnTo>
                  <a:pt x="204149" y="13446"/>
                </a:lnTo>
                <a:cubicBezTo>
                  <a:pt x="204683" y="20336"/>
                  <a:pt x="210701" y="25488"/>
                  <a:pt x="217591" y="24955"/>
                </a:cubicBezTo>
                <a:cubicBezTo>
                  <a:pt x="223801" y="23263"/>
                  <a:pt x="213828" y="21661"/>
                  <a:pt x="208305" y="16183"/>
                </a:cubicBezTo>
                <a:lnTo>
                  <a:pt x="208305" y="16183"/>
                </a:lnTo>
                <a:cubicBezTo>
                  <a:pt x="209683" y="22776"/>
                  <a:pt x="216144" y="27002"/>
                  <a:pt x="222736" y="25626"/>
                </a:cubicBezTo>
                <a:lnTo>
                  <a:pt x="222736" y="25626"/>
                </a:lnTo>
                <a:cubicBezTo>
                  <a:pt x="229329" y="24248"/>
                  <a:pt x="233556" y="17786"/>
                  <a:pt x="232178" y="11193"/>
                </a:cubicBezTo>
                <a:lnTo>
                  <a:pt x="232178" y="11193"/>
                </a:lnTo>
                <a:cubicBezTo>
                  <a:pt x="230801" y="4601"/>
                  <a:pt x="224339" y="374"/>
                  <a:pt x="217746" y="1752"/>
                </a:cubicBezTo>
                <a:lnTo>
                  <a:pt x="217746" y="1752"/>
                </a:lnTo>
                <a:cubicBezTo>
                  <a:pt x="211155" y="3130"/>
                  <a:pt x="206927" y="9591"/>
                  <a:pt x="208305" y="16183"/>
                </a:cubicBezTo>
                <a:cubicBezTo>
                  <a:pt x="208946" y="16661"/>
                  <a:pt x="208715" y="22802"/>
                  <a:pt x="208930" y="29644"/>
                </a:cubicBezTo>
                <a:cubicBezTo>
                  <a:pt x="209225" y="36149"/>
                  <a:pt x="209787" y="43992"/>
                  <a:pt x="209640" y="51159"/>
                </a:cubicBezTo>
                <a:cubicBezTo>
                  <a:pt x="209481" y="58778"/>
                  <a:pt x="209104" y="66449"/>
                  <a:pt x="208053" y="74376"/>
                </a:cubicBezTo>
                <a:cubicBezTo>
                  <a:pt x="206904" y="82506"/>
                  <a:pt x="205442" y="90816"/>
                  <a:pt x="203177" y="98784"/>
                </a:cubicBezTo>
                <a:cubicBezTo>
                  <a:pt x="200715" y="106762"/>
                  <a:pt x="197312" y="115049"/>
                  <a:pt x="193842" y="122332"/>
                </a:cubicBezTo>
                <a:cubicBezTo>
                  <a:pt x="190200" y="129667"/>
                  <a:pt x="186434" y="136366"/>
                  <a:pt x="182487" y="141464"/>
                </a:cubicBezTo>
                <a:cubicBezTo>
                  <a:pt x="178653" y="146311"/>
                  <a:pt x="174762" y="149639"/>
                  <a:pt x="170770" y="152208"/>
                </a:cubicBezTo>
                <a:cubicBezTo>
                  <a:pt x="166833" y="154710"/>
                  <a:pt x="164055" y="155785"/>
                  <a:pt x="161477" y="155650"/>
                </a:cubicBezTo>
                <a:cubicBezTo>
                  <a:pt x="159375" y="155862"/>
                  <a:pt x="158296" y="155110"/>
                  <a:pt x="156063" y="153315"/>
                </a:cubicBezTo>
                <a:cubicBezTo>
                  <a:pt x="153837" y="151862"/>
                  <a:pt x="152354" y="150064"/>
                  <a:pt x="150929" y="146870"/>
                </a:cubicBezTo>
                <a:cubicBezTo>
                  <a:pt x="149348" y="144076"/>
                  <a:pt x="148490" y="139157"/>
                  <a:pt x="147477" y="133916"/>
                </a:cubicBezTo>
                <a:cubicBezTo>
                  <a:pt x="146586" y="129546"/>
                  <a:pt x="146275" y="124353"/>
                  <a:pt x="145996" y="119982"/>
                </a:cubicBezTo>
                <a:cubicBezTo>
                  <a:pt x="145806" y="116136"/>
                  <a:pt x="146129" y="112643"/>
                  <a:pt x="146199" y="109345"/>
                </a:cubicBezTo>
                <a:cubicBezTo>
                  <a:pt x="146442" y="106478"/>
                  <a:pt x="146684" y="103394"/>
                  <a:pt x="146928" y="103314"/>
                </a:cubicBezTo>
                <a:lnTo>
                  <a:pt x="146928" y="103314"/>
                </a:lnTo>
                <a:cubicBezTo>
                  <a:pt x="146928" y="97189"/>
                  <a:pt x="141963" y="92223"/>
                  <a:pt x="135837" y="92223"/>
                </a:cubicBezTo>
                <a:lnTo>
                  <a:pt x="135837" y="92223"/>
                </a:lnTo>
                <a:cubicBezTo>
                  <a:pt x="129713" y="92223"/>
                  <a:pt x="124748" y="97189"/>
                  <a:pt x="124748" y="103314"/>
                </a:cubicBezTo>
                <a:lnTo>
                  <a:pt x="124748" y="103314"/>
                </a:lnTo>
                <a:cubicBezTo>
                  <a:pt x="124748" y="109439"/>
                  <a:pt x="129713" y="114404"/>
                  <a:pt x="135837" y="114404"/>
                </a:cubicBezTo>
                <a:lnTo>
                  <a:pt x="135837" y="114404"/>
                </a:lnTo>
                <a:cubicBezTo>
                  <a:pt x="141963" y="114404"/>
                  <a:pt x="146928" y="109439"/>
                  <a:pt x="146928" y="103314"/>
                </a:cubicBezTo>
                <a:cubicBezTo>
                  <a:pt x="124710" y="105037"/>
                  <a:pt x="124514" y="104482"/>
                  <a:pt x="124095" y="107445"/>
                </a:cubicBezTo>
                <a:cubicBezTo>
                  <a:pt x="123969" y="109301"/>
                  <a:pt x="124142" y="112675"/>
                  <a:pt x="123581" y="113643"/>
                </a:cubicBezTo>
                <a:cubicBezTo>
                  <a:pt x="122857" y="116412"/>
                  <a:pt x="122284" y="118392"/>
                  <a:pt x="120662" y="120634"/>
                </a:cubicBezTo>
                <a:cubicBezTo>
                  <a:pt x="118756" y="123793"/>
                  <a:pt x="116792" y="126517"/>
                  <a:pt x="113645" y="129103"/>
                </a:cubicBezTo>
                <a:cubicBezTo>
                  <a:pt x="110609" y="131718"/>
                  <a:pt x="105813" y="134293"/>
                  <a:pt x="101224" y="136533"/>
                </a:cubicBezTo>
                <a:cubicBezTo>
                  <a:pt x="96756" y="138545"/>
                  <a:pt x="92269" y="140048"/>
                  <a:pt x="88358" y="140915"/>
                </a:cubicBezTo>
                <a:cubicBezTo>
                  <a:pt x="84270" y="141728"/>
                  <a:pt x="81813" y="142082"/>
                  <a:pt x="80411" y="141570"/>
                </a:cubicBezTo>
                <a:cubicBezTo>
                  <a:pt x="79059" y="141390"/>
                  <a:pt x="79776" y="141600"/>
                  <a:pt x="79025" y="140270"/>
                </a:cubicBezTo>
                <a:cubicBezTo>
                  <a:pt x="78439" y="139801"/>
                  <a:pt x="78318" y="138249"/>
                  <a:pt x="77631" y="134736"/>
                </a:cubicBezTo>
                <a:cubicBezTo>
                  <a:pt x="77010" y="132175"/>
                  <a:pt x="76932" y="129066"/>
                  <a:pt x="76654" y="124385"/>
                </a:cubicBezTo>
                <a:cubicBezTo>
                  <a:pt x="76644" y="122767"/>
                  <a:pt x="76878" y="117461"/>
                  <a:pt x="76984" y="116581"/>
                </a:cubicBezTo>
                <a:lnTo>
                  <a:pt x="76984" y="116581"/>
                </a:lnTo>
                <a:cubicBezTo>
                  <a:pt x="76984" y="110460"/>
                  <a:pt x="72024" y="105498"/>
                  <a:pt x="65904" y="105498"/>
                </a:cubicBezTo>
                <a:lnTo>
                  <a:pt x="65904" y="105498"/>
                </a:lnTo>
                <a:cubicBezTo>
                  <a:pt x="59783" y="105498"/>
                  <a:pt x="54822" y="110460"/>
                  <a:pt x="54822" y="116581"/>
                </a:cubicBezTo>
                <a:lnTo>
                  <a:pt x="54822" y="116581"/>
                </a:lnTo>
                <a:cubicBezTo>
                  <a:pt x="54822" y="122701"/>
                  <a:pt x="59783" y="127661"/>
                  <a:pt x="65904" y="127661"/>
                </a:cubicBezTo>
                <a:lnTo>
                  <a:pt x="65904" y="127661"/>
                </a:lnTo>
                <a:cubicBezTo>
                  <a:pt x="72024" y="127661"/>
                  <a:pt x="76984" y="122701"/>
                  <a:pt x="76984" y="116581"/>
                </a:cubicBezTo>
                <a:cubicBezTo>
                  <a:pt x="54867" y="119626"/>
                  <a:pt x="55398" y="122001"/>
                  <a:pt x="54841" y="125171"/>
                </a:cubicBezTo>
                <a:cubicBezTo>
                  <a:pt x="54189" y="129787"/>
                  <a:pt x="53370" y="135261"/>
                  <a:pt x="51418" y="140526"/>
                </a:cubicBezTo>
                <a:lnTo>
                  <a:pt x="51418" y="140526"/>
                </a:lnTo>
                <a:cubicBezTo>
                  <a:pt x="49330" y="145863"/>
                  <a:pt x="51963" y="151881"/>
                  <a:pt x="57298" y="153969"/>
                </a:cubicBezTo>
                <a:lnTo>
                  <a:pt x="57298" y="153969"/>
                </a:lnTo>
                <a:cubicBezTo>
                  <a:pt x="62634" y="156057"/>
                  <a:pt x="68653" y="153424"/>
                  <a:pt x="70741" y="148089"/>
                </a:cubicBezTo>
                <a:lnTo>
                  <a:pt x="70741" y="148089"/>
                </a:lnTo>
                <a:cubicBezTo>
                  <a:pt x="72830" y="142753"/>
                  <a:pt x="70198" y="136734"/>
                  <a:pt x="64861" y="134646"/>
                </a:cubicBezTo>
                <a:lnTo>
                  <a:pt x="64861" y="134646"/>
                </a:lnTo>
                <a:cubicBezTo>
                  <a:pt x="59526" y="132558"/>
                  <a:pt x="53507" y="135191"/>
                  <a:pt x="51418" y="140526"/>
                </a:cubicBezTo>
                <a:cubicBezTo>
                  <a:pt x="49297" y="146371"/>
                  <a:pt x="46428" y="152787"/>
                  <a:pt x="42767" y="158488"/>
                </a:cubicBezTo>
                <a:lnTo>
                  <a:pt x="42767" y="158488"/>
                </a:lnTo>
                <a:cubicBezTo>
                  <a:pt x="39723" y="163054"/>
                  <a:pt x="40954" y="169222"/>
                  <a:pt x="45519" y="172267"/>
                </a:cubicBezTo>
                <a:lnTo>
                  <a:pt x="45519" y="172267"/>
                </a:lnTo>
                <a:cubicBezTo>
                  <a:pt x="50083" y="175312"/>
                  <a:pt x="56251" y="174080"/>
                  <a:pt x="59297" y="169515"/>
                </a:cubicBezTo>
                <a:lnTo>
                  <a:pt x="59297" y="169515"/>
                </a:lnTo>
                <a:cubicBezTo>
                  <a:pt x="62343" y="164951"/>
                  <a:pt x="61111" y="158783"/>
                  <a:pt x="56546" y="155737"/>
                </a:cubicBezTo>
                <a:lnTo>
                  <a:pt x="56546" y="155737"/>
                </a:lnTo>
                <a:cubicBezTo>
                  <a:pt x="51980" y="152692"/>
                  <a:pt x="45812" y="153924"/>
                  <a:pt x="42767" y="158488"/>
                </a:cubicBezTo>
                <a:cubicBezTo>
                  <a:pt x="39034" y="164677"/>
                  <a:pt x="35196" y="170589"/>
                  <a:pt x="30487" y="174743"/>
                </a:cubicBezTo>
                <a:lnTo>
                  <a:pt x="30487" y="174743"/>
                </a:lnTo>
                <a:cubicBezTo>
                  <a:pt x="26652" y="177876"/>
                  <a:pt x="26082" y="183525"/>
                  <a:pt x="29214" y="187361"/>
                </a:cubicBezTo>
                <a:lnTo>
                  <a:pt x="29214" y="187361"/>
                </a:lnTo>
                <a:cubicBezTo>
                  <a:pt x="32348" y="191197"/>
                  <a:pt x="37998" y="191767"/>
                  <a:pt x="41833" y="188634"/>
                </a:cubicBezTo>
                <a:lnTo>
                  <a:pt x="41833" y="188634"/>
                </a:lnTo>
                <a:cubicBezTo>
                  <a:pt x="45670" y="185501"/>
                  <a:pt x="46239" y="179851"/>
                  <a:pt x="43106" y="176015"/>
                </a:cubicBezTo>
                <a:lnTo>
                  <a:pt x="43106" y="176015"/>
                </a:lnTo>
                <a:cubicBezTo>
                  <a:pt x="39973" y="172179"/>
                  <a:pt x="34324" y="171610"/>
                  <a:pt x="30487" y="174743"/>
                </a:cubicBezTo>
                <a:cubicBezTo>
                  <a:pt x="22721" y="181371"/>
                  <a:pt x="12730" y="186129"/>
                  <a:pt x="2706" y="192554"/>
                </a:cubicBezTo>
                <a:lnTo>
                  <a:pt x="2706" y="192554"/>
                </a:lnTo>
                <a:cubicBezTo>
                  <a:pt x="-1282" y="195049"/>
                  <a:pt x="-2494" y="200304"/>
                  <a:pt x="0" y="204293"/>
                </a:cubicBezTo>
                <a:lnTo>
                  <a:pt x="0" y="204293"/>
                </a:lnTo>
                <a:cubicBezTo>
                  <a:pt x="2494" y="208282"/>
                  <a:pt x="7749" y="209494"/>
                  <a:pt x="11738" y="206999"/>
                </a:cubicBezTo>
                <a:cubicBezTo>
                  <a:pt x="20987" y="201373"/>
                  <a:pt x="32068" y="196326"/>
                  <a:pt x="41833" y="188634"/>
                </a:cubicBezTo>
                <a:cubicBezTo>
                  <a:pt x="48770" y="183277"/>
                  <a:pt x="54786" y="175700"/>
                  <a:pt x="59300" y="169510"/>
                </a:cubicBezTo>
                <a:cubicBezTo>
                  <a:pt x="63988" y="162697"/>
                  <a:pt x="68042" y="154564"/>
                  <a:pt x="70742" y="148088"/>
                </a:cubicBezTo>
                <a:cubicBezTo>
                  <a:pt x="73606" y="141050"/>
                  <a:pt x="75192" y="133586"/>
                  <a:pt x="76162" y="128878"/>
                </a:cubicBezTo>
                <a:cubicBezTo>
                  <a:pt x="77195" y="122900"/>
                  <a:pt x="76806" y="118155"/>
                  <a:pt x="76980" y="116898"/>
                </a:cubicBezTo>
                <a:cubicBezTo>
                  <a:pt x="54928" y="116989"/>
                  <a:pt x="54897" y="122767"/>
                  <a:pt x="55152" y="125651"/>
                </a:cubicBezTo>
                <a:cubicBezTo>
                  <a:pt x="55412" y="130115"/>
                  <a:pt x="55626" y="134852"/>
                  <a:pt x="56587" y="139413"/>
                </a:cubicBezTo>
                <a:cubicBezTo>
                  <a:pt x="57529" y="143234"/>
                  <a:pt x="59245" y="148800"/>
                  <a:pt x="62435" y="153179"/>
                </a:cubicBezTo>
                <a:cubicBezTo>
                  <a:pt x="65403" y="156635"/>
                  <a:pt x="71090" y="160364"/>
                  <a:pt x="76344" y="161519"/>
                </a:cubicBezTo>
                <a:cubicBezTo>
                  <a:pt x="81453" y="162346"/>
                  <a:pt x="87602" y="161625"/>
                  <a:pt x="92467" y="160573"/>
                </a:cubicBezTo>
                <a:cubicBezTo>
                  <a:pt x="97539" y="159557"/>
                  <a:pt x="103875" y="157594"/>
                  <a:pt x="109349" y="155312"/>
                </a:cubicBezTo>
                <a:cubicBezTo>
                  <a:pt x="114626" y="153275"/>
                  <a:pt x="121534" y="150114"/>
                  <a:pt x="126677" y="146659"/>
                </a:cubicBezTo>
                <a:cubicBezTo>
                  <a:pt x="131947" y="142995"/>
                  <a:pt x="136673" y="138075"/>
                  <a:pt x="139758" y="134223"/>
                </a:cubicBezTo>
                <a:cubicBezTo>
                  <a:pt x="143050" y="129559"/>
                  <a:pt x="145323" y="124016"/>
                  <a:pt x="146485" y="120328"/>
                </a:cubicBezTo>
                <a:cubicBezTo>
                  <a:pt x="147785" y="114909"/>
                  <a:pt x="147600" y="108773"/>
                  <a:pt x="147581" y="108827"/>
                </a:cubicBezTo>
                <a:cubicBezTo>
                  <a:pt x="147591" y="104482"/>
                  <a:pt x="146965" y="100945"/>
                  <a:pt x="124748" y="103314"/>
                </a:cubicBezTo>
                <a:cubicBezTo>
                  <a:pt x="124990" y="103394"/>
                  <a:pt x="125233" y="106478"/>
                  <a:pt x="125477" y="109345"/>
                </a:cubicBezTo>
                <a:cubicBezTo>
                  <a:pt x="125546" y="111824"/>
                  <a:pt x="125329" y="116136"/>
                  <a:pt x="125680" y="121212"/>
                </a:cubicBezTo>
                <a:cubicBezTo>
                  <a:pt x="125930" y="125586"/>
                  <a:pt x="126327" y="132040"/>
                  <a:pt x="127413" y="137825"/>
                </a:cubicBezTo>
                <a:cubicBezTo>
                  <a:pt x="128437" y="143037"/>
                  <a:pt x="129942" y="150397"/>
                  <a:pt x="132806" y="156217"/>
                </a:cubicBezTo>
                <a:cubicBezTo>
                  <a:pt x="135769" y="161537"/>
                  <a:pt x="140741" y="166899"/>
                  <a:pt x="145360" y="169870"/>
                </a:cubicBezTo>
                <a:cubicBezTo>
                  <a:pt x="149932" y="172478"/>
                  <a:pt x="157077" y="174561"/>
                  <a:pt x="163257" y="173967"/>
                </a:cubicBezTo>
                <a:cubicBezTo>
                  <a:pt x="168995" y="173026"/>
                  <a:pt x="175528" y="169856"/>
                  <a:pt x="180490" y="166147"/>
                </a:cubicBezTo>
                <a:cubicBezTo>
                  <a:pt x="185266" y="162607"/>
                  <a:pt x="190795" y="157311"/>
                  <a:pt x="195294" y="151184"/>
                </a:cubicBezTo>
                <a:cubicBezTo>
                  <a:pt x="199878" y="145035"/>
                  <a:pt x="204299" y="137052"/>
                  <a:pt x="208057" y="129311"/>
                </a:cubicBezTo>
                <a:cubicBezTo>
                  <a:pt x="211910" y="121683"/>
                  <a:pt x="215921" y="112454"/>
                  <a:pt x="218818" y="103830"/>
                </a:cubicBezTo>
                <a:cubicBezTo>
                  <a:pt x="221901" y="95204"/>
                  <a:pt x="224204" y="85914"/>
                  <a:pt x="225999" y="77588"/>
                </a:cubicBezTo>
                <a:cubicBezTo>
                  <a:pt x="227893" y="69060"/>
                  <a:pt x="229122" y="60435"/>
                  <a:pt x="230040" y="52577"/>
                </a:cubicBezTo>
                <a:cubicBezTo>
                  <a:pt x="230958" y="44442"/>
                  <a:pt x="231125" y="35951"/>
                  <a:pt x="231554" y="29881"/>
                </a:cubicBezTo>
                <a:cubicBezTo>
                  <a:pt x="231904" y="23867"/>
                  <a:pt x="232747" y="16493"/>
                  <a:pt x="232177" y="11188"/>
                </a:cubicBezTo>
                <a:cubicBezTo>
                  <a:pt x="225455" y="-18"/>
                  <a:pt x="211847" y="1521"/>
                  <a:pt x="215717" y="0"/>
                </a:cubicBezTo>
                <a:cubicBezTo>
                  <a:pt x="208234" y="2687"/>
                  <a:pt x="205041" y="6079"/>
                  <a:pt x="203901" y="7760"/>
                </a:cubicBezTo>
                <a:cubicBezTo>
                  <a:pt x="201303" y="12270"/>
                  <a:pt x="199706" y="16087"/>
                  <a:pt x="198089" y="19290"/>
                </a:cubicBezTo>
                <a:lnTo>
                  <a:pt x="198089" y="19290"/>
                </a:lnTo>
                <a:cubicBezTo>
                  <a:pt x="194967" y="25530"/>
                  <a:pt x="197497" y="33120"/>
                  <a:pt x="203739" y="36240"/>
                </a:cubicBezTo>
                <a:lnTo>
                  <a:pt x="203739" y="36240"/>
                </a:lnTo>
                <a:cubicBezTo>
                  <a:pt x="209980" y="39362"/>
                  <a:pt x="217571" y="36832"/>
                  <a:pt x="220691" y="30590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3500" y="38100"/>
            <a:ext cx="34925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8-Social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" y="520700"/>
            <a:ext cx="60071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9-Form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offering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10-Media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" y="1460500"/>
            <a:ext cx="37338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11-Travel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Tourism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12-Labor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Migration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" y="2400300"/>
            <a:ext cx="56642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13-Geographical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15-Religious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occasions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6139"/>
            <a:ext cx="7772400" cy="1181100"/>
          </a:xfrm>
          <a:custGeom>
            <a:avLst/>
            <a:gdLst>
              <a:gd name="connsiteX0" fmla="*/ 0 w 7772400"/>
              <a:gd name="connsiteY0" fmla="*/ 0 h 1181100"/>
              <a:gd name="connsiteX1" fmla="*/ 7772400 w 7772400"/>
              <a:gd name="connsiteY1" fmla="*/ 0 h 1181100"/>
              <a:gd name="connsiteX2" fmla="*/ 7772400 w 7772400"/>
              <a:gd name="connsiteY2" fmla="*/ 1181100 h 1181100"/>
              <a:gd name="connsiteX3" fmla="*/ 0 w 7772400"/>
              <a:gd name="connsiteY3" fmla="*/ 1181100 h 1181100"/>
              <a:gd name="connsiteX4" fmla="*/ 0 w 7772400"/>
              <a:gd name="connsiteY4" fmla="*/ 0 h 1181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1181100">
                <a:moveTo>
                  <a:pt x="0" y="0"/>
                </a:moveTo>
                <a:lnTo>
                  <a:pt x="7772400" y="0"/>
                </a:lnTo>
                <a:lnTo>
                  <a:pt x="7772400" y="1181100"/>
                </a:lnTo>
                <a:lnTo>
                  <a:pt x="0" y="1181100"/>
                </a:ln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234069"/>
            <a:ext cx="7772400" cy="4598669"/>
          </a:xfrm>
          <a:custGeom>
            <a:avLst/>
            <a:gdLst>
              <a:gd name="connsiteX0" fmla="*/ 0 w 7772400"/>
              <a:gd name="connsiteY0" fmla="*/ 4598669 h 4598669"/>
              <a:gd name="connsiteX1" fmla="*/ 7772400 w 7772400"/>
              <a:gd name="connsiteY1" fmla="*/ 4598669 h 4598669"/>
              <a:gd name="connsiteX2" fmla="*/ 7772400 w 7772400"/>
              <a:gd name="connsiteY2" fmla="*/ 0 h 4598669"/>
              <a:gd name="connsiteX3" fmla="*/ 0 w 7772400"/>
              <a:gd name="connsiteY3" fmla="*/ 0 h 4598669"/>
              <a:gd name="connsiteX4" fmla="*/ 0 w 7772400"/>
              <a:gd name="connsiteY4" fmla="*/ 4598669 h 45986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4598669">
                <a:moveTo>
                  <a:pt x="0" y="4598669"/>
                </a:moveTo>
                <a:lnTo>
                  <a:pt x="7772400" y="4598669"/>
                </a:lnTo>
                <a:lnTo>
                  <a:pt x="7772400" y="0"/>
                </a:lnTo>
                <a:lnTo>
                  <a:pt x="0" y="0"/>
                </a:lnTo>
                <a:lnTo>
                  <a:pt x="0" y="4598669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3500" y="622300"/>
            <a:ext cx="54610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  <a:r>
              <a:rPr lang="en-US" altLang="zh-CN" sz="3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en-US" altLang="zh-CN" sz="3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strategy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" y="1295400"/>
            <a:ext cx="69723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41300" algn="l"/>
              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Encouraging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targeted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categories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3200"/>
              </a:lnSpc>
              <a:tabLst>
                <a:tab pos="2413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consume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Balanced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diets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according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3200"/>
              </a:lnSpc>
              <a:tabLst>
                <a:tab pos="2413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2959100"/>
            <a:ext cx="28067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1878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available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sources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1878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Renew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dishes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3746500"/>
            <a:ext cx="44196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1878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eating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habits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1878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presenting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ways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4521200"/>
            <a:ext cx="44450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1878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preparing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1878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Suitable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5283200"/>
            <a:ext cx="2984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1878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needs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29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90500" y="127000"/>
            <a:ext cx="59690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Changing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eating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habits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" y="1028700"/>
            <a:ext cx="66802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habits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affect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consumption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pattern.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Requirements: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5100" y="1816100"/>
            <a:ext cx="60071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02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Diffusion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innovations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pread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2171700"/>
            <a:ext cx="3924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innovations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(new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ideas).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5100" y="3009900"/>
            <a:ext cx="6210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02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process: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ethods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3365500"/>
            <a:ext cx="3581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conveying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thought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52600" y="3784600"/>
            <a:ext cx="48768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feeling,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describes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interactions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4140200"/>
            <a:ext cx="3759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individuals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52600" y="4559300"/>
            <a:ext cx="5270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various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4927600"/>
            <a:ext cx="2857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people.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3500" y="38100"/>
            <a:ext cx="4292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Channel: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presentations,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457200"/>
            <a:ext cx="3708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lectures………….media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" y="1384300"/>
            <a:ext cx="76073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Message: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(eat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vegetables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1803400"/>
            <a:ext cx="1104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fruits)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16100" y="2273300"/>
            <a:ext cx="56515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(how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child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2692400"/>
            <a:ext cx="28575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healthful)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" y="3619500"/>
            <a:ext cx="7010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Audience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individual,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public.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778000" y="622300"/>
            <a:ext cx="41910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Steps</a:t>
            </a:r>
            <a:r>
              <a:rPr lang="en-US" altLang="zh-CN" sz="3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en-US" altLang="zh-CN" sz="3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1270000"/>
            <a:ext cx="67437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							</a:tabLst>
            </a:pPr>
            <a:r>
              <a:rPr lang="en-US" altLang="zh-CN" sz="2601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31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Innovation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develop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1689100"/>
            <a:ext cx="17653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2641600"/>
            <a:ext cx="68580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							</a:tabLst>
            </a:pPr>
            <a:r>
              <a:rPr lang="en-US" altLang="zh-CN" sz="2601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31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Diffusion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Delivery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ideas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3136900"/>
            <a:ext cx="6540500" cy="227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channels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members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contribute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translation.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                <a:tab pos="266700" algn="l"/>
              </a:tabLst>
            </a:pPr>
            <a:r>
              <a:rPr lang="en-US" altLang="zh-CN" sz="2601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31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those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5283200"/>
            <a:ext cx="73406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occur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30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6139"/>
            <a:ext cx="7772400" cy="1181100"/>
          </a:xfrm>
          <a:custGeom>
            <a:avLst/>
            <a:gdLst>
              <a:gd name="connsiteX0" fmla="*/ 0 w 7772400"/>
              <a:gd name="connsiteY0" fmla="*/ 0 h 1181100"/>
              <a:gd name="connsiteX1" fmla="*/ 7772400 w 7772400"/>
              <a:gd name="connsiteY1" fmla="*/ 0 h 1181100"/>
              <a:gd name="connsiteX2" fmla="*/ 7772400 w 7772400"/>
              <a:gd name="connsiteY2" fmla="*/ 1181100 h 1181100"/>
              <a:gd name="connsiteX3" fmla="*/ 0 w 7772400"/>
              <a:gd name="connsiteY3" fmla="*/ 1181100 h 1181100"/>
              <a:gd name="connsiteX4" fmla="*/ 0 w 7772400"/>
              <a:gd name="connsiteY4" fmla="*/ 0 h 1181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1181100">
                <a:moveTo>
                  <a:pt x="0" y="0"/>
                </a:moveTo>
                <a:lnTo>
                  <a:pt x="7772400" y="0"/>
                </a:lnTo>
                <a:lnTo>
                  <a:pt x="7772400" y="1181100"/>
                </a:lnTo>
                <a:lnTo>
                  <a:pt x="0" y="1181100"/>
                </a:ln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234069"/>
            <a:ext cx="7772400" cy="4598669"/>
          </a:xfrm>
          <a:custGeom>
            <a:avLst/>
            <a:gdLst>
              <a:gd name="connsiteX0" fmla="*/ 0 w 7772400"/>
              <a:gd name="connsiteY0" fmla="*/ 4598669 h 4598669"/>
              <a:gd name="connsiteX1" fmla="*/ 7772400 w 7772400"/>
              <a:gd name="connsiteY1" fmla="*/ 4598669 h 4598669"/>
              <a:gd name="connsiteX2" fmla="*/ 7772400 w 7772400"/>
              <a:gd name="connsiteY2" fmla="*/ 0 h 4598669"/>
              <a:gd name="connsiteX3" fmla="*/ 0 w 7772400"/>
              <a:gd name="connsiteY3" fmla="*/ 0 h 4598669"/>
              <a:gd name="connsiteX4" fmla="*/ 0 w 7772400"/>
              <a:gd name="connsiteY4" fmla="*/ 4598669 h 45986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4598669">
                <a:moveTo>
                  <a:pt x="0" y="4598669"/>
                </a:moveTo>
                <a:lnTo>
                  <a:pt x="7772400" y="4598669"/>
                </a:lnTo>
                <a:lnTo>
                  <a:pt x="7772400" y="0"/>
                </a:lnTo>
                <a:lnTo>
                  <a:pt x="0" y="0"/>
                </a:lnTo>
                <a:lnTo>
                  <a:pt x="0" y="4598669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3500" y="635000"/>
            <a:ext cx="31369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Adoption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Idea</a:t>
            </a:r>
          </a:p>
          <a:p>
            <a:pPr>
              <a:lnSpc>
                <a:spcPts val="4600"/>
              </a:lnSpc>
              <a:tabLst>
							</a:tabLst>
            </a:pP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Steps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12700" y="1790700"/>
            <a:ext cx="25527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❑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Awareness.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8000" y="2273300"/>
            <a:ext cx="66294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Recognizing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innovative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</a:p>
          <a:p>
            <a:pPr>
              <a:lnSpc>
                <a:spcPts val="3200"/>
              </a:lnSpc>
              <a:tabLst>
                <a:tab pos="152400" algn="l"/>
              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12700" y="3619500"/>
            <a:ext cx="20193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❑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Interest.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8000" y="4127500"/>
            <a:ext cx="69088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Collection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available</a:t>
            </a:r>
          </a:p>
          <a:p>
            <a:pPr>
              <a:lnSpc>
                <a:spcPts val="3200"/>
              </a:lnSpc>
              <a:tabLst>
                <a:tab pos="152400" algn="l"/>
              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idea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possible,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3200"/>
              </a:lnSpc>
              <a:tabLst>
                <a:tab pos="152400" algn="l"/>
              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characteristic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ts val="3200"/>
              </a:lnSpc>
              <a:tabLst>
                <a:tab pos="152400" algn="l"/>
              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generating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0" y="63500"/>
            <a:ext cx="203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02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❑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8000" y="38100"/>
            <a:ext cx="3581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Decision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evaluation.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8000" y="520700"/>
            <a:ext cx="7162800" cy="218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adopter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decision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continuing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800"/>
              </a:lnSpc>
              <a:tabLst>
                <a:tab pos="165100" algn="l"/>
              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collect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idea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800"/>
              </a:lnSpc>
              <a:tabLst>
                <a:tab pos="165100" algn="l"/>
              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quit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begin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assess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</a:p>
          <a:p>
            <a:pPr>
              <a:lnSpc>
                <a:spcPts val="2800"/>
              </a:lnSpc>
              <a:tabLst>
                <a:tab pos="165100" algn="l"/>
              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obtained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according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</a:p>
          <a:p>
            <a:pPr>
              <a:lnSpc>
                <a:spcPts val="2800"/>
              </a:lnSpc>
              <a:tabLst>
                <a:tab pos="165100" algn="l"/>
              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situation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prospects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decision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800"/>
              </a:lnSpc>
              <a:tabLst>
                <a:tab pos="165100" algn="l"/>
              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adopt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leave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0" y="2705100"/>
            <a:ext cx="203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02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❑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8000" y="2692400"/>
            <a:ext cx="863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Trial.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8000" y="3136900"/>
            <a:ext cx="68199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stage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individual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try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apply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254000" algn="l"/>
              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ideas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esteem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254000" algn="l"/>
              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benefits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ideas.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0" y="4673600"/>
            <a:ext cx="203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02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❑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8000" y="4660900"/>
            <a:ext cx="1498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Adoption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8000" y="5080000"/>
            <a:ext cx="68072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recognizing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convicting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600"/>
              </a:lnSpc>
              <a:tabLst>
                <a:tab pos="127000" algn="l"/>
              </a:tabLst>
            </a:pP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benefits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ideas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adopt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6139"/>
            <a:ext cx="7772400" cy="1181100"/>
          </a:xfrm>
          <a:custGeom>
            <a:avLst/>
            <a:gdLst>
              <a:gd name="connsiteX0" fmla="*/ 0 w 7772400"/>
              <a:gd name="connsiteY0" fmla="*/ 0 h 1181100"/>
              <a:gd name="connsiteX1" fmla="*/ 7772400 w 7772400"/>
              <a:gd name="connsiteY1" fmla="*/ 0 h 1181100"/>
              <a:gd name="connsiteX2" fmla="*/ 7772400 w 7772400"/>
              <a:gd name="connsiteY2" fmla="*/ 1181100 h 1181100"/>
              <a:gd name="connsiteX3" fmla="*/ 0 w 7772400"/>
              <a:gd name="connsiteY3" fmla="*/ 1181100 h 1181100"/>
              <a:gd name="connsiteX4" fmla="*/ 0 w 7772400"/>
              <a:gd name="connsiteY4" fmla="*/ 0 h 1181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1181100">
                <a:moveTo>
                  <a:pt x="0" y="0"/>
                </a:moveTo>
                <a:lnTo>
                  <a:pt x="7772400" y="0"/>
                </a:lnTo>
                <a:lnTo>
                  <a:pt x="7772400" y="1181100"/>
                </a:lnTo>
                <a:lnTo>
                  <a:pt x="0" y="1181100"/>
                </a:ln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234069"/>
            <a:ext cx="7772400" cy="4598669"/>
          </a:xfrm>
          <a:custGeom>
            <a:avLst/>
            <a:gdLst>
              <a:gd name="connsiteX0" fmla="*/ 0 w 7772400"/>
              <a:gd name="connsiteY0" fmla="*/ 4598669 h 4598669"/>
              <a:gd name="connsiteX1" fmla="*/ 7772400 w 7772400"/>
              <a:gd name="connsiteY1" fmla="*/ 4598669 h 4598669"/>
              <a:gd name="connsiteX2" fmla="*/ 7772400 w 7772400"/>
              <a:gd name="connsiteY2" fmla="*/ 0 h 4598669"/>
              <a:gd name="connsiteX3" fmla="*/ 0 w 7772400"/>
              <a:gd name="connsiteY3" fmla="*/ 0 h 4598669"/>
              <a:gd name="connsiteX4" fmla="*/ 0 w 7772400"/>
              <a:gd name="connsiteY4" fmla="*/ 4598669 h 45986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4598669">
                <a:moveTo>
                  <a:pt x="0" y="4598669"/>
                </a:moveTo>
                <a:lnTo>
                  <a:pt x="7772400" y="4598669"/>
                </a:lnTo>
                <a:lnTo>
                  <a:pt x="7772400" y="0"/>
                </a:lnTo>
                <a:lnTo>
                  <a:pt x="0" y="0"/>
                </a:lnTo>
                <a:lnTo>
                  <a:pt x="0" y="4598669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3500" y="622300"/>
            <a:ext cx="20066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" y="1270000"/>
            <a:ext cx="73660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lecture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gain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1689100"/>
            <a:ext cx="2374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ability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2146300"/>
            <a:ext cx="52578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Define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3086100"/>
            <a:ext cx="73533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Recognize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3505200"/>
            <a:ext cx="19050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4445000"/>
            <a:ext cx="72517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Understand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4864100"/>
            <a:ext cx="19050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3500" y="101600"/>
            <a:ext cx="36703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Classes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adopters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1270000"/>
            <a:ext cx="22352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7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7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Innovators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1778000"/>
            <a:ext cx="2908300" cy="184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7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7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Early</a:t>
            </a:r>
            <a:r>
              <a:rPr lang="en-US" altLang="zh-CN" sz="27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7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adopters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7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7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Early</a:t>
            </a:r>
            <a:r>
              <a:rPr lang="en-US" altLang="zh-CN" sz="27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73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majority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late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majority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laggards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0"/>
          </a:xfrm>
          <a:custGeom>
            <a:avLst/>
            <a:gdLst>
              <a:gd name="connsiteX0" fmla="*/ 0 w 7772400"/>
              <a:gd name="connsiteY0" fmla="*/ 0 h 0"/>
              <a:gd name="connsiteX1" fmla="*/ 7772400 w 7772400"/>
              <a:gd name="connsiteY1" fmla="*/ 0 h 0"/>
              <a:gd name="connsiteX2" fmla="*/ 7772400 w 7772400"/>
              <a:gd name="connsiteY2" fmla="*/ 0 h 0"/>
              <a:gd name="connsiteX3" fmla="*/ 0 w 7772400"/>
              <a:gd name="connsiteY3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772400" h="0">
                <a:moveTo>
                  <a:pt x="0" y="0"/>
                </a:moveTo>
                <a:lnTo>
                  <a:pt x="7772400" y="0"/>
                </a:lnTo>
                <a:lnTo>
                  <a:pt x="77724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9080" y="197749"/>
            <a:ext cx="7383780" cy="5375910"/>
          </a:xfrm>
          <a:custGeom>
            <a:avLst/>
            <a:gdLst>
              <a:gd name="connsiteX0" fmla="*/ 0 w 7383780"/>
              <a:gd name="connsiteY0" fmla="*/ 5375910 h 5375910"/>
              <a:gd name="connsiteX1" fmla="*/ 7383779 w 7383780"/>
              <a:gd name="connsiteY1" fmla="*/ 5375910 h 5375910"/>
              <a:gd name="connsiteX2" fmla="*/ 7383779 w 7383780"/>
              <a:gd name="connsiteY2" fmla="*/ 0 h 5375910"/>
              <a:gd name="connsiteX3" fmla="*/ 0 w 7383780"/>
              <a:gd name="connsiteY3" fmla="*/ 0 h 5375910"/>
              <a:gd name="connsiteX4" fmla="*/ 0 w 7383780"/>
              <a:gd name="connsiteY4" fmla="*/ 5375910 h 53759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383780" h="5375910">
                <a:moveTo>
                  <a:pt x="0" y="5375910"/>
                </a:moveTo>
                <a:lnTo>
                  <a:pt x="7383779" y="5375910"/>
                </a:lnTo>
                <a:lnTo>
                  <a:pt x="7383779" y="0"/>
                </a:lnTo>
                <a:lnTo>
                  <a:pt x="0" y="0"/>
                </a:lnTo>
                <a:lnTo>
                  <a:pt x="0" y="537591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90500"/>
            <a:ext cx="7416800" cy="539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3500" y="203200"/>
            <a:ext cx="72009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Criteria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affect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diffusion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innovation: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1270000"/>
            <a:ext cx="5422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1878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Relative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advantage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idea.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1689100"/>
            <a:ext cx="7569200" cy="111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1878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Complexity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(easy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applying)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1878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Compatibility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(suitability)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1878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observe-ability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2857500"/>
            <a:ext cx="7048500" cy="111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1878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Societies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characteristic,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thinking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pattern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1878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Coast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ideas.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1878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4000500"/>
            <a:ext cx="3644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1878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Socio-economic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levels.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4381500"/>
            <a:ext cx="7620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1878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Civilizing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(modernizing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cultural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practices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4724400"/>
            <a:ext cx="1854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societies.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5118100"/>
            <a:ext cx="6197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1878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Customs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traditions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prevailing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2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5448300"/>
            <a:ext cx="18288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community.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6139"/>
            <a:ext cx="7772400" cy="1181100"/>
          </a:xfrm>
          <a:custGeom>
            <a:avLst/>
            <a:gdLst>
              <a:gd name="connsiteX0" fmla="*/ 0 w 7772400"/>
              <a:gd name="connsiteY0" fmla="*/ 0 h 1181100"/>
              <a:gd name="connsiteX1" fmla="*/ 7772400 w 7772400"/>
              <a:gd name="connsiteY1" fmla="*/ 0 h 1181100"/>
              <a:gd name="connsiteX2" fmla="*/ 7772400 w 7772400"/>
              <a:gd name="connsiteY2" fmla="*/ 1181100 h 1181100"/>
              <a:gd name="connsiteX3" fmla="*/ 0 w 7772400"/>
              <a:gd name="connsiteY3" fmla="*/ 1181100 h 1181100"/>
              <a:gd name="connsiteX4" fmla="*/ 0 w 7772400"/>
              <a:gd name="connsiteY4" fmla="*/ 0 h 1181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1181100">
                <a:moveTo>
                  <a:pt x="0" y="0"/>
                </a:moveTo>
                <a:lnTo>
                  <a:pt x="7772400" y="0"/>
                </a:lnTo>
                <a:lnTo>
                  <a:pt x="7772400" y="1181100"/>
                </a:lnTo>
                <a:lnTo>
                  <a:pt x="0" y="1181100"/>
                </a:ln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234069"/>
            <a:ext cx="7772400" cy="4598669"/>
          </a:xfrm>
          <a:custGeom>
            <a:avLst/>
            <a:gdLst>
              <a:gd name="connsiteX0" fmla="*/ 0 w 7772400"/>
              <a:gd name="connsiteY0" fmla="*/ 4598669 h 4598669"/>
              <a:gd name="connsiteX1" fmla="*/ 7772400 w 7772400"/>
              <a:gd name="connsiteY1" fmla="*/ 4598669 h 4598669"/>
              <a:gd name="connsiteX2" fmla="*/ 7772400 w 7772400"/>
              <a:gd name="connsiteY2" fmla="*/ 0 h 4598669"/>
              <a:gd name="connsiteX3" fmla="*/ 0 w 7772400"/>
              <a:gd name="connsiteY3" fmla="*/ 0 h 4598669"/>
              <a:gd name="connsiteX4" fmla="*/ 0 w 7772400"/>
              <a:gd name="connsiteY4" fmla="*/ 4598669 h 45986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4598669">
                <a:moveTo>
                  <a:pt x="0" y="4598669"/>
                </a:moveTo>
                <a:lnTo>
                  <a:pt x="7772400" y="4598669"/>
                </a:lnTo>
                <a:lnTo>
                  <a:pt x="7772400" y="0"/>
                </a:lnTo>
                <a:lnTo>
                  <a:pt x="0" y="0"/>
                </a:lnTo>
                <a:lnTo>
                  <a:pt x="0" y="4598669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9393" y="356975"/>
            <a:ext cx="7543006" cy="497918"/>
          </a:xfrm>
          <a:custGeom>
            <a:avLst/>
            <a:gdLst>
              <a:gd name="connsiteX0" fmla="*/ 0 w 7543006"/>
              <a:gd name="connsiteY0" fmla="*/ 497918 h 497918"/>
              <a:gd name="connsiteX1" fmla="*/ 7543006 w 7543006"/>
              <a:gd name="connsiteY1" fmla="*/ 497918 h 497918"/>
              <a:gd name="connsiteX2" fmla="*/ 7543006 w 7543006"/>
              <a:gd name="connsiteY2" fmla="*/ 0 h 497918"/>
              <a:gd name="connsiteX3" fmla="*/ 0 w 7543006"/>
              <a:gd name="connsiteY3" fmla="*/ 0 h 497918"/>
              <a:gd name="connsiteX4" fmla="*/ 0 w 7543006"/>
              <a:gd name="connsiteY4" fmla="*/ 497918 h 497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43006" h="497918">
                <a:moveTo>
                  <a:pt x="0" y="497918"/>
                </a:moveTo>
                <a:lnTo>
                  <a:pt x="7543006" y="497918"/>
                </a:lnTo>
                <a:lnTo>
                  <a:pt x="7543006" y="0"/>
                </a:lnTo>
                <a:lnTo>
                  <a:pt x="0" y="0"/>
                </a:lnTo>
                <a:lnTo>
                  <a:pt x="0" y="497918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2700" y="0"/>
            <a:ext cx="139700" cy="50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22300" y="1270000"/>
            <a:ext cx="56642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1.Newspapers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publications.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1701800"/>
            <a:ext cx="26797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  2.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radio.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  3.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Television.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2514600"/>
            <a:ext cx="33147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  4.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stations.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2933700"/>
            <a:ext cx="41783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  5.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Telephone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fax.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  6.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2100" y="406400"/>
            <a:ext cx="63500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Choosing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channels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6139"/>
            <a:ext cx="7772400" cy="1181100"/>
          </a:xfrm>
          <a:custGeom>
            <a:avLst/>
            <a:gdLst>
              <a:gd name="connsiteX0" fmla="*/ 0 w 7772400"/>
              <a:gd name="connsiteY0" fmla="*/ 0 h 1181100"/>
              <a:gd name="connsiteX1" fmla="*/ 7772400 w 7772400"/>
              <a:gd name="connsiteY1" fmla="*/ 0 h 1181100"/>
              <a:gd name="connsiteX2" fmla="*/ 7772400 w 7772400"/>
              <a:gd name="connsiteY2" fmla="*/ 1181100 h 1181100"/>
              <a:gd name="connsiteX3" fmla="*/ 0 w 7772400"/>
              <a:gd name="connsiteY3" fmla="*/ 1181100 h 1181100"/>
              <a:gd name="connsiteX4" fmla="*/ 0 w 7772400"/>
              <a:gd name="connsiteY4" fmla="*/ 0 h 1181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1181100">
                <a:moveTo>
                  <a:pt x="0" y="0"/>
                </a:moveTo>
                <a:lnTo>
                  <a:pt x="7772400" y="0"/>
                </a:lnTo>
                <a:lnTo>
                  <a:pt x="7772400" y="1181100"/>
                </a:lnTo>
                <a:lnTo>
                  <a:pt x="0" y="1181100"/>
                </a:ln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234069"/>
            <a:ext cx="7772400" cy="4598669"/>
          </a:xfrm>
          <a:custGeom>
            <a:avLst/>
            <a:gdLst>
              <a:gd name="connsiteX0" fmla="*/ 0 w 7772400"/>
              <a:gd name="connsiteY0" fmla="*/ 4598669 h 4598669"/>
              <a:gd name="connsiteX1" fmla="*/ 7772400 w 7772400"/>
              <a:gd name="connsiteY1" fmla="*/ 4598669 h 4598669"/>
              <a:gd name="connsiteX2" fmla="*/ 7772400 w 7772400"/>
              <a:gd name="connsiteY2" fmla="*/ 0 h 4598669"/>
              <a:gd name="connsiteX3" fmla="*/ 0 w 7772400"/>
              <a:gd name="connsiteY3" fmla="*/ 0 h 4598669"/>
              <a:gd name="connsiteX4" fmla="*/ 0 w 7772400"/>
              <a:gd name="connsiteY4" fmla="*/ 4598669 h 45986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4598669">
                <a:moveTo>
                  <a:pt x="0" y="4598669"/>
                </a:moveTo>
                <a:lnTo>
                  <a:pt x="7772400" y="4598669"/>
                </a:lnTo>
                <a:lnTo>
                  <a:pt x="7772400" y="0"/>
                </a:lnTo>
                <a:lnTo>
                  <a:pt x="0" y="0"/>
                </a:lnTo>
                <a:lnTo>
                  <a:pt x="0" y="4598669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3500" y="622300"/>
            <a:ext cx="21844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Techniques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" y="1270000"/>
            <a:ext cx="70358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Ways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educators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deliver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1701800"/>
            <a:ext cx="62992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massage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receivers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(target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groups)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7200" y="2578100"/>
            <a:ext cx="19939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1.lecture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seminars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3454400"/>
            <a:ext cx="25781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3.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symposium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7200" y="3911600"/>
            <a:ext cx="19431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role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7200" y="4381500"/>
            <a:ext cx="3517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groups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6139"/>
            <a:ext cx="7772400" cy="1181100"/>
          </a:xfrm>
          <a:custGeom>
            <a:avLst/>
            <a:gdLst>
              <a:gd name="connsiteX0" fmla="*/ 0 w 7772400"/>
              <a:gd name="connsiteY0" fmla="*/ 0 h 1181100"/>
              <a:gd name="connsiteX1" fmla="*/ 7772400 w 7772400"/>
              <a:gd name="connsiteY1" fmla="*/ 0 h 1181100"/>
              <a:gd name="connsiteX2" fmla="*/ 7772400 w 7772400"/>
              <a:gd name="connsiteY2" fmla="*/ 1181100 h 1181100"/>
              <a:gd name="connsiteX3" fmla="*/ 0 w 7772400"/>
              <a:gd name="connsiteY3" fmla="*/ 1181100 h 1181100"/>
              <a:gd name="connsiteX4" fmla="*/ 0 w 7772400"/>
              <a:gd name="connsiteY4" fmla="*/ 0 h 1181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1181100">
                <a:moveTo>
                  <a:pt x="0" y="0"/>
                </a:moveTo>
                <a:lnTo>
                  <a:pt x="7772400" y="0"/>
                </a:lnTo>
                <a:lnTo>
                  <a:pt x="7772400" y="1181100"/>
                </a:lnTo>
                <a:lnTo>
                  <a:pt x="0" y="1181100"/>
                </a:ln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234069"/>
            <a:ext cx="7772400" cy="4598669"/>
          </a:xfrm>
          <a:custGeom>
            <a:avLst/>
            <a:gdLst>
              <a:gd name="connsiteX0" fmla="*/ 0 w 7772400"/>
              <a:gd name="connsiteY0" fmla="*/ 4598669 h 4598669"/>
              <a:gd name="connsiteX1" fmla="*/ 7772400 w 7772400"/>
              <a:gd name="connsiteY1" fmla="*/ 4598669 h 4598669"/>
              <a:gd name="connsiteX2" fmla="*/ 7772400 w 7772400"/>
              <a:gd name="connsiteY2" fmla="*/ 0 h 4598669"/>
              <a:gd name="connsiteX3" fmla="*/ 0 w 7772400"/>
              <a:gd name="connsiteY3" fmla="*/ 0 h 4598669"/>
              <a:gd name="connsiteX4" fmla="*/ 0 w 7772400"/>
              <a:gd name="connsiteY4" fmla="*/ 4598669 h 45986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4598669">
                <a:moveTo>
                  <a:pt x="0" y="4598669"/>
                </a:moveTo>
                <a:lnTo>
                  <a:pt x="7772400" y="4598669"/>
                </a:lnTo>
                <a:lnTo>
                  <a:pt x="7772400" y="0"/>
                </a:lnTo>
                <a:lnTo>
                  <a:pt x="0" y="0"/>
                </a:lnTo>
                <a:lnTo>
                  <a:pt x="0" y="4598669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3500" y="622300"/>
            <a:ext cx="21082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1282700"/>
            <a:ext cx="63246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El-Shafi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M.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Educational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course.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CHS456.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KSU.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2616200"/>
            <a:ext cx="5930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Park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K.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health.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4800" y="3048000"/>
            <a:ext cx="69215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Preventive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Medicine.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Editor.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21th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edition.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pages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561-617.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9540" y="236880"/>
            <a:ext cx="7513319" cy="971550"/>
          </a:xfrm>
          <a:custGeom>
            <a:avLst/>
            <a:gdLst>
              <a:gd name="connsiteX0" fmla="*/ 0 w 7513319"/>
              <a:gd name="connsiteY0" fmla="*/ 971550 h 971550"/>
              <a:gd name="connsiteX1" fmla="*/ 7513319 w 7513319"/>
              <a:gd name="connsiteY1" fmla="*/ 971550 h 971550"/>
              <a:gd name="connsiteX2" fmla="*/ 7513319 w 7513319"/>
              <a:gd name="connsiteY2" fmla="*/ 0 h 971550"/>
              <a:gd name="connsiteX3" fmla="*/ 0 w 7513319"/>
              <a:gd name="connsiteY3" fmla="*/ 0 h 971550"/>
              <a:gd name="connsiteX4" fmla="*/ 0 w 7513319"/>
              <a:gd name="connsiteY4" fmla="*/ 971550 h 9715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13319" h="971550">
                <a:moveTo>
                  <a:pt x="0" y="971550"/>
                </a:moveTo>
                <a:lnTo>
                  <a:pt x="7513319" y="971550"/>
                </a:lnTo>
                <a:lnTo>
                  <a:pt x="7513319" y="0"/>
                </a:lnTo>
                <a:lnTo>
                  <a:pt x="0" y="0"/>
                </a:lnTo>
                <a:lnTo>
                  <a:pt x="0" y="97155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9540" y="1234069"/>
            <a:ext cx="7513319" cy="4469130"/>
          </a:xfrm>
          <a:custGeom>
            <a:avLst/>
            <a:gdLst>
              <a:gd name="connsiteX0" fmla="*/ 0 w 7513319"/>
              <a:gd name="connsiteY0" fmla="*/ 4469130 h 4469130"/>
              <a:gd name="connsiteX1" fmla="*/ 7513319 w 7513319"/>
              <a:gd name="connsiteY1" fmla="*/ 4469130 h 4469130"/>
              <a:gd name="connsiteX2" fmla="*/ 7513319 w 7513319"/>
              <a:gd name="connsiteY2" fmla="*/ 0 h 4469130"/>
              <a:gd name="connsiteX3" fmla="*/ 0 w 7513319"/>
              <a:gd name="connsiteY3" fmla="*/ 0 h 4469130"/>
              <a:gd name="connsiteX4" fmla="*/ 0 w 7513319"/>
              <a:gd name="connsiteY4" fmla="*/ 4469130 h 4469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13319" h="4469130">
                <a:moveTo>
                  <a:pt x="0" y="4469130"/>
                </a:moveTo>
                <a:lnTo>
                  <a:pt x="7513319" y="4469130"/>
                </a:lnTo>
                <a:lnTo>
                  <a:pt x="7513319" y="0"/>
                </a:lnTo>
                <a:lnTo>
                  <a:pt x="0" y="0"/>
                </a:lnTo>
                <a:lnTo>
                  <a:pt x="0" y="446913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90500" y="622300"/>
            <a:ext cx="61722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altLang="zh-CN" sz="3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5100" y="1295400"/>
            <a:ext cx="73787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266700" algn="l"/>
              </a:tabLst>
            </a:pPr>
            <a:r>
              <a:rPr lang="en-US" altLang="zh-CN" sz="202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individual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practice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proper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" y="2832100"/>
            <a:ext cx="59690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1-Knowing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proper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rules.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" y="3657600"/>
            <a:ext cx="5702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2-Knowing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benefit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nutrient.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" y="4483100"/>
            <a:ext cx="6845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3-More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attention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quantity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4838700"/>
            <a:ext cx="952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9540" y="3439"/>
            <a:ext cx="7513319" cy="5764530"/>
          </a:xfrm>
          <a:custGeom>
            <a:avLst/>
            <a:gdLst>
              <a:gd name="connsiteX0" fmla="*/ 0 w 7513319"/>
              <a:gd name="connsiteY0" fmla="*/ 5764530 h 5764530"/>
              <a:gd name="connsiteX1" fmla="*/ 7513319 w 7513319"/>
              <a:gd name="connsiteY1" fmla="*/ 5764530 h 5764530"/>
              <a:gd name="connsiteX2" fmla="*/ 7513319 w 7513319"/>
              <a:gd name="connsiteY2" fmla="*/ 0 h 5764530"/>
              <a:gd name="connsiteX3" fmla="*/ 0 w 7513319"/>
              <a:gd name="connsiteY3" fmla="*/ 0 h 5764530"/>
              <a:gd name="connsiteX4" fmla="*/ 0 w 7513319"/>
              <a:gd name="connsiteY4" fmla="*/ 5764530 h 57645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13319" h="5764530">
                <a:moveTo>
                  <a:pt x="0" y="5764530"/>
                </a:moveTo>
                <a:lnTo>
                  <a:pt x="7513319" y="5764530"/>
                </a:lnTo>
                <a:lnTo>
                  <a:pt x="7513319" y="0"/>
                </a:lnTo>
                <a:lnTo>
                  <a:pt x="0" y="0"/>
                </a:lnTo>
                <a:lnTo>
                  <a:pt x="0" y="576453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65100" y="533400"/>
            <a:ext cx="73025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sz="202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37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7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Nutrition: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intakes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growth,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energy,</a:t>
            </a:r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replacement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tissues;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" y="1765300"/>
            <a:ext cx="68199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successive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stages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include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digestion,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absorption,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metabolism,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excretion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5100" y="3136900"/>
            <a:ext cx="66929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substance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taken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needs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energy,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maintenance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growth.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5100" y="5270500"/>
            <a:ext cx="7391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requirements: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quantities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770" y="12700"/>
            <a:ext cx="7707630" cy="5753100"/>
          </a:xfrm>
          <a:custGeom>
            <a:avLst/>
            <a:gdLst>
              <a:gd name="connsiteX0" fmla="*/ 0 w 7707630"/>
              <a:gd name="connsiteY0" fmla="*/ 0 h 5753100"/>
              <a:gd name="connsiteX1" fmla="*/ 7707630 w 7707630"/>
              <a:gd name="connsiteY1" fmla="*/ 0 h 5753100"/>
              <a:gd name="connsiteX2" fmla="*/ 7707630 w 7707630"/>
              <a:gd name="connsiteY2" fmla="*/ 5753100 h 5753100"/>
              <a:gd name="connsiteX3" fmla="*/ 0 w 7707630"/>
              <a:gd name="connsiteY3" fmla="*/ 5753100 h 5753100"/>
              <a:gd name="connsiteX4" fmla="*/ 0 w 7707630"/>
              <a:gd name="connsiteY4" fmla="*/ 0 h 5753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07630" h="5753100">
                <a:moveTo>
                  <a:pt x="0" y="0"/>
                </a:moveTo>
                <a:lnTo>
                  <a:pt x="7707630" y="0"/>
                </a:lnTo>
                <a:lnTo>
                  <a:pt x="7707630" y="5753100"/>
                </a:lnTo>
                <a:lnTo>
                  <a:pt x="0" y="5753100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7700" y="845449"/>
            <a:ext cx="1684020" cy="2396490"/>
          </a:xfrm>
          <a:custGeom>
            <a:avLst/>
            <a:gdLst>
              <a:gd name="connsiteX0" fmla="*/ 0 w 1684020"/>
              <a:gd name="connsiteY0" fmla="*/ 2396490 h 2396490"/>
              <a:gd name="connsiteX1" fmla="*/ 1684020 w 1684020"/>
              <a:gd name="connsiteY1" fmla="*/ 2396490 h 2396490"/>
              <a:gd name="connsiteX2" fmla="*/ 1684020 w 1684020"/>
              <a:gd name="connsiteY2" fmla="*/ 0 h 2396490"/>
              <a:gd name="connsiteX3" fmla="*/ 0 w 1684020"/>
              <a:gd name="connsiteY3" fmla="*/ 0 h 2396490"/>
              <a:gd name="connsiteX4" fmla="*/ 0 w 1684020"/>
              <a:gd name="connsiteY4" fmla="*/ 2396490 h 23964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4020" h="2396490">
                <a:moveTo>
                  <a:pt x="0" y="2396490"/>
                </a:moveTo>
                <a:lnTo>
                  <a:pt x="1684020" y="2396490"/>
                </a:lnTo>
                <a:lnTo>
                  <a:pt x="1684020" y="0"/>
                </a:lnTo>
                <a:lnTo>
                  <a:pt x="0" y="0"/>
                </a:lnTo>
                <a:lnTo>
                  <a:pt x="0" y="239649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1349" y="839099"/>
            <a:ext cx="1696719" cy="2409189"/>
          </a:xfrm>
          <a:custGeom>
            <a:avLst/>
            <a:gdLst>
              <a:gd name="connsiteX0" fmla="*/ 6350 w 1696719"/>
              <a:gd name="connsiteY0" fmla="*/ 6350 h 2409189"/>
              <a:gd name="connsiteX1" fmla="*/ 1690369 w 1696719"/>
              <a:gd name="connsiteY1" fmla="*/ 6350 h 2409189"/>
              <a:gd name="connsiteX2" fmla="*/ 1690369 w 1696719"/>
              <a:gd name="connsiteY2" fmla="*/ 2402839 h 2409189"/>
              <a:gd name="connsiteX3" fmla="*/ 6350 w 1696719"/>
              <a:gd name="connsiteY3" fmla="*/ 2402839 h 2409189"/>
              <a:gd name="connsiteX4" fmla="*/ 6350 w 1696719"/>
              <a:gd name="connsiteY4" fmla="*/ 6350 h 24091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96719" h="2409189">
                <a:moveTo>
                  <a:pt x="6350" y="6350"/>
                </a:moveTo>
                <a:lnTo>
                  <a:pt x="1690369" y="6350"/>
                </a:lnTo>
                <a:lnTo>
                  <a:pt x="1690369" y="2402839"/>
                </a:lnTo>
                <a:lnTo>
                  <a:pt x="6350" y="2402839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26030" y="845449"/>
            <a:ext cx="1943100" cy="1684020"/>
          </a:xfrm>
          <a:custGeom>
            <a:avLst/>
            <a:gdLst>
              <a:gd name="connsiteX0" fmla="*/ 0 w 1943100"/>
              <a:gd name="connsiteY0" fmla="*/ 1684020 h 1684020"/>
              <a:gd name="connsiteX1" fmla="*/ 1943100 w 1943100"/>
              <a:gd name="connsiteY1" fmla="*/ 1684020 h 1684020"/>
              <a:gd name="connsiteX2" fmla="*/ 1943100 w 1943100"/>
              <a:gd name="connsiteY2" fmla="*/ 0 h 1684020"/>
              <a:gd name="connsiteX3" fmla="*/ 0 w 1943100"/>
              <a:gd name="connsiteY3" fmla="*/ 0 h 1684020"/>
              <a:gd name="connsiteX4" fmla="*/ 0 w 1943100"/>
              <a:gd name="connsiteY4" fmla="*/ 1684020 h 16840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43100" h="1684020">
                <a:moveTo>
                  <a:pt x="0" y="1684020"/>
                </a:moveTo>
                <a:lnTo>
                  <a:pt x="1943100" y="1684020"/>
                </a:lnTo>
                <a:lnTo>
                  <a:pt x="1943100" y="0"/>
                </a:lnTo>
                <a:lnTo>
                  <a:pt x="0" y="0"/>
                </a:lnTo>
                <a:lnTo>
                  <a:pt x="0" y="168402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19679" y="839099"/>
            <a:ext cx="1955799" cy="1696719"/>
          </a:xfrm>
          <a:custGeom>
            <a:avLst/>
            <a:gdLst>
              <a:gd name="connsiteX0" fmla="*/ 6350 w 1955799"/>
              <a:gd name="connsiteY0" fmla="*/ 6350 h 1696719"/>
              <a:gd name="connsiteX1" fmla="*/ 1949449 w 1955799"/>
              <a:gd name="connsiteY1" fmla="*/ 6350 h 1696719"/>
              <a:gd name="connsiteX2" fmla="*/ 1949449 w 1955799"/>
              <a:gd name="connsiteY2" fmla="*/ 1690369 h 1696719"/>
              <a:gd name="connsiteX3" fmla="*/ 6350 w 1955799"/>
              <a:gd name="connsiteY3" fmla="*/ 1690369 h 1696719"/>
              <a:gd name="connsiteX4" fmla="*/ 6350 w 1955799"/>
              <a:gd name="connsiteY4" fmla="*/ 6350 h 16967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55799" h="1696719">
                <a:moveTo>
                  <a:pt x="6350" y="6350"/>
                </a:moveTo>
                <a:lnTo>
                  <a:pt x="1949449" y="6350"/>
                </a:lnTo>
                <a:lnTo>
                  <a:pt x="1949449" y="1690369"/>
                </a:lnTo>
                <a:lnTo>
                  <a:pt x="6350" y="1690369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28210" y="845449"/>
            <a:ext cx="1943100" cy="1748790"/>
          </a:xfrm>
          <a:custGeom>
            <a:avLst/>
            <a:gdLst>
              <a:gd name="connsiteX0" fmla="*/ 0 w 1943100"/>
              <a:gd name="connsiteY0" fmla="*/ 1748790 h 1748790"/>
              <a:gd name="connsiteX1" fmla="*/ 1943100 w 1943100"/>
              <a:gd name="connsiteY1" fmla="*/ 1748790 h 1748790"/>
              <a:gd name="connsiteX2" fmla="*/ 1943100 w 1943100"/>
              <a:gd name="connsiteY2" fmla="*/ 0 h 1748790"/>
              <a:gd name="connsiteX3" fmla="*/ 0 w 1943100"/>
              <a:gd name="connsiteY3" fmla="*/ 0 h 1748790"/>
              <a:gd name="connsiteX4" fmla="*/ 0 w 1943100"/>
              <a:gd name="connsiteY4" fmla="*/ 1748790 h 17487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43100" h="1748790">
                <a:moveTo>
                  <a:pt x="0" y="1748790"/>
                </a:moveTo>
                <a:lnTo>
                  <a:pt x="1943100" y="1748790"/>
                </a:lnTo>
                <a:lnTo>
                  <a:pt x="1943100" y="0"/>
                </a:lnTo>
                <a:lnTo>
                  <a:pt x="0" y="0"/>
                </a:lnTo>
                <a:lnTo>
                  <a:pt x="0" y="174879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21859" y="839099"/>
            <a:ext cx="1955800" cy="1761489"/>
          </a:xfrm>
          <a:custGeom>
            <a:avLst/>
            <a:gdLst>
              <a:gd name="connsiteX0" fmla="*/ 6350 w 1955800"/>
              <a:gd name="connsiteY0" fmla="*/ 6350 h 1761489"/>
              <a:gd name="connsiteX1" fmla="*/ 1949449 w 1955800"/>
              <a:gd name="connsiteY1" fmla="*/ 6350 h 1761489"/>
              <a:gd name="connsiteX2" fmla="*/ 1949449 w 1955800"/>
              <a:gd name="connsiteY2" fmla="*/ 1755139 h 1761489"/>
              <a:gd name="connsiteX3" fmla="*/ 6350 w 1955800"/>
              <a:gd name="connsiteY3" fmla="*/ 1755139 h 1761489"/>
              <a:gd name="connsiteX4" fmla="*/ 6350 w 1955800"/>
              <a:gd name="connsiteY4" fmla="*/ 6350 h 17614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55800" h="1761489">
                <a:moveTo>
                  <a:pt x="6350" y="6350"/>
                </a:moveTo>
                <a:lnTo>
                  <a:pt x="1949449" y="6350"/>
                </a:lnTo>
                <a:lnTo>
                  <a:pt x="1949449" y="1755139"/>
                </a:lnTo>
                <a:lnTo>
                  <a:pt x="6350" y="1755139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43100" y="3112399"/>
            <a:ext cx="3108959" cy="1813560"/>
          </a:xfrm>
          <a:custGeom>
            <a:avLst/>
            <a:gdLst>
              <a:gd name="connsiteX0" fmla="*/ 0 w 3108959"/>
              <a:gd name="connsiteY0" fmla="*/ 906780 h 1813560"/>
              <a:gd name="connsiteX1" fmla="*/ 0 w 3108959"/>
              <a:gd name="connsiteY1" fmla="*/ 906780 h 1813560"/>
              <a:gd name="connsiteX2" fmla="*/ 1554479 w 3108959"/>
              <a:gd name="connsiteY2" fmla="*/ 0 h 1813560"/>
              <a:gd name="connsiteX3" fmla="*/ 1554479 w 3108959"/>
              <a:gd name="connsiteY3" fmla="*/ 0 h 1813560"/>
              <a:gd name="connsiteX4" fmla="*/ 3108959 w 3108959"/>
              <a:gd name="connsiteY4" fmla="*/ 906780 h 1813560"/>
              <a:gd name="connsiteX5" fmla="*/ 3108959 w 3108959"/>
              <a:gd name="connsiteY5" fmla="*/ 906780 h 1813560"/>
              <a:gd name="connsiteX6" fmla="*/ 1554479 w 3108959"/>
              <a:gd name="connsiteY6" fmla="*/ 1813560 h 1813560"/>
              <a:gd name="connsiteX7" fmla="*/ 1554479 w 3108959"/>
              <a:gd name="connsiteY7" fmla="*/ 1813560 h 1813560"/>
              <a:gd name="connsiteX8" fmla="*/ 0 w 3108959"/>
              <a:gd name="connsiteY8" fmla="*/ 906780 h 18135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08959" h="1813560">
                <a:moveTo>
                  <a:pt x="0" y="906780"/>
                </a:moveTo>
                <a:lnTo>
                  <a:pt x="0" y="906780"/>
                </a:lnTo>
                <a:cubicBezTo>
                  <a:pt x="0" y="405979"/>
                  <a:pt x="695965" y="0"/>
                  <a:pt x="1554479" y="0"/>
                </a:cubicBezTo>
                <a:lnTo>
                  <a:pt x="1554479" y="0"/>
                </a:lnTo>
                <a:cubicBezTo>
                  <a:pt x="2412996" y="0"/>
                  <a:pt x="3108959" y="405979"/>
                  <a:pt x="3108959" y="906780"/>
                </a:cubicBezTo>
                <a:lnTo>
                  <a:pt x="3108959" y="906780"/>
                </a:lnTo>
                <a:cubicBezTo>
                  <a:pt x="3108959" y="1407581"/>
                  <a:pt x="2412996" y="1813560"/>
                  <a:pt x="1554479" y="1813560"/>
                </a:cubicBezTo>
                <a:lnTo>
                  <a:pt x="1554479" y="1813560"/>
                </a:lnTo>
                <a:cubicBezTo>
                  <a:pt x="695965" y="1813560"/>
                  <a:pt x="0" y="1407581"/>
                  <a:pt x="0" y="906780"/>
                </a:cubicBez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36749" y="3106048"/>
            <a:ext cx="3121659" cy="1826259"/>
          </a:xfrm>
          <a:custGeom>
            <a:avLst/>
            <a:gdLst>
              <a:gd name="connsiteX0" fmla="*/ 6350 w 3121659"/>
              <a:gd name="connsiteY0" fmla="*/ 913129 h 1826259"/>
              <a:gd name="connsiteX1" fmla="*/ 6350 w 3121659"/>
              <a:gd name="connsiteY1" fmla="*/ 913129 h 1826259"/>
              <a:gd name="connsiteX2" fmla="*/ 1560829 w 3121659"/>
              <a:gd name="connsiteY2" fmla="*/ 6350 h 1826259"/>
              <a:gd name="connsiteX3" fmla="*/ 1560829 w 3121659"/>
              <a:gd name="connsiteY3" fmla="*/ 6350 h 1826259"/>
              <a:gd name="connsiteX4" fmla="*/ 3115309 w 3121659"/>
              <a:gd name="connsiteY4" fmla="*/ 913129 h 1826259"/>
              <a:gd name="connsiteX5" fmla="*/ 3115309 w 3121659"/>
              <a:gd name="connsiteY5" fmla="*/ 913129 h 1826259"/>
              <a:gd name="connsiteX6" fmla="*/ 1560829 w 3121659"/>
              <a:gd name="connsiteY6" fmla="*/ 1819909 h 1826259"/>
              <a:gd name="connsiteX7" fmla="*/ 1560829 w 3121659"/>
              <a:gd name="connsiteY7" fmla="*/ 1819909 h 1826259"/>
              <a:gd name="connsiteX8" fmla="*/ 6350 w 3121659"/>
              <a:gd name="connsiteY8" fmla="*/ 913129 h 18262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21659" h="1826259">
                <a:moveTo>
                  <a:pt x="6350" y="913129"/>
                </a:moveTo>
                <a:lnTo>
                  <a:pt x="6350" y="913129"/>
                </a:lnTo>
                <a:cubicBezTo>
                  <a:pt x="6350" y="412329"/>
                  <a:pt x="702314" y="6350"/>
                  <a:pt x="1560829" y="6350"/>
                </a:cubicBezTo>
                <a:lnTo>
                  <a:pt x="1560829" y="6350"/>
                </a:lnTo>
                <a:cubicBezTo>
                  <a:pt x="2419344" y="6350"/>
                  <a:pt x="3115309" y="412329"/>
                  <a:pt x="3115309" y="913129"/>
                </a:cubicBezTo>
                <a:lnTo>
                  <a:pt x="3115309" y="913129"/>
                </a:lnTo>
                <a:cubicBezTo>
                  <a:pt x="3115309" y="1413930"/>
                  <a:pt x="2419344" y="1819909"/>
                  <a:pt x="1560829" y="1819909"/>
                </a:cubicBezTo>
                <a:lnTo>
                  <a:pt x="1560829" y="1819909"/>
                </a:lnTo>
                <a:cubicBezTo>
                  <a:pt x="702314" y="1819909"/>
                  <a:pt x="6350" y="1413930"/>
                  <a:pt x="6350" y="913129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562350" y="2659009"/>
            <a:ext cx="39131" cy="323850"/>
          </a:xfrm>
          <a:custGeom>
            <a:avLst/>
            <a:gdLst>
              <a:gd name="connsiteX0" fmla="*/ 0 w 39131"/>
              <a:gd name="connsiteY0" fmla="*/ 304284 h 323850"/>
              <a:gd name="connsiteX1" fmla="*/ 15595 w 39131"/>
              <a:gd name="connsiteY1" fmla="*/ 304284 h 323850"/>
              <a:gd name="connsiteX2" fmla="*/ 15595 w 39131"/>
              <a:gd name="connsiteY2" fmla="*/ 0 h 323850"/>
              <a:gd name="connsiteX3" fmla="*/ 23536 w 39131"/>
              <a:gd name="connsiteY3" fmla="*/ 0 h 323850"/>
              <a:gd name="connsiteX4" fmla="*/ 23536 w 39131"/>
              <a:gd name="connsiteY4" fmla="*/ 304284 h 323850"/>
              <a:gd name="connsiteX5" fmla="*/ 39131 w 39131"/>
              <a:gd name="connsiteY5" fmla="*/ 304284 h 323850"/>
              <a:gd name="connsiteX6" fmla="*/ 19565 w 39131"/>
              <a:gd name="connsiteY6" fmla="*/ 323850 h 323850"/>
              <a:gd name="connsiteX7" fmla="*/ 0 w 39131"/>
              <a:gd name="connsiteY7" fmla="*/ 304284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9131" h="323850">
                <a:moveTo>
                  <a:pt x="0" y="304284"/>
                </a:moveTo>
                <a:lnTo>
                  <a:pt x="15595" y="304284"/>
                </a:lnTo>
                <a:lnTo>
                  <a:pt x="15595" y="0"/>
                </a:lnTo>
                <a:lnTo>
                  <a:pt x="23536" y="0"/>
                </a:lnTo>
                <a:lnTo>
                  <a:pt x="23536" y="304284"/>
                </a:lnTo>
                <a:lnTo>
                  <a:pt x="39131" y="304284"/>
                </a:lnTo>
                <a:lnTo>
                  <a:pt x="19565" y="323850"/>
                </a:lnTo>
                <a:lnTo>
                  <a:pt x="0" y="304284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555999" y="2652658"/>
            <a:ext cx="51832" cy="336549"/>
          </a:xfrm>
          <a:custGeom>
            <a:avLst/>
            <a:gdLst>
              <a:gd name="connsiteX0" fmla="*/ 6350 w 51832"/>
              <a:gd name="connsiteY0" fmla="*/ 310634 h 336549"/>
              <a:gd name="connsiteX1" fmla="*/ 21945 w 51832"/>
              <a:gd name="connsiteY1" fmla="*/ 310634 h 336549"/>
              <a:gd name="connsiteX2" fmla="*/ 21945 w 51832"/>
              <a:gd name="connsiteY2" fmla="*/ 6350 h 336549"/>
              <a:gd name="connsiteX3" fmla="*/ 29886 w 51832"/>
              <a:gd name="connsiteY3" fmla="*/ 6350 h 336549"/>
              <a:gd name="connsiteX4" fmla="*/ 29886 w 51832"/>
              <a:gd name="connsiteY4" fmla="*/ 310634 h 336549"/>
              <a:gd name="connsiteX5" fmla="*/ 45481 w 51832"/>
              <a:gd name="connsiteY5" fmla="*/ 310634 h 336549"/>
              <a:gd name="connsiteX6" fmla="*/ 25915 w 51832"/>
              <a:gd name="connsiteY6" fmla="*/ 330199 h 336549"/>
              <a:gd name="connsiteX7" fmla="*/ 6350 w 51832"/>
              <a:gd name="connsiteY7" fmla="*/ 310634 h 3365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1832" h="336549">
                <a:moveTo>
                  <a:pt x="6350" y="310634"/>
                </a:moveTo>
                <a:lnTo>
                  <a:pt x="21945" y="310634"/>
                </a:lnTo>
                <a:lnTo>
                  <a:pt x="21945" y="6350"/>
                </a:lnTo>
                <a:lnTo>
                  <a:pt x="29886" y="6350"/>
                </a:lnTo>
                <a:lnTo>
                  <a:pt x="29886" y="310634"/>
                </a:lnTo>
                <a:lnTo>
                  <a:pt x="45481" y="310634"/>
                </a:lnTo>
                <a:lnTo>
                  <a:pt x="25915" y="330199"/>
                </a:lnTo>
                <a:lnTo>
                  <a:pt x="6350" y="31063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16830" y="3392059"/>
            <a:ext cx="971554" cy="820373"/>
          </a:xfrm>
          <a:custGeom>
            <a:avLst/>
            <a:gdLst>
              <a:gd name="connsiteX0" fmla="*/ 0 w 971554"/>
              <a:gd name="connsiteY0" fmla="*/ 724372 h 820373"/>
              <a:gd name="connsiteX1" fmla="*/ 52463 w 971554"/>
              <a:gd name="connsiteY1" fmla="*/ 626257 h 820373"/>
              <a:gd name="connsiteX2" fmla="*/ 52463 w 971554"/>
              <a:gd name="connsiteY2" fmla="*/ 649865 h 820373"/>
              <a:gd name="connsiteX3" fmla="*/ 52463 w 971554"/>
              <a:gd name="connsiteY3" fmla="*/ 649865 h 820373"/>
              <a:gd name="connsiteX4" fmla="*/ 966543 w 971554"/>
              <a:gd name="connsiteY4" fmla="*/ 0 h 820373"/>
              <a:gd name="connsiteX5" fmla="*/ 966543 w 971554"/>
              <a:gd name="connsiteY5" fmla="*/ 0 h 820373"/>
              <a:gd name="connsiteX6" fmla="*/ 738304 w 971554"/>
              <a:gd name="connsiteY6" fmla="*/ 544299 h 820373"/>
              <a:gd name="connsiteX7" fmla="*/ 52463 w 971554"/>
              <a:gd name="connsiteY7" fmla="*/ 796763 h 820373"/>
              <a:gd name="connsiteX8" fmla="*/ 52463 w 971554"/>
              <a:gd name="connsiteY8" fmla="*/ 820373 h 820373"/>
              <a:gd name="connsiteX9" fmla="*/ 0 w 971554"/>
              <a:gd name="connsiteY9" fmla="*/ 724372 h 8203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971554" h="820373">
                <a:moveTo>
                  <a:pt x="0" y="724372"/>
                </a:moveTo>
                <a:lnTo>
                  <a:pt x="52463" y="626257"/>
                </a:lnTo>
                <a:lnTo>
                  <a:pt x="52463" y="649865"/>
                </a:lnTo>
                <a:lnTo>
                  <a:pt x="52463" y="649865"/>
                </a:lnTo>
                <a:cubicBezTo>
                  <a:pt x="530209" y="630603"/>
                  <a:pt x="918029" y="354881"/>
                  <a:pt x="966543" y="0"/>
                </a:cubicBezTo>
                <a:lnTo>
                  <a:pt x="966543" y="0"/>
                </a:lnTo>
                <a:cubicBezTo>
                  <a:pt x="993483" y="197068"/>
                  <a:pt x="911002" y="393765"/>
                  <a:pt x="738304" y="544299"/>
                </a:cubicBezTo>
                <a:cubicBezTo>
                  <a:pt x="565607" y="694832"/>
                  <a:pt x="317760" y="786067"/>
                  <a:pt x="52463" y="796763"/>
                </a:cubicBezTo>
                <a:lnTo>
                  <a:pt x="52463" y="820373"/>
                </a:lnTo>
                <a:lnTo>
                  <a:pt x="0" y="724372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16830" y="2594239"/>
            <a:ext cx="971550" cy="871269"/>
          </a:xfrm>
          <a:custGeom>
            <a:avLst/>
            <a:gdLst>
              <a:gd name="connsiteX0" fmla="*/ 971550 w 971550"/>
              <a:gd name="connsiteY0" fmla="*/ 871269 h 871269"/>
              <a:gd name="connsiteX1" fmla="*/ 971550 w 971550"/>
              <a:gd name="connsiteY1" fmla="*/ 871269 h 871269"/>
              <a:gd name="connsiteX2" fmla="*/ 0 w 971550"/>
              <a:gd name="connsiteY2" fmla="*/ 146898 h 871269"/>
              <a:gd name="connsiteX3" fmla="*/ 0 w 971550"/>
              <a:gd name="connsiteY3" fmla="*/ 0 h 871269"/>
              <a:gd name="connsiteX4" fmla="*/ 0 w 971550"/>
              <a:gd name="connsiteY4" fmla="*/ 0 h 871269"/>
              <a:gd name="connsiteX5" fmla="*/ 971550 w 971550"/>
              <a:gd name="connsiteY5" fmla="*/ 724371 h 871269"/>
              <a:gd name="connsiteX6" fmla="*/ 971550 w 971550"/>
              <a:gd name="connsiteY6" fmla="*/ 871269 h 8712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71550" h="871269">
                <a:moveTo>
                  <a:pt x="971550" y="871269"/>
                </a:moveTo>
                <a:lnTo>
                  <a:pt x="971550" y="871269"/>
                </a:lnTo>
                <a:cubicBezTo>
                  <a:pt x="971550" y="471210"/>
                  <a:pt x="536572" y="146898"/>
                  <a:pt x="0" y="146898"/>
                </a:cubicBezTo>
                <a:lnTo>
                  <a:pt x="0" y="0"/>
                </a:lnTo>
                <a:lnTo>
                  <a:pt x="0" y="0"/>
                </a:lnTo>
                <a:cubicBezTo>
                  <a:pt x="536572" y="0"/>
                  <a:pt x="971550" y="324312"/>
                  <a:pt x="971550" y="724371"/>
                </a:cubicBezTo>
                <a:lnTo>
                  <a:pt x="971550" y="871269"/>
                </a:lnTo>
              </a:path>
            </a:pathLst>
          </a:custGeom>
          <a:solidFill>
            <a:srgbClr val="0059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16830" y="2594239"/>
            <a:ext cx="971550" cy="1618193"/>
          </a:xfrm>
          <a:custGeom>
            <a:avLst/>
            <a:gdLst>
              <a:gd name="connsiteX0" fmla="*/ 971550 w 971550"/>
              <a:gd name="connsiteY0" fmla="*/ 871269 h 1618193"/>
              <a:gd name="connsiteX1" fmla="*/ 971550 w 971550"/>
              <a:gd name="connsiteY1" fmla="*/ 871269 h 1618193"/>
              <a:gd name="connsiteX2" fmla="*/ 0 w 971550"/>
              <a:gd name="connsiteY2" fmla="*/ 146898 h 1618193"/>
              <a:gd name="connsiteX3" fmla="*/ 0 w 971550"/>
              <a:gd name="connsiteY3" fmla="*/ 0 h 1618193"/>
              <a:gd name="connsiteX4" fmla="*/ 0 w 971550"/>
              <a:gd name="connsiteY4" fmla="*/ 0 h 1618193"/>
              <a:gd name="connsiteX5" fmla="*/ 971550 w 971550"/>
              <a:gd name="connsiteY5" fmla="*/ 724371 h 1618193"/>
              <a:gd name="connsiteX6" fmla="*/ 971550 w 971550"/>
              <a:gd name="connsiteY6" fmla="*/ 871269 h 1618193"/>
              <a:gd name="connsiteX7" fmla="*/ 971550 w 971550"/>
              <a:gd name="connsiteY7" fmla="*/ 871269 h 1618193"/>
              <a:gd name="connsiteX8" fmla="*/ 52463 w 971550"/>
              <a:gd name="connsiteY8" fmla="*/ 1594584 h 1618193"/>
              <a:gd name="connsiteX9" fmla="*/ 52463 w 971550"/>
              <a:gd name="connsiteY9" fmla="*/ 1618193 h 1618193"/>
              <a:gd name="connsiteX10" fmla="*/ 0 w 971550"/>
              <a:gd name="connsiteY10" fmla="*/ 1522192 h 1618193"/>
              <a:gd name="connsiteX11" fmla="*/ 52463 w 971550"/>
              <a:gd name="connsiteY11" fmla="*/ 1424077 h 1618193"/>
              <a:gd name="connsiteX12" fmla="*/ 52463 w 971550"/>
              <a:gd name="connsiteY12" fmla="*/ 1447685 h 1618193"/>
              <a:gd name="connsiteX13" fmla="*/ 52463 w 971550"/>
              <a:gd name="connsiteY13" fmla="*/ 1447685 h 1618193"/>
              <a:gd name="connsiteX14" fmla="*/ 966543 w 971550"/>
              <a:gd name="connsiteY14" fmla="*/ 797820 h 1618193"/>
              <a:gd name="connsiteX15" fmla="*/ 971550 w 971550"/>
              <a:gd name="connsiteY15" fmla="*/ 871269 h 1618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971550" h="1618193">
                <a:moveTo>
                  <a:pt x="971550" y="871269"/>
                </a:moveTo>
                <a:lnTo>
                  <a:pt x="971550" y="871269"/>
                </a:lnTo>
                <a:cubicBezTo>
                  <a:pt x="971550" y="471210"/>
                  <a:pt x="536572" y="146898"/>
                  <a:pt x="0" y="146898"/>
                </a:cubicBezTo>
                <a:lnTo>
                  <a:pt x="0" y="0"/>
                </a:lnTo>
                <a:lnTo>
                  <a:pt x="0" y="0"/>
                </a:lnTo>
                <a:cubicBezTo>
                  <a:pt x="536572" y="0"/>
                  <a:pt x="971550" y="324312"/>
                  <a:pt x="971550" y="724371"/>
                </a:cubicBezTo>
                <a:lnTo>
                  <a:pt x="971550" y="871269"/>
                </a:lnTo>
                <a:lnTo>
                  <a:pt x="971550" y="871269"/>
                </a:lnTo>
                <a:cubicBezTo>
                  <a:pt x="971550" y="1256130"/>
                  <a:pt x="567898" y="1573801"/>
                  <a:pt x="52463" y="1594584"/>
                </a:cubicBezTo>
                <a:lnTo>
                  <a:pt x="52463" y="1618193"/>
                </a:lnTo>
                <a:lnTo>
                  <a:pt x="0" y="1522192"/>
                </a:lnTo>
                <a:lnTo>
                  <a:pt x="52463" y="1424077"/>
                </a:lnTo>
                <a:lnTo>
                  <a:pt x="52463" y="1447685"/>
                </a:lnTo>
                <a:lnTo>
                  <a:pt x="52463" y="1447685"/>
                </a:lnTo>
                <a:cubicBezTo>
                  <a:pt x="530209" y="1428423"/>
                  <a:pt x="918029" y="1152701"/>
                  <a:pt x="966543" y="797820"/>
                </a:cubicBezTo>
                <a:lnTo>
                  <a:pt x="971550" y="87126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10479" y="2587888"/>
            <a:ext cx="984250" cy="1630893"/>
          </a:xfrm>
          <a:custGeom>
            <a:avLst/>
            <a:gdLst>
              <a:gd name="connsiteX0" fmla="*/ 977900 w 984250"/>
              <a:gd name="connsiteY0" fmla="*/ 877619 h 1630893"/>
              <a:gd name="connsiteX1" fmla="*/ 977900 w 984250"/>
              <a:gd name="connsiteY1" fmla="*/ 877619 h 1630893"/>
              <a:gd name="connsiteX2" fmla="*/ 6350 w 984250"/>
              <a:gd name="connsiteY2" fmla="*/ 153249 h 1630893"/>
              <a:gd name="connsiteX3" fmla="*/ 6350 w 984250"/>
              <a:gd name="connsiteY3" fmla="*/ 6350 h 1630893"/>
              <a:gd name="connsiteX4" fmla="*/ 6350 w 984250"/>
              <a:gd name="connsiteY4" fmla="*/ 6350 h 1630893"/>
              <a:gd name="connsiteX5" fmla="*/ 977900 w 984250"/>
              <a:gd name="connsiteY5" fmla="*/ 730721 h 1630893"/>
              <a:gd name="connsiteX6" fmla="*/ 977900 w 984250"/>
              <a:gd name="connsiteY6" fmla="*/ 877619 h 1630893"/>
              <a:gd name="connsiteX7" fmla="*/ 977900 w 984250"/>
              <a:gd name="connsiteY7" fmla="*/ 877619 h 1630893"/>
              <a:gd name="connsiteX8" fmla="*/ 58814 w 984250"/>
              <a:gd name="connsiteY8" fmla="*/ 1600934 h 1630893"/>
              <a:gd name="connsiteX9" fmla="*/ 58814 w 984250"/>
              <a:gd name="connsiteY9" fmla="*/ 1624543 h 1630893"/>
              <a:gd name="connsiteX10" fmla="*/ 6350 w 984250"/>
              <a:gd name="connsiteY10" fmla="*/ 1528542 h 1630893"/>
              <a:gd name="connsiteX11" fmla="*/ 58814 w 984250"/>
              <a:gd name="connsiteY11" fmla="*/ 1430426 h 1630893"/>
              <a:gd name="connsiteX12" fmla="*/ 58814 w 984250"/>
              <a:gd name="connsiteY12" fmla="*/ 1454035 h 1630893"/>
              <a:gd name="connsiteX13" fmla="*/ 58814 w 984250"/>
              <a:gd name="connsiteY13" fmla="*/ 1454035 h 1630893"/>
              <a:gd name="connsiteX14" fmla="*/ 972893 w 984250"/>
              <a:gd name="connsiteY14" fmla="*/ 804170 h 16308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84250" h="1630893">
                <a:moveTo>
                  <a:pt x="977900" y="877619"/>
                </a:moveTo>
                <a:lnTo>
                  <a:pt x="977900" y="877619"/>
                </a:lnTo>
                <a:cubicBezTo>
                  <a:pt x="977900" y="477560"/>
                  <a:pt x="542923" y="153249"/>
                  <a:pt x="6350" y="153249"/>
                </a:cubicBezTo>
                <a:lnTo>
                  <a:pt x="6350" y="6350"/>
                </a:lnTo>
                <a:lnTo>
                  <a:pt x="6350" y="6350"/>
                </a:lnTo>
                <a:cubicBezTo>
                  <a:pt x="542923" y="6350"/>
                  <a:pt x="977900" y="330663"/>
                  <a:pt x="977900" y="730721"/>
                </a:cubicBezTo>
                <a:lnTo>
                  <a:pt x="977900" y="877619"/>
                </a:lnTo>
                <a:lnTo>
                  <a:pt x="977900" y="877619"/>
                </a:lnTo>
                <a:cubicBezTo>
                  <a:pt x="977900" y="1262479"/>
                  <a:pt x="574247" y="1580152"/>
                  <a:pt x="58814" y="1600934"/>
                </a:cubicBezTo>
                <a:lnTo>
                  <a:pt x="58814" y="1624543"/>
                </a:lnTo>
                <a:lnTo>
                  <a:pt x="6350" y="1528542"/>
                </a:lnTo>
                <a:lnTo>
                  <a:pt x="58814" y="1430426"/>
                </a:lnTo>
                <a:lnTo>
                  <a:pt x="58814" y="1454035"/>
                </a:lnTo>
                <a:lnTo>
                  <a:pt x="58814" y="1454035"/>
                </a:lnTo>
                <a:cubicBezTo>
                  <a:pt x="536558" y="1434772"/>
                  <a:pt x="924379" y="1159051"/>
                  <a:pt x="972893" y="804170"/>
                </a:cubicBezTo>
              </a:path>
            </a:pathLst>
          </a:custGeom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60170" y="3649360"/>
            <a:ext cx="518160" cy="493976"/>
          </a:xfrm>
          <a:custGeom>
            <a:avLst/>
            <a:gdLst>
              <a:gd name="connsiteX0" fmla="*/ 0 w 518160"/>
              <a:gd name="connsiteY0" fmla="*/ 0 h 493976"/>
              <a:gd name="connsiteX1" fmla="*/ 0 w 518160"/>
              <a:gd name="connsiteY1" fmla="*/ 0 h 493976"/>
              <a:gd name="connsiteX2" fmla="*/ 434218 w 518160"/>
              <a:gd name="connsiteY2" fmla="*/ 402040 h 493976"/>
              <a:gd name="connsiteX3" fmla="*/ 434218 w 518160"/>
              <a:gd name="connsiteY3" fmla="*/ 390050 h 493976"/>
              <a:gd name="connsiteX4" fmla="*/ 518159 w 518160"/>
              <a:gd name="connsiteY4" fmla="*/ 447395 h 493976"/>
              <a:gd name="connsiteX5" fmla="*/ 434218 w 518160"/>
              <a:gd name="connsiteY5" fmla="*/ 493976 h 493976"/>
              <a:gd name="connsiteX6" fmla="*/ 434218 w 518160"/>
              <a:gd name="connsiteY6" fmla="*/ 481986 h 493976"/>
              <a:gd name="connsiteX7" fmla="*/ 0 w 518160"/>
              <a:gd name="connsiteY7" fmla="*/ 79947 h 493976"/>
              <a:gd name="connsiteX8" fmla="*/ 0 w 518160"/>
              <a:gd name="connsiteY8" fmla="*/ 0 h 493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18160" h="493976">
                <a:moveTo>
                  <a:pt x="0" y="0"/>
                </a:moveTo>
                <a:lnTo>
                  <a:pt x="0" y="0"/>
                </a:lnTo>
                <a:cubicBezTo>
                  <a:pt x="0" y="199538"/>
                  <a:pt x="183796" y="369715"/>
                  <a:pt x="434218" y="402040"/>
                </a:cubicBezTo>
                <a:lnTo>
                  <a:pt x="434218" y="390050"/>
                </a:lnTo>
                <a:lnTo>
                  <a:pt x="518159" y="447395"/>
                </a:lnTo>
                <a:lnTo>
                  <a:pt x="434218" y="493976"/>
                </a:lnTo>
                <a:lnTo>
                  <a:pt x="434218" y="481986"/>
                </a:lnTo>
                <a:cubicBezTo>
                  <a:pt x="183796" y="449661"/>
                  <a:pt x="0" y="279485"/>
                  <a:pt x="0" y="79947"/>
                </a:cubicBez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60181" y="3241939"/>
            <a:ext cx="518148" cy="447395"/>
          </a:xfrm>
          <a:custGeom>
            <a:avLst/>
            <a:gdLst>
              <a:gd name="connsiteX0" fmla="*/ 518148 w 518148"/>
              <a:gd name="connsiteY0" fmla="*/ 79946 h 447395"/>
              <a:gd name="connsiteX1" fmla="*/ 518148 w 518148"/>
              <a:gd name="connsiteY1" fmla="*/ 79946 h 447395"/>
              <a:gd name="connsiteX2" fmla="*/ 2489 w 518148"/>
              <a:gd name="connsiteY2" fmla="*/ 447395 h 447395"/>
              <a:gd name="connsiteX3" fmla="*/ 2489 w 518148"/>
              <a:gd name="connsiteY3" fmla="*/ 447395 h 447395"/>
              <a:gd name="connsiteX4" fmla="*/ 134201 w 518148"/>
              <a:gd name="connsiteY4" fmla="*/ 133828 h 447395"/>
              <a:gd name="connsiteX5" fmla="*/ 518148 w 518148"/>
              <a:gd name="connsiteY5" fmla="*/ 0 h 447395"/>
              <a:gd name="connsiteX6" fmla="*/ 518148 w 518148"/>
              <a:gd name="connsiteY6" fmla="*/ 79946 h 4473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18148" h="447395">
                <a:moveTo>
                  <a:pt x="518148" y="79946"/>
                </a:moveTo>
                <a:lnTo>
                  <a:pt x="518148" y="79946"/>
                </a:lnTo>
                <a:cubicBezTo>
                  <a:pt x="251666" y="79946"/>
                  <a:pt x="28634" y="238874"/>
                  <a:pt x="2489" y="447395"/>
                </a:cubicBezTo>
                <a:lnTo>
                  <a:pt x="2489" y="447395"/>
                </a:lnTo>
                <a:cubicBezTo>
                  <a:pt x="-11861" y="332940"/>
                  <a:pt x="35978" y="219048"/>
                  <a:pt x="134201" y="133828"/>
                </a:cubicBezTo>
                <a:cubicBezTo>
                  <a:pt x="232424" y="48609"/>
                  <a:pt x="371880" y="0"/>
                  <a:pt x="518148" y="0"/>
                </a:cubicBezTo>
                <a:lnTo>
                  <a:pt x="518148" y="79946"/>
                </a:lnTo>
              </a:path>
            </a:pathLst>
          </a:custGeom>
          <a:solidFill>
            <a:srgbClr val="0059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60170" y="3241939"/>
            <a:ext cx="518160" cy="901397"/>
          </a:xfrm>
          <a:custGeom>
            <a:avLst/>
            <a:gdLst>
              <a:gd name="connsiteX0" fmla="*/ 0 w 518160"/>
              <a:gd name="connsiteY0" fmla="*/ 407420 h 901397"/>
              <a:gd name="connsiteX1" fmla="*/ 0 w 518160"/>
              <a:gd name="connsiteY1" fmla="*/ 407420 h 901397"/>
              <a:gd name="connsiteX2" fmla="*/ 434218 w 518160"/>
              <a:gd name="connsiteY2" fmla="*/ 809461 h 901397"/>
              <a:gd name="connsiteX3" fmla="*/ 434218 w 518160"/>
              <a:gd name="connsiteY3" fmla="*/ 797471 h 901397"/>
              <a:gd name="connsiteX4" fmla="*/ 518159 w 518160"/>
              <a:gd name="connsiteY4" fmla="*/ 854816 h 901397"/>
              <a:gd name="connsiteX5" fmla="*/ 434218 w 518160"/>
              <a:gd name="connsiteY5" fmla="*/ 901397 h 901397"/>
              <a:gd name="connsiteX6" fmla="*/ 434218 w 518160"/>
              <a:gd name="connsiteY6" fmla="*/ 889407 h 901397"/>
              <a:gd name="connsiteX7" fmla="*/ 0 w 518160"/>
              <a:gd name="connsiteY7" fmla="*/ 487368 h 901397"/>
              <a:gd name="connsiteX8" fmla="*/ 0 w 518160"/>
              <a:gd name="connsiteY8" fmla="*/ 407420 h 901397"/>
              <a:gd name="connsiteX9" fmla="*/ 0 w 518160"/>
              <a:gd name="connsiteY9" fmla="*/ 407420 h 901397"/>
              <a:gd name="connsiteX10" fmla="*/ 518159 w 518160"/>
              <a:gd name="connsiteY10" fmla="*/ 0 h 901397"/>
              <a:gd name="connsiteX11" fmla="*/ 518159 w 518160"/>
              <a:gd name="connsiteY11" fmla="*/ 79946 h 901397"/>
              <a:gd name="connsiteX12" fmla="*/ 518159 w 518160"/>
              <a:gd name="connsiteY12" fmla="*/ 79946 h 901397"/>
              <a:gd name="connsiteX13" fmla="*/ 2500 w 518160"/>
              <a:gd name="connsiteY13" fmla="*/ 447395 h 901397"/>
              <a:gd name="connsiteX14" fmla="*/ 0 w 518160"/>
              <a:gd name="connsiteY14" fmla="*/ 407420 h 9013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518160" h="901397">
                <a:moveTo>
                  <a:pt x="0" y="407420"/>
                </a:moveTo>
                <a:lnTo>
                  <a:pt x="0" y="407420"/>
                </a:lnTo>
                <a:cubicBezTo>
                  <a:pt x="0" y="606959"/>
                  <a:pt x="183796" y="777135"/>
                  <a:pt x="434218" y="809461"/>
                </a:cubicBezTo>
                <a:lnTo>
                  <a:pt x="434218" y="797471"/>
                </a:lnTo>
                <a:lnTo>
                  <a:pt x="518159" y="854816"/>
                </a:lnTo>
                <a:lnTo>
                  <a:pt x="434218" y="901397"/>
                </a:lnTo>
                <a:lnTo>
                  <a:pt x="434218" y="889407"/>
                </a:lnTo>
                <a:cubicBezTo>
                  <a:pt x="183796" y="857082"/>
                  <a:pt x="0" y="686906"/>
                  <a:pt x="0" y="487368"/>
                </a:cubicBezTo>
                <a:lnTo>
                  <a:pt x="0" y="407420"/>
                </a:lnTo>
                <a:lnTo>
                  <a:pt x="0" y="407420"/>
                </a:lnTo>
                <a:cubicBezTo>
                  <a:pt x="0" y="182408"/>
                  <a:pt x="231988" y="0"/>
                  <a:pt x="518159" y="0"/>
                </a:cubicBezTo>
                <a:lnTo>
                  <a:pt x="518159" y="79946"/>
                </a:lnTo>
                <a:lnTo>
                  <a:pt x="518159" y="79946"/>
                </a:lnTo>
                <a:cubicBezTo>
                  <a:pt x="251677" y="79946"/>
                  <a:pt x="28646" y="238874"/>
                  <a:pt x="2500" y="447395"/>
                </a:cubicBezTo>
                <a:lnTo>
                  <a:pt x="0" y="40742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53819" y="3235588"/>
            <a:ext cx="530860" cy="914097"/>
          </a:xfrm>
          <a:custGeom>
            <a:avLst/>
            <a:gdLst>
              <a:gd name="connsiteX0" fmla="*/ 6350 w 530860"/>
              <a:gd name="connsiteY0" fmla="*/ 413772 h 914097"/>
              <a:gd name="connsiteX1" fmla="*/ 6350 w 530860"/>
              <a:gd name="connsiteY1" fmla="*/ 413772 h 914097"/>
              <a:gd name="connsiteX2" fmla="*/ 440568 w 530860"/>
              <a:gd name="connsiteY2" fmla="*/ 815811 h 914097"/>
              <a:gd name="connsiteX3" fmla="*/ 440568 w 530860"/>
              <a:gd name="connsiteY3" fmla="*/ 803819 h 914097"/>
              <a:gd name="connsiteX4" fmla="*/ 524509 w 530860"/>
              <a:gd name="connsiteY4" fmla="*/ 861167 h 914097"/>
              <a:gd name="connsiteX5" fmla="*/ 440568 w 530860"/>
              <a:gd name="connsiteY5" fmla="*/ 907747 h 914097"/>
              <a:gd name="connsiteX6" fmla="*/ 440568 w 530860"/>
              <a:gd name="connsiteY6" fmla="*/ 895758 h 914097"/>
              <a:gd name="connsiteX7" fmla="*/ 6350 w 530860"/>
              <a:gd name="connsiteY7" fmla="*/ 493718 h 914097"/>
              <a:gd name="connsiteX8" fmla="*/ 6350 w 530860"/>
              <a:gd name="connsiteY8" fmla="*/ 413772 h 914097"/>
              <a:gd name="connsiteX9" fmla="*/ 6350 w 530860"/>
              <a:gd name="connsiteY9" fmla="*/ 413772 h 914097"/>
              <a:gd name="connsiteX10" fmla="*/ 524509 w 530860"/>
              <a:gd name="connsiteY10" fmla="*/ 6350 h 914097"/>
              <a:gd name="connsiteX11" fmla="*/ 524509 w 530860"/>
              <a:gd name="connsiteY11" fmla="*/ 86296 h 914097"/>
              <a:gd name="connsiteX12" fmla="*/ 524509 w 530860"/>
              <a:gd name="connsiteY12" fmla="*/ 86296 h 914097"/>
              <a:gd name="connsiteX13" fmla="*/ 8850 w 530860"/>
              <a:gd name="connsiteY13" fmla="*/ 453745 h 9140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30860" h="914097">
                <a:moveTo>
                  <a:pt x="6350" y="413772"/>
                </a:moveTo>
                <a:lnTo>
                  <a:pt x="6350" y="413772"/>
                </a:lnTo>
                <a:cubicBezTo>
                  <a:pt x="6350" y="613309"/>
                  <a:pt x="190146" y="783485"/>
                  <a:pt x="440568" y="815811"/>
                </a:cubicBezTo>
                <a:lnTo>
                  <a:pt x="440568" y="803819"/>
                </a:lnTo>
                <a:lnTo>
                  <a:pt x="524509" y="861167"/>
                </a:lnTo>
                <a:lnTo>
                  <a:pt x="440568" y="907747"/>
                </a:lnTo>
                <a:lnTo>
                  <a:pt x="440568" y="895758"/>
                </a:lnTo>
                <a:cubicBezTo>
                  <a:pt x="190146" y="863432"/>
                  <a:pt x="6350" y="693256"/>
                  <a:pt x="6350" y="493718"/>
                </a:cubicBezTo>
                <a:lnTo>
                  <a:pt x="6350" y="413772"/>
                </a:lnTo>
                <a:lnTo>
                  <a:pt x="6350" y="413772"/>
                </a:lnTo>
                <a:cubicBezTo>
                  <a:pt x="6350" y="188757"/>
                  <a:pt x="238338" y="6350"/>
                  <a:pt x="524509" y="6350"/>
                </a:cubicBezTo>
                <a:lnTo>
                  <a:pt x="524509" y="86296"/>
                </a:lnTo>
                <a:lnTo>
                  <a:pt x="524509" y="86296"/>
                </a:lnTo>
                <a:cubicBezTo>
                  <a:pt x="258027" y="86296"/>
                  <a:pt x="34995" y="245225"/>
                  <a:pt x="8850" y="453745"/>
                </a:cubicBezTo>
              </a:path>
            </a:pathLst>
          </a:custGeom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58447" y="2723779"/>
            <a:ext cx="233442" cy="259079"/>
          </a:xfrm>
          <a:custGeom>
            <a:avLst/>
            <a:gdLst>
              <a:gd name="connsiteX0" fmla="*/ 0 w 233442"/>
              <a:gd name="connsiteY0" fmla="*/ 142359 h 259079"/>
              <a:gd name="connsiteX1" fmla="*/ 102867 w 233442"/>
              <a:gd name="connsiteY1" fmla="*/ 142359 h 259079"/>
              <a:gd name="connsiteX2" fmla="*/ 102867 w 233442"/>
              <a:gd name="connsiteY2" fmla="*/ 0 h 259079"/>
              <a:gd name="connsiteX3" fmla="*/ 130574 w 233442"/>
              <a:gd name="connsiteY3" fmla="*/ 0 h 259079"/>
              <a:gd name="connsiteX4" fmla="*/ 130574 w 233442"/>
              <a:gd name="connsiteY4" fmla="*/ 142359 h 259079"/>
              <a:gd name="connsiteX5" fmla="*/ 233442 w 233442"/>
              <a:gd name="connsiteY5" fmla="*/ 142359 h 259079"/>
              <a:gd name="connsiteX6" fmla="*/ 116720 w 233442"/>
              <a:gd name="connsiteY6" fmla="*/ 259079 h 259079"/>
              <a:gd name="connsiteX7" fmla="*/ 0 w 233442"/>
              <a:gd name="connsiteY7" fmla="*/ 142359 h 2590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33442" h="259079">
                <a:moveTo>
                  <a:pt x="0" y="142359"/>
                </a:moveTo>
                <a:lnTo>
                  <a:pt x="102867" y="142359"/>
                </a:lnTo>
                <a:lnTo>
                  <a:pt x="102867" y="0"/>
                </a:lnTo>
                <a:lnTo>
                  <a:pt x="130574" y="0"/>
                </a:lnTo>
                <a:lnTo>
                  <a:pt x="130574" y="142359"/>
                </a:lnTo>
                <a:lnTo>
                  <a:pt x="233442" y="142359"/>
                </a:lnTo>
                <a:lnTo>
                  <a:pt x="116720" y="259079"/>
                </a:lnTo>
                <a:lnTo>
                  <a:pt x="0" y="142359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52097" y="2717428"/>
            <a:ext cx="246141" cy="271779"/>
          </a:xfrm>
          <a:custGeom>
            <a:avLst/>
            <a:gdLst>
              <a:gd name="connsiteX0" fmla="*/ 6350 w 246141"/>
              <a:gd name="connsiteY0" fmla="*/ 148710 h 271779"/>
              <a:gd name="connsiteX1" fmla="*/ 109216 w 246141"/>
              <a:gd name="connsiteY1" fmla="*/ 148710 h 271779"/>
              <a:gd name="connsiteX2" fmla="*/ 109216 w 246141"/>
              <a:gd name="connsiteY2" fmla="*/ 6350 h 271779"/>
              <a:gd name="connsiteX3" fmla="*/ 136924 w 246141"/>
              <a:gd name="connsiteY3" fmla="*/ 6350 h 271779"/>
              <a:gd name="connsiteX4" fmla="*/ 136924 w 246141"/>
              <a:gd name="connsiteY4" fmla="*/ 148710 h 271779"/>
              <a:gd name="connsiteX5" fmla="*/ 239791 w 246141"/>
              <a:gd name="connsiteY5" fmla="*/ 148710 h 271779"/>
              <a:gd name="connsiteX6" fmla="*/ 123070 w 246141"/>
              <a:gd name="connsiteY6" fmla="*/ 265429 h 271779"/>
              <a:gd name="connsiteX7" fmla="*/ 6350 w 246141"/>
              <a:gd name="connsiteY7" fmla="*/ 148710 h 271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46141" h="271779">
                <a:moveTo>
                  <a:pt x="6350" y="148710"/>
                </a:moveTo>
                <a:lnTo>
                  <a:pt x="109216" y="148710"/>
                </a:lnTo>
                <a:lnTo>
                  <a:pt x="109216" y="6350"/>
                </a:lnTo>
                <a:lnTo>
                  <a:pt x="136924" y="6350"/>
                </a:lnTo>
                <a:lnTo>
                  <a:pt x="136924" y="148710"/>
                </a:lnTo>
                <a:lnTo>
                  <a:pt x="239791" y="148710"/>
                </a:lnTo>
                <a:lnTo>
                  <a:pt x="123070" y="265429"/>
                </a:lnTo>
                <a:lnTo>
                  <a:pt x="6350" y="14871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320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1600" y="-12700"/>
            <a:ext cx="71628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Contribution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differs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countries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25500" y="1600200"/>
            <a:ext cx="13081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304800" algn="l"/>
              </a:tabLst>
            </a:pP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Ignora</a:t>
            </a:r>
          </a:p>
          <a:p>
            <a:pPr>
              <a:lnSpc>
                <a:spcPts val="36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14900" y="1485900"/>
            <a:ext cx="15494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							</a:tabLst>
            </a:pP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Poverty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76500" y="1549400"/>
            <a:ext cx="2032000" cy="304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  <a:tab pos="749300" algn="l"/>
              </a:tabLst>
            </a:pPr>
            <a:r>
              <a:rPr lang="en-US" altLang="zh-CN" dirty="0" smtClean="0"/>
              <a:t>	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                <a:tab pos="177800" algn="l"/>
                <a:tab pos="749300" algn="l"/>
              </a:tabLst>
            </a:pP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Malnutriti</a:t>
            </a:r>
          </a:p>
          <a:p>
            <a:pPr>
              <a:lnSpc>
                <a:spcPts val="3600"/>
              </a:lnSpc>
              <a:tabLst>
                <a:tab pos="177800" algn="l"/>
                <a:tab pos="749300" algn="l"/>
              </a:tabLst>
            </a:pPr>
            <a:r>
              <a:rPr lang="en-US" altLang="zh-CN" dirty="0" smtClean="0"/>
              <a:t>		</a:t>
            </a:r>
            <a:r>
              <a:rPr lang="en-US" altLang="zh-CN" sz="30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9080" y="3439"/>
            <a:ext cx="7124700" cy="5634990"/>
          </a:xfrm>
          <a:custGeom>
            <a:avLst/>
            <a:gdLst>
              <a:gd name="connsiteX0" fmla="*/ 0 w 7124700"/>
              <a:gd name="connsiteY0" fmla="*/ 5634990 h 5634990"/>
              <a:gd name="connsiteX1" fmla="*/ 7124700 w 7124700"/>
              <a:gd name="connsiteY1" fmla="*/ 5634990 h 5634990"/>
              <a:gd name="connsiteX2" fmla="*/ 7124700 w 7124700"/>
              <a:gd name="connsiteY2" fmla="*/ 0 h 5634990"/>
              <a:gd name="connsiteX3" fmla="*/ 0 w 7124700"/>
              <a:gd name="connsiteY3" fmla="*/ 0 h 5634990"/>
              <a:gd name="connsiteX4" fmla="*/ 0 w 7124700"/>
              <a:gd name="connsiteY4" fmla="*/ 5634990 h 56349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124700" h="5634990">
                <a:moveTo>
                  <a:pt x="0" y="5634990"/>
                </a:moveTo>
                <a:lnTo>
                  <a:pt x="7124700" y="5634990"/>
                </a:lnTo>
                <a:lnTo>
                  <a:pt x="7124700" y="0"/>
                </a:lnTo>
                <a:lnTo>
                  <a:pt x="0" y="0"/>
                </a:lnTo>
                <a:lnTo>
                  <a:pt x="0" y="563499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0"/>
            <a:ext cx="7150100" cy="565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6139"/>
            <a:ext cx="7772400" cy="1181100"/>
          </a:xfrm>
          <a:custGeom>
            <a:avLst/>
            <a:gdLst>
              <a:gd name="connsiteX0" fmla="*/ 0 w 7772400"/>
              <a:gd name="connsiteY0" fmla="*/ 0 h 1181100"/>
              <a:gd name="connsiteX1" fmla="*/ 7772400 w 7772400"/>
              <a:gd name="connsiteY1" fmla="*/ 0 h 1181100"/>
              <a:gd name="connsiteX2" fmla="*/ 7772400 w 7772400"/>
              <a:gd name="connsiteY2" fmla="*/ 1181100 h 1181100"/>
              <a:gd name="connsiteX3" fmla="*/ 0 w 7772400"/>
              <a:gd name="connsiteY3" fmla="*/ 1181100 h 1181100"/>
              <a:gd name="connsiteX4" fmla="*/ 0 w 7772400"/>
              <a:gd name="connsiteY4" fmla="*/ 0 h 1181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1181100">
                <a:moveTo>
                  <a:pt x="0" y="0"/>
                </a:moveTo>
                <a:lnTo>
                  <a:pt x="7772400" y="0"/>
                </a:lnTo>
                <a:lnTo>
                  <a:pt x="7772400" y="1181100"/>
                </a:lnTo>
                <a:lnTo>
                  <a:pt x="0" y="1181100"/>
                </a:ln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1234069"/>
            <a:ext cx="7772400" cy="4598669"/>
          </a:xfrm>
          <a:custGeom>
            <a:avLst/>
            <a:gdLst>
              <a:gd name="connsiteX0" fmla="*/ 0 w 7772400"/>
              <a:gd name="connsiteY0" fmla="*/ 4598669 h 4598669"/>
              <a:gd name="connsiteX1" fmla="*/ 7772400 w 7772400"/>
              <a:gd name="connsiteY1" fmla="*/ 4598669 h 4598669"/>
              <a:gd name="connsiteX2" fmla="*/ 7772400 w 7772400"/>
              <a:gd name="connsiteY2" fmla="*/ 0 h 4598669"/>
              <a:gd name="connsiteX3" fmla="*/ 0 w 7772400"/>
              <a:gd name="connsiteY3" fmla="*/ 0 h 4598669"/>
              <a:gd name="connsiteX4" fmla="*/ 0 w 7772400"/>
              <a:gd name="connsiteY4" fmla="*/ 4598669 h 45986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4598669">
                <a:moveTo>
                  <a:pt x="0" y="4598669"/>
                </a:moveTo>
                <a:lnTo>
                  <a:pt x="7772400" y="4598669"/>
                </a:lnTo>
                <a:lnTo>
                  <a:pt x="7772400" y="0"/>
                </a:lnTo>
                <a:lnTo>
                  <a:pt x="0" y="0"/>
                </a:lnTo>
                <a:lnTo>
                  <a:pt x="0" y="4598669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0" y="5803900"/>
            <a:ext cx="50800" cy="288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00" y="5626100"/>
            <a:ext cx="241300" cy="206639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8600" y="5727700"/>
            <a:ext cx="152400" cy="101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3500" y="622300"/>
            <a:ext cx="65024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							</a:tabLst>
            </a:pP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en-US" altLang="zh-CN" sz="3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" y="1409700"/>
            <a:ext cx="7467600" cy="430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doesn’t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instinct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inherit</a:t>
            </a:r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leads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health.</a:t>
            </a:r>
          </a:p>
          <a:p>
            <a:pPr>
              <a:lnSpc>
                <a:spcPts val="3600"/>
              </a:lnSpc>
              <a:tabLst>
                <a:tab pos="266700" algn="l"/>
              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consensus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people’s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choices,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dietary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practices,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behaviors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influence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health.</a:t>
            </a:r>
          </a:p>
          <a:p>
            <a:pPr>
              <a:lnSpc>
                <a:spcPts val="3600"/>
              </a:lnSpc>
              <a:tabLst>
                <a:tab pos="266700" algn="l"/>
              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diseases.</a:t>
            </a:r>
          </a:p>
          <a:p>
            <a:pPr>
              <a:lnSpc>
                <a:spcPts val="3600"/>
              </a:lnSpc>
              <a:tabLst>
                <a:tab pos="266700" algn="l"/>
              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motivation,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skills,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opportunities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engage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promoting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58327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3500" y="647700"/>
            <a:ext cx="6934200" cy="143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241300" algn="l"/>
              </a:tabLst>
            </a:pP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Aims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  <a:r>
              <a:rPr lang="en-US" altLang="zh-CN" sz="339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</a:p>
          <a:p>
            <a:pPr>
              <a:lnSpc>
                <a:spcPts val="4100"/>
              </a:lnSpc>
              <a:tabLst>
                <a:tab pos="241300" algn="l"/>
              </a:tabLst>
            </a:pP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people’s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ability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241300" algn="l"/>
              </a:tabLst>
            </a:pPr>
            <a:r>
              <a:rPr lang="en-US" altLang="zh-CN" dirty="0" smtClean="0"/>
              <a:t>	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facts: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12700" y="2489200"/>
            <a:ext cx="74295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17500" algn="l"/>
              </a:tabLst>
            </a:pPr>
            <a:r>
              <a:rPr lang="en-US" altLang="zh-CN" sz="2239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❑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relationship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</a:p>
          <a:p>
            <a:pPr>
              <a:lnSpc>
                <a:spcPts val="2800"/>
              </a:lnSpc>
              <a:tabLst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growth,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qualities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appearance,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800"/>
              </a:lnSpc>
              <a:tabLst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eat.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12700" y="4038600"/>
            <a:ext cx="76581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17500" algn="l"/>
              </a:tabLst>
            </a:pPr>
            <a:r>
              <a:rPr lang="en-US" altLang="zh-CN" sz="2239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❑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diversification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</a:p>
          <a:p>
            <a:pPr>
              <a:lnSpc>
                <a:spcPts val="2800"/>
              </a:lnSpc>
              <a:tabLst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eat,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enjoy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taste.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12700" y="5207000"/>
            <a:ext cx="74549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239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❑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Planning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preparing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meals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rich</a:t>
            </a:r>
            <a:r>
              <a:rPr lang="en-US" altLang="zh-CN" sz="26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3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75" y="62811"/>
            <a:ext cx="7661751" cy="5688965"/>
          </a:xfrm>
          <a:custGeom>
            <a:avLst/>
            <a:gdLst>
              <a:gd name="connsiteX0" fmla="*/ 0 w 7661751"/>
              <a:gd name="connsiteY0" fmla="*/ 60587 h 5688965"/>
              <a:gd name="connsiteX1" fmla="*/ 0 w 7661751"/>
              <a:gd name="connsiteY1" fmla="*/ 60587 h 5688965"/>
              <a:gd name="connsiteX2" fmla="*/ 60587 w 7661751"/>
              <a:gd name="connsiteY2" fmla="*/ 0 h 5688965"/>
              <a:gd name="connsiteX3" fmla="*/ 7601164 w 7661751"/>
              <a:gd name="connsiteY3" fmla="*/ 0 h 5688965"/>
              <a:gd name="connsiteX4" fmla="*/ 7644005 w 7661751"/>
              <a:gd name="connsiteY4" fmla="*/ 17745 h 5688965"/>
              <a:gd name="connsiteX5" fmla="*/ 7661751 w 7661751"/>
              <a:gd name="connsiteY5" fmla="*/ 60587 h 5688965"/>
              <a:gd name="connsiteX6" fmla="*/ 7661751 w 7661751"/>
              <a:gd name="connsiteY6" fmla="*/ 5628377 h 5688965"/>
              <a:gd name="connsiteX7" fmla="*/ 7601164 w 7661751"/>
              <a:gd name="connsiteY7" fmla="*/ 5688965 h 5688965"/>
              <a:gd name="connsiteX8" fmla="*/ 60587 w 7661751"/>
              <a:gd name="connsiteY8" fmla="*/ 5688965 h 5688965"/>
              <a:gd name="connsiteX9" fmla="*/ 60587 w 7661751"/>
              <a:gd name="connsiteY9" fmla="*/ 5688965 h 5688965"/>
              <a:gd name="connsiteX10" fmla="*/ 0 w 7661751"/>
              <a:gd name="connsiteY10" fmla="*/ 5628377 h 5688965"/>
              <a:gd name="connsiteX11" fmla="*/ 0 w 7661751"/>
              <a:gd name="connsiteY11" fmla="*/ 60587 h 56889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61751" h="5688965">
                <a:moveTo>
                  <a:pt x="0" y="60587"/>
                </a:moveTo>
                <a:lnTo>
                  <a:pt x="0" y="60587"/>
                </a:lnTo>
                <a:cubicBezTo>
                  <a:pt x="0" y="27125"/>
                  <a:pt x="27125" y="0"/>
                  <a:pt x="60587" y="0"/>
                </a:cubicBezTo>
                <a:lnTo>
                  <a:pt x="7601164" y="0"/>
                </a:lnTo>
                <a:cubicBezTo>
                  <a:pt x="7617232" y="0"/>
                  <a:pt x="7632644" y="6383"/>
                  <a:pt x="7644005" y="17745"/>
                </a:cubicBezTo>
                <a:cubicBezTo>
                  <a:pt x="7655368" y="29108"/>
                  <a:pt x="7661751" y="44518"/>
                  <a:pt x="7661751" y="60587"/>
                </a:cubicBezTo>
                <a:lnTo>
                  <a:pt x="7661751" y="5628377"/>
                </a:lnTo>
                <a:cubicBezTo>
                  <a:pt x="7661751" y="5661839"/>
                  <a:pt x="7634625" y="5688965"/>
                  <a:pt x="7601164" y="5688965"/>
                </a:cubicBezTo>
                <a:lnTo>
                  <a:pt x="60587" y="5688965"/>
                </a:lnTo>
                <a:lnTo>
                  <a:pt x="60587" y="5688965"/>
                </a:lnTo>
                <a:cubicBezTo>
                  <a:pt x="27125" y="5688965"/>
                  <a:pt x="0" y="5661839"/>
                  <a:pt x="0" y="5628377"/>
                </a:cubicBezTo>
                <a:lnTo>
                  <a:pt x="0" y="6058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624" y="56461"/>
            <a:ext cx="7674450" cy="5701664"/>
          </a:xfrm>
          <a:custGeom>
            <a:avLst/>
            <a:gdLst>
              <a:gd name="connsiteX0" fmla="*/ 6350 w 7674450"/>
              <a:gd name="connsiteY0" fmla="*/ 66937 h 5701664"/>
              <a:gd name="connsiteX1" fmla="*/ 6350 w 7674450"/>
              <a:gd name="connsiteY1" fmla="*/ 66937 h 5701664"/>
              <a:gd name="connsiteX2" fmla="*/ 66937 w 7674450"/>
              <a:gd name="connsiteY2" fmla="*/ 6350 h 5701664"/>
              <a:gd name="connsiteX3" fmla="*/ 7607511 w 7674450"/>
              <a:gd name="connsiteY3" fmla="*/ 6350 h 5701664"/>
              <a:gd name="connsiteX4" fmla="*/ 7650354 w 7674450"/>
              <a:gd name="connsiteY4" fmla="*/ 24095 h 5701664"/>
              <a:gd name="connsiteX5" fmla="*/ 7668099 w 7674450"/>
              <a:gd name="connsiteY5" fmla="*/ 66937 h 5701664"/>
              <a:gd name="connsiteX6" fmla="*/ 7668099 w 7674450"/>
              <a:gd name="connsiteY6" fmla="*/ 5634726 h 5701664"/>
              <a:gd name="connsiteX7" fmla="*/ 7607511 w 7674450"/>
              <a:gd name="connsiteY7" fmla="*/ 5695314 h 5701664"/>
              <a:gd name="connsiteX8" fmla="*/ 66937 w 7674450"/>
              <a:gd name="connsiteY8" fmla="*/ 5695314 h 5701664"/>
              <a:gd name="connsiteX9" fmla="*/ 66937 w 7674450"/>
              <a:gd name="connsiteY9" fmla="*/ 5695314 h 5701664"/>
              <a:gd name="connsiteX10" fmla="*/ 6350 w 7674450"/>
              <a:gd name="connsiteY10" fmla="*/ 5634726 h 5701664"/>
              <a:gd name="connsiteX11" fmla="*/ 6350 w 7674450"/>
              <a:gd name="connsiteY11" fmla="*/ 66937 h 5701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7674450" h="5701664">
                <a:moveTo>
                  <a:pt x="6350" y="66937"/>
                </a:moveTo>
                <a:lnTo>
                  <a:pt x="6350" y="66937"/>
                </a:lnTo>
                <a:cubicBezTo>
                  <a:pt x="6350" y="33475"/>
                  <a:pt x="33475" y="6350"/>
                  <a:pt x="66937" y="6350"/>
                </a:cubicBezTo>
                <a:lnTo>
                  <a:pt x="7607511" y="6350"/>
                </a:lnTo>
                <a:cubicBezTo>
                  <a:pt x="7623581" y="6350"/>
                  <a:pt x="7638991" y="12733"/>
                  <a:pt x="7650354" y="24095"/>
                </a:cubicBezTo>
                <a:cubicBezTo>
                  <a:pt x="7661716" y="35458"/>
                  <a:pt x="7668099" y="50868"/>
                  <a:pt x="7668099" y="66937"/>
                </a:cubicBezTo>
                <a:lnTo>
                  <a:pt x="7668099" y="5634726"/>
                </a:lnTo>
                <a:cubicBezTo>
                  <a:pt x="7668099" y="5668188"/>
                  <a:pt x="7640974" y="5695314"/>
                  <a:pt x="7607511" y="5695314"/>
                </a:cubicBezTo>
                <a:lnTo>
                  <a:pt x="66937" y="5695314"/>
                </a:lnTo>
                <a:lnTo>
                  <a:pt x="66937" y="5695314"/>
                </a:lnTo>
                <a:cubicBezTo>
                  <a:pt x="33475" y="5695314"/>
                  <a:pt x="6350" y="5668188"/>
                  <a:pt x="6350" y="5634726"/>
                </a:cubicBezTo>
                <a:lnTo>
                  <a:pt x="6350" y="6693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3439"/>
            <a:ext cx="7772400" cy="5816600"/>
          </a:xfrm>
          <a:custGeom>
            <a:avLst/>
            <a:gdLst>
              <a:gd name="connsiteX0" fmla="*/ 0 w 7772400"/>
              <a:gd name="connsiteY0" fmla="*/ 0 h 5816600"/>
              <a:gd name="connsiteX1" fmla="*/ 7772400 w 7772400"/>
              <a:gd name="connsiteY1" fmla="*/ 0 h 5816600"/>
              <a:gd name="connsiteX2" fmla="*/ 7772400 w 7772400"/>
              <a:gd name="connsiteY2" fmla="*/ 5816600 h 5816600"/>
              <a:gd name="connsiteX3" fmla="*/ 0 w 7772400"/>
              <a:gd name="connsiteY3" fmla="*/ 5816600 h 5816600"/>
              <a:gd name="connsiteX4" fmla="*/ 0 w 7772400"/>
              <a:gd name="connsiteY4" fmla="*/ 0 h 5816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72400" h="5816600">
                <a:moveTo>
                  <a:pt x="0" y="0"/>
                </a:moveTo>
                <a:lnTo>
                  <a:pt x="7772400" y="0"/>
                </a:lnTo>
                <a:lnTo>
                  <a:pt x="7772400" y="5816600"/>
                </a:lnTo>
                <a:lnTo>
                  <a:pt x="0" y="5816600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-12700" y="457200"/>
            <a:ext cx="60071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❑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natural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resources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12700" y="1422400"/>
            <a:ext cx="24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❑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8000" y="1409700"/>
            <a:ext cx="56896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nutritional</a:t>
            </a:r>
          </a:p>
          <a:p>
            <a:pPr>
              <a:lnSpc>
                <a:spcPts val="3200"/>
              </a:lnSpc>
              <a:tabLst>
                <a:tab pos="88900" algn="l"/>
              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behaviors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beliefs.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-12700" y="2768600"/>
            <a:ext cx="24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12" dirty="0" smtClean="0">
                <a:solidFill>
                  <a:srgbClr val="d34817"/>
                </a:solidFill>
                <a:latin typeface="Times New Roman" pitchFamily="18" charset="0"/>
                <a:cs typeface="Times New Roman" pitchFamily="18" charset="0"/>
              </a:rPr>
              <a:t>❑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8000" y="2781300"/>
            <a:ext cx="65786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Appreciating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3200"/>
              </a:lnSpc>
              <a:tabLst>
                <a:tab pos="177800" algn="l"/>
              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standard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living</a:t>
            </a:r>
            <a:r>
              <a:rPr lang="en-US" altLang="zh-CN" sz="272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improving</a:t>
            </a:r>
          </a:p>
          <a:p>
            <a:pPr>
              <a:lnSpc>
                <a:spcPts val="3200"/>
              </a:lnSpc>
              <a:tabLst>
                <a:tab pos="177800" algn="l"/>
              </a:tabLst>
            </a:pPr>
            <a:r>
              <a:rPr lang="en-US" altLang="zh-CN" sz="2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programs.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500" y="4038600"/>
            <a:ext cx="63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