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notesSlides/notesSlide2.xml" ContentType="application/vnd.openxmlformats-officedocument.presentationml.notesSlide+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notesSlides/notesSlide3.xml" ContentType="application/vnd.openxmlformats-officedocument.presentationml.notesSlide+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notesSlides/notesSlide4.xml" ContentType="application/vnd.openxmlformats-officedocument.presentationml.notesSlide+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53" r:id="rId1"/>
  </p:sldMasterIdLst>
  <p:notesMasterIdLst>
    <p:notesMasterId r:id="rId52"/>
  </p:notesMasterIdLst>
  <p:sldIdLst>
    <p:sldId id="258" r:id="rId2"/>
    <p:sldId id="259" r:id="rId3"/>
    <p:sldId id="334" r:id="rId4"/>
    <p:sldId id="348" r:id="rId5"/>
    <p:sldId id="336" r:id="rId6"/>
    <p:sldId id="335" r:id="rId7"/>
    <p:sldId id="338" r:id="rId8"/>
    <p:sldId id="349" r:id="rId9"/>
    <p:sldId id="353" r:id="rId10"/>
    <p:sldId id="352" r:id="rId11"/>
    <p:sldId id="350" r:id="rId12"/>
    <p:sldId id="351" r:id="rId13"/>
    <p:sldId id="355" r:id="rId14"/>
    <p:sldId id="356" r:id="rId15"/>
    <p:sldId id="357" r:id="rId16"/>
    <p:sldId id="276" r:id="rId17"/>
    <p:sldId id="346" r:id="rId18"/>
    <p:sldId id="337" r:id="rId19"/>
    <p:sldId id="277" r:id="rId20"/>
    <p:sldId id="278" r:id="rId21"/>
    <p:sldId id="354" r:id="rId22"/>
    <p:sldId id="281" r:id="rId23"/>
    <p:sldId id="361" r:id="rId24"/>
    <p:sldId id="279" r:id="rId25"/>
    <p:sldId id="280" r:id="rId26"/>
    <p:sldId id="362" r:id="rId27"/>
    <p:sldId id="289" r:id="rId28"/>
    <p:sldId id="282" r:id="rId29"/>
    <p:sldId id="283" r:id="rId30"/>
    <p:sldId id="284" r:id="rId31"/>
    <p:sldId id="331" r:id="rId32"/>
    <p:sldId id="358" r:id="rId33"/>
    <p:sldId id="293" r:id="rId34"/>
    <p:sldId id="370" r:id="rId35"/>
    <p:sldId id="372" r:id="rId36"/>
    <p:sldId id="326" r:id="rId37"/>
    <p:sldId id="327" r:id="rId38"/>
    <p:sldId id="328" r:id="rId39"/>
    <p:sldId id="359" r:id="rId40"/>
    <p:sldId id="360" r:id="rId41"/>
    <p:sldId id="329" r:id="rId42"/>
    <p:sldId id="373" r:id="rId43"/>
    <p:sldId id="347" r:id="rId44"/>
    <p:sldId id="363" r:id="rId45"/>
    <p:sldId id="364" r:id="rId46"/>
    <p:sldId id="365" r:id="rId47"/>
    <p:sldId id="366" r:id="rId48"/>
    <p:sldId id="367" r:id="rId49"/>
    <p:sldId id="368" r:id="rId50"/>
    <p:sldId id="369"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D313"/>
    <a:srgbClr val="19332F"/>
    <a:srgbClr val="39736B"/>
    <a:srgbClr val="18464F"/>
    <a:srgbClr val="E6F7A7"/>
    <a:srgbClr val="20382E"/>
    <a:srgbClr val="27BB39"/>
    <a:srgbClr val="44D8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1:44:18.5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1,'6'0,"15"0,22 0,23 0,19 0,45 0,13 0,-6 0,-12 0,-17 0,-13 0,-10 0,-1 0,-3 0,-1 0,-3 0,23 0,14 0,6 0,-5 0,-9 0,-11 0,-15 0,-14 0,-13 12,-15 18,-14 8,-11 6,-8 0,-5 0,-8 4,-29 7,-19-6,-14-11,-7-12,4-11,1-8,-6-5,-2-2,-25-2,-1-1,5 1,1 0,-1 1,-3 1,-45-13,-5-4,12 1,12 3,-4-2,8 1,13 3,33 4,35 2,32 3,25 1,22 1,18 13,1 17,-10 10,-17 3,-20 2,-17-7,-14-11,12-9,19-7,27-13,16-6,10-1,3-5,2-1,4 2,21-2,1 1,5-4,-7 2,-7 3,-11 4,-4 4,-2 2,-4 2,-7 1,-6 1,1 0,-1-1,5 1,4-1,7 1,4-1,-2 0,-7 0,7 0,3 0,-2 0,-7 0,-7 0,-6 0,-5 0,-3 0,18 6,4 2,0 0,-6-1,2-3,-3-1,-4-2,-4 0,-4-1,4 0,1-1,-2 1,5 0,25 0,6 0,2-1,6 1,1 0,-3 0,9 7,-5 1,-5 0,-11-2,-12-1,-11-2,-6-2,-6 0,-3-1,5 0,2-1,0 1,-2 0,6-1,6 1,8 0,-1 0,-4 0,-6 0,-5 0,3 0,-1 0,-2 0,-2 0,-3 0,5 0,1 0,-2 0,-1 0,-2 0,-8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37.8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0 353,'13'0,"16"-7,22-7,34-15,9-8,0-5,4-7,-9-1,-14 7,0-1,-13 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39.1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0 337,'13'0,"10"-6,20-9,9-1,8-4,6-6,5-4,-3-3,11-9,5-3,-6 6,-9 3,-17 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41.7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0 149,'0'-6,"19"-9,12-1,27-4,21 0,16 5,12 4,5 5,-3 2,17-3,-7-2,-17 2,-13 2,-10 1,-5 2,3 1,8 0,39 2,5-1,-14 0,-19 1,-8-1,-12 0,-14 0,-10 0,-1 0,-4 0,3 0,-1 0,-2 0,3 0,5 0,7 0,23 0,11 0,0 0,-3 0,-4 0,-12 0,-6 0,-9 6,-9 3,-7-1,-11-2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44.4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38,'7'0,"7"0,21 0,17 0,6 0,-1 0,15 0,14 0,5 0,6 0,-2 0,-3 0,-6 0,-4 0,-5 0,-1 0,-3 0,0 0,-6 0,-9 0,-2 0,-3 0,-6 0,-3 0,-4 0,-2 0,5 0,2 0,-1 0,4 0,1 0,-2 0,-9-7,-10-7,-11-3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50.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4436 38,'-12'0,"-24"0,-23 0,-22 0,-21 0,-25 0,-9 0,-1 0,-2 0,4 0,13 0,13 0,-4 0,9 0,11 0,8 0,6 0,11 0,10 0,9 0,0 0,2 0,-3 0,0 0,-3 0,0 0,4 0,-3 0,1 0,3 0,4 0,-4 0,-11 0,-4 0,4 0,6 0,-2 0,-15 0,-9 0,-4 0,-6 0,6 0,11 0,10 0,5 0,-2 0,-2 0,-4 0,-3 0,-3 0,-2 0,6 0,7 0,-10 0,-7 0,-2 0,6 0,9 0,9 0,8 0,5-7,-2-7,6-3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53.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923 39,'-6'-6,"-9"-2,-7 0,-7 1,-11 3,-4 1,-2 2,-5 0,-7 1,-12 0,-37 1,-8-1,10 0,10 0,15 1,40-1,64 6,35 2,19 0,16-1,4-3,-3-1,-3-2,-7 0,-4-1,-3 0,-3-1,4 1,9 0,7 0,6-1,12 1,11 0,3 0,-1 0,-9 0,-6 0,-3 0,-8 0,-7 0,-8 0,19 0,-1 0,-6 0,-14 0,-13 0,-8 0,-7 0,0 0,2 0,-2 0,3 0,-3 0,-5 0,-4 0,-3 0,-4 0,5 0,1 0,-7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56.4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2327 38,'-6'0,"-9"0,-14 0,-14 0,-13 0,-9 0,-13 0,-11 0,-54 0,-8 0,3 0,7 0,3 0,0 0,-40-6,-1-2,23 0,25 2,30 1,24 2,14 2,11 0,2 1,-3 0,7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20.7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3704 0,'0'7,"-7"1,-13 0,-18-2,-19-1,-20-2,-15-2,-12 0,1-1,5 0,12-1,15 1,7 0,8-1,8 1,-2 0,-3 0,0 0,3 0,-3 0,-4 0,-5 0,-24 6,-3 3,-18 5,-3 1,4-3,8-3,2-3,5-2,5-3,5 0,3-2,3 1,8-1,8 1,3-1,4 1,5 0,-3 0,2 0,-10 0,-8 0,-5 0,-3 0,4 0,3 0,5 0,8 0,0 6,-3 2,2 0,4-1,4-3,-2-1,1-1,8-2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25.9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3518 1,'-31'13,"-17"3,-50 6,-15-1,-31-4,-30 2,9-3,14-4,7-4,-34 2,0 1,-19-3,18-2,19-2,20-2,14-1,15-1,16 0,10-1,13 1,14 0,9-1,8 1,4 0,-5 0,-7 0,-14 0,-15 0,-7 0,-1 0,7 0,11 0,11 0,9-6,0-3,8 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28.6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2494 154,'-6'-7,"-34"-20,-16-6,-11 3,-13 6,-42 8,-8 6,6 5,12 3,6 2,9 1,8 1,0-1,9 0,6 0,3-1,7 1,2-1,6 0,5 0,6 0,4-1,2 1,-4 0,-7 0,-2 0,2 0,-3 0,1 0,3 0,4 7,-3 1,0 0,2-2,3-1,2-2,-4-2,-1 0,1-1,9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1:44:24.0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1,'18'0,"20"0,15 0,17 0,4 0,1 0,-6 0,-2 0,-6 0,6 0,3 0,2 0,3 0,-1 0,7 0,3 0,-2 0,24 6,12 3,-2-2,-13 0,-13-3,-15-1,-13-1,-12-2,-2 0,-2 0,-4 0,-1-1,4 1,0 0,-7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31.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884 39,'-7'-6,"-13"-2,-18 0,-19 1,-14 3,-7 1,-2 2,5 0,-2 1,-2 0,1 1,7-1,10 0,8 0,14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03.044"/>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3550 1,'-32'31,"-41"42,-52 46,-48 46,-40 27,-20 12,-8-4,5-11,-13 7,-9 32,22 15,25 3,18 11,16-1,13-7,35-33,14-9,20-28,14-6,2-8,2-13,8-20,15-26,17-31</inkml:trace>
  <inkml:trace contextRef="#ctx0" brushRef="#br0" timeOffset="1081.848">899 369,'7'0,"13"18,17 20,9 27,26 73,3 30,12 44,11 29,20 37,8 20,9 11,-1-4,2-17,-15-44,-10-7,-12-20,-3-14,7-12,11-5,11-11,-16-22,5 1,-4 5,-9-12,-21-25,-11-20,-19-28</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3:26:49.5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7151 253,'-6'0,"-9"6,-13 3,-10-1,-3-2,-8-1,-8-2,-1-2,-2 0,2-1,5-1,5 1,-2 0,-11-1,-7 1,0 0,1 0,-2 0,5 0,8 0,-13 0,0 0,-2 0,6 0,8 0,0 0,4 0,5 0,4 0,4 0,1 0,-4 0,-8 0,-1 0,2 0,3 0,-3 0,1 0,-17-6,-2-3,-10 2,-3 0,-1 3,8 1,10 1,-4 2,5 0,-6 0,-11 0,-3 1,-1-1,-17-12,2-5,-1-5,5 1,5 4,6 5,4 4,4 4,2 3,1 1,-6 0,-2 1,-18-6,-12-3,1 1,7 1,8 1,14 3,15 0,11 2,10-1,0-5,-5-2,-7 1,-6 1,2 1,4 3,0 0,3 2,5 0,-9-6,0-2,-3 0,-9 2,-7 2,5 1,8 1,2 2,6 0,5 6,6 3,-2 6,-6 0,-6 3,-6 0,-4 2,4-1,5-5,2-5,4-3,5-3,-9-2,-12 5,-7 1,-9 0,-3-1,8-2,11-2,5-1,7 0,33-1,33-7,33-1,29-1,22-3,19-8,4-5,-5 1,-15 4,-11 6,-8 6,-10 3,-10 3,-2 2,2 1,4 0,-1 0,-6 0,2 0,-3-1,-3 0,-5 0,-2 7,-10 13,-9 24,-22 9,-23 9,-26-6,-19-13,-3-14,4-11,0-9,6-6,-13-4,-12-1,-11-1,-7 0,1 2,11-1,3 1,10 1,12 0,10-6,10-3,5 2,42-25,39-5,25 2,14 8,7 2,19-7,-1 1,-1-5,2-4,2 5,-5 9,-8 8,0 14,-4 8,1 2,11 8,-6 0,-7-2,-6 4,-17 11,-20 14,-24 6,-28 7,-19-5,-12-4,-6-11,-2-10,-12-10,-8-7,-7-5,-3-2,6-2,19 0,32 0,25 0,17 1,11 0,12-5,17-9,10-7,5-1,2 4,-1 6,-7 4,-11 4,-2 3,-6 2,1 0,-3 1,2 0,5 0,-2 0,-4-1,-5 0,2 0,-1 0,-3 0,4 0,-1 0,3 0,1 0,8 0,2 0,-5 0,-6 0,-5 0,2 0,-1 0,-3 0,10 0,2 0,4 0,-3 0,-4 0,1 0,-3 0,-4 0,-4 0,4 0,5 0,1 0,-3 0,-4 0,2 0,0 0,10 6,1 3,-3-1,7-2,-1-2,2-1,-5-1,1-2,8 7,6 1,-5-1,-1-1,-6-1,-8-3,0 0,-4-2,-3 0,-5 0,3 0,7-1,0 1,-2 0,2 0,-1 0,3 0,4 0,5 0,-2 0,1 0,-4 0,-6 0,7 0,-1 0,3 0,-4 0,-4 0,-7 0,3 0,-2 0,16-7,4-1,-4 0,-6 2,-7 1,1 2,-3 2,-3 0,-3 1,-10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3:27:20.42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1473,'37'0,"0"0,0 0,0 0,-1 0,1 74,0 36,37-73,-74 0,36 36,1-73,74-37,-111 1,73-75,-36 38,331-369,-147 111,37 73,-1-73,-73 146,-184 185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31.72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75,'13'0,"9"0,15 0,13 0,11 0,7 0,11 0,4 0,1 0,-7 0,-11 0,2 0,2 0,-5 0,0 0,1 0,1 0,34 0,6 0,3 0,-11 0,-15 0,-11 0,-4 0,11-7,4-1,-5 0,-11 2,-4 1,-6 2,-8 2,20 0,4 1,2 1,-6-1,4-6,-4-2,-8 0,-8 2,-7 1,-5 3,-10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39.5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0 149,'7'0,"7"0,9 0,12-6,13-2,5 0,5 1,31-3,38-2,3 3,-2 2,-3 2,-4 3,-5 1,29 0,-5 2,-19-1,-24 1,-16-1,-16 0,-12 1,-10-1,-5 0,-3 0,5 0,2 0,1 0,-2 0,-1 0,-1 0,-1 0,5 0,9 0,13 0,9 0,10 0,4 0,-1 0,-3 0,-2 0,2 0,1 0,-9 0,-4 0,-9 0,-2 0,-5 0,13-7,1-1,0 0,-4 2,-8 1,-7 2,0 2,-2 0,-4 1,16-6,11-2,-2 1,-6 1,-1 1,1 3,-4 0,-7 2,2 0,-4 0,-3 0,-4 0,-4 1,5-1,1 0,-2 0,-8 6,-4 15,-7 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44.22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0 260,'13'0,"10"0,20 0,21 0,19 0,14 0,72 0,13 0,-5 0,-14 0,15-13,-10-4,-21 2,-10 2,-17 4,-21 3,-23 3,-4-17,-9-5,-8 2,-2 4,16 0,8 3,-2 4,-2 4,-6 3,-10 3,0 2,1 0,4 1,-2 0,-6 0,8-7,-1-2,-5 0,1 2,-3 1,-5 3,3 0,-2 1,-4 1,-2 1,3-1,0 0,-1 1,9-1,9 0,-1 0,-4 0,-7 0,1 0,10 0,7 0,-2 0,-7 0,-7 0,-6 0,-6 0,-3 0,4 0,1 0,-1 0,-1 0,-2 0,-1 0,5 0,2 0,-2 0,-1 0,-2 0,-1 0,4 0,8 0,1 0,-2 0,-4 0,-3 0,-3 0,4 0,-6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52.54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76,'13'0,"9"0,9 0,4 0,9 0,29 0,14 0,4 0,19 0,-3 0,-14 0,2-6,-2-3,-4 1,1 2,-2 1,-4 3,-3 0,16 2,-3 0,-4 0,-6 0,-10 0,-5 1,-9-1,11-6,0-2,-6 0,-2 1,-5 3,-6 1,-6 1,-4 2,-4 0,-1 0,-1 0,0 1,-1-1,1 0,0 0,1 0,-1 0,-5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55.59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0,'6'0,"9"0,7 0,7 0,5 0,2 0,2 0,7 0,1 0,0 0,-1 0,3 0,13 0,8 0,-1 0,-6 0,-1 0,-4 0,0 0,-4 0,-3 0,-5 0,3 0,-1 0,4 0,0 0,-2 0,-4 0,10 0,7 0,0 0,-4 0,0 0,-3 0,1 0,-2 0,-5 0,-3 0,-5 0,-1 0,-3 0,-1 0,1 0,-2 0,-5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01.24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39,'6'0,"9"0,7 0,7 0,17 0,20 0,48 0,11 0,4 0,-3 0,4 0,-2 0,2 0,-2 0,-4 0,-5 0,-3 0,-3 0,-2 0,-7 0,-2 0,-7 0,-6 0,-7 0,-10 0,-11 0,-10 0,-7 0,-6 0,24-6,6-2,-2 0,1 1,7 3,4 1,1 2,0 0,-2 1,0 0,-2 1,6-1,1 0,6 0,25 0,0 1,-13-1,-11 0,-15 0,-13 0,-11 0,-1 0,-3 0,-3 0,3 0,1 0,-1 0,-3 0,4 0,0 0,-1 0,4 0,30 0,9 0,-5 0,-4 0,-3 0,3 0,21 0,5 0,-3 0,-7 0,19 0,-5 0,-15 0,-16 0,-10 0,-11 0,-8 0,-7 0,-4 0,-2 0,-2 0,0 0,0 6,6 8,3 9,7 0,0-5,-2-4,-3-5,-3-4,-9-3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1:44:28.9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1 116,'0'-13,"6"-10,9-1,7 3,13 6,7 5,2 4,19 3,5 3,4 6,1 4,-5-1,-7-2,-3-2,-4-2,-5-1,-5-1,-3-1,-3 0,-1-1,5 1,2 0,0-1,-1 1,4 0,0 0,6 0,5 0,6 0,4 0,4 0,1 0,1 0,14 0,-3 0,-9 0,-12 0,-10 0,-1 0,-4 0,-4 0,2 0,7 0,0 0,3 0,5 0,4 0,-3 0,-6 0,-6 0,-6 0,-4 0,-2 0,-3 0,0 0,-1 0,7 0,9 0,-5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05.88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0,'6'0,"9"0,8 0,5 0,6 0,9 0,3 0,0 0,5 0,0 0,-2 0,-4 0,4 0,-1 0,-2 0,3 0,13 0,14 0,45 0,7 0,14 0,-11 0,-16 0,-21 0,-13 0,-9 0,-10 0,10 0,-2 0,-6 0,-8 0,-7 0,-5 0,-5 0,-2 0,-1 0,-1 0,-6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26.06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82,'19'0,"12"0,14 7,5 1,1 0,28 5,21-1,-1-1,-5 3,25 6,6-1,12 3,-11-2,-14-5,24 1,-5-2,13 4,-12-3,-10-3,-12-3,-14-4,-9-2,-8-3,-4 0,-3 0,-1-1,31 6,24 3,-4 0,-16-2,-20-2,-18-1,-15-1,-10-2,-5 0,-4 0,5 0,2-1,1 1,-1 0,-1 0,-1 0,-1 0,-1 0,0 0,0 0,0 0,-1 0,1 0,-1 0,7 0,3 0,-2 0,-1 0,-1 0,-3 0,0 0,4 0,3 0,-2 0,-1 0,-2-13,-2-3,-1-6,-6-6,-10-3,-8-4,-7-1,-10-2,-18-6,-11 4,-6 9,-10 10,-3 8,2 6,-4 5,1 3,2 0,5 1,-22 0,-12-1,1 0,1 0,2-1,6 0,10 0,8 0,6 0,6 0,2 0,-5 0,-2 0,1 0,1 0,2 0,-5 0,-8 0,-7 0,-5 0,-5 0,-28 0,-4 0,10 0,14 0,8 0,-4 0,0 0,4 0,3 0,7 0,0 0,4 0,6 0,-2 0,-3 0,-13 0,-25 0,-3 0,2 0,11 0,7 0,10 0,10 0,8 0,1 0,0 0,4 0,1 0,3 0,1 0,-5 0,-8 0,-2 0,2 0,4 0,3 0,3 0,2 0,8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28.98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39,'13'-6,"10"-2,7 0,12 1,42 3,13 1,8 1,0 2,-6 0,-7 0,-1 0,29 7,5 2,-5-1,-11-2,-11-1,-10-2,18 5,3 0,14 7,-7-1,-11-2,-10-3,-4-3,15 3,-4 1,-8-2,-13-2,-14-2,-6-2,-7-1,-7 0,-4-2,2 1,0 0,-7-1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35.25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1 264,'6'-6,"21"-2,19 0,13 1,22 3,85-5,27-1,24-5,-12 0,-29 3,-24 3,-27 3,-22 3,-15 2,-11 1,-12 0,-4 1,-7 0,-6-1,1 0,-1 1,-2-1,2-6,20-15,3-4,28-3,9 2,30 6,5 6,-4 6,-7 4,0 3,2 1,28 1,0 1,-16-1,-20 0,-13-1,-6 1,-9-1,16 0,-5 0,-9 0,-14 0,-10 0,13 0,-1 0,-11 0,-11 0,-11 0,-8 6,-6 2,-4 0,10 23,-21 26,-21 3,-24-9,-28-13,-18-13,-5-11,-2-8,4-4,2-3,-1-2,-14 1,-6-1,0 2,1 0,4 0,3 1,2 0,2 0,-5 0,-2 0,1 0,2 0,7 0,11 0,2 0,-1 0,4 0,5 0,-8 0,0 0,3 0,6 0,-1 0,1 0,3 0,-3 0,1 0,2 0,4 0,-11 0,-2 0,3 0,3 0,-2 0,-4 0,-12 0,-7 0,3 0,8 0,2 0,5 0,7 0,4 0,-1 0,7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38.57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40,'6'0,"9"0,8 0,5 0,6 0,15 0,5 0,0 0,-2 0,1 0,12 0,12 0,13 0,41 0,4 0,-8 0,-7 0,-12 0,-4 0,-2 0,-6 0,-6 0,-7 0,-4 0,-3 0,-9 0,-2 0,5 7,-2 1,-6 0,-8-2,-7-1,-5-2,9-14,3-6,-3 2,-3 2,16 3,8 4,6 3,1 1,6 2,2 1,29-1,8 1,-11 0,-13-1,-10 0,-8 1,1-1,-8 0,-4 0,-7 0,-3 0,-5-1,0 1,-3 0,-4 0,2 0,-1 0,-4 0,-2 0,3 0,0 0,-1 0,-3 0,4 0,0 0,-1 0,-3 0,-2 0,-1 0,4 0,-5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57.67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39,'6'0,"15"0,10 0,5 0,4 0,1 0,0 0,-1 0,-1 0,5 0,2 0,-1 0,23-7,13-1,5 0,13 2,20 1,29 2,19 2,14 0,6 1,47 0,-10 1,-18 5,-32 3,-38-1,-37-1,-36 3,-21 2,13-9,4-4,3-3,5 0,3 1,27 0,4 2,-3-1,-6 2,-6 0,1 0,-1 0,-3 0,-4 0,-2 0,-8 0,-9 1,-3-1,-4 0,-6 0,-4 0,3 0,1 0,10 0,2 0,3 0,-2 0,-5 0,0 0,22-7,18-1,4 0,-9 2,-12 1,-14 2,-5 2,-6 0,-13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2:03.77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0 149,'6'0,"15"-6,10-2,6 0,3 1,19 3,20 1,7 1,9 2,32-6,0-2,-8 0,12-4,-3-1,-10 2,-14 4,-11 2,22-4,-3-1,-7 2,-9 2,-8 2,-8 1,-3 2,3 1,38 0,12 1,-4-1,-11 0,-12 1,-12-1,-8 0,-12 0,-12 0,-4 0,2 0,-3 0,-4 0,-5 0,-3 0,-3 0,-1 0,-2 0,0 0,0 0,6 0,3 0,-1 6,-1 3,-1-1,-3-2,0-2,-2-1,0-1,-1-2,-5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2:13.28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1 116,'12'0,"11"0,14 0,13 0,10 0,15 0,24 0,3 0,-10 0,-14 0,-9 0,-8 0,-10 0,-6 0,-6 0,-2 0,5 0,8 0,1 0,-1 0,3 0,11 0,33 0,24 6,-2 2,-2 0,-8-1,20 3,-5 1,-17-1,-21-3,-19-3,-7-1,-9-2,-6-1,-5 0,3 0,8-1,7 1,-1-1,4 1,3 0,-2 0,-7 0,-11 0,-8 0,-3-6,-2-2,7 0,4 1,6 3,8 1,45 1,23 2,10 0,-5 0,-7 0,-4 1,-4-1,-2 0,-2 0,-1 0,-6 0,-8 0,-8 0,13-6,-5-2,-5 0,0-5,-3-6,-3 0,16-3,-4 2,-5 5,-12 4,-1 5,-7 3,-9 2,-10 1,6 1,5 0,-1 0,-6-1,-5 1,-6-1,-4 0,4 0,0 0,-1 0,-2 0,-2 0,-1 0,-2 0,7 0,-6 6,-1 3,-9 5,-1 1,-7-3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2:17.35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0,'7'0,"13"0,11 0,6 0,9 0,10 0,7 0,6 0,3 0,3 0,6 0,9 0,8 0,12 0,6 0,3 0,30 7,3 1,-12 0,-17-2,-18-1,-19-2,-7-2,-3 0,-2-1,-2-1,0 1,0 0,0-1,7 1,21 0,7 0,-4 0,-5 0,-14 0,-9 0,-10 0,-11 0,-8 0,1 0,-1 0,-3 0,-1 0,-3 0,-1 0,-1 0,-1 0,1 0,-1 0,1 0,-1 0,1 0,-1 0,1 0,0 0,0 0,0 0,0 0,6 0,2 0,0 0,-2 0,-8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2:49.65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9 76,'-7'0,"5"0,15 0,12 0,13 0,8 0,1 0,6 0,-1 0,-2 0,-3 0,2 0,18 0,5 0,-5 0,-7 0,-1 0,-5 0,2 0,-3 0,14 0,3 0,1 0,-4 0,-8 0,-8 0,0 0,17-7,3-1,-5 0,-1 2,-5 1,-6 2,-7 2,2 0,11 1,8 1,11-1,11 0,3 1,4-1,23 0,4 0,-7 0,-11 0,-4 0,5 0,-9 0,-9 0,-13 0,-13 0,-5 0,6-6,-1-3,1 1,-4 2,-6 1,0 3,-2 0,2 1,-2 1,-3 1,-4-1,-4 0,-1 1,-3-1,0 0,-1 0,0 0,0 0,0 0,1 0,0 0,-1 0,1 0,6 0,2 0,0 0,-8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1:44:39.2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0 195,'13'0,"10"0,7 0,12 0,4 0,7 0,1 0,4 6,4 3,-1-1,-6-2,1-1,-3-3,-5 0,3-2,-1 0,-4 0,-2 0,3 0,0-1,-1 1,3 0,0 0,-2 0,10 0,14 0,7 0,3 0,-6 0,-9 0,-11 0,-7-6,-6-15,3-10,-1 0,5 6,38-6,11 3,-6 6,1 6,-3 7,-11 4,-12 3,-11 2,-3 1,2 1,4-1,11 0,13 0,4-1,31 0,2 0,-6 0,-18 0,-18 0,-9 0,-11 0,-3 0,-4 0,-5 0,-3 0,-4 0,11 0,4 0,4 0,-1 0,-4 0,-5 0,-4 0,-3 0,3 0,1 0,-1 0,-1 0,-3 0,-7 13,-10 9,-8 9,-26 23,-30 15,-14-4,-10-13,-7-15,-3-15,-9-10,5-8,9-4,11-2,2-1,5 0,4 1,-13 0,-16 1,-8 1,-7 0,-1 0,2 0,12 0,11 0,6 0,-11 0,-7 0,-2 0,1 0,7 0,11 0,3 0,5 0,7 0,4 0,-9 0,-7 0,-1 0,5 0,-2 0,4 0,4 0,5 0,-3 0,1 0,-5 0,1 0,2 0,4 0,3 0,3 0,1 0,32-25,36-14,26-8,40-1,17 1,8-4,-11 7,-17 10,-13 12,-6 9,-4 7,-2 4,-5 3,-8 1,-6 0,-6 0,-4 0,4-2,2 1,-2-1,-1 7,-8 7,2 9,9 6,2 4,-19 3,-34-4,-34-9,-66-7,-35-6,-11-6,-6-3,6-2,16 0,25-1,25 1,15 0,13 0,10-5,-6-3,1 1,2 2,-2 1,2 2,2 2,5 0,-4 1,0 1,-3-1,-1 0,3 1,4-1,3 0,2 0,2 0,-5 0,-2 0,1 0,2 0,1 0,-5 0,-6 0,-2 0,3 0,3 0,5 0,8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04.95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0,'6'0,"8"0,9 0,6 0,11 0,4 0,8 0,14 0,20 0,21 0,17 0,13 0,14 0,0 0,19 0,-14 0,-27 0,-23 0,-17 0,-17 0,-15 0,-4 0,-6 0,3 0,30 0,20 0,5 0,-2 0,0 0,2 0,7 0,54 0,11 0,25 7,-14 1,-28 0,3 5,-20-1,-21-1,-20-3,-14-3,-16-2,-14-2,-10 0,-8-2,-3 1,-3-1,0 1,-7-1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10.94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42,'13'6,"3"9,7 1,10 5,38 10,14 1,3 1,51 1,7-5,-2-8,-7-7,-1-6,-6-4,-6-4,-4 0,-12-2,-10 1,-10-1,-14 1,-13 1,-10-1,-8 1,-6 0,-26 0,-23 0,-15 0,-9 0,-11 1,-4-1,1 0,2 0,4 0,-29-13,-9-4,-20-5,0 1,11 4,15 5,8 4,9 4,2 3,5-5,-2-2,2 1,-2 1,1 3,-2 0,-5 2,2 1,4 0,0 0,1 0,-8-5,19-4,22 2,21 0,17 3,5-5,-1-7,8-7,5 0,3 4,2 6,12 4,16 5,53 2,12 2,-3 0,-7 1,-4 0,22 6,-2 2,-17-1,-24-1,-16-2,-3-2,-8-2,-11 0,-8-1,-2-1,-2 1,-3 0,-4-1,-1 1,4 0,1 0,-1 0,30-6,8-3,10 1,1 2,-3 1,15 3,-4 0,-13 1,-10 1,-4 1,-10-1,-2 0,0 1,-3-1,-7 0,1 0,-2 0,-3 0,-5 0,4 0,19 0,4 0,-3 0,-1 0,1 0,-4 0,-8 0,-5 0,-7 0,-3 0,-2 0,-2 0,-7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18.1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1 113,'6'0,"8"0,9 0,6 0,11 0,4 0,2 0,5 0,0 0,-2 0,3 0,30 0,14 0,-3 0,-5 0,-5 0,-4 0,-3 0,4 0,-5 0,-2 0,-8 0,-3 0,-5 0,-6 0,-5 0,1 0,0 0,-3 0,17 0,11 0,-2 0,-5 0,-8 0,-8 0,-5 0,-4 0,-3 0,5 0,26-7,9-1,-3 0,-2 2,0 1,6 2,3 2,-1 0,18 1,5 0,-3 1,-5-1,-8 0,2 1,-3-1,-9 0,-6 0,-1 0,-2 0,-4 0,10-6,0-3,-6 1,-10 2,-7 1,0 3,16-6,9-1,-2 1,0 2,-8 2,-2 1,-5 2,-7 0,-6 2,2-1,-8 13,-10 10,-10 8,-9-2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32.52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39,'6'0,"8"0,9 0,12 0,7 0,8 0,3 0,-2 0,-4 0,4 0,-2 0,17-6,3-2,2 0,-4 1,-8 3,-7 1,-1 1,5 2,4 0,-1 0,2 0,9 1,5-1,21 0,7 0,-1 0,-6 0,-7 0,-6 0,2 0,12 0,-5 0,-12 0,-13 0,-11 0,-10 0,-6 0,-3 0,-3 0,1 0,-1 0,1 0,0 0,1 0,1 0,-1 0,1 0,0 0,-6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40.2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1 113,'6'0,"9"0,13 0,10 0,3 0,2 0,5 0,2 0,4 0,6 0,5 0,4 0,34-6,5-3,-2 2,-7 0,-2 3,2 1,21-5,3-1,-7 1,-10 2,-12 2,-2 1,27-4,-1-2,-14 1,-18 2,-12 2,-11 2,-11 0,11 2,7 0,11 0,4 1,-7-1,-3 0,-9 1,4-1,2 0,-5 0,-7 0,-8 0,-7 0,-4 0,-3 0,4 0,2 0,-1 0,-1 0,-2 0,-1 0,-7 6,3 2,2 0,-5-1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58.27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0,'13'0,"9"0,9 0,10 0,6 0,0 0,5 0,0 0,-3 0,-3 0,9 0,8 0,30 0,7 0,-9 0,-6 0,-6 0,-3 0,4 0,7 0,1 0,-2 0,29 0,1 0,-7 0,-16 0,-17 0,-9 0,-10 0,-2 0,8 0,19 0,21 0,23 0,22 0,11 0,-3 0,-9 0,-11 0,3 0,-16 0,-23 0,-22 0,-11 0,-12 0,-8 0,-6 0,2 0,0 0,0 0,-2 0,-2 0,0 0,-2 0,6 0,2 0,0 0,-2 0,-2 0,-2 0,0 0,-2 0,6 0,2 0,-1 0,-1 0,-2 0,-8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02.39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0 113,'6'0,"15"0,10 0,25-6,15-3,2 1,7 2,-3 1,-10 3,-2 0,-7 2,-6-1,-7 2,2-1,0 0,-3 1,5-1,-1 0,-2 0,-2 0,10 0,8 0,6 0,23 0,3 0,-10 0,-5 0,-11 0,-10 0,-9 0,-6 0,-5 0,5 0,6 0,15 0,8 0,5 0,1 0,1 0,-1 0,-2 0,0 0,5 0,1 0,0 0,-8 0,-11 0,-3 0,-6 0,-5 0,1 0,11 0,1 0,-3 0,-6 0,0 0,-1 0,-5 0,3 0,6 0,11 0,20 0,8 0,-1 0,-2 0,13-6,-4-2,-14 0,-15 1,-13 3,2-5,-4-1,-4 1,0 3,-1 1,-5 3,4 1,-2 1,-3 0,-2 0,-3 1,4-1,1 0,-1 0,-8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19.90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0,'6'0,"15"0,10 0,18 0,8 0,6 0,-2 0,-4 0,-6 0,-5 0,-4 0,-4 0,-1 0,-1 0,0 0,12 0,5 0,-1 0,-3 0,-3 0,2 0,0 0,-2 0,-2 0,-3 0,4 0,1 0,-1 0,-3 0,-1 0,-8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24.72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1,'6'0,"8"0,9 6,6 2,11 6,10 1,5-2,4-4,-2-3,-3-3,-6-1,9-2,6 0,12-1,12 1,10-1,0 1,-3-1,-5 1,-11 0,-1 0,-7 0,-9 0,-8 0,-8 0,-4 0,2 0,7 0,8 0,37 0,16 0,0 0,-5 0,-8 0,-9 0,12 7,-4 1,-14 0,-13-2,-7-1,-8-2,0-2,27 0,13-1,3-1,-10 1,-12 0,-8-1,16 1,7 0,-6 0,-12 0,-5 0,-8 0,-2 0,15 0,7 0,2 0,7 0,-7 0,-9 0,-13 0,-9 0,-7 0,-5 0,-3 0,-1 0,-1 0,1-6,7-3,2 2,0 0,-7 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31.35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0,'6'0,"9"0,14 0,8 0,4 0,8 0,8 0,7 0,11 0,12 0,16 0,15 0,51 0,9 0,-1 7,-18 1,-24 6,-28 1,-20-3,-18-2,-9-4,-8-3,-7-1,2-2,-1 0,-2-1,4 0,6 1,44-1,12 1,19-6,-1-3,-9 1,-19 2,-14 1,-15 3,-13 0,-11 2,0-1,-3 2,-1-1,3 0,7 1,7-1,6 0,-2 0,-6 0,0 0,-4 0,2 0,3 0,5 0,10 0,-2 0,-6 0,-8 0,-8 0,-6 0,2 0,-1 0,-2 0,-1 0,-8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1:44:43.2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5996 77,'-6'6,"-21"3,-19-1,-20-2,-17-1,-20-3,-17 0,-20-1,-61-1,-41-1,10 1,18 0,20-1,-31-5,10-3,28 1,3-4,27-1,8-4,10 1,18 3,15 3,14 5,10 1,13 3,5 1,2 1,-15 0,-12-1,-4 1,2-1,9 0,7 1,10-1,9 0,9 0,5 0,-3 0,-5 0,-8 0,-5 0,0 0,0 0,3 0,0 0,-9 0,-5 0,-2 0,5 0,8 0,10 0,6 0,-1 0,2 0,-10 0,-9 0,-5 0,3 0,0 0,5 0,8 0,5 0,6 0,-2 0,-1 0,2 0,2 0,8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34.24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41,'0'6,"6"2,15 0,10-2,12-1,12-2,27-2,6 0,-5-1,-11 0,-5-1,23-12,4-3,28-1,7 5,0 2,-3 5,-5 2,-3 1,-4 2,-2 1,-1 0,-1-1,0 1,-7-1,-14 1,-10-1,-12 0,-5 0,-7 0,-6 0,-5 0,2 0,-1 0,-1 0,-2 0,-2 0,-1 0,-2 0,0 0,0 0,-1 0,7 0,2 0,12 0,2 0,-1 0,-6 0,-5 0,-3 0,-5 0,-1 6,-1 2,-8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47.9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0,'6'0,"15"0,23 0,34 0,17 0,5 0,-2 0,-5 0,0 0,3 0,42 0,10 0,-8 0,-9 0,-8 0,-6 0,21 0,-7 0,-13 0,-8 0,15 6,-1 3,-9-1,-19-2,-18-1,-11-3,-9 0,-10-1,1-1,3-1,13 1,7 0,-2-1,-1 1,-5 0,-2 0,-4 0,-7 0,2 0,3 0,5 0,-1 0,-5 0,0 0,-2 0,-4 0,2 6,-2 3,-2-1,3-2,-1-2,-2-1,-3-1,-3-2,-2 0,-1 0,-1 0,-1-1,1 1,5 0,3 0,-1 0,-1 0,5 0,-6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50.37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1,'6'0,"8"0,15 0,15 0,12 0,9 0,6 0,23 0,7 0,-1 0,2 0,2 0,39 0,9 0,9 6,-16 2,-21 0,-18-1,-16-3,-3-1,-4-1,-4-2,-10 0,-3 0,-6 0,-2-1,-4 1,1 0,-2 0,-4 0,-5 0,-2 0,3 0,1 0,4 0,1 6,-2 2,-4 0,-9-1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3:58.006"/>
    </inkml:context>
    <inkml:brush xml:id="br0">
      <inkml:brushProperty name="width" value="0.05" units="cm"/>
      <inkml:brushProperty name="height" value="0.05" units="cm"/>
      <inkml:brushProperty name="color" value="#E71224"/>
      <inkml:brushProperty name="ignorePressure" value="1"/>
    </inkml:brush>
  </inkml:definitions>
  <inkml:trace contextRef="#ctx0" brushRef="#br0">2811 0,'0'13,"-19"41,-31 55,-39 67,-53 58,-41 34,-39 8,-20 2,1-9,9-19,20-21,20-12,18 2,26-25,13 5,24-24,5-12,21-21,6-2,16-20,13 1,15-19</inkml:trace>
  <inkml:trace contextRef="#ctx0" brushRef="#br0" timeOffset="1742.7245">418 552,'6'0,"15"0,16 13,33 66,36 95,0 31,1 30,-12-18,-3-16,-10-9,-2-7,12-10,14 3,47 66,2 3,7 16,-18-30,-15-18,-22-45,-25-38,-12-24,-13-24,-3-13,-10-6,-8-9,-2-7,-8-11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02.1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53,'12'0,"17"0,10 0,4 0,2 0,-2 0,0 0,-3 0,5 0,2 0,-2 0,-2 0,-2 0,-2 0,-1 0,-1 0,0 0,6 0,1 0,1 0,-2 0,-2 0,5-6,0-3,0 1,-3 2,-2 1,-2-4,-7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04.2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0,'6'0,"15"0,16 0,8 0,3 0,-1 0,-2 0,-2 0,-2 0,-3 0,0 0,-1 0,-1 0,1 0,5 0,3 0,-1 0,6 0,-7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11.7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2107 343,'-19'25,"-24"15,-19 0,-10 0,-31-1,-10-7,-24-2,-13-1,0 1,6 3,10-6,20-6,24-8,21-5,16-4,5-3,-3-2,2 0,2-1,4-5,8-9,11-7,9-12,7-14,5-3,3 0,2 2,0 5,0 2,-1-3,-25-19,-21-5,-9 10,-21 2,-3 11,17 14,63 43,38 27,36 32,13 10,-4-1,-9-15,-6-18,-7-16,-3-13,-6-10,-4-6,0-2,-1-1,-3-1,10 2,1 0,4 0,-3 2,-4-1,-6 1,-4 0,2 0,1 1,-3-1,-1 0,-3 0,-1 0,-2 0,0 0,0 0,-1 0,0 0,1 0,-1 0,1 0,0-6,-7-9,-7-7,-15-7,-15 1,-18 7,-18 5,-14 7,-10 4,0 3,6 2,0 1,-8 0,-18-6,1-2,-5 0,-6 1,-4 8,-4 9,2 4,8 5,13 6,7-3,-1 3,-7 2,4 2,10 4,16 1,30-5,25-8,18-7,19-7,27-4,15-3,7-2,0-6,-8-3,-5 1,-10 1,-9 3,-1 2,-5 1,3 1,4 1,-1 1,-4-1,-4 1,-5-1,-3 0,-1 0,4 0,7 0,9 0,31 0,6 0,-6 0,-6 0,-11 0,-12 0,-10 0,-1-6,-16-2,-25 0,-21 1,-21 3,-18 1,-37 2,-16 0,-3 1,-3 0,6 1,8-1,7 0,6 0,6 1,2-1,-4 0,-1 0,0 0,1 0,8 0,4 0,6 0,8-7,0-1,3 0,-2 2,1 1,2 2,5 2,2 0,3 1,8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28.5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0,'37'13,"19"3,13 0,6-3,48-4,21-3,-2-3,-11-2,-17-1,-14-1,-12 1,-9-1,2 0,-8 1,-9 0,-9 0,10 0,8 0,3 0,-5 0,5 0,-5 0,-8 0,-9 0,-7 0,1 0,-1 0,-3 0,4 0,0 0,-2 0,4 0,-7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37.1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39,'12'-6,"18"-2,8 0,12 1,3 3,4 1,7 1,3 2,4 0,8 0,16 0,-2 1,-11-1,-6 0,-11 0,-9 0,-8 1,-7-1,4-1,11 1,10 0,37 0,7 0,-2 0,-1 0,0 0,1 0,1 0,0 0,1 0,-13 0,3 0,-9 0,-15 0,-13 0,-11 0,-9 0,-5 0,-2 0,-2 0,6 0,3 0,38 0,11 0,8 0,1 0,1 0,-4 0,1 0,-5 0,-12 0,-7 0,2 0,26 7,8 1,-3 0,-13-2,-17-1,-15-2,-12-2,-8 0,-6-1,4 0,1-1,-1 1,6 0,14-1,8 1,12 0,10 0,9 0,7 0,3 0,-5 0,-7 0,-14 0,-9 0,-11 0,-10 0,-8 0,-5 0,-4 0,-2 0,0 0,6 0,2 0,7 0,7 0,7 0,4 0,10 0,4 0,1 0,-2 0,-1 0,-3 0,-1 0,-1 0,-1 0,-7 0,-9 0,-7 0,-6 0,-6 0,-1 0,-3 0,0 0,1 0,-1 7,7 1,3 0,5-2,2-1,-9-2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39.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1,'13'0,"10"0,7 0,31 0,29 0,18 0,10 0,-3 0,-2 0,-2 0,-6 0,-16 0,-10 0,-12 0,-6 0,-5 0,-8 0,2 0,-2 0,-3 0,-3 0,-2 0,-1 0,-2 0,0 0,5 0,3 0,-1 0,-1 0,4 0,-5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56.397"/>
    </inkml:context>
    <inkml:brush xml:id="br0">
      <inkml:brushProperty name="width" value="0.05" units="cm"/>
      <inkml:brushProperty name="height" value="0.05" units="cm"/>
      <inkml:brushProperty name="color" value="#E71224"/>
      <inkml:brushProperty name="ignorePressure" value="1"/>
    </inkml:brush>
  </inkml:definitions>
  <inkml:trace contextRef="#ctx0" brushRef="#br0">2628 0,'-6'6,"-21"15,-19 16,-51 65,-53 64,-45 61,-26 42,-8 13,11-5,16-11,25-13,36-38,23-24,32-37,11-3,0 6,-6 1,-2 4,1 0,-11 23,4-14,12-30,17-39</inkml:trace>
  <inkml:trace contextRef="#ctx0" brushRef="#br0" timeOffset="1108.8066">14 111,'32'18,"59"51,16 19,19 39,21 36,16 26,12 20,20 24,20 16,25 16,20 7,23 1,1-15,-16-20,-42-44,-34-17,-19-2,-38-24,-29-25,-28-28,-7-5,-16-19</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44.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76,'13'0,"10"0,7 0,6 0,14 0,19 0,46 6,11 2,-4 0,-3-1,2-3,6-1,25-2,31 0,84-7,47-9,-11-2,-39 3,-45 2,-47 5,-34 2,-29 3,6-5,-11-1,-17 1,-11 1,-11 2,-12 2,-7 1,0 0,24 2,12-1,-1 0,-8 0,-5 1,-6-1,-9 0,-6 0,1 0,-2 0,-1 0,-3 0,-3 0,6 0,7 0,7 0,0 0,2 0,-2 0,-6 0,1 0,4 0,11 0,25 0,2 0,-8 0,-7 0,-5 0,-2 0,-2 0,6 0,2 0,1 0,-2 0,-8 0,-10 0,-8 0,-8 0,-5 0,-3 0,5 0,8 0,1 0,5 0,5 0,-1 0,-5 0,-5 0,1 0,-2 0,-3 0,-2 0,-4 0,-1 0,4 0,15 0,3 6,-3 3,2-1,3 4,3 1,-3-2,-6 3,-7-1,-5-2,-11-3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49.4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0 151,'0'-6,"7"-3,7 1,27-4,13-1,10 2,6 3,4 3,-5 2,0 2,-7 1,-8 0,-6 1,1-1,17-6,11-8,3-2,2 2,-8 3,-3 4,-8 2,-8 3,-1 2,3 0,10 0,1 1,0 0,-4-1,-1 0,-5 1,1-1,-5 0,-4 0,-4 0,-5 0,-8 12,-11 11,-33 26,-22 5,-10 0,-6-4,0-9,3-13,-5-10,-5-9,-12-6,-7-3,2-2,9 0,1 0,6 0,7 1,-14 0,-2 1,-3 0,-8 0,-3 0,5 0,10 0,3 0,5 0,7 0,6 0,3-6,-9-9,-4-1,3-11,-4-1,2-1,4-3,3-2,4 6,8 6</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53.8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1087 39,'-6'-6,"-9"-3,-7 1,-13 2,-20 2,-12 1,-8 1,-9 2,-10 6,-7 2,0 7,6 0,0-2,9-4,8-3,22-2,35 4,32 0,20 6,13 0,3-2,2-3,-3-4,4-1,0-3,4-1,-2 0,-2-1,-4 1,-4-1,-2 1,4 0,1-1,6 1,-1 0,-1 0,-3 0,-10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58.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54,'6'0,"15"7,10 7,6 2,9-1,3-4,0-4,-3-3,10 5,14 0,8-2,-16 12,-31 1,-26-2,-22-4,-19-5,-23-3,-7-3,-6-3,-2-6,-1-10,11-13,49-15,33-1,19 9,16 9,6 11,-2 6,9 0,6 7,-10 17,-15 19,-16 10,-13 3,-9 1,-7-2,-3-8</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7:07:41.6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3198 0,'-6'0,"-15"0,-16 0,-21 0,-19 0,-15 0,-18 0,-20 0,-33 0,-32 0,-27 0,-50 0,14 0,45 0,46 0,46 0,30 0,12 0,7 0,3 0,1 0,-7 0,-3 0,-1 0,1 0,7 0,3 0,1 0,5 0,7 0,20 0,27 0,22 0,15 0,14 0,7 0,14 0,1 0,-3 0,-6 0,-1 0,10 0,19 0,89 0,58 7,3 1,-19 0,-35-2,-34-1,-30-2,-29-2,-22 0,-17-1,-9-1,0 1,7 0,8-1,7 1,5 0,5 0,-4 0,-6 0,-9 0,-6 0,-11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7:07:46.0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2743 77,'-12'0,"-11"0,-7 0,-12 0,-17 0,-17 0,-15 0,-29 0,-7 0,12 0,19 0,14 0,14 0,13 0,2 0,5 0,-8 0,-8 0,-11 0,-18 0,-19 0,-8 0,-3 0,0 0,10 0,10 0,11 0,2 0,10 0,13 0,11 0,9 0,6 0,-2-6,-7-2,-1 0,15 1,25 3,22 1,14 1,17 2,6 0,2 0,-2 0,4 1,6-1,4 0,0 0,0 0,3 0,9 0,11 0,9 0,15 0,12 0,12 0,2 0,-4 0,33 0,-6 0,2 0,-13 0,-21 0,-24 0,-23 0,-20 0,-12 0,-9 0,2 0,-12 0,-18 0,-15 0,-52 7,-22 1,-17 0,-10-2,-13-1,-60-2,-14-2,-22-7,11-2,29 0,12-5,22 0,28 2,21 3,20 2,16 3,11 2,7 1,-2 0,-1 1,-6-1,5 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7:08:01.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0,'6'0,"33"0,36 0,29 0,17 0,6 0,6 0,12 0,107 0,29 0,41 7,-14 1,-35 0,-39-2,-34-1,-26-2,-11-2,-9 0,-5-1,-3 0,-7-1,-16 1,10 6,-12 2,-14 0,-19-2,-18-1,-14-3,-12 0,-5-1,1 5,2 8,-1 2,-1-2,-1-3,-1-4,0-3,5-2,2-1,0-1,-2-1,-2 0,-1 1,-21-1,-50 7,-27 2,-16 0,-14-2,-11-1,-7 4,-11 1,-10-2,-9-1,-13-3,1-1,6-2,9-1,8 0,13 0,0-1,14 1,3 0,7-1,5 1,4 0,3 0,2 0,1 0,-5 0,-28 0,-8 0,3 0,7 0,10 0,-18 0,5 0,14 0,10 0,7 0,-2 0,-1 0,0 0,2 0,1 0,8 0,-5 0,-7 0,-3 0,6 0,10 0,4 0,6 0,7 0,5 0,11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7:08:03.7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89,'6'0,"9"0,7 0,7 0,5 0,8 0,11 0,7 0,14 0,25-6,2-3,2 1,9 2,11 1,9 3,19 0,67 2,1-1,-17 2,-25-1,-23 0,-19 1,-20-1,-17 0,6-6,-3-9,-11-1,-21 2</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0:38:34.6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459 245,'-7'0,"-7"0,-9 0,-6 0,-4 0,-3 0,-8 0,-3 0,0 0,-3 0,43-13,36-3,25 0,41 3,17 4,2 3,-6 3,-8 2,-10 1,-13 1,-13-1,-12 1,-52 12,-45 10,-33 8,-23-2,-6-5,2-8,7-5,1-6,4-21,6-22,12-10,18-3,12-5,21 6,20 13,11 11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0:38:37.6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98 1,'12'0,"24"6,23 2,28 0,36-1,28-3,27-1,14-1,11-2,4 0,-10 0,-18 0,-22-1,-24 1,-17 0,-15 0,-12 0,-9 0,-12 0,-11 0,-9 0,0 0,-2 0,-3 0,-8 6,-36 27,-23 8,-27 16,-11 11,0-7,2-13,7-15,-1-13,3-10,-3-6,-5-5,-4-1,2-1,-1 0,-35-11,-5-4,-18-6,5 3,16 4,19 5,17 4,6 4,1 3,-16-5,-1-2,-8 1,-2 2,1 1,1 2,8 0,11 2,3 0,5 0,-6 1,-7-7,3-9,0-1,3 2,7 3,0 4,3 2,10 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5:45.707"/>
    </inkml:context>
    <inkml:brush xml:id="br0">
      <inkml:brushProperty name="width" value="0.025" units="cm"/>
      <inkml:brushProperty name="height" value="0.025" units="cm"/>
      <inkml:brushProperty name="ignorePressure" value="1"/>
    </inkml:brush>
  </inkml:definitions>
  <inkml:trace contextRef="#ctx0" brushRef="#br0">6711 0,'0'7,"0"29,-24 35,-30 33,-38 33,-35 26,-66 39,-47 27,-45 14,18-27,15-24,27-23,29-15,31-12,21-11,-13 27,-33 47,-17 36,-3 11,1-11,-1-12,26-25,37-34,27-19,-4 13,3 5,6 1,15-9,9 10,12-19,-11 13,-15 6,11-14,-2 1,0-7,15-21,0 7,-27 27,-3-7,3-17,11-12,6-14,12-13,18-17,21-30,24-43,7-11,5 1,3-6,10-9,-4 5,12-16,3-5</inkml:trace>
  <inkml:trace contextRef="#ctx0" brushRef="#br0" timeOffset="5243.7086">1 649,'21'6,"30"22,35 17,75 58,61 62,43 46,21 44,19 34,-34-24,-42-15,-31-12,-20-2,-12-5,-4-3,-23-28,-6 9,-18-26,-15-6,-1-2,3-12,-9-8,3-12,6-6,15 12,16 18,15 12,-3-5,-12-21,-14-17,9 0,-10-11,-4-8,-6-5,1-2,-20-9,13 11,-12-7,1-4,7 7,8-3,-14-12,-15-17,-13-14,11-6,-7-5,-16-12</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0:38:43.8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2018 0,'-6'0,"-9"0,-7 0,-14 0,-5 0,-41 0,-31 0,-21 0,-7 0,2 0,12 0,8 0,19 0,20 0,18 0,6 0,0 0,4 0,4 0,-2 0,1 0,3 0,2 0,3 0,3 0,-6 0,-1 0,0 0,3 0,1 0,-4 0,4 13,23 16,21 4,15-5,11-6,20-7,14-6,2-5,-3-3,0-1,-4-2,0 1,3 0,4 0,-3 0,-6 1,-6-1,-5 1,-5 0,5 0,-1 1,0-1,-2 0,-2 0,-1 0,-1 0,-1 0,0 0,5 0,3 0,6 0,13 0,8 0,4 0,-4 0,-15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0:38:59.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0 116,'0'-13,"6"-4,9-5,8 1,5 4,12 5,5 4,1 4,-2 3,-1 1,-2 1,-1-1,4 1,1 0,0 0,4-1,0 0,-1 0,-4 0,-8 7,-11 13,-10 17,-7 15,-5-2</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0:39:01.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118 0,'-12'7,"-17"1,-10 19,2 4</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0:39:03.3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0,'13'0,"10"0,7 0,6 0,2 0,1 0,0 0,0 0,6 19,7 12,8 7,-6-2</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31:54.48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5539 161,'-6'0,"-15"0,-22 0,-48-13,-21-11,-16-2,-50-2,-6 3,21 5,27 8,29 4,27 4,21 3,14 2,2 0,-3 8,-8 2,0-1,-3-1,1-4,4-1,5-2,-2-1,0-2,-3 1,-6 0,-11-1,-13 1,-49 0,-9-1,8 1,13 0,15 0,12 0,15 0,15 0,12 0,2 0,-4 0,-6 0,2 0,3 0,5 0,-8 0,-27 0,-17 0,-4 0,9 0,8 0,13 0,6 0,9 0,1 0,5 0,-1 0,2 0,4 0,-3 0,1 0,4 0,-4 0,0 0,-3 0,1 0,3 0,-3 0,1 0,-3 0,-11 0,-1 0,5 0,6 0,0 0,3 0,-2 0,-10 0,-2 0,6 0,12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32:14.43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32:15.78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1,'74'0,"-74"0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32:16.42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111 185,'-37'0,"37"0</inkml:trace>
  <inkml:trace contextRef="#ctx0" brushRef="#br0" timeOffset="750.2658">74 148,'0'-74,"-74"1,74 73</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17.457"/>
    </inkml:context>
    <inkml:brush xml:id="br0">
      <inkml:brushProperty name="width" value="0.05" units="cm"/>
      <inkml:brushProperty name="height" value="0.05" units="cm"/>
      <inkml:brushProperty name="color" value="#E71224"/>
      <inkml:brushProperty name="ignorePressure" value="1"/>
    </inkml:brush>
  </inkml:definitions>
  <inkml:trace contextRef="#ctx0" brushRef="#br0">3382 0,'-19'13,"-31"22,-38 44,-36 45,-34 46,-22 31,-11 25,-17 25,-23 32,-23 30,-18 25,-13 5,11-6,21-29,47-60,39-42,30-30,32-45,21-27,25-17,22-25</inkml:trace>
  <inkml:trace contextRef="#ctx0" brushRef="#br0" timeOffset="1106.1317">621 479,'7'0,"7"0,40 6,23 28,29 44,48 61,53 55,48 58,18 49,6 29,-12 15,-21-7,-27-24,-44-59,-28-35,-19-30,-32-48</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30.020"/>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3051 0,'-31'13,"-42"41,-46 56,-34 65,-16 46,-11 31,-12 21,-4 27,-26 64,-25 81,-2 53,17-14,34-58,52-95,38-86,-7-77,-2-62,-7-48,19-29,45-18,45-12,32-5,19-2,4 1</inkml:trace>
  <inkml:trace contextRef="#ctx0" brushRef="#br0" timeOffset="1082.1335">180 552,'6'-6,"8"-2,9 0,12 8,13 10,42 41,44 49,54 52,53 43,28 27,13 6,-4-4,-18-15,21 14,1 24,-22 8,-31-20,-47-38,-56-52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34.8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3017 87,'-6'-8,"-15"-3,-23 0,-15 3,-12 2,-11 2,-24 8,-6 4,4 0,7-2,15 0,9 28,5 18,3-1,1-8,-8-12,-9-11,-9-9,-1-6,3-5,-8-1,7-1,13-1,7 1,11 1,9 0,7 19,-1 7,1-1,3-5,1-5,-3-5,-8-5,-7-2,-5-2,1-1,18-19,5-6,-4 2,0 4,2 6,7-1,4 8,20-25,12-15,12-4,4 12,0 18,-10 27,-12 17,-4 12,-2-13,3-16,-30-28,-14 2,-10 17,5 3,38-5,28-2,26-5,19-2,7 3,-1 2,3 4,-3 1,0 3,-3 0,2 2,-4-1,-3 1,-6-1,3 1,0-1,-3 0,-2 0,4 0,0 0,-2 0,-2 0,5 0,-1 0,-1 0,4 0,12 0,1 0,-2 0,-1 0,3 0,3 0,-3 0,0-19,-5-6,1 1,-4 5,-17 24,-9 12,-3 2,6-1,5-5,1-4,2-3,5-3,2-2,-1-1,-2-14,-2-3,4 0,1 4,5 3,-13 11,-1 4,0 2,6-1,2-1,-14 30,-12 2,-3-4,-4-2,14-38,2-23,-3-1,-6 11,-20 28,-2 13,4 2,9-2,8-5,8-12,-2-18,-4-1,1 2,8 3,12-3,-1-11,-14 4,-18 12,-22 26,-23 22,-22 5,-16-5,-6-10,-3-10,7-8,9-7,11-3,8-3,12-7,7-2,1 0,-1 3,-1 1,-15 21,-12 9,-2-1,8-10,7-8,5-4,8 4,4 7,0 2,-1-2,3-9,1-5,3-8,0-9,3-1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36.408"/>
    </inkml:context>
    <inkml:brush xml:id="br0">
      <inkml:brushProperty name="width" value="0.05" units="cm"/>
      <inkml:brushProperty name="height" value="0.05" units="cm"/>
      <inkml:brushProperty name="color" value="#E71224"/>
      <inkml:brushProperty name="ignorePressure" value="1"/>
    </inkml:brush>
  </inkml:definitions>
  <inkml:trace contextRef="#ctx0" brushRef="#br0">4472 1,'-32'43,"-47"47,-67 51,-71 64,-80 86,-84 111,-83 132,-56 125,-16 82,40-4,67-58,88-101,82-117,86-131,72-121</inkml:trace>
  <inkml:trace contextRef="#ctx0" brushRef="#br0" timeOffset="1540.1829">1195 921,'7'0,"45"31,45 48,57 74,52 85,34 71,21 46,-3 12,-8 1,-40-44,-24-2,-26-12,-20-21,-10-28,-7-34,-20-43,-13-40,8-13,-12-29</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47.514"/>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2066 74,'-31'38,"-35"49,-33 49,-29 37,-25 22,-11 2,9-1,-12 16,-9 35,18-19,12 3,18-1,25-15,17-12,16-16,15-26,-2 2,8-14,6-26,11-33</inkml:trace>
  <inkml:trace contextRef="#ctx0" brushRef="#br0" timeOffset="972.518">189 1,'13'0,"9"0,21 19,16 31,15 38,22 55,37 77,53 71,57 48,37 30,22 13,3 0,-7-23,-23-21,-26-31,-6-12,-44-49,-56-67</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57.115"/>
    </inkml:context>
    <inkml:brush xml:id="br0">
      <inkml:brushProperty name="width" value="0.05" units="cm"/>
      <inkml:brushProperty name="height" value="0.05" units="cm"/>
      <inkml:brushProperty name="color" value="#E71224"/>
      <inkml:brushProperty name="ignorePressure" value="1"/>
    </inkml:brush>
  </inkml:definitions>
  <inkml:trace contextRef="#ctx0" brushRef="#br0">2514 1,'-25'44,"-52"58,-63 68,-64 49,-48 31,-24 11,28-27,19 3,42-26,34 2,24 1,22-4,16 0,5 2,5-5,9-30,18-33,-2 3,10-24</inkml:trace>
  <inkml:trace contextRef="#ctx0" brushRef="#br0" timeOffset="1416.2621">195 1,'6'12,"9"18,7 21,13 46,7 20,21 45,19 40,26 29,33 31,30 28,36 15,13 5,2 0,-13-15,-22-26,-25-41,-33-39,-27-47,-30-40,-27-38</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6:06.117"/>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2308 0,'-12'13,"-30"28,-45 40,-45 43,-38 38,-33 41,-21 31,-2 24,11 8,24-6,25-21,29-19,19-11,10-15,24-28,7-12,11-24,16-36</inkml:trace>
  <inkml:trace contextRef="#ctx0" brushRef="#br0" timeOffset="1046.9214">468 111,'18'31,"14"17,12 31,6 9,20 27,28 43,42 59,28 41,30 34,6 11,-1-15,-15-32,-16-39,-17-33,-23-35,-9-5,-25-20,-11-14,-20-24</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6:16.0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2357 0,'0'7,"0"20,-7 37,-20 39,-18 15,-33 30,-35 35,-41 29,-33 42,-28 40,-2 20,10 13,9-5,39-45,27-20,30-46,20-29,17-32,1-5,-1-7,11-9,8-20,5-23,11-12,9-14,3-10,3-7,6-6,3-8</inkml:trace>
  <inkml:trace contextRef="#ctx0" brushRef="#br0" timeOffset="1628.9153">74 957,'7'0,"7"0,9 0,-1 7,3 1,-2 6,0 13,15 46,8 23,27 39,32 47,31 35,28 45,18 27,4 14,1-6,-25-41,-9-21,-11-25,13-17,19 3,10 5,6 0,-17-21,-39-43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36.5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1 337,'31'-12,"23"-11,40-14,10 0,-6 5,11-9,-6 1,-9 7,-13 4,-15 0,-18 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230D33A-4554-4161-8352-8EB0B3EA3E67}" type="datetimeFigureOut">
              <a:rPr lang="ar-SA" smtClean="0"/>
              <a:t>3/10/1439</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47ADC39-D1BB-45D0-8901-CB5903F9C16F}" type="slidenum">
              <a:rPr lang="ar-SA" smtClean="0"/>
              <a:t>‹#›</a:t>
            </a:fld>
            <a:endParaRPr lang="ar-SA"/>
          </a:p>
        </p:txBody>
      </p:sp>
    </p:spTree>
    <p:extLst>
      <p:ext uri="{BB962C8B-B14F-4D97-AF65-F5344CB8AC3E}">
        <p14:creationId xmlns:p14="http://schemas.microsoft.com/office/powerpoint/2010/main" val="343904820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DE23B231-7DBB-4C8F-9134-4F3FE83E45B2}"/>
              </a:ext>
            </a:extLst>
          </p:cNvPr>
          <p:cNvSpPr>
            <a:spLocks noGrp="1" noRot="1" noChangeAspect="1" noTextEdit="1"/>
          </p:cNvSpPr>
          <p:nvPr>
            <p:ph type="sldImg"/>
          </p:nvPr>
        </p:nvSpPr>
        <p:spPr>
          <a:ln/>
        </p:spPr>
      </p:sp>
      <p:sp>
        <p:nvSpPr>
          <p:cNvPr id="205827" name="Notes Placeholder 2">
            <a:extLst>
              <a:ext uri="{FF2B5EF4-FFF2-40B4-BE49-F238E27FC236}">
                <a16:creationId xmlns:a16="http://schemas.microsoft.com/office/drawing/2014/main" id="{3C44DF08-65E9-4E5A-B8C1-E4CF004B55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5828" name="Slide Number Placeholder 3">
            <a:extLst>
              <a:ext uri="{FF2B5EF4-FFF2-40B4-BE49-F238E27FC236}">
                <a16:creationId xmlns:a16="http://schemas.microsoft.com/office/drawing/2014/main" id="{FEC5D74D-BFC3-46BF-8BE0-797DF524BE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12D1FDA3-AD46-49BD-BBA0-74F2FF88BD98}" type="slidenum">
              <a:rPr lang="ar-SA" altLang="en-US" smtClean="0">
                <a:solidFill>
                  <a:srgbClr val="000000"/>
                </a:solidFill>
              </a:rPr>
              <a:pPr algn="l">
                <a:spcBef>
                  <a:spcPct val="0"/>
                </a:spcBef>
              </a:pPr>
              <a:t>4</a:t>
            </a:fld>
            <a:endParaRPr lang="en-US" altLang="en-US">
              <a:solidFill>
                <a:srgbClr val="000000"/>
              </a:solidFill>
            </a:endParaRPr>
          </a:p>
        </p:txBody>
      </p:sp>
    </p:spTree>
    <p:extLst>
      <p:ext uri="{BB962C8B-B14F-4D97-AF65-F5344CB8AC3E}">
        <p14:creationId xmlns:p14="http://schemas.microsoft.com/office/powerpoint/2010/main" val="252265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D05ECD5A-2467-4439-800C-7C6752AE3956}"/>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272F4CE2-8CAE-47CD-BD6A-ACE69F6D8C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97284" name="Slide Number Placeholder 3">
            <a:extLst>
              <a:ext uri="{FF2B5EF4-FFF2-40B4-BE49-F238E27FC236}">
                <a16:creationId xmlns:a16="http://schemas.microsoft.com/office/drawing/2014/main" id="{42F2C0BD-5DF4-44B2-B124-0EB12396B1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D4C4A479-281F-4E88-8A9C-D0840AC294E3}" type="slidenum">
              <a:rPr lang="ar-SA" altLang="en-US" smtClean="0"/>
              <a:pPr algn="l">
                <a:spcBef>
                  <a:spcPct val="0"/>
                </a:spcBef>
              </a:pPr>
              <a:t>17</a:t>
            </a:fld>
            <a:endParaRPr lang="en-US" altLang="en-US"/>
          </a:p>
        </p:txBody>
      </p:sp>
    </p:spTree>
    <p:extLst>
      <p:ext uri="{BB962C8B-B14F-4D97-AF65-F5344CB8AC3E}">
        <p14:creationId xmlns:p14="http://schemas.microsoft.com/office/powerpoint/2010/main" val="3853105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1B3ECF9E-8EF2-4C76-B972-75B9C553AC56}"/>
              </a:ext>
            </a:extLst>
          </p:cNvPr>
          <p:cNvSpPr>
            <a:spLocks noGrp="1" noRot="1" noChangeAspect="1" noTextEdit="1"/>
          </p:cNvSpPr>
          <p:nvPr>
            <p:ph type="sldImg"/>
          </p:nvPr>
        </p:nvSpPr>
        <p:spPr>
          <a:ln/>
        </p:spPr>
      </p:sp>
      <p:sp>
        <p:nvSpPr>
          <p:cNvPr id="102403" name="Notes Placeholder 2">
            <a:extLst>
              <a:ext uri="{FF2B5EF4-FFF2-40B4-BE49-F238E27FC236}">
                <a16:creationId xmlns:a16="http://schemas.microsoft.com/office/drawing/2014/main" id="{B32B6F37-13AD-4612-86E5-58EF7E1DB6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02404" name="Slide Number Placeholder 3">
            <a:extLst>
              <a:ext uri="{FF2B5EF4-FFF2-40B4-BE49-F238E27FC236}">
                <a16:creationId xmlns:a16="http://schemas.microsoft.com/office/drawing/2014/main" id="{158C14B0-10DF-455B-A97E-1A75F480BE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6A8F8E2D-2BE8-49E3-9D05-CA4A70323FE9}" type="slidenum">
              <a:rPr lang="ar-SA" altLang="en-US" smtClean="0"/>
              <a:pPr algn="l">
                <a:spcBef>
                  <a:spcPct val="0"/>
                </a:spcBef>
              </a:pPr>
              <a:t>21</a:t>
            </a:fld>
            <a:endParaRPr lang="en-US" altLang="en-US"/>
          </a:p>
        </p:txBody>
      </p:sp>
    </p:spTree>
    <p:extLst>
      <p:ext uri="{BB962C8B-B14F-4D97-AF65-F5344CB8AC3E}">
        <p14:creationId xmlns:p14="http://schemas.microsoft.com/office/powerpoint/2010/main" val="2407200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263A91A2-B809-4670-B8C1-BF1CD37D6B24}"/>
              </a:ext>
            </a:extLst>
          </p:cNvPr>
          <p:cNvSpPr>
            <a:spLocks noGrp="1" noRot="1" noChangeAspect="1" noTextEdit="1"/>
          </p:cNvSpPr>
          <p:nvPr>
            <p:ph type="sldImg"/>
          </p:nvPr>
        </p:nvSpPr>
        <p:spPr>
          <a:ln/>
        </p:spPr>
      </p:sp>
      <p:sp>
        <p:nvSpPr>
          <p:cNvPr id="208899" name="Notes Placeholder 2">
            <a:extLst>
              <a:ext uri="{FF2B5EF4-FFF2-40B4-BE49-F238E27FC236}">
                <a16:creationId xmlns:a16="http://schemas.microsoft.com/office/drawing/2014/main" id="{1317B017-F0CA-4218-9AA5-D87E0C7261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8900" name="Slide Number Placeholder 3">
            <a:extLst>
              <a:ext uri="{FF2B5EF4-FFF2-40B4-BE49-F238E27FC236}">
                <a16:creationId xmlns:a16="http://schemas.microsoft.com/office/drawing/2014/main" id="{974934E4-E7E5-4A3B-9BE1-08DE8E915BC7}"/>
              </a:ext>
            </a:extLst>
          </p:cNvPr>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eaLnBrk="1" hangingPunct="1">
              <a:spcBef>
                <a:spcPct val="0"/>
              </a:spcBef>
            </a:pPr>
            <a:fld id="{0B9E9F7A-1EA2-4E4B-87C2-3458376384B2}" type="slidenum">
              <a:rPr lang="ar-SA" altLang="en-US"/>
              <a:pPr algn="l" eaLnBrk="1" hangingPunct="1">
                <a:spcBef>
                  <a:spcPct val="0"/>
                </a:spcBef>
              </a:pPr>
              <a:t>43</a:t>
            </a:fld>
            <a:endParaRPr lang="en-US" altLang="en-US"/>
          </a:p>
        </p:txBody>
      </p:sp>
    </p:spTree>
    <p:extLst>
      <p:ext uri="{BB962C8B-B14F-4D97-AF65-F5344CB8AC3E}">
        <p14:creationId xmlns:p14="http://schemas.microsoft.com/office/powerpoint/2010/main" val="1514565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498242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Date Placeholder 4"/>
          <p:cNvSpPr>
            <a:spLocks noGrp="1"/>
          </p:cNvSpPr>
          <p:nvPr>
            <p:ph type="dt" sz="half" idx="10"/>
          </p:nvPr>
        </p:nvSpPr>
        <p:spPr/>
        <p:txBody>
          <a:bodyPr/>
          <a:lstStyle/>
          <a:p>
            <a:fld id="{38753E41-135D-4604-84C2-A914F0E18E11}"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058636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ar-SA"/>
              <a:t>انقر لتحرير نمط عنوان الشكل الرئيسي</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1132186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ar-SA"/>
              <a:t>انقر لتحرير نمط عنوان الشكل الرئيسي</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78799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2005594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1831974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878453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nchor="t" anchorCtr="0"/>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176271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4012379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51740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1155770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38753E41-135D-4604-84C2-A914F0E18E11}"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20344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38753E41-135D-4604-84C2-A914F0E18E11}" type="datetimeFigureOut">
              <a:rPr lang="en-US" smtClean="0"/>
              <a:t>11/28/2017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47600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7" name="Date Placeholder 2"/>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48951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420686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7" name="Date Placeholder 4"/>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848036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Date Placeholder 4"/>
          <p:cNvSpPr>
            <a:spLocks noGrp="1"/>
          </p:cNvSpPr>
          <p:nvPr>
            <p:ph type="dt" sz="half" idx="10"/>
          </p:nvPr>
        </p:nvSpPr>
        <p:spPr/>
        <p:txBody>
          <a:bodyPr/>
          <a:lstStyle/>
          <a:p>
            <a:fld id="{38753E41-135D-4604-84C2-A914F0E18E11}"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277815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8753E41-135D-4604-84C2-A914F0E18E11}" type="datetimeFigureOut">
              <a:rPr lang="en-US" smtClean="0"/>
              <a:t>11/28/2017</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CF08D37-2DE3-4DC8-A28C-8AB48121AB1C}" type="slidenum">
              <a:rPr lang="en-US" smtClean="0"/>
              <a:t>‹#›</a:t>
            </a:fld>
            <a:endParaRPr lang="en-US"/>
          </a:p>
        </p:txBody>
      </p:sp>
    </p:spTree>
    <p:extLst>
      <p:ext uri="{BB962C8B-B14F-4D97-AF65-F5344CB8AC3E}">
        <p14:creationId xmlns:p14="http://schemas.microsoft.com/office/powerpoint/2010/main" val="4274286972"/>
      </p:ext>
    </p:extLst>
  </p:cSld>
  <p:clrMap bg1="dk1" tx1="lt1" bg2="dk2" tx2="lt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 id="2147485065" r:id="rId12"/>
    <p:sldLayoutId id="2147485066" r:id="rId13"/>
    <p:sldLayoutId id="2147485067" r:id="rId14"/>
    <p:sldLayoutId id="2147485068" r:id="rId15"/>
    <p:sldLayoutId id="2147485069" r:id="rId16"/>
    <p:sldLayoutId id="2147485070" r:id="rId17"/>
  </p:sldLayoutIdLst>
  <p:txStyles>
    <p:titleStyle>
      <a:lvl1pPr algn="l" defTabSz="457200"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asd@ksu.edu.s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customXml" Target="../ink/ink29.xml"/><Relationship Id="rId26" Type="http://schemas.openxmlformats.org/officeDocument/2006/relationships/customXml" Target="../ink/ink33.xml"/><Relationship Id="rId39" Type="http://schemas.openxmlformats.org/officeDocument/2006/relationships/image" Target="../media/image66.png"/><Relationship Id="rId21" Type="http://schemas.openxmlformats.org/officeDocument/2006/relationships/image" Target="../media/image57.png"/><Relationship Id="rId34" Type="http://schemas.openxmlformats.org/officeDocument/2006/relationships/customXml" Target="../ink/ink37.xml"/><Relationship Id="rId42" Type="http://schemas.openxmlformats.org/officeDocument/2006/relationships/customXml" Target="../ink/ink41.xml"/><Relationship Id="rId47" Type="http://schemas.openxmlformats.org/officeDocument/2006/relationships/image" Target="../media/image70.png"/><Relationship Id="rId50" Type="http://schemas.openxmlformats.org/officeDocument/2006/relationships/customXml" Target="../ink/ink45.xml"/><Relationship Id="rId55" Type="http://schemas.openxmlformats.org/officeDocument/2006/relationships/image" Target="../media/image74.png"/><Relationship Id="rId63" Type="http://schemas.openxmlformats.org/officeDocument/2006/relationships/image" Target="../media/image78.png"/><Relationship Id="rId7" Type="http://schemas.openxmlformats.org/officeDocument/2006/relationships/image" Target="../media/image43.PNG"/><Relationship Id="rId2" Type="http://schemas.openxmlformats.org/officeDocument/2006/relationships/image" Target="../media/image38.PNG"/><Relationship Id="rId16" Type="http://schemas.openxmlformats.org/officeDocument/2006/relationships/customXml" Target="../ink/ink28.xml"/><Relationship Id="rId20" Type="http://schemas.openxmlformats.org/officeDocument/2006/relationships/customXml" Target="../ink/ink30.xml"/><Relationship Id="rId29" Type="http://schemas.openxmlformats.org/officeDocument/2006/relationships/image" Target="../media/image61.png"/><Relationship Id="rId41" Type="http://schemas.openxmlformats.org/officeDocument/2006/relationships/image" Target="../media/image67.png"/><Relationship Id="rId54" Type="http://schemas.openxmlformats.org/officeDocument/2006/relationships/customXml" Target="../ink/ink47.xml"/><Relationship Id="rId62" Type="http://schemas.openxmlformats.org/officeDocument/2006/relationships/customXml" Target="../ink/ink51.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52.png"/><Relationship Id="rId24" Type="http://schemas.openxmlformats.org/officeDocument/2006/relationships/customXml" Target="../ink/ink32.xml"/><Relationship Id="rId32" Type="http://schemas.openxmlformats.org/officeDocument/2006/relationships/customXml" Target="../ink/ink36.xml"/><Relationship Id="rId37" Type="http://schemas.openxmlformats.org/officeDocument/2006/relationships/image" Target="../media/image65.png"/><Relationship Id="rId40" Type="http://schemas.openxmlformats.org/officeDocument/2006/relationships/customXml" Target="../ink/ink40.xml"/><Relationship Id="rId45" Type="http://schemas.openxmlformats.org/officeDocument/2006/relationships/image" Target="../media/image69.png"/><Relationship Id="rId53" Type="http://schemas.openxmlformats.org/officeDocument/2006/relationships/image" Target="../media/image73.png"/><Relationship Id="rId58" Type="http://schemas.openxmlformats.org/officeDocument/2006/relationships/customXml" Target="../ink/ink49.xml"/><Relationship Id="rId5" Type="http://schemas.openxmlformats.org/officeDocument/2006/relationships/image" Target="../media/image41.PNG"/><Relationship Id="rId15" Type="http://schemas.openxmlformats.org/officeDocument/2006/relationships/image" Target="../media/image54.png"/><Relationship Id="rId23" Type="http://schemas.openxmlformats.org/officeDocument/2006/relationships/image" Target="../media/image58.png"/><Relationship Id="rId28" Type="http://schemas.openxmlformats.org/officeDocument/2006/relationships/customXml" Target="../ink/ink34.xml"/><Relationship Id="rId36" Type="http://schemas.openxmlformats.org/officeDocument/2006/relationships/customXml" Target="../ink/ink38.xml"/><Relationship Id="rId49" Type="http://schemas.openxmlformats.org/officeDocument/2006/relationships/image" Target="../media/image71.png"/><Relationship Id="rId57" Type="http://schemas.openxmlformats.org/officeDocument/2006/relationships/image" Target="../media/image75.png"/><Relationship Id="rId61" Type="http://schemas.openxmlformats.org/officeDocument/2006/relationships/image" Target="../media/image77.png"/><Relationship Id="rId10" Type="http://schemas.openxmlformats.org/officeDocument/2006/relationships/customXml" Target="../ink/ink25.xml"/><Relationship Id="rId19" Type="http://schemas.openxmlformats.org/officeDocument/2006/relationships/image" Target="../media/image56.png"/><Relationship Id="rId31" Type="http://schemas.openxmlformats.org/officeDocument/2006/relationships/image" Target="../media/image62.png"/><Relationship Id="rId44" Type="http://schemas.openxmlformats.org/officeDocument/2006/relationships/customXml" Target="../ink/ink42.xml"/><Relationship Id="rId52" Type="http://schemas.openxmlformats.org/officeDocument/2006/relationships/customXml" Target="../ink/ink46.xml"/><Relationship Id="rId60" Type="http://schemas.openxmlformats.org/officeDocument/2006/relationships/customXml" Target="../ink/ink50.xml"/><Relationship Id="rId65" Type="http://schemas.openxmlformats.org/officeDocument/2006/relationships/image" Target="../media/image79.png"/><Relationship Id="rId4" Type="http://schemas.openxmlformats.org/officeDocument/2006/relationships/image" Target="../media/image40.PNG"/><Relationship Id="rId9" Type="http://schemas.openxmlformats.org/officeDocument/2006/relationships/image" Target="../media/image51.png"/><Relationship Id="rId14" Type="http://schemas.openxmlformats.org/officeDocument/2006/relationships/customXml" Target="../ink/ink27.xml"/><Relationship Id="rId22" Type="http://schemas.openxmlformats.org/officeDocument/2006/relationships/customXml" Target="../ink/ink31.xml"/><Relationship Id="rId27" Type="http://schemas.openxmlformats.org/officeDocument/2006/relationships/image" Target="../media/image60.png"/><Relationship Id="rId30" Type="http://schemas.openxmlformats.org/officeDocument/2006/relationships/customXml" Target="../ink/ink35.xml"/><Relationship Id="rId35" Type="http://schemas.openxmlformats.org/officeDocument/2006/relationships/image" Target="../media/image64.png"/><Relationship Id="rId43" Type="http://schemas.openxmlformats.org/officeDocument/2006/relationships/image" Target="../media/image68.png"/><Relationship Id="rId48" Type="http://schemas.openxmlformats.org/officeDocument/2006/relationships/customXml" Target="../ink/ink44.xml"/><Relationship Id="rId56" Type="http://schemas.openxmlformats.org/officeDocument/2006/relationships/customXml" Target="../ink/ink48.xml"/><Relationship Id="rId64" Type="http://schemas.openxmlformats.org/officeDocument/2006/relationships/customXml" Target="../ink/ink52.xml"/><Relationship Id="rId8" Type="http://schemas.openxmlformats.org/officeDocument/2006/relationships/customXml" Target="../ink/ink24.xml"/><Relationship Id="rId51" Type="http://schemas.openxmlformats.org/officeDocument/2006/relationships/image" Target="../media/image72.png"/><Relationship Id="rId3" Type="http://schemas.openxmlformats.org/officeDocument/2006/relationships/image" Target="../media/image39.PNG"/><Relationship Id="rId12" Type="http://schemas.openxmlformats.org/officeDocument/2006/relationships/customXml" Target="../ink/ink26.xml"/><Relationship Id="rId17" Type="http://schemas.openxmlformats.org/officeDocument/2006/relationships/image" Target="../media/image55.png"/><Relationship Id="rId25" Type="http://schemas.openxmlformats.org/officeDocument/2006/relationships/image" Target="../media/image59.png"/><Relationship Id="rId33" Type="http://schemas.openxmlformats.org/officeDocument/2006/relationships/image" Target="../media/image63.png"/><Relationship Id="rId38" Type="http://schemas.openxmlformats.org/officeDocument/2006/relationships/customXml" Target="../ink/ink39.xml"/><Relationship Id="rId46" Type="http://schemas.openxmlformats.org/officeDocument/2006/relationships/customXml" Target="../ink/ink43.xml"/><Relationship Id="rId59" Type="http://schemas.openxmlformats.org/officeDocument/2006/relationships/image" Target="../media/image76.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80.PNG"/><Relationship Id="rId4" Type="http://schemas.openxmlformats.org/officeDocument/2006/relationships/customXml" Target="../ink/ink53.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customXml" Target="../ink/ink59.xml"/><Relationship Id="rId18" Type="http://schemas.openxmlformats.org/officeDocument/2006/relationships/image" Target="../media/image84.png"/><Relationship Id="rId3" Type="http://schemas.openxmlformats.org/officeDocument/2006/relationships/customXml" Target="../ink/ink54.xml"/><Relationship Id="rId21" Type="http://schemas.openxmlformats.org/officeDocument/2006/relationships/customXml" Target="../ink/ink63.xml"/><Relationship Id="rId7" Type="http://schemas.openxmlformats.org/officeDocument/2006/relationships/customXml" Target="../ink/ink56.xml"/><Relationship Id="rId12" Type="http://schemas.openxmlformats.org/officeDocument/2006/relationships/image" Target="../media/image81.png"/><Relationship Id="rId17" Type="http://schemas.openxmlformats.org/officeDocument/2006/relationships/customXml" Target="../ink/ink61.xml"/><Relationship Id="rId2" Type="http://schemas.openxmlformats.org/officeDocument/2006/relationships/image" Target="../media/image47.PNG"/><Relationship Id="rId16" Type="http://schemas.openxmlformats.org/officeDocument/2006/relationships/image" Target="../media/image83.png"/><Relationship Id="rId20"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customXml" Target="../ink/ink58.xml"/><Relationship Id="rId5" Type="http://schemas.openxmlformats.org/officeDocument/2006/relationships/customXml" Target="../ink/ink55.xml"/><Relationship Id="rId15" Type="http://schemas.openxmlformats.org/officeDocument/2006/relationships/customXml" Target="../ink/ink60.xml"/><Relationship Id="rId10" Type="http://schemas.openxmlformats.org/officeDocument/2006/relationships/image" Target="../media/image80.png"/><Relationship Id="rId19" Type="http://schemas.openxmlformats.org/officeDocument/2006/relationships/customXml" Target="../ink/ink62.xml"/><Relationship Id="rId4" Type="http://schemas.openxmlformats.org/officeDocument/2006/relationships/image" Target="../media/image48.png"/><Relationship Id="rId9" Type="http://schemas.openxmlformats.org/officeDocument/2006/relationships/customXml" Target="../ink/ink57.xml"/><Relationship Id="rId14" Type="http://schemas.openxmlformats.org/officeDocument/2006/relationships/image" Target="../media/image82.png"/><Relationship Id="rId22"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customXml" Target="../ink/ink66.xml"/><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customXml" Target="../ink/ink65.xml"/><Relationship Id="rId11" Type="http://schemas.openxmlformats.org/officeDocument/2006/relationships/image" Target="../media/image94.png"/><Relationship Id="rId5" Type="http://schemas.openxmlformats.org/officeDocument/2006/relationships/image" Target="../media/image91.png"/><Relationship Id="rId10" Type="http://schemas.openxmlformats.org/officeDocument/2006/relationships/customXml" Target="../ink/ink67.xml"/><Relationship Id="rId4" Type="http://schemas.openxmlformats.org/officeDocument/2006/relationships/customXml" Target="../ink/ink64.xml"/><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customXml" Target="../ink/ink70.xml"/><Relationship Id="rId13" Type="http://schemas.openxmlformats.org/officeDocument/2006/relationships/image" Target="../media/image870.png"/><Relationship Id="rId3" Type="http://schemas.openxmlformats.org/officeDocument/2006/relationships/image" Target="../media/image97.PNG"/><Relationship Id="rId7" Type="http://schemas.openxmlformats.org/officeDocument/2006/relationships/image" Target="../media/image840.png"/><Relationship Id="rId12" Type="http://schemas.openxmlformats.org/officeDocument/2006/relationships/customXml" Target="../ink/ink72.xm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customXml" Target="../ink/ink69.xml"/><Relationship Id="rId11" Type="http://schemas.openxmlformats.org/officeDocument/2006/relationships/image" Target="../media/image860.png"/><Relationship Id="rId5" Type="http://schemas.openxmlformats.org/officeDocument/2006/relationships/image" Target="../media/image830.png"/><Relationship Id="rId15" Type="http://schemas.openxmlformats.org/officeDocument/2006/relationships/image" Target="../media/image881.png"/><Relationship Id="rId10" Type="http://schemas.openxmlformats.org/officeDocument/2006/relationships/customXml" Target="../ink/ink71.xml"/><Relationship Id="rId4" Type="http://schemas.openxmlformats.org/officeDocument/2006/relationships/customXml" Target="../ink/ink68.xml"/><Relationship Id="rId9" Type="http://schemas.openxmlformats.org/officeDocument/2006/relationships/image" Target="../media/image850.png"/><Relationship Id="rId14" Type="http://schemas.openxmlformats.org/officeDocument/2006/relationships/customXml" Target="../ink/ink7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customXml" Target="../ink/ink74.xml"/><Relationship Id="rId7" Type="http://schemas.openxmlformats.org/officeDocument/2006/relationships/customXml" Target="../ink/ink76.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890.PNG"/><Relationship Id="rId5" Type="http://schemas.openxmlformats.org/officeDocument/2006/relationships/customXml" Target="../ink/ink75.xml"/><Relationship Id="rId10" Type="http://schemas.openxmlformats.org/officeDocument/2006/relationships/image" Target="../media/image910.PNG"/><Relationship Id="rId4" Type="http://schemas.openxmlformats.org/officeDocument/2006/relationships/image" Target="../media/image880.png"/><Relationship Id="rId9" Type="http://schemas.openxmlformats.org/officeDocument/2006/relationships/customXml" Target="../ink/ink7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ustomXml" Target="../ink/ink78.xml"/><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45.xml.rels><?xml version="1.0" encoding="UTF-8" standalone="yes"?>
<Relationships xmlns="http://schemas.openxmlformats.org/package/2006/relationships"><Relationship Id="rId3" Type="http://schemas.openxmlformats.org/officeDocument/2006/relationships/customXml" Target="../ink/ink79.xml"/><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46.xml.rels><?xml version="1.0" encoding="UTF-8" standalone="yes"?>
<Relationships xmlns="http://schemas.openxmlformats.org/package/2006/relationships"><Relationship Id="rId3" Type="http://schemas.openxmlformats.org/officeDocument/2006/relationships/customXml" Target="../ink/ink80.xm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47.xml.rels><?xml version="1.0" encoding="UTF-8" standalone="yes"?>
<Relationships xmlns="http://schemas.openxmlformats.org/package/2006/relationships"><Relationship Id="rId3" Type="http://schemas.openxmlformats.org/officeDocument/2006/relationships/customXml" Target="../ink/ink81.xm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390.PNG"/></Relationships>
</file>

<file path=ppt/slides/_rels/slide48.xml.rels><?xml version="1.0" encoding="UTF-8" standalone="yes"?>
<Relationships xmlns="http://schemas.openxmlformats.org/package/2006/relationships"><Relationship Id="rId3" Type="http://schemas.openxmlformats.org/officeDocument/2006/relationships/customXml" Target="../ink/ink82.xml"/><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410.PNG"/></Relationships>
</file>

<file path=ppt/slides/_rels/slide49.xml.rels><?xml version="1.0" encoding="UTF-8" standalone="yes"?>
<Relationships xmlns="http://schemas.openxmlformats.org/package/2006/relationships"><Relationship Id="rId3" Type="http://schemas.openxmlformats.org/officeDocument/2006/relationships/customXml" Target="../ink/ink83.xml"/><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43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customXml" Target="../ink/ink4.xml"/><Relationship Id="rId1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customXml" Target="../ink/ink84.xml"/><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450.PNG"/></Relationships>
</file>

<file path=ppt/slides/_rels/slide6.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20.png"/><Relationship Id="rId18" Type="http://schemas.openxmlformats.org/officeDocument/2006/relationships/customXml" Target="../ink/ink14.xml"/><Relationship Id="rId26" Type="http://schemas.openxmlformats.org/officeDocument/2006/relationships/customXml" Target="../ink/ink18.xml"/><Relationship Id="rId3" Type="http://schemas.openxmlformats.org/officeDocument/2006/relationships/image" Target="../media/image15.PNG"/><Relationship Id="rId21" Type="http://schemas.openxmlformats.org/officeDocument/2006/relationships/image" Target="../media/image24.png"/><Relationship Id="rId7" Type="http://schemas.openxmlformats.org/officeDocument/2006/relationships/image" Target="../media/image17.png"/><Relationship Id="rId12" Type="http://schemas.openxmlformats.org/officeDocument/2006/relationships/customXml" Target="../ink/ink11.xml"/><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image" Target="../media/image14.PNG"/><Relationship Id="rId16" Type="http://schemas.openxmlformats.org/officeDocument/2006/relationships/customXml" Target="../ink/ink13.xml"/><Relationship Id="rId20" Type="http://schemas.openxmlformats.org/officeDocument/2006/relationships/customXml" Target="../ink/ink15.xml"/><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customXml" Target="../ink/ink8.xml"/><Relationship Id="rId11" Type="http://schemas.openxmlformats.org/officeDocument/2006/relationships/image" Target="../media/image19.png"/><Relationship Id="rId24" Type="http://schemas.openxmlformats.org/officeDocument/2006/relationships/customXml" Target="../ink/ink17.xml"/><Relationship Id="rId5" Type="http://schemas.openxmlformats.org/officeDocument/2006/relationships/image" Target="../media/image16.png"/><Relationship Id="rId15" Type="http://schemas.openxmlformats.org/officeDocument/2006/relationships/image" Target="../media/image21.png"/><Relationship Id="rId23" Type="http://schemas.openxmlformats.org/officeDocument/2006/relationships/image" Target="../media/image25.png"/><Relationship Id="rId28" Type="http://schemas.openxmlformats.org/officeDocument/2006/relationships/customXml" Target="../ink/ink19.xml"/><Relationship Id="rId10" Type="http://schemas.openxmlformats.org/officeDocument/2006/relationships/customXml" Target="../ink/ink10.xml"/><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customXml" Target="../ink/ink7.xml"/><Relationship Id="rId9" Type="http://schemas.openxmlformats.org/officeDocument/2006/relationships/image" Target="../media/image18.png"/><Relationship Id="rId14" Type="http://schemas.openxmlformats.org/officeDocument/2006/relationships/customXml" Target="../ink/ink12.xml"/><Relationship Id="rId22" Type="http://schemas.openxmlformats.org/officeDocument/2006/relationships/customXml" Target="../ink/ink16.xml"/><Relationship Id="rId27" Type="http://schemas.openxmlformats.org/officeDocument/2006/relationships/image" Target="../media/image27.png"/><Relationship Id="rId30" Type="http://schemas.openxmlformats.org/officeDocument/2006/relationships/customXml" Target="../ink/ink20.xml"/></Relationships>
</file>

<file path=ppt/slides/_rels/slide7.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customXml" Target="../ink/ink23.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65043"/>
            <a:ext cx="8825658" cy="1987827"/>
          </a:xfrm>
        </p:spPr>
        <p:txBody>
          <a:bodyPr/>
          <a:lstStyle/>
          <a:p>
            <a:pPr algn="ctr" rtl="0"/>
            <a:r>
              <a:rPr lang="en-US" sz="7000" b="1" dirty="0">
                <a:ln>
                  <a:solidFill>
                    <a:schemeClr val="accent6">
                      <a:lumMod val="75000"/>
                    </a:schemeClr>
                  </a:solidFill>
                </a:ln>
                <a:solidFill>
                  <a:srgbClr val="FF0000"/>
                </a:solidFill>
                <a:effectLst>
                  <a:glow rad="228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Transfusion and </a:t>
            </a:r>
            <a:br>
              <a:rPr lang="en-US" sz="7000" b="1" dirty="0">
                <a:ln>
                  <a:solidFill>
                    <a:schemeClr val="accent6">
                      <a:lumMod val="75000"/>
                    </a:schemeClr>
                  </a:solidFill>
                </a:ln>
                <a:solidFill>
                  <a:srgbClr val="FF0000"/>
                </a:solidFill>
                <a:effectLst>
                  <a:glow rad="228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7000" b="1" dirty="0">
                <a:ln>
                  <a:solidFill>
                    <a:schemeClr val="accent6">
                      <a:lumMod val="75000"/>
                    </a:schemeClr>
                  </a:solidFill>
                </a:ln>
                <a:solidFill>
                  <a:srgbClr val="FF0000"/>
                </a:solidFill>
                <a:effectLst>
                  <a:glow rad="228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Cross-Matching</a:t>
            </a:r>
          </a:p>
        </p:txBody>
      </p:sp>
      <p:sp>
        <p:nvSpPr>
          <p:cNvPr id="3" name="Subtitle 2"/>
          <p:cNvSpPr>
            <a:spLocks noGrp="1"/>
          </p:cNvSpPr>
          <p:nvPr>
            <p:ph type="subTitle" idx="1"/>
          </p:nvPr>
        </p:nvSpPr>
        <p:spPr>
          <a:xfrm>
            <a:off x="923905" y="2797191"/>
            <a:ext cx="9287758" cy="3271323"/>
          </a:xfrm>
        </p:spPr>
        <p:txBody>
          <a:bodyPr>
            <a:normAutofit fontScale="92500"/>
          </a:bodyPr>
          <a:lstStyle/>
          <a:p>
            <a:pPr lvl="0" algn="ctr" defTabSz="914400" rtl="0" fontAlgn="base">
              <a:spcBef>
                <a:spcPct val="20000"/>
              </a:spcBef>
              <a:spcAft>
                <a:spcPct val="0"/>
              </a:spcAft>
              <a:buClr>
                <a:srgbClr val="0BD0D9"/>
              </a:buClr>
              <a:buSzPct val="95000"/>
            </a:pPr>
            <a:r>
              <a:rPr lang="en-US" altLang="en-US" sz="2800" cap="none" dirty="0">
                <a:solidFill>
                  <a:schemeClr val="accent3">
                    <a:lumMod val="40000"/>
                    <a:lumOff val="60000"/>
                  </a:schemeClr>
                </a:solidFill>
                <a:latin typeface="Times New Roman" panose="02020603050405020304" pitchFamily="18" charset="0"/>
                <a:cs typeface="Times New Roman" panose="02020603050405020304" pitchFamily="18" charset="0"/>
              </a:rPr>
              <a:t>BY:</a:t>
            </a:r>
          </a:p>
          <a:p>
            <a:pPr lvl="0" algn="ctr" defTabSz="914400" rtl="0" fontAlgn="base">
              <a:spcBef>
                <a:spcPct val="20000"/>
              </a:spcBef>
              <a:spcAft>
                <a:spcPct val="0"/>
              </a:spcAft>
              <a:buClr>
                <a:srgbClr val="0BD0D9"/>
              </a:buClr>
              <a:buSzPct val="95000"/>
            </a:pPr>
            <a:endParaRPr lang="en-US" altLang="en-US" sz="1050" cap="none" dirty="0">
              <a:solidFill>
                <a:srgbClr val="FFFF00"/>
              </a:solidFill>
              <a:latin typeface="Times New Roman" panose="02020603050405020304" pitchFamily="18" charset="0"/>
              <a:cs typeface="Times New Roman" panose="02020603050405020304" pitchFamily="18" charset="0"/>
            </a:endParaRPr>
          </a:p>
          <a:p>
            <a:pPr lvl="0" algn="ctr" defTabSz="914400" rtl="0" fontAlgn="base">
              <a:spcBef>
                <a:spcPct val="20000"/>
              </a:spcBef>
              <a:spcAft>
                <a:spcPct val="0"/>
              </a:spcAft>
              <a:buClr>
                <a:srgbClr val="0BD0D9"/>
              </a:buClr>
              <a:buSzPct val="95000"/>
            </a:pPr>
            <a:r>
              <a:rPr lang="en-US" altLang="en-US" sz="4000" b="1" cap="none" dirty="0">
                <a:ln>
                  <a:solidFill>
                    <a:srgbClr val="FF0000"/>
                  </a:solidFill>
                </a:ln>
                <a:solidFill>
                  <a:srgbClr val="E6F7A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Dr. Osamah T. Khojah</a:t>
            </a:r>
            <a:r>
              <a:rPr lang="en-US" altLang="en-US" sz="4000" b="1" cap="none" dirty="0">
                <a:solidFill>
                  <a:srgbClr val="E6F7A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b="1" cap="none" dirty="0">
                <a:solidFill>
                  <a:srgbClr val="E6F7A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MBBS, Ms. Med, Ms. </a:t>
            </a:r>
            <a:r>
              <a:rPr lang="en-US" altLang="en-US" b="1" cap="none" dirty="0" err="1">
                <a:solidFill>
                  <a:srgbClr val="E6F7A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a:t>
            </a:r>
            <a:r>
              <a:rPr lang="en-US" altLang="en-US" b="1" cap="none" dirty="0">
                <a:solidFill>
                  <a:srgbClr val="E6F7A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KSUF, IFCAP</a:t>
            </a:r>
            <a:endParaRPr lang="en-US" altLang="en-US" sz="4000" b="1" cap="none" dirty="0">
              <a:solidFill>
                <a:srgbClr val="E6F7A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lgn="ctr" defTabSz="914400" rtl="0" fontAlgn="base">
              <a:spcBef>
                <a:spcPct val="20000"/>
              </a:spcBef>
              <a:spcAft>
                <a:spcPct val="0"/>
              </a:spcAft>
              <a:buClr>
                <a:srgbClr val="0BD0D9"/>
              </a:buClr>
              <a:buSzPct val="95000"/>
            </a:pPr>
            <a:r>
              <a:rPr lang="en-US" altLang="en-US" sz="2800" b="1" cap="none" dirty="0">
                <a:solidFill>
                  <a:schemeClr val="accent4">
                    <a:lumMod val="60000"/>
                    <a:lumOff val="40000"/>
                  </a:schemeClr>
                </a:solidFill>
                <a:latin typeface="Times New Roman" panose="02020603050405020304" pitchFamily="18" charset="0"/>
                <a:cs typeface="Times New Roman" panose="02020603050405020304" pitchFamily="18" charset="0"/>
              </a:rPr>
              <a:t>Assistant Professor</a:t>
            </a:r>
          </a:p>
          <a:p>
            <a:pPr lvl="0" algn="ctr" defTabSz="914400" rtl="0" fontAlgn="base">
              <a:spcBef>
                <a:spcPct val="20000"/>
              </a:spcBef>
              <a:spcAft>
                <a:spcPct val="0"/>
              </a:spcAft>
              <a:buClr>
                <a:srgbClr val="0BD0D9"/>
              </a:buClr>
              <a:buSzPct val="95000"/>
            </a:pPr>
            <a:r>
              <a:rPr lang="en-US" altLang="en-US" sz="2800" b="1" cap="none" dirty="0">
                <a:solidFill>
                  <a:schemeClr val="accent4">
                    <a:lumMod val="60000"/>
                    <a:lumOff val="40000"/>
                  </a:schemeClr>
                </a:solidFill>
                <a:latin typeface="Times New Roman" panose="02020603050405020304" pitchFamily="18" charset="0"/>
                <a:cs typeface="Times New Roman" panose="02020603050405020304" pitchFamily="18" charset="0"/>
              </a:rPr>
              <a:t>Hematopathologist and Transfusionist </a:t>
            </a:r>
          </a:p>
          <a:p>
            <a:pPr lvl="0" algn="ctr" defTabSz="914400" rtl="0" fontAlgn="base">
              <a:spcBef>
                <a:spcPct val="20000"/>
              </a:spcBef>
              <a:spcAft>
                <a:spcPct val="0"/>
              </a:spcAft>
              <a:buClr>
                <a:srgbClr val="0BD0D9"/>
              </a:buClr>
              <a:buSzPct val="95000"/>
            </a:pPr>
            <a:r>
              <a:rPr lang="en-US" altLang="en-US" sz="2800" b="1" cap="none" dirty="0">
                <a:solidFill>
                  <a:schemeClr val="accent4">
                    <a:lumMod val="60000"/>
                    <a:lumOff val="40000"/>
                  </a:schemeClr>
                </a:solidFill>
                <a:latin typeface="Times New Roman" panose="02020603050405020304" pitchFamily="18" charset="0"/>
                <a:cs typeface="Times New Roman" panose="02020603050405020304" pitchFamily="18" charset="0"/>
              </a:rPr>
              <a:t>Department of Pathology</a:t>
            </a:r>
          </a:p>
          <a:p>
            <a:pPr lvl="0" algn="ctr" defTabSz="914400" rtl="0" fontAlgn="base">
              <a:spcBef>
                <a:spcPct val="20000"/>
              </a:spcBef>
              <a:spcAft>
                <a:spcPct val="0"/>
              </a:spcAft>
              <a:buClr>
                <a:srgbClr val="0BD0D9"/>
              </a:buClr>
              <a:buSzPct val="95000"/>
            </a:pPr>
            <a:r>
              <a:rPr lang="en-US" altLang="en-US" sz="2800" b="1" cap="none" dirty="0">
                <a:solidFill>
                  <a:schemeClr val="accent4">
                    <a:lumMod val="60000"/>
                    <a:lumOff val="40000"/>
                  </a:schemeClr>
                </a:solidFill>
                <a:latin typeface="Times New Roman" panose="02020603050405020304" pitchFamily="18" charset="0"/>
                <a:cs typeface="Times New Roman" panose="02020603050405020304" pitchFamily="18" charset="0"/>
                <a:hlinkClick r:id="rId2"/>
              </a:rPr>
              <a:t>asd@ksu.edu.sa</a:t>
            </a:r>
            <a:r>
              <a:rPr lang="en-US" altLang="en-US" sz="2800" b="1" cap="none" dirty="0">
                <a:solidFill>
                  <a:schemeClr val="accent4">
                    <a:lumMod val="60000"/>
                    <a:lumOff val="40000"/>
                  </a:schemeClr>
                </a:solidFill>
                <a:latin typeface="Times New Roman" panose="02020603050405020304" pitchFamily="18" charset="0"/>
                <a:cs typeface="Times New Roman" panose="02020603050405020304" pitchFamily="18" charset="0"/>
              </a:rPr>
              <a:t>, 0555485892</a:t>
            </a:r>
          </a:p>
          <a:p>
            <a:pPr lvl="0" algn="ctr" defTabSz="914400" rtl="0" fontAlgn="base">
              <a:spcBef>
                <a:spcPct val="20000"/>
              </a:spcBef>
              <a:spcAft>
                <a:spcPct val="0"/>
              </a:spcAft>
              <a:buClr>
                <a:srgbClr val="0BD0D9"/>
              </a:buClr>
              <a:buSzPct val="95000"/>
            </a:pPr>
            <a:endParaRPr lang="en-US" altLang="en-US" sz="2400" b="1" cap="none"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009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A9B3697-BFA6-422B-B1ED-4BEF6A76D4DF}"/>
              </a:ext>
            </a:extLst>
          </p:cNvPr>
          <p:cNvSpPr>
            <a:spLocks noGrp="1"/>
          </p:cNvSpPr>
          <p:nvPr>
            <p:ph type="title"/>
          </p:nvPr>
        </p:nvSpPr>
        <p:spPr>
          <a:xfrm>
            <a:off x="646111" y="452718"/>
            <a:ext cx="9404723" cy="1084534"/>
          </a:xfrm>
        </p:spPr>
        <p:txBody>
          <a:bodyPr/>
          <a:lstStyle/>
          <a:p>
            <a:r>
              <a:rPr lang="en-US" sz="4400" b="1" dirty="0"/>
              <a:t>Component Separation</a:t>
            </a:r>
            <a:endParaRPr lang="ar-SA" sz="4400" b="1" dirty="0"/>
          </a:p>
        </p:txBody>
      </p:sp>
      <p:pic>
        <p:nvPicPr>
          <p:cNvPr id="5" name="عنصر نائب للمحتوى 4">
            <a:extLst>
              <a:ext uri="{FF2B5EF4-FFF2-40B4-BE49-F238E27FC236}">
                <a16:creationId xmlns:a16="http://schemas.microsoft.com/office/drawing/2014/main" id="{F6C9E73D-A431-4C2F-8AF5-552C4400D8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338" y="1384236"/>
            <a:ext cx="9301161" cy="5316602"/>
          </a:xfrm>
        </p:spPr>
      </p:pic>
    </p:spTree>
    <p:extLst>
      <p:ext uri="{BB962C8B-B14F-4D97-AF65-F5344CB8AC3E}">
        <p14:creationId xmlns:p14="http://schemas.microsoft.com/office/powerpoint/2010/main" val="2657066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3412FE5-DC26-4634-840B-97E54C08CAC0}"/>
              </a:ext>
            </a:extLst>
          </p:cNvPr>
          <p:cNvSpPr>
            <a:spLocks noGrp="1"/>
          </p:cNvSpPr>
          <p:nvPr>
            <p:ph type="title"/>
          </p:nvPr>
        </p:nvSpPr>
        <p:spPr/>
        <p:txBody>
          <a:bodyPr/>
          <a:lstStyle/>
          <a:p>
            <a:endParaRPr lang="ar-SA"/>
          </a:p>
        </p:txBody>
      </p:sp>
      <p:pic>
        <p:nvPicPr>
          <p:cNvPr id="4" name="Blood Component Production - 4 mins">
            <a:hlinkClick r:id="" action="ppaction://media"/>
            <a:extLst>
              <a:ext uri="{FF2B5EF4-FFF2-40B4-BE49-F238E27FC236}">
                <a16:creationId xmlns:a16="http://schemas.microsoft.com/office/drawing/2014/main" id="{9EBAD661-AF11-43EE-BCDB-0FB72EB7D1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0087" y="26504"/>
            <a:ext cx="11154010" cy="6692348"/>
          </a:xfrm>
        </p:spPr>
      </p:pic>
    </p:spTree>
    <p:extLst>
      <p:ext uri="{BB962C8B-B14F-4D97-AF65-F5344CB8AC3E}">
        <p14:creationId xmlns:p14="http://schemas.microsoft.com/office/powerpoint/2010/main" val="379488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A9B3697-BFA6-422B-B1ED-4BEF6A76D4DF}"/>
              </a:ext>
            </a:extLst>
          </p:cNvPr>
          <p:cNvSpPr>
            <a:spLocks noGrp="1"/>
          </p:cNvSpPr>
          <p:nvPr>
            <p:ph type="title"/>
          </p:nvPr>
        </p:nvSpPr>
        <p:spPr>
          <a:xfrm>
            <a:off x="646111" y="452718"/>
            <a:ext cx="9404723" cy="1084534"/>
          </a:xfrm>
        </p:spPr>
        <p:txBody>
          <a:bodyPr/>
          <a:lstStyle/>
          <a:p>
            <a:r>
              <a:rPr lang="en-US" sz="4400" b="1" dirty="0"/>
              <a:t>Component</a:t>
            </a:r>
            <a:endParaRPr lang="ar-SA" sz="4400" b="1" dirty="0"/>
          </a:p>
        </p:txBody>
      </p:sp>
      <p:pic>
        <p:nvPicPr>
          <p:cNvPr id="5" name="عنصر نائب للمحتوى 4">
            <a:extLst>
              <a:ext uri="{FF2B5EF4-FFF2-40B4-BE49-F238E27FC236}">
                <a16:creationId xmlns:a16="http://schemas.microsoft.com/office/drawing/2014/main" id="{92DA6D5B-5593-4231-8CE1-297075B9A9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3670" y="1526751"/>
            <a:ext cx="9740347" cy="4989953"/>
          </a:xfrm>
        </p:spPr>
      </p:pic>
    </p:spTree>
    <p:extLst>
      <p:ext uri="{BB962C8B-B14F-4D97-AF65-F5344CB8AC3E}">
        <p14:creationId xmlns:p14="http://schemas.microsoft.com/office/powerpoint/2010/main" val="3429621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F0468F4-8B01-4CD6-9C23-B8D90D8A929F}"/>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CF7EB5FA-BCF8-4735-9CFC-7841FF57D2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1" y="0"/>
            <a:ext cx="4084285" cy="2648706"/>
          </a:xfrm>
        </p:spPr>
      </p:pic>
      <p:pic>
        <p:nvPicPr>
          <p:cNvPr id="7" name="صورة 6">
            <a:extLst>
              <a:ext uri="{FF2B5EF4-FFF2-40B4-BE49-F238E27FC236}">
                <a16:creationId xmlns:a16="http://schemas.microsoft.com/office/drawing/2014/main" id="{43CFA530-BDE7-42B4-92C8-7D7DCAF4F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1" y="4415770"/>
            <a:ext cx="4084286" cy="2415726"/>
          </a:xfrm>
          <a:prstGeom prst="rect">
            <a:avLst/>
          </a:prstGeom>
        </p:spPr>
      </p:pic>
      <p:pic>
        <p:nvPicPr>
          <p:cNvPr id="9" name="صورة 8">
            <a:extLst>
              <a:ext uri="{FF2B5EF4-FFF2-40B4-BE49-F238E27FC236}">
                <a16:creationId xmlns:a16="http://schemas.microsoft.com/office/drawing/2014/main" id="{DE965F32-B54C-4BEB-B02F-4EBC4CFA3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406" y="26592"/>
            <a:ext cx="4048690" cy="2285788"/>
          </a:xfrm>
          <a:prstGeom prst="rect">
            <a:avLst/>
          </a:prstGeom>
        </p:spPr>
      </p:pic>
      <p:pic>
        <p:nvPicPr>
          <p:cNvPr id="11" name="صورة 10">
            <a:extLst>
              <a:ext uri="{FF2B5EF4-FFF2-40B4-BE49-F238E27FC236}">
                <a16:creationId xmlns:a16="http://schemas.microsoft.com/office/drawing/2014/main" id="{2CC43712-5D2B-4DD5-8CE2-6016F62DE2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419" y="4794607"/>
            <a:ext cx="4048690" cy="2047461"/>
          </a:xfrm>
          <a:prstGeom prst="rect">
            <a:avLst/>
          </a:prstGeom>
        </p:spPr>
      </p:pic>
      <p:sp>
        <p:nvSpPr>
          <p:cNvPr id="12" name="مربع نص 11">
            <a:extLst>
              <a:ext uri="{FF2B5EF4-FFF2-40B4-BE49-F238E27FC236}">
                <a16:creationId xmlns:a16="http://schemas.microsoft.com/office/drawing/2014/main" id="{00E44C43-1FFF-45A2-8AA6-69B111F32737}"/>
              </a:ext>
            </a:extLst>
          </p:cNvPr>
          <p:cNvSpPr txBox="1"/>
          <p:nvPr/>
        </p:nvSpPr>
        <p:spPr>
          <a:xfrm>
            <a:off x="4206396" y="2279374"/>
            <a:ext cx="4048690" cy="369332"/>
          </a:xfrm>
          <a:prstGeom prst="rect">
            <a:avLst/>
          </a:prstGeom>
          <a:noFill/>
        </p:spPr>
        <p:txBody>
          <a:bodyPr wrap="square" rtlCol="1">
            <a:spAutoFit/>
          </a:bodyPr>
          <a:lstStyle/>
          <a:p>
            <a:r>
              <a:rPr lang="en-US" b="1" dirty="0">
                <a:solidFill>
                  <a:srgbClr val="FF0000"/>
                </a:solidFill>
                <a:highlight>
                  <a:srgbClr val="FFFF00"/>
                </a:highlight>
              </a:rPr>
              <a:t>Whole blood donor (5-6 pooled)</a:t>
            </a:r>
            <a:endParaRPr lang="ar-SA" b="1" dirty="0">
              <a:solidFill>
                <a:srgbClr val="FF0000"/>
              </a:solidFill>
              <a:highlight>
                <a:srgbClr val="FFFF00"/>
              </a:highlight>
            </a:endParaRPr>
          </a:p>
        </p:txBody>
      </p:sp>
      <p:sp>
        <p:nvSpPr>
          <p:cNvPr id="13" name="مربع نص 12">
            <a:extLst>
              <a:ext uri="{FF2B5EF4-FFF2-40B4-BE49-F238E27FC236}">
                <a16:creationId xmlns:a16="http://schemas.microsoft.com/office/drawing/2014/main" id="{9AC91451-BD99-4577-9700-6DF1711C7BBF}"/>
              </a:ext>
            </a:extLst>
          </p:cNvPr>
          <p:cNvSpPr txBox="1"/>
          <p:nvPr/>
        </p:nvSpPr>
        <p:spPr>
          <a:xfrm>
            <a:off x="4139643" y="4441207"/>
            <a:ext cx="4182197" cy="369332"/>
          </a:xfrm>
          <a:prstGeom prst="rect">
            <a:avLst/>
          </a:prstGeom>
          <a:noFill/>
        </p:spPr>
        <p:txBody>
          <a:bodyPr wrap="square" rtlCol="1">
            <a:spAutoFit/>
          </a:bodyPr>
          <a:lstStyle/>
          <a:p>
            <a:r>
              <a:rPr lang="en-US" b="1" dirty="0">
                <a:solidFill>
                  <a:srgbClr val="FF0000"/>
                </a:solidFill>
                <a:highlight>
                  <a:srgbClr val="FFFF00"/>
                </a:highlight>
              </a:rPr>
              <a:t>Single donor  (apheresis) adult dose</a:t>
            </a:r>
            <a:endParaRPr lang="ar-SA" b="1" dirty="0">
              <a:solidFill>
                <a:srgbClr val="FF0000"/>
              </a:solidFill>
              <a:highlight>
                <a:srgbClr val="FFFF00"/>
              </a:highlight>
            </a:endParaRPr>
          </a:p>
        </p:txBody>
      </p:sp>
      <p:sp>
        <p:nvSpPr>
          <p:cNvPr id="14" name="مربع نص 13">
            <a:extLst>
              <a:ext uri="{FF2B5EF4-FFF2-40B4-BE49-F238E27FC236}">
                <a16:creationId xmlns:a16="http://schemas.microsoft.com/office/drawing/2014/main" id="{608FE4BC-8A88-4B96-B467-23995A9CB4FA}"/>
              </a:ext>
            </a:extLst>
          </p:cNvPr>
          <p:cNvSpPr txBox="1"/>
          <p:nvPr/>
        </p:nvSpPr>
        <p:spPr>
          <a:xfrm>
            <a:off x="1056927" y="4307412"/>
            <a:ext cx="2825959" cy="400110"/>
          </a:xfrm>
          <a:prstGeom prst="rect">
            <a:avLst/>
          </a:prstGeom>
          <a:noFill/>
        </p:spPr>
        <p:txBody>
          <a:bodyPr wrap="square" rtlCol="1">
            <a:spAutoFit/>
          </a:bodyPr>
          <a:lstStyle/>
          <a:p>
            <a:r>
              <a:rPr lang="en-US" sz="2000" b="1" dirty="0">
                <a:solidFill>
                  <a:srgbClr val="FF0000"/>
                </a:solidFill>
                <a:highlight>
                  <a:srgbClr val="FFFF00"/>
                </a:highlight>
              </a:rPr>
              <a:t>Packed RBC unit</a:t>
            </a:r>
            <a:endParaRPr lang="ar-SA" sz="2000" b="1" dirty="0">
              <a:solidFill>
                <a:srgbClr val="FF0000"/>
              </a:solidFill>
              <a:highlight>
                <a:srgbClr val="FFFF00"/>
              </a:highlight>
            </a:endParaRPr>
          </a:p>
        </p:txBody>
      </p:sp>
      <p:sp>
        <p:nvSpPr>
          <p:cNvPr id="26" name="مربع نص 25">
            <a:extLst>
              <a:ext uri="{FF2B5EF4-FFF2-40B4-BE49-F238E27FC236}">
                <a16:creationId xmlns:a16="http://schemas.microsoft.com/office/drawing/2014/main" id="{DF93D5D9-9A41-4BB0-9647-64DDF3402AFC}"/>
              </a:ext>
            </a:extLst>
          </p:cNvPr>
          <p:cNvSpPr txBox="1"/>
          <p:nvPr/>
        </p:nvSpPr>
        <p:spPr>
          <a:xfrm>
            <a:off x="129182" y="5261786"/>
            <a:ext cx="1046901" cy="923330"/>
          </a:xfrm>
          <a:prstGeom prst="rect">
            <a:avLst/>
          </a:prstGeom>
          <a:noFill/>
        </p:spPr>
        <p:txBody>
          <a:bodyPr wrap="square" rtlCol="1">
            <a:spAutoFit/>
          </a:bodyPr>
          <a:lstStyle/>
          <a:p>
            <a:r>
              <a:rPr lang="en-US" b="1" dirty="0">
                <a:solidFill>
                  <a:srgbClr val="FF0000"/>
                </a:solidFill>
                <a:highlight>
                  <a:srgbClr val="FFFF00"/>
                </a:highlight>
              </a:rPr>
              <a:t>Without leukoreduction</a:t>
            </a:r>
            <a:endParaRPr lang="ar-SA" b="1" dirty="0">
              <a:solidFill>
                <a:srgbClr val="FF0000"/>
              </a:solidFill>
              <a:highlight>
                <a:srgbClr val="FFFF00"/>
              </a:highlight>
            </a:endParaRPr>
          </a:p>
        </p:txBody>
      </p:sp>
      <p:pic>
        <p:nvPicPr>
          <p:cNvPr id="39" name="صورة 38">
            <a:extLst>
              <a:ext uri="{FF2B5EF4-FFF2-40B4-BE49-F238E27FC236}">
                <a16:creationId xmlns:a16="http://schemas.microsoft.com/office/drawing/2014/main" id="{C55B7865-075B-4443-87B2-B8ED3C62B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5086" y="0"/>
            <a:ext cx="3903976" cy="2312380"/>
          </a:xfrm>
          <a:prstGeom prst="rect">
            <a:avLst/>
          </a:prstGeom>
        </p:spPr>
      </p:pic>
      <p:pic>
        <p:nvPicPr>
          <p:cNvPr id="41" name="صورة 40">
            <a:extLst>
              <a:ext uri="{FF2B5EF4-FFF2-40B4-BE49-F238E27FC236}">
                <a16:creationId xmlns:a16="http://schemas.microsoft.com/office/drawing/2014/main" id="{A6393D38-A356-4A60-938B-1307FC00CF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0285" y="4810539"/>
            <a:ext cx="3762900" cy="2013565"/>
          </a:xfrm>
          <a:prstGeom prst="rect">
            <a:avLst/>
          </a:prstGeom>
        </p:spPr>
      </p:pic>
      <p:sp>
        <p:nvSpPr>
          <p:cNvPr id="42" name="مربع نص 41">
            <a:extLst>
              <a:ext uri="{FF2B5EF4-FFF2-40B4-BE49-F238E27FC236}">
                <a16:creationId xmlns:a16="http://schemas.microsoft.com/office/drawing/2014/main" id="{BC05B6F5-E93D-49E0-BFB1-A2C28DC4A686}"/>
              </a:ext>
            </a:extLst>
          </p:cNvPr>
          <p:cNvSpPr txBox="1"/>
          <p:nvPr/>
        </p:nvSpPr>
        <p:spPr>
          <a:xfrm>
            <a:off x="8620247" y="2324274"/>
            <a:ext cx="3762900" cy="369332"/>
          </a:xfrm>
          <a:prstGeom prst="rect">
            <a:avLst/>
          </a:prstGeom>
          <a:noFill/>
        </p:spPr>
        <p:txBody>
          <a:bodyPr wrap="square" rtlCol="1">
            <a:spAutoFit/>
          </a:bodyPr>
          <a:lstStyle/>
          <a:p>
            <a:r>
              <a:rPr lang="en-US" b="1" dirty="0">
                <a:solidFill>
                  <a:srgbClr val="FF0000"/>
                </a:solidFill>
                <a:highlight>
                  <a:srgbClr val="FFFF00"/>
                </a:highlight>
              </a:rPr>
              <a:t>Fresh Frozen Plasma (FFP)</a:t>
            </a:r>
            <a:endParaRPr lang="ar-SA" b="1" dirty="0">
              <a:solidFill>
                <a:srgbClr val="FF0000"/>
              </a:solidFill>
              <a:highlight>
                <a:srgbClr val="FFFF00"/>
              </a:highlight>
            </a:endParaRPr>
          </a:p>
        </p:txBody>
      </p:sp>
      <p:sp>
        <p:nvSpPr>
          <p:cNvPr id="43" name="مربع نص 42">
            <a:extLst>
              <a:ext uri="{FF2B5EF4-FFF2-40B4-BE49-F238E27FC236}">
                <a16:creationId xmlns:a16="http://schemas.microsoft.com/office/drawing/2014/main" id="{36834FD0-0CD2-49A3-B223-7761C066F906}"/>
              </a:ext>
            </a:extLst>
          </p:cNvPr>
          <p:cNvSpPr txBox="1"/>
          <p:nvPr/>
        </p:nvSpPr>
        <p:spPr>
          <a:xfrm>
            <a:off x="9194901" y="4426265"/>
            <a:ext cx="2024345" cy="369332"/>
          </a:xfrm>
          <a:prstGeom prst="rect">
            <a:avLst/>
          </a:prstGeom>
          <a:noFill/>
        </p:spPr>
        <p:txBody>
          <a:bodyPr wrap="square" rtlCol="1">
            <a:spAutoFit/>
          </a:bodyPr>
          <a:lstStyle/>
          <a:p>
            <a:r>
              <a:rPr lang="en-US" b="1" dirty="0">
                <a:solidFill>
                  <a:srgbClr val="FF0000"/>
                </a:solidFill>
                <a:highlight>
                  <a:srgbClr val="FFFF00"/>
                </a:highlight>
              </a:rPr>
              <a:t>Cryoprecipitate</a:t>
            </a:r>
            <a:endParaRPr lang="ar-SA" b="1" dirty="0">
              <a:solidFill>
                <a:srgbClr val="FF0000"/>
              </a:solidFill>
              <a:highlight>
                <a:srgbClr val="FFFF00"/>
              </a:highlight>
            </a:endParaRPr>
          </a:p>
        </p:txBody>
      </p:sp>
      <mc:AlternateContent xmlns:mc="http://schemas.openxmlformats.org/markup-compatibility/2006" xmlns:p14="http://schemas.microsoft.com/office/powerpoint/2010/main">
        <mc:Choice Requires="p14">
          <p:contentPart p14:bwMode="auto" r:id="rId8">
            <p14:nvContentPartPr>
              <p14:cNvPr id="44" name="حبر 43">
                <a:extLst>
                  <a:ext uri="{FF2B5EF4-FFF2-40B4-BE49-F238E27FC236}">
                    <a16:creationId xmlns:a16="http://schemas.microsoft.com/office/drawing/2014/main" id="{8A467218-A0B1-4D56-9DB1-C0E43A2D828E}"/>
                  </a:ext>
                </a:extLst>
              </p14:cNvPr>
              <p14:cNvContentPartPr/>
              <p14:nvPr/>
            </p14:nvContentPartPr>
            <p14:xfrm>
              <a:off x="1378226" y="1112786"/>
              <a:ext cx="1022040" cy="27360"/>
            </p14:xfrm>
          </p:contentPart>
        </mc:Choice>
        <mc:Fallback xmlns="">
          <p:pic>
            <p:nvPicPr>
              <p:cNvPr id="44" name="حبر 43">
                <a:extLst>
                  <a:ext uri="{FF2B5EF4-FFF2-40B4-BE49-F238E27FC236}">
                    <a16:creationId xmlns:a16="http://schemas.microsoft.com/office/drawing/2014/main" id="{8A467218-A0B1-4D56-9DB1-C0E43A2D828E}"/>
                  </a:ext>
                </a:extLst>
              </p:cNvPr>
              <p:cNvPicPr/>
              <p:nvPr/>
            </p:nvPicPr>
            <p:blipFill>
              <a:blip r:embed="rId9"/>
              <a:stretch>
                <a:fillRect/>
              </a:stretch>
            </p:blipFill>
            <p:spPr>
              <a:xfrm>
                <a:off x="1324226" y="1004786"/>
                <a:ext cx="112968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5" name="حبر 44">
                <a:extLst>
                  <a:ext uri="{FF2B5EF4-FFF2-40B4-BE49-F238E27FC236}">
                    <a16:creationId xmlns:a16="http://schemas.microsoft.com/office/drawing/2014/main" id="{3CF31DCA-3FCB-44B7-91E0-14D8B8ED345D}"/>
                  </a:ext>
                </a:extLst>
              </p14:cNvPr>
              <p14:cNvContentPartPr/>
              <p14:nvPr/>
            </p14:nvContentPartPr>
            <p14:xfrm>
              <a:off x="1351586" y="1324466"/>
              <a:ext cx="1740240" cy="54000"/>
            </p14:xfrm>
          </p:contentPart>
        </mc:Choice>
        <mc:Fallback xmlns="">
          <p:pic>
            <p:nvPicPr>
              <p:cNvPr id="45" name="حبر 44">
                <a:extLst>
                  <a:ext uri="{FF2B5EF4-FFF2-40B4-BE49-F238E27FC236}">
                    <a16:creationId xmlns:a16="http://schemas.microsoft.com/office/drawing/2014/main" id="{3CF31DCA-3FCB-44B7-91E0-14D8B8ED345D}"/>
                  </a:ext>
                </a:extLst>
              </p:cNvPr>
              <p:cNvPicPr/>
              <p:nvPr/>
            </p:nvPicPr>
            <p:blipFill>
              <a:blip r:embed="rId11"/>
              <a:stretch>
                <a:fillRect/>
              </a:stretch>
            </p:blipFill>
            <p:spPr>
              <a:xfrm>
                <a:off x="1297586" y="1216826"/>
                <a:ext cx="184788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6" name="حبر 45">
                <a:extLst>
                  <a:ext uri="{FF2B5EF4-FFF2-40B4-BE49-F238E27FC236}">
                    <a16:creationId xmlns:a16="http://schemas.microsoft.com/office/drawing/2014/main" id="{A7889D68-2AD6-422D-BF0A-C47C2F098F0F}"/>
                  </a:ext>
                </a:extLst>
              </p14:cNvPr>
              <p14:cNvContentPartPr/>
              <p14:nvPr/>
            </p14:nvContentPartPr>
            <p14:xfrm>
              <a:off x="1351586" y="1549826"/>
              <a:ext cx="1900440" cy="93600"/>
            </p14:xfrm>
          </p:contentPart>
        </mc:Choice>
        <mc:Fallback xmlns="">
          <p:pic>
            <p:nvPicPr>
              <p:cNvPr id="46" name="حبر 45">
                <a:extLst>
                  <a:ext uri="{FF2B5EF4-FFF2-40B4-BE49-F238E27FC236}">
                    <a16:creationId xmlns:a16="http://schemas.microsoft.com/office/drawing/2014/main" id="{A7889D68-2AD6-422D-BF0A-C47C2F098F0F}"/>
                  </a:ext>
                </a:extLst>
              </p:cNvPr>
              <p:cNvPicPr/>
              <p:nvPr/>
            </p:nvPicPr>
            <p:blipFill>
              <a:blip r:embed="rId13"/>
              <a:stretch>
                <a:fillRect/>
              </a:stretch>
            </p:blipFill>
            <p:spPr>
              <a:xfrm>
                <a:off x="1297586" y="1441826"/>
                <a:ext cx="200808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7" name="حبر 46">
                <a:extLst>
                  <a:ext uri="{FF2B5EF4-FFF2-40B4-BE49-F238E27FC236}">
                    <a16:creationId xmlns:a16="http://schemas.microsoft.com/office/drawing/2014/main" id="{BFAD09EF-39A6-47FC-89C4-7E0DB20690CA}"/>
                  </a:ext>
                </a:extLst>
              </p14:cNvPr>
              <p14:cNvContentPartPr/>
              <p14:nvPr/>
            </p14:nvContentPartPr>
            <p14:xfrm>
              <a:off x="1378226" y="1801466"/>
              <a:ext cx="979560" cy="27360"/>
            </p14:xfrm>
          </p:contentPart>
        </mc:Choice>
        <mc:Fallback xmlns="">
          <p:pic>
            <p:nvPicPr>
              <p:cNvPr id="47" name="حبر 46">
                <a:extLst>
                  <a:ext uri="{FF2B5EF4-FFF2-40B4-BE49-F238E27FC236}">
                    <a16:creationId xmlns:a16="http://schemas.microsoft.com/office/drawing/2014/main" id="{BFAD09EF-39A6-47FC-89C4-7E0DB20690CA}"/>
                  </a:ext>
                </a:extLst>
              </p:cNvPr>
              <p:cNvPicPr/>
              <p:nvPr/>
            </p:nvPicPr>
            <p:blipFill>
              <a:blip r:embed="rId15"/>
              <a:stretch>
                <a:fillRect/>
              </a:stretch>
            </p:blipFill>
            <p:spPr>
              <a:xfrm>
                <a:off x="1324226" y="1693826"/>
                <a:ext cx="108720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8" name="حبر 47">
                <a:extLst>
                  <a:ext uri="{FF2B5EF4-FFF2-40B4-BE49-F238E27FC236}">
                    <a16:creationId xmlns:a16="http://schemas.microsoft.com/office/drawing/2014/main" id="{605E4572-7D0F-4800-8F7D-4450AA4C0BF8}"/>
                  </a:ext>
                </a:extLst>
              </p14:cNvPr>
              <p14:cNvContentPartPr/>
              <p14:nvPr/>
            </p14:nvContentPartPr>
            <p14:xfrm>
              <a:off x="1378226" y="2080466"/>
              <a:ext cx="754560" cy="360"/>
            </p14:xfrm>
          </p:contentPart>
        </mc:Choice>
        <mc:Fallback xmlns="">
          <p:pic>
            <p:nvPicPr>
              <p:cNvPr id="48" name="حبر 47">
                <a:extLst>
                  <a:ext uri="{FF2B5EF4-FFF2-40B4-BE49-F238E27FC236}">
                    <a16:creationId xmlns:a16="http://schemas.microsoft.com/office/drawing/2014/main" id="{605E4572-7D0F-4800-8F7D-4450AA4C0BF8}"/>
                  </a:ext>
                </a:extLst>
              </p:cNvPr>
              <p:cNvPicPr/>
              <p:nvPr/>
            </p:nvPicPr>
            <p:blipFill>
              <a:blip r:embed="rId17"/>
              <a:stretch>
                <a:fillRect/>
              </a:stretch>
            </p:blipFill>
            <p:spPr>
              <a:xfrm>
                <a:off x="1324226" y="1972466"/>
                <a:ext cx="862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9" name="حبر 48">
                <a:extLst>
                  <a:ext uri="{FF2B5EF4-FFF2-40B4-BE49-F238E27FC236}">
                    <a16:creationId xmlns:a16="http://schemas.microsoft.com/office/drawing/2014/main" id="{B259823F-2AD5-40D3-A870-0BED79D4DA31}"/>
                  </a:ext>
                </a:extLst>
              </p14:cNvPr>
              <p14:cNvContentPartPr/>
              <p14:nvPr/>
            </p14:nvContentPartPr>
            <p14:xfrm>
              <a:off x="1378226" y="2278466"/>
              <a:ext cx="2424240" cy="42120"/>
            </p14:xfrm>
          </p:contentPart>
        </mc:Choice>
        <mc:Fallback xmlns="">
          <p:pic>
            <p:nvPicPr>
              <p:cNvPr id="49" name="حبر 48">
                <a:extLst>
                  <a:ext uri="{FF2B5EF4-FFF2-40B4-BE49-F238E27FC236}">
                    <a16:creationId xmlns:a16="http://schemas.microsoft.com/office/drawing/2014/main" id="{B259823F-2AD5-40D3-A870-0BED79D4DA31}"/>
                  </a:ext>
                </a:extLst>
              </p:cNvPr>
              <p:cNvPicPr/>
              <p:nvPr/>
            </p:nvPicPr>
            <p:blipFill>
              <a:blip r:embed="rId19"/>
              <a:stretch>
                <a:fillRect/>
              </a:stretch>
            </p:blipFill>
            <p:spPr>
              <a:xfrm>
                <a:off x="1324226" y="2170826"/>
                <a:ext cx="253188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0" name="حبر 49">
                <a:extLst>
                  <a:ext uri="{FF2B5EF4-FFF2-40B4-BE49-F238E27FC236}">
                    <a16:creationId xmlns:a16="http://schemas.microsoft.com/office/drawing/2014/main" id="{F3EFC2DC-D3C6-4F17-9B1D-84D4695F90B9}"/>
                  </a:ext>
                </a:extLst>
              </p14:cNvPr>
              <p14:cNvContentPartPr/>
              <p14:nvPr/>
            </p14:nvContentPartPr>
            <p14:xfrm>
              <a:off x="5512826" y="331226"/>
              <a:ext cx="808200" cy="360"/>
            </p14:xfrm>
          </p:contentPart>
        </mc:Choice>
        <mc:Fallback xmlns="">
          <p:pic>
            <p:nvPicPr>
              <p:cNvPr id="50" name="حبر 49">
                <a:extLst>
                  <a:ext uri="{FF2B5EF4-FFF2-40B4-BE49-F238E27FC236}">
                    <a16:creationId xmlns:a16="http://schemas.microsoft.com/office/drawing/2014/main" id="{F3EFC2DC-D3C6-4F17-9B1D-84D4695F90B9}"/>
                  </a:ext>
                </a:extLst>
              </p:cNvPr>
              <p:cNvPicPr/>
              <p:nvPr/>
            </p:nvPicPr>
            <p:blipFill>
              <a:blip r:embed="rId21"/>
              <a:stretch>
                <a:fillRect/>
              </a:stretch>
            </p:blipFill>
            <p:spPr>
              <a:xfrm>
                <a:off x="5458826" y="223226"/>
                <a:ext cx="915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2" name="حبر 51">
                <a:extLst>
                  <a:ext uri="{FF2B5EF4-FFF2-40B4-BE49-F238E27FC236}">
                    <a16:creationId xmlns:a16="http://schemas.microsoft.com/office/drawing/2014/main" id="{7668311D-CA69-4F46-95F2-B0D2BBA8B40C}"/>
                  </a:ext>
                </a:extLst>
              </p14:cNvPr>
              <p14:cNvContentPartPr/>
              <p14:nvPr/>
            </p14:nvContentPartPr>
            <p14:xfrm>
              <a:off x="5499506" y="712466"/>
              <a:ext cx="1592280" cy="136440"/>
            </p14:xfrm>
          </p:contentPart>
        </mc:Choice>
        <mc:Fallback xmlns="">
          <p:pic>
            <p:nvPicPr>
              <p:cNvPr id="52" name="حبر 51">
                <a:extLst>
                  <a:ext uri="{FF2B5EF4-FFF2-40B4-BE49-F238E27FC236}">
                    <a16:creationId xmlns:a16="http://schemas.microsoft.com/office/drawing/2014/main" id="{7668311D-CA69-4F46-95F2-B0D2BBA8B40C}"/>
                  </a:ext>
                </a:extLst>
              </p:cNvPr>
              <p:cNvPicPr/>
              <p:nvPr/>
            </p:nvPicPr>
            <p:blipFill>
              <a:blip r:embed="rId23"/>
              <a:stretch>
                <a:fillRect/>
              </a:stretch>
            </p:blipFill>
            <p:spPr>
              <a:xfrm>
                <a:off x="5445506" y="604466"/>
                <a:ext cx="169992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3" name="حبر 52">
                <a:extLst>
                  <a:ext uri="{FF2B5EF4-FFF2-40B4-BE49-F238E27FC236}">
                    <a16:creationId xmlns:a16="http://schemas.microsoft.com/office/drawing/2014/main" id="{DBDEF94B-184E-41B2-B693-9251ACDA89B3}"/>
                  </a:ext>
                </a:extLst>
              </p14:cNvPr>
              <p14:cNvContentPartPr/>
              <p14:nvPr/>
            </p14:nvContentPartPr>
            <p14:xfrm>
              <a:off x="5512826" y="1443626"/>
              <a:ext cx="1068840" cy="54720"/>
            </p14:xfrm>
          </p:contentPart>
        </mc:Choice>
        <mc:Fallback xmlns="">
          <p:pic>
            <p:nvPicPr>
              <p:cNvPr id="53" name="حبر 52">
                <a:extLst>
                  <a:ext uri="{FF2B5EF4-FFF2-40B4-BE49-F238E27FC236}">
                    <a16:creationId xmlns:a16="http://schemas.microsoft.com/office/drawing/2014/main" id="{DBDEF94B-184E-41B2-B693-9251ACDA89B3}"/>
                  </a:ext>
                </a:extLst>
              </p:cNvPr>
              <p:cNvPicPr/>
              <p:nvPr/>
            </p:nvPicPr>
            <p:blipFill>
              <a:blip r:embed="rId25"/>
              <a:stretch>
                <a:fillRect/>
              </a:stretch>
            </p:blipFill>
            <p:spPr>
              <a:xfrm>
                <a:off x="5458826" y="1335986"/>
                <a:ext cx="117648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4" name="حبر 53">
                <a:extLst>
                  <a:ext uri="{FF2B5EF4-FFF2-40B4-BE49-F238E27FC236}">
                    <a16:creationId xmlns:a16="http://schemas.microsoft.com/office/drawing/2014/main" id="{814D19BF-9D8F-4E99-8035-E056B6044A4F}"/>
                  </a:ext>
                </a:extLst>
              </p14:cNvPr>
              <p14:cNvContentPartPr/>
              <p14:nvPr/>
            </p14:nvContentPartPr>
            <p14:xfrm>
              <a:off x="1391186" y="4808186"/>
              <a:ext cx="1901520" cy="112680"/>
            </p14:xfrm>
          </p:contentPart>
        </mc:Choice>
        <mc:Fallback xmlns="">
          <p:pic>
            <p:nvPicPr>
              <p:cNvPr id="54" name="حبر 53">
                <a:extLst>
                  <a:ext uri="{FF2B5EF4-FFF2-40B4-BE49-F238E27FC236}">
                    <a16:creationId xmlns:a16="http://schemas.microsoft.com/office/drawing/2014/main" id="{814D19BF-9D8F-4E99-8035-E056B6044A4F}"/>
                  </a:ext>
                </a:extLst>
              </p:cNvPr>
              <p:cNvPicPr/>
              <p:nvPr/>
            </p:nvPicPr>
            <p:blipFill>
              <a:blip r:embed="rId27"/>
              <a:stretch>
                <a:fillRect/>
              </a:stretch>
            </p:blipFill>
            <p:spPr>
              <a:xfrm>
                <a:off x="1337546" y="4700546"/>
                <a:ext cx="200916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5" name="حبر 54">
                <a:extLst>
                  <a:ext uri="{FF2B5EF4-FFF2-40B4-BE49-F238E27FC236}">
                    <a16:creationId xmlns:a16="http://schemas.microsoft.com/office/drawing/2014/main" id="{CD805112-A319-46DB-8F15-EB488A30A423}"/>
                  </a:ext>
                </a:extLst>
              </p14:cNvPr>
              <p14:cNvContentPartPr/>
              <p14:nvPr/>
            </p14:nvContentPartPr>
            <p14:xfrm>
              <a:off x="1364906" y="5167106"/>
              <a:ext cx="1767600" cy="27720"/>
            </p14:xfrm>
          </p:contentPart>
        </mc:Choice>
        <mc:Fallback xmlns="">
          <p:pic>
            <p:nvPicPr>
              <p:cNvPr id="55" name="حبر 54">
                <a:extLst>
                  <a:ext uri="{FF2B5EF4-FFF2-40B4-BE49-F238E27FC236}">
                    <a16:creationId xmlns:a16="http://schemas.microsoft.com/office/drawing/2014/main" id="{CD805112-A319-46DB-8F15-EB488A30A423}"/>
                  </a:ext>
                </a:extLst>
              </p:cNvPr>
              <p:cNvPicPr/>
              <p:nvPr/>
            </p:nvPicPr>
            <p:blipFill>
              <a:blip r:embed="rId29"/>
              <a:stretch>
                <a:fillRect/>
              </a:stretch>
            </p:blipFill>
            <p:spPr>
              <a:xfrm>
                <a:off x="1310906" y="5059106"/>
                <a:ext cx="18752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6" name="حبر 55">
                <a:extLst>
                  <a:ext uri="{FF2B5EF4-FFF2-40B4-BE49-F238E27FC236}">
                    <a16:creationId xmlns:a16="http://schemas.microsoft.com/office/drawing/2014/main" id="{6C08F6E3-0951-4670-B062-103FBFFE8DE7}"/>
                  </a:ext>
                </a:extLst>
              </p14:cNvPr>
              <p14:cNvContentPartPr/>
              <p14:nvPr/>
            </p14:nvContentPartPr>
            <p14:xfrm>
              <a:off x="1404506" y="5711066"/>
              <a:ext cx="1932840" cy="20520"/>
            </p14:xfrm>
          </p:contentPart>
        </mc:Choice>
        <mc:Fallback xmlns="">
          <p:pic>
            <p:nvPicPr>
              <p:cNvPr id="56" name="حبر 55">
                <a:extLst>
                  <a:ext uri="{FF2B5EF4-FFF2-40B4-BE49-F238E27FC236}">
                    <a16:creationId xmlns:a16="http://schemas.microsoft.com/office/drawing/2014/main" id="{6C08F6E3-0951-4670-B062-103FBFFE8DE7}"/>
                  </a:ext>
                </a:extLst>
              </p:cNvPr>
              <p:cNvPicPr/>
              <p:nvPr/>
            </p:nvPicPr>
            <p:blipFill>
              <a:blip r:embed="rId31"/>
              <a:stretch>
                <a:fillRect/>
              </a:stretch>
            </p:blipFill>
            <p:spPr>
              <a:xfrm>
                <a:off x="1350866" y="5603066"/>
                <a:ext cx="204048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7" name="حبر 56">
                <a:extLst>
                  <a:ext uri="{FF2B5EF4-FFF2-40B4-BE49-F238E27FC236}">
                    <a16:creationId xmlns:a16="http://schemas.microsoft.com/office/drawing/2014/main" id="{6994105C-E738-4759-B745-0208B71841A8}"/>
                  </a:ext>
                </a:extLst>
              </p14:cNvPr>
              <p14:cNvContentPartPr/>
              <p14:nvPr/>
            </p14:nvContentPartPr>
            <p14:xfrm>
              <a:off x="1364906" y="6254306"/>
              <a:ext cx="1430640" cy="54000"/>
            </p14:xfrm>
          </p:contentPart>
        </mc:Choice>
        <mc:Fallback xmlns="">
          <p:pic>
            <p:nvPicPr>
              <p:cNvPr id="57" name="حبر 56">
                <a:extLst>
                  <a:ext uri="{FF2B5EF4-FFF2-40B4-BE49-F238E27FC236}">
                    <a16:creationId xmlns:a16="http://schemas.microsoft.com/office/drawing/2014/main" id="{6994105C-E738-4759-B745-0208B71841A8}"/>
                  </a:ext>
                </a:extLst>
              </p:cNvPr>
              <p:cNvPicPr/>
              <p:nvPr/>
            </p:nvPicPr>
            <p:blipFill>
              <a:blip r:embed="rId33"/>
              <a:stretch>
                <a:fillRect/>
              </a:stretch>
            </p:blipFill>
            <p:spPr>
              <a:xfrm>
                <a:off x="1310906" y="6146306"/>
                <a:ext cx="153828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8" name="حبر 57">
                <a:extLst>
                  <a:ext uri="{FF2B5EF4-FFF2-40B4-BE49-F238E27FC236}">
                    <a16:creationId xmlns:a16="http://schemas.microsoft.com/office/drawing/2014/main" id="{8AC19D8A-EDF6-4B43-8EA9-528F40BED580}"/>
                  </a:ext>
                </a:extLst>
              </p14:cNvPr>
              <p14:cNvContentPartPr/>
              <p14:nvPr/>
            </p14:nvContentPartPr>
            <p14:xfrm>
              <a:off x="1404506" y="5961626"/>
              <a:ext cx="2443680" cy="69120"/>
            </p14:xfrm>
          </p:contentPart>
        </mc:Choice>
        <mc:Fallback xmlns="">
          <p:pic>
            <p:nvPicPr>
              <p:cNvPr id="58" name="حبر 57">
                <a:extLst>
                  <a:ext uri="{FF2B5EF4-FFF2-40B4-BE49-F238E27FC236}">
                    <a16:creationId xmlns:a16="http://schemas.microsoft.com/office/drawing/2014/main" id="{8AC19D8A-EDF6-4B43-8EA9-528F40BED580}"/>
                  </a:ext>
                </a:extLst>
              </p:cNvPr>
              <p:cNvPicPr/>
              <p:nvPr/>
            </p:nvPicPr>
            <p:blipFill>
              <a:blip r:embed="rId35"/>
              <a:stretch>
                <a:fillRect/>
              </a:stretch>
            </p:blipFill>
            <p:spPr>
              <a:xfrm>
                <a:off x="1350866" y="5853986"/>
                <a:ext cx="255132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9" name="حبر 58">
                <a:extLst>
                  <a:ext uri="{FF2B5EF4-FFF2-40B4-BE49-F238E27FC236}">
                    <a16:creationId xmlns:a16="http://schemas.microsoft.com/office/drawing/2014/main" id="{A6BE23B3-3F79-4C06-B2D7-FB4187A81370}"/>
                  </a:ext>
                </a:extLst>
              </p14:cNvPr>
              <p14:cNvContentPartPr/>
              <p14:nvPr/>
            </p14:nvContentPartPr>
            <p14:xfrm>
              <a:off x="1351586" y="6586226"/>
              <a:ext cx="1481760" cy="14040"/>
            </p14:xfrm>
          </p:contentPart>
        </mc:Choice>
        <mc:Fallback xmlns="">
          <p:pic>
            <p:nvPicPr>
              <p:cNvPr id="59" name="حبر 58">
                <a:extLst>
                  <a:ext uri="{FF2B5EF4-FFF2-40B4-BE49-F238E27FC236}">
                    <a16:creationId xmlns:a16="http://schemas.microsoft.com/office/drawing/2014/main" id="{A6BE23B3-3F79-4C06-B2D7-FB4187A81370}"/>
                  </a:ext>
                </a:extLst>
              </p:cNvPr>
              <p:cNvPicPr/>
              <p:nvPr/>
            </p:nvPicPr>
            <p:blipFill>
              <a:blip r:embed="rId37"/>
              <a:stretch>
                <a:fillRect/>
              </a:stretch>
            </p:blipFill>
            <p:spPr>
              <a:xfrm>
                <a:off x="1297586" y="6478226"/>
                <a:ext cx="158940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0" name="حبر 59">
                <a:extLst>
                  <a:ext uri="{FF2B5EF4-FFF2-40B4-BE49-F238E27FC236}">
                    <a16:creationId xmlns:a16="http://schemas.microsoft.com/office/drawing/2014/main" id="{B72A1CE0-D603-4215-8C60-81A9CEF849D3}"/>
                  </a:ext>
                </a:extLst>
              </p14:cNvPr>
              <p14:cNvContentPartPr/>
              <p14:nvPr/>
            </p14:nvContentPartPr>
            <p14:xfrm>
              <a:off x="1335386" y="5406146"/>
              <a:ext cx="1655640" cy="27360"/>
            </p14:xfrm>
          </p:contentPart>
        </mc:Choice>
        <mc:Fallback xmlns="">
          <p:pic>
            <p:nvPicPr>
              <p:cNvPr id="60" name="حبر 59">
                <a:extLst>
                  <a:ext uri="{FF2B5EF4-FFF2-40B4-BE49-F238E27FC236}">
                    <a16:creationId xmlns:a16="http://schemas.microsoft.com/office/drawing/2014/main" id="{B72A1CE0-D603-4215-8C60-81A9CEF849D3}"/>
                  </a:ext>
                </a:extLst>
              </p:cNvPr>
              <p:cNvPicPr/>
              <p:nvPr/>
            </p:nvPicPr>
            <p:blipFill>
              <a:blip r:embed="rId39"/>
              <a:stretch>
                <a:fillRect/>
              </a:stretch>
            </p:blipFill>
            <p:spPr>
              <a:xfrm>
                <a:off x="1281386" y="5298146"/>
                <a:ext cx="176328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1" name="حبر 60">
                <a:extLst>
                  <a:ext uri="{FF2B5EF4-FFF2-40B4-BE49-F238E27FC236}">
                    <a16:creationId xmlns:a16="http://schemas.microsoft.com/office/drawing/2014/main" id="{32A81EEA-951A-4821-A2F4-80CC3260DA44}"/>
                  </a:ext>
                </a:extLst>
              </p14:cNvPr>
              <p14:cNvContentPartPr/>
              <p14:nvPr/>
            </p14:nvContentPartPr>
            <p14:xfrm>
              <a:off x="5552426" y="5035706"/>
              <a:ext cx="1630800" cy="27720"/>
            </p14:xfrm>
          </p:contentPart>
        </mc:Choice>
        <mc:Fallback xmlns="">
          <p:pic>
            <p:nvPicPr>
              <p:cNvPr id="61" name="حبر 60">
                <a:extLst>
                  <a:ext uri="{FF2B5EF4-FFF2-40B4-BE49-F238E27FC236}">
                    <a16:creationId xmlns:a16="http://schemas.microsoft.com/office/drawing/2014/main" id="{32A81EEA-951A-4821-A2F4-80CC3260DA44}"/>
                  </a:ext>
                </a:extLst>
              </p:cNvPr>
              <p:cNvPicPr/>
              <p:nvPr/>
            </p:nvPicPr>
            <p:blipFill>
              <a:blip r:embed="rId41"/>
              <a:stretch>
                <a:fillRect/>
              </a:stretch>
            </p:blipFill>
            <p:spPr>
              <a:xfrm>
                <a:off x="5498786" y="4927706"/>
                <a:ext cx="17384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2" name="حبر 61">
                <a:extLst>
                  <a:ext uri="{FF2B5EF4-FFF2-40B4-BE49-F238E27FC236}">
                    <a16:creationId xmlns:a16="http://schemas.microsoft.com/office/drawing/2014/main" id="{936B30B2-CCC0-4DE7-BBEA-79BF0941328D}"/>
                  </a:ext>
                </a:extLst>
              </p14:cNvPr>
              <p14:cNvContentPartPr/>
              <p14:nvPr/>
            </p14:nvContentPartPr>
            <p14:xfrm>
              <a:off x="5512826" y="5405066"/>
              <a:ext cx="1617120" cy="110520"/>
            </p14:xfrm>
          </p:contentPart>
        </mc:Choice>
        <mc:Fallback xmlns="">
          <p:pic>
            <p:nvPicPr>
              <p:cNvPr id="62" name="حبر 61">
                <a:extLst>
                  <a:ext uri="{FF2B5EF4-FFF2-40B4-BE49-F238E27FC236}">
                    <a16:creationId xmlns:a16="http://schemas.microsoft.com/office/drawing/2014/main" id="{936B30B2-CCC0-4DE7-BBEA-79BF0941328D}"/>
                  </a:ext>
                </a:extLst>
              </p:cNvPr>
              <p:cNvPicPr/>
              <p:nvPr/>
            </p:nvPicPr>
            <p:blipFill>
              <a:blip r:embed="rId43"/>
              <a:stretch>
                <a:fillRect/>
              </a:stretch>
            </p:blipFill>
            <p:spPr>
              <a:xfrm>
                <a:off x="5458826" y="5297426"/>
                <a:ext cx="172476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3" name="حبر 62">
                <a:extLst>
                  <a:ext uri="{FF2B5EF4-FFF2-40B4-BE49-F238E27FC236}">
                    <a16:creationId xmlns:a16="http://schemas.microsoft.com/office/drawing/2014/main" id="{620BABF9-E20E-45FF-BDB4-B93F3D52CB98}"/>
                  </a:ext>
                </a:extLst>
              </p14:cNvPr>
              <p14:cNvContentPartPr/>
              <p14:nvPr/>
            </p14:nvContentPartPr>
            <p14:xfrm>
              <a:off x="5552426" y="6028946"/>
              <a:ext cx="1764000" cy="40680"/>
            </p14:xfrm>
          </p:contentPart>
        </mc:Choice>
        <mc:Fallback xmlns="">
          <p:pic>
            <p:nvPicPr>
              <p:cNvPr id="63" name="حبر 62">
                <a:extLst>
                  <a:ext uri="{FF2B5EF4-FFF2-40B4-BE49-F238E27FC236}">
                    <a16:creationId xmlns:a16="http://schemas.microsoft.com/office/drawing/2014/main" id="{620BABF9-E20E-45FF-BDB4-B93F3D52CB98}"/>
                  </a:ext>
                </a:extLst>
              </p:cNvPr>
              <p:cNvPicPr/>
              <p:nvPr/>
            </p:nvPicPr>
            <p:blipFill>
              <a:blip r:embed="rId45"/>
              <a:stretch>
                <a:fillRect/>
              </a:stretch>
            </p:blipFill>
            <p:spPr>
              <a:xfrm>
                <a:off x="5498786" y="5920946"/>
                <a:ext cx="1871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4" name="حبر 63">
                <a:extLst>
                  <a:ext uri="{FF2B5EF4-FFF2-40B4-BE49-F238E27FC236}">
                    <a16:creationId xmlns:a16="http://schemas.microsoft.com/office/drawing/2014/main" id="{61F407EA-3775-429C-B038-C12E3F73D082}"/>
                  </a:ext>
                </a:extLst>
              </p14:cNvPr>
              <p14:cNvContentPartPr/>
              <p14:nvPr/>
            </p14:nvContentPartPr>
            <p14:xfrm>
              <a:off x="9567866" y="250946"/>
              <a:ext cx="1005840" cy="14040"/>
            </p14:xfrm>
          </p:contentPart>
        </mc:Choice>
        <mc:Fallback xmlns="">
          <p:pic>
            <p:nvPicPr>
              <p:cNvPr id="64" name="حبر 63">
                <a:extLst>
                  <a:ext uri="{FF2B5EF4-FFF2-40B4-BE49-F238E27FC236}">
                    <a16:creationId xmlns:a16="http://schemas.microsoft.com/office/drawing/2014/main" id="{61F407EA-3775-429C-B038-C12E3F73D082}"/>
                  </a:ext>
                </a:extLst>
              </p:cNvPr>
              <p:cNvPicPr/>
              <p:nvPr/>
            </p:nvPicPr>
            <p:blipFill>
              <a:blip r:embed="rId47"/>
              <a:stretch>
                <a:fillRect/>
              </a:stretch>
            </p:blipFill>
            <p:spPr>
              <a:xfrm>
                <a:off x="9514226" y="143306"/>
                <a:ext cx="111348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5" name="حبر 64">
                <a:extLst>
                  <a:ext uri="{FF2B5EF4-FFF2-40B4-BE49-F238E27FC236}">
                    <a16:creationId xmlns:a16="http://schemas.microsoft.com/office/drawing/2014/main" id="{E8A15660-3BDF-4939-9B28-E74CA24A08B6}"/>
                  </a:ext>
                </a:extLst>
              </p14:cNvPr>
              <p14:cNvContentPartPr/>
              <p14:nvPr/>
            </p14:nvContentPartPr>
            <p14:xfrm>
              <a:off x="9554546" y="582146"/>
              <a:ext cx="1348560" cy="40680"/>
            </p14:xfrm>
          </p:contentPart>
        </mc:Choice>
        <mc:Fallback xmlns="">
          <p:pic>
            <p:nvPicPr>
              <p:cNvPr id="65" name="حبر 64">
                <a:extLst>
                  <a:ext uri="{FF2B5EF4-FFF2-40B4-BE49-F238E27FC236}">
                    <a16:creationId xmlns:a16="http://schemas.microsoft.com/office/drawing/2014/main" id="{E8A15660-3BDF-4939-9B28-E74CA24A08B6}"/>
                  </a:ext>
                </a:extLst>
              </p:cNvPr>
              <p:cNvPicPr/>
              <p:nvPr/>
            </p:nvPicPr>
            <p:blipFill>
              <a:blip r:embed="rId49"/>
              <a:stretch>
                <a:fillRect/>
              </a:stretch>
            </p:blipFill>
            <p:spPr>
              <a:xfrm>
                <a:off x="9500906" y="474506"/>
                <a:ext cx="145620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6" name="حبر 65">
                <a:extLst>
                  <a:ext uri="{FF2B5EF4-FFF2-40B4-BE49-F238E27FC236}">
                    <a16:creationId xmlns:a16="http://schemas.microsoft.com/office/drawing/2014/main" id="{04C169B0-25E4-49E4-A497-A8AA9798EF24}"/>
                  </a:ext>
                </a:extLst>
              </p14:cNvPr>
              <p14:cNvContentPartPr/>
              <p14:nvPr/>
            </p14:nvContentPartPr>
            <p14:xfrm>
              <a:off x="9607826" y="967346"/>
              <a:ext cx="1694880" cy="360"/>
            </p14:xfrm>
          </p:contentPart>
        </mc:Choice>
        <mc:Fallback xmlns="">
          <p:pic>
            <p:nvPicPr>
              <p:cNvPr id="66" name="حبر 65">
                <a:extLst>
                  <a:ext uri="{FF2B5EF4-FFF2-40B4-BE49-F238E27FC236}">
                    <a16:creationId xmlns:a16="http://schemas.microsoft.com/office/drawing/2014/main" id="{04C169B0-25E4-49E4-A497-A8AA9798EF24}"/>
                  </a:ext>
                </a:extLst>
              </p:cNvPr>
              <p:cNvPicPr/>
              <p:nvPr/>
            </p:nvPicPr>
            <p:blipFill>
              <a:blip r:embed="rId51"/>
              <a:stretch>
                <a:fillRect/>
              </a:stretch>
            </p:blipFill>
            <p:spPr>
              <a:xfrm>
                <a:off x="9553826" y="859346"/>
                <a:ext cx="1802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7" name="حبر 66">
                <a:extLst>
                  <a:ext uri="{FF2B5EF4-FFF2-40B4-BE49-F238E27FC236}">
                    <a16:creationId xmlns:a16="http://schemas.microsoft.com/office/drawing/2014/main" id="{0C37A350-3F48-4975-AF25-9676683D3B3B}"/>
                  </a:ext>
                </a:extLst>
              </p14:cNvPr>
              <p14:cNvContentPartPr/>
              <p14:nvPr/>
            </p14:nvContentPartPr>
            <p14:xfrm>
              <a:off x="9607826" y="1297826"/>
              <a:ext cx="1865520" cy="40680"/>
            </p14:xfrm>
          </p:contentPart>
        </mc:Choice>
        <mc:Fallback xmlns="">
          <p:pic>
            <p:nvPicPr>
              <p:cNvPr id="67" name="حبر 66">
                <a:extLst>
                  <a:ext uri="{FF2B5EF4-FFF2-40B4-BE49-F238E27FC236}">
                    <a16:creationId xmlns:a16="http://schemas.microsoft.com/office/drawing/2014/main" id="{0C37A350-3F48-4975-AF25-9676683D3B3B}"/>
                  </a:ext>
                </a:extLst>
              </p:cNvPr>
              <p:cNvPicPr/>
              <p:nvPr/>
            </p:nvPicPr>
            <p:blipFill>
              <a:blip r:embed="rId53"/>
              <a:stretch>
                <a:fillRect/>
              </a:stretch>
            </p:blipFill>
            <p:spPr>
              <a:xfrm>
                <a:off x="9553826" y="1190186"/>
                <a:ext cx="197316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8" name="حبر 67">
                <a:extLst>
                  <a:ext uri="{FF2B5EF4-FFF2-40B4-BE49-F238E27FC236}">
                    <a16:creationId xmlns:a16="http://schemas.microsoft.com/office/drawing/2014/main" id="{E7EF7FA7-484B-43EA-8C81-42A335F92F72}"/>
                  </a:ext>
                </a:extLst>
              </p14:cNvPr>
              <p14:cNvContentPartPr/>
              <p14:nvPr/>
            </p14:nvContentPartPr>
            <p14:xfrm>
              <a:off x="9620786" y="5049026"/>
              <a:ext cx="489240" cy="360"/>
            </p14:xfrm>
          </p:contentPart>
        </mc:Choice>
        <mc:Fallback xmlns="">
          <p:pic>
            <p:nvPicPr>
              <p:cNvPr id="68" name="حبر 67">
                <a:extLst>
                  <a:ext uri="{FF2B5EF4-FFF2-40B4-BE49-F238E27FC236}">
                    <a16:creationId xmlns:a16="http://schemas.microsoft.com/office/drawing/2014/main" id="{E7EF7FA7-484B-43EA-8C81-42A335F92F72}"/>
                  </a:ext>
                </a:extLst>
              </p:cNvPr>
              <p:cNvPicPr/>
              <p:nvPr/>
            </p:nvPicPr>
            <p:blipFill>
              <a:blip r:embed="rId55"/>
              <a:stretch>
                <a:fillRect/>
              </a:stretch>
            </p:blipFill>
            <p:spPr>
              <a:xfrm>
                <a:off x="9567146" y="4941026"/>
                <a:ext cx="596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9" name="حبر 68">
                <a:extLst>
                  <a:ext uri="{FF2B5EF4-FFF2-40B4-BE49-F238E27FC236}">
                    <a16:creationId xmlns:a16="http://schemas.microsoft.com/office/drawing/2014/main" id="{8EF2934A-04E8-4B53-83D6-733BE4009514}"/>
                  </a:ext>
                </a:extLst>
              </p14:cNvPr>
              <p14:cNvContentPartPr/>
              <p14:nvPr/>
            </p14:nvContentPartPr>
            <p14:xfrm>
              <a:off x="9567866" y="5366906"/>
              <a:ext cx="1731960" cy="40680"/>
            </p14:xfrm>
          </p:contentPart>
        </mc:Choice>
        <mc:Fallback xmlns="">
          <p:pic>
            <p:nvPicPr>
              <p:cNvPr id="69" name="حبر 68">
                <a:extLst>
                  <a:ext uri="{FF2B5EF4-FFF2-40B4-BE49-F238E27FC236}">
                    <a16:creationId xmlns:a16="http://schemas.microsoft.com/office/drawing/2014/main" id="{8EF2934A-04E8-4B53-83D6-733BE4009514}"/>
                  </a:ext>
                </a:extLst>
              </p:cNvPr>
              <p:cNvPicPr/>
              <p:nvPr/>
            </p:nvPicPr>
            <p:blipFill>
              <a:blip r:embed="rId57"/>
              <a:stretch>
                <a:fillRect/>
              </a:stretch>
            </p:blipFill>
            <p:spPr>
              <a:xfrm>
                <a:off x="9514226" y="5259266"/>
                <a:ext cx="183960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0" name="حبر 69">
                <a:extLst>
                  <a:ext uri="{FF2B5EF4-FFF2-40B4-BE49-F238E27FC236}">
                    <a16:creationId xmlns:a16="http://schemas.microsoft.com/office/drawing/2014/main" id="{0CFB179F-0BC8-40B2-BCA5-3510B1418E2E}"/>
                  </a:ext>
                </a:extLst>
              </p14:cNvPr>
              <p14:cNvContentPartPr/>
              <p14:nvPr/>
            </p14:nvContentPartPr>
            <p14:xfrm>
              <a:off x="9541226" y="5671826"/>
              <a:ext cx="1602360" cy="28080"/>
            </p14:xfrm>
          </p:contentPart>
        </mc:Choice>
        <mc:Fallback xmlns="">
          <p:pic>
            <p:nvPicPr>
              <p:cNvPr id="70" name="حبر 69">
                <a:extLst>
                  <a:ext uri="{FF2B5EF4-FFF2-40B4-BE49-F238E27FC236}">
                    <a16:creationId xmlns:a16="http://schemas.microsoft.com/office/drawing/2014/main" id="{0CFB179F-0BC8-40B2-BCA5-3510B1418E2E}"/>
                  </a:ext>
                </a:extLst>
              </p:cNvPr>
              <p:cNvPicPr/>
              <p:nvPr/>
            </p:nvPicPr>
            <p:blipFill>
              <a:blip r:embed="rId59"/>
              <a:stretch>
                <a:fillRect/>
              </a:stretch>
            </p:blipFill>
            <p:spPr>
              <a:xfrm>
                <a:off x="9487586" y="5563826"/>
                <a:ext cx="171000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1" name="حبر 70">
                <a:extLst>
                  <a:ext uri="{FF2B5EF4-FFF2-40B4-BE49-F238E27FC236}">
                    <a16:creationId xmlns:a16="http://schemas.microsoft.com/office/drawing/2014/main" id="{28DECC98-7C05-4D9D-AC5B-EB44E995EA42}"/>
                  </a:ext>
                </a:extLst>
              </p14:cNvPr>
              <p14:cNvContentPartPr/>
              <p14:nvPr/>
            </p14:nvContentPartPr>
            <p14:xfrm>
              <a:off x="9594506" y="5922386"/>
              <a:ext cx="1272240" cy="28440"/>
            </p14:xfrm>
          </p:contentPart>
        </mc:Choice>
        <mc:Fallback xmlns="">
          <p:pic>
            <p:nvPicPr>
              <p:cNvPr id="71" name="حبر 70">
                <a:extLst>
                  <a:ext uri="{FF2B5EF4-FFF2-40B4-BE49-F238E27FC236}">
                    <a16:creationId xmlns:a16="http://schemas.microsoft.com/office/drawing/2014/main" id="{28DECC98-7C05-4D9D-AC5B-EB44E995EA42}"/>
                  </a:ext>
                </a:extLst>
              </p:cNvPr>
              <p:cNvPicPr/>
              <p:nvPr/>
            </p:nvPicPr>
            <p:blipFill>
              <a:blip r:embed="rId61"/>
              <a:stretch>
                <a:fillRect/>
              </a:stretch>
            </p:blipFill>
            <p:spPr>
              <a:xfrm>
                <a:off x="9540506" y="5814386"/>
                <a:ext cx="137988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2" name="حبر 71">
                <a:extLst>
                  <a:ext uri="{FF2B5EF4-FFF2-40B4-BE49-F238E27FC236}">
                    <a16:creationId xmlns:a16="http://schemas.microsoft.com/office/drawing/2014/main" id="{75FCB4C0-3710-4C70-A4EC-AE6E708F625A}"/>
                  </a:ext>
                </a:extLst>
              </p14:cNvPr>
              <p14:cNvContentPartPr/>
              <p14:nvPr/>
            </p14:nvContentPartPr>
            <p14:xfrm>
              <a:off x="9594506" y="6241706"/>
              <a:ext cx="1660320" cy="27360"/>
            </p14:xfrm>
          </p:contentPart>
        </mc:Choice>
        <mc:Fallback xmlns="">
          <p:pic>
            <p:nvPicPr>
              <p:cNvPr id="72" name="حبر 71">
                <a:extLst>
                  <a:ext uri="{FF2B5EF4-FFF2-40B4-BE49-F238E27FC236}">
                    <a16:creationId xmlns:a16="http://schemas.microsoft.com/office/drawing/2014/main" id="{75FCB4C0-3710-4C70-A4EC-AE6E708F625A}"/>
                  </a:ext>
                </a:extLst>
              </p:cNvPr>
              <p:cNvPicPr/>
              <p:nvPr/>
            </p:nvPicPr>
            <p:blipFill>
              <a:blip r:embed="rId63"/>
              <a:stretch>
                <a:fillRect/>
              </a:stretch>
            </p:blipFill>
            <p:spPr>
              <a:xfrm>
                <a:off x="9540506" y="6133706"/>
                <a:ext cx="176796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3" name="حبر 72">
                <a:extLst>
                  <a:ext uri="{FF2B5EF4-FFF2-40B4-BE49-F238E27FC236}">
                    <a16:creationId xmlns:a16="http://schemas.microsoft.com/office/drawing/2014/main" id="{CAA589CA-B397-4ECA-96E0-6ABB01BDEE0C}"/>
                  </a:ext>
                </a:extLst>
              </p14:cNvPr>
              <p14:cNvContentPartPr/>
              <p14:nvPr/>
            </p14:nvContentPartPr>
            <p14:xfrm>
              <a:off x="9567866" y="6546266"/>
              <a:ext cx="1018800" cy="24120"/>
            </p14:xfrm>
          </p:contentPart>
        </mc:Choice>
        <mc:Fallback xmlns="">
          <p:pic>
            <p:nvPicPr>
              <p:cNvPr id="73" name="حبر 72">
                <a:extLst>
                  <a:ext uri="{FF2B5EF4-FFF2-40B4-BE49-F238E27FC236}">
                    <a16:creationId xmlns:a16="http://schemas.microsoft.com/office/drawing/2014/main" id="{CAA589CA-B397-4ECA-96E0-6ABB01BDEE0C}"/>
                  </a:ext>
                </a:extLst>
              </p:cNvPr>
              <p:cNvPicPr/>
              <p:nvPr/>
            </p:nvPicPr>
            <p:blipFill>
              <a:blip r:embed="rId65"/>
              <a:stretch>
                <a:fillRect/>
              </a:stretch>
            </p:blipFill>
            <p:spPr>
              <a:xfrm>
                <a:off x="9514226" y="6438626"/>
                <a:ext cx="1126440" cy="239760"/>
              </a:xfrm>
              <a:prstGeom prst="rect">
                <a:avLst/>
              </a:prstGeom>
            </p:spPr>
          </p:pic>
        </mc:Fallback>
      </mc:AlternateContent>
    </p:spTree>
    <p:extLst>
      <p:ext uri="{BB962C8B-B14F-4D97-AF65-F5344CB8AC3E}">
        <p14:creationId xmlns:p14="http://schemas.microsoft.com/office/powerpoint/2010/main" val="74047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heel(1)">
                                      <p:cBhvr>
                                        <p:cTn id="2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50210C9-B2C7-4164-8BFA-97BACE5C7E00}"/>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E06DAA7E-83F3-4D74-9107-8614AE5D66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652591"/>
          </a:xfrm>
        </p:spPr>
      </p:pic>
    </p:spTree>
    <p:extLst>
      <p:ext uri="{BB962C8B-B14F-4D97-AF65-F5344CB8AC3E}">
        <p14:creationId xmlns:p14="http://schemas.microsoft.com/office/powerpoint/2010/main" val="4029313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76980F9-FEE0-440A-923E-28084242F5D8}"/>
              </a:ext>
            </a:extLst>
          </p:cNvPr>
          <p:cNvSpPr>
            <a:spLocks noGrp="1"/>
          </p:cNvSpPr>
          <p:nvPr>
            <p:ph type="title"/>
          </p:nvPr>
        </p:nvSpPr>
        <p:spPr>
          <a:xfrm>
            <a:off x="646111" y="452718"/>
            <a:ext cx="9404723" cy="899004"/>
          </a:xfrm>
        </p:spPr>
        <p:txBody>
          <a:bodyPr/>
          <a:lstStyle/>
          <a:p>
            <a:r>
              <a:rPr lang="en-US" sz="4400" b="1" dirty="0"/>
              <a:t>Transfusion Unit </a:t>
            </a:r>
            <a:endParaRPr lang="ar-SA" sz="4400" b="1" dirty="0"/>
          </a:p>
        </p:txBody>
      </p:sp>
      <p:pic>
        <p:nvPicPr>
          <p:cNvPr id="5" name="عنصر نائب للمحتوى 4">
            <a:extLst>
              <a:ext uri="{FF2B5EF4-FFF2-40B4-BE49-F238E27FC236}">
                <a16:creationId xmlns:a16="http://schemas.microsoft.com/office/drawing/2014/main" id="{946C1DE6-C77E-4987-B5B0-D3783789A2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282" y="1563757"/>
            <a:ext cx="10122222" cy="4479233"/>
          </a:xfrm>
        </p:spPr>
      </p:pic>
    </p:spTree>
    <p:extLst>
      <p:ext uri="{BB962C8B-B14F-4D97-AF65-F5344CB8AC3E}">
        <p14:creationId xmlns:p14="http://schemas.microsoft.com/office/powerpoint/2010/main" val="1403553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300082"/>
            <a:ext cx="8761413" cy="871609"/>
          </a:xfrm>
        </p:spPr>
        <p:txBody>
          <a:bodyPr/>
          <a:lstStyle/>
          <a:p>
            <a:pPr rtl="0"/>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Blood Groups</a:t>
            </a:r>
          </a:p>
        </p:txBody>
      </p:sp>
      <p:sp>
        <p:nvSpPr>
          <p:cNvPr id="3" name="Content Placeholder 2"/>
          <p:cNvSpPr>
            <a:spLocks noGrp="1"/>
          </p:cNvSpPr>
          <p:nvPr>
            <p:ph idx="1"/>
          </p:nvPr>
        </p:nvSpPr>
        <p:spPr>
          <a:xfrm>
            <a:off x="708468" y="1747194"/>
            <a:ext cx="10224575" cy="4224802"/>
          </a:xfrm>
        </p:spPr>
        <p:txBody>
          <a:bodyPr>
            <a:noAutofit/>
          </a:bodyPr>
          <a:lstStyle/>
          <a:p>
            <a:pPr algn="just" rtl="0">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One of the main problems in the transfusion of blood is the avoidance of </a:t>
            </a:r>
            <a:r>
              <a:rPr lang="en-US" sz="2800" b="1" u="sng" dirty="0">
                <a:solidFill>
                  <a:srgbClr val="FF0000"/>
                </a:solidFill>
                <a:latin typeface="Times New Roman" panose="02020603050405020304" pitchFamily="18" charset="0"/>
                <a:cs typeface="Times New Roman" panose="02020603050405020304" pitchFamily="18" charset="0"/>
              </a:rPr>
              <a:t>immunological reactions </a:t>
            </a:r>
            <a:r>
              <a:rPr lang="en-US" sz="2800" dirty="0">
                <a:solidFill>
                  <a:srgbClr val="E6F7A7"/>
                </a:solidFill>
                <a:latin typeface="Times New Roman" panose="02020603050405020304" pitchFamily="18" charset="0"/>
                <a:cs typeface="Times New Roman" panose="02020603050405020304" pitchFamily="18" charset="0"/>
              </a:rPr>
              <a:t>resulting from the differences between donor and recipient red cells.</a:t>
            </a:r>
          </a:p>
          <a:p>
            <a:pPr algn="just" rtl="0">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When the red cells of a donor are transfused into a recipient who lacks these </a:t>
            </a:r>
            <a:r>
              <a:rPr lang="en-US" sz="2800" b="1" u="sng" dirty="0">
                <a:solidFill>
                  <a:srgbClr val="E6F7A7"/>
                </a:solidFill>
                <a:latin typeface="Times New Roman" panose="02020603050405020304" pitchFamily="18" charset="0"/>
                <a:cs typeface="Times New Roman" panose="02020603050405020304" pitchFamily="18" charset="0"/>
              </a:rPr>
              <a:t>antigens</a:t>
            </a:r>
            <a:r>
              <a:rPr lang="en-US" sz="2800" dirty="0">
                <a:solidFill>
                  <a:srgbClr val="E6F7A7"/>
                </a:solidFill>
                <a:latin typeface="Times New Roman" panose="02020603050405020304" pitchFamily="18" charset="0"/>
                <a:cs typeface="Times New Roman" panose="02020603050405020304" pitchFamily="18" charset="0"/>
              </a:rPr>
              <a:t>, they may induce an immunological response.</a:t>
            </a:r>
          </a:p>
          <a:p>
            <a:pPr algn="just" rtl="0">
              <a:buFont typeface="Wingdings" panose="05000000000000000000" pitchFamily="2" charset="2"/>
              <a:buChar char="v"/>
            </a:pPr>
            <a:endParaRPr lang="en-US" sz="2800" dirty="0">
              <a:solidFill>
                <a:srgbClr val="E6F7A7"/>
              </a:solidFill>
              <a:latin typeface="Times New Roman" panose="02020603050405020304" pitchFamily="18" charset="0"/>
              <a:cs typeface="Times New Roman" panose="02020603050405020304" pitchFamily="18" charset="0"/>
            </a:endParaRPr>
          </a:p>
          <a:p>
            <a:pPr algn="just" rtl="0">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There are at least 30 major blood group systems (e.g. the ABO group, Rh group).</a:t>
            </a:r>
          </a:p>
        </p:txBody>
      </p:sp>
    </p:spTree>
    <p:extLst>
      <p:ext uri="{BB962C8B-B14F-4D97-AF65-F5344CB8AC3E}">
        <p14:creationId xmlns:p14="http://schemas.microsoft.com/office/powerpoint/2010/main" val="249315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RBCs Antigens">
            <a:extLst>
              <a:ext uri="{FF2B5EF4-FFF2-40B4-BE49-F238E27FC236}">
                <a16:creationId xmlns:a16="http://schemas.microsoft.com/office/drawing/2014/main" id="{D9C6BDDA-8C6E-4158-84A6-7650DB0DD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6">
            <a:extLst>
              <a:ext uri="{FF2B5EF4-FFF2-40B4-BE49-F238E27FC236}">
                <a16:creationId xmlns:a16="http://schemas.microsoft.com/office/drawing/2014/main" id="{2F3FD618-6FCE-444A-8CC2-9DAD7F1E951C}"/>
              </a:ext>
            </a:extLst>
          </p:cNvPr>
          <p:cNvSpPr>
            <a:spLocks noGrp="1" noChangeArrowheads="1"/>
          </p:cNvSpPr>
          <p:nvPr>
            <p:ph type="title"/>
          </p:nvPr>
        </p:nvSpPr>
        <p:spPr>
          <a:xfrm>
            <a:off x="7010400" y="5943600"/>
            <a:ext cx="3505200" cy="685800"/>
          </a:xfrm>
          <a:solidFill>
            <a:srgbClr val="FFFF00"/>
          </a:solidFill>
          <a:ln w="38100">
            <a:solidFill>
              <a:srgbClr val="FF0000"/>
            </a:solidFill>
          </a:ln>
        </p:spPr>
        <p:txBody>
          <a:bodyPr>
            <a:normAutofit fontScale="90000"/>
          </a:bodyPr>
          <a:lstStyle/>
          <a:p>
            <a:pPr>
              <a:defRPr/>
            </a:pPr>
            <a:r>
              <a:rPr lang="en-US" b="0" dirty="0">
                <a:solidFill>
                  <a:srgbClr val="FF0000"/>
                </a:solidFill>
                <a:latin typeface="Times New Roman" pitchFamily="18" charset="0"/>
                <a:cs typeface="Times New Roman" pitchFamily="18" charset="0"/>
              </a:rPr>
              <a:t>Blood Groups</a:t>
            </a:r>
          </a:p>
        </p:txBody>
      </p:sp>
      <mc:AlternateContent xmlns:mc="http://schemas.openxmlformats.org/markup-compatibility/2006" xmlns:p14="http://schemas.microsoft.com/office/powerpoint/2010/main">
        <mc:Choice Requires="p14">
          <p:contentPart p14:bwMode="auto" r:id="rId4">
            <p14:nvContentPartPr>
              <p14:cNvPr id="4" name="حبر 3">
                <a:extLst>
                  <a:ext uri="{FF2B5EF4-FFF2-40B4-BE49-F238E27FC236}">
                    <a16:creationId xmlns:a16="http://schemas.microsoft.com/office/drawing/2014/main" id="{97AA71E4-7F5C-4CC6-A570-9C4316F4E648}"/>
                  </a:ext>
                </a:extLst>
              </p14:cNvPr>
              <p14:cNvContentPartPr/>
              <p14:nvPr/>
            </p14:nvContentPartPr>
            <p14:xfrm>
              <a:off x="883226" y="264986"/>
              <a:ext cx="1011960" cy="1577160"/>
            </p14:xfrm>
          </p:contentPart>
        </mc:Choice>
        <mc:Fallback xmlns="">
          <p:pic>
            <p:nvPicPr>
              <p:cNvPr id="4" name="حبر 3">
                <a:extLst>
                  <a:ext uri="{FF2B5EF4-FFF2-40B4-BE49-F238E27FC236}">
                    <a16:creationId xmlns:a16="http://schemas.microsoft.com/office/drawing/2014/main" id="{97AA71E4-7F5C-4CC6-A570-9C4316F4E648}"/>
                  </a:ext>
                </a:extLst>
              </p:cNvPr>
              <p:cNvPicPr/>
              <p:nvPr/>
            </p:nvPicPr>
            <p:blipFill>
              <a:blip r:embed="rId5"/>
              <a:stretch>
                <a:fillRect/>
              </a:stretch>
            </p:blipFill>
            <p:spPr>
              <a:xfrm>
                <a:off x="874586" y="255986"/>
                <a:ext cx="1029600" cy="1594800"/>
              </a:xfrm>
              <a:prstGeom prst="rect">
                <a:avLst/>
              </a:prstGeom>
            </p:spPr>
          </p:pic>
        </mc:Fallback>
      </mc:AlternateContent>
    </p:spTree>
    <p:extLst>
      <p:ext uri="{BB962C8B-B14F-4D97-AF65-F5344CB8AC3E}">
        <p14:creationId xmlns:p14="http://schemas.microsoft.com/office/powerpoint/2010/main" val="1397279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AB6F356-261D-4F32-87CF-DAAA9A5E8E94}"/>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855E1055-503D-4C34-B191-4C6CB85194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776" y="0"/>
            <a:ext cx="11213885" cy="6405282"/>
          </a:xfrm>
        </p:spPr>
      </p:pic>
      <mc:AlternateContent xmlns:mc="http://schemas.openxmlformats.org/markup-compatibility/2006" xmlns:p14="http://schemas.microsoft.com/office/powerpoint/2010/main">
        <mc:Choice Requires="p14">
          <p:contentPart p14:bwMode="auto" r:id="rId3">
            <p14:nvContentPartPr>
              <p14:cNvPr id="3" name="حبر 2">
                <a:extLst>
                  <a:ext uri="{FF2B5EF4-FFF2-40B4-BE49-F238E27FC236}">
                    <a16:creationId xmlns:a16="http://schemas.microsoft.com/office/drawing/2014/main" id="{6EA823CC-D206-46F3-9FB1-83B46F527EB4}"/>
                  </a:ext>
                </a:extLst>
              </p14:cNvPr>
              <p14:cNvContentPartPr/>
              <p14:nvPr/>
            </p14:nvContentPartPr>
            <p14:xfrm>
              <a:off x="635906" y="1597706"/>
              <a:ext cx="423360" cy="19080"/>
            </p14:xfrm>
          </p:contentPart>
        </mc:Choice>
        <mc:Fallback xmlns="">
          <p:pic>
            <p:nvPicPr>
              <p:cNvPr id="3" name="حبر 2">
                <a:extLst>
                  <a:ext uri="{FF2B5EF4-FFF2-40B4-BE49-F238E27FC236}">
                    <a16:creationId xmlns:a16="http://schemas.microsoft.com/office/drawing/2014/main" id="{6EA823CC-D206-46F3-9FB1-83B46F527EB4}"/>
                  </a:ext>
                </a:extLst>
              </p:cNvPr>
              <p:cNvPicPr/>
              <p:nvPr/>
            </p:nvPicPr>
            <p:blipFill>
              <a:blip r:embed="rId4"/>
              <a:stretch>
                <a:fillRect/>
              </a:stretch>
            </p:blipFill>
            <p:spPr>
              <a:xfrm>
                <a:off x="582266" y="1490066"/>
                <a:ext cx="53100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حبر 3">
                <a:extLst>
                  <a:ext uri="{FF2B5EF4-FFF2-40B4-BE49-F238E27FC236}">
                    <a16:creationId xmlns:a16="http://schemas.microsoft.com/office/drawing/2014/main" id="{7950C48C-C606-4E24-AC29-8B3397F70EAA}"/>
                  </a:ext>
                </a:extLst>
              </p14:cNvPr>
              <p14:cNvContentPartPr/>
              <p14:nvPr/>
            </p14:nvContentPartPr>
            <p14:xfrm>
              <a:off x="622586" y="2093786"/>
              <a:ext cx="267840" cy="360"/>
            </p14:xfrm>
          </p:contentPart>
        </mc:Choice>
        <mc:Fallback xmlns="">
          <p:pic>
            <p:nvPicPr>
              <p:cNvPr id="4" name="حبر 3">
                <a:extLst>
                  <a:ext uri="{FF2B5EF4-FFF2-40B4-BE49-F238E27FC236}">
                    <a16:creationId xmlns:a16="http://schemas.microsoft.com/office/drawing/2014/main" id="{7950C48C-C606-4E24-AC29-8B3397F70EAA}"/>
                  </a:ext>
                </a:extLst>
              </p:cNvPr>
              <p:cNvPicPr/>
              <p:nvPr/>
            </p:nvPicPr>
            <p:blipFill>
              <a:blip r:embed="rId6"/>
              <a:stretch>
                <a:fillRect/>
              </a:stretch>
            </p:blipFill>
            <p:spPr>
              <a:xfrm>
                <a:off x="568946" y="1985786"/>
                <a:ext cx="375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حبر 5">
                <a:extLst>
                  <a:ext uri="{FF2B5EF4-FFF2-40B4-BE49-F238E27FC236}">
                    <a16:creationId xmlns:a16="http://schemas.microsoft.com/office/drawing/2014/main" id="{D371D8A3-BD92-4DC3-8760-2C199E559188}"/>
                  </a:ext>
                </a:extLst>
              </p14:cNvPr>
              <p14:cNvContentPartPr/>
              <p14:nvPr/>
            </p14:nvContentPartPr>
            <p14:xfrm>
              <a:off x="685946" y="976346"/>
              <a:ext cx="758520" cy="272160"/>
            </p14:xfrm>
          </p:contentPart>
        </mc:Choice>
        <mc:Fallback xmlns="">
          <p:pic>
            <p:nvPicPr>
              <p:cNvPr id="6" name="حبر 5">
                <a:extLst>
                  <a:ext uri="{FF2B5EF4-FFF2-40B4-BE49-F238E27FC236}">
                    <a16:creationId xmlns:a16="http://schemas.microsoft.com/office/drawing/2014/main" id="{D371D8A3-BD92-4DC3-8760-2C199E559188}"/>
                  </a:ext>
                </a:extLst>
              </p:cNvPr>
              <p:cNvPicPr/>
              <p:nvPr/>
            </p:nvPicPr>
            <p:blipFill>
              <a:blip r:embed="rId8"/>
              <a:stretch>
                <a:fillRect/>
              </a:stretch>
            </p:blipFill>
            <p:spPr>
              <a:xfrm>
                <a:off x="632306" y="868346"/>
                <a:ext cx="86616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حبر 7">
                <a:extLst>
                  <a:ext uri="{FF2B5EF4-FFF2-40B4-BE49-F238E27FC236}">
                    <a16:creationId xmlns:a16="http://schemas.microsoft.com/office/drawing/2014/main" id="{40B6F92B-1223-4C68-9888-A0A94E257BCA}"/>
                  </a:ext>
                </a:extLst>
              </p14:cNvPr>
              <p14:cNvContentPartPr/>
              <p14:nvPr/>
            </p14:nvContentPartPr>
            <p14:xfrm>
              <a:off x="2186426" y="1113146"/>
              <a:ext cx="865080" cy="28080"/>
            </p14:xfrm>
          </p:contentPart>
        </mc:Choice>
        <mc:Fallback xmlns="">
          <p:pic>
            <p:nvPicPr>
              <p:cNvPr id="8" name="حبر 7">
                <a:extLst>
                  <a:ext uri="{FF2B5EF4-FFF2-40B4-BE49-F238E27FC236}">
                    <a16:creationId xmlns:a16="http://schemas.microsoft.com/office/drawing/2014/main" id="{40B6F92B-1223-4C68-9888-A0A94E257BCA}"/>
                  </a:ext>
                </a:extLst>
              </p:cNvPr>
              <p:cNvPicPr/>
              <p:nvPr/>
            </p:nvPicPr>
            <p:blipFill>
              <a:blip r:embed="rId10"/>
              <a:stretch>
                <a:fillRect/>
              </a:stretch>
            </p:blipFill>
            <p:spPr>
              <a:xfrm>
                <a:off x="2132786" y="1005146"/>
                <a:ext cx="97272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حبر 8">
                <a:extLst>
                  <a:ext uri="{FF2B5EF4-FFF2-40B4-BE49-F238E27FC236}">
                    <a16:creationId xmlns:a16="http://schemas.microsoft.com/office/drawing/2014/main" id="{C9733234-90C2-48C8-A645-DB230B14F390}"/>
                  </a:ext>
                </a:extLst>
              </p14:cNvPr>
              <p14:cNvContentPartPr/>
              <p14:nvPr/>
            </p14:nvContentPartPr>
            <p14:xfrm>
              <a:off x="4836746" y="807506"/>
              <a:ext cx="2801880" cy="27360"/>
            </p14:xfrm>
          </p:contentPart>
        </mc:Choice>
        <mc:Fallback xmlns="">
          <p:pic>
            <p:nvPicPr>
              <p:cNvPr id="9" name="حبر 8">
                <a:extLst>
                  <a:ext uri="{FF2B5EF4-FFF2-40B4-BE49-F238E27FC236}">
                    <a16:creationId xmlns:a16="http://schemas.microsoft.com/office/drawing/2014/main" id="{C9733234-90C2-48C8-A645-DB230B14F390}"/>
                  </a:ext>
                </a:extLst>
              </p:cNvPr>
              <p:cNvPicPr/>
              <p:nvPr/>
            </p:nvPicPr>
            <p:blipFill>
              <a:blip r:embed="rId12"/>
              <a:stretch>
                <a:fillRect/>
              </a:stretch>
            </p:blipFill>
            <p:spPr>
              <a:xfrm>
                <a:off x="4783106" y="699866"/>
                <a:ext cx="290952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حبر 9">
                <a:extLst>
                  <a:ext uri="{FF2B5EF4-FFF2-40B4-BE49-F238E27FC236}">
                    <a16:creationId xmlns:a16="http://schemas.microsoft.com/office/drawing/2014/main" id="{0FCD1D20-C348-461E-9EE8-AE7F2CEB00EC}"/>
                  </a:ext>
                </a:extLst>
              </p14:cNvPr>
              <p14:cNvContentPartPr/>
              <p14:nvPr/>
            </p14:nvContentPartPr>
            <p14:xfrm>
              <a:off x="4797146" y="1139426"/>
              <a:ext cx="679680" cy="360"/>
            </p14:xfrm>
          </p:contentPart>
        </mc:Choice>
        <mc:Fallback xmlns="">
          <p:pic>
            <p:nvPicPr>
              <p:cNvPr id="10" name="حبر 9">
                <a:extLst>
                  <a:ext uri="{FF2B5EF4-FFF2-40B4-BE49-F238E27FC236}">
                    <a16:creationId xmlns:a16="http://schemas.microsoft.com/office/drawing/2014/main" id="{0FCD1D20-C348-461E-9EE8-AE7F2CEB00EC}"/>
                  </a:ext>
                </a:extLst>
              </p:cNvPr>
              <p:cNvPicPr/>
              <p:nvPr/>
            </p:nvPicPr>
            <p:blipFill>
              <a:blip r:embed="rId14"/>
              <a:stretch>
                <a:fillRect/>
              </a:stretch>
            </p:blipFill>
            <p:spPr>
              <a:xfrm>
                <a:off x="4743146" y="1031786"/>
                <a:ext cx="787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حبر 10">
                <a:extLst>
                  <a:ext uri="{FF2B5EF4-FFF2-40B4-BE49-F238E27FC236}">
                    <a16:creationId xmlns:a16="http://schemas.microsoft.com/office/drawing/2014/main" id="{3600C613-33FF-4DCE-9733-0DD5CCB20036}"/>
                  </a:ext>
                </a:extLst>
              </p14:cNvPr>
              <p14:cNvContentPartPr/>
              <p14:nvPr/>
            </p14:nvContentPartPr>
            <p14:xfrm>
              <a:off x="8096906" y="767906"/>
              <a:ext cx="2717280" cy="41400"/>
            </p14:xfrm>
          </p:contentPart>
        </mc:Choice>
        <mc:Fallback xmlns="">
          <p:pic>
            <p:nvPicPr>
              <p:cNvPr id="11" name="حبر 10">
                <a:extLst>
                  <a:ext uri="{FF2B5EF4-FFF2-40B4-BE49-F238E27FC236}">
                    <a16:creationId xmlns:a16="http://schemas.microsoft.com/office/drawing/2014/main" id="{3600C613-33FF-4DCE-9733-0DD5CCB20036}"/>
                  </a:ext>
                </a:extLst>
              </p:cNvPr>
              <p:cNvPicPr/>
              <p:nvPr/>
            </p:nvPicPr>
            <p:blipFill>
              <a:blip r:embed="rId16"/>
              <a:stretch>
                <a:fillRect/>
              </a:stretch>
            </p:blipFill>
            <p:spPr>
              <a:xfrm>
                <a:off x="8042906" y="659906"/>
                <a:ext cx="282492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حبر 11">
                <a:extLst>
                  <a:ext uri="{FF2B5EF4-FFF2-40B4-BE49-F238E27FC236}">
                    <a16:creationId xmlns:a16="http://schemas.microsoft.com/office/drawing/2014/main" id="{C292EA4D-42FC-43BD-8B88-F090F14421B8}"/>
                  </a:ext>
                </a:extLst>
              </p14:cNvPr>
              <p14:cNvContentPartPr/>
              <p14:nvPr/>
            </p14:nvContentPartPr>
            <p14:xfrm>
              <a:off x="8110226" y="1072106"/>
              <a:ext cx="737280" cy="124560"/>
            </p14:xfrm>
          </p:contentPart>
        </mc:Choice>
        <mc:Fallback xmlns="">
          <p:pic>
            <p:nvPicPr>
              <p:cNvPr id="12" name="حبر 11">
                <a:extLst>
                  <a:ext uri="{FF2B5EF4-FFF2-40B4-BE49-F238E27FC236}">
                    <a16:creationId xmlns:a16="http://schemas.microsoft.com/office/drawing/2014/main" id="{C292EA4D-42FC-43BD-8B88-F090F14421B8}"/>
                  </a:ext>
                </a:extLst>
              </p:cNvPr>
              <p:cNvPicPr/>
              <p:nvPr/>
            </p:nvPicPr>
            <p:blipFill>
              <a:blip r:embed="rId18"/>
              <a:stretch>
                <a:fillRect/>
              </a:stretch>
            </p:blipFill>
            <p:spPr>
              <a:xfrm>
                <a:off x="8056226" y="964466"/>
                <a:ext cx="84492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حبر 12">
                <a:extLst>
                  <a:ext uri="{FF2B5EF4-FFF2-40B4-BE49-F238E27FC236}">
                    <a16:creationId xmlns:a16="http://schemas.microsoft.com/office/drawing/2014/main" id="{C6930C45-4472-4651-94CE-577FAE479E83}"/>
                  </a:ext>
                </a:extLst>
              </p14:cNvPr>
              <p14:cNvContentPartPr/>
              <p14:nvPr/>
            </p14:nvContentPartPr>
            <p14:xfrm>
              <a:off x="8010506" y="2093066"/>
              <a:ext cx="391680" cy="55080"/>
            </p14:xfrm>
          </p:contentPart>
        </mc:Choice>
        <mc:Fallback xmlns="">
          <p:pic>
            <p:nvPicPr>
              <p:cNvPr id="13" name="حبر 12">
                <a:extLst>
                  <a:ext uri="{FF2B5EF4-FFF2-40B4-BE49-F238E27FC236}">
                    <a16:creationId xmlns:a16="http://schemas.microsoft.com/office/drawing/2014/main" id="{C6930C45-4472-4651-94CE-577FAE479E83}"/>
                  </a:ext>
                </a:extLst>
              </p:cNvPr>
              <p:cNvPicPr/>
              <p:nvPr/>
            </p:nvPicPr>
            <p:blipFill>
              <a:blip r:embed="rId20"/>
              <a:stretch>
                <a:fillRect/>
              </a:stretch>
            </p:blipFill>
            <p:spPr>
              <a:xfrm>
                <a:off x="7956866" y="1985426"/>
                <a:ext cx="49932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حبر 13">
                <a:extLst>
                  <a:ext uri="{FF2B5EF4-FFF2-40B4-BE49-F238E27FC236}">
                    <a16:creationId xmlns:a16="http://schemas.microsoft.com/office/drawing/2014/main" id="{BC3D7236-A6F2-4D9F-9EC2-DD165442A5C1}"/>
                  </a:ext>
                </a:extLst>
              </p14:cNvPr>
              <p14:cNvContentPartPr/>
              <p14:nvPr/>
            </p14:nvContentPartPr>
            <p14:xfrm>
              <a:off x="4823786" y="1570706"/>
              <a:ext cx="230760" cy="95760"/>
            </p14:xfrm>
          </p:contentPart>
        </mc:Choice>
        <mc:Fallback xmlns="">
          <p:pic>
            <p:nvPicPr>
              <p:cNvPr id="14" name="حبر 13">
                <a:extLst>
                  <a:ext uri="{FF2B5EF4-FFF2-40B4-BE49-F238E27FC236}">
                    <a16:creationId xmlns:a16="http://schemas.microsoft.com/office/drawing/2014/main" id="{BC3D7236-A6F2-4D9F-9EC2-DD165442A5C1}"/>
                  </a:ext>
                </a:extLst>
              </p:cNvPr>
              <p:cNvPicPr/>
              <p:nvPr/>
            </p:nvPicPr>
            <p:blipFill>
              <a:blip r:embed="rId22"/>
              <a:stretch>
                <a:fillRect/>
              </a:stretch>
            </p:blipFill>
            <p:spPr>
              <a:xfrm>
                <a:off x="4769786" y="1462706"/>
                <a:ext cx="338400" cy="311400"/>
              </a:xfrm>
              <a:prstGeom prst="rect">
                <a:avLst/>
              </a:prstGeom>
            </p:spPr>
          </p:pic>
        </mc:Fallback>
      </mc:AlternateContent>
    </p:spTree>
    <p:extLst>
      <p:ext uri="{BB962C8B-B14F-4D97-AF65-F5344CB8AC3E}">
        <p14:creationId xmlns:p14="http://schemas.microsoft.com/office/powerpoint/2010/main" val="616936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244106"/>
            <a:ext cx="8761413" cy="871609"/>
          </a:xfrm>
        </p:spPr>
        <p:txBody>
          <a:bodyPr/>
          <a:lstStyle/>
          <a:p>
            <a:pPr rtl="0"/>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ABO system</a:t>
            </a:r>
          </a:p>
        </p:txBody>
      </p:sp>
      <p:sp>
        <p:nvSpPr>
          <p:cNvPr id="3" name="Content Placeholder 2"/>
          <p:cNvSpPr>
            <a:spLocks noGrp="1"/>
          </p:cNvSpPr>
          <p:nvPr>
            <p:ph idx="1"/>
          </p:nvPr>
        </p:nvSpPr>
        <p:spPr>
          <a:xfrm>
            <a:off x="477078" y="1213226"/>
            <a:ext cx="11105322" cy="5355525"/>
          </a:xfrm>
        </p:spPr>
        <p:txBody>
          <a:bodyPr>
            <a:noAutofit/>
          </a:bodyPr>
          <a:lstStyle/>
          <a:p>
            <a:pPr algn="just" rtl="0">
              <a:spcBef>
                <a:spcPts val="0"/>
              </a:spcBef>
              <a:spcAft>
                <a:spcPts val="600"/>
              </a:spcAft>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Practically all red cells have the </a:t>
            </a:r>
            <a:r>
              <a:rPr lang="en-US" sz="2800" b="1" u="sng" dirty="0">
                <a:solidFill>
                  <a:srgbClr val="E6F7A7"/>
                </a:solidFill>
                <a:latin typeface="Times New Roman" panose="02020603050405020304" pitchFamily="18" charset="0"/>
                <a:cs typeface="Times New Roman" panose="02020603050405020304" pitchFamily="18" charset="0"/>
              </a:rPr>
              <a:t>H antigen</a:t>
            </a:r>
            <a:r>
              <a:rPr lang="en-US" sz="2800" dirty="0">
                <a:solidFill>
                  <a:srgbClr val="E6F7A7"/>
                </a:solidFill>
                <a:latin typeface="Times New Roman" panose="02020603050405020304" pitchFamily="18" charset="0"/>
                <a:cs typeface="Times New Roman" panose="02020603050405020304" pitchFamily="18" charset="0"/>
              </a:rPr>
              <a:t>, a carbohydrate group attached mainly to proteins on the cell membrane (FUT1, Ch19q).</a:t>
            </a:r>
          </a:p>
          <a:p>
            <a:pPr algn="just" rtl="0">
              <a:spcBef>
                <a:spcPts val="0"/>
              </a:spcBef>
              <a:spcAft>
                <a:spcPts val="600"/>
              </a:spcAft>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This H antigen is the basis for the ABO blood groups.</a:t>
            </a:r>
          </a:p>
          <a:p>
            <a:pPr algn="just" rtl="0">
              <a:spcBef>
                <a:spcPts val="0"/>
              </a:spcBef>
              <a:spcAft>
                <a:spcPts val="600"/>
              </a:spcAft>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The ABO locus is encoded on chromosome 9q, where one of three possible alleles may be found.</a:t>
            </a:r>
          </a:p>
          <a:p>
            <a:pPr algn="just" rtl="0">
              <a:spcBef>
                <a:spcPts val="0"/>
              </a:spcBef>
              <a:spcAft>
                <a:spcPts val="600"/>
              </a:spcAft>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The </a:t>
            </a:r>
            <a:r>
              <a:rPr lang="en-US" sz="2800" b="1" dirty="0">
                <a:solidFill>
                  <a:srgbClr val="E6F7A7"/>
                </a:solidFill>
                <a:latin typeface="Times New Roman" panose="02020603050405020304" pitchFamily="18" charset="0"/>
                <a:cs typeface="Times New Roman" panose="02020603050405020304" pitchFamily="18" charset="0"/>
              </a:rPr>
              <a:t>A allele </a:t>
            </a:r>
            <a:r>
              <a:rPr lang="en-US" sz="2800" dirty="0">
                <a:solidFill>
                  <a:srgbClr val="E6F7A7"/>
                </a:solidFill>
                <a:latin typeface="Times New Roman" panose="02020603050405020304" pitchFamily="18" charset="0"/>
                <a:cs typeface="Times New Roman" panose="02020603050405020304" pitchFamily="18" charset="0"/>
              </a:rPr>
              <a:t>encodes for a glycosyltransferase, which modifies the H antigen by adding </a:t>
            </a:r>
            <a:r>
              <a:rPr lang="en-US" sz="2800" b="1" i="1" dirty="0">
                <a:solidFill>
                  <a:srgbClr val="FF0000"/>
                </a:solidFill>
                <a:latin typeface="Times New Roman" panose="02020603050405020304" pitchFamily="18" charset="0"/>
                <a:cs typeface="Times New Roman" panose="02020603050405020304" pitchFamily="18" charset="0"/>
              </a:rPr>
              <a:t>N</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acetylgalactosamine</a:t>
            </a:r>
            <a:r>
              <a:rPr lang="en-US" sz="2800" dirty="0">
                <a:solidFill>
                  <a:srgbClr val="E6F7A7"/>
                </a:solidFill>
                <a:latin typeface="Times New Roman" panose="02020603050405020304" pitchFamily="18" charset="0"/>
                <a:cs typeface="Times New Roman" panose="02020603050405020304" pitchFamily="18" charset="0"/>
              </a:rPr>
              <a:t> to it (thus forming the A antigen). </a:t>
            </a:r>
          </a:p>
          <a:p>
            <a:pPr algn="just" rtl="0">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40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 calcmode="lin" valueType="num">
                                      <p:cBhvr additive="base">
                                        <p:cTn id="1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15394"/>
            <a:ext cx="9404723" cy="946874"/>
          </a:xfrm>
        </p:spPr>
        <p:txBody>
          <a:bodyPr/>
          <a:lstStyle/>
          <a:p>
            <a:pPr algn="ctr" rtl="0"/>
            <a:r>
              <a:rPr lang="en-US" sz="54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LEARNING OBJECTIVES</a:t>
            </a:r>
          </a:p>
        </p:txBody>
      </p:sp>
      <p:sp>
        <p:nvSpPr>
          <p:cNvPr id="3" name="Content Placeholder 2"/>
          <p:cNvSpPr>
            <a:spLocks noGrp="1"/>
          </p:cNvSpPr>
          <p:nvPr>
            <p:ph idx="1"/>
          </p:nvPr>
        </p:nvSpPr>
        <p:spPr>
          <a:xfrm>
            <a:off x="646111" y="1534918"/>
            <a:ext cx="9989805" cy="5065907"/>
          </a:xfrm>
        </p:spPr>
        <p:txBody>
          <a:bodyPr>
            <a:noAutofit/>
          </a:bodyPr>
          <a:lstStyle/>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identify the key elements in the current blood bank services.</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appreciate the implemented measurements  and standards for obtaining the highest quality in the blood bank services.</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have a general idea about the donation process and main blood components. </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understand the inheritance and significance of the ABO system.</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understand the nature and significance of the Rh blood group system.</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understand the cross-matching process, including the antiglobulin test.</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have an overview about main hazards of blood transfusion.</a:t>
            </a:r>
          </a:p>
          <a:p>
            <a:pPr marL="0" indent="0" algn="just" rtl="0">
              <a:spcBef>
                <a:spcPts val="0"/>
              </a:spcBef>
              <a:spcAft>
                <a:spcPts val="600"/>
              </a:spcAft>
              <a:buNone/>
            </a:pPr>
            <a:endParaRPr lang="en-US" sz="2200" dirty="0">
              <a:solidFill>
                <a:srgbClr val="E6F7A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694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heel(1)">
                                      <p:cBhvr>
                                        <p:cTn id="24" dur="2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down)">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4981" y="1345748"/>
            <a:ext cx="9661358" cy="4759206"/>
          </a:xfrm>
        </p:spPr>
        <p:txBody>
          <a:bodyPr>
            <a:noAutofit/>
          </a:bodyPr>
          <a:lstStyle/>
          <a:p>
            <a:pPr algn="just" rtl="0">
              <a:spcBef>
                <a:spcPts val="0"/>
              </a:spcBef>
              <a:spcAft>
                <a:spcPts val="600"/>
              </a:spcAft>
              <a:buClr>
                <a:srgbClr val="1E5155">
                  <a:lumMod val="40000"/>
                  <a:lumOff val="60000"/>
                </a:srgbClr>
              </a:buClr>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The </a:t>
            </a:r>
            <a:r>
              <a:rPr lang="en-US" sz="2800" b="1" dirty="0">
                <a:solidFill>
                  <a:srgbClr val="E6F7A7"/>
                </a:solidFill>
                <a:latin typeface="Times New Roman" panose="02020603050405020304" pitchFamily="18" charset="0"/>
                <a:cs typeface="Times New Roman" panose="02020603050405020304" pitchFamily="18" charset="0"/>
              </a:rPr>
              <a:t>B allele </a:t>
            </a:r>
            <a:r>
              <a:rPr lang="en-US" sz="2800" dirty="0">
                <a:solidFill>
                  <a:srgbClr val="E6F7A7"/>
                </a:solidFill>
                <a:latin typeface="Times New Roman" panose="02020603050405020304" pitchFamily="18" charset="0"/>
                <a:cs typeface="Times New Roman" panose="02020603050405020304" pitchFamily="18" charset="0"/>
              </a:rPr>
              <a:t>of the ABO locus encodes an alternative glycosyltransferase that links </a:t>
            </a:r>
            <a:r>
              <a:rPr lang="en-US" sz="2800" b="1" dirty="0">
                <a:solidFill>
                  <a:srgbClr val="FF0000"/>
                </a:solidFill>
                <a:latin typeface="Times New Roman" panose="02020603050405020304" pitchFamily="18" charset="0"/>
                <a:cs typeface="Times New Roman" panose="02020603050405020304" pitchFamily="18" charset="0"/>
              </a:rPr>
              <a:t>galactose</a:t>
            </a:r>
            <a:r>
              <a:rPr lang="en-US" sz="2800" dirty="0">
                <a:solidFill>
                  <a:srgbClr val="E6F7A7"/>
                </a:solidFill>
                <a:latin typeface="Times New Roman" panose="02020603050405020304" pitchFamily="18" charset="0"/>
                <a:cs typeface="Times New Roman" panose="02020603050405020304" pitchFamily="18" charset="0"/>
              </a:rPr>
              <a:t> to the H antigen (thus converting it to the B antigen). </a:t>
            </a:r>
          </a:p>
          <a:p>
            <a:pPr lvl="0" algn="just" rtl="0">
              <a:spcBef>
                <a:spcPts val="0"/>
              </a:spcBef>
              <a:spcAft>
                <a:spcPts val="600"/>
              </a:spcAft>
              <a:buClr>
                <a:srgbClr val="1E5155">
                  <a:lumMod val="40000"/>
                  <a:lumOff val="60000"/>
                </a:srgbClr>
              </a:buClr>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The </a:t>
            </a:r>
            <a:r>
              <a:rPr lang="en-US" sz="2800" b="1" dirty="0">
                <a:solidFill>
                  <a:srgbClr val="E6F7A7"/>
                </a:solidFill>
                <a:latin typeface="Times New Roman" panose="02020603050405020304" pitchFamily="18" charset="0"/>
                <a:cs typeface="Times New Roman" panose="02020603050405020304" pitchFamily="18" charset="0"/>
              </a:rPr>
              <a:t>O allele</a:t>
            </a:r>
            <a:r>
              <a:rPr lang="en-US" sz="2800" dirty="0">
                <a:solidFill>
                  <a:srgbClr val="E6F7A7"/>
                </a:solidFill>
                <a:latin typeface="Times New Roman" panose="02020603050405020304" pitchFamily="18" charset="0"/>
                <a:cs typeface="Times New Roman" panose="02020603050405020304" pitchFamily="18" charset="0"/>
              </a:rPr>
              <a:t>, by contrast, encodes </a:t>
            </a:r>
            <a:r>
              <a:rPr lang="en-US" sz="2800" b="1" dirty="0">
                <a:solidFill>
                  <a:srgbClr val="FF0000"/>
                </a:solidFill>
                <a:latin typeface="Times New Roman" panose="02020603050405020304" pitchFamily="18" charset="0"/>
                <a:cs typeface="Times New Roman" panose="02020603050405020304" pitchFamily="18" charset="0"/>
              </a:rPr>
              <a:t>no functional enzyme </a:t>
            </a:r>
            <a:r>
              <a:rPr lang="en-US" sz="2800" dirty="0">
                <a:solidFill>
                  <a:srgbClr val="E6F7A7"/>
                </a:solidFill>
                <a:latin typeface="Times New Roman" panose="02020603050405020304" pitchFamily="18" charset="0"/>
                <a:cs typeface="Times New Roman" panose="02020603050405020304" pitchFamily="18" charset="0"/>
              </a:rPr>
              <a:t>at all, such that the H antigen remains unmodified.</a:t>
            </a:r>
          </a:p>
          <a:p>
            <a:pPr marL="0" indent="0" algn="just" rtl="0">
              <a:spcBef>
                <a:spcPts val="0"/>
              </a:spcBef>
              <a:spcAft>
                <a:spcPts val="600"/>
              </a:spcAft>
              <a:buNone/>
            </a:pPr>
            <a:endParaRPr lang="en-US" sz="2800" u="sng"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2800" u="sng" dirty="0">
                <a:solidFill>
                  <a:srgbClr val="E6F7A7"/>
                </a:solidFill>
                <a:latin typeface="Times New Roman" panose="02020603050405020304" pitchFamily="18" charset="0"/>
                <a:cs typeface="Times New Roman" panose="02020603050405020304" pitchFamily="18" charset="0"/>
              </a:rPr>
              <a:t>Hemolytic reactions </a:t>
            </a:r>
            <a:r>
              <a:rPr lang="en-US" sz="2800" dirty="0">
                <a:solidFill>
                  <a:srgbClr val="E6F7A7"/>
                </a:solidFill>
                <a:latin typeface="Times New Roman" panose="02020603050405020304" pitchFamily="18" charset="0"/>
                <a:cs typeface="Times New Roman" panose="02020603050405020304" pitchFamily="18" charset="0"/>
              </a:rPr>
              <a:t>will occur </a:t>
            </a:r>
            <a:r>
              <a:rPr lang="en-US" sz="2800" b="1" dirty="0">
                <a:solidFill>
                  <a:srgbClr val="FF0000"/>
                </a:solidFill>
                <a:latin typeface="Times New Roman" panose="02020603050405020304" pitchFamily="18" charset="0"/>
                <a:cs typeface="Times New Roman" panose="02020603050405020304" pitchFamily="18" charset="0"/>
              </a:rPr>
              <a:t>immediately</a:t>
            </a:r>
            <a:r>
              <a:rPr lang="en-US" sz="2800" dirty="0">
                <a:solidFill>
                  <a:srgbClr val="E6F7A7"/>
                </a:solidFill>
                <a:latin typeface="Times New Roman" panose="02020603050405020304" pitchFamily="18" charset="0"/>
                <a:cs typeface="Times New Roman" panose="02020603050405020304" pitchFamily="18" charset="0"/>
              </a:rPr>
              <a:t> in the event of incompatible transfusion, and may be fatal.</a:t>
            </a:r>
          </a:p>
        </p:txBody>
      </p:sp>
      <p:sp>
        <p:nvSpPr>
          <p:cNvPr id="4" name="Title 1"/>
          <p:cNvSpPr txBox="1">
            <a:spLocks/>
          </p:cNvSpPr>
          <p:nvPr/>
        </p:nvSpPr>
        <p:spPr>
          <a:xfrm>
            <a:off x="1154954" y="329859"/>
            <a:ext cx="8761413"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i="1" dirty="0">
                <a:solidFill>
                  <a:schemeClr val="accent4">
                    <a:lumMod val="20000"/>
                    <a:lumOff val="80000"/>
                  </a:schemeClr>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156799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8" name="Picture 4" descr="ch11f17">
            <a:extLst>
              <a:ext uri="{FF2B5EF4-FFF2-40B4-BE49-F238E27FC236}">
                <a16:creationId xmlns:a16="http://schemas.microsoft.com/office/drawing/2014/main" id="{3A31273E-1B7F-48BA-96CA-0A534F45B077}"/>
              </a:ext>
            </a:extLst>
          </p:cNvPr>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a:stretch>
            <a:fillRect/>
          </a:stretch>
        </p:blipFill>
        <p:spPr bwMode="auto">
          <a:xfrm>
            <a:off x="374754" y="1244183"/>
            <a:ext cx="5638254" cy="430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صورة 2">
            <a:extLst>
              <a:ext uri="{FF2B5EF4-FFF2-40B4-BE49-F238E27FC236}">
                <a16:creationId xmlns:a16="http://schemas.microsoft.com/office/drawing/2014/main" id="{3F676A37-54DC-47E6-9974-1934CA2C0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857" y="1411683"/>
            <a:ext cx="5638254" cy="4134678"/>
          </a:xfrm>
          <a:prstGeom prst="rect">
            <a:avLst/>
          </a:prstGeom>
        </p:spPr>
      </p:pic>
    </p:spTree>
    <p:extLst>
      <p:ext uri="{BB962C8B-B14F-4D97-AF65-F5344CB8AC3E}">
        <p14:creationId xmlns:p14="http://schemas.microsoft.com/office/powerpoint/2010/main" val="4122919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30E0C79-7973-46C5-B349-239E1A620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75" y="0"/>
            <a:ext cx="11741426" cy="3429000"/>
          </a:xfrm>
          <a:prstGeom prst="rect">
            <a:avLst/>
          </a:prstGeom>
        </p:spPr>
      </p:pic>
      <p:pic>
        <p:nvPicPr>
          <p:cNvPr id="5" name="صورة 4">
            <a:extLst>
              <a:ext uri="{FF2B5EF4-FFF2-40B4-BE49-F238E27FC236}">
                <a16:creationId xmlns:a16="http://schemas.microsoft.com/office/drawing/2014/main" id="{6FB8F3C2-267E-4322-9BDB-78F2C8D00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3638856"/>
            <a:ext cx="11741426" cy="3113128"/>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حبر 1">
                <a:extLst>
                  <a:ext uri="{FF2B5EF4-FFF2-40B4-BE49-F238E27FC236}">
                    <a16:creationId xmlns:a16="http://schemas.microsoft.com/office/drawing/2014/main" id="{720C7133-AC31-4E86-A63F-C21D0D60EE04}"/>
                  </a:ext>
                </a:extLst>
              </p14:cNvPr>
              <p14:cNvContentPartPr/>
              <p14:nvPr/>
            </p14:nvContentPartPr>
            <p14:xfrm>
              <a:off x="306506" y="1099826"/>
              <a:ext cx="1151280" cy="14040"/>
            </p14:xfrm>
          </p:contentPart>
        </mc:Choice>
        <mc:Fallback xmlns="">
          <p:pic>
            <p:nvPicPr>
              <p:cNvPr id="2" name="حبر 1">
                <a:extLst>
                  <a:ext uri="{FF2B5EF4-FFF2-40B4-BE49-F238E27FC236}">
                    <a16:creationId xmlns:a16="http://schemas.microsoft.com/office/drawing/2014/main" id="{720C7133-AC31-4E86-A63F-C21D0D60EE04}"/>
                  </a:ext>
                </a:extLst>
              </p:cNvPr>
              <p:cNvPicPr/>
              <p:nvPr/>
            </p:nvPicPr>
            <p:blipFill>
              <a:blip r:embed="rId5"/>
              <a:stretch>
                <a:fillRect/>
              </a:stretch>
            </p:blipFill>
            <p:spPr>
              <a:xfrm>
                <a:off x="252866" y="991826"/>
                <a:ext cx="125892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حبر 3">
                <a:extLst>
                  <a:ext uri="{FF2B5EF4-FFF2-40B4-BE49-F238E27FC236}">
                    <a16:creationId xmlns:a16="http://schemas.microsoft.com/office/drawing/2014/main" id="{3143620E-E32E-4284-A162-1D1DC4186758}"/>
                  </a:ext>
                </a:extLst>
              </p14:cNvPr>
              <p14:cNvContentPartPr/>
              <p14:nvPr/>
            </p14:nvContentPartPr>
            <p14:xfrm>
              <a:off x="2537426" y="1085426"/>
              <a:ext cx="987840" cy="28080"/>
            </p14:xfrm>
          </p:contentPart>
        </mc:Choice>
        <mc:Fallback xmlns="">
          <p:pic>
            <p:nvPicPr>
              <p:cNvPr id="4" name="حبر 3">
                <a:extLst>
                  <a:ext uri="{FF2B5EF4-FFF2-40B4-BE49-F238E27FC236}">
                    <a16:creationId xmlns:a16="http://schemas.microsoft.com/office/drawing/2014/main" id="{3143620E-E32E-4284-A162-1D1DC4186758}"/>
                  </a:ext>
                </a:extLst>
              </p:cNvPr>
              <p:cNvPicPr/>
              <p:nvPr/>
            </p:nvPicPr>
            <p:blipFill>
              <a:blip r:embed="rId7"/>
              <a:stretch>
                <a:fillRect/>
              </a:stretch>
            </p:blipFill>
            <p:spPr>
              <a:xfrm>
                <a:off x="2483426" y="977786"/>
                <a:ext cx="109548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حبر 5">
                <a:extLst>
                  <a:ext uri="{FF2B5EF4-FFF2-40B4-BE49-F238E27FC236}">
                    <a16:creationId xmlns:a16="http://schemas.microsoft.com/office/drawing/2014/main" id="{4475DF4D-A50D-4419-9F2B-3678DFD05F06}"/>
                  </a:ext>
                </a:extLst>
              </p14:cNvPr>
              <p14:cNvContentPartPr/>
              <p14:nvPr/>
            </p14:nvContentPartPr>
            <p14:xfrm>
              <a:off x="7102946" y="741986"/>
              <a:ext cx="1757160" cy="80640"/>
            </p14:xfrm>
          </p:contentPart>
        </mc:Choice>
        <mc:Fallback xmlns="">
          <p:pic>
            <p:nvPicPr>
              <p:cNvPr id="6" name="حبر 5">
                <a:extLst>
                  <a:ext uri="{FF2B5EF4-FFF2-40B4-BE49-F238E27FC236}">
                    <a16:creationId xmlns:a16="http://schemas.microsoft.com/office/drawing/2014/main" id="{4475DF4D-A50D-4419-9F2B-3678DFD05F06}"/>
                  </a:ext>
                </a:extLst>
              </p:cNvPr>
              <p:cNvPicPr/>
              <p:nvPr/>
            </p:nvPicPr>
            <p:blipFill>
              <a:blip r:embed="rId9"/>
              <a:stretch>
                <a:fillRect/>
              </a:stretch>
            </p:blipFill>
            <p:spPr>
              <a:xfrm>
                <a:off x="7049306" y="633986"/>
                <a:ext cx="186480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حبر 6">
                <a:extLst>
                  <a:ext uri="{FF2B5EF4-FFF2-40B4-BE49-F238E27FC236}">
                    <a16:creationId xmlns:a16="http://schemas.microsoft.com/office/drawing/2014/main" id="{F5E8030F-9243-41A9-94C5-FE679B6C509F}"/>
                  </a:ext>
                </a:extLst>
              </p14:cNvPr>
              <p14:cNvContentPartPr/>
              <p14:nvPr/>
            </p14:nvContentPartPr>
            <p14:xfrm>
              <a:off x="7155866" y="1094426"/>
              <a:ext cx="1022040" cy="32040"/>
            </p14:xfrm>
          </p:contentPart>
        </mc:Choice>
        <mc:Fallback xmlns="">
          <p:pic>
            <p:nvPicPr>
              <p:cNvPr id="7" name="حبر 6">
                <a:extLst>
                  <a:ext uri="{FF2B5EF4-FFF2-40B4-BE49-F238E27FC236}">
                    <a16:creationId xmlns:a16="http://schemas.microsoft.com/office/drawing/2014/main" id="{F5E8030F-9243-41A9-94C5-FE679B6C509F}"/>
                  </a:ext>
                </a:extLst>
              </p:cNvPr>
              <p:cNvPicPr/>
              <p:nvPr/>
            </p:nvPicPr>
            <p:blipFill>
              <a:blip r:embed="rId11"/>
              <a:stretch>
                <a:fillRect/>
              </a:stretch>
            </p:blipFill>
            <p:spPr>
              <a:xfrm>
                <a:off x="7102226" y="986786"/>
                <a:ext cx="1129680" cy="247680"/>
              </a:xfrm>
              <a:prstGeom prst="rect">
                <a:avLst/>
              </a:prstGeom>
            </p:spPr>
          </p:pic>
        </mc:Fallback>
      </mc:AlternateContent>
    </p:spTree>
    <p:extLst>
      <p:ext uri="{BB962C8B-B14F-4D97-AF65-F5344CB8AC3E}">
        <p14:creationId xmlns:p14="http://schemas.microsoft.com/office/powerpoint/2010/main" val="1843109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6C9E8D8-6118-42BA-93CD-7F7120CD7235}"/>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AE6D23A8-FC2F-4C1A-9948-7E46314052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574" y="0"/>
            <a:ext cx="11482878" cy="6705600"/>
          </a:xfrm>
        </p:spPr>
      </p:pic>
      <p:sp>
        <p:nvSpPr>
          <p:cNvPr id="6" name="مربع نص 5">
            <a:extLst>
              <a:ext uri="{FF2B5EF4-FFF2-40B4-BE49-F238E27FC236}">
                <a16:creationId xmlns:a16="http://schemas.microsoft.com/office/drawing/2014/main" id="{CEF459F9-ED59-43CE-AAB3-225F5DCEF050}"/>
              </a:ext>
            </a:extLst>
          </p:cNvPr>
          <p:cNvSpPr txBox="1"/>
          <p:nvPr/>
        </p:nvSpPr>
        <p:spPr>
          <a:xfrm>
            <a:off x="1152939" y="2483303"/>
            <a:ext cx="1457739" cy="707886"/>
          </a:xfrm>
          <a:prstGeom prst="rect">
            <a:avLst/>
          </a:prstGeom>
          <a:noFill/>
        </p:spPr>
        <p:txBody>
          <a:bodyPr wrap="square" rtlCol="1">
            <a:spAutoFit/>
          </a:bodyPr>
          <a:lstStyle/>
          <a:p>
            <a:r>
              <a:rPr lang="en-US" sz="2000" b="1" dirty="0">
                <a:solidFill>
                  <a:srgbClr val="FF0000"/>
                </a:solidFill>
              </a:rPr>
              <a:t>Forward grouping </a:t>
            </a:r>
            <a:endParaRPr lang="ar-SA" sz="2000" b="1" dirty="0">
              <a:solidFill>
                <a:srgbClr val="FF0000"/>
              </a:solidFill>
            </a:endParaRPr>
          </a:p>
        </p:txBody>
      </p:sp>
      <p:sp>
        <p:nvSpPr>
          <p:cNvPr id="7" name="مربع نص 6">
            <a:extLst>
              <a:ext uri="{FF2B5EF4-FFF2-40B4-BE49-F238E27FC236}">
                <a16:creationId xmlns:a16="http://schemas.microsoft.com/office/drawing/2014/main" id="{1FE3D1A0-AB18-4751-93A3-163B3A9D381A}"/>
              </a:ext>
            </a:extLst>
          </p:cNvPr>
          <p:cNvSpPr txBox="1"/>
          <p:nvPr/>
        </p:nvSpPr>
        <p:spPr>
          <a:xfrm>
            <a:off x="1152939" y="3409198"/>
            <a:ext cx="1457739" cy="707886"/>
          </a:xfrm>
          <a:prstGeom prst="rect">
            <a:avLst/>
          </a:prstGeom>
          <a:noFill/>
        </p:spPr>
        <p:txBody>
          <a:bodyPr wrap="square" rtlCol="1">
            <a:spAutoFit/>
          </a:bodyPr>
          <a:lstStyle/>
          <a:p>
            <a:r>
              <a:rPr lang="en-US" sz="2000" b="1" dirty="0">
                <a:solidFill>
                  <a:srgbClr val="FF0000"/>
                </a:solidFill>
              </a:rPr>
              <a:t>Backward grouping </a:t>
            </a:r>
            <a:endParaRPr lang="ar-SA" sz="2000" b="1" dirty="0">
              <a:solidFill>
                <a:srgbClr val="FF0000"/>
              </a:solidFill>
            </a:endParaRPr>
          </a:p>
        </p:txBody>
      </p:sp>
      <p:sp>
        <p:nvSpPr>
          <p:cNvPr id="8" name="مربع نص 7">
            <a:extLst>
              <a:ext uri="{FF2B5EF4-FFF2-40B4-BE49-F238E27FC236}">
                <a16:creationId xmlns:a16="http://schemas.microsoft.com/office/drawing/2014/main" id="{E439CFE4-F77E-4BF1-B63B-539F27DF3741}"/>
              </a:ext>
            </a:extLst>
          </p:cNvPr>
          <p:cNvSpPr txBox="1"/>
          <p:nvPr/>
        </p:nvSpPr>
        <p:spPr>
          <a:xfrm>
            <a:off x="1152939" y="4349513"/>
            <a:ext cx="1457739" cy="707886"/>
          </a:xfrm>
          <a:prstGeom prst="rect">
            <a:avLst/>
          </a:prstGeom>
          <a:noFill/>
        </p:spPr>
        <p:txBody>
          <a:bodyPr wrap="square" rtlCol="1">
            <a:spAutoFit/>
          </a:bodyPr>
          <a:lstStyle/>
          <a:p>
            <a:r>
              <a:rPr lang="en-US" sz="2000" b="1" dirty="0" err="1">
                <a:solidFill>
                  <a:srgbClr val="FF0000"/>
                </a:solidFill>
              </a:rPr>
              <a:t>RhD</a:t>
            </a:r>
            <a:r>
              <a:rPr lang="en-US" sz="2000" b="1" dirty="0">
                <a:solidFill>
                  <a:srgbClr val="FF0000"/>
                </a:solidFill>
              </a:rPr>
              <a:t> grouping </a:t>
            </a:r>
            <a:endParaRPr lang="ar-SA" sz="2000" b="1" dirty="0">
              <a:solidFill>
                <a:srgbClr val="FF0000"/>
              </a:solidFill>
            </a:endParaRPr>
          </a:p>
        </p:txBody>
      </p:sp>
    </p:spTree>
    <p:extLst>
      <p:ext uri="{BB962C8B-B14F-4D97-AF65-F5344CB8AC3E}">
        <p14:creationId xmlns:p14="http://schemas.microsoft.com/office/powerpoint/2010/main" val="100682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253437"/>
            <a:ext cx="8761413" cy="885141"/>
          </a:xfrm>
        </p:spPr>
        <p:txBody>
          <a:bodyPr/>
          <a:lstStyle/>
          <a:p>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Rh system</a:t>
            </a:r>
          </a:p>
        </p:txBody>
      </p:sp>
      <p:sp>
        <p:nvSpPr>
          <p:cNvPr id="3" name="Content Placeholder 2"/>
          <p:cNvSpPr>
            <a:spLocks noGrp="1"/>
          </p:cNvSpPr>
          <p:nvPr>
            <p:ph idx="1"/>
          </p:nvPr>
        </p:nvSpPr>
        <p:spPr>
          <a:xfrm>
            <a:off x="589547" y="1362523"/>
            <a:ext cx="10299031" cy="5215560"/>
          </a:xfrm>
        </p:spPr>
        <p:txBody>
          <a:bodyPr>
            <a:noAutofit/>
          </a:bodyPr>
          <a:lstStyle/>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The Rh system is also of great importance and can cause problems with both transfusion and pregnancy. The inheritance of the Rh blood group system is slightly more complex than that of the ABO system.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Two separate genetic loci on </a:t>
            </a:r>
            <a:r>
              <a:rPr lang="en-US" sz="2300" dirty="0">
                <a:solidFill>
                  <a:schemeClr val="bg1"/>
                </a:solidFill>
                <a:highlight>
                  <a:srgbClr val="FFFF00"/>
                </a:highlight>
                <a:latin typeface="Times New Roman" panose="02020603050405020304" pitchFamily="18" charset="0"/>
                <a:cs typeface="Times New Roman" panose="02020603050405020304" pitchFamily="18" charset="0"/>
              </a:rPr>
              <a:t>chromosome 1 encode for a total of five antigens</a:t>
            </a:r>
            <a:r>
              <a:rPr lang="en-US" sz="2300" dirty="0">
                <a:solidFill>
                  <a:srgbClr val="E6F7A7"/>
                </a:solidFill>
                <a:latin typeface="Times New Roman" panose="02020603050405020304" pitchFamily="18" charset="0"/>
                <a:cs typeface="Times New Roman" panose="02020603050405020304" pitchFamily="18" charset="0"/>
              </a:rPr>
              <a:t>.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The first locus, </a:t>
            </a:r>
            <a:r>
              <a:rPr lang="en-US" sz="2300" i="1" dirty="0">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 has alleles D or d; D encodes a transmembrane protein featuring the D antigen, while the allele d encodes a variant that does not bear this antigen. </a:t>
            </a:r>
          </a:p>
          <a:p>
            <a:pPr algn="just" rtl="0">
              <a:spcBef>
                <a:spcPts val="0"/>
              </a:spcBef>
              <a:spcAft>
                <a:spcPts val="600"/>
              </a:spcAft>
              <a:buFont typeface="Wingdings" panose="05000000000000000000" pitchFamily="2" charset="2"/>
              <a:buChar char="§"/>
            </a:pPr>
            <a:r>
              <a:rPr lang="en-US" sz="2300" i="1" dirty="0">
                <a:solidFill>
                  <a:srgbClr val="E6F7A7"/>
                </a:solidFill>
                <a:latin typeface="Times New Roman" panose="02020603050405020304" pitchFamily="18" charset="0"/>
                <a:cs typeface="Times New Roman" panose="02020603050405020304" pitchFamily="18" charset="0"/>
              </a:rPr>
              <a:t>RHCE</a:t>
            </a:r>
            <a:r>
              <a:rPr lang="en-US" sz="2300" dirty="0">
                <a:solidFill>
                  <a:srgbClr val="E6F7A7"/>
                </a:solidFill>
                <a:latin typeface="Times New Roman" panose="02020603050405020304" pitchFamily="18" charset="0"/>
                <a:cs typeface="Times New Roman" panose="02020603050405020304" pitchFamily="18" charset="0"/>
              </a:rPr>
              <a:t> is an adjacent locus that encodes a transmembrane ion channel bearing the antigens C (or its variant, c) and E (or its variant, e). Alleles at this locus may be described as CE, Ce, </a:t>
            </a:r>
            <a:r>
              <a:rPr lang="en-US" sz="2300" dirty="0" err="1">
                <a:solidFill>
                  <a:srgbClr val="E6F7A7"/>
                </a:solidFill>
                <a:latin typeface="Times New Roman" panose="02020603050405020304" pitchFamily="18" charset="0"/>
                <a:cs typeface="Times New Roman" panose="02020603050405020304" pitchFamily="18" charset="0"/>
              </a:rPr>
              <a:t>cE</a:t>
            </a:r>
            <a:r>
              <a:rPr lang="en-US" sz="2300" dirty="0">
                <a:solidFill>
                  <a:srgbClr val="E6F7A7"/>
                </a:solidFill>
                <a:latin typeface="Times New Roman" panose="02020603050405020304" pitchFamily="18" charset="0"/>
                <a:cs typeface="Times New Roman" panose="02020603050405020304" pitchFamily="18" charset="0"/>
              </a:rPr>
              <a:t> and </a:t>
            </a:r>
            <a:r>
              <a:rPr lang="en-US" sz="2300" dirty="0" err="1">
                <a:solidFill>
                  <a:srgbClr val="E6F7A7"/>
                </a:solidFill>
                <a:latin typeface="Times New Roman" panose="02020603050405020304" pitchFamily="18" charset="0"/>
                <a:cs typeface="Times New Roman" panose="02020603050405020304" pitchFamily="18" charset="0"/>
              </a:rPr>
              <a:t>ce</a:t>
            </a:r>
            <a:r>
              <a:rPr lang="en-US" sz="2300" dirty="0">
                <a:solidFill>
                  <a:srgbClr val="E6F7A7"/>
                </a:solidFill>
                <a:latin typeface="Times New Roman" panose="02020603050405020304" pitchFamily="18" charset="0"/>
                <a:cs typeface="Times New Roman" panose="02020603050405020304" pitchFamily="18" charset="0"/>
              </a:rPr>
              <a:t>, denoting the set of antigens they encode.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A complete description of the Rh haplotype for a patient will include alleles at both </a:t>
            </a:r>
            <a:r>
              <a:rPr lang="en-US" sz="2300" i="1" dirty="0">
                <a:solidFill>
                  <a:srgbClr val="E6F7A7"/>
                </a:solidFill>
                <a:latin typeface="Times New Roman" panose="02020603050405020304" pitchFamily="18" charset="0"/>
                <a:cs typeface="Times New Roman" panose="02020603050405020304" pitchFamily="18" charset="0"/>
              </a:rPr>
              <a:t>RHD </a:t>
            </a:r>
            <a:r>
              <a:rPr lang="en-US" sz="2300" dirty="0">
                <a:solidFill>
                  <a:srgbClr val="E6F7A7"/>
                </a:solidFill>
                <a:latin typeface="Times New Roman" panose="02020603050405020304" pitchFamily="18" charset="0"/>
                <a:cs typeface="Times New Roman" panose="02020603050405020304" pitchFamily="18" charset="0"/>
              </a:rPr>
              <a:t>and RHCE loci. </a:t>
            </a:r>
            <a:r>
              <a:rPr lang="en-US" sz="2300" dirty="0">
                <a:solidFill>
                  <a:srgbClr val="FF0000"/>
                </a:solidFill>
                <a:highlight>
                  <a:srgbClr val="FFFF00"/>
                </a:highlight>
                <a:latin typeface="Times New Roman" panose="02020603050405020304" pitchFamily="18" charset="0"/>
                <a:cs typeface="Times New Roman" panose="02020603050405020304" pitchFamily="18" charset="0"/>
              </a:rPr>
              <a:t>The commonest haplotypes are </a:t>
            </a:r>
            <a:r>
              <a:rPr lang="en-US" sz="2300" dirty="0" err="1">
                <a:solidFill>
                  <a:srgbClr val="FF0000"/>
                </a:solidFill>
                <a:highlight>
                  <a:srgbClr val="FFFF00"/>
                </a:highlight>
                <a:latin typeface="Times New Roman" panose="02020603050405020304" pitchFamily="18" charset="0"/>
                <a:cs typeface="Times New Roman" panose="02020603050405020304" pitchFamily="18" charset="0"/>
              </a:rPr>
              <a:t>DCe</a:t>
            </a:r>
            <a:r>
              <a:rPr lang="en-US" sz="23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2300" dirty="0" err="1">
                <a:solidFill>
                  <a:srgbClr val="FF0000"/>
                </a:solidFill>
                <a:highlight>
                  <a:srgbClr val="FFFF00"/>
                </a:highlight>
                <a:latin typeface="Times New Roman" panose="02020603050405020304" pitchFamily="18" charset="0"/>
                <a:cs typeface="Times New Roman" panose="02020603050405020304" pitchFamily="18" charset="0"/>
              </a:rPr>
              <a:t>dce</a:t>
            </a:r>
            <a:r>
              <a:rPr lang="en-US" sz="2300" dirty="0">
                <a:solidFill>
                  <a:srgbClr val="FF0000"/>
                </a:solidFill>
                <a:highlight>
                  <a:srgbClr val="FFFF00"/>
                </a:highlight>
                <a:latin typeface="Times New Roman" panose="02020603050405020304" pitchFamily="18" charset="0"/>
                <a:cs typeface="Times New Roman" panose="02020603050405020304" pitchFamily="18" charset="0"/>
              </a:rPr>
              <a:t> and </a:t>
            </a:r>
            <a:r>
              <a:rPr lang="en-US" sz="2300" dirty="0" err="1">
                <a:solidFill>
                  <a:srgbClr val="FF0000"/>
                </a:solidFill>
                <a:highlight>
                  <a:srgbClr val="FFFF00"/>
                </a:highlight>
                <a:latin typeface="Times New Roman" panose="02020603050405020304" pitchFamily="18" charset="0"/>
                <a:cs typeface="Times New Roman" panose="02020603050405020304" pitchFamily="18" charset="0"/>
              </a:rPr>
              <a:t>DcE</a:t>
            </a:r>
            <a:r>
              <a:rPr lang="en-US" sz="2300" dirty="0">
                <a:solidFill>
                  <a:srgbClr val="E6F7A7"/>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315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052" y="1362514"/>
            <a:ext cx="10681252" cy="4898329"/>
          </a:xfrm>
        </p:spPr>
        <p:txBody>
          <a:bodyPr>
            <a:noAutofit/>
          </a:bodyPr>
          <a:lstStyle/>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The D antigen is the most clinically important of the Rh group antigens, due to its high immunogenicity.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An </a:t>
            </a:r>
            <a:r>
              <a:rPr lang="en-US" sz="2300" dirty="0" err="1">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-negative person (e.g. </a:t>
            </a:r>
            <a:r>
              <a:rPr lang="en-US" sz="2300" dirty="0" err="1">
                <a:solidFill>
                  <a:srgbClr val="E6F7A7"/>
                </a:solidFill>
                <a:latin typeface="Times New Roman" panose="02020603050405020304" pitchFamily="18" charset="0"/>
                <a:cs typeface="Times New Roman" panose="02020603050405020304" pitchFamily="18" charset="0"/>
              </a:rPr>
              <a:t>dce</a:t>
            </a:r>
            <a:r>
              <a:rPr lang="en-US" sz="2300" dirty="0">
                <a:solidFill>
                  <a:srgbClr val="E6F7A7"/>
                </a:solidFill>
                <a:latin typeface="Times New Roman" panose="02020603050405020304" pitchFamily="18" charset="0"/>
                <a:cs typeface="Times New Roman" panose="02020603050405020304" pitchFamily="18" charset="0"/>
              </a:rPr>
              <a:t>/</a:t>
            </a:r>
            <a:r>
              <a:rPr lang="en-US" sz="2300" dirty="0" err="1">
                <a:solidFill>
                  <a:srgbClr val="E6F7A7"/>
                </a:solidFill>
                <a:latin typeface="Times New Roman" panose="02020603050405020304" pitchFamily="18" charset="0"/>
                <a:cs typeface="Times New Roman" panose="02020603050405020304" pitchFamily="18" charset="0"/>
              </a:rPr>
              <a:t>dce</a:t>
            </a:r>
            <a:r>
              <a:rPr lang="en-US" sz="2300" dirty="0">
                <a:solidFill>
                  <a:srgbClr val="E6F7A7"/>
                </a:solidFill>
                <a:latin typeface="Times New Roman" panose="02020603050405020304" pitchFamily="18" charset="0"/>
                <a:cs typeface="Times New Roman" panose="02020603050405020304" pitchFamily="18" charset="0"/>
              </a:rPr>
              <a:t>) has over a 50% chance of developing anti-D antibodies after the transfusion of one unit of </a:t>
            </a:r>
            <a:r>
              <a:rPr lang="en-US" sz="2300" dirty="0" err="1">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-positive blood: it is therefore important that </a:t>
            </a:r>
            <a:r>
              <a:rPr lang="en-US" sz="2300" dirty="0" err="1">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-negative patients receive </a:t>
            </a:r>
            <a:r>
              <a:rPr lang="en-US" sz="2300" dirty="0" err="1">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-negative blood.</a:t>
            </a:r>
          </a:p>
          <a:p>
            <a:pPr algn="just" rtl="0">
              <a:spcBef>
                <a:spcPts val="0"/>
              </a:spcBef>
              <a:spcAft>
                <a:spcPts val="600"/>
              </a:spcAft>
              <a:buFont typeface="Wingdings" panose="05000000000000000000" pitchFamily="2" charset="2"/>
              <a:buChar char="§"/>
            </a:pPr>
            <a:endParaRPr lang="en-US" sz="23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Note that </a:t>
            </a:r>
            <a:r>
              <a:rPr lang="en-US" sz="2300" u="sng" dirty="0">
                <a:solidFill>
                  <a:schemeClr val="bg1"/>
                </a:solidFill>
                <a:highlight>
                  <a:srgbClr val="FFFF00"/>
                </a:highlight>
                <a:latin typeface="Times New Roman" panose="02020603050405020304" pitchFamily="18" charset="0"/>
                <a:cs typeface="Times New Roman" panose="02020603050405020304" pitchFamily="18" charset="0"/>
              </a:rPr>
              <a:t>unlike the ABO system, Rh antibodies are not naturally occurring; they must be raised by exposure </a:t>
            </a:r>
            <a:r>
              <a:rPr lang="en-US" sz="2300" dirty="0">
                <a:solidFill>
                  <a:srgbClr val="E6F7A7"/>
                </a:solidFill>
                <a:latin typeface="Times New Roman" panose="02020603050405020304" pitchFamily="18" charset="0"/>
                <a:cs typeface="Times New Roman" panose="02020603050405020304" pitchFamily="18" charset="0"/>
              </a:rPr>
              <a:t>of an antigen-negative individual to the appropriate antigen, either through transfusion of incompatible blood or through pregnancy.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After the exposure, </a:t>
            </a:r>
            <a:r>
              <a:rPr lang="en-US" sz="2300" dirty="0">
                <a:solidFill>
                  <a:schemeClr val="bg1"/>
                </a:solidFill>
                <a:highlight>
                  <a:srgbClr val="FFFF00"/>
                </a:highlight>
                <a:latin typeface="Times New Roman" panose="02020603050405020304" pitchFamily="18" charset="0"/>
                <a:cs typeface="Times New Roman" panose="02020603050405020304" pitchFamily="18" charset="0"/>
              </a:rPr>
              <a:t>IgG antibodies </a:t>
            </a:r>
            <a:r>
              <a:rPr lang="en-US" sz="2300" dirty="0">
                <a:solidFill>
                  <a:srgbClr val="E6F7A7"/>
                </a:solidFill>
                <a:latin typeface="Times New Roman" panose="02020603050405020304" pitchFamily="18" charset="0"/>
                <a:cs typeface="Times New Roman" panose="02020603050405020304" pitchFamily="18" charset="0"/>
              </a:rPr>
              <a:t>come to predominate, and hemolysis is generally extravascular (</a:t>
            </a:r>
            <a:r>
              <a:rPr lang="en-US" sz="2400" b="1" dirty="0">
                <a:solidFill>
                  <a:srgbClr val="FF0000"/>
                </a:solidFill>
                <a:latin typeface="Times New Roman" panose="02020603050405020304" pitchFamily="18" charset="0"/>
                <a:cs typeface="Times New Roman" panose="02020603050405020304" pitchFamily="18" charset="0"/>
              </a:rPr>
              <a:t>major cause </a:t>
            </a:r>
            <a:r>
              <a:rPr lang="en-US" sz="2400" b="1" dirty="0">
                <a:solidFill>
                  <a:srgbClr val="FF0000"/>
                </a:solidFill>
                <a:highlight>
                  <a:srgbClr val="FFFF00"/>
                </a:highlight>
                <a:latin typeface="Times New Roman" panose="02020603050405020304" pitchFamily="18" charset="0"/>
                <a:cs typeface="Times New Roman" panose="02020603050405020304" pitchFamily="18" charset="0"/>
              </a:rPr>
              <a:t>of HDFN/HDN</a:t>
            </a:r>
            <a:r>
              <a:rPr lang="en-US" sz="2300" dirty="0">
                <a:solidFill>
                  <a:srgbClr val="E6F7A7"/>
                </a:solidFill>
                <a:latin typeface="Times New Roman" panose="02020603050405020304" pitchFamily="18" charset="0"/>
                <a:cs typeface="Times New Roman" panose="02020603050405020304" pitchFamily="18" charset="0"/>
              </a:rPr>
              <a:t>).</a:t>
            </a:r>
          </a:p>
        </p:txBody>
      </p:sp>
      <p:sp>
        <p:nvSpPr>
          <p:cNvPr id="4" name="Title 1"/>
          <p:cNvSpPr txBox="1">
            <a:spLocks/>
          </p:cNvSpPr>
          <p:nvPr/>
        </p:nvSpPr>
        <p:spPr>
          <a:xfrm>
            <a:off x="1154954" y="441829"/>
            <a:ext cx="8761413"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i="1" dirty="0">
                <a:solidFill>
                  <a:srgbClr val="6AAC90">
                    <a:lumMod val="20000"/>
                    <a:lumOff val="80000"/>
                  </a:srgbClr>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192434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04B6F4F-0723-44E9-92B8-0D5A38E219F8}"/>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70E8C8C9-6659-4A1E-BDF9-5E43A562A4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053" y="29075"/>
            <a:ext cx="11370364" cy="2621360"/>
          </a:xfrm>
        </p:spPr>
      </p:pic>
      <p:pic>
        <p:nvPicPr>
          <p:cNvPr id="7" name="صورة 6">
            <a:extLst>
              <a:ext uri="{FF2B5EF4-FFF2-40B4-BE49-F238E27FC236}">
                <a16:creationId xmlns:a16="http://schemas.microsoft.com/office/drawing/2014/main" id="{A914017A-ABD5-428D-AB4D-1C7EB50BD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56" y="2756451"/>
            <a:ext cx="11370364" cy="3648831"/>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حبر 7">
                <a:extLst>
                  <a:ext uri="{FF2B5EF4-FFF2-40B4-BE49-F238E27FC236}">
                    <a16:creationId xmlns:a16="http://schemas.microsoft.com/office/drawing/2014/main" id="{5BD8DA67-B3F5-455E-8384-3498E42445CC}"/>
                  </a:ext>
                </a:extLst>
              </p14:cNvPr>
              <p14:cNvContentPartPr/>
              <p14:nvPr/>
            </p14:nvContentPartPr>
            <p14:xfrm>
              <a:off x="5877866" y="3715226"/>
              <a:ext cx="366120" cy="116280"/>
            </p14:xfrm>
          </p:contentPart>
        </mc:Choice>
        <mc:Fallback xmlns="">
          <p:pic>
            <p:nvPicPr>
              <p:cNvPr id="8" name="حبر 7">
                <a:extLst>
                  <a:ext uri="{FF2B5EF4-FFF2-40B4-BE49-F238E27FC236}">
                    <a16:creationId xmlns:a16="http://schemas.microsoft.com/office/drawing/2014/main" id="{5BD8DA67-B3F5-455E-8384-3498E42445CC}"/>
                  </a:ext>
                </a:extLst>
              </p:cNvPr>
              <p:cNvPicPr/>
              <p:nvPr/>
            </p:nvPicPr>
            <p:blipFill>
              <a:blip r:embed="rId5"/>
              <a:stretch>
                <a:fillRect/>
              </a:stretch>
            </p:blipFill>
            <p:spPr>
              <a:xfrm>
                <a:off x="5824226" y="3607226"/>
                <a:ext cx="47376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حبر 8">
                <a:extLst>
                  <a:ext uri="{FF2B5EF4-FFF2-40B4-BE49-F238E27FC236}">
                    <a16:creationId xmlns:a16="http://schemas.microsoft.com/office/drawing/2014/main" id="{46153D08-AFEF-4B69-9EAD-DC090E90AA9C}"/>
                  </a:ext>
                </a:extLst>
              </p14:cNvPr>
              <p14:cNvContentPartPr/>
              <p14:nvPr/>
            </p14:nvContentPartPr>
            <p14:xfrm>
              <a:off x="9175106" y="3736826"/>
              <a:ext cx="987480" cy="150840"/>
            </p14:xfrm>
          </p:contentPart>
        </mc:Choice>
        <mc:Fallback xmlns="">
          <p:pic>
            <p:nvPicPr>
              <p:cNvPr id="9" name="حبر 8">
                <a:extLst>
                  <a:ext uri="{FF2B5EF4-FFF2-40B4-BE49-F238E27FC236}">
                    <a16:creationId xmlns:a16="http://schemas.microsoft.com/office/drawing/2014/main" id="{46153D08-AFEF-4B69-9EAD-DC090E90AA9C}"/>
                  </a:ext>
                </a:extLst>
              </p:cNvPr>
              <p:cNvPicPr/>
              <p:nvPr/>
            </p:nvPicPr>
            <p:blipFill>
              <a:blip r:embed="rId7"/>
              <a:stretch>
                <a:fillRect/>
              </a:stretch>
            </p:blipFill>
            <p:spPr>
              <a:xfrm>
                <a:off x="9121466" y="3629186"/>
                <a:ext cx="1095120" cy="366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حبر 9">
                <a:extLst>
                  <a:ext uri="{FF2B5EF4-FFF2-40B4-BE49-F238E27FC236}">
                    <a16:creationId xmlns:a16="http://schemas.microsoft.com/office/drawing/2014/main" id="{1987ADCC-FA78-4E25-ACCE-B7481D7C63A2}"/>
                  </a:ext>
                </a:extLst>
              </p14:cNvPr>
              <p14:cNvContentPartPr/>
              <p14:nvPr/>
            </p14:nvContentPartPr>
            <p14:xfrm>
              <a:off x="585506" y="3763466"/>
              <a:ext cx="726840" cy="55800"/>
            </p14:xfrm>
          </p:contentPart>
        </mc:Choice>
        <mc:Fallback xmlns="">
          <p:pic>
            <p:nvPicPr>
              <p:cNvPr id="10" name="حبر 9">
                <a:extLst>
                  <a:ext uri="{FF2B5EF4-FFF2-40B4-BE49-F238E27FC236}">
                    <a16:creationId xmlns:a16="http://schemas.microsoft.com/office/drawing/2014/main" id="{1987ADCC-FA78-4E25-ACCE-B7481D7C63A2}"/>
                  </a:ext>
                </a:extLst>
              </p:cNvPr>
              <p:cNvPicPr/>
              <p:nvPr/>
            </p:nvPicPr>
            <p:blipFill>
              <a:blip r:embed="rId9"/>
              <a:stretch>
                <a:fillRect/>
              </a:stretch>
            </p:blipFill>
            <p:spPr>
              <a:xfrm>
                <a:off x="531506" y="3655466"/>
                <a:ext cx="83448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حبر 10">
                <a:extLst>
                  <a:ext uri="{FF2B5EF4-FFF2-40B4-BE49-F238E27FC236}">
                    <a16:creationId xmlns:a16="http://schemas.microsoft.com/office/drawing/2014/main" id="{55DC9742-C172-4A04-AF07-2C56BC40CC0B}"/>
                  </a:ext>
                </a:extLst>
              </p14:cNvPr>
              <p14:cNvContentPartPr/>
              <p14:nvPr/>
            </p14:nvContentPartPr>
            <p14:xfrm>
              <a:off x="5936906" y="3642506"/>
              <a:ext cx="281880" cy="61560"/>
            </p14:xfrm>
          </p:contentPart>
        </mc:Choice>
        <mc:Fallback xmlns="">
          <p:pic>
            <p:nvPicPr>
              <p:cNvPr id="11" name="حبر 10">
                <a:extLst>
                  <a:ext uri="{FF2B5EF4-FFF2-40B4-BE49-F238E27FC236}">
                    <a16:creationId xmlns:a16="http://schemas.microsoft.com/office/drawing/2014/main" id="{55DC9742-C172-4A04-AF07-2C56BC40CC0B}"/>
                  </a:ext>
                </a:extLst>
              </p:cNvPr>
              <p:cNvPicPr/>
              <p:nvPr/>
            </p:nvPicPr>
            <p:blipFill>
              <a:blip r:embed="rId11"/>
              <a:stretch>
                <a:fillRect/>
              </a:stretch>
            </p:blipFill>
            <p:spPr>
              <a:xfrm>
                <a:off x="5882906" y="3534866"/>
                <a:ext cx="38952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حبر 11">
                <a:extLst>
                  <a:ext uri="{FF2B5EF4-FFF2-40B4-BE49-F238E27FC236}">
                    <a16:creationId xmlns:a16="http://schemas.microsoft.com/office/drawing/2014/main" id="{EEF4C555-5BA3-42BC-9A02-7A31EC70F15E}"/>
                  </a:ext>
                </a:extLst>
              </p14:cNvPr>
              <p14:cNvContentPartPr/>
              <p14:nvPr/>
            </p14:nvContentPartPr>
            <p14:xfrm>
              <a:off x="5894426" y="3551426"/>
              <a:ext cx="42480" cy="26640"/>
            </p14:xfrm>
          </p:contentPart>
        </mc:Choice>
        <mc:Fallback xmlns="">
          <p:pic>
            <p:nvPicPr>
              <p:cNvPr id="12" name="حبر 11">
                <a:extLst>
                  <a:ext uri="{FF2B5EF4-FFF2-40B4-BE49-F238E27FC236}">
                    <a16:creationId xmlns:a16="http://schemas.microsoft.com/office/drawing/2014/main" id="{EEF4C555-5BA3-42BC-9A02-7A31EC70F15E}"/>
                  </a:ext>
                </a:extLst>
              </p:cNvPr>
              <p:cNvPicPr/>
              <p:nvPr/>
            </p:nvPicPr>
            <p:blipFill>
              <a:blip r:embed="rId13"/>
              <a:stretch>
                <a:fillRect/>
              </a:stretch>
            </p:blipFill>
            <p:spPr>
              <a:xfrm>
                <a:off x="5840786" y="3443426"/>
                <a:ext cx="15012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حبر 12">
                <a:extLst>
                  <a:ext uri="{FF2B5EF4-FFF2-40B4-BE49-F238E27FC236}">
                    <a16:creationId xmlns:a16="http://schemas.microsoft.com/office/drawing/2014/main" id="{43937011-41A3-455D-883F-D48341728CE2}"/>
                  </a:ext>
                </a:extLst>
              </p14:cNvPr>
              <p14:cNvContentPartPr/>
              <p14:nvPr/>
            </p14:nvContentPartPr>
            <p14:xfrm>
              <a:off x="6056066" y="3578066"/>
              <a:ext cx="168480" cy="45000"/>
            </p14:xfrm>
          </p:contentPart>
        </mc:Choice>
        <mc:Fallback xmlns="">
          <p:pic>
            <p:nvPicPr>
              <p:cNvPr id="13" name="حبر 12">
                <a:extLst>
                  <a:ext uri="{FF2B5EF4-FFF2-40B4-BE49-F238E27FC236}">
                    <a16:creationId xmlns:a16="http://schemas.microsoft.com/office/drawing/2014/main" id="{43937011-41A3-455D-883F-D48341728CE2}"/>
                  </a:ext>
                </a:extLst>
              </p:cNvPr>
              <p:cNvPicPr/>
              <p:nvPr/>
            </p:nvPicPr>
            <p:blipFill>
              <a:blip r:embed="rId15"/>
              <a:stretch>
                <a:fillRect/>
              </a:stretch>
            </p:blipFill>
            <p:spPr>
              <a:xfrm>
                <a:off x="6002066" y="3470066"/>
                <a:ext cx="276120" cy="260640"/>
              </a:xfrm>
              <a:prstGeom prst="rect">
                <a:avLst/>
              </a:prstGeom>
            </p:spPr>
          </p:pic>
        </mc:Fallback>
      </mc:AlternateContent>
    </p:spTree>
    <p:extLst>
      <p:ext uri="{BB962C8B-B14F-4D97-AF65-F5344CB8AC3E}">
        <p14:creationId xmlns:p14="http://schemas.microsoft.com/office/powerpoint/2010/main" val="2800622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287556"/>
            <a:ext cx="8761413" cy="940886"/>
          </a:xfrm>
        </p:spPr>
        <p:txBody>
          <a:bodyPr/>
          <a:lstStyle/>
          <a:p>
            <a:r>
              <a:rPr lang="en-US" sz="46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Management of mother and child</a:t>
            </a:r>
          </a:p>
        </p:txBody>
      </p:sp>
      <p:sp>
        <p:nvSpPr>
          <p:cNvPr id="3" name="Content Placeholder 2"/>
          <p:cNvSpPr>
            <a:spLocks noGrp="1"/>
          </p:cNvSpPr>
          <p:nvPr>
            <p:ph idx="1"/>
          </p:nvPr>
        </p:nvSpPr>
        <p:spPr>
          <a:xfrm>
            <a:off x="818147" y="1408637"/>
            <a:ext cx="11002791" cy="4647605"/>
          </a:xfrm>
        </p:spPr>
        <p:txBody>
          <a:bodyPr>
            <a:noAutofit/>
          </a:bodyPr>
          <a:lstStyle/>
          <a:p>
            <a:pPr algn="just" rtl="0">
              <a:spcBef>
                <a:spcPts val="0"/>
              </a:spcBef>
              <a:spcAft>
                <a:spcPts val="600"/>
              </a:spcAft>
              <a:buFont typeface="Wingdings" panose="05000000000000000000" pitchFamily="2" charset="2"/>
              <a:buChar char="Ø"/>
            </a:pPr>
            <a:r>
              <a:rPr lang="en-US" sz="2800" dirty="0">
                <a:solidFill>
                  <a:srgbClr val="E6F7A7"/>
                </a:solidFill>
                <a:latin typeface="Times New Roman" panose="02020603050405020304" pitchFamily="18" charset="0"/>
                <a:cs typeface="Times New Roman" panose="02020603050405020304" pitchFamily="18" charset="0"/>
              </a:rPr>
              <a:t>Women who are negative for </a:t>
            </a:r>
            <a:r>
              <a:rPr lang="en-US" sz="2800" dirty="0" err="1">
                <a:solidFill>
                  <a:srgbClr val="E6F7A7"/>
                </a:solidFill>
                <a:latin typeface="Times New Roman" panose="02020603050405020304" pitchFamily="18" charset="0"/>
                <a:cs typeface="Times New Roman" panose="02020603050405020304" pitchFamily="18" charset="0"/>
              </a:rPr>
              <a:t>RhD</a:t>
            </a:r>
            <a:r>
              <a:rPr lang="en-US" sz="2800" dirty="0">
                <a:solidFill>
                  <a:srgbClr val="E6F7A7"/>
                </a:solidFill>
                <a:latin typeface="Times New Roman" panose="02020603050405020304" pitchFamily="18" charset="0"/>
                <a:cs typeface="Times New Roman" panose="02020603050405020304" pitchFamily="18" charset="0"/>
              </a:rPr>
              <a:t> are given </a:t>
            </a:r>
            <a:r>
              <a:rPr lang="en-US" sz="2800" dirty="0">
                <a:solidFill>
                  <a:srgbClr val="FF0000"/>
                </a:solidFill>
                <a:highlight>
                  <a:srgbClr val="FFFF00"/>
                </a:highlight>
                <a:latin typeface="Times New Roman" panose="02020603050405020304" pitchFamily="18" charset="0"/>
                <a:cs typeface="Times New Roman" panose="02020603050405020304" pitchFamily="18" charset="0"/>
              </a:rPr>
              <a:t>routine antenatal anti-D prophylaxis at 28 weeks</a:t>
            </a:r>
            <a:r>
              <a:rPr lang="en-US" sz="2800" dirty="0">
                <a:solidFill>
                  <a:srgbClr val="E6F7A7"/>
                </a:solidFill>
                <a:latin typeface="Times New Roman" panose="02020603050405020304" pitchFamily="18" charset="0"/>
                <a:cs typeface="Times New Roman" panose="02020603050405020304" pitchFamily="18" charset="0"/>
              </a:rPr>
              <a:t>, 34 weeks and within 72 hours of delivery. </a:t>
            </a:r>
          </a:p>
          <a:p>
            <a:pPr algn="just" rtl="0">
              <a:spcBef>
                <a:spcPts val="0"/>
              </a:spcBef>
              <a:spcAft>
                <a:spcPts val="600"/>
              </a:spcAft>
              <a:buFont typeface="Wingdings" panose="05000000000000000000" pitchFamily="2" charset="2"/>
              <a:buChar char="Ø"/>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Wingdings" panose="05000000000000000000" pitchFamily="2" charset="2"/>
              <a:buChar char="Ø"/>
            </a:pPr>
            <a:r>
              <a:rPr lang="en-US" sz="2800" dirty="0">
                <a:solidFill>
                  <a:srgbClr val="E6F7A7"/>
                </a:solidFill>
                <a:latin typeface="Times New Roman" panose="02020603050405020304" pitchFamily="18" charset="0"/>
                <a:cs typeface="Times New Roman" panose="02020603050405020304" pitchFamily="18" charset="0"/>
              </a:rPr>
              <a:t>This involves an intramuscular injection of anti-D immunoglobulin, which prevents active immunization in the case of red cell transfer across the placenta. </a:t>
            </a:r>
          </a:p>
          <a:p>
            <a:pPr algn="just" rtl="0">
              <a:spcBef>
                <a:spcPts val="0"/>
              </a:spcBef>
              <a:spcAft>
                <a:spcPts val="600"/>
              </a:spcAft>
              <a:buFont typeface="Wingdings" panose="05000000000000000000" pitchFamily="2" charset="2"/>
              <a:buChar char="Ø"/>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Wingdings" panose="05000000000000000000" pitchFamily="2" charset="2"/>
              <a:buChar char="Ø"/>
            </a:pPr>
            <a:r>
              <a:rPr lang="en-US" sz="2800" dirty="0">
                <a:solidFill>
                  <a:srgbClr val="E6F7A7"/>
                </a:solidFill>
                <a:latin typeface="Times New Roman" panose="02020603050405020304" pitchFamily="18" charset="0"/>
                <a:cs typeface="Times New Roman" panose="02020603050405020304" pitchFamily="18" charset="0"/>
              </a:rPr>
              <a:t>Any potentially sensitizing event is also treated with additional anti-D administration: such events include abdominal trauma, threatened abortion, or any spontaneous abortion </a:t>
            </a:r>
            <a:r>
              <a:rPr lang="en-US" sz="2800" dirty="0">
                <a:solidFill>
                  <a:schemeClr val="bg1"/>
                </a:solidFill>
                <a:highlight>
                  <a:srgbClr val="FFFF00"/>
                </a:highlight>
                <a:latin typeface="Times New Roman" panose="02020603050405020304" pitchFamily="18" charset="0"/>
                <a:cs typeface="Times New Roman" panose="02020603050405020304" pitchFamily="18" charset="0"/>
              </a:rPr>
              <a:t>after 12 weeks</a:t>
            </a:r>
            <a:r>
              <a:rPr lang="en-US" sz="2800" dirty="0">
                <a:solidFill>
                  <a:srgbClr val="E6F7A7"/>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943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346747"/>
            <a:ext cx="8761413" cy="885141"/>
          </a:xfrm>
        </p:spPr>
        <p:txBody>
          <a:bodyPr/>
          <a:lstStyle/>
          <a:p>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Other blood group systems</a:t>
            </a:r>
          </a:p>
        </p:txBody>
      </p:sp>
      <p:sp>
        <p:nvSpPr>
          <p:cNvPr id="3" name="Content Placeholder 2"/>
          <p:cNvSpPr>
            <a:spLocks noGrp="1"/>
          </p:cNvSpPr>
          <p:nvPr>
            <p:ph idx="1"/>
          </p:nvPr>
        </p:nvSpPr>
        <p:spPr>
          <a:xfrm>
            <a:off x="569844" y="1599709"/>
            <a:ext cx="10748036" cy="4787839"/>
          </a:xfrm>
        </p:spPr>
        <p:txBody>
          <a:bodyPr>
            <a:noAutofit/>
          </a:bodyPr>
          <a:lstStyle/>
          <a:p>
            <a:pPr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Other blood group antibodies, which are sometimes a problem during blood transfusion, include the following: </a:t>
            </a:r>
          </a:p>
          <a:p>
            <a:pPr lvl="1" algn="just" rtl="0">
              <a:spcBef>
                <a:spcPts val="0"/>
              </a:spcBef>
              <a:spcAft>
                <a:spcPts val="600"/>
              </a:spcAft>
              <a:buFont typeface="Wingdings" panose="05000000000000000000" pitchFamily="2" charset="2"/>
              <a:buChar char="Ø"/>
            </a:pPr>
            <a:r>
              <a:rPr lang="en-US" sz="2000" dirty="0">
                <a:solidFill>
                  <a:srgbClr val="E6F7A7"/>
                </a:solidFill>
                <a:latin typeface="Times New Roman" panose="02020603050405020304" pitchFamily="18" charset="0"/>
                <a:cs typeface="Times New Roman" panose="02020603050405020304" pitchFamily="18" charset="0"/>
              </a:rPr>
              <a:t>anti-K (</a:t>
            </a:r>
            <a:r>
              <a:rPr lang="en-US" sz="2000" dirty="0" err="1">
                <a:solidFill>
                  <a:srgbClr val="E6F7A7"/>
                </a:solidFill>
                <a:latin typeface="Times New Roman" panose="02020603050405020304" pitchFamily="18" charset="0"/>
                <a:cs typeface="Times New Roman" panose="02020603050405020304" pitchFamily="18" charset="0"/>
              </a:rPr>
              <a:t>Kell</a:t>
            </a:r>
            <a:r>
              <a:rPr lang="en-US" sz="2000" dirty="0">
                <a:solidFill>
                  <a:srgbClr val="E6F7A7"/>
                </a:solidFill>
                <a:latin typeface="Times New Roman" panose="02020603050405020304" pitchFamily="18" charset="0"/>
                <a:cs typeface="Times New Roman" panose="02020603050405020304" pitchFamily="18" charset="0"/>
              </a:rPr>
              <a:t> system), </a:t>
            </a:r>
          </a:p>
          <a:p>
            <a:pPr lvl="1" algn="just" rtl="0">
              <a:spcBef>
                <a:spcPts val="0"/>
              </a:spcBef>
              <a:spcAft>
                <a:spcPts val="600"/>
              </a:spcAft>
              <a:buFont typeface="Wingdings" panose="05000000000000000000" pitchFamily="2" charset="2"/>
              <a:buChar char="Ø"/>
            </a:pPr>
            <a:r>
              <a:rPr lang="en-US" sz="2000" dirty="0">
                <a:solidFill>
                  <a:srgbClr val="E6F7A7"/>
                </a:solidFill>
                <a:latin typeface="Times New Roman" panose="02020603050405020304" pitchFamily="18" charset="0"/>
                <a:cs typeface="Times New Roman" panose="02020603050405020304" pitchFamily="18" charset="0"/>
              </a:rPr>
              <a:t>anti-</a:t>
            </a:r>
            <a:r>
              <a:rPr lang="en-US" sz="2000" dirty="0" err="1">
                <a:solidFill>
                  <a:srgbClr val="E6F7A7"/>
                </a:solidFill>
                <a:latin typeface="Times New Roman" panose="02020603050405020304" pitchFamily="18" charset="0"/>
                <a:cs typeface="Times New Roman" panose="02020603050405020304" pitchFamily="18" charset="0"/>
              </a:rPr>
              <a:t>Fy</a:t>
            </a:r>
            <a:r>
              <a:rPr lang="en-US" sz="2000" baseline="30000" dirty="0" err="1">
                <a:solidFill>
                  <a:srgbClr val="E6F7A7"/>
                </a:solidFill>
                <a:latin typeface="Times New Roman" panose="02020603050405020304" pitchFamily="18" charset="0"/>
                <a:cs typeface="Times New Roman" panose="02020603050405020304" pitchFamily="18" charset="0"/>
              </a:rPr>
              <a:t>a</a:t>
            </a:r>
            <a:r>
              <a:rPr lang="en-US" sz="2000" dirty="0">
                <a:solidFill>
                  <a:srgbClr val="E6F7A7"/>
                </a:solidFill>
                <a:latin typeface="Times New Roman" panose="02020603050405020304" pitchFamily="18" charset="0"/>
                <a:cs typeface="Times New Roman" panose="02020603050405020304" pitchFamily="18" charset="0"/>
              </a:rPr>
              <a:t> (Duffy system), </a:t>
            </a:r>
          </a:p>
          <a:p>
            <a:pPr lvl="1" algn="just" rtl="0">
              <a:spcBef>
                <a:spcPts val="0"/>
              </a:spcBef>
              <a:spcAft>
                <a:spcPts val="600"/>
              </a:spcAft>
              <a:buFont typeface="Wingdings" panose="05000000000000000000" pitchFamily="2" charset="2"/>
              <a:buChar char="Ø"/>
            </a:pPr>
            <a:r>
              <a:rPr lang="en-US" sz="2000" dirty="0">
                <a:solidFill>
                  <a:srgbClr val="E6F7A7"/>
                </a:solidFill>
                <a:latin typeface="Times New Roman" panose="02020603050405020304" pitchFamily="18" charset="0"/>
                <a:cs typeface="Times New Roman" panose="02020603050405020304" pitchFamily="18" charset="0"/>
              </a:rPr>
              <a:t>anti-</a:t>
            </a:r>
            <a:r>
              <a:rPr lang="en-US" sz="2000" dirty="0" err="1">
                <a:solidFill>
                  <a:srgbClr val="E6F7A7"/>
                </a:solidFill>
                <a:latin typeface="Times New Roman" panose="02020603050405020304" pitchFamily="18" charset="0"/>
                <a:cs typeface="Times New Roman" panose="02020603050405020304" pitchFamily="18" charset="0"/>
              </a:rPr>
              <a:t>Jk</a:t>
            </a:r>
            <a:r>
              <a:rPr lang="en-US" sz="2000" baseline="30000" dirty="0" err="1">
                <a:solidFill>
                  <a:srgbClr val="E6F7A7"/>
                </a:solidFill>
                <a:latin typeface="Times New Roman" panose="02020603050405020304" pitchFamily="18" charset="0"/>
                <a:cs typeface="Times New Roman" panose="02020603050405020304" pitchFamily="18" charset="0"/>
              </a:rPr>
              <a:t>a</a:t>
            </a:r>
            <a:r>
              <a:rPr lang="en-US" sz="2000" dirty="0">
                <a:solidFill>
                  <a:srgbClr val="E6F7A7"/>
                </a:solidFill>
                <a:latin typeface="Times New Roman" panose="02020603050405020304" pitchFamily="18" charset="0"/>
                <a:cs typeface="Times New Roman" panose="02020603050405020304" pitchFamily="18" charset="0"/>
              </a:rPr>
              <a:t> (Kidd system) and </a:t>
            </a:r>
          </a:p>
          <a:p>
            <a:pPr lvl="1" algn="just" rtl="0">
              <a:spcBef>
                <a:spcPts val="0"/>
              </a:spcBef>
              <a:spcAft>
                <a:spcPts val="600"/>
              </a:spcAft>
              <a:buFont typeface="Wingdings" panose="05000000000000000000" pitchFamily="2" charset="2"/>
              <a:buChar char="Ø"/>
            </a:pPr>
            <a:r>
              <a:rPr lang="en-US" sz="2000" dirty="0">
                <a:solidFill>
                  <a:srgbClr val="E6F7A7"/>
                </a:solidFill>
                <a:latin typeface="Times New Roman" panose="02020603050405020304" pitchFamily="18" charset="0"/>
                <a:cs typeface="Times New Roman" panose="02020603050405020304" pitchFamily="18" charset="0"/>
              </a:rPr>
              <a:t>anti-S (part of the MNSs blood group system). </a:t>
            </a:r>
          </a:p>
          <a:p>
            <a:pPr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These antigens are relatively poorly immunogenic. </a:t>
            </a:r>
          </a:p>
          <a:p>
            <a:pPr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Their potency in stimulating antibody production is 10-1000 times less than that of </a:t>
            </a:r>
            <a:r>
              <a:rPr lang="en-US" sz="2400" dirty="0" err="1">
                <a:solidFill>
                  <a:srgbClr val="E6F7A7"/>
                </a:solidFill>
                <a:latin typeface="Times New Roman" panose="02020603050405020304" pitchFamily="18" charset="0"/>
                <a:cs typeface="Times New Roman" panose="02020603050405020304" pitchFamily="18" charset="0"/>
              </a:rPr>
              <a:t>RhD</a:t>
            </a:r>
            <a:r>
              <a:rPr lang="en-US" sz="2400" dirty="0">
                <a:solidFill>
                  <a:srgbClr val="E6F7A7"/>
                </a:solidFill>
                <a:latin typeface="Times New Roman" panose="02020603050405020304" pitchFamily="18" charset="0"/>
                <a:cs typeface="Times New Roman" panose="02020603050405020304" pitchFamily="18" charset="0"/>
              </a:rPr>
              <a:t>. </a:t>
            </a:r>
          </a:p>
          <a:p>
            <a:pPr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Consequently, these antigens may not need be routinely assessed prior to transfusion.</a:t>
            </a:r>
          </a:p>
        </p:txBody>
      </p:sp>
    </p:spTree>
    <p:extLst>
      <p:ext uri="{BB962C8B-B14F-4D97-AF65-F5344CB8AC3E}">
        <p14:creationId xmlns:p14="http://schemas.microsoft.com/office/powerpoint/2010/main" val="188464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heel(1)">
                                      <p:cBhvr>
                                        <p:cTn id="7" dur="2000"/>
                                        <p:tgtEl>
                                          <p:spTgt spid="3">
                                            <p:txEl>
                                              <p:pRg st="5" end="5"/>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heel(1)">
                                      <p:cBhvr>
                                        <p:cTn id="10" dur="2000"/>
                                        <p:tgtEl>
                                          <p:spTgt spid="3">
                                            <p:txEl>
                                              <p:pRg st="6" end="6"/>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wheel(1)">
                                      <p:cBhvr>
                                        <p:cTn id="1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346747"/>
            <a:ext cx="8761413" cy="885141"/>
          </a:xfrm>
        </p:spPr>
        <p:txBody>
          <a:bodyPr/>
          <a:lstStyle/>
          <a:p>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Compatibility</a:t>
            </a:r>
          </a:p>
        </p:txBody>
      </p:sp>
      <p:sp>
        <p:nvSpPr>
          <p:cNvPr id="3" name="Content Placeholder 2"/>
          <p:cNvSpPr>
            <a:spLocks noGrp="1"/>
          </p:cNvSpPr>
          <p:nvPr>
            <p:ph idx="1"/>
          </p:nvPr>
        </p:nvSpPr>
        <p:spPr>
          <a:xfrm>
            <a:off x="854242" y="1586457"/>
            <a:ext cx="10396854" cy="4668569"/>
          </a:xfrm>
        </p:spPr>
        <p:txBody>
          <a:bodyPr>
            <a:noAutofit/>
          </a:bodyPr>
          <a:lstStyle/>
          <a:p>
            <a:pPr algn="just" rtl="0">
              <a:spcBef>
                <a:spcPts val="0"/>
              </a:spcBef>
              <a:spcAft>
                <a:spcPts val="600"/>
              </a:spcAft>
              <a:buFont typeface="Arial" panose="020B0604020202020204" pitchFamily="34" charset="0"/>
              <a:buChar char="•"/>
            </a:pPr>
            <a:r>
              <a:rPr lang="en-US" sz="3200" dirty="0">
                <a:solidFill>
                  <a:srgbClr val="E6F7A7"/>
                </a:solidFill>
                <a:latin typeface="Times New Roman" panose="02020603050405020304" pitchFamily="18" charset="0"/>
                <a:cs typeface="Times New Roman" panose="02020603050405020304" pitchFamily="18" charset="0"/>
              </a:rPr>
              <a:t>The purpose of </a:t>
            </a:r>
            <a:r>
              <a:rPr lang="en-US" sz="32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cross-matching</a:t>
            </a:r>
            <a:r>
              <a:rPr lang="en-US" sz="3200" dirty="0">
                <a:solidFill>
                  <a:srgbClr val="E6F7A7"/>
                </a:solidFill>
                <a:latin typeface="Times New Roman" panose="02020603050405020304" pitchFamily="18" charset="0"/>
                <a:cs typeface="Times New Roman" panose="02020603050405020304" pitchFamily="18" charset="0"/>
              </a:rPr>
              <a:t> blood before transfusion is to ensure that there is no antibody present in the recipient’s plasma that will react with any antigen on the donor’s cells (</a:t>
            </a:r>
            <a:r>
              <a:rPr lang="en-US" sz="3200" dirty="0">
                <a:solidFill>
                  <a:srgbClr val="FF0000"/>
                </a:solidFill>
                <a:latin typeface="Times New Roman" panose="02020603050405020304" pitchFamily="18" charset="0"/>
                <a:cs typeface="Times New Roman" panose="02020603050405020304" pitchFamily="18" charset="0"/>
              </a:rPr>
              <a:t>major cross-match, IAT</a:t>
            </a:r>
            <a:r>
              <a:rPr lang="en-US" sz="3200" dirty="0">
                <a:solidFill>
                  <a:srgbClr val="E6F7A7"/>
                </a:solidFill>
                <a:latin typeface="Times New Roman" panose="02020603050405020304" pitchFamily="18" charset="0"/>
                <a:cs typeface="Times New Roman" panose="02020603050405020304" pitchFamily="18" charset="0"/>
              </a:rPr>
              <a:t>). </a:t>
            </a:r>
          </a:p>
          <a:p>
            <a:pPr algn="just" rtl="0">
              <a:spcBef>
                <a:spcPts val="0"/>
              </a:spcBef>
              <a:spcAft>
                <a:spcPts val="600"/>
              </a:spcAft>
              <a:buFont typeface="Arial" panose="020B0604020202020204" pitchFamily="34" charset="0"/>
              <a:buChar char="•"/>
            </a:pPr>
            <a:endParaRPr lang="en-US" sz="32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3200" dirty="0">
                <a:solidFill>
                  <a:srgbClr val="E6F7A7"/>
                </a:solidFill>
                <a:latin typeface="Times New Roman" panose="02020603050405020304" pitchFamily="18" charset="0"/>
                <a:cs typeface="Times New Roman" panose="02020603050405020304" pitchFamily="18" charset="0"/>
              </a:rPr>
              <a:t>The basic technique for detecting such antibodies relies on their ability to agglutinate red cells that bear the appropriate antigen.</a:t>
            </a:r>
          </a:p>
        </p:txBody>
      </p:sp>
    </p:spTree>
    <p:extLst>
      <p:ext uri="{BB962C8B-B14F-4D97-AF65-F5344CB8AC3E}">
        <p14:creationId xmlns:p14="http://schemas.microsoft.com/office/powerpoint/2010/main" val="2513024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B0E5468-9381-439B-ABC7-013F7ECDF467}"/>
              </a:ext>
            </a:extLst>
          </p:cNvPr>
          <p:cNvSpPr>
            <a:spLocks noGrp="1"/>
          </p:cNvSpPr>
          <p:nvPr>
            <p:ph type="title"/>
          </p:nvPr>
        </p:nvSpPr>
        <p:spPr>
          <a:xfrm>
            <a:off x="646111" y="452718"/>
            <a:ext cx="9404723" cy="991769"/>
          </a:xfrm>
        </p:spPr>
        <p:txBody>
          <a:bodyPr/>
          <a:lstStyle/>
          <a:p>
            <a:r>
              <a:rPr lang="en-US" b="1" dirty="0"/>
              <a:t>Blood Bank Units</a:t>
            </a:r>
            <a:endParaRPr lang="ar-SA" b="1" dirty="0"/>
          </a:p>
        </p:txBody>
      </p:sp>
      <p:sp>
        <p:nvSpPr>
          <p:cNvPr id="3" name="عنصر نائب للمحتوى 2">
            <a:extLst>
              <a:ext uri="{FF2B5EF4-FFF2-40B4-BE49-F238E27FC236}">
                <a16:creationId xmlns:a16="http://schemas.microsoft.com/office/drawing/2014/main" id="{64B01C3C-8C43-4C06-BE19-67E1106EF9CA}"/>
              </a:ext>
            </a:extLst>
          </p:cNvPr>
          <p:cNvSpPr>
            <a:spLocks noGrp="1"/>
          </p:cNvSpPr>
          <p:nvPr>
            <p:ph idx="1"/>
          </p:nvPr>
        </p:nvSpPr>
        <p:spPr>
          <a:xfrm>
            <a:off x="645130" y="1444488"/>
            <a:ext cx="10605966" cy="4803912"/>
          </a:xfrm>
        </p:spPr>
        <p:txBody>
          <a:bodyPr>
            <a:normAutofit/>
          </a:bodyPr>
          <a:lstStyle/>
          <a:p>
            <a:pPr algn="l" rtl="0"/>
            <a:r>
              <a:rPr lang="en-US" sz="2800" dirty="0"/>
              <a:t>Traditionally, two parts:</a:t>
            </a:r>
          </a:p>
          <a:p>
            <a:pPr lvl="1" algn="l" rtl="0"/>
            <a:r>
              <a:rPr lang="en-US" sz="2400" dirty="0"/>
              <a:t>1) </a:t>
            </a:r>
            <a:r>
              <a:rPr lang="en-US" sz="2800" b="1" dirty="0">
                <a:solidFill>
                  <a:srgbClr val="FF0000"/>
                </a:solidFill>
              </a:rPr>
              <a:t>Donation</a:t>
            </a:r>
            <a:r>
              <a:rPr lang="en-US" sz="2400" b="1" dirty="0">
                <a:solidFill>
                  <a:srgbClr val="FF0000"/>
                </a:solidFill>
              </a:rPr>
              <a:t> services</a:t>
            </a:r>
            <a:r>
              <a:rPr lang="en-US" sz="2400" dirty="0"/>
              <a:t>: donor area, component separation, infectious testing, ABO typing and </a:t>
            </a:r>
            <a:r>
              <a:rPr lang="en-US" sz="2400" dirty="0" err="1"/>
              <a:t>RhD</a:t>
            </a:r>
            <a:r>
              <a:rPr lang="en-US" sz="2400" dirty="0"/>
              <a:t> screening, inventory.</a:t>
            </a:r>
          </a:p>
          <a:p>
            <a:pPr lvl="1" algn="l" rtl="0"/>
            <a:r>
              <a:rPr lang="en-US" sz="2400" dirty="0"/>
              <a:t>2) </a:t>
            </a:r>
            <a:r>
              <a:rPr lang="en-US" sz="2800" b="1" dirty="0">
                <a:solidFill>
                  <a:srgbClr val="FF0000"/>
                </a:solidFill>
              </a:rPr>
              <a:t>Transfusion</a:t>
            </a:r>
            <a:r>
              <a:rPr lang="en-US" sz="2400" b="1" dirty="0">
                <a:solidFill>
                  <a:srgbClr val="FF0000"/>
                </a:solidFill>
              </a:rPr>
              <a:t> services</a:t>
            </a:r>
            <a:r>
              <a:rPr lang="en-US" sz="2400" dirty="0"/>
              <a:t>: inventory, Patient (recipient) ABO grouping, </a:t>
            </a:r>
            <a:r>
              <a:rPr lang="en-US" sz="2400" dirty="0" err="1"/>
              <a:t>RhD</a:t>
            </a:r>
            <a:r>
              <a:rPr lang="en-US" sz="2400" dirty="0"/>
              <a:t> and antibody identification screening, cross-match, component issuing.</a:t>
            </a:r>
          </a:p>
          <a:p>
            <a:pPr algn="l" rtl="0"/>
            <a:r>
              <a:rPr lang="en-US" sz="2800" dirty="0"/>
              <a:t>Currently in the major hospital, there is a </a:t>
            </a:r>
            <a:r>
              <a:rPr lang="en-US" sz="2800" b="1" dirty="0">
                <a:solidFill>
                  <a:srgbClr val="FF0000"/>
                </a:solidFill>
              </a:rPr>
              <a:t>apheresis</a:t>
            </a:r>
            <a:r>
              <a:rPr lang="en-US" sz="2800" dirty="0"/>
              <a:t> unit (donation, therapeutic or prophylaxis). </a:t>
            </a:r>
          </a:p>
          <a:p>
            <a:pPr algn="l" rtl="0"/>
            <a:r>
              <a:rPr lang="en-US" sz="2800" dirty="0"/>
              <a:t>In many tertiary hospitals, stem cell unit, cord blood unit and tissue banking.</a:t>
            </a:r>
            <a:endParaRPr lang="ar-SA" sz="2800" dirty="0"/>
          </a:p>
        </p:txBody>
      </p:sp>
    </p:spTree>
    <p:extLst>
      <p:ext uri="{BB962C8B-B14F-4D97-AF65-F5344CB8AC3E}">
        <p14:creationId xmlns:p14="http://schemas.microsoft.com/office/powerpoint/2010/main" val="27031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543" y="271309"/>
            <a:ext cx="8761413" cy="885141"/>
          </a:xfrm>
        </p:spPr>
        <p:txBody>
          <a:bodyPr/>
          <a:lstStyle/>
          <a:p>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Antiglobulin test</a:t>
            </a:r>
          </a:p>
        </p:txBody>
      </p:sp>
      <p:sp>
        <p:nvSpPr>
          <p:cNvPr id="3" name="Content Placeholder 2"/>
          <p:cNvSpPr>
            <a:spLocks noGrp="1"/>
          </p:cNvSpPr>
          <p:nvPr>
            <p:ph idx="1"/>
          </p:nvPr>
        </p:nvSpPr>
        <p:spPr>
          <a:xfrm>
            <a:off x="794005" y="1355197"/>
            <a:ext cx="10841403" cy="5231494"/>
          </a:xfrm>
        </p:spPr>
        <p:txBody>
          <a:bodyPr>
            <a:noAutofit/>
          </a:bodyPr>
          <a:lstStyle/>
          <a:p>
            <a:pPr algn="just" rtl="0">
              <a:spcBef>
                <a:spcPts val="0"/>
              </a:spcBef>
              <a:spcAft>
                <a:spcPts val="600"/>
              </a:spcAft>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Its purpose is to detect antibodies to red cell surface, either bound to the red cell surface or free in the serum.</a:t>
            </a:r>
          </a:p>
          <a:p>
            <a:pPr algn="just" rtl="0">
              <a:spcBef>
                <a:spcPts val="0"/>
              </a:spcBef>
              <a:spcAft>
                <a:spcPts val="600"/>
              </a:spcAft>
              <a:buFont typeface="Wingdings" panose="05000000000000000000" pitchFamily="2" charset="2"/>
              <a:buChar char="v"/>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The antiglobulin test can be used in two ways:</a:t>
            </a:r>
          </a:p>
          <a:p>
            <a:pPr lvl="1" algn="just" rtl="0">
              <a:spcBef>
                <a:spcPts val="0"/>
              </a:spcBef>
              <a:spcAft>
                <a:spcPts val="600"/>
              </a:spcAft>
            </a:pPr>
            <a:endParaRPr lang="en-US" sz="2400" dirty="0">
              <a:solidFill>
                <a:srgbClr val="E6F7A7"/>
              </a:solidFill>
              <a:latin typeface="Times New Roman" panose="02020603050405020304" pitchFamily="18" charset="0"/>
              <a:cs typeface="Times New Roman" panose="02020603050405020304" pitchFamily="18" charset="0"/>
            </a:endParaRPr>
          </a:p>
          <a:p>
            <a:pPr lvl="1"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First, the </a:t>
            </a:r>
            <a:r>
              <a:rPr lang="en-US" sz="2800" b="1" i="1" u="sng" dirty="0">
                <a:solidFill>
                  <a:srgbClr val="FF0000"/>
                </a:solidFill>
                <a:latin typeface="Times New Roman" panose="02020603050405020304" pitchFamily="18" charset="0"/>
                <a:cs typeface="Times New Roman" panose="02020603050405020304" pitchFamily="18" charset="0"/>
              </a:rPr>
              <a:t>direct antiglobulin test</a:t>
            </a:r>
            <a:r>
              <a:rPr lang="en-US" sz="2400" dirty="0">
                <a:solidFill>
                  <a:srgbClr val="E6F7A7"/>
                </a:solidFill>
                <a:latin typeface="Times New Roman" panose="02020603050405020304" pitchFamily="18" charset="0"/>
                <a:cs typeface="Times New Roman" panose="02020603050405020304" pitchFamily="18" charset="0"/>
              </a:rPr>
              <a:t>, used in the diagnosis of autoimmune hemolytic anemia. it can be used to detect antibody already on the patient’s cells </a:t>
            </a:r>
            <a:r>
              <a:rPr lang="en-US" sz="2400" i="1" dirty="0">
                <a:solidFill>
                  <a:srgbClr val="E6F7A7"/>
                </a:solidFill>
                <a:latin typeface="Times New Roman" panose="02020603050405020304" pitchFamily="18" charset="0"/>
                <a:cs typeface="Times New Roman" panose="02020603050405020304" pitchFamily="18" charset="0"/>
              </a:rPr>
              <a:t>in vivo</a:t>
            </a:r>
            <a:r>
              <a:rPr lang="en-US" sz="2400" dirty="0">
                <a:solidFill>
                  <a:srgbClr val="E6F7A7"/>
                </a:solidFill>
                <a:latin typeface="Times New Roman" panose="02020603050405020304" pitchFamily="18" charset="0"/>
                <a:cs typeface="Times New Roman" panose="02020603050405020304" pitchFamily="18" charset="0"/>
              </a:rPr>
              <a:t>. Red cells are washed to remove the free IgG in the plasma, which would otherwise react with and neutralize the antiglobulin. After washing, anti-human globin is added and, if the red cells are coated with antibody, agglutination takes place. </a:t>
            </a:r>
          </a:p>
        </p:txBody>
      </p:sp>
    </p:spTree>
    <p:extLst>
      <p:ext uri="{BB962C8B-B14F-4D97-AF65-F5344CB8AC3E}">
        <p14:creationId xmlns:p14="http://schemas.microsoft.com/office/powerpoint/2010/main" val="2885187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642" y="1654061"/>
            <a:ext cx="10546716" cy="4074459"/>
          </a:xfrm>
        </p:spPr>
        <p:txBody>
          <a:bodyPr>
            <a:noAutofit/>
          </a:bodyPr>
          <a:lstStyle/>
          <a:p>
            <a:pPr algn="just" rtl="0">
              <a:spcBef>
                <a:spcPts val="0"/>
              </a:spcBef>
              <a:spcAft>
                <a:spcPts val="600"/>
              </a:spcAft>
              <a:buClr>
                <a:srgbClr val="1E5155">
                  <a:lumMod val="40000"/>
                  <a:lumOff val="60000"/>
                </a:srgbClr>
              </a:buClr>
            </a:pPr>
            <a:r>
              <a:rPr lang="en-US" sz="2800" dirty="0">
                <a:solidFill>
                  <a:srgbClr val="E6F7A7"/>
                </a:solidFill>
                <a:latin typeface="Times New Roman" panose="02020603050405020304" pitchFamily="18" charset="0"/>
                <a:cs typeface="Times New Roman" panose="02020603050405020304" pitchFamily="18" charset="0"/>
              </a:rPr>
              <a:t>Second, </a:t>
            </a:r>
            <a:r>
              <a:rPr lang="en-US" sz="2800" i="1" dirty="0">
                <a:solidFill>
                  <a:srgbClr val="E6F7A7"/>
                </a:solidFill>
                <a:latin typeface="Times New Roman" panose="02020603050405020304" pitchFamily="18" charset="0"/>
                <a:cs typeface="Times New Roman" panose="02020603050405020304" pitchFamily="18" charset="0"/>
              </a:rPr>
              <a:t>the </a:t>
            </a:r>
            <a:r>
              <a:rPr lang="en-US" sz="2800" b="1" i="1" u="sng" dirty="0">
                <a:solidFill>
                  <a:srgbClr val="FF0000"/>
                </a:solidFill>
                <a:latin typeface="Times New Roman" panose="02020603050405020304" pitchFamily="18" charset="0"/>
                <a:cs typeface="Times New Roman" panose="02020603050405020304" pitchFamily="18" charset="0"/>
              </a:rPr>
              <a:t>indirect antiglobulin test</a:t>
            </a:r>
            <a:r>
              <a:rPr lang="en-US" sz="2800" i="1" dirty="0">
                <a:solidFill>
                  <a:srgbClr val="E6F7A7"/>
                </a:solidFill>
                <a:latin typeface="Times New Roman" panose="02020603050405020304" pitchFamily="18" charset="0"/>
                <a:cs typeface="Times New Roman" panose="02020603050405020304" pitchFamily="18" charset="0"/>
              </a:rPr>
              <a:t>, </a:t>
            </a:r>
            <a:r>
              <a:rPr lang="en-US" sz="2800" dirty="0">
                <a:solidFill>
                  <a:srgbClr val="E6F7A7"/>
                </a:solidFill>
                <a:latin typeface="Times New Roman" panose="02020603050405020304" pitchFamily="18" charset="0"/>
                <a:cs typeface="Times New Roman" panose="02020603050405020304" pitchFamily="18" charset="0"/>
              </a:rPr>
              <a:t>the test can be used to detect the presence of antibody in serum, as in the cross-matching of blood for transfusion. In this case, serum from the patient who requires transfusion is incubated with donor red cells. Any antibody present in the recipient’s serum that has specificity for antigens on the donor’s cells will interact with those cells. After washing, addition of anti-human globulin will bring about red cell agglutination. </a:t>
            </a:r>
          </a:p>
        </p:txBody>
      </p:sp>
      <p:sp>
        <p:nvSpPr>
          <p:cNvPr id="4" name="Title 1"/>
          <p:cNvSpPr txBox="1">
            <a:spLocks/>
          </p:cNvSpPr>
          <p:nvPr/>
        </p:nvSpPr>
        <p:spPr>
          <a:xfrm>
            <a:off x="1154954" y="441829"/>
            <a:ext cx="8761413"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i="1" dirty="0">
                <a:solidFill>
                  <a:srgbClr val="6AAC90">
                    <a:lumMod val="20000"/>
                    <a:lumOff val="80000"/>
                  </a:srgbClr>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3298501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CCEDA06-D80C-43C0-8D89-4045F68F6163}"/>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00FDB092-8CB4-4A96-9466-3FEC8935A6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302" y="0"/>
            <a:ext cx="11467627" cy="6718852"/>
          </a:xfrm>
        </p:spPr>
      </p:pic>
    </p:spTree>
    <p:extLst>
      <p:ext uri="{BB962C8B-B14F-4D97-AF65-F5344CB8AC3E}">
        <p14:creationId xmlns:p14="http://schemas.microsoft.com/office/powerpoint/2010/main" val="3659019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779" y="1245703"/>
            <a:ext cx="6882063" cy="5371479"/>
          </a:xfrm>
          <a:prstGeom prst="rect">
            <a:avLst/>
          </a:prstGeom>
        </p:spPr>
      </p:pic>
      <p:sp>
        <p:nvSpPr>
          <p:cNvPr id="2" name="مربع نص 1">
            <a:extLst>
              <a:ext uri="{FF2B5EF4-FFF2-40B4-BE49-F238E27FC236}">
                <a16:creationId xmlns:a16="http://schemas.microsoft.com/office/drawing/2014/main" id="{CF4B0FC9-C790-46EF-8909-875EBC971A37}"/>
              </a:ext>
            </a:extLst>
          </p:cNvPr>
          <p:cNvSpPr txBox="1"/>
          <p:nvPr/>
        </p:nvSpPr>
        <p:spPr>
          <a:xfrm>
            <a:off x="318051" y="132522"/>
            <a:ext cx="10151165" cy="892552"/>
          </a:xfrm>
          <a:prstGeom prst="rect">
            <a:avLst/>
          </a:prstGeom>
          <a:noFill/>
        </p:spPr>
        <p:txBody>
          <a:bodyPr wrap="square" rtlCol="1">
            <a:spAutoFit/>
          </a:bodyPr>
          <a:lstStyle/>
          <a:p>
            <a:r>
              <a:rPr lang="en-US" sz="2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Hazards of blood transfusion: </a:t>
            </a:r>
          </a:p>
          <a:p>
            <a:r>
              <a:rPr lang="en-US" sz="2400" dirty="0">
                <a:solidFill>
                  <a:srgbClr val="E6F7A7"/>
                </a:solidFill>
                <a:latin typeface="Times New Roman" panose="02020603050405020304" pitchFamily="18" charset="0"/>
                <a:cs typeface="Times New Roman" panose="02020603050405020304" pitchFamily="18" charset="0"/>
              </a:rPr>
              <a:t>the Serious Hazards of Transfusion (SHOT) Committee, between 1996 and 2010</a:t>
            </a:r>
            <a:r>
              <a:rPr lang="en-US" dirty="0">
                <a:solidFill>
                  <a:srgbClr val="E6F7A7"/>
                </a:solidFill>
                <a:latin typeface="Times New Roman" panose="02020603050405020304" pitchFamily="18" charset="0"/>
                <a:cs typeface="Times New Roman" panose="02020603050405020304" pitchFamily="18" charset="0"/>
              </a:rPr>
              <a:t>. </a:t>
            </a:r>
            <a:endParaRPr lang="ar-SA" dirty="0"/>
          </a:p>
        </p:txBody>
      </p:sp>
    </p:spTree>
    <p:extLst>
      <p:ext uri="{BB962C8B-B14F-4D97-AF65-F5344CB8AC3E}">
        <p14:creationId xmlns:p14="http://schemas.microsoft.com/office/powerpoint/2010/main" val="4276861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FF1EFDD-FD67-487B-A68E-EFED3BAA1793}"/>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858DFDB8-0E6B-4F55-B661-90EC3C7AC1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5878" y="379604"/>
            <a:ext cx="7145765" cy="6180224"/>
          </a:xfrm>
        </p:spPr>
      </p:pic>
    </p:spTree>
    <p:extLst>
      <p:ext uri="{BB962C8B-B14F-4D97-AF65-F5344CB8AC3E}">
        <p14:creationId xmlns:p14="http://schemas.microsoft.com/office/powerpoint/2010/main" val="160625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93BB8F1-3AF4-4AE9-A8B2-E1FF7419DE68}"/>
              </a:ext>
            </a:extLst>
          </p:cNvPr>
          <p:cNvSpPr>
            <a:spLocks noGrp="1"/>
          </p:cNvSpPr>
          <p:nvPr>
            <p:ph type="title"/>
          </p:nvPr>
        </p:nvSpPr>
        <p:spPr/>
        <p:txBody>
          <a:bodyPr/>
          <a:lstStyle/>
          <a:p>
            <a:endParaRPr lang="ar-SA" dirty="0"/>
          </a:p>
        </p:txBody>
      </p:sp>
      <p:pic>
        <p:nvPicPr>
          <p:cNvPr id="7" name="صورة 6">
            <a:extLst>
              <a:ext uri="{FF2B5EF4-FFF2-40B4-BE49-F238E27FC236}">
                <a16:creationId xmlns:a16="http://schemas.microsoft.com/office/drawing/2014/main" id="{D18E9CB9-823C-40F2-AA5A-01BAB3F0E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166" y="1383815"/>
            <a:ext cx="4465981" cy="4648540"/>
          </a:xfrm>
          <a:prstGeom prst="rect">
            <a:avLst/>
          </a:prstGeom>
        </p:spPr>
      </p:pic>
      <p:pic>
        <p:nvPicPr>
          <p:cNvPr id="5" name="عنصر نائب للمحتوى 4">
            <a:extLst>
              <a:ext uri="{FF2B5EF4-FFF2-40B4-BE49-F238E27FC236}">
                <a16:creationId xmlns:a16="http://schemas.microsoft.com/office/drawing/2014/main" id="{B0A7A73C-C9C5-4A54-855D-8CBBBD8F96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5412" y="437409"/>
            <a:ext cx="4465982" cy="6323484"/>
          </a:xfrm>
        </p:spPr>
      </p:pic>
      <p:sp>
        <p:nvSpPr>
          <p:cNvPr id="8" name="مربع نص 7">
            <a:extLst>
              <a:ext uri="{FF2B5EF4-FFF2-40B4-BE49-F238E27FC236}">
                <a16:creationId xmlns:a16="http://schemas.microsoft.com/office/drawing/2014/main" id="{44F2E6BB-3E33-4C47-AEE9-863E04F8CDD8}"/>
              </a:ext>
            </a:extLst>
          </p:cNvPr>
          <p:cNvSpPr txBox="1"/>
          <p:nvPr/>
        </p:nvSpPr>
        <p:spPr>
          <a:xfrm>
            <a:off x="6749748" y="4589254"/>
            <a:ext cx="1789044" cy="830997"/>
          </a:xfrm>
          <a:prstGeom prst="rect">
            <a:avLst/>
          </a:prstGeom>
          <a:noFill/>
        </p:spPr>
        <p:txBody>
          <a:bodyPr wrap="square" rtlCol="1">
            <a:spAutoFit/>
          </a:bodyPr>
          <a:lstStyle/>
          <a:p>
            <a:r>
              <a:rPr lang="en-US" sz="2400" b="1" dirty="0">
                <a:solidFill>
                  <a:srgbClr val="FF0000"/>
                </a:solidFill>
                <a:highlight>
                  <a:srgbClr val="FFFF00"/>
                </a:highlight>
              </a:rPr>
              <a:t>Solution: irradiation</a:t>
            </a:r>
            <a:endParaRPr lang="ar-SA" sz="2400" b="1" dirty="0">
              <a:solidFill>
                <a:srgbClr val="FF0000"/>
              </a:solidFill>
              <a:highlight>
                <a:srgbClr val="FFFF00"/>
              </a:highlight>
            </a:endParaRPr>
          </a:p>
        </p:txBody>
      </p:sp>
      <p:sp>
        <p:nvSpPr>
          <p:cNvPr id="3" name="مربع نص 2">
            <a:extLst>
              <a:ext uri="{FF2B5EF4-FFF2-40B4-BE49-F238E27FC236}">
                <a16:creationId xmlns:a16="http://schemas.microsoft.com/office/drawing/2014/main" id="{0F89436F-3966-48E7-ABF5-CA9B05AF7239}"/>
              </a:ext>
            </a:extLst>
          </p:cNvPr>
          <p:cNvSpPr txBox="1"/>
          <p:nvPr/>
        </p:nvSpPr>
        <p:spPr>
          <a:xfrm>
            <a:off x="2845972" y="922150"/>
            <a:ext cx="2324817" cy="461665"/>
          </a:xfrm>
          <a:prstGeom prst="rect">
            <a:avLst/>
          </a:prstGeom>
          <a:noFill/>
        </p:spPr>
        <p:txBody>
          <a:bodyPr wrap="square" rtlCol="1">
            <a:spAutoFit/>
          </a:bodyPr>
          <a:lstStyle/>
          <a:p>
            <a:r>
              <a:rPr lang="en-US" sz="2400" b="1" dirty="0">
                <a:solidFill>
                  <a:schemeClr val="bg1"/>
                </a:solidFill>
                <a:highlight>
                  <a:srgbClr val="FFFF00"/>
                </a:highlight>
              </a:rPr>
              <a:t>Early</a:t>
            </a:r>
            <a:endParaRPr lang="ar-SA" b="1" dirty="0">
              <a:solidFill>
                <a:schemeClr val="bg1"/>
              </a:solidFill>
              <a:highlight>
                <a:srgbClr val="FFFF00"/>
              </a:highlight>
            </a:endParaRPr>
          </a:p>
        </p:txBody>
      </p:sp>
    </p:spTree>
    <p:extLst>
      <p:ext uri="{BB962C8B-B14F-4D97-AF65-F5344CB8AC3E}">
        <p14:creationId xmlns:p14="http://schemas.microsoft.com/office/powerpoint/2010/main" val="3821538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547" y="234756"/>
            <a:ext cx="9561617" cy="968402"/>
          </a:xfrm>
        </p:spPr>
        <p:txBody>
          <a:bodyPr/>
          <a:lstStyle/>
          <a:p>
            <a:r>
              <a:rPr lang="en-US" sz="44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Management of Transfusion Reactions</a:t>
            </a:r>
          </a:p>
        </p:txBody>
      </p:sp>
      <p:sp>
        <p:nvSpPr>
          <p:cNvPr id="3" name="Content Placeholder 2"/>
          <p:cNvSpPr>
            <a:spLocks noGrp="1"/>
          </p:cNvSpPr>
          <p:nvPr>
            <p:ph idx="1"/>
          </p:nvPr>
        </p:nvSpPr>
        <p:spPr>
          <a:xfrm>
            <a:off x="385011" y="1359568"/>
            <a:ext cx="11117876" cy="4908107"/>
          </a:xfrm>
        </p:spPr>
        <p:txBody>
          <a:bodyPr>
            <a:noAutofit/>
          </a:bodyPr>
          <a:lstStyle/>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The </a:t>
            </a:r>
            <a:r>
              <a:rPr lang="en-US" sz="2300" b="1" dirty="0">
                <a:solidFill>
                  <a:schemeClr val="bg1"/>
                </a:solidFill>
                <a:highlight>
                  <a:srgbClr val="FFFF00"/>
                </a:highlight>
                <a:latin typeface="Times New Roman" panose="02020603050405020304" pitchFamily="18" charset="0"/>
                <a:cs typeface="Times New Roman" panose="02020603050405020304" pitchFamily="18" charset="0"/>
              </a:rPr>
              <a:t>first action is always to stop the transfusion </a:t>
            </a:r>
            <a:r>
              <a:rPr lang="en-US" sz="2300" dirty="0">
                <a:solidFill>
                  <a:srgbClr val="E6F7A7"/>
                </a:solidFill>
                <a:latin typeface="Times New Roman" panose="02020603050405020304" pitchFamily="18" charset="0"/>
                <a:cs typeface="Times New Roman" panose="02020603050405020304" pitchFamily="18" charset="0"/>
              </a:rPr>
              <a:t>and </a:t>
            </a:r>
            <a:r>
              <a:rPr lang="en-US" sz="2300" dirty="0">
                <a:solidFill>
                  <a:schemeClr val="bg1"/>
                </a:solidFill>
                <a:highlight>
                  <a:srgbClr val="FFFF00"/>
                </a:highlight>
                <a:latin typeface="Times New Roman" panose="02020603050405020304" pitchFamily="18" charset="0"/>
                <a:cs typeface="Times New Roman" panose="02020603050405020304" pitchFamily="18" charset="0"/>
              </a:rPr>
              <a:t>clarify that the correct patient’s details </a:t>
            </a:r>
            <a:r>
              <a:rPr lang="en-US" sz="2300" dirty="0">
                <a:solidFill>
                  <a:srgbClr val="E6F7A7"/>
                </a:solidFill>
                <a:latin typeface="Times New Roman" panose="02020603050405020304" pitchFamily="18" charset="0"/>
                <a:cs typeface="Times New Roman" panose="02020603050405020304" pitchFamily="18" charset="0"/>
              </a:rPr>
              <a:t>are on the component being transfused. </a:t>
            </a: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Any suspicion of ABO incompatibility should lead to the institution of circulatory support with IV fluids, careful monitoring of pulse, blood pressure and urine output, and supportive management of any developing DIC.</a:t>
            </a:r>
          </a:p>
          <a:p>
            <a:pPr lvl="0" algn="just" rtl="0">
              <a:spcBef>
                <a:spcPts val="0"/>
              </a:spcBef>
              <a:spcAft>
                <a:spcPts val="600"/>
              </a:spcAft>
              <a:buClr>
                <a:srgbClr val="1E5155">
                  <a:lumMod val="40000"/>
                  <a:lumOff val="60000"/>
                </a:srgbClr>
              </a:buClr>
            </a:pPr>
            <a:endParaRPr lang="en-US" sz="23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The component bag should be returned to the transfusion laboratory with a fresh cross-match sample from the patient.</a:t>
            </a: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Samples should also be sent to assess for intravascular hemolysis - including a full blood count, serum haptoglobin, and hemoglobinuria.</a:t>
            </a:r>
          </a:p>
          <a:p>
            <a:pPr lvl="0" algn="just" rtl="0">
              <a:spcBef>
                <a:spcPts val="0"/>
              </a:spcBef>
              <a:spcAft>
                <a:spcPts val="600"/>
              </a:spcAft>
              <a:buClr>
                <a:srgbClr val="1E5155">
                  <a:lumMod val="40000"/>
                  <a:lumOff val="60000"/>
                </a:srgbClr>
              </a:buClr>
            </a:pPr>
            <a:r>
              <a:rPr lang="en-US" sz="2400" dirty="0">
                <a:solidFill>
                  <a:srgbClr val="E6F7A7"/>
                </a:solidFill>
                <a:latin typeface="Times New Roman" panose="02020603050405020304" pitchFamily="18" charset="0"/>
                <a:cs typeface="Times New Roman" panose="02020603050405020304" pitchFamily="18" charset="0"/>
              </a:rPr>
              <a:t>It is important to ensure that the possibility of bacterially contaminated units has been addressed through taking blood cultures. </a:t>
            </a:r>
          </a:p>
          <a:p>
            <a:pPr lvl="0" algn="just" rtl="0">
              <a:spcBef>
                <a:spcPts val="0"/>
              </a:spcBef>
              <a:spcAft>
                <a:spcPts val="600"/>
              </a:spcAft>
              <a:buClr>
                <a:srgbClr val="1E5155">
                  <a:lumMod val="40000"/>
                  <a:lumOff val="60000"/>
                </a:srgbClr>
              </a:buClr>
            </a:pPr>
            <a:endParaRPr lang="en-US" sz="2300" dirty="0">
              <a:solidFill>
                <a:srgbClr val="E6F7A7"/>
              </a:solidFill>
              <a:latin typeface="Times New Roman" panose="02020603050405020304" pitchFamily="18" charset="0"/>
              <a:cs typeface="Times New Roman" panose="02020603050405020304" pitchFamily="18" charset="0"/>
            </a:endParaRPr>
          </a:p>
          <a:p>
            <a:pPr marL="0" indent="0" algn="just" rtl="0">
              <a:spcBef>
                <a:spcPts val="0"/>
              </a:spcBef>
              <a:spcAft>
                <a:spcPts val="600"/>
              </a:spcAft>
              <a:buNone/>
            </a:pPr>
            <a:endParaRPr lang="en-US" sz="2300" dirty="0">
              <a:solidFill>
                <a:srgbClr val="E6F7A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39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168" y="1250541"/>
            <a:ext cx="11296258" cy="5296247"/>
          </a:xfrm>
        </p:spPr>
        <p:txBody>
          <a:bodyPr>
            <a:noAutofit/>
          </a:bodyPr>
          <a:lstStyle/>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If necessary, broad-spectrum antibiotics may be commenced empirically after cultures have been drawn.</a:t>
            </a: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Severe allergic reaction should be treated initially by stopping the transfusion and returning the unit to the laboratory.</a:t>
            </a:r>
          </a:p>
          <a:p>
            <a:pPr lvl="0" algn="just" rtl="0">
              <a:spcBef>
                <a:spcPts val="0"/>
              </a:spcBef>
              <a:spcAft>
                <a:spcPts val="600"/>
              </a:spcAft>
              <a:buClr>
                <a:srgbClr val="1E5155">
                  <a:lumMod val="40000"/>
                  <a:lumOff val="60000"/>
                </a:srgbClr>
              </a:buClr>
            </a:pPr>
            <a:endParaRPr lang="en-US" sz="23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Chlorpheniramine may help, but severe reactions are likely to require oxygen and nebulized salbutamol, plus intramuscular adrenaline in the case of circulatory collapse.</a:t>
            </a: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With mild fevers only, simple interventions may suffice (e.g. giving an antipyretic and slowing the transfusion); similarly, if a mild allergic reaction is evident (e.g. urticaria), chlorpheniramine followed by a slower reinstatement of the transfusion may help.</a:t>
            </a:r>
          </a:p>
          <a:p>
            <a:pPr lvl="0" algn="just" rtl="0">
              <a:spcBef>
                <a:spcPts val="0"/>
              </a:spcBef>
              <a:spcAft>
                <a:spcPts val="600"/>
              </a:spcAft>
              <a:buClr>
                <a:srgbClr val="1E5155">
                  <a:lumMod val="40000"/>
                  <a:lumOff val="60000"/>
                </a:srgbClr>
              </a:buClr>
            </a:pPr>
            <a:endParaRPr lang="en-US" sz="23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Appropriate investigations include a full blood count, a direct antiglobulin test, serum bilirubin and assessment of renal function.</a:t>
            </a:r>
          </a:p>
        </p:txBody>
      </p:sp>
      <p:sp>
        <p:nvSpPr>
          <p:cNvPr id="4" name="Title 1"/>
          <p:cNvSpPr txBox="1">
            <a:spLocks/>
          </p:cNvSpPr>
          <p:nvPr/>
        </p:nvSpPr>
        <p:spPr>
          <a:xfrm>
            <a:off x="1154954" y="311211"/>
            <a:ext cx="8761413"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i="1" dirty="0">
                <a:solidFill>
                  <a:srgbClr val="6AAC90">
                    <a:lumMod val="20000"/>
                    <a:lumOff val="80000"/>
                  </a:srgbClr>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315412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heel(1)">
                                      <p:cBhvr>
                                        <p:cTn id="7" dur="2000"/>
                                        <p:tgtEl>
                                          <p:spTgt spid="3">
                                            <p:txEl>
                                              <p:pRg st="3" end="3"/>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heel(1)">
                                      <p:cBhvr>
                                        <p:cTn id="10" dur="20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1000"/>
                                        <p:tgtEl>
                                          <p:spTgt spid="3">
                                            <p:txEl>
                                              <p:pRg st="6" end="6"/>
                                            </p:txEl>
                                          </p:spTgt>
                                        </p:tgtEl>
                                      </p:cBhvr>
                                    </p:animEffect>
                                    <p:anim calcmode="lin" valueType="num">
                                      <p:cBhvr>
                                        <p:cTn id="1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64" y="143609"/>
            <a:ext cx="8761413" cy="1062200"/>
          </a:xfrm>
        </p:spPr>
        <p:txBody>
          <a:bodyPr/>
          <a:lstStyle/>
          <a:p>
            <a:r>
              <a:rPr lang="en-US" sz="54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Massive transfusion</a:t>
            </a:r>
          </a:p>
        </p:txBody>
      </p:sp>
      <p:sp>
        <p:nvSpPr>
          <p:cNvPr id="3" name="Content Placeholder 2"/>
          <p:cNvSpPr>
            <a:spLocks noGrp="1"/>
          </p:cNvSpPr>
          <p:nvPr>
            <p:ph idx="1"/>
          </p:nvPr>
        </p:nvSpPr>
        <p:spPr>
          <a:xfrm>
            <a:off x="228600" y="1287575"/>
            <a:ext cx="11285621" cy="5495780"/>
          </a:xfrm>
        </p:spPr>
        <p:txBody>
          <a:bodyPr>
            <a:noAutofit/>
          </a:bodyPr>
          <a:lstStyle/>
          <a:p>
            <a:pPr lvl="0" algn="just" rtl="0">
              <a:spcBef>
                <a:spcPts val="0"/>
              </a:spcBef>
              <a:spcAft>
                <a:spcPts val="600"/>
              </a:spcAft>
              <a:buClr>
                <a:srgbClr val="1E5155">
                  <a:lumMod val="40000"/>
                  <a:lumOff val="60000"/>
                </a:srgbClr>
              </a:buClr>
              <a:buFont typeface="Wingdings" panose="05000000000000000000" pitchFamily="2" charset="2"/>
              <a:buChar char="Ø"/>
            </a:pPr>
            <a:r>
              <a:rPr lang="en-US" sz="2400" dirty="0">
                <a:solidFill>
                  <a:srgbClr val="E6F7A7"/>
                </a:solidFill>
                <a:latin typeface="Times New Roman" panose="02020603050405020304" pitchFamily="18" charset="0"/>
                <a:cs typeface="Times New Roman" panose="02020603050405020304" pitchFamily="18" charset="0"/>
              </a:rPr>
              <a:t>Patients with acute hemorrhage (i.e. loss of red cells and plasma) may need to be transfused with large quantities of packed red cells.</a:t>
            </a:r>
          </a:p>
          <a:p>
            <a:pPr lvl="0" algn="just" rtl="0">
              <a:spcBef>
                <a:spcPts val="0"/>
              </a:spcBef>
              <a:spcAft>
                <a:spcPts val="600"/>
              </a:spcAft>
              <a:buClr>
                <a:srgbClr val="1E5155">
                  <a:lumMod val="40000"/>
                  <a:lumOff val="60000"/>
                </a:srgbClr>
              </a:buClr>
              <a:buFont typeface="Wingdings" panose="05000000000000000000" pitchFamily="2" charset="2"/>
              <a:buChar char="Ø"/>
            </a:pPr>
            <a:r>
              <a:rPr lang="en-US" sz="2400" dirty="0">
                <a:solidFill>
                  <a:srgbClr val="E6F7A7"/>
                </a:solidFill>
                <a:latin typeface="Times New Roman" panose="02020603050405020304" pitchFamily="18" charset="0"/>
                <a:cs typeface="Times New Roman" panose="02020603050405020304" pitchFamily="18" charset="0"/>
              </a:rPr>
              <a:t>Massive transfusion has been </a:t>
            </a:r>
            <a:r>
              <a:rPr lang="en-US" sz="2400" dirty="0">
                <a:solidFill>
                  <a:srgbClr val="FF0000"/>
                </a:solidFill>
                <a:latin typeface="Times New Roman" panose="02020603050405020304" pitchFamily="18" charset="0"/>
                <a:cs typeface="Times New Roman" panose="02020603050405020304" pitchFamily="18" charset="0"/>
              </a:rPr>
              <a:t>defined as the replacement of one blood volume over 24 hours, or as the replacement of 50% of circulating volume in 3 hours</a:t>
            </a:r>
            <a:r>
              <a:rPr lang="en-US" sz="2400" dirty="0">
                <a:solidFill>
                  <a:srgbClr val="E6F7A7"/>
                </a:solidFill>
                <a:latin typeface="Times New Roman" panose="02020603050405020304" pitchFamily="18" charset="0"/>
                <a:cs typeface="Times New Roman" panose="02020603050405020304" pitchFamily="18" charset="0"/>
              </a:rPr>
              <a:t>.</a:t>
            </a:r>
          </a:p>
          <a:p>
            <a:pPr lvl="0" algn="just" rtl="0">
              <a:spcBef>
                <a:spcPts val="0"/>
              </a:spcBef>
              <a:spcAft>
                <a:spcPts val="600"/>
              </a:spcAft>
              <a:buClr>
                <a:srgbClr val="1E5155">
                  <a:lumMod val="40000"/>
                  <a:lumOff val="60000"/>
                </a:srgbClr>
              </a:buClr>
              <a:buFont typeface="Wingdings" panose="05000000000000000000" pitchFamily="2" charset="2"/>
              <a:buChar char="Ø"/>
            </a:pPr>
            <a:endParaRPr lang="en-US" sz="24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buFont typeface="Wingdings" panose="05000000000000000000" pitchFamily="2" charset="2"/>
              <a:buChar char="Ø"/>
            </a:pPr>
            <a:r>
              <a:rPr lang="en-US" sz="2400" dirty="0">
                <a:solidFill>
                  <a:srgbClr val="E6F7A7"/>
                </a:solidFill>
                <a:latin typeface="Times New Roman" panose="02020603050405020304" pitchFamily="18" charset="0"/>
                <a:cs typeface="Times New Roman" panose="02020603050405020304" pitchFamily="18" charset="0"/>
              </a:rPr>
              <a:t>With the transfusion of many units of packed red cells, the patient may become deficient in key plasma components such as clotting factors and may also become thrombocytopenic (even in the absence of DIC). </a:t>
            </a:r>
          </a:p>
          <a:p>
            <a:pPr lvl="0" algn="just" rtl="0">
              <a:spcBef>
                <a:spcPts val="0"/>
              </a:spcBef>
              <a:spcAft>
                <a:spcPts val="600"/>
              </a:spcAft>
              <a:buClr>
                <a:srgbClr val="1E5155">
                  <a:lumMod val="40000"/>
                  <a:lumOff val="60000"/>
                </a:srgbClr>
              </a:buClr>
              <a:buFont typeface="Wingdings" panose="05000000000000000000" pitchFamily="2" charset="2"/>
              <a:buChar char="Ø"/>
            </a:pPr>
            <a:endParaRPr lang="en-US" sz="24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buFont typeface="Wingdings" panose="05000000000000000000" pitchFamily="2" charset="2"/>
              <a:buChar char="Ø"/>
            </a:pPr>
            <a:r>
              <a:rPr lang="en-US" sz="2400" dirty="0">
                <a:solidFill>
                  <a:srgbClr val="E6F7A7"/>
                </a:solidFill>
                <a:latin typeface="Times New Roman" panose="02020603050405020304" pitchFamily="18" charset="0"/>
                <a:cs typeface="Times New Roman" panose="02020603050405020304" pitchFamily="18" charset="0"/>
              </a:rPr>
              <a:t>The administration of </a:t>
            </a:r>
            <a:r>
              <a:rPr lang="en-US" sz="2400" dirty="0">
                <a:solidFill>
                  <a:srgbClr val="FF0000"/>
                </a:solidFill>
                <a:latin typeface="Times New Roman" panose="02020603050405020304" pitchFamily="18" charset="0"/>
                <a:cs typeface="Times New Roman" panose="02020603050405020304" pitchFamily="18" charset="0"/>
              </a:rPr>
              <a:t>one unit of FFP per unit of red cells</a:t>
            </a:r>
            <a:r>
              <a:rPr lang="en-US" sz="2400" dirty="0">
                <a:solidFill>
                  <a:srgbClr val="E6F7A7"/>
                </a:solidFill>
                <a:latin typeface="Times New Roman" panose="02020603050405020304" pitchFamily="18" charset="0"/>
                <a:cs typeface="Times New Roman" panose="02020603050405020304" pitchFamily="18" charset="0"/>
              </a:rPr>
              <a:t> may be effective in replacing clotting factors. Fibrinogen and platelets should also be replaced, with 2 pools of cryoprecipitate and 1 adult dose of platelets per 6-8 units of packed red cells.</a:t>
            </a:r>
          </a:p>
          <a:p>
            <a:pPr marL="0" indent="0" algn="just" rtl="0">
              <a:spcBef>
                <a:spcPts val="0"/>
              </a:spcBef>
              <a:spcAft>
                <a:spcPts val="600"/>
              </a:spcAft>
              <a:buNone/>
            </a:pPr>
            <a:endParaRPr lang="en-US" sz="2400" dirty="0">
              <a:solidFill>
                <a:srgbClr val="E6F7A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24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37CC66A-0A4A-4A9B-929B-B626B4CCA82C}"/>
              </a:ext>
            </a:extLst>
          </p:cNvPr>
          <p:cNvSpPr>
            <a:spLocks noGrp="1"/>
          </p:cNvSpPr>
          <p:nvPr>
            <p:ph type="title"/>
          </p:nvPr>
        </p:nvSpPr>
        <p:spPr>
          <a:xfrm>
            <a:off x="646111" y="452718"/>
            <a:ext cx="9404723" cy="952012"/>
          </a:xfrm>
        </p:spPr>
        <p:txBody>
          <a:bodyPr/>
          <a:lstStyle/>
          <a:p>
            <a:r>
              <a:rPr lang="en-US" b="1" dirty="0">
                <a:solidFill>
                  <a:srgbClr val="FF0000"/>
                </a:solidFill>
                <a:highlight>
                  <a:srgbClr val="FFFF00"/>
                </a:highlight>
              </a:rPr>
              <a:t>Always Quality First; </a:t>
            </a:r>
            <a:endParaRPr lang="ar-SA" b="1" dirty="0">
              <a:solidFill>
                <a:srgbClr val="FF0000"/>
              </a:solidFill>
              <a:highlight>
                <a:srgbClr val="FFFF00"/>
              </a:highlight>
            </a:endParaRPr>
          </a:p>
        </p:txBody>
      </p:sp>
      <p:pic>
        <p:nvPicPr>
          <p:cNvPr id="5" name="عنصر نائب للمحتوى 4">
            <a:extLst>
              <a:ext uri="{FF2B5EF4-FFF2-40B4-BE49-F238E27FC236}">
                <a16:creationId xmlns:a16="http://schemas.microsoft.com/office/drawing/2014/main" id="{EACBAD89-1100-4E79-AAC8-992FF01C4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4417" y="1515335"/>
            <a:ext cx="6400800" cy="5286852"/>
          </a:xfrm>
        </p:spPr>
      </p:pic>
      <mc:AlternateContent xmlns:mc="http://schemas.openxmlformats.org/markup-compatibility/2006" xmlns:p14="http://schemas.microsoft.com/office/powerpoint/2010/main">
        <mc:Choice Requires="p14">
          <p:contentPart p14:bwMode="auto" r:id="rId3">
            <p14:nvContentPartPr>
              <p14:cNvPr id="6" name="حبر 5">
                <a:extLst>
                  <a:ext uri="{FF2B5EF4-FFF2-40B4-BE49-F238E27FC236}">
                    <a16:creationId xmlns:a16="http://schemas.microsoft.com/office/drawing/2014/main" id="{8CABB8A3-A1FD-4381-838B-A17EC5D63718}"/>
                  </a:ext>
                </a:extLst>
              </p14:cNvPr>
              <p14:cNvContentPartPr/>
              <p14:nvPr/>
            </p14:nvContentPartPr>
            <p14:xfrm>
              <a:off x="4698146" y="3467186"/>
              <a:ext cx="1994400" cy="57960"/>
            </p14:xfrm>
          </p:contentPart>
        </mc:Choice>
        <mc:Fallback xmlns="">
          <p:pic>
            <p:nvPicPr>
              <p:cNvPr id="6" name="حبر 5">
                <a:extLst>
                  <a:ext uri="{FF2B5EF4-FFF2-40B4-BE49-F238E27FC236}">
                    <a16:creationId xmlns:a16="http://schemas.microsoft.com/office/drawing/2014/main" id="{8CABB8A3-A1FD-4381-838B-A17EC5D63718}"/>
                  </a:ext>
                </a:extLst>
              </p:cNvPr>
              <p:cNvPicPr/>
              <p:nvPr/>
            </p:nvPicPr>
            <p:blipFill>
              <a:blip r:embed="rId4"/>
              <a:stretch>
                <a:fillRect/>
              </a:stretch>
            </p:blipFill>
            <p:spPr>
              <a:xfrm>
                <a:off x="4644506" y="3359186"/>
                <a:ext cx="2102040" cy="273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8" name="حبر 7">
                <a:extLst>
                  <a:ext uri="{FF2B5EF4-FFF2-40B4-BE49-F238E27FC236}">
                    <a16:creationId xmlns:a16="http://schemas.microsoft.com/office/drawing/2014/main" id="{BA26CA69-FB9A-463A-B25D-4D9924AF3D6D}"/>
                  </a:ext>
                </a:extLst>
              </p14:cNvPr>
              <p14:cNvContentPartPr/>
              <p14:nvPr/>
            </p14:nvContentPartPr>
            <p14:xfrm>
              <a:off x="4690946" y="702026"/>
              <a:ext cx="360" cy="360"/>
            </p14:xfrm>
          </p:contentPart>
        </mc:Choice>
        <mc:Fallback xmlns="">
          <p:pic>
            <p:nvPicPr>
              <p:cNvPr id="8" name="حبر 7">
                <a:extLst>
                  <a:ext uri="{FF2B5EF4-FFF2-40B4-BE49-F238E27FC236}">
                    <a16:creationId xmlns:a16="http://schemas.microsoft.com/office/drawing/2014/main" id="{BA26CA69-FB9A-463A-B25D-4D9924AF3D6D}"/>
                  </a:ext>
                </a:extLst>
              </p:cNvPr>
              <p:cNvPicPr/>
              <p:nvPr/>
            </p:nvPicPr>
            <p:blipFill>
              <a:blip r:embed="rId6"/>
              <a:stretch>
                <a:fillRect/>
              </a:stretch>
            </p:blipFill>
            <p:spPr>
              <a:xfrm>
                <a:off x="4673306" y="59438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9" name="حبر 8">
                <a:extLst>
                  <a:ext uri="{FF2B5EF4-FFF2-40B4-BE49-F238E27FC236}">
                    <a16:creationId xmlns:a16="http://schemas.microsoft.com/office/drawing/2014/main" id="{CAC77E7D-8FF9-4F5F-AB10-D0C3CC31F626}"/>
                  </a:ext>
                </a:extLst>
              </p14:cNvPr>
              <p14:cNvContentPartPr/>
              <p14:nvPr/>
            </p14:nvContentPartPr>
            <p14:xfrm>
              <a:off x="5526146" y="1059866"/>
              <a:ext cx="27000" cy="360"/>
            </p14:xfrm>
          </p:contentPart>
        </mc:Choice>
        <mc:Fallback xmlns="">
          <p:pic>
            <p:nvPicPr>
              <p:cNvPr id="9" name="حبر 8">
                <a:extLst>
                  <a:ext uri="{FF2B5EF4-FFF2-40B4-BE49-F238E27FC236}">
                    <a16:creationId xmlns:a16="http://schemas.microsoft.com/office/drawing/2014/main" id="{CAC77E7D-8FF9-4F5F-AB10-D0C3CC31F626}"/>
                  </a:ext>
                </a:extLst>
              </p:cNvPr>
              <p:cNvPicPr/>
              <p:nvPr/>
            </p:nvPicPr>
            <p:blipFill>
              <a:blip r:embed="rId8"/>
              <a:stretch>
                <a:fillRect/>
              </a:stretch>
            </p:blipFill>
            <p:spPr>
              <a:xfrm>
                <a:off x="5508146" y="952226"/>
                <a:ext cx="6264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2" name="حبر 11">
                <a:extLst>
                  <a:ext uri="{FF2B5EF4-FFF2-40B4-BE49-F238E27FC236}">
                    <a16:creationId xmlns:a16="http://schemas.microsoft.com/office/drawing/2014/main" id="{278469DF-5C18-407B-9AA2-CAB5A9DDAD6C}"/>
                  </a:ext>
                </a:extLst>
              </p14:cNvPr>
              <p14:cNvContentPartPr/>
              <p14:nvPr/>
            </p14:nvContentPartPr>
            <p14:xfrm>
              <a:off x="5234546" y="2610386"/>
              <a:ext cx="39960" cy="66600"/>
            </p14:xfrm>
          </p:contentPart>
        </mc:Choice>
        <mc:Fallback xmlns="">
          <p:pic>
            <p:nvPicPr>
              <p:cNvPr id="12" name="حبر 11">
                <a:extLst>
                  <a:ext uri="{FF2B5EF4-FFF2-40B4-BE49-F238E27FC236}">
                    <a16:creationId xmlns:a16="http://schemas.microsoft.com/office/drawing/2014/main" id="{278469DF-5C18-407B-9AA2-CAB5A9DDAD6C}"/>
                  </a:ext>
                </a:extLst>
              </p:cNvPr>
              <p:cNvPicPr/>
              <p:nvPr/>
            </p:nvPicPr>
            <p:blipFill>
              <a:blip r:embed="rId10"/>
              <a:stretch>
                <a:fillRect/>
              </a:stretch>
            </p:blipFill>
            <p:spPr>
              <a:xfrm>
                <a:off x="5216546" y="2502746"/>
                <a:ext cx="75600" cy="282240"/>
              </a:xfrm>
              <a:prstGeom prst="rect">
                <a:avLst/>
              </a:prstGeom>
            </p:spPr>
          </p:pic>
        </mc:Fallback>
      </mc:AlternateContent>
    </p:spTree>
    <p:extLst>
      <p:ext uri="{BB962C8B-B14F-4D97-AF65-F5344CB8AC3E}">
        <p14:creationId xmlns:p14="http://schemas.microsoft.com/office/powerpoint/2010/main" val="2655442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1" descr="Blood Bank (9).jpg">
            <a:extLst>
              <a:ext uri="{FF2B5EF4-FFF2-40B4-BE49-F238E27FC236}">
                <a16:creationId xmlns:a16="http://schemas.microsoft.com/office/drawing/2014/main" id="{FF041583-4106-4221-8BCD-B2C2B8082E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5878" y="132521"/>
            <a:ext cx="6533322" cy="659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232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A57D777-27BB-4EE1-B40B-6EF4F24E08B8}"/>
              </a:ext>
            </a:extLst>
          </p:cNvPr>
          <p:cNvSpPr>
            <a:spLocks noGrp="1"/>
          </p:cNvSpPr>
          <p:nvPr>
            <p:ph type="title"/>
          </p:nvPr>
        </p:nvSpPr>
        <p:spPr>
          <a:xfrm>
            <a:off x="646111" y="452718"/>
            <a:ext cx="9404723" cy="806239"/>
          </a:xfrm>
        </p:spPr>
        <p:txBody>
          <a:bodyPr/>
          <a:lstStyle/>
          <a:p>
            <a:r>
              <a:rPr lang="en-US" sz="4400" b="1" dirty="0">
                <a:solidFill>
                  <a:srgbClr val="FFFF00"/>
                </a:solidFill>
              </a:rPr>
              <a:t>Conclusion:</a:t>
            </a:r>
            <a:r>
              <a:rPr lang="en-US" sz="4400" b="1" dirty="0"/>
              <a:t> </a:t>
            </a:r>
            <a:endParaRPr lang="ar-SA" sz="4400" b="1" dirty="0"/>
          </a:p>
        </p:txBody>
      </p:sp>
      <p:sp>
        <p:nvSpPr>
          <p:cNvPr id="3" name="عنصر نائب للمحتوى 2">
            <a:extLst>
              <a:ext uri="{FF2B5EF4-FFF2-40B4-BE49-F238E27FC236}">
                <a16:creationId xmlns:a16="http://schemas.microsoft.com/office/drawing/2014/main" id="{54908631-6FD1-45F2-AC89-D6A538FE687A}"/>
              </a:ext>
            </a:extLst>
          </p:cNvPr>
          <p:cNvSpPr>
            <a:spLocks noGrp="1"/>
          </p:cNvSpPr>
          <p:nvPr>
            <p:ph idx="1"/>
          </p:nvPr>
        </p:nvSpPr>
        <p:spPr>
          <a:xfrm>
            <a:off x="645130" y="1510748"/>
            <a:ext cx="10473444" cy="4737651"/>
          </a:xfrm>
        </p:spPr>
        <p:txBody>
          <a:bodyPr>
            <a:normAutofit fontScale="92500" lnSpcReduction="10000"/>
          </a:bodyPr>
          <a:lstStyle/>
          <a:p>
            <a:pPr algn="l" rtl="0"/>
            <a:r>
              <a:rPr lang="en-US" sz="2800" dirty="0"/>
              <a:t>The main goal of blood bank services is to provide a safe blood component in timely and cost-effectiveness manners.</a:t>
            </a:r>
          </a:p>
          <a:p>
            <a:pPr algn="l" rtl="0"/>
            <a:endParaRPr lang="en-US" sz="2800" dirty="0"/>
          </a:p>
          <a:p>
            <a:pPr algn="l" rtl="0"/>
            <a:r>
              <a:rPr lang="en-US" sz="2800" dirty="0"/>
              <a:t>Different key dedicated areas in the blood bank serve in harmony to achieve the main goal.</a:t>
            </a:r>
          </a:p>
          <a:p>
            <a:pPr algn="l" rtl="0"/>
            <a:endParaRPr lang="en-US" sz="2800" dirty="0"/>
          </a:p>
          <a:p>
            <a:pPr algn="l" rtl="0"/>
            <a:r>
              <a:rPr lang="en-US" sz="2800" dirty="0"/>
              <a:t>Always, there is a risk in transfusion. All implemented standards goal to minimize the risk.</a:t>
            </a:r>
          </a:p>
          <a:p>
            <a:pPr algn="l" rtl="0"/>
            <a:endParaRPr lang="en-US" sz="2800" dirty="0"/>
          </a:p>
          <a:p>
            <a:pPr algn="l" rtl="0"/>
            <a:r>
              <a:rPr lang="en-US" sz="3000" b="1" dirty="0">
                <a:solidFill>
                  <a:srgbClr val="FFFF00"/>
                </a:solidFill>
              </a:rPr>
              <a:t>Always, maintain the quality!</a:t>
            </a:r>
          </a:p>
        </p:txBody>
      </p:sp>
    </p:spTree>
    <p:extLst>
      <p:ext uri="{BB962C8B-B14F-4D97-AF65-F5344CB8AC3E}">
        <p14:creationId xmlns:p14="http://schemas.microsoft.com/office/powerpoint/2010/main" val="212224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0269" y="2766915"/>
            <a:ext cx="10972800" cy="1143000"/>
          </a:xfrm>
          <a:solidFill>
            <a:srgbClr val="19332F"/>
          </a:solidFill>
        </p:spPr>
        <p:txBody>
          <a:bodyPr/>
          <a:lstStyle/>
          <a:p>
            <a:pPr algn="ctr"/>
            <a:r>
              <a:rPr lang="en-US" sz="7200" b="1" i="1" dirty="0">
                <a:solidFill>
                  <a:srgbClr val="FFFF00"/>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620205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0430F1B-3AD4-40A2-B425-5A282325FA2F}"/>
              </a:ext>
            </a:extLst>
          </p:cNvPr>
          <p:cNvSpPr>
            <a:spLocks noGrp="1"/>
          </p:cNvSpPr>
          <p:nvPr>
            <p:ph type="title"/>
          </p:nvPr>
        </p:nvSpPr>
        <p:spPr/>
        <p:txBody>
          <a:bodyPr/>
          <a:lstStyle/>
          <a:p>
            <a:r>
              <a:rPr lang="en-US" dirty="0"/>
              <a:t>Example MCQs</a:t>
            </a:r>
            <a:endParaRPr lang="ar-SA" dirty="0"/>
          </a:p>
        </p:txBody>
      </p:sp>
      <p:sp>
        <p:nvSpPr>
          <p:cNvPr id="3" name="عنصر نائب للمحتوى 2">
            <a:extLst>
              <a:ext uri="{FF2B5EF4-FFF2-40B4-BE49-F238E27FC236}">
                <a16:creationId xmlns:a16="http://schemas.microsoft.com/office/drawing/2014/main" id="{F4842BC0-5133-4630-ABD6-28A1C4AA5F95}"/>
              </a:ext>
            </a:extLst>
          </p:cNvPr>
          <p:cNvSpPr>
            <a:spLocks noGrp="1"/>
          </p:cNvSpPr>
          <p:nvPr>
            <p:ph idx="1"/>
          </p:nvPr>
        </p:nvSpPr>
        <p:spPr>
          <a:xfrm>
            <a:off x="798512" y="1681858"/>
            <a:ext cx="9962253" cy="4195481"/>
          </a:xfrm>
        </p:spPr>
        <p:txBody>
          <a:bodyPr/>
          <a:lstStyle/>
          <a:p>
            <a:pPr algn="l" rtl="0"/>
            <a:r>
              <a:rPr lang="en-US" sz="2800" b="1" dirty="0">
                <a:solidFill>
                  <a:srgbClr val="FF0000"/>
                </a:solidFill>
              </a:rPr>
              <a:t>Which one of the following services is not under the donation sector of the blood bank?</a:t>
            </a:r>
          </a:p>
          <a:p>
            <a:pPr lvl="1" algn="l" rtl="0"/>
            <a:endParaRPr lang="en-US" sz="900" dirty="0"/>
          </a:p>
          <a:p>
            <a:pPr lvl="1" algn="l" rtl="0"/>
            <a:r>
              <a:rPr lang="en-US" sz="2400" dirty="0"/>
              <a:t>A) Collection of whole blood unit.</a:t>
            </a:r>
          </a:p>
          <a:p>
            <a:pPr lvl="1" algn="l" rtl="0"/>
            <a:r>
              <a:rPr lang="en-US" sz="2400" dirty="0"/>
              <a:t>B) Reconfirmation of donor blood group.</a:t>
            </a:r>
          </a:p>
          <a:p>
            <a:pPr lvl="1" algn="l" rtl="0"/>
            <a:r>
              <a:rPr lang="en-US" sz="2400" dirty="0"/>
              <a:t>C) Component separation.</a:t>
            </a:r>
          </a:p>
          <a:p>
            <a:pPr lvl="1" algn="l" rtl="0"/>
            <a:r>
              <a:rPr lang="en-US" sz="2400" dirty="0"/>
              <a:t>D) ) Infectious agents testing.</a:t>
            </a:r>
          </a:p>
          <a:p>
            <a:pPr lvl="1" algn="l" rtl="0"/>
            <a:r>
              <a:rPr lang="en-US" sz="2400" dirty="0"/>
              <a:t>E) All services are belong the donation sector. </a:t>
            </a:r>
            <a:endParaRPr lang="ar-SA" sz="2400" dirty="0"/>
          </a:p>
        </p:txBody>
      </p:sp>
    </p:spTree>
    <p:extLst>
      <p:ext uri="{BB962C8B-B14F-4D97-AF65-F5344CB8AC3E}">
        <p14:creationId xmlns:p14="http://schemas.microsoft.com/office/powerpoint/2010/main" val="2692117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descr="Blood Bank (23).jpg">
            <a:extLst>
              <a:ext uri="{FF2B5EF4-FFF2-40B4-BE49-F238E27FC236}">
                <a16:creationId xmlns:a16="http://schemas.microsoft.com/office/drawing/2014/main" id="{5CF85716-A6C7-4832-BF89-1D23900646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9444" y="114300"/>
            <a:ext cx="9144000" cy="662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Text Box 3">
            <a:extLst>
              <a:ext uri="{FF2B5EF4-FFF2-40B4-BE49-F238E27FC236}">
                <a16:creationId xmlns:a16="http://schemas.microsoft.com/office/drawing/2014/main" id="{1FA04525-3787-4A82-AEF2-81300389233E}"/>
              </a:ext>
            </a:extLst>
          </p:cNvPr>
          <p:cNvSpPr txBox="1">
            <a:spLocks noChangeArrowheads="1"/>
          </p:cNvSpPr>
          <p:nvPr/>
        </p:nvSpPr>
        <p:spPr bwMode="auto">
          <a:xfrm>
            <a:off x="2517914" y="457201"/>
            <a:ext cx="59784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cs typeface="Arial" panose="020B0604020202020204" pitchFamily="34" charset="0"/>
              </a:defRPr>
            </a:lvl5pPr>
            <a:lvl6pPr marL="2514600" indent="-228600" algn="l" rtl="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cs typeface="Arial" panose="020B0604020202020204" pitchFamily="34" charset="0"/>
              </a:defRPr>
            </a:lvl6pPr>
            <a:lvl7pPr marL="2971800" indent="-228600" algn="l" rtl="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cs typeface="Arial" panose="020B0604020202020204" pitchFamily="34" charset="0"/>
              </a:defRPr>
            </a:lvl7pPr>
            <a:lvl8pPr marL="3429000" indent="-228600" algn="l" rtl="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cs typeface="Arial" panose="020B0604020202020204" pitchFamily="34" charset="0"/>
              </a:defRPr>
            </a:lvl8pPr>
            <a:lvl9pPr marL="3886200" indent="-228600" algn="l" rtl="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cs typeface="Arial" panose="020B0604020202020204" pitchFamily="34" charset="0"/>
              </a:defRPr>
            </a:lvl9pPr>
          </a:lstStyle>
          <a:p>
            <a:pPr algn="ctr" rtl="1" eaLnBrk="1" hangingPunct="1">
              <a:spcBef>
                <a:spcPct val="0"/>
              </a:spcBef>
              <a:buClrTx/>
              <a:buSzTx/>
              <a:buFontTx/>
              <a:buNone/>
            </a:pPr>
            <a:r>
              <a:rPr lang="en-US" altLang="en-US" sz="6000" i="1" dirty="0">
                <a:solidFill>
                  <a:srgbClr val="FF0000"/>
                </a:solidFill>
                <a:highlight>
                  <a:srgbClr val="FFFF00"/>
                </a:highlight>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705766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E449107-4B89-4796-AF5D-0F8F45498EF7}"/>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5299" name="Picture 2">
            <a:extLst>
              <a:ext uri="{FF2B5EF4-FFF2-40B4-BE49-F238E27FC236}">
                <a16:creationId xmlns:a16="http://schemas.microsoft.com/office/drawing/2014/main" id="{FA4E48C4-B5FC-4B7A-81E2-6F6C4F15873C}"/>
              </a:ext>
            </a:extLst>
          </p:cNvPr>
          <p:cNvPicPr>
            <a:picLocks noChangeAspect="1"/>
          </p:cNvPicPr>
          <p:nvPr/>
        </p:nvPicPr>
        <p:blipFill>
          <a:blip r:embed="rId2">
            <a:extLst>
              <a:ext uri="{28A0092B-C50C-407E-A947-70E740481C1C}">
                <a14:useLocalDpi xmlns:a14="http://schemas.microsoft.com/office/drawing/2010/main" val="0"/>
              </a:ext>
            </a:extLst>
          </a:blip>
          <a:srcRect l="2629" t="1111" r="1100" b="1111"/>
          <a:stretch>
            <a:fillRect/>
          </a:stretch>
        </p:blipFill>
        <p:spPr bwMode="auto">
          <a:xfrm>
            <a:off x="3505200" y="76200"/>
            <a:ext cx="5181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id="{CB401D3B-87EA-4054-BCC7-B3E10E48F368}"/>
                  </a:ext>
                </a:extLst>
              </p14:cNvPr>
              <p14:cNvContentPartPr/>
              <p14:nvPr/>
            </p14:nvContentPartPr>
            <p14:xfrm>
              <a:off x="1976186" y="596186"/>
              <a:ext cx="1217880" cy="1452960"/>
            </p14:xfrm>
          </p:contentPart>
        </mc:Choice>
        <mc:Fallback xmlns="">
          <p:pic>
            <p:nvPicPr>
              <p:cNvPr id="4" name="حبر 3">
                <a:extLst>
                  <a:ext uri="{FF2B5EF4-FFF2-40B4-BE49-F238E27FC236}">
                    <a16:creationId xmlns:a16="http://schemas.microsoft.com/office/drawing/2014/main" id="{CB401D3B-87EA-4054-BCC7-B3E10E48F368}"/>
                  </a:ext>
                </a:extLst>
              </p:cNvPr>
              <p:cNvPicPr/>
              <p:nvPr/>
            </p:nvPicPr>
            <p:blipFill>
              <a:blip r:embed="rId4"/>
              <a:stretch>
                <a:fillRect/>
              </a:stretch>
            </p:blipFill>
            <p:spPr>
              <a:xfrm>
                <a:off x="1967186" y="587186"/>
                <a:ext cx="1235520" cy="1470600"/>
              </a:xfrm>
              <a:prstGeom prst="rect">
                <a:avLst/>
              </a:prstGeom>
            </p:spPr>
          </p:pic>
        </mc:Fallback>
      </mc:AlternateContent>
    </p:spTree>
    <p:extLst>
      <p:ext uri="{BB962C8B-B14F-4D97-AF65-F5344CB8AC3E}">
        <p14:creationId xmlns:p14="http://schemas.microsoft.com/office/powerpoint/2010/main" val="4276283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04B17B8-B4FC-4426-9C7A-51A965E533CE}"/>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6323" name="Picture 1">
            <a:extLst>
              <a:ext uri="{FF2B5EF4-FFF2-40B4-BE49-F238E27FC236}">
                <a16:creationId xmlns:a16="http://schemas.microsoft.com/office/drawing/2014/main" id="{6BE443DF-CACA-41A2-B930-47C6AC32503A}"/>
              </a:ext>
            </a:extLst>
          </p:cNvPr>
          <p:cNvPicPr>
            <a:picLocks noChangeAspect="1"/>
          </p:cNvPicPr>
          <p:nvPr/>
        </p:nvPicPr>
        <p:blipFill>
          <a:blip r:embed="rId2">
            <a:extLst>
              <a:ext uri="{28A0092B-C50C-407E-A947-70E740481C1C}">
                <a14:useLocalDpi xmlns:a14="http://schemas.microsoft.com/office/drawing/2010/main" val="0"/>
              </a:ext>
            </a:extLst>
          </a:blip>
          <a:srcRect l="4156" t="1112" r="1100" b="272"/>
          <a:stretch>
            <a:fillRect/>
          </a:stretch>
        </p:blipFill>
        <p:spPr bwMode="auto">
          <a:xfrm>
            <a:off x="3581400" y="19050"/>
            <a:ext cx="51054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id="{B6EF9A8C-35C6-4E0A-B5C5-46F2950F21F8}"/>
                  </a:ext>
                </a:extLst>
              </p14:cNvPr>
              <p14:cNvContentPartPr/>
              <p14:nvPr/>
            </p14:nvContentPartPr>
            <p14:xfrm>
              <a:off x="1976186" y="331226"/>
              <a:ext cx="1227240" cy="1643040"/>
            </p14:xfrm>
          </p:contentPart>
        </mc:Choice>
        <mc:Fallback xmlns="">
          <p:pic>
            <p:nvPicPr>
              <p:cNvPr id="4" name="حبر 3">
                <a:extLst>
                  <a:ext uri="{FF2B5EF4-FFF2-40B4-BE49-F238E27FC236}">
                    <a16:creationId xmlns:a16="http://schemas.microsoft.com/office/drawing/2014/main" id="{B6EF9A8C-35C6-4E0A-B5C5-46F2950F21F8}"/>
                  </a:ext>
                </a:extLst>
              </p:cNvPr>
              <p:cNvPicPr/>
              <p:nvPr/>
            </p:nvPicPr>
            <p:blipFill>
              <a:blip r:embed="rId4"/>
              <a:stretch>
                <a:fillRect/>
              </a:stretch>
            </p:blipFill>
            <p:spPr>
              <a:xfrm>
                <a:off x="1971866" y="326906"/>
                <a:ext cx="1235880" cy="1651680"/>
              </a:xfrm>
              <a:prstGeom prst="rect">
                <a:avLst/>
              </a:prstGeom>
            </p:spPr>
          </p:pic>
        </mc:Fallback>
      </mc:AlternateContent>
    </p:spTree>
    <p:extLst>
      <p:ext uri="{BB962C8B-B14F-4D97-AF65-F5344CB8AC3E}">
        <p14:creationId xmlns:p14="http://schemas.microsoft.com/office/powerpoint/2010/main" val="4137499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182CF08-3FDE-473B-8EE5-790BC61A2351}"/>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7347" name="Picture 2">
            <a:extLst>
              <a:ext uri="{FF2B5EF4-FFF2-40B4-BE49-F238E27FC236}">
                <a16:creationId xmlns:a16="http://schemas.microsoft.com/office/drawing/2014/main" id="{0CF32753-89B1-47C7-96C7-466C73680AE3}"/>
              </a:ext>
            </a:extLst>
          </p:cNvPr>
          <p:cNvPicPr>
            <a:picLocks noChangeAspect="1"/>
          </p:cNvPicPr>
          <p:nvPr/>
        </p:nvPicPr>
        <p:blipFill>
          <a:blip r:embed="rId2">
            <a:extLst>
              <a:ext uri="{28A0092B-C50C-407E-A947-70E740481C1C}">
                <a14:useLocalDpi xmlns:a14="http://schemas.microsoft.com/office/drawing/2010/main" val="0"/>
              </a:ext>
            </a:extLst>
          </a:blip>
          <a:srcRect l="4156" t="1112" r="1100" b="681"/>
          <a:stretch>
            <a:fillRect/>
          </a:stretch>
        </p:blipFill>
        <p:spPr bwMode="auto">
          <a:xfrm>
            <a:off x="3657600" y="46038"/>
            <a:ext cx="4953000" cy="67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id="{FC34AD2B-1A6B-4946-B5B9-FAC17A204EEC}"/>
                  </a:ext>
                </a:extLst>
              </p14:cNvPr>
              <p14:cNvContentPartPr/>
              <p14:nvPr/>
            </p14:nvContentPartPr>
            <p14:xfrm>
              <a:off x="1491266" y="304586"/>
              <a:ext cx="1609920" cy="2196360"/>
            </p14:xfrm>
          </p:contentPart>
        </mc:Choice>
        <mc:Fallback xmlns="">
          <p:pic>
            <p:nvPicPr>
              <p:cNvPr id="4" name="حبر 3">
                <a:extLst>
                  <a:ext uri="{FF2B5EF4-FFF2-40B4-BE49-F238E27FC236}">
                    <a16:creationId xmlns:a16="http://schemas.microsoft.com/office/drawing/2014/main" id="{FC34AD2B-1A6B-4946-B5B9-FAC17A204EEC}"/>
                  </a:ext>
                </a:extLst>
              </p:cNvPr>
              <p:cNvPicPr/>
              <p:nvPr/>
            </p:nvPicPr>
            <p:blipFill>
              <a:blip r:embed="rId4"/>
              <a:stretch>
                <a:fillRect/>
              </a:stretch>
            </p:blipFill>
            <p:spPr>
              <a:xfrm>
                <a:off x="1482626" y="295946"/>
                <a:ext cx="1627560" cy="2214000"/>
              </a:xfrm>
              <a:prstGeom prst="rect">
                <a:avLst/>
              </a:prstGeom>
            </p:spPr>
          </p:pic>
        </mc:Fallback>
      </mc:AlternateContent>
    </p:spTree>
    <p:extLst>
      <p:ext uri="{BB962C8B-B14F-4D97-AF65-F5344CB8AC3E}">
        <p14:creationId xmlns:p14="http://schemas.microsoft.com/office/powerpoint/2010/main" val="2973133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5611C84-579A-4F5E-8A2B-25DCC7F97758}"/>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8371" name="Picture 1">
            <a:extLst>
              <a:ext uri="{FF2B5EF4-FFF2-40B4-BE49-F238E27FC236}">
                <a16:creationId xmlns:a16="http://schemas.microsoft.com/office/drawing/2014/main" id="{9A006A87-7B34-4B34-8355-382597D49CEB}"/>
              </a:ext>
            </a:extLst>
          </p:cNvPr>
          <p:cNvPicPr>
            <a:picLocks noChangeAspect="1"/>
          </p:cNvPicPr>
          <p:nvPr/>
        </p:nvPicPr>
        <p:blipFill>
          <a:blip r:embed="rId2">
            <a:extLst>
              <a:ext uri="{28A0092B-C50C-407E-A947-70E740481C1C}">
                <a14:useLocalDpi xmlns:a14="http://schemas.microsoft.com/office/drawing/2010/main" val="0"/>
              </a:ext>
            </a:extLst>
          </a:blip>
          <a:srcRect l="8742" r="1102" b="5556"/>
          <a:stretch>
            <a:fillRect/>
          </a:stretch>
        </p:blipFill>
        <p:spPr bwMode="auto">
          <a:xfrm>
            <a:off x="3657600" y="76200"/>
            <a:ext cx="4953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id="{5C9738FD-30F5-498B-A325-839DE593C234}"/>
                  </a:ext>
                </a:extLst>
              </p14:cNvPr>
              <p14:cNvContentPartPr/>
              <p14:nvPr/>
            </p14:nvContentPartPr>
            <p14:xfrm>
              <a:off x="2078786" y="357506"/>
              <a:ext cx="1207080" cy="1443240"/>
            </p14:xfrm>
          </p:contentPart>
        </mc:Choice>
        <mc:Fallback xmlns="">
          <p:pic>
            <p:nvPicPr>
              <p:cNvPr id="4" name="حبر 3">
                <a:extLst>
                  <a:ext uri="{FF2B5EF4-FFF2-40B4-BE49-F238E27FC236}">
                    <a16:creationId xmlns:a16="http://schemas.microsoft.com/office/drawing/2014/main" id="{5C9738FD-30F5-498B-A325-839DE593C234}"/>
                  </a:ext>
                </a:extLst>
              </p:cNvPr>
              <p:cNvPicPr/>
              <p:nvPr/>
            </p:nvPicPr>
            <p:blipFill>
              <a:blip r:embed="rId4"/>
              <a:stretch>
                <a:fillRect/>
              </a:stretch>
            </p:blipFill>
            <p:spPr>
              <a:xfrm>
                <a:off x="2074466" y="353186"/>
                <a:ext cx="1215720" cy="1451880"/>
              </a:xfrm>
              <a:prstGeom prst="rect">
                <a:avLst/>
              </a:prstGeom>
            </p:spPr>
          </p:pic>
        </mc:Fallback>
      </mc:AlternateContent>
    </p:spTree>
    <p:extLst>
      <p:ext uri="{BB962C8B-B14F-4D97-AF65-F5344CB8AC3E}">
        <p14:creationId xmlns:p14="http://schemas.microsoft.com/office/powerpoint/2010/main" val="2811817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03399EC-679A-4ACF-827C-B8BF754E1342}"/>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9395" name="Picture 2">
            <a:extLst>
              <a:ext uri="{FF2B5EF4-FFF2-40B4-BE49-F238E27FC236}">
                <a16:creationId xmlns:a16="http://schemas.microsoft.com/office/drawing/2014/main" id="{7B83C617-C983-4D49-B731-AE792E7B92AC}"/>
              </a:ext>
            </a:extLst>
          </p:cNvPr>
          <p:cNvPicPr>
            <a:picLocks noChangeAspect="1"/>
          </p:cNvPicPr>
          <p:nvPr/>
        </p:nvPicPr>
        <p:blipFill>
          <a:blip r:embed="rId2">
            <a:extLst>
              <a:ext uri="{28A0092B-C50C-407E-A947-70E740481C1C}">
                <a14:useLocalDpi xmlns:a14="http://schemas.microsoft.com/office/drawing/2010/main" val="0"/>
              </a:ext>
            </a:extLst>
          </a:blip>
          <a:srcRect l="8742" r="1102" b="4445"/>
          <a:stretch>
            <a:fillRect/>
          </a:stretch>
        </p:blipFill>
        <p:spPr bwMode="auto">
          <a:xfrm>
            <a:off x="3657600" y="76200"/>
            <a:ext cx="48768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id="{3D8DDEF6-42B6-4847-9303-DF897A2D1370}"/>
                  </a:ext>
                </a:extLst>
              </p14:cNvPr>
              <p14:cNvContentPartPr/>
              <p14:nvPr/>
            </p14:nvContentPartPr>
            <p14:xfrm>
              <a:off x="2103266" y="357506"/>
              <a:ext cx="905040" cy="1320840"/>
            </p14:xfrm>
          </p:contentPart>
        </mc:Choice>
        <mc:Fallback xmlns="">
          <p:pic>
            <p:nvPicPr>
              <p:cNvPr id="4" name="حبر 3">
                <a:extLst>
                  <a:ext uri="{FF2B5EF4-FFF2-40B4-BE49-F238E27FC236}">
                    <a16:creationId xmlns:a16="http://schemas.microsoft.com/office/drawing/2014/main" id="{3D8DDEF6-42B6-4847-9303-DF897A2D1370}"/>
                  </a:ext>
                </a:extLst>
              </p:cNvPr>
              <p:cNvPicPr/>
              <p:nvPr/>
            </p:nvPicPr>
            <p:blipFill>
              <a:blip r:embed="rId4"/>
              <a:stretch>
                <a:fillRect/>
              </a:stretch>
            </p:blipFill>
            <p:spPr>
              <a:xfrm>
                <a:off x="2094626" y="348866"/>
                <a:ext cx="922680" cy="1338480"/>
              </a:xfrm>
              <a:prstGeom prst="rect">
                <a:avLst/>
              </a:prstGeom>
            </p:spPr>
          </p:pic>
        </mc:Fallback>
      </mc:AlternateContent>
    </p:spTree>
    <p:extLst>
      <p:ext uri="{BB962C8B-B14F-4D97-AF65-F5344CB8AC3E}">
        <p14:creationId xmlns:p14="http://schemas.microsoft.com/office/powerpoint/2010/main" val="1678012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A67C2D58-6525-48A3-906D-0FF75A26E719}"/>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60419" name="Picture 1">
            <a:extLst>
              <a:ext uri="{FF2B5EF4-FFF2-40B4-BE49-F238E27FC236}">
                <a16:creationId xmlns:a16="http://schemas.microsoft.com/office/drawing/2014/main" id="{DB7B297A-B02B-4E51-B7D2-69AB44CCAFA5}"/>
              </a:ext>
            </a:extLst>
          </p:cNvPr>
          <p:cNvPicPr>
            <a:picLocks noChangeAspect="1"/>
          </p:cNvPicPr>
          <p:nvPr/>
        </p:nvPicPr>
        <p:blipFill>
          <a:blip r:embed="rId2">
            <a:extLst>
              <a:ext uri="{28A0092B-C50C-407E-A947-70E740481C1C}">
                <a14:useLocalDpi xmlns:a14="http://schemas.microsoft.com/office/drawing/2010/main" val="0"/>
              </a:ext>
            </a:extLst>
          </a:blip>
          <a:srcRect l="8742" r="1102" b="3333"/>
          <a:stretch>
            <a:fillRect/>
          </a:stretch>
        </p:blipFill>
        <p:spPr bwMode="auto">
          <a:xfrm>
            <a:off x="3581400" y="76200"/>
            <a:ext cx="4953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id="{10DA01D2-D389-4737-83D6-4607E25F1096}"/>
                  </a:ext>
                </a:extLst>
              </p14:cNvPr>
              <p14:cNvContentPartPr/>
              <p14:nvPr/>
            </p14:nvContentPartPr>
            <p14:xfrm>
              <a:off x="2217026" y="397466"/>
              <a:ext cx="977760" cy="1172880"/>
            </p14:xfrm>
          </p:contentPart>
        </mc:Choice>
        <mc:Fallback xmlns="">
          <p:pic>
            <p:nvPicPr>
              <p:cNvPr id="4" name="حبر 3">
                <a:extLst>
                  <a:ext uri="{FF2B5EF4-FFF2-40B4-BE49-F238E27FC236}">
                    <a16:creationId xmlns:a16="http://schemas.microsoft.com/office/drawing/2014/main" id="{10DA01D2-D389-4737-83D6-4607E25F1096}"/>
                  </a:ext>
                </a:extLst>
              </p:cNvPr>
              <p:cNvPicPr/>
              <p:nvPr/>
            </p:nvPicPr>
            <p:blipFill>
              <a:blip r:embed="rId4"/>
              <a:stretch>
                <a:fillRect/>
              </a:stretch>
            </p:blipFill>
            <p:spPr>
              <a:xfrm>
                <a:off x="2212706" y="393147"/>
                <a:ext cx="986400" cy="1181517"/>
              </a:xfrm>
              <a:prstGeom prst="rect">
                <a:avLst/>
              </a:prstGeom>
            </p:spPr>
          </p:pic>
        </mc:Fallback>
      </mc:AlternateContent>
    </p:spTree>
    <p:extLst>
      <p:ext uri="{BB962C8B-B14F-4D97-AF65-F5344CB8AC3E}">
        <p14:creationId xmlns:p14="http://schemas.microsoft.com/office/powerpoint/2010/main" val="2933297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B0E5468-9381-439B-ABC7-013F7ECDF467}"/>
              </a:ext>
            </a:extLst>
          </p:cNvPr>
          <p:cNvSpPr>
            <a:spLocks noGrp="1"/>
          </p:cNvSpPr>
          <p:nvPr>
            <p:ph type="title"/>
          </p:nvPr>
        </p:nvSpPr>
        <p:spPr>
          <a:xfrm>
            <a:off x="646111" y="452718"/>
            <a:ext cx="9404723" cy="991769"/>
          </a:xfrm>
        </p:spPr>
        <p:txBody>
          <a:bodyPr/>
          <a:lstStyle/>
          <a:p>
            <a:r>
              <a:rPr lang="en-US" b="1" dirty="0"/>
              <a:t>Donor Selection</a:t>
            </a:r>
            <a:endParaRPr lang="ar-SA" b="1" dirty="0"/>
          </a:p>
        </p:txBody>
      </p:sp>
      <p:pic>
        <p:nvPicPr>
          <p:cNvPr id="5" name="عنصر نائب للمحتوى 4">
            <a:extLst>
              <a:ext uri="{FF2B5EF4-FFF2-40B4-BE49-F238E27FC236}">
                <a16:creationId xmlns:a16="http://schemas.microsoft.com/office/drawing/2014/main" id="{173A6125-8D66-41AF-9D44-794724967F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3025" y="1336185"/>
            <a:ext cx="8707809" cy="5264640"/>
          </a:xfrm>
        </p:spPr>
      </p:pic>
      <mc:AlternateContent xmlns:mc="http://schemas.openxmlformats.org/markup-compatibility/2006" xmlns:p14="http://schemas.microsoft.com/office/powerpoint/2010/main">
        <mc:Choice Requires="p14">
          <p:contentPart p14:bwMode="auto" r:id="rId3">
            <p14:nvContentPartPr>
              <p14:cNvPr id="8" name="حبر 7">
                <a:extLst>
                  <a:ext uri="{FF2B5EF4-FFF2-40B4-BE49-F238E27FC236}">
                    <a16:creationId xmlns:a16="http://schemas.microsoft.com/office/drawing/2014/main" id="{A0002108-B5D2-4AA7-A24A-8C8E7E7624BA}"/>
                  </a:ext>
                </a:extLst>
              </p14:cNvPr>
              <p14:cNvContentPartPr/>
              <p14:nvPr/>
            </p14:nvContentPartPr>
            <p14:xfrm>
              <a:off x="3379106" y="1828466"/>
              <a:ext cx="1801440" cy="213840"/>
            </p14:xfrm>
          </p:contentPart>
        </mc:Choice>
        <mc:Fallback xmlns="">
          <p:pic>
            <p:nvPicPr>
              <p:cNvPr id="8" name="حبر 7">
                <a:extLst>
                  <a:ext uri="{FF2B5EF4-FFF2-40B4-BE49-F238E27FC236}">
                    <a16:creationId xmlns:a16="http://schemas.microsoft.com/office/drawing/2014/main" id="{A0002108-B5D2-4AA7-A24A-8C8E7E7624BA}"/>
                  </a:ext>
                </a:extLst>
              </p:cNvPr>
              <p:cNvPicPr/>
              <p:nvPr/>
            </p:nvPicPr>
            <p:blipFill>
              <a:blip r:embed="rId4"/>
              <a:stretch>
                <a:fillRect/>
              </a:stretch>
            </p:blipFill>
            <p:spPr>
              <a:xfrm>
                <a:off x="3325466" y="1720826"/>
                <a:ext cx="190908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حبر 8">
                <a:extLst>
                  <a:ext uri="{FF2B5EF4-FFF2-40B4-BE49-F238E27FC236}">
                    <a16:creationId xmlns:a16="http://schemas.microsoft.com/office/drawing/2014/main" id="{92D7B79A-64B7-4945-9E26-1966676B78D8}"/>
                  </a:ext>
                </a:extLst>
              </p14:cNvPr>
              <p14:cNvContentPartPr/>
              <p14:nvPr/>
            </p14:nvContentPartPr>
            <p14:xfrm>
              <a:off x="6824666" y="1828466"/>
              <a:ext cx="776520" cy="14040"/>
            </p14:xfrm>
          </p:contentPart>
        </mc:Choice>
        <mc:Fallback xmlns="">
          <p:pic>
            <p:nvPicPr>
              <p:cNvPr id="9" name="حبر 8">
                <a:extLst>
                  <a:ext uri="{FF2B5EF4-FFF2-40B4-BE49-F238E27FC236}">
                    <a16:creationId xmlns:a16="http://schemas.microsoft.com/office/drawing/2014/main" id="{92D7B79A-64B7-4945-9E26-1966676B78D8}"/>
                  </a:ext>
                </a:extLst>
              </p:cNvPr>
              <p:cNvPicPr/>
              <p:nvPr/>
            </p:nvPicPr>
            <p:blipFill>
              <a:blip r:embed="rId6"/>
              <a:stretch>
                <a:fillRect/>
              </a:stretch>
            </p:blipFill>
            <p:spPr>
              <a:xfrm>
                <a:off x="6771026" y="1720826"/>
                <a:ext cx="88416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حبر 9">
                <a:extLst>
                  <a:ext uri="{FF2B5EF4-FFF2-40B4-BE49-F238E27FC236}">
                    <a16:creationId xmlns:a16="http://schemas.microsoft.com/office/drawing/2014/main" id="{727C4C31-8163-4D12-AA35-0A3B291C5B6C}"/>
                  </a:ext>
                </a:extLst>
              </p14:cNvPr>
              <p14:cNvContentPartPr/>
              <p14:nvPr/>
            </p14:nvContentPartPr>
            <p14:xfrm>
              <a:off x="6877586" y="2012426"/>
              <a:ext cx="1085760" cy="41760"/>
            </p14:xfrm>
          </p:contentPart>
        </mc:Choice>
        <mc:Fallback xmlns="">
          <p:pic>
            <p:nvPicPr>
              <p:cNvPr id="10" name="حبر 9">
                <a:extLst>
                  <a:ext uri="{FF2B5EF4-FFF2-40B4-BE49-F238E27FC236}">
                    <a16:creationId xmlns:a16="http://schemas.microsoft.com/office/drawing/2014/main" id="{727C4C31-8163-4D12-AA35-0A3B291C5B6C}"/>
                  </a:ext>
                </a:extLst>
              </p:cNvPr>
              <p:cNvPicPr/>
              <p:nvPr/>
            </p:nvPicPr>
            <p:blipFill>
              <a:blip r:embed="rId8"/>
              <a:stretch>
                <a:fillRect/>
              </a:stretch>
            </p:blipFill>
            <p:spPr>
              <a:xfrm>
                <a:off x="6823946" y="1904786"/>
                <a:ext cx="119340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حبر 10">
                <a:extLst>
                  <a:ext uri="{FF2B5EF4-FFF2-40B4-BE49-F238E27FC236}">
                    <a16:creationId xmlns:a16="http://schemas.microsoft.com/office/drawing/2014/main" id="{73669E9A-BDDE-4471-A064-730884966F5E}"/>
                  </a:ext>
                </a:extLst>
              </p14:cNvPr>
              <p14:cNvContentPartPr/>
              <p14:nvPr/>
            </p14:nvContentPartPr>
            <p14:xfrm>
              <a:off x="4664666" y="3507866"/>
              <a:ext cx="1616040" cy="141120"/>
            </p14:xfrm>
          </p:contentPart>
        </mc:Choice>
        <mc:Fallback xmlns="">
          <p:pic>
            <p:nvPicPr>
              <p:cNvPr id="11" name="حبر 10">
                <a:extLst>
                  <a:ext uri="{FF2B5EF4-FFF2-40B4-BE49-F238E27FC236}">
                    <a16:creationId xmlns:a16="http://schemas.microsoft.com/office/drawing/2014/main" id="{73669E9A-BDDE-4471-A064-730884966F5E}"/>
                  </a:ext>
                </a:extLst>
              </p:cNvPr>
              <p:cNvPicPr/>
              <p:nvPr/>
            </p:nvPicPr>
            <p:blipFill>
              <a:blip r:embed="rId10"/>
              <a:stretch>
                <a:fillRect/>
              </a:stretch>
            </p:blipFill>
            <p:spPr>
              <a:xfrm>
                <a:off x="4610666" y="3400226"/>
                <a:ext cx="1723680" cy="356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حبر 11">
                <a:extLst>
                  <a:ext uri="{FF2B5EF4-FFF2-40B4-BE49-F238E27FC236}">
                    <a16:creationId xmlns:a16="http://schemas.microsoft.com/office/drawing/2014/main" id="{9DB004AF-D628-44E6-85E0-9BCE8C899EA9}"/>
                  </a:ext>
                </a:extLst>
              </p14:cNvPr>
              <p14:cNvContentPartPr/>
              <p14:nvPr/>
            </p14:nvContentPartPr>
            <p14:xfrm>
              <a:off x="2042426" y="6147746"/>
              <a:ext cx="2158560" cy="41760"/>
            </p14:xfrm>
          </p:contentPart>
        </mc:Choice>
        <mc:Fallback xmlns="">
          <p:pic>
            <p:nvPicPr>
              <p:cNvPr id="12" name="حبر 11">
                <a:extLst>
                  <a:ext uri="{FF2B5EF4-FFF2-40B4-BE49-F238E27FC236}">
                    <a16:creationId xmlns:a16="http://schemas.microsoft.com/office/drawing/2014/main" id="{9DB004AF-D628-44E6-85E0-9BCE8C899EA9}"/>
                  </a:ext>
                </a:extLst>
              </p:cNvPr>
              <p:cNvPicPr/>
              <p:nvPr/>
            </p:nvPicPr>
            <p:blipFill>
              <a:blip r:embed="rId12"/>
              <a:stretch>
                <a:fillRect/>
              </a:stretch>
            </p:blipFill>
            <p:spPr>
              <a:xfrm>
                <a:off x="1988426" y="6039746"/>
                <a:ext cx="226620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حبر 14">
                <a:extLst>
                  <a:ext uri="{FF2B5EF4-FFF2-40B4-BE49-F238E27FC236}">
                    <a16:creationId xmlns:a16="http://schemas.microsoft.com/office/drawing/2014/main" id="{170272F7-13F3-4786-99CC-8FE74D732825}"/>
                  </a:ext>
                </a:extLst>
              </p14:cNvPr>
              <p14:cNvContentPartPr/>
              <p14:nvPr/>
            </p14:nvContentPartPr>
            <p14:xfrm>
              <a:off x="1002026" y="1603466"/>
              <a:ext cx="1309320" cy="1388160"/>
            </p14:xfrm>
          </p:contentPart>
        </mc:Choice>
        <mc:Fallback xmlns="">
          <p:pic>
            <p:nvPicPr>
              <p:cNvPr id="15" name="حبر 14">
                <a:extLst>
                  <a:ext uri="{FF2B5EF4-FFF2-40B4-BE49-F238E27FC236}">
                    <a16:creationId xmlns:a16="http://schemas.microsoft.com/office/drawing/2014/main" id="{170272F7-13F3-4786-99CC-8FE74D732825}"/>
                  </a:ext>
                </a:extLst>
              </p:cNvPr>
              <p:cNvPicPr/>
              <p:nvPr/>
            </p:nvPicPr>
            <p:blipFill>
              <a:blip r:embed="rId14"/>
              <a:stretch>
                <a:fillRect/>
              </a:stretch>
            </p:blipFill>
            <p:spPr>
              <a:xfrm>
                <a:off x="993024" y="1594466"/>
                <a:ext cx="1326965" cy="1405800"/>
              </a:xfrm>
              <a:prstGeom prst="rect">
                <a:avLst/>
              </a:prstGeom>
            </p:spPr>
          </p:pic>
        </mc:Fallback>
      </mc:AlternateContent>
    </p:spTree>
    <p:extLst>
      <p:ext uri="{BB962C8B-B14F-4D97-AF65-F5344CB8AC3E}">
        <p14:creationId xmlns:p14="http://schemas.microsoft.com/office/powerpoint/2010/main" val="3772832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8D1E2F62-344A-4026-B8D2-919C9EFA6D64}"/>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61443" name="Picture 2">
            <a:extLst>
              <a:ext uri="{FF2B5EF4-FFF2-40B4-BE49-F238E27FC236}">
                <a16:creationId xmlns:a16="http://schemas.microsoft.com/office/drawing/2014/main" id="{DD36955D-C76B-4640-B1A3-F26EA4B89C13}"/>
              </a:ext>
            </a:extLst>
          </p:cNvPr>
          <p:cNvPicPr>
            <a:picLocks noChangeAspect="1"/>
          </p:cNvPicPr>
          <p:nvPr/>
        </p:nvPicPr>
        <p:blipFill>
          <a:blip r:embed="rId2">
            <a:extLst>
              <a:ext uri="{28A0092B-C50C-407E-A947-70E740481C1C}">
                <a14:useLocalDpi xmlns:a14="http://schemas.microsoft.com/office/drawing/2010/main" val="0"/>
              </a:ext>
            </a:extLst>
          </a:blip>
          <a:srcRect l="8742" r="1102" b="5556"/>
          <a:stretch>
            <a:fillRect/>
          </a:stretch>
        </p:blipFill>
        <p:spPr bwMode="auto">
          <a:xfrm>
            <a:off x="3657600" y="76200"/>
            <a:ext cx="5029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id="{8327677A-F03B-4F7C-AFA4-5E21708DDD66}"/>
                  </a:ext>
                </a:extLst>
              </p14:cNvPr>
              <p14:cNvContentPartPr/>
              <p14:nvPr/>
            </p14:nvContentPartPr>
            <p14:xfrm>
              <a:off x="2173106" y="463706"/>
              <a:ext cx="1006560" cy="1683720"/>
            </p14:xfrm>
          </p:contentPart>
        </mc:Choice>
        <mc:Fallback xmlns="">
          <p:pic>
            <p:nvPicPr>
              <p:cNvPr id="4" name="حبر 3">
                <a:extLst>
                  <a:ext uri="{FF2B5EF4-FFF2-40B4-BE49-F238E27FC236}">
                    <a16:creationId xmlns:a16="http://schemas.microsoft.com/office/drawing/2014/main" id="{8327677A-F03B-4F7C-AFA4-5E21708DDD66}"/>
                  </a:ext>
                </a:extLst>
              </p:cNvPr>
              <p:cNvPicPr/>
              <p:nvPr/>
            </p:nvPicPr>
            <p:blipFill>
              <a:blip r:embed="rId4"/>
              <a:stretch>
                <a:fillRect/>
              </a:stretch>
            </p:blipFill>
            <p:spPr>
              <a:xfrm>
                <a:off x="2164106" y="454706"/>
                <a:ext cx="1024200" cy="1701360"/>
              </a:xfrm>
              <a:prstGeom prst="rect">
                <a:avLst/>
              </a:prstGeom>
            </p:spPr>
          </p:pic>
        </mc:Fallback>
      </mc:AlternateContent>
    </p:spTree>
    <p:extLst>
      <p:ext uri="{BB962C8B-B14F-4D97-AF65-F5344CB8AC3E}">
        <p14:creationId xmlns:p14="http://schemas.microsoft.com/office/powerpoint/2010/main" val="4002175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1B4C2EC-5EFA-4BF7-BE58-F852703DAFA1}"/>
              </a:ext>
            </a:extLst>
          </p:cNvPr>
          <p:cNvSpPr>
            <a:spLocks noGrp="1"/>
          </p:cNvSpPr>
          <p:nvPr>
            <p:ph type="title"/>
          </p:nvPr>
        </p:nvSpPr>
        <p:spPr/>
        <p:txBody>
          <a:bodyPr/>
          <a:lstStyle/>
          <a:p>
            <a:endParaRPr lang="ar-SA" dirty="0"/>
          </a:p>
        </p:txBody>
      </p:sp>
      <p:pic>
        <p:nvPicPr>
          <p:cNvPr id="5" name="عنصر نائب للمحتوى 4">
            <a:extLst>
              <a:ext uri="{FF2B5EF4-FFF2-40B4-BE49-F238E27FC236}">
                <a16:creationId xmlns:a16="http://schemas.microsoft.com/office/drawing/2014/main" id="{1792ECDB-381D-4B74-9FBE-4F1269F76E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984" y="200025"/>
            <a:ext cx="5043488" cy="6296925"/>
          </a:xfrm>
        </p:spPr>
      </p:pic>
      <p:pic>
        <p:nvPicPr>
          <p:cNvPr id="7" name="صورة 6">
            <a:extLst>
              <a:ext uri="{FF2B5EF4-FFF2-40B4-BE49-F238E27FC236}">
                <a16:creationId xmlns:a16="http://schemas.microsoft.com/office/drawing/2014/main" id="{DFC49358-0D91-4AFB-802B-4013ECDC4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984" y="757238"/>
            <a:ext cx="4722336" cy="5739712"/>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حبر 9">
                <a:extLst>
                  <a:ext uri="{FF2B5EF4-FFF2-40B4-BE49-F238E27FC236}">
                    <a16:creationId xmlns:a16="http://schemas.microsoft.com/office/drawing/2014/main" id="{D5C9A201-16B7-4E5E-BB7E-D06E226E8A91}"/>
                  </a:ext>
                </a:extLst>
              </p14:cNvPr>
              <p14:cNvContentPartPr/>
              <p14:nvPr/>
            </p14:nvContentPartPr>
            <p14:xfrm>
              <a:off x="6414052" y="800055"/>
              <a:ext cx="2415668" cy="2630771"/>
            </p14:xfrm>
          </p:contentPart>
        </mc:Choice>
        <mc:Fallback xmlns="">
          <p:pic>
            <p:nvPicPr>
              <p:cNvPr id="10" name="حبر 9">
                <a:extLst>
                  <a:ext uri="{FF2B5EF4-FFF2-40B4-BE49-F238E27FC236}">
                    <a16:creationId xmlns:a16="http://schemas.microsoft.com/office/drawing/2014/main" id="{D5C9A201-16B7-4E5E-BB7E-D06E226E8A91}"/>
                  </a:ext>
                </a:extLst>
              </p:cNvPr>
              <p:cNvPicPr/>
              <p:nvPr/>
            </p:nvPicPr>
            <p:blipFill>
              <a:blip r:embed="rId5"/>
              <a:stretch>
                <a:fillRect/>
              </a:stretch>
            </p:blipFill>
            <p:spPr>
              <a:xfrm>
                <a:off x="6409733" y="795735"/>
                <a:ext cx="2424307" cy="263941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حبر 10">
                <a:extLst>
                  <a:ext uri="{FF2B5EF4-FFF2-40B4-BE49-F238E27FC236}">
                    <a16:creationId xmlns:a16="http://schemas.microsoft.com/office/drawing/2014/main" id="{086C90DA-DB9E-4D5E-9296-6CFAC5A089A5}"/>
                  </a:ext>
                </a:extLst>
              </p14:cNvPr>
              <p14:cNvContentPartPr/>
              <p14:nvPr/>
            </p14:nvContentPartPr>
            <p14:xfrm>
              <a:off x="583706" y="949346"/>
              <a:ext cx="1138320" cy="152640"/>
            </p14:xfrm>
          </p:contentPart>
        </mc:Choice>
        <mc:Fallback xmlns="">
          <p:pic>
            <p:nvPicPr>
              <p:cNvPr id="11" name="حبر 10">
                <a:extLst>
                  <a:ext uri="{FF2B5EF4-FFF2-40B4-BE49-F238E27FC236}">
                    <a16:creationId xmlns:a16="http://schemas.microsoft.com/office/drawing/2014/main" id="{086C90DA-DB9E-4D5E-9296-6CFAC5A089A5}"/>
                  </a:ext>
                </a:extLst>
              </p:cNvPr>
              <p:cNvPicPr/>
              <p:nvPr/>
            </p:nvPicPr>
            <p:blipFill>
              <a:blip r:embed="rId7"/>
              <a:stretch>
                <a:fillRect/>
              </a:stretch>
            </p:blipFill>
            <p:spPr>
              <a:xfrm>
                <a:off x="530066" y="841346"/>
                <a:ext cx="124596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حبر 11">
                <a:extLst>
                  <a:ext uri="{FF2B5EF4-FFF2-40B4-BE49-F238E27FC236}">
                    <a16:creationId xmlns:a16="http://schemas.microsoft.com/office/drawing/2014/main" id="{72C9C470-8E79-4D60-A23D-310769B00283}"/>
                  </a:ext>
                </a:extLst>
              </p14:cNvPr>
              <p14:cNvContentPartPr/>
              <p14:nvPr/>
            </p14:nvContentPartPr>
            <p14:xfrm>
              <a:off x="476786" y="1336346"/>
              <a:ext cx="317880" cy="121680"/>
            </p14:xfrm>
          </p:contentPart>
        </mc:Choice>
        <mc:Fallback xmlns="">
          <p:pic>
            <p:nvPicPr>
              <p:cNvPr id="12" name="حبر 11">
                <a:extLst>
                  <a:ext uri="{FF2B5EF4-FFF2-40B4-BE49-F238E27FC236}">
                    <a16:creationId xmlns:a16="http://schemas.microsoft.com/office/drawing/2014/main" id="{72C9C470-8E79-4D60-A23D-310769B00283}"/>
                  </a:ext>
                </a:extLst>
              </p:cNvPr>
              <p:cNvPicPr/>
              <p:nvPr/>
            </p:nvPicPr>
            <p:blipFill>
              <a:blip r:embed="rId9"/>
              <a:stretch>
                <a:fillRect/>
              </a:stretch>
            </p:blipFill>
            <p:spPr>
              <a:xfrm>
                <a:off x="423146" y="1228706"/>
                <a:ext cx="42552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حبر 12">
                <a:extLst>
                  <a:ext uri="{FF2B5EF4-FFF2-40B4-BE49-F238E27FC236}">
                    <a16:creationId xmlns:a16="http://schemas.microsoft.com/office/drawing/2014/main" id="{7F0FA5AB-CC0B-42F5-8408-B05C77C6C10E}"/>
                  </a:ext>
                </a:extLst>
              </p14:cNvPr>
              <p14:cNvContentPartPr/>
              <p14:nvPr/>
            </p14:nvContentPartPr>
            <p14:xfrm>
              <a:off x="450506" y="1648826"/>
              <a:ext cx="275760" cy="127080"/>
            </p14:xfrm>
          </p:contentPart>
        </mc:Choice>
        <mc:Fallback xmlns="">
          <p:pic>
            <p:nvPicPr>
              <p:cNvPr id="13" name="حبر 12">
                <a:extLst>
                  <a:ext uri="{FF2B5EF4-FFF2-40B4-BE49-F238E27FC236}">
                    <a16:creationId xmlns:a16="http://schemas.microsoft.com/office/drawing/2014/main" id="{7F0FA5AB-CC0B-42F5-8408-B05C77C6C10E}"/>
                  </a:ext>
                </a:extLst>
              </p:cNvPr>
              <p:cNvPicPr/>
              <p:nvPr/>
            </p:nvPicPr>
            <p:blipFill>
              <a:blip r:embed="rId11"/>
              <a:stretch>
                <a:fillRect/>
              </a:stretch>
            </p:blipFill>
            <p:spPr>
              <a:xfrm>
                <a:off x="396506" y="1540826"/>
                <a:ext cx="38340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حبر 13">
                <a:extLst>
                  <a:ext uri="{FF2B5EF4-FFF2-40B4-BE49-F238E27FC236}">
                    <a16:creationId xmlns:a16="http://schemas.microsoft.com/office/drawing/2014/main" id="{8EBE54AB-7916-4DEC-B9CE-F8F7CCB997F8}"/>
                  </a:ext>
                </a:extLst>
              </p14:cNvPr>
              <p14:cNvContentPartPr/>
              <p14:nvPr/>
            </p14:nvContentPartPr>
            <p14:xfrm>
              <a:off x="582986" y="2038706"/>
              <a:ext cx="273240" cy="121680"/>
            </p14:xfrm>
          </p:contentPart>
        </mc:Choice>
        <mc:Fallback xmlns="">
          <p:pic>
            <p:nvPicPr>
              <p:cNvPr id="14" name="حبر 13">
                <a:extLst>
                  <a:ext uri="{FF2B5EF4-FFF2-40B4-BE49-F238E27FC236}">
                    <a16:creationId xmlns:a16="http://schemas.microsoft.com/office/drawing/2014/main" id="{8EBE54AB-7916-4DEC-B9CE-F8F7CCB997F8}"/>
                  </a:ext>
                </a:extLst>
              </p:cNvPr>
              <p:cNvPicPr/>
              <p:nvPr/>
            </p:nvPicPr>
            <p:blipFill>
              <a:blip r:embed="rId13"/>
              <a:stretch>
                <a:fillRect/>
              </a:stretch>
            </p:blipFill>
            <p:spPr>
              <a:xfrm>
                <a:off x="528986" y="1931066"/>
                <a:ext cx="38088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حبر 14">
                <a:extLst>
                  <a:ext uri="{FF2B5EF4-FFF2-40B4-BE49-F238E27FC236}">
                    <a16:creationId xmlns:a16="http://schemas.microsoft.com/office/drawing/2014/main" id="{8F0C07AA-1D1F-437F-BA32-FB1C92D36BCE}"/>
                  </a:ext>
                </a:extLst>
              </p14:cNvPr>
              <p14:cNvContentPartPr/>
              <p14:nvPr/>
            </p14:nvContentPartPr>
            <p14:xfrm>
              <a:off x="569666" y="2384666"/>
              <a:ext cx="1194120" cy="54000"/>
            </p14:xfrm>
          </p:contentPart>
        </mc:Choice>
        <mc:Fallback xmlns="">
          <p:pic>
            <p:nvPicPr>
              <p:cNvPr id="15" name="حبر 14">
                <a:extLst>
                  <a:ext uri="{FF2B5EF4-FFF2-40B4-BE49-F238E27FC236}">
                    <a16:creationId xmlns:a16="http://schemas.microsoft.com/office/drawing/2014/main" id="{8F0C07AA-1D1F-437F-BA32-FB1C92D36BCE}"/>
                  </a:ext>
                </a:extLst>
              </p:cNvPr>
              <p:cNvPicPr/>
              <p:nvPr/>
            </p:nvPicPr>
            <p:blipFill>
              <a:blip r:embed="rId15"/>
              <a:stretch>
                <a:fillRect/>
              </a:stretch>
            </p:blipFill>
            <p:spPr>
              <a:xfrm>
                <a:off x="515666" y="2276666"/>
                <a:ext cx="130176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حبر 15">
                <a:extLst>
                  <a:ext uri="{FF2B5EF4-FFF2-40B4-BE49-F238E27FC236}">
                    <a16:creationId xmlns:a16="http://schemas.microsoft.com/office/drawing/2014/main" id="{FB5974DB-9933-413D-83ED-BDFA7E1A914C}"/>
                  </a:ext>
                </a:extLst>
              </p14:cNvPr>
              <p14:cNvContentPartPr/>
              <p14:nvPr/>
            </p14:nvContentPartPr>
            <p14:xfrm>
              <a:off x="582986" y="2968226"/>
              <a:ext cx="714600" cy="13680"/>
            </p14:xfrm>
          </p:contentPart>
        </mc:Choice>
        <mc:Fallback xmlns="">
          <p:pic>
            <p:nvPicPr>
              <p:cNvPr id="16" name="حبر 15">
                <a:extLst>
                  <a:ext uri="{FF2B5EF4-FFF2-40B4-BE49-F238E27FC236}">
                    <a16:creationId xmlns:a16="http://schemas.microsoft.com/office/drawing/2014/main" id="{FB5974DB-9933-413D-83ED-BDFA7E1A914C}"/>
                  </a:ext>
                </a:extLst>
              </p:cNvPr>
              <p:cNvPicPr/>
              <p:nvPr/>
            </p:nvPicPr>
            <p:blipFill>
              <a:blip r:embed="rId17"/>
              <a:stretch>
                <a:fillRect/>
              </a:stretch>
            </p:blipFill>
            <p:spPr>
              <a:xfrm>
                <a:off x="528986" y="2860226"/>
                <a:ext cx="82224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حبر 16">
                <a:extLst>
                  <a:ext uri="{FF2B5EF4-FFF2-40B4-BE49-F238E27FC236}">
                    <a16:creationId xmlns:a16="http://schemas.microsoft.com/office/drawing/2014/main" id="{C18250BC-D627-4FB7-99C0-246C6A8F49F9}"/>
                  </a:ext>
                </a:extLst>
              </p14:cNvPr>
              <p14:cNvContentPartPr/>
              <p14:nvPr/>
            </p14:nvContentPartPr>
            <p14:xfrm>
              <a:off x="602786" y="3458546"/>
              <a:ext cx="1596960" cy="13680"/>
            </p14:xfrm>
          </p:contentPart>
        </mc:Choice>
        <mc:Fallback xmlns="">
          <p:pic>
            <p:nvPicPr>
              <p:cNvPr id="17" name="حبر 16">
                <a:extLst>
                  <a:ext uri="{FF2B5EF4-FFF2-40B4-BE49-F238E27FC236}">
                    <a16:creationId xmlns:a16="http://schemas.microsoft.com/office/drawing/2014/main" id="{C18250BC-D627-4FB7-99C0-246C6A8F49F9}"/>
                  </a:ext>
                </a:extLst>
              </p:cNvPr>
              <p:cNvPicPr/>
              <p:nvPr/>
            </p:nvPicPr>
            <p:blipFill>
              <a:blip r:embed="rId19"/>
              <a:stretch>
                <a:fillRect/>
              </a:stretch>
            </p:blipFill>
            <p:spPr>
              <a:xfrm>
                <a:off x="549146" y="3350546"/>
                <a:ext cx="170460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حبر 17">
                <a:extLst>
                  <a:ext uri="{FF2B5EF4-FFF2-40B4-BE49-F238E27FC236}">
                    <a16:creationId xmlns:a16="http://schemas.microsoft.com/office/drawing/2014/main" id="{FE9A811A-C8C1-47FC-89F4-4EBC7184D26F}"/>
                  </a:ext>
                </a:extLst>
              </p14:cNvPr>
              <p14:cNvContentPartPr/>
              <p14:nvPr/>
            </p14:nvContentPartPr>
            <p14:xfrm>
              <a:off x="2371106" y="3683186"/>
              <a:ext cx="1254600" cy="14760"/>
            </p14:xfrm>
          </p:contentPart>
        </mc:Choice>
        <mc:Fallback xmlns="">
          <p:pic>
            <p:nvPicPr>
              <p:cNvPr id="18" name="حبر 17">
                <a:extLst>
                  <a:ext uri="{FF2B5EF4-FFF2-40B4-BE49-F238E27FC236}">
                    <a16:creationId xmlns:a16="http://schemas.microsoft.com/office/drawing/2014/main" id="{FE9A811A-C8C1-47FC-89F4-4EBC7184D26F}"/>
                  </a:ext>
                </a:extLst>
              </p:cNvPr>
              <p:cNvPicPr/>
              <p:nvPr/>
            </p:nvPicPr>
            <p:blipFill>
              <a:blip r:embed="rId21"/>
              <a:stretch>
                <a:fillRect/>
              </a:stretch>
            </p:blipFill>
            <p:spPr>
              <a:xfrm>
                <a:off x="2317106" y="3575546"/>
                <a:ext cx="13622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حبر 18">
                <a:extLst>
                  <a:ext uri="{FF2B5EF4-FFF2-40B4-BE49-F238E27FC236}">
                    <a16:creationId xmlns:a16="http://schemas.microsoft.com/office/drawing/2014/main" id="{63318C41-157B-4E41-BA27-11376D6B1503}"/>
                  </a:ext>
                </a:extLst>
              </p14:cNvPr>
              <p14:cNvContentPartPr/>
              <p14:nvPr/>
            </p14:nvContentPartPr>
            <p14:xfrm>
              <a:off x="606746" y="4240106"/>
              <a:ext cx="837720" cy="14040"/>
            </p14:xfrm>
          </p:contentPart>
        </mc:Choice>
        <mc:Fallback xmlns="">
          <p:pic>
            <p:nvPicPr>
              <p:cNvPr id="19" name="حبر 18">
                <a:extLst>
                  <a:ext uri="{FF2B5EF4-FFF2-40B4-BE49-F238E27FC236}">
                    <a16:creationId xmlns:a16="http://schemas.microsoft.com/office/drawing/2014/main" id="{63318C41-157B-4E41-BA27-11376D6B1503}"/>
                  </a:ext>
                </a:extLst>
              </p:cNvPr>
              <p:cNvPicPr/>
              <p:nvPr/>
            </p:nvPicPr>
            <p:blipFill>
              <a:blip r:embed="rId23"/>
              <a:stretch>
                <a:fillRect/>
              </a:stretch>
            </p:blipFill>
            <p:spPr>
              <a:xfrm>
                <a:off x="553106" y="4132106"/>
                <a:ext cx="945360" cy="229680"/>
              </a:xfrm>
              <a:prstGeom prst="rect">
                <a:avLst/>
              </a:prstGeom>
            </p:spPr>
          </p:pic>
        </mc:Fallback>
      </mc:AlternateContent>
      <p:sp>
        <p:nvSpPr>
          <p:cNvPr id="20" name="مربع نص 19">
            <a:extLst>
              <a:ext uri="{FF2B5EF4-FFF2-40B4-BE49-F238E27FC236}">
                <a16:creationId xmlns:a16="http://schemas.microsoft.com/office/drawing/2014/main" id="{36E3817D-0F8C-4210-9333-2E4C3BCFC5CE}"/>
              </a:ext>
            </a:extLst>
          </p:cNvPr>
          <p:cNvSpPr txBox="1"/>
          <p:nvPr/>
        </p:nvSpPr>
        <p:spPr>
          <a:xfrm>
            <a:off x="9289773" y="6003235"/>
            <a:ext cx="1470991" cy="523220"/>
          </a:xfrm>
          <a:prstGeom prst="rect">
            <a:avLst/>
          </a:prstGeom>
          <a:noFill/>
        </p:spPr>
        <p:txBody>
          <a:bodyPr wrap="square" rtlCol="1">
            <a:spAutoFit/>
          </a:bodyPr>
          <a:lstStyle/>
          <a:p>
            <a:r>
              <a:rPr lang="en-US" sz="2800" b="1" dirty="0">
                <a:solidFill>
                  <a:srgbClr val="FF0000"/>
                </a:solidFill>
                <a:highlight>
                  <a:srgbClr val="FFFF00"/>
                </a:highlight>
              </a:rPr>
              <a:t>Drugs</a:t>
            </a:r>
            <a:endParaRPr lang="ar-SA" b="1" dirty="0">
              <a:solidFill>
                <a:srgbClr val="FF0000"/>
              </a:solidFill>
              <a:highlight>
                <a:srgbClr val="FFFF00"/>
              </a:highlight>
            </a:endParaRPr>
          </a:p>
        </p:txBody>
      </p:sp>
      <mc:AlternateContent xmlns:mc="http://schemas.openxmlformats.org/markup-compatibility/2006" xmlns:p14="http://schemas.microsoft.com/office/powerpoint/2010/main">
        <mc:Choice Requires="p14">
          <p:contentPart p14:bwMode="auto" r:id="rId24">
            <p14:nvContentPartPr>
              <p14:cNvPr id="21" name="حبر 20">
                <a:extLst>
                  <a:ext uri="{FF2B5EF4-FFF2-40B4-BE49-F238E27FC236}">
                    <a16:creationId xmlns:a16="http://schemas.microsoft.com/office/drawing/2014/main" id="{04D0377C-4935-405D-8F0F-12F6FC6F7931}"/>
                  </a:ext>
                </a:extLst>
              </p14:cNvPr>
              <p14:cNvContentPartPr/>
              <p14:nvPr/>
            </p14:nvContentPartPr>
            <p14:xfrm>
              <a:off x="5836106" y="4889906"/>
              <a:ext cx="1333800" cy="54000"/>
            </p14:xfrm>
          </p:contentPart>
        </mc:Choice>
        <mc:Fallback xmlns="">
          <p:pic>
            <p:nvPicPr>
              <p:cNvPr id="21" name="حبر 20">
                <a:extLst>
                  <a:ext uri="{FF2B5EF4-FFF2-40B4-BE49-F238E27FC236}">
                    <a16:creationId xmlns:a16="http://schemas.microsoft.com/office/drawing/2014/main" id="{04D0377C-4935-405D-8F0F-12F6FC6F7931}"/>
                  </a:ext>
                </a:extLst>
              </p:cNvPr>
              <p:cNvPicPr/>
              <p:nvPr/>
            </p:nvPicPr>
            <p:blipFill>
              <a:blip r:embed="rId25"/>
              <a:stretch>
                <a:fillRect/>
              </a:stretch>
            </p:blipFill>
            <p:spPr>
              <a:xfrm>
                <a:off x="5782106" y="4781906"/>
                <a:ext cx="144144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حبر 21">
                <a:extLst>
                  <a:ext uri="{FF2B5EF4-FFF2-40B4-BE49-F238E27FC236}">
                    <a16:creationId xmlns:a16="http://schemas.microsoft.com/office/drawing/2014/main" id="{268BCD94-475C-42FD-98DA-34DBC717E4F1}"/>
                  </a:ext>
                </a:extLst>
              </p14:cNvPr>
              <p14:cNvContentPartPr/>
              <p14:nvPr/>
            </p14:nvContentPartPr>
            <p14:xfrm>
              <a:off x="5849786" y="5552306"/>
              <a:ext cx="1266480" cy="67320"/>
            </p14:xfrm>
          </p:contentPart>
        </mc:Choice>
        <mc:Fallback xmlns="">
          <p:pic>
            <p:nvPicPr>
              <p:cNvPr id="22" name="حبر 21">
                <a:extLst>
                  <a:ext uri="{FF2B5EF4-FFF2-40B4-BE49-F238E27FC236}">
                    <a16:creationId xmlns:a16="http://schemas.microsoft.com/office/drawing/2014/main" id="{268BCD94-475C-42FD-98DA-34DBC717E4F1}"/>
                  </a:ext>
                </a:extLst>
              </p:cNvPr>
              <p:cNvPicPr/>
              <p:nvPr/>
            </p:nvPicPr>
            <p:blipFill>
              <a:blip r:embed="rId27"/>
              <a:stretch>
                <a:fillRect/>
              </a:stretch>
            </p:blipFill>
            <p:spPr>
              <a:xfrm>
                <a:off x="5796146" y="5444666"/>
                <a:ext cx="137412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حبر 22">
                <a:extLst>
                  <a:ext uri="{FF2B5EF4-FFF2-40B4-BE49-F238E27FC236}">
                    <a16:creationId xmlns:a16="http://schemas.microsoft.com/office/drawing/2014/main" id="{067710AD-6069-4F5C-96C4-66237CFFADEE}"/>
                  </a:ext>
                </a:extLst>
              </p14:cNvPr>
              <p14:cNvContentPartPr/>
              <p14:nvPr/>
            </p14:nvContentPartPr>
            <p14:xfrm>
              <a:off x="6324626" y="6226226"/>
              <a:ext cx="897840" cy="55800"/>
            </p14:xfrm>
          </p:contentPart>
        </mc:Choice>
        <mc:Fallback xmlns="">
          <p:pic>
            <p:nvPicPr>
              <p:cNvPr id="23" name="حبر 22">
                <a:extLst>
                  <a:ext uri="{FF2B5EF4-FFF2-40B4-BE49-F238E27FC236}">
                    <a16:creationId xmlns:a16="http://schemas.microsoft.com/office/drawing/2014/main" id="{067710AD-6069-4F5C-96C4-66237CFFADEE}"/>
                  </a:ext>
                </a:extLst>
              </p:cNvPr>
              <p:cNvPicPr/>
              <p:nvPr/>
            </p:nvPicPr>
            <p:blipFill>
              <a:blip r:embed="rId29"/>
              <a:stretch>
                <a:fillRect/>
              </a:stretch>
            </p:blipFill>
            <p:spPr>
              <a:xfrm>
                <a:off x="6270986" y="6118226"/>
                <a:ext cx="100548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حبر 23">
                <a:extLst>
                  <a:ext uri="{FF2B5EF4-FFF2-40B4-BE49-F238E27FC236}">
                    <a16:creationId xmlns:a16="http://schemas.microsoft.com/office/drawing/2014/main" id="{4A021254-957D-4CD6-911D-C37C19A3D77E}"/>
                  </a:ext>
                </a:extLst>
              </p14:cNvPr>
              <p14:cNvContentPartPr/>
              <p14:nvPr/>
            </p14:nvContentPartPr>
            <p14:xfrm>
              <a:off x="7977746" y="6214346"/>
              <a:ext cx="318600" cy="14040"/>
            </p14:xfrm>
          </p:contentPart>
        </mc:Choice>
        <mc:Fallback xmlns="">
          <p:pic>
            <p:nvPicPr>
              <p:cNvPr id="24" name="حبر 23">
                <a:extLst>
                  <a:ext uri="{FF2B5EF4-FFF2-40B4-BE49-F238E27FC236}">
                    <a16:creationId xmlns:a16="http://schemas.microsoft.com/office/drawing/2014/main" id="{4A021254-957D-4CD6-911D-C37C19A3D77E}"/>
                  </a:ext>
                </a:extLst>
              </p:cNvPr>
              <p:cNvPicPr/>
              <p:nvPr/>
            </p:nvPicPr>
            <p:blipFill>
              <a:blip r:embed="rId31"/>
              <a:stretch>
                <a:fillRect/>
              </a:stretch>
            </p:blipFill>
            <p:spPr>
              <a:xfrm>
                <a:off x="7923746" y="6106706"/>
                <a:ext cx="426240" cy="229680"/>
              </a:xfrm>
              <a:prstGeom prst="rect">
                <a:avLst/>
              </a:prstGeom>
            </p:spPr>
          </p:pic>
        </mc:Fallback>
      </mc:AlternateContent>
    </p:spTree>
    <p:extLst>
      <p:ext uri="{BB962C8B-B14F-4D97-AF65-F5344CB8AC3E}">
        <p14:creationId xmlns:p14="http://schemas.microsoft.com/office/powerpoint/2010/main" val="1204267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941797A-7788-4A06-BA13-40748C3C92ED}"/>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4275" name="Picture 1">
            <a:extLst>
              <a:ext uri="{FF2B5EF4-FFF2-40B4-BE49-F238E27FC236}">
                <a16:creationId xmlns:a16="http://schemas.microsoft.com/office/drawing/2014/main" id="{E0D60EF4-5E15-4CB2-9961-7637D09AC5E5}"/>
              </a:ext>
            </a:extLst>
          </p:cNvPr>
          <p:cNvPicPr>
            <a:picLocks noChangeAspect="1"/>
          </p:cNvPicPr>
          <p:nvPr/>
        </p:nvPicPr>
        <p:blipFill>
          <a:blip r:embed="rId2">
            <a:extLst>
              <a:ext uri="{28A0092B-C50C-407E-A947-70E740481C1C}">
                <a14:useLocalDpi xmlns:a14="http://schemas.microsoft.com/office/drawing/2010/main" val="0"/>
              </a:ext>
            </a:extLst>
          </a:blip>
          <a:srcRect l="4156" t="1112" r="1100" b="681"/>
          <a:stretch>
            <a:fillRect/>
          </a:stretch>
        </p:blipFill>
        <p:spPr bwMode="auto">
          <a:xfrm>
            <a:off x="1695098" y="23019"/>
            <a:ext cx="54102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حبر 7">
                <a:extLst>
                  <a:ext uri="{FF2B5EF4-FFF2-40B4-BE49-F238E27FC236}">
                    <a16:creationId xmlns:a16="http://schemas.microsoft.com/office/drawing/2014/main" id="{C081E63D-654B-4D21-8CD7-4CC83FD882BE}"/>
                  </a:ext>
                </a:extLst>
              </p14:cNvPr>
              <p14:cNvContentPartPr/>
              <p14:nvPr/>
            </p14:nvContentPartPr>
            <p14:xfrm>
              <a:off x="2021906" y="450386"/>
              <a:ext cx="1278000" cy="1833120"/>
            </p14:xfrm>
          </p:contentPart>
        </mc:Choice>
        <mc:Fallback xmlns="">
          <p:pic>
            <p:nvPicPr>
              <p:cNvPr id="8" name="حبر 7">
                <a:extLst>
                  <a:ext uri="{FF2B5EF4-FFF2-40B4-BE49-F238E27FC236}">
                    <a16:creationId xmlns:a16="http://schemas.microsoft.com/office/drawing/2014/main" id="{C081E63D-654B-4D21-8CD7-4CC83FD882BE}"/>
                  </a:ext>
                </a:extLst>
              </p:cNvPr>
              <p:cNvPicPr/>
              <p:nvPr/>
            </p:nvPicPr>
            <p:blipFill>
              <a:blip r:embed="rId4"/>
              <a:stretch>
                <a:fillRect/>
              </a:stretch>
            </p:blipFill>
            <p:spPr>
              <a:xfrm>
                <a:off x="2017586" y="446066"/>
                <a:ext cx="1286640" cy="1841760"/>
              </a:xfrm>
              <a:prstGeom prst="rect">
                <a:avLst/>
              </a:prstGeom>
            </p:spPr>
          </p:pic>
        </mc:Fallback>
      </mc:AlternateContent>
      <p:sp>
        <p:nvSpPr>
          <p:cNvPr id="9" name="مربع نص 8">
            <a:extLst>
              <a:ext uri="{FF2B5EF4-FFF2-40B4-BE49-F238E27FC236}">
                <a16:creationId xmlns:a16="http://schemas.microsoft.com/office/drawing/2014/main" id="{7DA868CB-BF16-4E2C-83DF-B2598E817103}"/>
              </a:ext>
            </a:extLst>
          </p:cNvPr>
          <p:cNvSpPr txBox="1"/>
          <p:nvPr/>
        </p:nvSpPr>
        <p:spPr>
          <a:xfrm>
            <a:off x="7373178" y="1722783"/>
            <a:ext cx="3123724" cy="4154984"/>
          </a:xfrm>
          <a:prstGeom prst="rect">
            <a:avLst/>
          </a:prstGeom>
          <a:noFill/>
        </p:spPr>
        <p:txBody>
          <a:bodyPr wrap="square" rtlCol="1">
            <a:spAutoFit/>
          </a:bodyPr>
          <a:lstStyle/>
          <a:p>
            <a:pPr marL="342900" indent="-342900">
              <a:buFont typeface="Arial" panose="020B0604020202020204" pitchFamily="34" charset="0"/>
              <a:buChar char="•"/>
            </a:pPr>
            <a:r>
              <a:rPr lang="en-US" sz="2400" b="1" dirty="0">
                <a:solidFill>
                  <a:srgbClr val="FF0000"/>
                </a:solidFill>
                <a:highlight>
                  <a:srgbClr val="FFFF00"/>
                </a:highlight>
              </a:rPr>
              <a:t>Powerful tool for screening</a:t>
            </a:r>
          </a:p>
          <a:p>
            <a:pPr marL="342900" indent="-342900">
              <a:buFont typeface="Arial" panose="020B0604020202020204" pitchFamily="34" charset="0"/>
              <a:buChar char="•"/>
            </a:pPr>
            <a:endParaRPr lang="en-US" sz="2400" b="1" dirty="0">
              <a:solidFill>
                <a:srgbClr val="FF0000"/>
              </a:solidFill>
              <a:highlight>
                <a:srgbClr val="FFFF00"/>
              </a:highlight>
            </a:endParaRPr>
          </a:p>
          <a:p>
            <a:pPr marL="342900" indent="-342900">
              <a:buFont typeface="Arial" panose="020B0604020202020204" pitchFamily="34" charset="0"/>
              <a:buChar char="•"/>
            </a:pPr>
            <a:r>
              <a:rPr lang="en-US" sz="2400" b="1" dirty="0">
                <a:solidFill>
                  <a:srgbClr val="FF0000"/>
                </a:solidFill>
                <a:highlight>
                  <a:srgbClr val="FFFF00"/>
                </a:highlight>
              </a:rPr>
              <a:t>Identify high risk behaviors.</a:t>
            </a:r>
          </a:p>
          <a:p>
            <a:pPr marL="342900" indent="-342900">
              <a:buFont typeface="Arial" panose="020B0604020202020204" pitchFamily="34" charset="0"/>
              <a:buChar char="•"/>
            </a:pPr>
            <a:endParaRPr lang="en-US" sz="2400" b="1" dirty="0">
              <a:solidFill>
                <a:srgbClr val="FF0000"/>
              </a:solidFill>
              <a:highlight>
                <a:srgbClr val="FFFF00"/>
              </a:highlight>
            </a:endParaRPr>
          </a:p>
          <a:p>
            <a:pPr marL="342900" indent="-342900">
              <a:buFont typeface="Arial" panose="020B0604020202020204" pitchFamily="34" charset="0"/>
              <a:buChar char="•"/>
            </a:pPr>
            <a:r>
              <a:rPr lang="en-US" sz="2400" b="1" dirty="0">
                <a:solidFill>
                  <a:srgbClr val="FF0000"/>
                </a:solidFill>
                <a:highlight>
                  <a:srgbClr val="FFFF00"/>
                </a:highlight>
              </a:rPr>
              <a:t>Some issues can only be ruled out by systemic questionnaire. </a:t>
            </a:r>
          </a:p>
          <a:p>
            <a:pPr marL="342900" indent="-342900">
              <a:buFont typeface="Arial" panose="020B0604020202020204" pitchFamily="34" charset="0"/>
              <a:buChar char="•"/>
            </a:pPr>
            <a:endParaRPr lang="ar-SA" sz="2400" b="1" dirty="0">
              <a:solidFill>
                <a:srgbClr val="FF0000"/>
              </a:solidFill>
              <a:highlight>
                <a:srgbClr val="FFFF00"/>
              </a:highlight>
            </a:endParaRPr>
          </a:p>
        </p:txBody>
      </p:sp>
    </p:spTree>
    <p:extLst>
      <p:ext uri="{BB962C8B-B14F-4D97-AF65-F5344CB8AC3E}">
        <p14:creationId xmlns:p14="http://schemas.microsoft.com/office/powerpoint/2010/main" val="3548322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A9B3697-BFA6-422B-B1ED-4BEF6A76D4DF}"/>
              </a:ext>
            </a:extLst>
          </p:cNvPr>
          <p:cNvSpPr>
            <a:spLocks noGrp="1"/>
          </p:cNvSpPr>
          <p:nvPr>
            <p:ph type="title"/>
          </p:nvPr>
        </p:nvSpPr>
        <p:spPr>
          <a:xfrm>
            <a:off x="646111" y="452718"/>
            <a:ext cx="9404723" cy="1084534"/>
          </a:xfrm>
        </p:spPr>
        <p:txBody>
          <a:bodyPr/>
          <a:lstStyle/>
          <a:p>
            <a:r>
              <a:rPr lang="en-US" sz="4400" b="1" dirty="0"/>
              <a:t>Infectious Testing</a:t>
            </a:r>
            <a:endParaRPr lang="ar-SA" sz="4400" b="1" dirty="0"/>
          </a:p>
        </p:txBody>
      </p:sp>
      <p:pic>
        <p:nvPicPr>
          <p:cNvPr id="7" name="عنصر نائب للمحتوى 6" descr="صورة تحتوي على لقطة شاشة&#10;&#10;وصف منشأ بثقة عالية جداً">
            <a:extLst>
              <a:ext uri="{FF2B5EF4-FFF2-40B4-BE49-F238E27FC236}">
                <a16:creationId xmlns:a16="http://schemas.microsoft.com/office/drawing/2014/main" id="{A0C0E2BF-64C0-44E7-BE66-5767079671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0125" y="1537252"/>
            <a:ext cx="6857999" cy="5276635"/>
          </a:xfrm>
        </p:spPr>
      </p:pic>
      <p:sp>
        <p:nvSpPr>
          <p:cNvPr id="8" name="مربع نص 7">
            <a:extLst>
              <a:ext uri="{FF2B5EF4-FFF2-40B4-BE49-F238E27FC236}">
                <a16:creationId xmlns:a16="http://schemas.microsoft.com/office/drawing/2014/main" id="{612FC2EA-E0E3-4600-A43B-DFFACCD1E137}"/>
              </a:ext>
            </a:extLst>
          </p:cNvPr>
          <p:cNvSpPr txBox="1"/>
          <p:nvPr/>
        </p:nvSpPr>
        <p:spPr>
          <a:xfrm>
            <a:off x="8315532" y="2382699"/>
            <a:ext cx="2657475" cy="3108543"/>
          </a:xfrm>
          <a:prstGeom prst="rect">
            <a:avLst/>
          </a:prstGeom>
          <a:noFill/>
        </p:spPr>
        <p:txBody>
          <a:bodyPr wrap="square" rtlCol="1">
            <a:spAutoFit/>
          </a:bodyPr>
          <a:lstStyle/>
          <a:p>
            <a:pPr marL="285750" indent="-285750">
              <a:buFont typeface="Arial" panose="020B0604020202020204" pitchFamily="34" charset="0"/>
              <a:buChar char="•"/>
            </a:pPr>
            <a:r>
              <a:rPr lang="en-US" sz="2800" b="1" dirty="0">
                <a:solidFill>
                  <a:srgbClr val="FF0000"/>
                </a:solidFill>
                <a:highlight>
                  <a:srgbClr val="FFFF00"/>
                </a:highlight>
              </a:rPr>
              <a:t>Extra testing (not in all cases);</a:t>
            </a:r>
          </a:p>
          <a:p>
            <a:pPr marL="285750" indent="-285750">
              <a:buFont typeface="Arial" panose="020B0604020202020204" pitchFamily="34" charset="0"/>
              <a:buChar char="•"/>
            </a:pPr>
            <a:endParaRPr lang="en-US" sz="2800" b="1" dirty="0">
              <a:solidFill>
                <a:srgbClr val="FF0000"/>
              </a:solidFill>
              <a:highlight>
                <a:srgbClr val="FFFF00"/>
              </a:highlight>
            </a:endParaRPr>
          </a:p>
          <a:p>
            <a:pPr marL="285750" indent="-285750">
              <a:buFont typeface="Arial" panose="020B0604020202020204" pitchFamily="34" charset="0"/>
              <a:buChar char="•"/>
            </a:pPr>
            <a:r>
              <a:rPr lang="en-US" sz="2800" b="1" dirty="0">
                <a:solidFill>
                  <a:srgbClr val="FF0000"/>
                </a:solidFill>
                <a:highlight>
                  <a:srgbClr val="FFFF00"/>
                </a:highlight>
              </a:rPr>
              <a:t>Sickle cell.</a:t>
            </a:r>
          </a:p>
          <a:p>
            <a:pPr marL="285750" indent="-285750">
              <a:buFont typeface="Arial" panose="020B0604020202020204" pitchFamily="34" charset="0"/>
              <a:buChar char="•"/>
            </a:pPr>
            <a:endParaRPr lang="en-US" sz="2800" b="1" dirty="0">
              <a:solidFill>
                <a:srgbClr val="FF0000"/>
              </a:solidFill>
              <a:highlight>
                <a:srgbClr val="FFFF00"/>
              </a:highlight>
            </a:endParaRPr>
          </a:p>
          <a:p>
            <a:pPr marL="285750" indent="-285750">
              <a:buFont typeface="Arial" panose="020B0604020202020204" pitchFamily="34" charset="0"/>
              <a:buChar char="•"/>
            </a:pPr>
            <a:r>
              <a:rPr lang="en-US" sz="2800" b="1" dirty="0">
                <a:solidFill>
                  <a:srgbClr val="FF0000"/>
                </a:solidFill>
                <a:highlight>
                  <a:srgbClr val="FFFF00"/>
                </a:highlight>
              </a:rPr>
              <a:t>G6PD level.</a:t>
            </a:r>
            <a:endParaRPr lang="ar-SA" sz="2800" b="1" dirty="0">
              <a:solidFill>
                <a:srgbClr val="FF0000"/>
              </a:solidFill>
              <a:highlight>
                <a:srgbClr val="FFFF00"/>
              </a:highlight>
            </a:endParaRPr>
          </a:p>
        </p:txBody>
      </p:sp>
      <mc:AlternateContent xmlns:mc="http://schemas.openxmlformats.org/markup-compatibility/2006" xmlns:p14="http://schemas.microsoft.com/office/powerpoint/2010/main">
        <mc:Choice Requires="p14">
          <p:contentPart p14:bwMode="auto" r:id="rId3">
            <p14:nvContentPartPr>
              <p14:cNvPr id="9" name="حبر 8">
                <a:extLst>
                  <a:ext uri="{FF2B5EF4-FFF2-40B4-BE49-F238E27FC236}">
                    <a16:creationId xmlns:a16="http://schemas.microsoft.com/office/drawing/2014/main" id="{090A256E-D810-4122-9D61-E21A710772E3}"/>
                  </a:ext>
                </a:extLst>
              </p14:cNvPr>
              <p14:cNvContentPartPr/>
              <p14:nvPr/>
            </p14:nvContentPartPr>
            <p14:xfrm>
              <a:off x="1255466" y="2983346"/>
              <a:ext cx="2574360" cy="149040"/>
            </p14:xfrm>
          </p:contentPart>
        </mc:Choice>
        <mc:Fallback xmlns="">
          <p:pic>
            <p:nvPicPr>
              <p:cNvPr id="9" name="حبر 8">
                <a:extLst>
                  <a:ext uri="{FF2B5EF4-FFF2-40B4-BE49-F238E27FC236}">
                    <a16:creationId xmlns:a16="http://schemas.microsoft.com/office/drawing/2014/main" id="{090A256E-D810-4122-9D61-E21A710772E3}"/>
                  </a:ext>
                </a:extLst>
              </p:cNvPr>
              <p:cNvPicPr/>
              <p:nvPr/>
            </p:nvPicPr>
            <p:blipFill>
              <a:blip r:embed="rId4"/>
              <a:stretch>
                <a:fillRect/>
              </a:stretch>
            </p:blipFill>
            <p:spPr>
              <a:xfrm>
                <a:off x="1201826" y="2875346"/>
                <a:ext cx="2682000" cy="364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1" name="حبر 10">
                <a:extLst>
                  <a:ext uri="{FF2B5EF4-FFF2-40B4-BE49-F238E27FC236}">
                    <a16:creationId xmlns:a16="http://schemas.microsoft.com/office/drawing/2014/main" id="{F65F96F2-1BBD-44B4-9EB8-DB8285F63672}"/>
                  </a:ext>
                </a:extLst>
              </p14:cNvPr>
              <p14:cNvContentPartPr/>
              <p14:nvPr/>
            </p14:nvContentPartPr>
            <p14:xfrm>
              <a:off x="1007066" y="2703266"/>
              <a:ext cx="689400" cy="649800"/>
            </p14:xfrm>
          </p:contentPart>
        </mc:Choice>
        <mc:Fallback xmlns="">
          <p:pic>
            <p:nvPicPr>
              <p:cNvPr id="11" name="حبر 10">
                <a:extLst>
                  <a:ext uri="{FF2B5EF4-FFF2-40B4-BE49-F238E27FC236}">
                    <a16:creationId xmlns:a16="http://schemas.microsoft.com/office/drawing/2014/main" id="{F65F96F2-1BBD-44B4-9EB8-DB8285F63672}"/>
                  </a:ext>
                </a:extLst>
              </p:cNvPr>
              <p:cNvPicPr/>
              <p:nvPr/>
            </p:nvPicPr>
            <p:blipFill>
              <a:blip r:embed="rId6"/>
              <a:stretch>
                <a:fillRect/>
              </a:stretch>
            </p:blipFill>
            <p:spPr>
              <a:xfrm>
                <a:off x="989066" y="2595266"/>
                <a:ext cx="725040" cy="865440"/>
              </a:xfrm>
              <a:prstGeom prst="rect">
                <a:avLst/>
              </a:prstGeom>
            </p:spPr>
          </p:pic>
        </mc:Fallback>
      </mc:AlternateContent>
    </p:spTree>
    <p:extLst>
      <p:ext uri="{BB962C8B-B14F-4D97-AF65-F5344CB8AC3E}">
        <p14:creationId xmlns:p14="http://schemas.microsoft.com/office/powerpoint/2010/main" val="2414464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FD815A4-8ADF-4B0A-9C79-38BC93EC0719}"/>
              </a:ext>
            </a:extLst>
          </p:cNvPr>
          <p:cNvSpPr>
            <a:spLocks noGrp="1"/>
          </p:cNvSpPr>
          <p:nvPr>
            <p:ph type="title"/>
          </p:nvPr>
        </p:nvSpPr>
        <p:spPr/>
        <p:txBody>
          <a:bodyPr/>
          <a:lstStyle/>
          <a:p>
            <a:endParaRPr lang="ar-SA"/>
          </a:p>
        </p:txBody>
      </p:sp>
      <p:pic>
        <p:nvPicPr>
          <p:cNvPr id="4" name="How It's Made- Blood Testing....-3mins">
            <a:hlinkClick r:id="" action="ppaction://media"/>
            <a:extLst>
              <a:ext uri="{FF2B5EF4-FFF2-40B4-BE49-F238E27FC236}">
                <a16:creationId xmlns:a16="http://schemas.microsoft.com/office/drawing/2014/main" id="{2F360AF6-5D54-4C58-A5C9-ADF18D8AC6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0088" y="0"/>
            <a:ext cx="10893286" cy="6248400"/>
          </a:xfrm>
        </p:spPr>
      </p:pic>
    </p:spTree>
    <p:extLst>
      <p:ext uri="{BB962C8B-B14F-4D97-AF65-F5344CB8AC3E}">
        <p14:creationId xmlns:p14="http://schemas.microsoft.com/office/powerpoint/2010/main" val="7041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يون">
  <a:themeElements>
    <a:clrScheme name="أيون">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أيون">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يون">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3692</TotalTime>
  <Words>1818</Words>
  <Application>Microsoft Office PowerPoint</Application>
  <PresentationFormat>شاشة عريضة</PresentationFormat>
  <Paragraphs>171</Paragraphs>
  <Slides>50</Slides>
  <Notes>4</Notes>
  <HiddenSlides>0</HiddenSlides>
  <MMClips>2</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50</vt:i4>
      </vt:variant>
    </vt:vector>
  </HeadingPairs>
  <TitlesOfParts>
    <vt:vector size="58" baseType="lpstr">
      <vt:lpstr>Arial</vt:lpstr>
      <vt:lpstr>Arial Narrow</vt:lpstr>
      <vt:lpstr>Calibri</vt:lpstr>
      <vt:lpstr>Century Gothic</vt:lpstr>
      <vt:lpstr>Times New Roman</vt:lpstr>
      <vt:lpstr>Wingdings</vt:lpstr>
      <vt:lpstr>Wingdings 3</vt:lpstr>
      <vt:lpstr>أيون</vt:lpstr>
      <vt:lpstr>Transfusion and  Cross-Matching</vt:lpstr>
      <vt:lpstr>LEARNING OBJECTIVES</vt:lpstr>
      <vt:lpstr>Blood Bank Units</vt:lpstr>
      <vt:lpstr>عرض تقديمي في PowerPoint</vt:lpstr>
      <vt:lpstr>Donor Selection</vt:lpstr>
      <vt:lpstr>عرض تقديمي في PowerPoint</vt:lpstr>
      <vt:lpstr>عرض تقديمي في PowerPoint</vt:lpstr>
      <vt:lpstr>Infectious Testing</vt:lpstr>
      <vt:lpstr>عرض تقديمي في PowerPoint</vt:lpstr>
      <vt:lpstr>Component Separation</vt:lpstr>
      <vt:lpstr>عرض تقديمي في PowerPoint</vt:lpstr>
      <vt:lpstr>Component</vt:lpstr>
      <vt:lpstr>عرض تقديمي في PowerPoint</vt:lpstr>
      <vt:lpstr>عرض تقديمي في PowerPoint</vt:lpstr>
      <vt:lpstr>Transfusion Unit </vt:lpstr>
      <vt:lpstr>Blood Groups</vt:lpstr>
      <vt:lpstr>Blood Groups</vt:lpstr>
      <vt:lpstr>عرض تقديمي في PowerPoint</vt:lpstr>
      <vt:lpstr>ABO system</vt:lpstr>
      <vt:lpstr>عرض تقديمي في PowerPoint</vt:lpstr>
      <vt:lpstr>عرض تقديمي في PowerPoint</vt:lpstr>
      <vt:lpstr>عرض تقديمي في PowerPoint</vt:lpstr>
      <vt:lpstr>عرض تقديمي في PowerPoint</vt:lpstr>
      <vt:lpstr>Rh system</vt:lpstr>
      <vt:lpstr>عرض تقديمي في PowerPoint</vt:lpstr>
      <vt:lpstr>عرض تقديمي في PowerPoint</vt:lpstr>
      <vt:lpstr>Management of mother and child</vt:lpstr>
      <vt:lpstr>Other blood group systems</vt:lpstr>
      <vt:lpstr>Compatibility</vt:lpstr>
      <vt:lpstr>Antiglobulin test</vt:lpstr>
      <vt:lpstr>عرض تقديمي في PowerPoint</vt:lpstr>
      <vt:lpstr>عرض تقديمي في PowerPoint</vt:lpstr>
      <vt:lpstr>عرض تقديمي في PowerPoint</vt:lpstr>
      <vt:lpstr>عرض تقديمي في PowerPoint</vt:lpstr>
      <vt:lpstr>عرض تقديمي في PowerPoint</vt:lpstr>
      <vt:lpstr>Management of Transfusion Reactions</vt:lpstr>
      <vt:lpstr>عرض تقديمي في PowerPoint</vt:lpstr>
      <vt:lpstr>Massive transfusion</vt:lpstr>
      <vt:lpstr>Always Quality First; </vt:lpstr>
      <vt:lpstr>Conclusion: </vt:lpstr>
      <vt:lpstr>Thank You!!!</vt:lpstr>
      <vt:lpstr>Example MCQs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Chieny O. Genuino</dc:creator>
  <cp:lastModifiedBy>OSAMAH T. KHOJAH</cp:lastModifiedBy>
  <cp:revision>99</cp:revision>
  <dcterms:created xsi:type="dcterms:W3CDTF">2016-05-23T08:29:23Z</dcterms:created>
  <dcterms:modified xsi:type="dcterms:W3CDTF">2017-11-28T11:30:39Z</dcterms:modified>
</cp:coreProperties>
</file>