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61" r:id="rId2"/>
    <p:sldId id="283" r:id="rId3"/>
    <p:sldId id="284" r:id="rId4"/>
    <p:sldId id="263" r:id="rId5"/>
    <p:sldId id="264" r:id="rId6"/>
    <p:sldId id="28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81" r:id="rId16"/>
    <p:sldId id="276" r:id="rId17"/>
    <p:sldId id="320" r:id="rId18"/>
    <p:sldId id="316" r:id="rId19"/>
    <p:sldId id="295" r:id="rId20"/>
    <p:sldId id="287" r:id="rId21"/>
    <p:sldId id="292" r:id="rId22"/>
    <p:sldId id="297" r:id="rId23"/>
    <p:sldId id="282" r:id="rId24"/>
    <p:sldId id="286" r:id="rId25"/>
    <p:sldId id="279" r:id="rId26"/>
    <p:sldId id="288" r:id="rId27"/>
    <p:sldId id="290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14" r:id="rId36"/>
    <p:sldId id="306" r:id="rId37"/>
    <p:sldId id="311" r:id="rId38"/>
    <p:sldId id="312" r:id="rId39"/>
    <p:sldId id="313" r:id="rId40"/>
    <p:sldId id="322" r:id="rId41"/>
  </p:sldIdLst>
  <p:sldSz cx="9144000" cy="6858000" type="screen4x3"/>
  <p:notesSz cx="6858000" cy="9144000"/>
  <p:embeddedFontLst>
    <p:embeddedFont>
      <p:font typeface="Aharoni" charset="-79"/>
      <p:bold r:id="rId43"/>
    </p:embeddedFont>
    <p:embeddedFont>
      <p:font typeface="Arial Black" pitchFamily="34" charset="0"/>
      <p:bold r:id="rId44"/>
    </p:embeddedFont>
    <p:embeddedFont>
      <p:font typeface="Franklin Gothic Medium" pitchFamily="34" charset="0"/>
      <p:regular r:id="rId45"/>
      <p: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Algerian" pitchFamily="82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41" autoAdjust="0"/>
    <p:restoredTop sz="94671" autoAdjust="0"/>
  </p:normalViewPr>
  <p:slideViewPr>
    <p:cSldViewPr>
      <p:cViewPr>
        <p:scale>
          <a:sx n="71" d="100"/>
          <a:sy n="71" d="100"/>
        </p:scale>
        <p:origin x="-95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ar-SA" smtClean="0"/>
              <a:pPr/>
              <a:t>06/04/1439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ar-SA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Acute leukemia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28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Basis of Classification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ar-SA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ecurrent genetic abnormalities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ar-SA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ar-SA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ar-SA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ar-SA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ar-SA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ar-SA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ar-SA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ar-SA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ar-SA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ar-SA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ar-SA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ar-SA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ar-SA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ar-SA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ar-SA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FAB Classification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82296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2001, 2008 &amp; 2017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HISTORY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AML Classification (WHO)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 years old 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76800"/>
            <a:ext cx="85344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blast are positive for CD34 ,CD13,CD33,CD117 and MPO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are negative for CD3,CD10,CD19&amp;CD79a</a:t>
            </a:r>
          </a:p>
          <a:p>
            <a:endParaRPr lang="en-US" dirty="0"/>
          </a:p>
        </p:txBody>
      </p:sp>
      <p:pic>
        <p:nvPicPr>
          <p:cNvPr id="6" name="Picture 2" descr="http://www.pathologyoutlines.com/images/marrow/04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410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ar-SA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ar-SA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8200" y="2514600"/>
            <a:ext cx="80010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AML with maturation (M2)        (FAB)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thologyoutlines.com/images/marrow/04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838200" y="5334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48768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with t(8;21)           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ar-SA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ar-SA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Acute Lymphoblastic Leukemia (ALL)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Morphological subtypes (FAB)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726192"/>
              </p:ext>
            </p:extLst>
          </p:nvPr>
        </p:nvGraphicFramePr>
        <p:xfrm>
          <a:off x="152401" y="3568088"/>
          <a:ext cx="8915399" cy="3192566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657636"/>
                <a:gridCol w="1586751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ar-SA" sz="2800" b="1" dirty="0">
                <a:solidFill>
                  <a:schemeClr val="tx1"/>
                </a:solidFill>
              </a:rPr>
              <a:t> Subtypes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ar-SA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Prognosis &amp;treatment</a:t>
            </a:r>
            <a:endParaRPr lang="ar-S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28800" y="2057400"/>
            <a:ext cx="57150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700" b="1" dirty="0" smtClean="0">
                <a:solidFill>
                  <a:schemeClr val="tx1"/>
                </a:solidFill>
              </a:rPr>
              <a:t>??</a:t>
            </a:r>
            <a:endParaRPr lang="ar-SA" sz="28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neoplastic</a:t>
            </a:r>
            <a:r>
              <a:rPr lang="en-US" sz="2400" b="1" dirty="0" smtClean="0">
                <a:solidFill>
                  <a:schemeClr val="tx1"/>
                </a:solidFill>
              </a:rPr>
              <a:t>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Epidemiology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General  Classification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Basis of Classification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8269</TotalTime>
  <Words>1150</Words>
  <Application>Microsoft Office PowerPoint</Application>
  <PresentationFormat>On-screen Show (4:3)</PresentationFormat>
  <Paragraphs>311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Wingdings</vt:lpstr>
      <vt:lpstr>Aharoni</vt:lpstr>
      <vt:lpstr>Arial Black</vt:lpstr>
      <vt:lpstr>Symbol</vt:lpstr>
      <vt:lpstr>Franklin Gothic Medium</vt:lpstr>
      <vt:lpstr>Calibri</vt:lpstr>
      <vt:lpstr>Times New Roman</vt:lpstr>
      <vt:lpstr>Algerian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3422</cp:lastModifiedBy>
  <cp:revision>192</cp:revision>
  <dcterms:created xsi:type="dcterms:W3CDTF">2013-11-26T10:18:13Z</dcterms:created>
  <dcterms:modified xsi:type="dcterms:W3CDTF">2017-12-24T11:29:18Z</dcterms:modified>
</cp:coreProperties>
</file>