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1" r:id="rId1"/>
  </p:sldMasterIdLst>
  <p:notesMasterIdLst>
    <p:notesMasterId r:id="rId35"/>
  </p:notesMasterIdLst>
  <p:sldIdLst>
    <p:sldId id="311" r:id="rId2"/>
    <p:sldId id="285" r:id="rId3"/>
    <p:sldId id="347" r:id="rId4"/>
    <p:sldId id="301" r:id="rId5"/>
    <p:sldId id="368" r:id="rId6"/>
    <p:sldId id="346" r:id="rId7"/>
    <p:sldId id="354" r:id="rId8"/>
    <p:sldId id="352" r:id="rId9"/>
    <p:sldId id="351" r:id="rId10"/>
    <p:sldId id="371" r:id="rId11"/>
    <p:sldId id="273" r:id="rId12"/>
    <p:sldId id="317" r:id="rId13"/>
    <p:sldId id="302" r:id="rId14"/>
    <p:sldId id="304" r:id="rId15"/>
    <p:sldId id="365" r:id="rId16"/>
    <p:sldId id="305" r:id="rId17"/>
    <p:sldId id="339" r:id="rId18"/>
    <p:sldId id="358" r:id="rId19"/>
    <p:sldId id="366" r:id="rId20"/>
    <p:sldId id="355" r:id="rId21"/>
    <p:sldId id="327" r:id="rId22"/>
    <p:sldId id="364" r:id="rId23"/>
    <p:sldId id="276" r:id="rId24"/>
    <p:sldId id="281" r:id="rId25"/>
    <p:sldId id="335" r:id="rId26"/>
    <p:sldId id="356" r:id="rId27"/>
    <p:sldId id="362" r:id="rId28"/>
    <p:sldId id="369" r:id="rId29"/>
    <p:sldId id="357" r:id="rId30"/>
    <p:sldId id="360" r:id="rId31"/>
    <p:sldId id="307" r:id="rId32"/>
    <p:sldId id="370" r:id="rId33"/>
    <p:sldId id="322" r:id="rId34"/>
  </p:sldIdLst>
  <p:sldSz cx="9144000" cy="6858000" type="screen4x3"/>
  <p:notesSz cx="6858000" cy="9144000"/>
  <p:defaultTextStyle>
    <a:defPPr>
      <a:defRPr lang="ar-SA"/>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Tahoma" panose="020B060403050404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ahoma" panose="020B060403050404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ahoma" panose="020B060403050404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ahoma" panose="020B060403050404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ahoma" panose="020B060403050404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FF00"/>
    <a:srgbClr val="99FF3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913" autoAdjust="0"/>
    <p:restoredTop sz="90929"/>
  </p:normalViewPr>
  <p:slideViewPr>
    <p:cSldViewPr>
      <p:cViewPr varScale="1">
        <p:scale>
          <a:sx n="71" d="100"/>
          <a:sy n="71" d="100"/>
        </p:scale>
        <p:origin x="60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hangingPunct="1">
              <a:defRPr sz="1200">
                <a:cs typeface="+mn-cs"/>
              </a:defRPr>
            </a:lvl1pPr>
          </a:lstStyle>
          <a:p>
            <a:pPr>
              <a:defRPr/>
            </a:pPr>
            <a:endParaRPr lang="ar-SA"/>
          </a:p>
        </p:txBody>
      </p:sp>
      <p:sp>
        <p:nvSpPr>
          <p:cNvPr id="3" name="Date Placeholder 2">
            <a:extLst>
              <a:ext uri="{FF2B5EF4-FFF2-40B4-BE49-F238E27FC236}"/>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hangingPunct="1">
              <a:defRPr sz="1200">
                <a:cs typeface="+mn-cs"/>
              </a:defRPr>
            </a:lvl1pPr>
          </a:lstStyle>
          <a:p>
            <a:pPr>
              <a:defRPr/>
            </a:pPr>
            <a:fld id="{E137E8A5-8828-41AD-A37E-E130EC134B67}" type="datetimeFigureOut">
              <a:rPr lang="ar-SA"/>
              <a:pPr>
                <a:defRPr/>
              </a:pPr>
              <a:t>30/03/1439</a:t>
            </a:fld>
            <a:endParaRPr lang="ar-SA"/>
          </a:p>
        </p:txBody>
      </p:sp>
      <p:sp>
        <p:nvSpPr>
          <p:cNvPr id="4" name="Slide Image Placeholder 3">
            <a:extLst>
              <a:ext uri="{FF2B5EF4-FFF2-40B4-BE49-F238E27FC236}"/>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Notes Placeholder 4">
            <a:extLst>
              <a:ext uri="{FF2B5EF4-FFF2-40B4-BE49-F238E27FC236}"/>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hangingPunct="1">
              <a:defRPr sz="1200">
                <a:cs typeface="+mn-cs"/>
              </a:defRPr>
            </a:lvl1pPr>
          </a:lstStyle>
          <a:p>
            <a:pPr>
              <a:defRPr/>
            </a:pPr>
            <a:endParaRPr lang="ar-SA"/>
          </a:p>
        </p:txBody>
      </p:sp>
      <p:sp>
        <p:nvSpPr>
          <p:cNvPr id="7" name="Slide Number Placeholder 6">
            <a:extLst>
              <a:ext uri="{FF2B5EF4-FFF2-40B4-BE49-F238E27FC236}"/>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cs typeface="Arial" panose="020B0604020202020204" pitchFamily="34" charset="0"/>
              </a:defRPr>
            </a:lvl1pPr>
          </a:lstStyle>
          <a:p>
            <a:fld id="{6E8CB135-52A7-4C48-BACF-EDC14543FA1C}" type="slidenum">
              <a:rPr lang="ar-SA" altLang="en-US"/>
              <a:pPr/>
              <a:t>‹#›</a:t>
            </a:fld>
            <a:endParaRPr lang="ar-SA" altLang="en-US"/>
          </a:p>
        </p:txBody>
      </p:sp>
    </p:spTree>
    <p:extLst>
      <p:ext uri="{BB962C8B-B14F-4D97-AF65-F5344CB8AC3E}">
        <p14:creationId xmlns:p14="http://schemas.microsoft.com/office/powerpoint/2010/main" val="370477201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5" name="Rectangle 4">
            <a:extLst>
              <a:ext uri="{FF2B5EF4-FFF2-40B4-BE49-F238E27FC236}"/>
            </a:extLst>
          </p:cNvPr>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6" name="Rectangle 5">
            <a:extLst>
              <a:ext uri="{FF2B5EF4-FFF2-40B4-BE49-F238E27FC236}"/>
            </a:extLst>
          </p:cNvPr>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7" name="Rectangle 6">
            <a:extLst>
              <a:ext uri="{FF2B5EF4-FFF2-40B4-BE49-F238E27FC236}"/>
            </a:extLst>
          </p:cNvPr>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0" name="Rectangle 9">
            <a:extLst>
              <a:ext uri="{FF2B5EF4-FFF2-40B4-BE49-F238E27FC236}"/>
            </a:extLst>
          </p:cNvPr>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1" name="Rectangle 10">
            <a:extLst>
              <a:ext uri="{FF2B5EF4-FFF2-40B4-BE49-F238E27FC236}"/>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2" name="Rectangle 11">
            <a:extLst>
              <a:ext uri="{FF2B5EF4-FFF2-40B4-BE49-F238E27FC236}"/>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3" name="Rectangle 12">
            <a:extLst>
              <a:ext uri="{FF2B5EF4-FFF2-40B4-BE49-F238E27FC236}"/>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4" name="Rectangle 13">
            <a:extLst>
              <a:ext uri="{FF2B5EF4-FFF2-40B4-BE49-F238E27FC236}"/>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16" name="Footer Placeholder 16">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17" name="Slide Number Placeholder 28">
            <a:extLst>
              <a:ext uri="{FF2B5EF4-FFF2-40B4-BE49-F238E27FC236}"/>
            </a:extLst>
          </p:cNvPr>
          <p:cNvSpPr>
            <a:spLocks noGrp="1"/>
          </p:cNvSpPr>
          <p:nvPr>
            <p:ph type="sldNum" sz="quarter" idx="12"/>
          </p:nvPr>
        </p:nvSpPr>
        <p:spPr/>
        <p:txBody>
          <a:bodyPr/>
          <a:lstStyle>
            <a:lvl1pPr>
              <a:defRPr/>
            </a:lvl1pPr>
          </a:lstStyle>
          <a:p>
            <a:fld id="{3B7839DA-636F-43C4-A06B-115D29B41B6F}" type="slidenum">
              <a:rPr lang="en-US" altLang="en-US"/>
              <a:pPr/>
              <a:t>‹#›</a:t>
            </a:fld>
            <a:endParaRPr lang="en-US" altLang="en-US"/>
          </a:p>
        </p:txBody>
      </p:sp>
    </p:spTree>
    <p:extLst>
      <p:ext uri="{BB962C8B-B14F-4D97-AF65-F5344CB8AC3E}">
        <p14:creationId xmlns:p14="http://schemas.microsoft.com/office/powerpoint/2010/main" val="24285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extLst>
          </p:cNvPr>
          <p:cNvSpPr>
            <a:spLocks noGrp="1"/>
          </p:cNvSpPr>
          <p:nvPr>
            <p:ph type="sldNum" sz="quarter" idx="12"/>
          </p:nvPr>
        </p:nvSpPr>
        <p:spPr/>
        <p:txBody>
          <a:bodyPr/>
          <a:lstStyle>
            <a:lvl1pPr>
              <a:defRPr/>
            </a:lvl1pPr>
          </a:lstStyle>
          <a:p>
            <a:fld id="{35FB1501-02BF-4411-8657-2B260C80DDA6}" type="slidenum">
              <a:rPr lang="en-US" altLang="en-US"/>
              <a:pPr/>
              <a:t>‹#›</a:t>
            </a:fld>
            <a:endParaRPr lang="en-US" altLang="en-US"/>
          </a:p>
        </p:txBody>
      </p:sp>
    </p:spTree>
    <p:extLst>
      <p:ext uri="{BB962C8B-B14F-4D97-AF65-F5344CB8AC3E}">
        <p14:creationId xmlns:p14="http://schemas.microsoft.com/office/powerpoint/2010/main" val="8340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extLst>
          </p:cNvPr>
          <p:cNvSpPr>
            <a:spLocks noGrp="1"/>
          </p:cNvSpPr>
          <p:nvPr>
            <p:ph type="sldNum" sz="quarter" idx="12"/>
          </p:nvPr>
        </p:nvSpPr>
        <p:spPr/>
        <p:txBody>
          <a:bodyPr/>
          <a:lstStyle>
            <a:lvl1pPr>
              <a:defRPr/>
            </a:lvl1pPr>
          </a:lstStyle>
          <a:p>
            <a:fld id="{321AECA5-E931-4694-9631-C420CFD41F0E}" type="slidenum">
              <a:rPr lang="en-US" altLang="en-US"/>
              <a:pPr/>
              <a:t>‹#›</a:t>
            </a:fld>
            <a:endParaRPr lang="en-US" altLang="en-US"/>
          </a:p>
        </p:txBody>
      </p:sp>
    </p:spTree>
    <p:extLst>
      <p:ext uri="{BB962C8B-B14F-4D97-AF65-F5344CB8AC3E}">
        <p14:creationId xmlns:p14="http://schemas.microsoft.com/office/powerpoint/2010/main" val="3491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extLst>
          </p:cNvPr>
          <p:cNvSpPr>
            <a:spLocks noGrp="1"/>
          </p:cNvSpPr>
          <p:nvPr>
            <p:ph type="sldNum" sz="quarter" idx="12"/>
          </p:nvPr>
        </p:nvSpPr>
        <p:spPr/>
        <p:txBody>
          <a:bodyPr/>
          <a:lstStyle>
            <a:lvl1pPr>
              <a:defRPr/>
            </a:lvl1pPr>
          </a:lstStyle>
          <a:p>
            <a:fld id="{F876E729-346B-4C3B-9F1F-3FD35B5708A2}" type="slidenum">
              <a:rPr lang="en-US" altLang="en-US"/>
              <a:pPr/>
              <a:t>‹#›</a:t>
            </a:fld>
            <a:endParaRPr lang="en-US" altLang="en-US"/>
          </a:p>
        </p:txBody>
      </p:sp>
    </p:spTree>
    <p:extLst>
      <p:ext uri="{BB962C8B-B14F-4D97-AF65-F5344CB8AC3E}">
        <p14:creationId xmlns:p14="http://schemas.microsoft.com/office/powerpoint/2010/main" val="208305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Lst>
              <a:gd name="T0" fmla="*/ 0 w 2736"/>
              <a:gd name="T1" fmla="*/ 3648 h 3648"/>
              <a:gd name="T2" fmla="*/ 720 w 2736"/>
              <a:gd name="T3" fmla="*/ 2016 h 3648"/>
              <a:gd name="T4" fmla="*/ 2736 w 2736"/>
              <a:gd name="T5" fmla="*/ 0 h 3648"/>
              <a:gd name="T6" fmla="*/ 2736 w 2736"/>
              <a:gd name="T7" fmla="*/ 96 h 3648"/>
              <a:gd name="T8" fmla="*/ 744 w 2736"/>
              <a:gd name="T9" fmla="*/ 2038 h 3648"/>
              <a:gd name="T10" fmla="*/ 48 w 2736"/>
              <a:gd name="T11" fmla="*/ 3648 h 3648"/>
              <a:gd name="T12" fmla="*/ 0 w 2736"/>
              <a:gd name="T13" fmla="*/ 3648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en-US"/>
          </a:p>
        </p:txBody>
      </p:sp>
      <p:sp>
        <p:nvSpPr>
          <p:cNvPr id="5" name="Freeform 4"/>
          <p:cNvSpPr>
            <a:spLocks/>
          </p:cNvSpPr>
          <p:nvPr/>
        </p:nvSpPr>
        <p:spPr bwMode="auto">
          <a:xfrm>
            <a:off x="374650" y="0"/>
            <a:ext cx="5513388" cy="6615113"/>
          </a:xfrm>
          <a:custGeom>
            <a:avLst/>
            <a:gdLst>
              <a:gd name="T0" fmla="*/ 0 w 3504"/>
              <a:gd name="T1" fmla="*/ 4080 h 4128"/>
              <a:gd name="T2" fmla="*/ 0 w 3504"/>
              <a:gd name="T3" fmla="*/ 4128 h 4128"/>
              <a:gd name="T4" fmla="*/ 3504 w 3504"/>
              <a:gd name="T5" fmla="*/ 2640 h 4128"/>
              <a:gd name="T6" fmla="*/ 2880 w 3504"/>
              <a:gd name="T7" fmla="*/ 0 h 4128"/>
              <a:gd name="T8" fmla="*/ 2832 w 3504"/>
              <a:gd name="T9" fmla="*/ 0 h 4128"/>
              <a:gd name="T10" fmla="*/ 3465 w 3504"/>
              <a:gd name="T11" fmla="*/ 2619 h 4128"/>
              <a:gd name="T12" fmla="*/ 0 w 3504"/>
              <a:gd name="T13" fmla="*/ 4080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pPr>
              <a:defRPr/>
            </a:pPr>
            <a:endParaRPr lang="en-US"/>
          </a:p>
        </p:txBody>
      </p:sp>
      <p:sp>
        <p:nvSpPr>
          <p:cNvPr id="6" name="Freeform 5">
            <a:extLst>
              <a:ext uri="{FF2B5EF4-FFF2-40B4-BE49-F238E27FC236}"/>
            </a:extLst>
          </p:cNvPr>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7" name="Freeform 6">
            <a:extLst>
              <a:ext uri="{FF2B5EF4-FFF2-40B4-BE49-F238E27FC236}"/>
            </a:extLst>
          </p:cNvPr>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8" name="Freeform 7">
            <a:extLst>
              <a:ext uri="{FF2B5EF4-FFF2-40B4-BE49-F238E27FC236}"/>
            </a:extLst>
          </p:cNvPr>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9" name="Freeform 8">
            <a:extLst>
              <a:ext uri="{FF2B5EF4-FFF2-40B4-BE49-F238E27FC236}"/>
            </a:extLst>
          </p:cNvPr>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0" name="Freeform 9">
            <a:extLst>
              <a:ext uri="{FF2B5EF4-FFF2-40B4-BE49-F238E27FC236}"/>
            </a:extLst>
          </p:cNvPr>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1" name="Freeform 10">
            <a:extLst>
              <a:ext uri="{FF2B5EF4-FFF2-40B4-BE49-F238E27FC236}"/>
            </a:extLst>
          </p:cNvPr>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2" name="Freeform 11">
            <a:extLst>
              <a:ext uri="{FF2B5EF4-FFF2-40B4-BE49-F238E27FC236}"/>
            </a:extLst>
          </p:cNvPr>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3" name="Freeform 12">
            <a:extLst>
              <a:ext uri="{FF2B5EF4-FFF2-40B4-BE49-F238E27FC236}"/>
            </a:extLst>
          </p:cNvPr>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4" name="Freeform 13">
            <a:extLst>
              <a:ext uri="{FF2B5EF4-FFF2-40B4-BE49-F238E27FC236}"/>
            </a:extLst>
          </p:cNvPr>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5" name="Freeform 14">
            <a:extLst>
              <a:ext uri="{FF2B5EF4-FFF2-40B4-BE49-F238E27FC236}"/>
            </a:extLst>
          </p:cNvPr>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6" name="Freeform 15">
            <a:extLst>
              <a:ext uri="{FF2B5EF4-FFF2-40B4-BE49-F238E27FC236}"/>
            </a:extLst>
          </p:cNvPr>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7" name="Freeform 16">
            <a:extLst>
              <a:ext uri="{FF2B5EF4-FFF2-40B4-BE49-F238E27FC236}"/>
            </a:extLst>
          </p:cNvPr>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8" name="Freeform 17">
            <a:extLst>
              <a:ext uri="{FF2B5EF4-FFF2-40B4-BE49-F238E27FC236}"/>
            </a:extLst>
          </p:cNvPr>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lgn="r" rtl="1" eaLnBrk="1" hangingPunct="1">
              <a:defRPr/>
            </a:pPr>
            <a:endParaRPr lang="en-US">
              <a:cs typeface="+mn-cs"/>
            </a:endParaRPr>
          </a:p>
        </p:txBody>
      </p:sp>
      <p:sp>
        <p:nvSpPr>
          <p:cNvPr id="19" name="Rectangle 18">
            <a:extLst>
              <a:ext uri="{FF2B5EF4-FFF2-40B4-BE49-F238E27FC236}"/>
            </a:extLst>
          </p:cNvPr>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20" name="Rectangle 19">
            <a:extLst>
              <a:ext uri="{FF2B5EF4-FFF2-40B4-BE49-F238E27FC236}"/>
            </a:extLst>
          </p:cNvPr>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1" name="Rectangle 20">
            <a:extLst>
              <a:ext uri="{FF2B5EF4-FFF2-40B4-BE49-F238E27FC236}"/>
            </a:extLst>
          </p:cNvPr>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2" name="Rectangle 21">
            <a:extLst>
              <a:ext uri="{FF2B5EF4-FFF2-40B4-BE49-F238E27FC236}"/>
            </a:extLst>
          </p:cNvPr>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23" name="Rectangle 22">
            <a:extLst>
              <a:ext uri="{FF2B5EF4-FFF2-40B4-BE49-F238E27FC236}"/>
            </a:extLst>
          </p:cNvPr>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4" name="Rectangle 23">
            <a:extLst>
              <a:ext uri="{FF2B5EF4-FFF2-40B4-BE49-F238E27FC236}"/>
            </a:extLst>
          </p:cNvPr>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a:t>Click to edit Master title style</a:t>
            </a:r>
          </a:p>
        </p:txBody>
      </p:sp>
      <p:sp>
        <p:nvSpPr>
          <p:cNvPr id="25" name="Date Placeholder 3">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26" name="Footer Placeholder 4">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27" name="Slide Number Placeholder 5">
            <a:extLst>
              <a:ext uri="{FF2B5EF4-FFF2-40B4-BE49-F238E27FC236}"/>
            </a:extLst>
          </p:cNvPr>
          <p:cNvSpPr>
            <a:spLocks noGrp="1"/>
          </p:cNvSpPr>
          <p:nvPr>
            <p:ph type="sldNum" sz="quarter" idx="12"/>
          </p:nvPr>
        </p:nvSpPr>
        <p:spPr/>
        <p:txBody>
          <a:bodyPr/>
          <a:lstStyle>
            <a:lvl1pPr>
              <a:defRPr/>
            </a:lvl1pPr>
          </a:lstStyle>
          <a:p>
            <a:fld id="{9A2FB92E-9460-467B-8653-34653A7E6BE9}" type="slidenum">
              <a:rPr lang="en-US" altLang="en-US"/>
              <a:pPr/>
              <a:t>‹#›</a:t>
            </a:fld>
            <a:endParaRPr lang="en-US" altLang="en-US"/>
          </a:p>
        </p:txBody>
      </p:sp>
    </p:spTree>
    <p:extLst>
      <p:ext uri="{BB962C8B-B14F-4D97-AF65-F5344CB8AC3E}">
        <p14:creationId xmlns:p14="http://schemas.microsoft.com/office/powerpoint/2010/main" val="3186266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extLst>
          </p:cNvPr>
          <p:cNvSpPr>
            <a:spLocks noGrp="1"/>
          </p:cNvSpPr>
          <p:nvPr>
            <p:ph type="sldNum" sz="quarter" idx="12"/>
          </p:nvPr>
        </p:nvSpPr>
        <p:spPr/>
        <p:txBody>
          <a:bodyPr/>
          <a:lstStyle>
            <a:lvl1pPr>
              <a:defRPr/>
            </a:lvl1pPr>
          </a:lstStyle>
          <a:p>
            <a:fld id="{892B2A44-7997-4803-86AE-43BAB4C84CCB}" type="slidenum">
              <a:rPr lang="en-US" altLang="en-US"/>
              <a:pPr/>
              <a:t>‹#›</a:t>
            </a:fld>
            <a:endParaRPr lang="en-US" altLang="en-US"/>
          </a:p>
        </p:txBody>
      </p:sp>
    </p:spTree>
    <p:extLst>
      <p:ext uri="{BB962C8B-B14F-4D97-AF65-F5344CB8AC3E}">
        <p14:creationId xmlns:p14="http://schemas.microsoft.com/office/powerpoint/2010/main" val="190650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8" name="Rectangle 7">
            <a:extLst>
              <a:ext uri="{FF2B5EF4-FFF2-40B4-BE49-F238E27FC236}"/>
            </a:extLst>
          </p:cNvPr>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9" name="Rectangle 8">
            <a:extLst>
              <a:ext uri="{FF2B5EF4-FFF2-40B4-BE49-F238E27FC236}"/>
            </a:extLst>
          </p:cNvPr>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0" name="Rectangle 9">
            <a:extLst>
              <a:ext uri="{FF2B5EF4-FFF2-40B4-BE49-F238E27FC236}"/>
            </a:extLst>
          </p:cNvPr>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1" name="Rectangle 10">
            <a:extLst>
              <a:ext uri="{FF2B5EF4-FFF2-40B4-BE49-F238E27FC236}"/>
            </a:extLst>
          </p:cNvPr>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2" name="Rectangle 11">
            <a:extLst>
              <a:ext uri="{FF2B5EF4-FFF2-40B4-BE49-F238E27FC236}"/>
            </a:extLst>
          </p:cNvPr>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3" name="Rectangle 12">
            <a:extLst>
              <a:ext uri="{FF2B5EF4-FFF2-40B4-BE49-F238E27FC236}"/>
            </a:extLst>
          </p:cNvPr>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4" name="Rectangle 13">
            <a:extLst>
              <a:ext uri="{FF2B5EF4-FFF2-40B4-BE49-F238E27FC236}"/>
            </a:extLst>
          </p:cNvPr>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5" name="Rectangle 14">
            <a:extLst>
              <a:ext uri="{FF2B5EF4-FFF2-40B4-BE49-F238E27FC236}"/>
            </a:extLst>
          </p:cNvPr>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6" name="Rectangle 15">
            <a:extLst>
              <a:ext uri="{FF2B5EF4-FFF2-40B4-BE49-F238E27FC236}"/>
            </a:extLst>
          </p:cNvPr>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18" name="Footer Placeholder 7">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19" name="Slide Number Placeholder 8">
            <a:extLst>
              <a:ext uri="{FF2B5EF4-FFF2-40B4-BE49-F238E27FC236}"/>
            </a:extLst>
          </p:cNvPr>
          <p:cNvSpPr>
            <a:spLocks noGrp="1"/>
          </p:cNvSpPr>
          <p:nvPr>
            <p:ph type="sldNum" sz="quarter" idx="12"/>
          </p:nvPr>
        </p:nvSpPr>
        <p:spPr/>
        <p:txBody>
          <a:bodyPr/>
          <a:lstStyle>
            <a:lvl1pPr>
              <a:defRPr/>
            </a:lvl1pPr>
          </a:lstStyle>
          <a:p>
            <a:fld id="{CF66C80D-3022-4369-9FD6-DEC66E8ED26A}" type="slidenum">
              <a:rPr lang="en-US" altLang="en-US"/>
              <a:pPr/>
              <a:t>‹#›</a:t>
            </a:fld>
            <a:endParaRPr lang="en-US" altLang="en-US"/>
          </a:p>
        </p:txBody>
      </p:sp>
    </p:spTree>
    <p:extLst>
      <p:ext uri="{BB962C8B-B14F-4D97-AF65-F5344CB8AC3E}">
        <p14:creationId xmlns:p14="http://schemas.microsoft.com/office/powerpoint/2010/main" val="348949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a:t>Click to edit Master title style</a:t>
            </a:r>
          </a:p>
        </p:txBody>
      </p:sp>
      <p:sp>
        <p:nvSpPr>
          <p:cNvPr id="3"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extLst>
          </p:cNvPr>
          <p:cNvSpPr>
            <a:spLocks noGrp="1"/>
          </p:cNvSpPr>
          <p:nvPr>
            <p:ph type="sldNum" sz="quarter" idx="12"/>
          </p:nvPr>
        </p:nvSpPr>
        <p:spPr/>
        <p:txBody>
          <a:bodyPr/>
          <a:lstStyle>
            <a:lvl1pPr>
              <a:defRPr/>
            </a:lvl1pPr>
          </a:lstStyle>
          <a:p>
            <a:fld id="{215E1E7C-18D3-45D4-983A-FC25F9FF0A2A}" type="slidenum">
              <a:rPr lang="en-US" altLang="en-US"/>
              <a:pPr/>
              <a:t>‹#›</a:t>
            </a:fld>
            <a:endParaRPr lang="en-US" altLang="en-US"/>
          </a:p>
        </p:txBody>
      </p:sp>
    </p:spTree>
    <p:extLst>
      <p:ext uri="{BB962C8B-B14F-4D97-AF65-F5344CB8AC3E}">
        <p14:creationId xmlns:p14="http://schemas.microsoft.com/office/powerpoint/2010/main" val="352371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a:defRPr/>
            </a:lvl1pPr>
            <a:extLst/>
          </a:lstStyle>
          <a:p>
            <a:pPr>
              <a:defRPr/>
            </a:pPr>
            <a:endParaRPr lang="en-US"/>
          </a:p>
        </p:txBody>
      </p:sp>
      <p:sp>
        <p:nvSpPr>
          <p:cNvPr id="3" name="Footer Placeholder 2">
            <a:extLst>
              <a:ext uri="{FF2B5EF4-FFF2-40B4-BE49-F238E27FC236}"/>
            </a:extLst>
          </p:cNvPr>
          <p:cNvSpPr>
            <a:spLocks noGrp="1"/>
          </p:cNvSpPr>
          <p:nvPr>
            <p:ph type="ftr" sz="quarter" idx="11"/>
          </p:nvPr>
        </p:nvSpPr>
        <p:spPr/>
        <p:txBody>
          <a:bodyPr/>
          <a:lstStyle>
            <a:lvl1pPr>
              <a:defRPr/>
            </a:lvl1pPr>
            <a:extLst/>
          </a:lstStyle>
          <a:p>
            <a:pPr>
              <a:defRPr/>
            </a:pPr>
            <a:endParaRPr lang="en-US"/>
          </a:p>
        </p:txBody>
      </p:sp>
      <p:sp>
        <p:nvSpPr>
          <p:cNvPr id="4" name="Slide Number Placeholder 3">
            <a:extLst>
              <a:ext uri="{FF2B5EF4-FFF2-40B4-BE49-F238E27FC236}"/>
            </a:extLst>
          </p:cNvPr>
          <p:cNvSpPr>
            <a:spLocks noGrp="1"/>
          </p:cNvSpPr>
          <p:nvPr>
            <p:ph type="sldNum" sz="quarter" idx="12"/>
          </p:nvPr>
        </p:nvSpPr>
        <p:spPr/>
        <p:txBody>
          <a:bodyPr/>
          <a:lstStyle>
            <a:lvl1pPr>
              <a:defRPr/>
            </a:lvl1pPr>
          </a:lstStyle>
          <a:p>
            <a:fld id="{D6DEE46B-AF35-4E8B-A7A9-B1248B07B27D}" type="slidenum">
              <a:rPr lang="en-US" altLang="en-US"/>
              <a:pPr/>
              <a:t>‹#›</a:t>
            </a:fld>
            <a:endParaRPr lang="en-US" altLang="en-US"/>
          </a:p>
        </p:txBody>
      </p:sp>
    </p:spTree>
    <p:extLst>
      <p:ext uri="{BB962C8B-B14F-4D97-AF65-F5344CB8AC3E}">
        <p14:creationId xmlns:p14="http://schemas.microsoft.com/office/powerpoint/2010/main" val="379294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extLst>
          </p:cNvPr>
          <p:cNvSpPr>
            <a:spLocks noGrp="1"/>
          </p:cNvSpPr>
          <p:nvPr>
            <p:ph type="sldNum" sz="quarter" idx="12"/>
          </p:nvPr>
        </p:nvSpPr>
        <p:spPr/>
        <p:txBody>
          <a:bodyPr/>
          <a:lstStyle>
            <a:lvl1pPr>
              <a:defRPr/>
            </a:lvl1pPr>
          </a:lstStyle>
          <a:p>
            <a:fld id="{4EFA2711-B9AF-47BC-9404-DDAB40CDAF72}" type="slidenum">
              <a:rPr lang="en-US" altLang="en-US"/>
              <a:pPr/>
              <a:t>‹#›</a:t>
            </a:fld>
            <a:endParaRPr lang="en-US" altLang="en-US"/>
          </a:p>
        </p:txBody>
      </p:sp>
    </p:spTree>
    <p:extLst>
      <p:ext uri="{BB962C8B-B14F-4D97-AF65-F5344CB8AC3E}">
        <p14:creationId xmlns:p14="http://schemas.microsoft.com/office/powerpoint/2010/main" val="57193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extLst>
          </p:cNvPr>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cxnSp>
        <p:nvCxnSpPr>
          <p:cNvPr id="6" name="Straight Connector 5">
            <a:extLst>
              <a:ext uri="{FF2B5EF4-FFF2-40B4-BE49-F238E27FC236}"/>
            </a:extLst>
          </p:cNvPr>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a:extLst>
                <a:ext uri="{FF2B5EF4-FFF2-40B4-BE49-F238E27FC236}"/>
              </a:extLst>
            </p:cNvPr>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extLst>
            </p:cNvPr>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a:extLst>
                <a:ext uri="{FF2B5EF4-FFF2-40B4-BE49-F238E27FC236}"/>
              </a:extLst>
            </p:cNvPr>
            <p:cNvCxnSpPr/>
            <p:nvPr/>
          </p:nvCxnSpPr>
          <p:spPr>
            <a:xfrm rot="16200000">
              <a:off x="6663593" y="1290641"/>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extLst>
            </p:cNvPr>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extLst>
            </p:cNvPr>
            <p:cNvCxnSpPr/>
            <p:nvPr/>
          </p:nvCxnSpPr>
          <p:spPr>
            <a:xfrm rot="5400000" flipH="1">
              <a:off x="6744513" y="12896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a:extLst>
                <a:ext uri="{FF2B5EF4-FFF2-40B4-BE49-F238E27FC236}"/>
              </a:extLst>
            </p:cNvPr>
            <p:cNvCxnSpPr/>
            <p:nvPr/>
          </p:nvCxnSpPr>
          <p:spPr>
            <a:xfrm rot="16200000">
              <a:off x="6663592" y="12906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extLst>
            </p:cNvPr>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extLst>
            </p:cNvPr>
            <p:cNvCxnSpPr/>
            <p:nvPr/>
          </p:nvCxnSpPr>
          <p:spPr>
            <a:xfrm rot="5400000" flipH="1">
              <a:off x="6744512" y="12896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a:extLst>
              <a:ext uri="{FF2B5EF4-FFF2-40B4-BE49-F238E27FC236}"/>
            </a:extLst>
          </p:cNvPr>
          <p:cNvSpPr>
            <a:spLocks noGrp="1"/>
          </p:cNvSpPr>
          <p:nvPr>
            <p:ph type="dt" sz="half" idx="10"/>
          </p:nvPr>
        </p:nvSpPr>
        <p:spPr>
          <a:xfrm>
            <a:off x="6477000" y="55563"/>
            <a:ext cx="2133600" cy="365125"/>
          </a:xfrm>
        </p:spPr>
        <p:txBody>
          <a:bodyPr/>
          <a:lstStyle>
            <a:lvl1pPr>
              <a:defRPr/>
            </a:lvl1pPr>
            <a:extLst/>
          </a:lstStyle>
          <a:p>
            <a:pPr>
              <a:defRPr/>
            </a:pPr>
            <a:endParaRPr lang="en-US"/>
          </a:p>
        </p:txBody>
      </p:sp>
      <p:sp>
        <p:nvSpPr>
          <p:cNvPr id="20" name="Footer Placeholder 5">
            <a:extLst>
              <a:ext uri="{FF2B5EF4-FFF2-40B4-BE49-F238E27FC236}"/>
            </a:extLst>
          </p:cNvPr>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a:extLst>
              <a:ext uri="{FF2B5EF4-FFF2-40B4-BE49-F238E27FC236}"/>
            </a:extLst>
          </p:cNvPr>
          <p:cNvSpPr>
            <a:spLocks noGrp="1"/>
          </p:cNvSpPr>
          <p:nvPr>
            <p:ph type="sldNum" sz="quarter" idx="12"/>
          </p:nvPr>
        </p:nvSpPr>
        <p:spPr>
          <a:xfrm>
            <a:off x="8610600" y="55563"/>
            <a:ext cx="457200" cy="365125"/>
          </a:xfrm>
        </p:spPr>
        <p:txBody>
          <a:bodyPr/>
          <a:lstStyle>
            <a:lvl1pPr>
              <a:defRPr/>
            </a:lvl1pPr>
          </a:lstStyle>
          <a:p>
            <a:fld id="{FECF1C78-1B41-483B-AAA2-B2A099573920}" type="slidenum">
              <a:rPr lang="en-US" altLang="en-US"/>
              <a:pPr/>
              <a:t>‹#›</a:t>
            </a:fld>
            <a:endParaRPr lang="en-US" altLang="en-US"/>
          </a:p>
        </p:txBody>
      </p:sp>
    </p:spTree>
    <p:extLst>
      <p:ext uri="{BB962C8B-B14F-4D97-AF65-F5344CB8AC3E}">
        <p14:creationId xmlns:p14="http://schemas.microsoft.com/office/powerpoint/2010/main" val="1090378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1F5DDC"/>
            </a:gs>
          </a:gsLst>
          <a:lin ang="5400000"/>
        </a:gradFill>
        <a:effectLst/>
      </p:bgPr>
    </p:bg>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8" name="Rectangle 7">
            <a:extLst>
              <a:ext uri="{FF2B5EF4-FFF2-40B4-BE49-F238E27FC236}"/>
            </a:extLst>
          </p:cNvPr>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9" name="Rectangle 8">
            <a:extLst>
              <a:ext uri="{FF2B5EF4-FFF2-40B4-BE49-F238E27FC236}"/>
            </a:extLst>
          </p:cNvPr>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0" name="Rectangle 9">
            <a:extLst>
              <a:ext uri="{FF2B5EF4-FFF2-40B4-BE49-F238E27FC236}"/>
            </a:extLst>
          </p:cNvPr>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1" name="Rectangle 10">
            <a:extLst>
              <a:ext uri="{FF2B5EF4-FFF2-40B4-BE49-F238E27FC236}"/>
            </a:extLst>
          </p:cNvPr>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2" name="Rectangle 11">
            <a:extLst>
              <a:ext uri="{FF2B5EF4-FFF2-40B4-BE49-F238E27FC236}"/>
            </a:extLst>
          </p:cNvPr>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5" name="Rectangle 14">
            <a:extLst>
              <a:ext uri="{FF2B5EF4-FFF2-40B4-BE49-F238E27FC236}"/>
            </a:extLst>
          </p:cNvPr>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16" name="Rectangle 15">
            <a:extLst>
              <a:ext uri="{FF2B5EF4-FFF2-40B4-BE49-F238E27FC236}"/>
            </a:extLst>
          </p:cNvPr>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a:p>
        </p:txBody>
      </p:sp>
      <p:sp>
        <p:nvSpPr>
          <p:cNvPr id="17" name="Rectangle 16">
            <a:extLst>
              <a:ext uri="{FF2B5EF4-FFF2-40B4-BE49-F238E27FC236}"/>
            </a:extLst>
          </p:cNvPr>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eaLnBrk="1" hangingPunct="1">
              <a:defRPr/>
            </a:pPr>
            <a:endParaRPr lang="en-US" dirty="0"/>
          </a:p>
        </p:txBody>
      </p:sp>
      <p:sp>
        <p:nvSpPr>
          <p:cNvPr id="22" name="Title Placeholder 21">
            <a:extLst>
              <a:ext uri="{FF2B5EF4-FFF2-40B4-BE49-F238E27FC236}"/>
            </a:extLst>
          </p:cNvPr>
          <p:cNvSpPr>
            <a:spLocks noGrp="1"/>
          </p:cNvSpPr>
          <p:nvPr>
            <p:ph type="title"/>
          </p:nvPr>
        </p:nvSpPr>
        <p:spPr>
          <a:xfrm>
            <a:off x="914400" y="512763"/>
            <a:ext cx="7772400" cy="914400"/>
          </a:xfrm>
          <a:prstGeom prst="rect">
            <a:avLst/>
          </a:prstGeom>
        </p:spPr>
        <p:txBody>
          <a:bodyPr vert="horz" anchor="t">
            <a:noAutofit/>
          </a:bodyPr>
          <a:lstStyle/>
          <a:p>
            <a:r>
              <a:rPr lang="en-US"/>
              <a:t>Click to edit Master title style</a:t>
            </a:r>
          </a:p>
        </p:txBody>
      </p:sp>
      <p:sp>
        <p:nvSpPr>
          <p:cNvPr id="1036" name="Text Placeholder 12"/>
          <p:cNvSpPr>
            <a:spLocks noGrp="1"/>
          </p:cNvSpPr>
          <p:nvPr>
            <p:ph type="body" idx="1"/>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a:extLst>
              <a:ext uri="{FF2B5EF4-FFF2-40B4-BE49-F238E27FC236}"/>
            </a:extLst>
          </p:cNvPr>
          <p:cNvSpPr>
            <a:spLocks noGrp="1"/>
          </p:cNvSpPr>
          <p:nvPr>
            <p:ph type="dt" sz="half" idx="2"/>
          </p:nvPr>
        </p:nvSpPr>
        <p:spPr>
          <a:xfrm>
            <a:off x="6477000" y="6416675"/>
            <a:ext cx="2133600" cy="365125"/>
          </a:xfrm>
          <a:prstGeom prst="rect">
            <a:avLst/>
          </a:prstGeom>
        </p:spPr>
        <p:txBody>
          <a:bodyPr vert="horz" anchor="b"/>
          <a:lstStyle>
            <a:lvl1pPr algn="l" rtl="1" eaLnBrk="1" latinLnBrk="0" hangingPunct="1">
              <a:defRPr kumimoji="0" sz="1100">
                <a:solidFill>
                  <a:schemeClr val="tx2"/>
                </a:solidFill>
                <a:cs typeface="+mn-cs"/>
              </a:defRPr>
            </a:lvl1pPr>
            <a:extLst/>
          </a:lstStyle>
          <a:p>
            <a:pPr>
              <a:defRPr/>
            </a:pPr>
            <a:endParaRPr lang="en-US"/>
          </a:p>
        </p:txBody>
      </p:sp>
      <p:sp>
        <p:nvSpPr>
          <p:cNvPr id="3" name="Footer Placeholder 2">
            <a:extLst>
              <a:ext uri="{FF2B5EF4-FFF2-40B4-BE49-F238E27FC236}"/>
            </a:extLst>
          </p:cNvPr>
          <p:cNvSpPr>
            <a:spLocks noGrp="1"/>
          </p:cNvSpPr>
          <p:nvPr>
            <p:ph type="ftr" sz="quarter" idx="3"/>
          </p:nvPr>
        </p:nvSpPr>
        <p:spPr>
          <a:xfrm>
            <a:off x="914400" y="6416675"/>
            <a:ext cx="5562600" cy="365125"/>
          </a:xfrm>
          <a:prstGeom prst="rect">
            <a:avLst/>
          </a:prstGeom>
        </p:spPr>
        <p:txBody>
          <a:bodyPr vert="horz" anchor="b"/>
          <a:lstStyle>
            <a:lvl1pPr algn="r" rtl="1" eaLnBrk="1" latinLnBrk="0" hangingPunct="1">
              <a:defRPr kumimoji="0" sz="1100">
                <a:solidFill>
                  <a:schemeClr val="tx2"/>
                </a:solidFill>
                <a:cs typeface="+mn-cs"/>
              </a:defRPr>
            </a:lvl1pPr>
            <a:extLst/>
          </a:lstStyle>
          <a:p>
            <a:pPr>
              <a:defRPr/>
            </a:pPr>
            <a:endParaRPr lang="en-US"/>
          </a:p>
        </p:txBody>
      </p:sp>
      <p:sp>
        <p:nvSpPr>
          <p:cNvPr id="23" name="Slide Number Placeholder 22">
            <a:extLst>
              <a:ext uri="{FF2B5EF4-FFF2-40B4-BE49-F238E27FC236}"/>
            </a:extLst>
          </p:cNvPr>
          <p:cNvSpPr>
            <a:spLocks noGrp="1"/>
          </p:cNvSpPr>
          <p:nvPr>
            <p:ph type="sldNum" sz="quarter" idx="4"/>
          </p:nvPr>
        </p:nvSpPr>
        <p:spPr>
          <a:xfrm>
            <a:off x="8610600" y="6416675"/>
            <a:ext cx="457200" cy="365125"/>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solidFill>
                  <a:schemeClr val="tx2"/>
                </a:solidFill>
              </a:defRPr>
            </a:lvl1pPr>
          </a:lstStyle>
          <a:p>
            <a:fld id="{7F389952-BB50-4E02-9199-284E82530A9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814" r:id="rId1"/>
    <p:sldLayoutId id="2147483809" r:id="rId2"/>
    <p:sldLayoutId id="2147483815" r:id="rId3"/>
    <p:sldLayoutId id="2147483816" r:id="rId4"/>
    <p:sldLayoutId id="2147483817" r:id="rId5"/>
    <p:sldLayoutId id="2147483810" r:id="rId6"/>
    <p:sldLayoutId id="2147483818" r:id="rId7"/>
    <p:sldLayoutId id="2147483811" r:id="rId8"/>
    <p:sldLayoutId id="2147483819" r:id="rId9"/>
    <p:sldLayoutId id="2147483812" r:id="rId10"/>
    <p:sldLayoutId id="2147483813" r:id="rId11"/>
  </p:sldLayoutIdLst>
  <p:txStyles>
    <p:titleStyle>
      <a:lvl1pPr algn="l" rtl="0" eaLnBrk="0" fontAlgn="base" hangingPunct="0">
        <a:spcBef>
          <a:spcPct val="0"/>
        </a:spcBef>
        <a:spcAft>
          <a:spcPct val="0"/>
        </a:spcAft>
        <a:defRPr sz="4000" kern="1200" spc="-100">
          <a:solidFill>
            <a:srgbClr val="F4F1DA"/>
          </a:solidFill>
          <a:latin typeface="+mj-lt"/>
          <a:ea typeface="+mj-ea"/>
          <a:cs typeface="+mj-cs"/>
        </a:defRPr>
      </a:lvl1pPr>
      <a:lvl2pPr algn="l" rtl="0" eaLnBrk="0" fontAlgn="base" hangingPunct="0">
        <a:spcBef>
          <a:spcPct val="0"/>
        </a:spcBef>
        <a:spcAft>
          <a:spcPct val="0"/>
        </a:spcAft>
        <a:defRPr sz="4000">
          <a:solidFill>
            <a:srgbClr val="F4F1DA"/>
          </a:solidFill>
          <a:latin typeface="Consolas" pitchFamily="49" charset="0"/>
          <a:cs typeface="Tahoma" pitchFamily="34" charset="0"/>
        </a:defRPr>
      </a:lvl2pPr>
      <a:lvl3pPr algn="l" rtl="0" eaLnBrk="0" fontAlgn="base" hangingPunct="0">
        <a:spcBef>
          <a:spcPct val="0"/>
        </a:spcBef>
        <a:spcAft>
          <a:spcPct val="0"/>
        </a:spcAft>
        <a:defRPr sz="4000">
          <a:solidFill>
            <a:srgbClr val="F4F1DA"/>
          </a:solidFill>
          <a:latin typeface="Consolas" pitchFamily="49" charset="0"/>
          <a:cs typeface="Tahoma" pitchFamily="34" charset="0"/>
        </a:defRPr>
      </a:lvl3pPr>
      <a:lvl4pPr algn="l" rtl="0" eaLnBrk="0" fontAlgn="base" hangingPunct="0">
        <a:spcBef>
          <a:spcPct val="0"/>
        </a:spcBef>
        <a:spcAft>
          <a:spcPct val="0"/>
        </a:spcAft>
        <a:defRPr sz="4000">
          <a:solidFill>
            <a:srgbClr val="F4F1DA"/>
          </a:solidFill>
          <a:latin typeface="Consolas" pitchFamily="49" charset="0"/>
          <a:cs typeface="Tahoma" pitchFamily="34" charset="0"/>
        </a:defRPr>
      </a:lvl4pPr>
      <a:lvl5pPr algn="l" rtl="0" eaLnBrk="0" fontAlgn="base" hangingPunct="0">
        <a:spcBef>
          <a:spcPct val="0"/>
        </a:spcBef>
        <a:spcAft>
          <a:spcPct val="0"/>
        </a:spcAft>
        <a:defRPr sz="4000">
          <a:solidFill>
            <a:srgbClr val="F4F1DA"/>
          </a:solidFill>
          <a:latin typeface="Consolas" pitchFamily="49" charset="0"/>
          <a:cs typeface="Tahoma" pitchFamily="34" charset="0"/>
        </a:defRPr>
      </a:lvl5pPr>
      <a:lvl6pPr marL="457200" algn="l" rtl="0" fontAlgn="base">
        <a:spcBef>
          <a:spcPct val="0"/>
        </a:spcBef>
        <a:spcAft>
          <a:spcPct val="0"/>
        </a:spcAft>
        <a:defRPr sz="4000">
          <a:solidFill>
            <a:srgbClr val="F4F1DA"/>
          </a:solidFill>
          <a:latin typeface="Consolas" pitchFamily="49" charset="0"/>
          <a:cs typeface="Tahoma" pitchFamily="34" charset="0"/>
        </a:defRPr>
      </a:lvl6pPr>
      <a:lvl7pPr marL="914400" algn="l" rtl="0" fontAlgn="base">
        <a:spcBef>
          <a:spcPct val="0"/>
        </a:spcBef>
        <a:spcAft>
          <a:spcPct val="0"/>
        </a:spcAft>
        <a:defRPr sz="4000">
          <a:solidFill>
            <a:srgbClr val="F4F1DA"/>
          </a:solidFill>
          <a:latin typeface="Consolas" pitchFamily="49" charset="0"/>
          <a:cs typeface="Tahoma" pitchFamily="34" charset="0"/>
        </a:defRPr>
      </a:lvl7pPr>
      <a:lvl8pPr marL="1371600" algn="l" rtl="0" fontAlgn="base">
        <a:spcBef>
          <a:spcPct val="0"/>
        </a:spcBef>
        <a:spcAft>
          <a:spcPct val="0"/>
        </a:spcAft>
        <a:defRPr sz="4000">
          <a:solidFill>
            <a:srgbClr val="F4F1DA"/>
          </a:solidFill>
          <a:latin typeface="Consolas" pitchFamily="49" charset="0"/>
          <a:cs typeface="Tahoma" pitchFamily="34" charset="0"/>
        </a:defRPr>
      </a:lvl8pPr>
      <a:lvl9pPr marL="1828800" algn="l" rtl="0" fontAlgn="base">
        <a:spcBef>
          <a:spcPct val="0"/>
        </a:spcBef>
        <a:spcAft>
          <a:spcPct val="0"/>
        </a:spcAft>
        <a:defRPr sz="4000">
          <a:solidFill>
            <a:srgbClr val="F4F1DA"/>
          </a:solidFill>
          <a:latin typeface="Consolas" pitchFamily="49" charset="0"/>
          <a:cs typeface="Tahoma" pitchFamily="34" charset="0"/>
        </a:defRPr>
      </a:lvl9pPr>
      <a:extLst/>
    </p:titleStyle>
    <p:bodyStyle>
      <a:lvl1pPr marL="411163" indent="-342900" algn="l" rtl="0" eaLnBrk="0" fontAlgn="base" hangingPunct="0">
        <a:spcBef>
          <a:spcPts val="700"/>
        </a:spcBef>
        <a:spcAft>
          <a:spcPct val="0"/>
        </a:spcAft>
        <a:buClr>
          <a:schemeClr val="tx2"/>
        </a:buClr>
        <a:buSzPct val="95000"/>
        <a:buFont typeface="Wingdings" panose="05000000000000000000"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anose="05000000000000000000"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9BBB59"/>
        </a:buClr>
        <a:buFont typeface="Wingdings 3" panose="05040102010807070707"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9BBB59"/>
        </a:buClr>
        <a:buFont typeface="Wingdings 2" panose="05020102010507070707"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extLst>
          </p:cNvPr>
          <p:cNvSpPr>
            <a:spLocks noGrp="1" noChangeArrowheads="1"/>
          </p:cNvSpPr>
          <p:nvPr>
            <p:ph type="title"/>
          </p:nvPr>
        </p:nvSpPr>
        <p:spPr>
          <a:xfrm>
            <a:off x="381000" y="1295400"/>
            <a:ext cx="8763000" cy="1752600"/>
          </a:xfrm>
        </p:spPr>
        <p:txBody>
          <a:bodyPr/>
          <a:lstStyle/>
          <a:p>
            <a:pPr algn="ctr" eaLnBrk="1" fontAlgn="auto" hangingPunct="1">
              <a:spcAft>
                <a:spcPts val="0"/>
              </a:spcAft>
              <a:defRPr/>
            </a:pPr>
            <a:r>
              <a:rPr lang="en-US" sz="3600" dirty="0">
                <a:solidFill>
                  <a:schemeClr val="tx2">
                    <a:satMod val="200000"/>
                  </a:schemeClr>
                </a:solidFill>
                <a:cs typeface="Times New Roman" pitchFamily="18" charset="0"/>
              </a:rPr>
              <a:t/>
            </a:r>
            <a:br>
              <a:rPr lang="en-US" sz="3600" dirty="0">
                <a:solidFill>
                  <a:schemeClr val="tx2">
                    <a:satMod val="200000"/>
                  </a:schemeClr>
                </a:solidFill>
                <a:cs typeface="Times New Roman" pitchFamily="18" charset="0"/>
              </a:rPr>
            </a:br>
            <a:r>
              <a:rPr lang="en-US" dirty="0" smtClean="0">
                <a:solidFill>
                  <a:srgbClr val="3366FF"/>
                </a:solidFill>
              </a:rPr>
              <a:t>Haemoflagellates</a:t>
            </a:r>
            <a:r>
              <a:rPr lang="en-US" sz="3600" dirty="0">
                <a:solidFill>
                  <a:schemeClr val="tx2">
                    <a:satMod val="200000"/>
                  </a:schemeClr>
                </a:solidFill>
                <a:cs typeface="Times New Roman" pitchFamily="18" charset="0"/>
              </a:rPr>
              <a:t/>
            </a:r>
            <a:br>
              <a:rPr lang="en-US" sz="3600" dirty="0">
                <a:solidFill>
                  <a:schemeClr val="tx2">
                    <a:satMod val="200000"/>
                  </a:schemeClr>
                </a:solidFill>
                <a:cs typeface="Times New Roman" pitchFamily="18" charset="0"/>
              </a:rPr>
            </a:br>
            <a:endParaRPr lang="en-US" sz="3600" b="1" dirty="0">
              <a:solidFill>
                <a:srgbClr val="FF0000"/>
              </a:solidFill>
              <a:cs typeface="Times New Roman" pitchFamily="18" charset="0"/>
            </a:endParaRPr>
          </a:p>
        </p:txBody>
      </p:sp>
      <p:sp>
        <p:nvSpPr>
          <p:cNvPr id="8195" name="Rectangle 1"/>
          <p:cNvSpPr>
            <a:spLocks noChangeArrowheads="1"/>
          </p:cNvSpPr>
          <p:nvPr/>
        </p:nvSpPr>
        <p:spPr bwMode="auto">
          <a:xfrm>
            <a:off x="381000" y="3124200"/>
            <a:ext cx="8763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algn="ctr" rtl="1" eaLnBrk="1" hangingPunct="1"/>
            <a:r>
              <a:rPr lang="en-US" sz="4000" b="1">
                <a:solidFill>
                  <a:srgbClr val="3366FF"/>
                </a:solidFill>
              </a:rPr>
              <a:t>Trypanosomiasis</a:t>
            </a:r>
          </a:p>
          <a:p>
            <a:pPr algn="r" rtl="1" eaLnBrk="1" hangingPunct="1"/>
            <a:endParaRPr lang="en-US" sz="4000" b="1">
              <a:solidFill>
                <a:schemeClr val="accent2"/>
              </a:solidFill>
            </a:endParaRPr>
          </a:p>
          <a:p>
            <a:pPr algn="r" rtl="1" eaLnBrk="1" hangingPunct="1"/>
            <a:endParaRPr lang="en-US" sz="4000" b="1">
              <a:solidFill>
                <a:schemeClr val="accent2"/>
              </a:solidFill>
            </a:endParaRPr>
          </a:p>
          <a:p>
            <a:pPr algn="r" rtl="1" eaLnBrk="1" hangingPunct="1"/>
            <a:endParaRPr lang="en-US" sz="4000" b="1">
              <a:solidFill>
                <a:schemeClr val="accent2"/>
              </a:solidFill>
            </a:endParaRPr>
          </a:p>
          <a:p>
            <a:pPr algn="r" rtl="1" eaLnBrk="1" hangingPunct="1"/>
            <a:endParaRPr lang="en-US" sz="4000" b="1">
              <a:solidFill>
                <a:schemeClr val="accent2"/>
              </a:solidFill>
            </a:endParaRPr>
          </a:p>
          <a:p>
            <a:pPr algn="ctr" rtl="1" eaLnBrk="1" hangingPunct="1"/>
            <a:r>
              <a:rPr lang="en-US" sz="2000" b="1">
                <a:solidFill>
                  <a:schemeClr val="bg1"/>
                </a:solidFill>
              </a:rPr>
              <a:t>Dr. Ibrahim Alkhalife</a:t>
            </a:r>
            <a:endParaRPr lang="en-US" sz="200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0"/>
            <a:ext cx="6324600" cy="381000"/>
          </a:xfrm>
        </p:spPr>
        <p:txBody>
          <a:bodyPr/>
          <a:lstStyle/>
          <a:p>
            <a:pPr eaLnBrk="1" hangingPunct="1">
              <a:defRPr/>
            </a:pPr>
            <a:r>
              <a:rPr lang="en-US" sz="2800" dirty="0" smtClean="0">
                <a:solidFill>
                  <a:schemeClr val="accent2"/>
                </a:solidFill>
              </a:rPr>
              <a:t>African Trypanosomiasis</a:t>
            </a:r>
          </a:p>
        </p:txBody>
      </p:sp>
      <p:sp>
        <p:nvSpPr>
          <p:cNvPr id="17411" name="Rectangle 3"/>
          <p:cNvSpPr>
            <a:spLocks noGrp="1" noChangeArrowheads="1"/>
          </p:cNvSpPr>
          <p:nvPr>
            <p:ph type="body" idx="1"/>
          </p:nvPr>
        </p:nvSpPr>
        <p:spPr>
          <a:xfrm>
            <a:off x="457200" y="1600200"/>
            <a:ext cx="8229600" cy="4876800"/>
          </a:xfrm>
        </p:spPr>
        <p:txBody>
          <a:bodyPr/>
          <a:lstStyle/>
          <a:p>
            <a:pPr eaLnBrk="1" hangingPunct="1"/>
            <a:endParaRPr lang="en-US" smtClean="0">
              <a:cs typeface="Tahoma" panose="020B0604030504040204" pitchFamily="34" charset="0"/>
            </a:endParaRPr>
          </a:p>
        </p:txBody>
      </p:sp>
      <p:pic>
        <p:nvPicPr>
          <p:cNvPr id="17412" name="Picture 4" descr="AfrTryp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763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381000" y="6351588"/>
            <a:ext cx="3657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rtl="1" eaLnBrk="1" hangingPunct="1">
              <a:lnSpc>
                <a:spcPct val="60000"/>
              </a:lnSpc>
              <a:spcBef>
                <a:spcPct val="50000"/>
              </a:spcBef>
            </a:pPr>
            <a:r>
              <a:rPr lang="en-US" sz="1600">
                <a:solidFill>
                  <a:srgbClr val="002060"/>
                </a:solidFill>
              </a:rPr>
              <a:t>Life cycle of </a:t>
            </a:r>
            <a:r>
              <a:rPr lang="en-US" sz="1600" i="1">
                <a:solidFill>
                  <a:srgbClr val="002060"/>
                </a:solidFill>
              </a:rPr>
              <a:t>Trypanosoma </a:t>
            </a:r>
          </a:p>
          <a:p>
            <a:pPr rtl="1" eaLnBrk="1" hangingPunct="1">
              <a:lnSpc>
                <a:spcPct val="60000"/>
              </a:lnSpc>
              <a:spcBef>
                <a:spcPct val="50000"/>
              </a:spcBef>
            </a:pPr>
            <a:r>
              <a:rPr lang="en-US" sz="1600" i="1">
                <a:solidFill>
                  <a:srgbClr val="002060"/>
                </a:solidFill>
              </a:rPr>
              <a:t>brucei gambiense</a:t>
            </a:r>
            <a:r>
              <a:rPr lang="en-US" sz="1600">
                <a:solidFill>
                  <a:srgbClr val="002060"/>
                </a:solidFill>
              </a:rPr>
              <a:t> &amp; </a:t>
            </a:r>
            <a:r>
              <a:rPr lang="en-US" sz="1600" i="1">
                <a:solidFill>
                  <a:srgbClr val="002060"/>
                </a:solidFill>
              </a:rPr>
              <a:t>T. b. rhodesiense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extLst>
          </p:cNvPr>
          <p:cNvSpPr>
            <a:spLocks noGrp="1" noChangeArrowheads="1"/>
          </p:cNvSpPr>
          <p:nvPr>
            <p:ph type="ctrTitle"/>
          </p:nvPr>
        </p:nvSpPr>
        <p:spPr>
          <a:xfrm>
            <a:off x="609600" y="457200"/>
            <a:ext cx="7772400" cy="1470025"/>
          </a:xfrm>
        </p:spPr>
        <p:txBody>
          <a:bodyPr/>
          <a:lstStyle/>
          <a:p>
            <a:pPr eaLnBrk="1" fontAlgn="auto" hangingPunct="1">
              <a:spcAft>
                <a:spcPts val="0"/>
              </a:spcAft>
              <a:defRPr/>
            </a:pPr>
            <a:r>
              <a:rPr lang="en-US" dirty="0" err="1">
                <a:solidFill>
                  <a:schemeClr val="tx2">
                    <a:satMod val="200000"/>
                  </a:schemeClr>
                </a:solidFill>
              </a:rPr>
              <a:t>Trypanosomiases</a:t>
            </a:r>
            <a:r>
              <a:rPr lang="en-US" dirty="0">
                <a:solidFill>
                  <a:schemeClr val="tx2">
                    <a:satMod val="200000"/>
                  </a:schemeClr>
                </a:solidFill>
              </a:rPr>
              <a:t> </a:t>
            </a:r>
          </a:p>
        </p:txBody>
      </p:sp>
      <p:pic>
        <p:nvPicPr>
          <p:cNvPr id="18435" name="Picture 4" descr="trp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1" descr="23-22_Trypanoso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200"/>
            <a:ext cx="4114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extLst>
          </p:cNvPr>
          <p:cNvSpPr>
            <a:spLocks noGrp="1" noChangeArrowheads="1"/>
          </p:cNvSpPr>
          <p:nvPr>
            <p:ph type="title"/>
          </p:nvPr>
        </p:nvSpPr>
        <p:spPr>
          <a:xfrm>
            <a:off x="762000" y="1066800"/>
            <a:ext cx="7772400" cy="1143000"/>
          </a:xfrm>
        </p:spPr>
        <p:txBody>
          <a:bodyPr/>
          <a:lstStyle/>
          <a:p>
            <a:pPr eaLnBrk="1" fontAlgn="auto" hangingPunct="1">
              <a:spcAft>
                <a:spcPts val="0"/>
              </a:spcAft>
              <a:defRPr/>
            </a:pPr>
            <a:r>
              <a:rPr lang="en-US" dirty="0">
                <a:solidFill>
                  <a:schemeClr val="tx2">
                    <a:satMod val="200000"/>
                  </a:schemeClr>
                </a:solidFill>
              </a:rPr>
              <a:t>Tsetse fly</a:t>
            </a:r>
            <a:br>
              <a:rPr lang="en-US" dirty="0">
                <a:solidFill>
                  <a:schemeClr val="tx2">
                    <a:satMod val="200000"/>
                  </a:schemeClr>
                </a:solidFill>
              </a:rPr>
            </a:br>
            <a:r>
              <a:rPr lang="en-US" dirty="0">
                <a:solidFill>
                  <a:schemeClr val="tx2">
                    <a:satMod val="200000"/>
                  </a:schemeClr>
                </a:solidFill>
              </a:rPr>
              <a:t>intermediate host</a:t>
            </a:r>
          </a:p>
        </p:txBody>
      </p:sp>
      <p:pic>
        <p:nvPicPr>
          <p:cNvPr id="19459" name="Picture 4" descr="Glossina_s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
            <a:ext cx="31194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tset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2476500"/>
            <a:ext cx="33337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0" y="4267200"/>
            <a:ext cx="39433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extLst>
          </p:cNvPr>
          <p:cNvSpPr>
            <a:spLocks noGrp="1" noChangeArrowheads="1"/>
          </p:cNvSpPr>
          <p:nvPr>
            <p:ph type="title"/>
          </p:nvPr>
        </p:nvSpPr>
        <p:spPr>
          <a:xfrm>
            <a:off x="381000" y="0"/>
            <a:ext cx="8763000" cy="685800"/>
          </a:xfrm>
        </p:spPr>
        <p:txBody>
          <a:bodyPr/>
          <a:lstStyle/>
          <a:p>
            <a:pPr eaLnBrk="1" fontAlgn="auto" hangingPunct="1">
              <a:spcAft>
                <a:spcPts val="0"/>
              </a:spcAft>
              <a:defRPr/>
            </a:pPr>
            <a:r>
              <a:rPr lang="en-US" sz="3200" dirty="0" smtClean="0">
                <a:solidFill>
                  <a:schemeClr val="tx2">
                    <a:satMod val="200000"/>
                  </a:schemeClr>
                </a:solidFill>
              </a:rPr>
              <a:t>	</a:t>
            </a:r>
            <a:r>
              <a:rPr lang="en-US" sz="3200" dirty="0" smtClean="0">
                <a:solidFill>
                  <a:schemeClr val="tx2">
                    <a:satMod val="200000"/>
                  </a:schemeClr>
                </a:solidFill>
                <a:latin typeface="Times New Roman" pitchFamily="18" charset="0"/>
                <a:cs typeface="Times New Roman" pitchFamily="18" charset="0"/>
              </a:rPr>
              <a:t>Pathology </a:t>
            </a:r>
            <a:r>
              <a:rPr lang="en-US" sz="3200" dirty="0">
                <a:solidFill>
                  <a:schemeClr val="tx2">
                    <a:satMod val="200000"/>
                  </a:schemeClr>
                </a:solidFill>
                <a:latin typeface="Times New Roman" pitchFamily="18" charset="0"/>
                <a:cs typeface="Times New Roman" pitchFamily="18" charset="0"/>
              </a:rPr>
              <a:t>and clinical picture</a:t>
            </a:r>
          </a:p>
        </p:txBody>
      </p:sp>
      <p:sp>
        <p:nvSpPr>
          <p:cNvPr id="20483" name="Rectangle 3"/>
          <p:cNvSpPr>
            <a:spLocks noGrp="1" noChangeArrowheads="1"/>
          </p:cNvSpPr>
          <p:nvPr>
            <p:ph idx="1"/>
          </p:nvPr>
        </p:nvSpPr>
        <p:spPr>
          <a:xfrm>
            <a:off x="381000" y="533400"/>
            <a:ext cx="8763000" cy="6324600"/>
          </a:xfrm>
        </p:spPr>
        <p:txBody>
          <a:bodyPr/>
          <a:lstStyle/>
          <a:p>
            <a:pPr marL="609600" indent="-609600" eaLnBrk="1" hangingPunct="1">
              <a:lnSpc>
                <a:spcPct val="90000"/>
              </a:lnSpc>
              <a:buFontTx/>
              <a:buAutoNum type="arabicPeriod"/>
            </a:pPr>
            <a:r>
              <a:rPr lang="en-US" sz="2800" smtClean="0">
                <a:cs typeface="Tahoma" panose="020B0604030504040204" pitchFamily="34" charset="0"/>
              </a:rPr>
              <a:t>Skin stage: </a:t>
            </a:r>
            <a:r>
              <a:rPr lang="en-US" altLang="en-US" sz="2800" smtClean="0">
                <a:latin typeface="Times New Roman" panose="02020603050405020304" pitchFamily="18" charset="0"/>
                <a:cs typeface="Times New Roman" panose="02020603050405020304" pitchFamily="18" charset="0"/>
              </a:rPr>
              <a:t>A primary reaction occurs at the site of inoculation of trypomastigotes, </a:t>
            </a:r>
            <a:r>
              <a:rPr lang="en-US" altLang="en-US" sz="2800" b="1" smtClean="0">
                <a:solidFill>
                  <a:srgbClr val="FFFF00"/>
                </a:solidFill>
                <a:latin typeface="Times New Roman" panose="02020603050405020304" pitchFamily="18" charset="0"/>
                <a:cs typeface="Times New Roman" panose="02020603050405020304" pitchFamily="18" charset="0"/>
              </a:rPr>
              <a:t>chancre </a:t>
            </a:r>
            <a:r>
              <a:rPr lang="en-US" altLang="en-US" sz="2800" smtClean="0">
                <a:latin typeface="Times New Roman" panose="02020603050405020304" pitchFamily="18" charset="0"/>
                <a:cs typeface="Times New Roman" panose="02020603050405020304" pitchFamily="18" charset="0"/>
              </a:rPr>
              <a:t>which resolve in 2-3 weeks</a:t>
            </a:r>
            <a:r>
              <a:rPr lang="en-US" altLang="en-US" sz="2800" b="1" smtClean="0">
                <a:latin typeface="Times New Roman" panose="02020603050405020304" pitchFamily="18" charset="0"/>
                <a:cs typeface="Times New Roman" panose="02020603050405020304" pitchFamily="18" charset="0"/>
              </a:rPr>
              <a:t>.</a:t>
            </a:r>
          </a:p>
          <a:p>
            <a:pPr marL="609600" indent="-609600" eaLnBrk="1" hangingPunct="1">
              <a:lnSpc>
                <a:spcPct val="90000"/>
              </a:lnSpc>
              <a:buFontTx/>
              <a:buAutoNum type="arabicPeriod"/>
            </a:pPr>
            <a:r>
              <a:rPr lang="en-US" sz="2800" smtClean="0">
                <a:cs typeface="Tahoma" panose="020B0604030504040204" pitchFamily="34" charset="0"/>
              </a:rPr>
              <a:t>Haematolymphatic stage: </a:t>
            </a:r>
            <a:r>
              <a:rPr lang="en-US" altLang="en-US" sz="2800" smtClean="0">
                <a:latin typeface="Times New Roman" panose="02020603050405020304" pitchFamily="18" charset="0"/>
                <a:cs typeface="Times New Roman" panose="02020603050405020304" pitchFamily="18" charset="0"/>
              </a:rPr>
              <a:t>intermittent fever, headache and generalized lymphadenopathy mainly in the cervical and sub occipital region (</a:t>
            </a:r>
            <a:r>
              <a:rPr lang="en-US" altLang="en-US" sz="2800" b="1" smtClean="0">
                <a:solidFill>
                  <a:srgbClr val="FFFF00"/>
                </a:solidFill>
                <a:latin typeface="Times New Roman" panose="02020603050405020304" pitchFamily="18" charset="0"/>
                <a:cs typeface="Times New Roman" panose="02020603050405020304" pitchFamily="18" charset="0"/>
              </a:rPr>
              <a:t>Winterbottom’ sign</a:t>
            </a:r>
            <a:r>
              <a:rPr lang="en-US" altLang="en-US" sz="2800" smtClean="0">
                <a:latin typeface="Times New Roman" panose="02020603050405020304" pitchFamily="18" charset="0"/>
                <a:cs typeface="Times New Roman" panose="02020603050405020304" pitchFamily="18" charset="0"/>
              </a:rPr>
              <a:t>), anemia.</a:t>
            </a:r>
          </a:p>
          <a:p>
            <a:pPr marL="609600" indent="-609600" eaLnBrk="1" hangingPunct="1">
              <a:lnSpc>
                <a:spcPct val="90000"/>
              </a:lnSpc>
              <a:buFontTx/>
              <a:buAutoNum type="arabicPeriod"/>
            </a:pPr>
            <a:r>
              <a:rPr lang="en-US" altLang="en-US" sz="2800" smtClean="0">
                <a:latin typeface="Times New Roman" panose="02020603050405020304" pitchFamily="18" charset="0"/>
                <a:cs typeface="Times New Roman" panose="02020603050405020304" pitchFamily="18" charset="0"/>
              </a:rPr>
              <a:t>Central nervous system stage (CNS): This stage begins when the trypanosome parasites cross from the blood-brain barrier into the spinal fluid, infecting the CNS including the brain, result in change in behavior, confusion, poor coordination, difficulties with speech and disturbance of sleep (</a:t>
            </a:r>
            <a:r>
              <a:rPr lang="en-US" sz="2800" b="1" smtClean="0">
                <a:solidFill>
                  <a:srgbClr val="FFFF00"/>
                </a:solidFill>
                <a:latin typeface="Times New Roman" panose="02020603050405020304" pitchFamily="18" charset="0"/>
                <a:cs typeface="Times New Roman" panose="02020603050405020304" pitchFamily="18" charset="0"/>
              </a:rPr>
              <a:t>Meningoencephalitis</a:t>
            </a:r>
            <a:r>
              <a:rPr lang="en-US" sz="2800" smtClean="0">
                <a:latin typeface="Times New Roman" panose="02020603050405020304" pitchFamily="18" charset="0"/>
                <a:cs typeface="Times New Roman" panose="02020603050405020304" pitchFamily="18" charset="0"/>
              </a:rPr>
              <a:t>).</a:t>
            </a:r>
            <a:endParaRPr lang="en-US" altLang="en-US" sz="2800" smtClean="0">
              <a:latin typeface="Times New Roman" panose="02020603050405020304" pitchFamily="18" charset="0"/>
              <a:cs typeface="Times New Roman" panose="02020603050405020304" pitchFamily="18" charset="0"/>
            </a:endParaRPr>
          </a:p>
          <a:p>
            <a:pPr marL="609600" indent="-609600" eaLnBrk="1" hangingPunct="1">
              <a:lnSpc>
                <a:spcPct val="90000"/>
              </a:lnSpc>
              <a:buFontTx/>
              <a:buNone/>
            </a:pPr>
            <a:r>
              <a:rPr lang="en-US" altLang="en-US" sz="2800" smtClean="0">
                <a:latin typeface="Times New Roman" panose="02020603050405020304" pitchFamily="18" charset="0"/>
                <a:cs typeface="Times New Roman" panose="02020603050405020304" pitchFamily="18" charset="0"/>
              </a:rPr>
              <a:t>(Development of the disease more rapid in </a:t>
            </a:r>
            <a:r>
              <a:rPr lang="en-US" altLang="en-US" sz="2800" i="1" smtClean="0">
                <a:latin typeface="Times New Roman" panose="02020603050405020304" pitchFamily="18" charset="0"/>
                <a:cs typeface="Times New Roman" panose="02020603050405020304" pitchFamily="18" charset="0"/>
              </a:rPr>
              <a:t>Trypanosoma brucei rhodesiense</a:t>
            </a:r>
            <a:r>
              <a:rPr lang="en-US" altLang="en-US" sz="2800" smtClean="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US" dirty="0">
                <a:solidFill>
                  <a:schemeClr val="tx2">
                    <a:satMod val="200000"/>
                  </a:schemeClr>
                </a:solidFill>
              </a:rPr>
              <a:t>Chancre skin stage</a:t>
            </a:r>
          </a:p>
        </p:txBody>
      </p:sp>
      <p:pic>
        <p:nvPicPr>
          <p:cNvPr id="21507" name="Picture 4" descr="chanc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Winterbottom’s stage</a:t>
            </a:r>
          </a:p>
        </p:txBody>
      </p:sp>
      <p:pic>
        <p:nvPicPr>
          <p:cNvPr id="22531" name="Picture 4" descr="winterbott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81200"/>
            <a:ext cx="396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a:extLst>
              <a:ext uri="{FF2B5EF4-FFF2-40B4-BE49-F238E27FC236}"/>
            </a:extLst>
          </p:cNvPr>
          <p:cNvSpPr/>
          <p:nvPr/>
        </p:nvSpPr>
        <p:spPr>
          <a:xfrm>
            <a:off x="3962400" y="31242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5" name="Down Arrow 4">
            <a:extLst>
              <a:ext uri="{FF2B5EF4-FFF2-40B4-BE49-F238E27FC236}"/>
            </a:extLst>
          </p:cNvPr>
          <p:cNvSpPr/>
          <p:nvPr/>
        </p:nvSpPr>
        <p:spPr>
          <a:xfrm>
            <a:off x="4343400" y="2971800"/>
            <a:ext cx="228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extLst>
          </p:cNvPr>
          <p:cNvSpPr>
            <a:spLocks noGrp="1" noChangeArrowheads="1"/>
          </p:cNvSpPr>
          <p:nvPr>
            <p:ph type="title"/>
          </p:nvPr>
        </p:nvSpPr>
        <p:spPr>
          <a:xfrm>
            <a:off x="381000" y="457200"/>
            <a:ext cx="8763000" cy="2209800"/>
          </a:xfrm>
        </p:spPr>
        <p:txBody>
          <a:bodyPr/>
          <a:lstStyle/>
          <a:p>
            <a:pPr eaLnBrk="1" fontAlgn="auto" hangingPunct="1">
              <a:spcAft>
                <a:spcPts val="0"/>
              </a:spcAft>
              <a:defRPr/>
            </a:pPr>
            <a:r>
              <a:rPr lang="en-US" sz="3200" dirty="0">
                <a:solidFill>
                  <a:schemeClr val="tx2">
                    <a:satMod val="200000"/>
                  </a:schemeClr>
                </a:solidFill>
                <a:latin typeface="Times New Roman" pitchFamily="18" charset="0"/>
                <a:cs typeface="Times New Roman" pitchFamily="18" charset="0"/>
              </a:rPr>
              <a:t>3</a:t>
            </a:r>
            <a:r>
              <a:rPr lang="en-US" sz="3200" baseline="30000" dirty="0">
                <a:solidFill>
                  <a:schemeClr val="tx2">
                    <a:satMod val="200000"/>
                  </a:schemeClr>
                </a:solidFill>
                <a:latin typeface="Times New Roman" pitchFamily="18" charset="0"/>
                <a:cs typeface="Times New Roman" pitchFamily="18" charset="0"/>
              </a:rPr>
              <a:t>rd</a:t>
            </a:r>
            <a:r>
              <a:rPr lang="en-US" sz="3200" dirty="0">
                <a:solidFill>
                  <a:schemeClr val="tx2">
                    <a:satMod val="200000"/>
                  </a:schemeClr>
                </a:solidFill>
                <a:latin typeface="Times New Roman" pitchFamily="18" charset="0"/>
                <a:cs typeface="Times New Roman" pitchFamily="18" charset="0"/>
              </a:rPr>
              <a:t> stage CNS: CNS involvement in typical case there is daytime sleeping, </a:t>
            </a:r>
            <a:r>
              <a:rPr lang="en-US" sz="3200" dirty="0" smtClean="0">
                <a:solidFill>
                  <a:schemeClr val="tx2">
                    <a:satMod val="200000"/>
                  </a:schemeClr>
                </a:solidFill>
                <a:latin typeface="Times New Roman" pitchFamily="18" charset="0"/>
                <a:cs typeface="Times New Roman" pitchFamily="18" charset="0"/>
              </a:rPr>
              <a:t> psychological changes, tremors, convulsions </a:t>
            </a:r>
            <a:r>
              <a:rPr lang="en-US" sz="3200" dirty="0">
                <a:solidFill>
                  <a:schemeClr val="tx2">
                    <a:satMod val="200000"/>
                  </a:schemeClr>
                </a:solidFill>
                <a:latin typeface="Times New Roman" pitchFamily="18" charset="0"/>
                <a:cs typeface="Times New Roman" pitchFamily="18" charset="0"/>
              </a:rPr>
              <a:t>and finally coma </a:t>
            </a:r>
            <a:r>
              <a:rPr lang="en-US" sz="3200" dirty="0" smtClean="0">
                <a:solidFill>
                  <a:schemeClr val="tx2">
                    <a:satMod val="200000"/>
                  </a:schemeClr>
                </a:solidFill>
                <a:latin typeface="Times New Roman" pitchFamily="18" charset="0"/>
                <a:cs typeface="Times New Roman" pitchFamily="18" charset="0"/>
              </a:rPr>
              <a:t>w</a:t>
            </a:r>
            <a:r>
              <a:rPr lang="en-US" sz="3200" dirty="0" smtClean="0">
                <a:latin typeface="Times New Roman" pitchFamily="18" charset="0"/>
                <a:cs typeface="Times New Roman" pitchFamily="18" charset="0"/>
              </a:rPr>
              <a:t>ithout </a:t>
            </a:r>
            <a:r>
              <a:rPr lang="en-US" sz="3200" dirty="0">
                <a:latin typeface="Times New Roman" pitchFamily="18" charset="0"/>
                <a:cs typeface="Times New Roman" pitchFamily="18" charset="0"/>
              </a:rPr>
              <a:t>treatment, the disease is invariably fatal.</a:t>
            </a:r>
            <a:r>
              <a:rPr lang="en-US" sz="3200" dirty="0">
                <a:solidFill>
                  <a:schemeClr val="tx2">
                    <a:satMod val="200000"/>
                  </a:schemeClr>
                </a:solidFill>
                <a:latin typeface="Times New Roman" pitchFamily="18" charset="0"/>
                <a:cs typeface="Times New Roman" pitchFamily="18" charset="0"/>
              </a:rPr>
              <a:t>   </a:t>
            </a:r>
          </a:p>
        </p:txBody>
      </p:sp>
      <p:pic>
        <p:nvPicPr>
          <p:cNvPr id="23555" name="Picture 4" descr="sleeping_sick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00400"/>
            <a:ext cx="4114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152400"/>
            <a:ext cx="8763000" cy="762000"/>
          </a:xfrm>
        </p:spPr>
        <p:txBody>
          <a:bodyPr/>
          <a:lstStyle/>
          <a:p>
            <a:pPr algn="ctr">
              <a:defRPr/>
            </a:pPr>
            <a:r>
              <a:rPr lang="en-US" sz="3200" dirty="0">
                <a:latin typeface="Times New Roman" pitchFamily="18" charset="0"/>
                <a:cs typeface="Times New Roman" pitchFamily="18" charset="0"/>
              </a:rPr>
              <a:t>Diagnosis of African </a:t>
            </a:r>
            <a:r>
              <a:rPr lang="en-US" sz="3200" dirty="0" err="1">
                <a:latin typeface="Times New Roman" pitchFamily="18" charset="0"/>
                <a:cs typeface="Times New Roman" pitchFamily="18" charset="0"/>
              </a:rPr>
              <a:t>trypanosomiasis</a:t>
            </a:r>
            <a:endParaRPr lang="en-US" sz="3200" dirty="0">
              <a:latin typeface="Times New Roman" pitchFamily="18" charset="0"/>
              <a:cs typeface="Times New Roman" pitchFamily="18" charset="0"/>
            </a:endParaRPr>
          </a:p>
        </p:txBody>
      </p:sp>
      <p:sp>
        <p:nvSpPr>
          <p:cNvPr id="24579" name="Content Placeholder 2"/>
          <p:cNvSpPr>
            <a:spLocks noGrp="1"/>
          </p:cNvSpPr>
          <p:nvPr>
            <p:ph idx="1"/>
          </p:nvPr>
        </p:nvSpPr>
        <p:spPr>
          <a:xfrm>
            <a:off x="381000" y="914400"/>
            <a:ext cx="8763000" cy="2819400"/>
          </a:xfrm>
        </p:spPr>
        <p:txBody>
          <a:bodyPr/>
          <a:lstStyle/>
          <a:p>
            <a:r>
              <a:rPr lang="en-US" smtClean="0">
                <a:latin typeface="Times New Roman" panose="02020603050405020304" pitchFamily="18" charset="0"/>
                <a:cs typeface="Times New Roman" panose="02020603050405020304" pitchFamily="18" charset="0"/>
              </a:rPr>
              <a:t>Diagnosis relies on recognition of the trypomastigote in peripheral blood during fever, sternal bone marrow, lymph node aspirates and CSF. Motile organisms may be visible in the</a:t>
            </a:r>
            <a:r>
              <a:rPr lang="en-US" smtClean="0">
                <a:solidFill>
                  <a:srgbClr val="FFFF00"/>
                </a:solidFill>
                <a:latin typeface="Times New Roman" panose="02020603050405020304" pitchFamily="18" charset="0"/>
                <a:cs typeface="Times New Roman" panose="02020603050405020304" pitchFamily="18" charset="0"/>
              </a:rPr>
              <a:t> </a:t>
            </a:r>
            <a:r>
              <a:rPr lang="en-US" u="sng" smtClean="0">
                <a:solidFill>
                  <a:srgbClr val="FFFF00"/>
                </a:solidFill>
                <a:latin typeface="Times New Roman" panose="02020603050405020304" pitchFamily="18" charset="0"/>
                <a:cs typeface="Times New Roman" panose="02020603050405020304" pitchFamily="18" charset="0"/>
              </a:rPr>
              <a:t>buffy coat</a:t>
            </a:r>
            <a:r>
              <a:rPr lang="en-US" smtClean="0">
                <a:latin typeface="Times New Roman" panose="02020603050405020304" pitchFamily="18" charset="0"/>
                <a:cs typeface="Times New Roman" panose="02020603050405020304" pitchFamily="18" charset="0"/>
              </a:rPr>
              <a:t>. </a:t>
            </a:r>
          </a:p>
          <a:p>
            <a:r>
              <a:rPr lang="en-US" smtClean="0">
                <a:latin typeface="Times New Roman" panose="02020603050405020304" pitchFamily="18" charset="0"/>
                <a:cs typeface="Times New Roman" panose="02020603050405020304" pitchFamily="18" charset="0"/>
              </a:rPr>
              <a:t>Serological testing is also common as IF and ELIZA. </a:t>
            </a:r>
          </a:p>
        </p:txBody>
      </p:sp>
      <p:pic>
        <p:nvPicPr>
          <p:cNvPr id="2458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038600"/>
            <a:ext cx="2290763"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trypano g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288607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Tryp_rhod_dividing1-DPD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038600"/>
            <a:ext cx="26670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extLst>
          </p:cNvPr>
          <p:cNvSpPr>
            <a:spLocks noGrp="1" noChangeArrowheads="1"/>
          </p:cNvSpPr>
          <p:nvPr>
            <p:ph type="title"/>
          </p:nvPr>
        </p:nvSpPr>
        <p:spPr>
          <a:xfrm>
            <a:off x="2971800" y="381000"/>
            <a:ext cx="3581400" cy="457200"/>
          </a:xfrm>
        </p:spPr>
        <p:txBody>
          <a:bodyPr/>
          <a:lstStyle/>
          <a:p>
            <a:pPr eaLnBrk="1" fontAlgn="auto" hangingPunct="1">
              <a:spcAft>
                <a:spcPts val="0"/>
              </a:spcAft>
              <a:defRPr/>
            </a:pPr>
            <a:r>
              <a:rPr lang="en-US" b="1" dirty="0" err="1">
                <a:solidFill>
                  <a:schemeClr val="tx2">
                    <a:satMod val="200000"/>
                  </a:schemeClr>
                </a:solidFill>
              </a:rPr>
              <a:t>trypanosoma</a:t>
            </a:r>
            <a:endParaRPr lang="en-US" b="1" dirty="0">
              <a:solidFill>
                <a:schemeClr val="tx2">
                  <a:satMod val="200000"/>
                </a:schemeClr>
              </a:solidFill>
            </a:endParaRPr>
          </a:p>
        </p:txBody>
      </p:sp>
      <p:pic>
        <p:nvPicPr>
          <p:cNvPr id="25603" name="Picture 4" descr="trypano g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143000"/>
            <a:ext cx="4038600" cy="2616200"/>
          </a:xfrm>
          <a:noFill/>
        </p:spPr>
      </p:pic>
      <p:pic>
        <p:nvPicPr>
          <p:cNvPr id="25604" name="Picture 6" descr="Tryp_rhod_dividing1-DPD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43000"/>
            <a:ext cx="4038600"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descr="Tryp_rhod_1b_DPD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962400"/>
            <a:ext cx="6096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Lymph node aspirate</a:t>
            </a:r>
          </a:p>
        </p:txBody>
      </p:sp>
      <p:pic>
        <p:nvPicPr>
          <p:cNvPr id="26627" name="Picture 4" descr="lymph node aspiratio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28800" y="2006600"/>
            <a:ext cx="5791200" cy="3860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extLst>
          </p:cNvPr>
          <p:cNvSpPr>
            <a:spLocks noGrp="1" noChangeArrowheads="1"/>
          </p:cNvSpPr>
          <p:nvPr>
            <p:ph type="title"/>
          </p:nvPr>
        </p:nvSpPr>
        <p:spPr>
          <a:xfrm>
            <a:off x="381000" y="609600"/>
            <a:ext cx="8763000" cy="609600"/>
          </a:xfrm>
        </p:spPr>
        <p:txBody>
          <a:bodyPr>
            <a:normAutofit fontScale="90000"/>
          </a:bodyPr>
          <a:lstStyle/>
          <a:p>
            <a:pPr algn="ctr" eaLnBrk="1" fontAlgn="auto" hangingPunct="1">
              <a:spcAft>
                <a:spcPts val="0"/>
              </a:spcAft>
              <a:defRPr/>
            </a:pPr>
            <a:r>
              <a:rPr lang="en-US" sz="3600" dirty="0">
                <a:solidFill>
                  <a:schemeClr val="tx2">
                    <a:satMod val="200000"/>
                  </a:schemeClr>
                </a:solidFill>
                <a:cs typeface="Times New Roman" pitchFamily="18" charset="0"/>
              </a:rPr>
              <a:t>Different stages of Haemoflagellates</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5" y="3314700"/>
            <a:ext cx="2076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US" dirty="0">
                <a:solidFill>
                  <a:schemeClr val="tx2">
                    <a:satMod val="200000"/>
                  </a:schemeClr>
                </a:solidFill>
              </a:rPr>
              <a:t>CSF lumbar puncture</a:t>
            </a:r>
          </a:p>
        </p:txBody>
      </p:sp>
      <p:sp>
        <p:nvSpPr>
          <p:cNvPr id="27651" name="Rectangle 3"/>
          <p:cNvSpPr>
            <a:spLocks noGrp="1"/>
          </p:cNvSpPr>
          <p:nvPr>
            <p:ph idx="1"/>
          </p:nvPr>
        </p:nvSpPr>
        <p:spPr/>
        <p:txBody>
          <a:bodyPr/>
          <a:lstStyle/>
          <a:p>
            <a:pPr eaLnBrk="1" hangingPunct="1"/>
            <a:endParaRPr lang="en-US" altLang="en-US" smtClean="0">
              <a:cs typeface="Tahoma" panose="020B0604030504040204" pitchFamily="34" charset="0"/>
            </a:endParaRPr>
          </a:p>
        </p:txBody>
      </p:sp>
      <p:pic>
        <p:nvPicPr>
          <p:cNvPr id="27652" name="Picture 4" descr="cs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4343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cs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396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chagm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extLst>
          </p:cNvPr>
          <p:cNvSpPr>
            <a:spLocks noGrp="1" noChangeArrowheads="1"/>
          </p:cNvSpPr>
          <p:nvPr>
            <p:ph type="title"/>
          </p:nvPr>
        </p:nvSpPr>
        <p:spPr>
          <a:xfrm>
            <a:off x="990600" y="228600"/>
            <a:ext cx="6477000" cy="304800"/>
          </a:xfrm>
        </p:spPr>
        <p:txBody>
          <a:bodyPr/>
          <a:lstStyle/>
          <a:p>
            <a:pPr eaLnBrk="1" fontAlgn="auto" hangingPunct="1">
              <a:spcAft>
                <a:spcPts val="0"/>
              </a:spcAft>
              <a:defRPr/>
            </a:pPr>
            <a:r>
              <a:rPr lang="en-US" sz="3200" b="1" dirty="0">
                <a:solidFill>
                  <a:srgbClr val="FFFF00"/>
                </a:solidFill>
              </a:rPr>
              <a:t>AMERICAN TRYPANOSOMIASIS</a:t>
            </a:r>
            <a:r>
              <a:rPr lang="en-US" dirty="0">
                <a:solidFill>
                  <a:schemeClr val="accent2"/>
                </a:solidFill>
              </a:rPr>
              <a:t/>
            </a:r>
            <a:br>
              <a:rPr lang="en-US" dirty="0">
                <a:solidFill>
                  <a:schemeClr val="accent2"/>
                </a:solidFill>
              </a:rPr>
            </a:br>
            <a:endParaRPr lang="en-US" sz="2000" dirty="0">
              <a:solidFill>
                <a:schemeClr val="accent2"/>
              </a:solidFill>
            </a:endParaRPr>
          </a:p>
        </p:txBody>
      </p:sp>
      <p:sp>
        <p:nvSpPr>
          <p:cNvPr id="30723" name="Rectangle 3"/>
          <p:cNvSpPr>
            <a:spLocks noGrp="1"/>
          </p:cNvSpPr>
          <p:nvPr>
            <p:ph idx="1"/>
          </p:nvPr>
        </p:nvSpPr>
        <p:spPr/>
        <p:txBody>
          <a:bodyPr/>
          <a:lstStyle/>
          <a:p>
            <a:pPr eaLnBrk="1" hangingPunct="1"/>
            <a:endParaRPr lang="en-US" altLang="en-US" smtClean="0">
              <a:cs typeface="Tahoma" panose="020B0604030504040204" pitchFamily="34" charset="0"/>
            </a:endParaRPr>
          </a:p>
        </p:txBody>
      </p:sp>
      <p:pic>
        <p:nvPicPr>
          <p:cNvPr id="30724" name="Picture 4" descr="AmerTryp_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5878513" y="6515100"/>
            <a:ext cx="3265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algn="r" rtl="1" eaLnBrk="1" hangingPunct="1"/>
            <a:r>
              <a:rPr lang="en-US" altLang="en-US" sz="1600">
                <a:solidFill>
                  <a:schemeClr val="accent2"/>
                </a:solidFill>
              </a:rPr>
              <a:t>LIFE CYCLE OF </a:t>
            </a:r>
            <a:r>
              <a:rPr lang="en-US" altLang="en-US" sz="1600" i="1">
                <a:solidFill>
                  <a:schemeClr val="accent2"/>
                </a:solidFill>
              </a:rPr>
              <a:t>Trypanosoma cruzi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extLst>
          </p:cNvPr>
          <p:cNvSpPr>
            <a:spLocks noGrp="1" noChangeArrowheads="1"/>
          </p:cNvSpPr>
          <p:nvPr>
            <p:ph type="title"/>
          </p:nvPr>
        </p:nvSpPr>
        <p:spPr/>
        <p:txBody>
          <a:bodyPr/>
          <a:lstStyle/>
          <a:p>
            <a:pPr eaLnBrk="1" fontAlgn="auto" hangingPunct="1">
              <a:spcAft>
                <a:spcPts val="0"/>
              </a:spcAft>
              <a:defRPr/>
            </a:pPr>
            <a:r>
              <a:rPr lang="en-US" dirty="0">
                <a:solidFill>
                  <a:schemeClr val="tx2">
                    <a:satMod val="200000"/>
                  </a:schemeClr>
                </a:solidFill>
              </a:rPr>
              <a:t>Reduviid (</a:t>
            </a:r>
            <a:r>
              <a:rPr lang="en-US" i="1" dirty="0">
                <a:solidFill>
                  <a:schemeClr val="tx2">
                    <a:satMod val="200000"/>
                  </a:schemeClr>
                </a:solidFill>
              </a:rPr>
              <a:t>Triatomine</a:t>
            </a:r>
            <a:r>
              <a:rPr lang="en-US" dirty="0">
                <a:solidFill>
                  <a:schemeClr val="tx2">
                    <a:satMod val="200000"/>
                  </a:schemeClr>
                </a:solidFill>
              </a:rPr>
              <a:t>) bug</a:t>
            </a:r>
          </a:p>
        </p:txBody>
      </p:sp>
      <p:pic>
        <p:nvPicPr>
          <p:cNvPr id="31747" name="Picture 4" descr="b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2286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7" descr="Triatoma_infestans_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89138"/>
            <a:ext cx="2743200"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89138"/>
            <a:ext cx="22860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152400"/>
            <a:ext cx="8763000" cy="762000"/>
          </a:xfrm>
        </p:spPr>
        <p:txBody>
          <a:bodyPr/>
          <a:lstStyle/>
          <a:p>
            <a:pPr algn="ctr" eaLnBrk="1" fontAlgn="auto" hangingPunct="1">
              <a:spcAft>
                <a:spcPts val="0"/>
              </a:spcAft>
              <a:defRPr/>
            </a:pPr>
            <a:r>
              <a:rPr lang="en-US" sz="3200" dirty="0">
                <a:solidFill>
                  <a:schemeClr val="tx2">
                    <a:satMod val="200000"/>
                  </a:schemeClr>
                </a:solidFill>
                <a:latin typeface="Times New Roman" pitchFamily="18" charset="0"/>
                <a:cs typeface="Times New Roman" pitchFamily="18" charset="0"/>
              </a:rPr>
              <a:t>American trypanosomes </a:t>
            </a:r>
            <a:r>
              <a:rPr lang="en-US" sz="3200" dirty="0" smtClean="0">
                <a:solidFill>
                  <a:schemeClr val="tx2">
                    <a:satMod val="200000"/>
                  </a:schemeClr>
                </a:solidFill>
                <a:latin typeface="Times New Roman" pitchFamily="18" charset="0"/>
                <a:cs typeface="Times New Roman" pitchFamily="18" charset="0"/>
              </a:rPr>
              <a:t>(</a:t>
            </a:r>
            <a:r>
              <a:rPr lang="en-US" sz="3200" dirty="0" err="1">
                <a:solidFill>
                  <a:schemeClr val="tx2">
                    <a:satMod val="200000"/>
                  </a:schemeClr>
                </a:solidFill>
                <a:latin typeface="Times New Roman" pitchFamily="18" charset="0"/>
                <a:cs typeface="Times New Roman" pitchFamily="18" charset="0"/>
              </a:rPr>
              <a:t>Chaga’s</a:t>
            </a:r>
            <a:r>
              <a:rPr lang="en-US" sz="3200" dirty="0">
                <a:solidFill>
                  <a:schemeClr val="tx2">
                    <a:satMod val="200000"/>
                  </a:schemeClr>
                </a:solidFill>
                <a:latin typeface="Times New Roman" pitchFamily="18" charset="0"/>
                <a:cs typeface="Times New Roman" pitchFamily="18" charset="0"/>
              </a:rPr>
              <a:t> disease)</a:t>
            </a:r>
          </a:p>
        </p:txBody>
      </p:sp>
      <p:sp>
        <p:nvSpPr>
          <p:cNvPr id="32771" name="Content Placeholder 2"/>
          <p:cNvSpPr>
            <a:spLocks noGrp="1"/>
          </p:cNvSpPr>
          <p:nvPr>
            <p:ph idx="1"/>
          </p:nvPr>
        </p:nvSpPr>
        <p:spPr>
          <a:xfrm>
            <a:off x="381000" y="838200"/>
            <a:ext cx="8763000" cy="5867400"/>
          </a:xfrm>
        </p:spPr>
        <p:txBody>
          <a:bodyPr/>
          <a:lstStyle/>
          <a:p>
            <a:pPr eaLnBrk="1" hangingPunct="1"/>
            <a:r>
              <a:rPr lang="en-US" sz="2800" smtClean="0">
                <a:latin typeface="Times New Roman" panose="02020603050405020304" pitchFamily="18" charset="0"/>
                <a:cs typeface="Times New Roman" panose="02020603050405020304" pitchFamily="18" charset="0"/>
              </a:rPr>
              <a:t>The parasites produce focal lymphangitis and oedema at the site of parasites entry (</a:t>
            </a:r>
            <a:r>
              <a:rPr lang="en-US" sz="2800" b="1" smtClean="0">
                <a:solidFill>
                  <a:srgbClr val="FFFF00"/>
                </a:solidFill>
                <a:latin typeface="Times New Roman" panose="02020603050405020304" pitchFamily="18" charset="0"/>
                <a:cs typeface="Times New Roman" panose="02020603050405020304" pitchFamily="18" charset="0"/>
              </a:rPr>
              <a:t>Chagoma</a:t>
            </a:r>
            <a:r>
              <a:rPr lang="en-US" sz="2800" smtClean="0">
                <a:latin typeface="Times New Roman" panose="02020603050405020304" pitchFamily="18" charset="0"/>
                <a:cs typeface="Times New Roman" panose="02020603050405020304" pitchFamily="18" charset="0"/>
              </a:rPr>
              <a:t>) after that parasites (trypomastigote) enter the blood stream and find there way, mainly on the face near the eyelids, it produces a swelling of the eye and temporal region with conjunctivitis (</a:t>
            </a:r>
            <a:r>
              <a:rPr lang="en-US" sz="2800" b="1" smtClean="0">
                <a:solidFill>
                  <a:srgbClr val="FFFF00"/>
                </a:solidFill>
                <a:latin typeface="Times New Roman" panose="02020603050405020304" pitchFamily="18" charset="0"/>
                <a:cs typeface="Times New Roman" panose="02020603050405020304" pitchFamily="18" charset="0"/>
              </a:rPr>
              <a:t>Romana’s sign</a:t>
            </a:r>
            <a:r>
              <a:rPr lang="en-US" sz="2800" smtClean="0">
                <a:latin typeface="Times New Roman" panose="02020603050405020304" pitchFamily="18" charset="0"/>
                <a:cs typeface="Times New Roman" panose="02020603050405020304" pitchFamily="18" charset="0"/>
              </a:rPr>
              <a:t>), and also find their way  mainly the cardiac muscles cells. The most constant feature of the cardiac disease is cardiomyopathy, in severe cases can lead to partial or complete heart block which may lead to cardiac failure.</a:t>
            </a:r>
          </a:p>
          <a:p>
            <a:pPr eaLnBrk="1" hangingPunct="1"/>
            <a:r>
              <a:rPr lang="en-US" sz="2800" smtClean="0">
                <a:latin typeface="Times New Roman" panose="02020603050405020304" pitchFamily="18" charset="0"/>
                <a:cs typeface="Times New Roman" panose="02020603050405020304" pitchFamily="18" charset="0"/>
              </a:rPr>
              <a:t>NOTE: Parasite when free in blood stream in form (</a:t>
            </a:r>
            <a:r>
              <a:rPr lang="en-US" sz="2800" b="1" smtClean="0">
                <a:latin typeface="Times New Roman" panose="02020603050405020304" pitchFamily="18" charset="0"/>
                <a:cs typeface="Times New Roman" panose="02020603050405020304" pitchFamily="18" charset="0"/>
              </a:rPr>
              <a:t>trypomastigote)</a:t>
            </a:r>
            <a:r>
              <a:rPr lang="en-US" sz="2800" smtClean="0">
                <a:latin typeface="Times New Roman" panose="02020603050405020304" pitchFamily="18" charset="0"/>
                <a:cs typeface="Times New Roman" panose="02020603050405020304" pitchFamily="18" charset="0"/>
              </a:rPr>
              <a:t>, but in the tissue it become in form of (</a:t>
            </a:r>
            <a:r>
              <a:rPr lang="en-US" sz="2800" b="1" smtClean="0">
                <a:latin typeface="Times New Roman" panose="02020603050405020304" pitchFamily="18" charset="0"/>
                <a:cs typeface="Times New Roman" panose="02020603050405020304" pitchFamily="18" charset="0"/>
              </a:rPr>
              <a:t>Amastigote</a:t>
            </a:r>
            <a:r>
              <a:rPr lang="en-US" sz="2800" smtClean="0">
                <a:latin typeface="Times New Roman" panose="02020603050405020304" pitchFamily="18" charset="0"/>
                <a:cs typeface="Times New Roman" panose="02020603050405020304" pitchFamily="18" charset="0"/>
              </a:rPr>
              <a:t>).</a:t>
            </a:r>
          </a:p>
          <a:p>
            <a:pPr eaLnBrk="1" hangingPunct="1"/>
            <a:endParaRPr lang="en-US" smtClean="0">
              <a:cs typeface="Tahoma" panose="020B0604030504040204" pitchFamily="34" charset="0"/>
            </a:endParaRPr>
          </a:p>
          <a:p>
            <a:pPr eaLnBrk="1" hangingPunct="1"/>
            <a:endParaRPr lang="en-US" smtClean="0">
              <a:cs typeface="Tahoma" panose="020B060403050404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0"/>
            <a:ext cx="8763000" cy="914400"/>
          </a:xfrm>
        </p:spPr>
        <p:txBody>
          <a:bodyPr/>
          <a:lstStyle/>
          <a:p>
            <a:pPr algn="ctr">
              <a:defRPr/>
            </a:pPr>
            <a:r>
              <a:rPr lang="en-US" sz="3200" dirty="0" smtClean="0">
                <a:solidFill>
                  <a:schemeClr val="tx2">
                    <a:satMod val="200000"/>
                  </a:schemeClr>
                </a:solidFill>
                <a:latin typeface="Times New Roman" pitchFamily="18" charset="0"/>
                <a:cs typeface="Times New Roman" pitchFamily="18" charset="0"/>
              </a:rPr>
              <a:t>American </a:t>
            </a:r>
            <a:r>
              <a:rPr lang="en-US" sz="3200" dirty="0" err="1" smtClean="0">
                <a:solidFill>
                  <a:schemeClr val="tx2">
                    <a:satMod val="200000"/>
                  </a:schemeClr>
                </a:solidFill>
                <a:latin typeface="Times New Roman" pitchFamily="18" charset="0"/>
                <a:cs typeface="Times New Roman" pitchFamily="18" charset="0"/>
              </a:rPr>
              <a:t>trypanosomiasis</a:t>
            </a:r>
            <a:r>
              <a:rPr lang="en-US" sz="3200" dirty="0" smtClean="0">
                <a:solidFill>
                  <a:schemeClr val="tx2">
                    <a:satMod val="200000"/>
                  </a:schemeClr>
                </a:solidFill>
                <a:latin typeface="Times New Roman" pitchFamily="18" charset="0"/>
                <a:cs typeface="Times New Roman" pitchFamily="18" charset="0"/>
              </a:rPr>
              <a:t>  (</a:t>
            </a:r>
            <a:r>
              <a:rPr lang="en-US" sz="3200" dirty="0" err="1" smtClean="0">
                <a:solidFill>
                  <a:schemeClr val="tx2">
                    <a:satMod val="200000"/>
                  </a:schemeClr>
                </a:solidFill>
                <a:latin typeface="Times New Roman" pitchFamily="18" charset="0"/>
                <a:cs typeface="Times New Roman" pitchFamily="18" charset="0"/>
              </a:rPr>
              <a:t>Chaga’s</a:t>
            </a:r>
            <a:r>
              <a:rPr lang="en-US" sz="3200" dirty="0" smtClean="0">
                <a:solidFill>
                  <a:schemeClr val="tx2">
                    <a:satMod val="200000"/>
                  </a:schemeClr>
                </a:solidFill>
                <a:latin typeface="Times New Roman" pitchFamily="18" charset="0"/>
                <a:cs typeface="Times New Roman" pitchFamily="18" charset="0"/>
              </a:rPr>
              <a:t> disease)</a:t>
            </a:r>
            <a:endParaRPr lang="en-US" sz="3200" dirty="0">
              <a:latin typeface="Times New Roman" pitchFamily="18" charset="0"/>
              <a:cs typeface="Times New Roman" pitchFamily="18" charset="0"/>
            </a:endParaRPr>
          </a:p>
        </p:txBody>
      </p:sp>
      <p:sp>
        <p:nvSpPr>
          <p:cNvPr id="33795" name="Content Placeholder 2"/>
          <p:cNvSpPr>
            <a:spLocks noGrp="1"/>
          </p:cNvSpPr>
          <p:nvPr>
            <p:ph idx="1"/>
          </p:nvPr>
        </p:nvSpPr>
        <p:spPr>
          <a:xfrm>
            <a:off x="381000" y="609600"/>
            <a:ext cx="8763000" cy="4800600"/>
          </a:xfrm>
        </p:spPr>
        <p:txBody>
          <a:bodyPr/>
          <a:lstStyle/>
          <a:p>
            <a:pPr marL="68263" indent="0">
              <a:buFont typeface="Wingdings" panose="05000000000000000000" pitchFamily="2" charset="2"/>
              <a:buNone/>
            </a:pPr>
            <a:r>
              <a:rPr lang="en-US" sz="2400" b="1" smtClean="0">
                <a:latin typeface="Times New Roman" panose="02020603050405020304" pitchFamily="18" charset="0"/>
                <a:cs typeface="Times New Roman" panose="02020603050405020304" pitchFamily="18" charset="0"/>
              </a:rPr>
              <a:t>American trypanosomiasis</a:t>
            </a:r>
            <a:r>
              <a:rPr lang="en-US" sz="2400" smtClean="0">
                <a:latin typeface="Times New Roman" panose="02020603050405020304" pitchFamily="18" charset="0"/>
                <a:cs typeface="Times New Roman" panose="02020603050405020304" pitchFamily="18" charset="0"/>
              </a:rPr>
              <a:t>, is a tropical parasitic disease caused by the </a:t>
            </a:r>
            <a:r>
              <a:rPr lang="en-US" sz="2400" i="1" smtClean="0">
                <a:latin typeface="Times New Roman" panose="02020603050405020304" pitchFamily="18" charset="0"/>
                <a:cs typeface="Times New Roman" panose="02020603050405020304" pitchFamily="18" charset="0"/>
              </a:rPr>
              <a:t>Trypanosoma</a:t>
            </a:r>
            <a:r>
              <a:rPr lang="en-US" sz="2400" smtClean="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cruzi</a:t>
            </a:r>
            <a:r>
              <a:rPr lang="en-US" sz="2400" smtClean="0">
                <a:latin typeface="Times New Roman" panose="02020603050405020304" pitchFamily="18" charset="0"/>
                <a:cs typeface="Times New Roman" panose="02020603050405020304" pitchFamily="18" charset="0"/>
              </a:rPr>
              <a:t>. It is spread mostly by insects known as "</a:t>
            </a:r>
            <a:r>
              <a:rPr lang="en-US" sz="2400" b="1" smtClean="0">
                <a:latin typeface="Times New Roman" panose="02020603050405020304" pitchFamily="18" charset="0"/>
                <a:cs typeface="Times New Roman" panose="02020603050405020304" pitchFamily="18" charset="0"/>
              </a:rPr>
              <a:t>kissing bugs</a:t>
            </a:r>
            <a:r>
              <a:rPr lang="en-US" sz="2400" smtClean="0">
                <a:latin typeface="Times New Roman" panose="02020603050405020304" pitchFamily="18" charset="0"/>
                <a:cs typeface="Times New Roman" panose="02020603050405020304" pitchFamily="18" charset="0"/>
              </a:rPr>
              <a:t>. </a:t>
            </a:r>
          </a:p>
          <a:p>
            <a:pPr marL="68263" indent="0">
              <a:buFont typeface="Wingdings" panose="05000000000000000000" pitchFamily="2" charset="2"/>
              <a:buNone/>
            </a:pPr>
            <a:r>
              <a:rPr lang="en-US" sz="2400" smtClean="0">
                <a:latin typeface="Times New Roman" panose="02020603050405020304" pitchFamily="18" charset="0"/>
                <a:cs typeface="Times New Roman" panose="02020603050405020304" pitchFamily="18" charset="0"/>
              </a:rPr>
              <a:t>The human disease occurs in two stages: an</a:t>
            </a:r>
            <a:r>
              <a:rPr lang="en-US" sz="2400" b="1" smtClean="0">
                <a:solidFill>
                  <a:srgbClr val="FFFF00"/>
                </a:solidFill>
                <a:latin typeface="Times New Roman" panose="02020603050405020304" pitchFamily="18" charset="0"/>
                <a:cs typeface="Times New Roman" panose="02020603050405020304" pitchFamily="18" charset="0"/>
              </a:rPr>
              <a:t> acute </a:t>
            </a:r>
            <a:r>
              <a:rPr lang="en-US" sz="2400" smtClean="0">
                <a:latin typeface="Times New Roman" panose="02020603050405020304" pitchFamily="18" charset="0"/>
                <a:cs typeface="Times New Roman" panose="02020603050405020304" pitchFamily="18" charset="0"/>
              </a:rPr>
              <a:t>stage and </a:t>
            </a:r>
            <a:r>
              <a:rPr lang="en-US" sz="2400" b="1" smtClean="0">
                <a:solidFill>
                  <a:srgbClr val="FFFF00"/>
                </a:solidFill>
                <a:latin typeface="Times New Roman" panose="02020603050405020304" pitchFamily="18" charset="0"/>
                <a:cs typeface="Times New Roman" panose="02020603050405020304" pitchFamily="18" charset="0"/>
              </a:rPr>
              <a:t>chronic</a:t>
            </a:r>
            <a:r>
              <a:rPr lang="en-US" sz="2400" smtClean="0">
                <a:latin typeface="Times New Roman" panose="02020603050405020304" pitchFamily="18" charset="0"/>
                <a:cs typeface="Times New Roman" panose="02020603050405020304" pitchFamily="18" charset="0"/>
              </a:rPr>
              <a:t> stage. In the early stage, symptoms are typically either not present or mild, and may include fever, swollen lymph nodes, headaches, or local swelling at the site of the bite (chagoma). The most recognized marker of acute Chagas disease is called </a:t>
            </a:r>
            <a:r>
              <a:rPr lang="en-US" sz="2400" b="1" u="sng" smtClean="0">
                <a:solidFill>
                  <a:srgbClr val="FFFF00"/>
                </a:solidFill>
                <a:latin typeface="Times New Roman" panose="02020603050405020304" pitchFamily="18" charset="0"/>
                <a:cs typeface="Times New Roman" panose="02020603050405020304" pitchFamily="18" charset="0"/>
              </a:rPr>
              <a:t>Romaña's sign</a:t>
            </a:r>
            <a:r>
              <a:rPr lang="en-US" sz="2400" smtClean="0">
                <a:latin typeface="Times New Roman" panose="02020603050405020304" pitchFamily="18" charset="0"/>
                <a:cs typeface="Times New Roman" panose="02020603050405020304" pitchFamily="18" charset="0"/>
              </a:rPr>
              <a:t>, which includes swelling of the eyelids on the side of the face near the bite wound or where the bug feces were deposited                                                                                or accidentally rubbed into the eye.</a:t>
            </a:r>
          </a:p>
        </p:txBody>
      </p:sp>
      <p:pic>
        <p:nvPicPr>
          <p:cNvPr id="3379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95800"/>
            <a:ext cx="2895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extLst>
          </p:cNvPr>
          <p:cNvSpPr>
            <a:spLocks noGrp="1" noChangeArrowheads="1"/>
          </p:cNvSpPr>
          <p:nvPr>
            <p:ph type="title"/>
          </p:nvPr>
        </p:nvSpPr>
        <p:spPr>
          <a:xfrm>
            <a:off x="990600" y="609600"/>
            <a:ext cx="7391400" cy="838200"/>
          </a:xfrm>
        </p:spPr>
        <p:txBody>
          <a:bodyPr/>
          <a:lstStyle/>
          <a:p>
            <a:pPr eaLnBrk="1" fontAlgn="auto" hangingPunct="1">
              <a:spcAft>
                <a:spcPts val="0"/>
              </a:spcAft>
              <a:defRPr/>
            </a:pPr>
            <a:r>
              <a:rPr lang="en-US" sz="3200" i="1">
                <a:solidFill>
                  <a:schemeClr val="tx2">
                    <a:satMod val="200000"/>
                  </a:schemeClr>
                </a:solidFill>
              </a:rPr>
              <a:t>T. cruzi</a:t>
            </a:r>
            <a:r>
              <a:rPr lang="en-US" sz="3200">
                <a:solidFill>
                  <a:schemeClr val="tx2">
                    <a:satMod val="200000"/>
                  </a:schemeClr>
                </a:solidFill>
              </a:rPr>
              <a:t> causes cutaneous stage (chagoma)</a:t>
            </a:r>
          </a:p>
        </p:txBody>
      </p:sp>
      <p:pic>
        <p:nvPicPr>
          <p:cNvPr id="34819" name="Picture 7" descr="chago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807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Ocular lesion (Romana’ sign)</a:t>
            </a:r>
          </a:p>
        </p:txBody>
      </p:sp>
      <p:pic>
        <p:nvPicPr>
          <p:cNvPr id="35843" name="Picture 4" descr="romana's sig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09963" y="2514600"/>
            <a:ext cx="2357437" cy="2514600"/>
          </a:xfrm>
        </p:spPr>
      </p:pic>
      <p:pic>
        <p:nvPicPr>
          <p:cNvPr id="35844" name="Picture 5" descr="r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57600"/>
            <a:ext cx="25066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6" descr="Rom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28800"/>
            <a:ext cx="28194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0"/>
            <a:ext cx="8763000" cy="1219200"/>
          </a:xfrm>
        </p:spPr>
        <p:txBody>
          <a:bodyPr/>
          <a:lstStyle/>
          <a:p>
            <a:pPr>
              <a:defRPr/>
            </a:pPr>
            <a:r>
              <a:rPr lang="en-US" sz="3600" dirty="0">
                <a:solidFill>
                  <a:schemeClr val="tx2">
                    <a:satMod val="200000"/>
                  </a:schemeClr>
                </a:solidFill>
                <a:latin typeface="Times New Roman" pitchFamily="18" charset="0"/>
                <a:cs typeface="Times New Roman" pitchFamily="18" charset="0"/>
              </a:rPr>
              <a:t>American trypanosomes </a:t>
            </a:r>
            <a:r>
              <a:rPr lang="en-US" sz="3600" dirty="0" smtClean="0">
                <a:solidFill>
                  <a:schemeClr val="tx2">
                    <a:satMod val="200000"/>
                  </a:schemeClr>
                </a:solidFill>
                <a:latin typeface="Times New Roman" pitchFamily="18" charset="0"/>
                <a:cs typeface="Times New Roman" pitchFamily="18" charset="0"/>
              </a:rPr>
              <a:t>(</a:t>
            </a:r>
            <a:r>
              <a:rPr lang="en-US" sz="3600" dirty="0" err="1" smtClean="0">
                <a:solidFill>
                  <a:schemeClr val="tx2">
                    <a:satMod val="200000"/>
                  </a:schemeClr>
                </a:solidFill>
                <a:latin typeface="Times New Roman" pitchFamily="18" charset="0"/>
                <a:cs typeface="Times New Roman" pitchFamily="18" charset="0"/>
              </a:rPr>
              <a:t>Chaga’s</a:t>
            </a:r>
            <a:r>
              <a:rPr lang="en-US" sz="3600" dirty="0" smtClean="0">
                <a:solidFill>
                  <a:schemeClr val="tx2">
                    <a:satMod val="200000"/>
                  </a:schemeClr>
                </a:solidFill>
                <a:latin typeface="Times New Roman" pitchFamily="18" charset="0"/>
                <a:cs typeface="Times New Roman" pitchFamily="18" charset="0"/>
              </a:rPr>
              <a:t> disease)</a:t>
            </a:r>
            <a:endParaRPr lang="en-US" sz="3600" dirty="0">
              <a:latin typeface="Times New Roman" pitchFamily="18" charset="0"/>
              <a:cs typeface="Times New Roman" pitchFamily="18" charset="0"/>
            </a:endParaRPr>
          </a:p>
        </p:txBody>
      </p:sp>
      <p:sp>
        <p:nvSpPr>
          <p:cNvPr id="36867" name="Content Placeholder 2"/>
          <p:cNvSpPr>
            <a:spLocks noGrp="1"/>
          </p:cNvSpPr>
          <p:nvPr>
            <p:ph idx="1"/>
          </p:nvPr>
        </p:nvSpPr>
        <p:spPr>
          <a:xfrm>
            <a:off x="381000" y="1676400"/>
            <a:ext cx="8763000" cy="5029200"/>
          </a:xfrm>
        </p:spPr>
        <p:txBody>
          <a:bodyPr/>
          <a:lstStyle/>
          <a:p>
            <a:r>
              <a:rPr lang="en-US" sz="2800" i="1" smtClean="0">
                <a:latin typeface="Times New Roman" panose="02020603050405020304" pitchFamily="18" charset="0"/>
                <a:cs typeface="Times New Roman" panose="02020603050405020304" pitchFamily="18" charset="0"/>
              </a:rPr>
              <a:t>T. cruzi </a:t>
            </a:r>
            <a:r>
              <a:rPr lang="en-US" sz="2800" smtClean="0">
                <a:latin typeface="Times New Roman" panose="02020603050405020304" pitchFamily="18" charset="0"/>
                <a:cs typeface="Times New Roman" panose="02020603050405020304" pitchFamily="18" charset="0"/>
              </a:rPr>
              <a:t>causes a chronic illness with progressive myocardial damage leading to cardiac arrhythmias and cardiac dilatation, and gastrointestinal involvement leading to mega-oesophagus and megacolon. </a:t>
            </a:r>
            <a:r>
              <a:rPr lang="en-US" sz="2800" i="1" smtClean="0">
                <a:latin typeface="Times New Roman" panose="02020603050405020304" pitchFamily="18" charset="0"/>
                <a:cs typeface="Times New Roman" panose="02020603050405020304" pitchFamily="18" charset="0"/>
              </a:rPr>
              <a:t>T. cruzi </a:t>
            </a:r>
            <a:r>
              <a:rPr lang="en-US" sz="2800" smtClean="0">
                <a:latin typeface="Times New Roman" panose="02020603050405020304" pitchFamily="18" charset="0"/>
                <a:cs typeface="Times New Roman" panose="02020603050405020304" pitchFamily="18" charset="0"/>
              </a:rPr>
              <a:t>causes acute illness in children, which is followed by chronic manifestations later in life. intracellular amastigotes destroy the intramural neurons of the </a:t>
            </a:r>
            <a:r>
              <a:rPr lang="en-US" sz="2800" u="sng" smtClean="0">
                <a:latin typeface="Times New Roman" panose="02020603050405020304" pitchFamily="18" charset="0"/>
                <a:cs typeface="Times New Roman" panose="02020603050405020304" pitchFamily="18" charset="0"/>
              </a:rPr>
              <a:t>autonomic nervous system</a:t>
            </a:r>
            <a:r>
              <a:rPr lang="en-US" sz="2800" smtClean="0">
                <a:latin typeface="Times New Roman" panose="02020603050405020304" pitchFamily="18" charset="0"/>
                <a:cs typeface="Times New Roman" panose="02020603050405020304" pitchFamily="18" charset="0"/>
              </a:rPr>
              <a:t> in the intestine and heart, leading to megaintestine and heart </a:t>
            </a:r>
            <a:r>
              <a:rPr lang="en-US" sz="2800" u="sng" smtClean="0">
                <a:latin typeface="Times New Roman" panose="02020603050405020304" pitchFamily="18" charset="0"/>
                <a:cs typeface="Times New Roman" panose="02020603050405020304" pitchFamily="18" charset="0"/>
              </a:rPr>
              <a:t>aneurysms</a:t>
            </a:r>
            <a:r>
              <a:rPr lang="en-US" sz="2800" smtClean="0">
                <a:latin typeface="Times New Roman" panose="02020603050405020304" pitchFamily="18" charset="0"/>
                <a:cs typeface="Times New Roman" panose="02020603050405020304" pitchFamily="18" charset="0"/>
              </a:rPr>
              <a:t>, If left untreated, Chagas disease can be fatal, in most cases due to heart muscle damage.</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33400"/>
            <a:ext cx="16764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512763"/>
            <a:ext cx="8763000" cy="914400"/>
          </a:xfrm>
        </p:spPr>
        <p:txBody>
          <a:bodyPr/>
          <a:lstStyle/>
          <a:p>
            <a:pPr>
              <a:defRPr/>
            </a:pPr>
            <a:r>
              <a:rPr lang="en-US" b="1" dirty="0" smtClean="0">
                <a:solidFill>
                  <a:schemeClr val="accent2"/>
                </a:solidFill>
              </a:rPr>
              <a:t>	</a:t>
            </a:r>
            <a:r>
              <a:rPr lang="en-US" b="1" dirty="0" smtClean="0">
                <a:solidFill>
                  <a:srgbClr val="FFFF00"/>
                </a:solidFill>
              </a:rPr>
              <a:t>Trypanosomiasis</a:t>
            </a:r>
            <a:r>
              <a:rPr lang="en-US" b="1" dirty="0">
                <a:solidFill>
                  <a:schemeClr val="accent2"/>
                </a:solidFill>
              </a:rPr>
              <a:t/>
            </a:r>
            <a:br>
              <a:rPr lang="en-US" b="1" dirty="0">
                <a:solidFill>
                  <a:schemeClr val="accent2"/>
                </a:solidFill>
              </a:rPr>
            </a:br>
            <a:endParaRPr lang="en-US" dirty="0"/>
          </a:p>
        </p:txBody>
      </p:sp>
      <p:sp>
        <p:nvSpPr>
          <p:cNvPr id="10243" name="Content Placeholder 2"/>
          <p:cNvSpPr>
            <a:spLocks noGrp="1"/>
          </p:cNvSpPr>
          <p:nvPr>
            <p:ph idx="1"/>
          </p:nvPr>
        </p:nvSpPr>
        <p:spPr>
          <a:xfrm>
            <a:off x="381000" y="1784350"/>
            <a:ext cx="8763000" cy="4464050"/>
          </a:xfrm>
        </p:spPr>
        <p:txBody>
          <a:bodyPr/>
          <a:lstStyle/>
          <a:p>
            <a:r>
              <a:rPr lang="en-US" sz="2400" smtClean="0">
                <a:cs typeface="Tahoma" panose="020B0604030504040204" pitchFamily="34" charset="0"/>
              </a:rPr>
              <a:t>There are two types of trypanosomiasis that affect humans</a:t>
            </a:r>
          </a:p>
          <a:p>
            <a:r>
              <a:rPr lang="en-US" sz="2400" smtClean="0">
                <a:cs typeface="Tahoma" panose="020B0604030504040204" pitchFamily="34" charset="0"/>
              </a:rPr>
              <a:t>They are divided according to their geographical location: </a:t>
            </a:r>
          </a:p>
          <a:p>
            <a:endParaRPr lang="en-US" sz="2400" smtClean="0">
              <a:cs typeface="Tahoma" panose="020B0604030504040204" pitchFamily="34" charset="0"/>
            </a:endParaRPr>
          </a:p>
          <a:p>
            <a:r>
              <a:rPr lang="en-US" sz="2400" b="1" u="sng" smtClean="0">
                <a:solidFill>
                  <a:srgbClr val="FFFF00"/>
                </a:solidFill>
                <a:cs typeface="Tahoma" panose="020B0604030504040204" pitchFamily="34" charset="0"/>
              </a:rPr>
              <a:t>African trypanosomiasis</a:t>
            </a:r>
            <a:r>
              <a:rPr lang="en-US" sz="2400" b="1" smtClean="0">
                <a:solidFill>
                  <a:srgbClr val="FFFF00"/>
                </a:solidFill>
                <a:cs typeface="Tahoma" panose="020B0604030504040204" pitchFamily="34" charset="0"/>
              </a:rPr>
              <a:t> </a:t>
            </a:r>
            <a:r>
              <a:rPr lang="en-US" sz="2400" b="1" smtClean="0">
                <a:cs typeface="Tahoma" panose="020B0604030504040204" pitchFamily="34" charset="0"/>
              </a:rPr>
              <a:t>(</a:t>
            </a:r>
            <a:r>
              <a:rPr lang="en-US" sz="2400" smtClean="0">
                <a:cs typeface="Tahoma" panose="020B0604030504040204" pitchFamily="34" charset="0"/>
              </a:rPr>
              <a:t>sleeping sickness) is caused by </a:t>
            </a:r>
            <a:r>
              <a:rPr lang="en-US" sz="2400" i="1" smtClean="0">
                <a:cs typeface="Tahoma" panose="020B0604030504040204" pitchFamily="34" charset="0"/>
              </a:rPr>
              <a:t>Trypanosoma brucei</a:t>
            </a:r>
            <a:r>
              <a:rPr lang="en-US" sz="2400" smtClean="0">
                <a:cs typeface="Tahoma" panose="020B0604030504040204" pitchFamily="34" charset="0"/>
              </a:rPr>
              <a:t> parasites in  Africa and is transmitted by the </a:t>
            </a:r>
            <a:r>
              <a:rPr lang="en-US" sz="2400" b="1" u="sng" smtClean="0">
                <a:cs typeface="Tahoma" panose="020B0604030504040204" pitchFamily="34" charset="0"/>
              </a:rPr>
              <a:t>tsetse fly</a:t>
            </a:r>
            <a:r>
              <a:rPr lang="en-US" sz="2400" b="1" smtClean="0">
                <a:cs typeface="Tahoma" panose="020B0604030504040204" pitchFamily="34" charset="0"/>
              </a:rPr>
              <a:t>.</a:t>
            </a:r>
          </a:p>
          <a:p>
            <a:pPr>
              <a:buFont typeface="Wingdings" panose="05000000000000000000" pitchFamily="2" charset="2"/>
              <a:buNone/>
            </a:pPr>
            <a:endParaRPr lang="en-US" sz="2400" b="1" smtClean="0">
              <a:cs typeface="Tahoma" panose="020B0604030504040204" pitchFamily="34" charset="0"/>
            </a:endParaRPr>
          </a:p>
          <a:p>
            <a:r>
              <a:rPr lang="en-US" sz="2400" b="1" u="sng" smtClean="0">
                <a:solidFill>
                  <a:srgbClr val="FFFF00"/>
                </a:solidFill>
                <a:cs typeface="Tahoma" panose="020B0604030504040204" pitchFamily="34" charset="0"/>
              </a:rPr>
              <a:t>American trypanosomiasis</a:t>
            </a:r>
            <a:r>
              <a:rPr lang="en-US" sz="2400" smtClean="0">
                <a:cs typeface="Tahoma" panose="020B0604030504040204" pitchFamily="34" charset="0"/>
              </a:rPr>
              <a:t> (Chagas disease) is caused by </a:t>
            </a:r>
            <a:r>
              <a:rPr lang="en-US" sz="2400" i="1" smtClean="0">
                <a:cs typeface="Tahoma" panose="020B0604030504040204" pitchFamily="34" charset="0"/>
              </a:rPr>
              <a:t>Trypanosoma cruzi</a:t>
            </a:r>
            <a:r>
              <a:rPr lang="en-US" sz="2400" smtClean="0">
                <a:cs typeface="Tahoma" panose="020B0604030504040204" pitchFamily="34" charset="0"/>
              </a:rPr>
              <a:t> parasites in Latin America and is transmitted by the </a:t>
            </a:r>
            <a:r>
              <a:rPr lang="en-US" sz="2400" b="1" u="sng" smtClean="0">
                <a:cs typeface="Tahoma" panose="020B0604030504040204" pitchFamily="34" charset="0"/>
              </a:rPr>
              <a:t>‘</a:t>
            </a:r>
            <a:r>
              <a:rPr lang="en-US" sz="3200" b="1" u="sng" smtClean="0">
                <a:cs typeface="Tahoma" panose="020B0604030504040204" pitchFamily="34" charset="0"/>
              </a:rPr>
              <a:t>kissing’ bugs</a:t>
            </a:r>
            <a:r>
              <a:rPr lang="en-US" sz="2400" smtClean="0">
                <a:cs typeface="Tahoma" panose="020B0604030504040204" pitchFamily="34" charset="0"/>
              </a:rPr>
              <a:t>.</a:t>
            </a:r>
          </a:p>
          <a:p>
            <a:endParaRPr lang="en-US" smtClean="0">
              <a:cs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chaga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280988"/>
            <a:ext cx="3987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1"/>
          <p:cNvSpPr>
            <a:spLocks noChangeArrowheads="1"/>
          </p:cNvSpPr>
          <p:nvPr/>
        </p:nvSpPr>
        <p:spPr bwMode="auto">
          <a:xfrm>
            <a:off x="4343400" y="2414588"/>
            <a:ext cx="4824413"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eaLnBrk="1" hangingPunct="1"/>
            <a:r>
              <a:rPr lang="en-US">
                <a:solidFill>
                  <a:srgbClr val="FFFF00"/>
                </a:solidFill>
                <a:latin typeface="Arial" panose="020B0604020202020204" pitchFamily="34" charset="0"/>
              </a:rPr>
              <a:t> </a:t>
            </a:r>
            <a:r>
              <a:rPr lang="en-US" sz="2200">
                <a:latin typeface="Arial" panose="020B0604020202020204" pitchFamily="34" charset="0"/>
              </a:rPr>
              <a:t>About two-thirds of people with chronic symptoms have cardiac damage, including </a:t>
            </a:r>
            <a:r>
              <a:rPr lang="en-US" sz="2200" u="sng">
                <a:solidFill>
                  <a:srgbClr val="FFFF00"/>
                </a:solidFill>
                <a:latin typeface="Arial" panose="020B0604020202020204" pitchFamily="34" charset="0"/>
              </a:rPr>
              <a:t>dilated</a:t>
            </a:r>
            <a:r>
              <a:rPr lang="en-US" sz="2200">
                <a:solidFill>
                  <a:srgbClr val="FFFF00"/>
                </a:solidFill>
                <a:latin typeface="Arial" panose="020B0604020202020204" pitchFamily="34" charset="0"/>
              </a:rPr>
              <a:t> </a:t>
            </a:r>
            <a:r>
              <a:rPr lang="en-US" sz="2200" u="sng">
                <a:solidFill>
                  <a:srgbClr val="FFFF00"/>
                </a:solidFill>
                <a:latin typeface="Arial" panose="020B0604020202020204" pitchFamily="34" charset="0"/>
              </a:rPr>
              <a:t>cardiomyopathy</a:t>
            </a:r>
            <a:r>
              <a:rPr lang="en-US" sz="2200">
                <a:latin typeface="Arial" panose="020B0604020202020204" pitchFamily="34" charset="0"/>
              </a:rPr>
              <a:t>, which causes heart rhythm abnormalities and may result in sudden death.</a:t>
            </a:r>
            <a:endParaRPr lang="en-US" sz="2200"/>
          </a:p>
        </p:txBody>
      </p:sp>
      <p:sp>
        <p:nvSpPr>
          <p:cNvPr id="37892" name="Rectangle 4"/>
          <p:cNvSpPr>
            <a:spLocks noChangeArrowheads="1"/>
          </p:cNvSpPr>
          <p:nvPr/>
        </p:nvSpPr>
        <p:spPr bwMode="auto">
          <a:xfrm>
            <a:off x="4343400" y="3810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rtl="1" eaLnBrk="1" hangingPunct="1"/>
            <a:r>
              <a:rPr lang="en-US" b="1">
                <a:latin typeface="Arial Black" panose="020B0A04020102020204" pitchFamily="34" charset="0"/>
              </a:rPr>
              <a:t>Heart damage due to American trypanosomiasis</a:t>
            </a:r>
            <a:endParaRPr lang="ar-SA" b="1">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extLst>
          </p:cNvPr>
          <p:cNvSpPr>
            <a:spLocks noGrp="1" noChangeArrowheads="1"/>
          </p:cNvSpPr>
          <p:nvPr>
            <p:ph type="title"/>
          </p:nvPr>
        </p:nvSpPr>
        <p:spPr>
          <a:xfrm>
            <a:off x="1752600" y="381000"/>
            <a:ext cx="4191000" cy="533400"/>
          </a:xfrm>
        </p:spPr>
        <p:txBody>
          <a:bodyPr/>
          <a:lstStyle/>
          <a:p>
            <a:pPr eaLnBrk="1" fontAlgn="auto" hangingPunct="1">
              <a:spcAft>
                <a:spcPts val="0"/>
              </a:spcAft>
              <a:defRPr/>
            </a:pPr>
            <a:r>
              <a:rPr lang="en-US" dirty="0">
                <a:solidFill>
                  <a:schemeClr val="tx2">
                    <a:satMod val="200000"/>
                  </a:schemeClr>
                </a:solidFill>
                <a:latin typeface="Times New Roman" pitchFamily="18" charset="0"/>
                <a:cs typeface="Times New Roman" pitchFamily="18" charset="0"/>
              </a:rPr>
              <a:t>Diagnosis</a:t>
            </a:r>
          </a:p>
        </p:txBody>
      </p:sp>
      <p:sp>
        <p:nvSpPr>
          <p:cNvPr id="38915" name="Rectangle 3"/>
          <p:cNvSpPr>
            <a:spLocks noGrp="1"/>
          </p:cNvSpPr>
          <p:nvPr>
            <p:ph idx="1"/>
          </p:nvPr>
        </p:nvSpPr>
        <p:spPr>
          <a:xfrm>
            <a:off x="381000" y="1295400"/>
            <a:ext cx="8763000" cy="2743200"/>
          </a:xfrm>
        </p:spPr>
        <p:txBody>
          <a:bodyPr/>
          <a:lstStyle/>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Microscopical examination  of Giemsa–stained blood film.</a:t>
            </a:r>
          </a:p>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Serology: IFAT</a:t>
            </a:r>
          </a:p>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Xenodiagnosis: feeding bugs on a suspected cases.</a:t>
            </a:r>
          </a:p>
          <a:p>
            <a:pPr eaLnBrk="1" hangingPunct="1">
              <a:lnSpc>
                <a:spcPct val="90000"/>
              </a:lnSpc>
            </a:pPr>
            <a:r>
              <a:rPr lang="en-US" altLang="en-US" sz="2800" smtClean="0">
                <a:latin typeface="Times New Roman" panose="02020603050405020304" pitchFamily="18" charset="0"/>
                <a:cs typeface="Times New Roman" panose="02020603050405020304" pitchFamily="18" charset="0"/>
              </a:rPr>
              <a:t>PCR used to detect trypomastigotes.</a:t>
            </a:r>
          </a:p>
        </p:txBody>
      </p:sp>
      <p:pic>
        <p:nvPicPr>
          <p:cNvPr id="38916" name="Picture 4" descr="Trypanosoma%20cruzi%20xenodiagn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91000"/>
            <a:ext cx="4267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0" y="609600"/>
            <a:ext cx="4800600" cy="914400"/>
          </a:xfrm>
        </p:spPr>
        <p:txBody>
          <a:bodyPr/>
          <a:lstStyle/>
          <a:p>
            <a:pPr eaLnBrk="1" hangingPunct="1">
              <a:defRPr/>
            </a:pPr>
            <a:r>
              <a:rPr lang="en-US" smtClean="0"/>
              <a:t>C-shape</a:t>
            </a:r>
          </a:p>
        </p:txBody>
      </p:sp>
      <p:pic>
        <p:nvPicPr>
          <p:cNvPr id="39939" name="Picture 4" descr="c sha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35052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csha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438400"/>
            <a:ext cx="32766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extLst>
          </p:cNvPr>
          <p:cNvSpPr>
            <a:spLocks noGrp="1" noChangeArrowheads="1"/>
          </p:cNvSpPr>
          <p:nvPr>
            <p:ph type="title"/>
          </p:nvPr>
        </p:nvSpPr>
        <p:spPr>
          <a:xfrm>
            <a:off x="457200" y="228600"/>
            <a:ext cx="8686800" cy="685800"/>
          </a:xfrm>
        </p:spPr>
        <p:txBody>
          <a:bodyPr/>
          <a:lstStyle/>
          <a:p>
            <a:pPr eaLnBrk="1" fontAlgn="auto" hangingPunct="1">
              <a:spcAft>
                <a:spcPts val="0"/>
              </a:spcAft>
              <a:defRPr/>
            </a:pPr>
            <a:r>
              <a:rPr lang="en-US" sz="3200" dirty="0">
                <a:solidFill>
                  <a:schemeClr val="tx2">
                    <a:satMod val="200000"/>
                  </a:schemeClr>
                </a:solidFill>
              </a:rPr>
              <a:t>  </a:t>
            </a:r>
            <a:r>
              <a:rPr lang="en-US" sz="3200" dirty="0">
                <a:solidFill>
                  <a:schemeClr val="tx2">
                    <a:satMod val="200000"/>
                  </a:schemeClr>
                </a:solidFill>
                <a:latin typeface="Times New Roman" pitchFamily="18" charset="0"/>
                <a:cs typeface="Times New Roman" pitchFamily="18" charset="0"/>
              </a:rPr>
              <a:t>TREATMENT OF TRYPANOSOMIASIS</a:t>
            </a:r>
          </a:p>
        </p:txBody>
      </p:sp>
      <p:sp>
        <p:nvSpPr>
          <p:cNvPr id="40963" name="Rectangle 3"/>
          <p:cNvSpPr>
            <a:spLocks noGrp="1"/>
          </p:cNvSpPr>
          <p:nvPr>
            <p:ph idx="1"/>
          </p:nvPr>
        </p:nvSpPr>
        <p:spPr>
          <a:xfrm>
            <a:off x="533400" y="1219200"/>
            <a:ext cx="8229600" cy="5334000"/>
          </a:xfrm>
        </p:spPr>
        <p:txBody>
          <a:bodyPr/>
          <a:lstStyle/>
          <a:p>
            <a:pPr eaLnBrk="1" hangingPunct="1">
              <a:buFontTx/>
              <a:buNone/>
            </a:pPr>
            <a:r>
              <a:rPr lang="en-US" altLang="en-US" sz="2800" u="sng" smtClean="0">
                <a:latin typeface="Times New Roman" panose="02020603050405020304" pitchFamily="18" charset="0"/>
                <a:cs typeface="Times New Roman" panose="02020603050405020304" pitchFamily="18" charset="0"/>
              </a:rPr>
              <a:t>African trypanosomiasis</a:t>
            </a:r>
          </a:p>
          <a:p>
            <a:pPr eaLnBrk="1" hangingPunct="1">
              <a:buFontTx/>
              <a:buNone/>
            </a:pPr>
            <a:r>
              <a:rPr lang="en-US" altLang="en-US" sz="2800" smtClean="0">
                <a:latin typeface="Times New Roman" panose="02020603050405020304" pitchFamily="18" charset="0"/>
                <a:cs typeface="Times New Roman" panose="02020603050405020304" pitchFamily="18" charset="0"/>
              </a:rPr>
              <a:t>For early infection</a:t>
            </a:r>
          </a:p>
          <a:p>
            <a:pPr eaLnBrk="1" hangingPunct="1"/>
            <a:r>
              <a:rPr lang="en-US" altLang="en-US" sz="2800" smtClean="0">
                <a:latin typeface="Times New Roman" panose="02020603050405020304" pitchFamily="18" charset="0"/>
                <a:cs typeface="Times New Roman" panose="02020603050405020304" pitchFamily="18" charset="0"/>
              </a:rPr>
              <a:t>pentamidine</a:t>
            </a:r>
          </a:p>
          <a:p>
            <a:pPr eaLnBrk="1" hangingPunct="1"/>
            <a:r>
              <a:rPr lang="en-US" altLang="en-US" sz="2800" smtClean="0">
                <a:latin typeface="Times New Roman" panose="02020603050405020304" pitchFamily="18" charset="0"/>
                <a:cs typeface="Times New Roman" panose="02020603050405020304" pitchFamily="18" charset="0"/>
              </a:rPr>
              <a:t>suramin</a:t>
            </a:r>
          </a:p>
          <a:p>
            <a:pPr eaLnBrk="1" hangingPunct="1">
              <a:buFontTx/>
              <a:buNone/>
            </a:pPr>
            <a:r>
              <a:rPr lang="en-US" altLang="en-US" sz="2800" smtClean="0">
                <a:latin typeface="Times New Roman" panose="02020603050405020304" pitchFamily="18" charset="0"/>
                <a:cs typeface="Times New Roman" panose="02020603050405020304" pitchFamily="18" charset="0"/>
              </a:rPr>
              <a:t>For late infection</a:t>
            </a:r>
          </a:p>
          <a:p>
            <a:pPr eaLnBrk="1" hangingPunct="1"/>
            <a:r>
              <a:rPr lang="en-US" altLang="en-US" sz="2800" smtClean="0">
                <a:latin typeface="Times New Roman" panose="02020603050405020304" pitchFamily="18" charset="0"/>
                <a:cs typeface="Times New Roman" panose="02020603050405020304" pitchFamily="18" charset="0"/>
              </a:rPr>
              <a:t>Diflouromethylornithine- (DFMO)</a:t>
            </a:r>
          </a:p>
          <a:p>
            <a:pPr eaLnBrk="1" hangingPunct="1">
              <a:buFontTx/>
              <a:buNone/>
            </a:pPr>
            <a:endParaRPr lang="en-US" altLang="en-US" sz="2800" smtClean="0">
              <a:latin typeface="Times New Roman" panose="02020603050405020304" pitchFamily="18" charset="0"/>
              <a:cs typeface="Times New Roman" panose="02020603050405020304" pitchFamily="18" charset="0"/>
            </a:endParaRPr>
          </a:p>
          <a:p>
            <a:pPr eaLnBrk="1" hangingPunct="1">
              <a:buFontTx/>
              <a:buNone/>
            </a:pPr>
            <a:r>
              <a:rPr lang="en-US" altLang="en-US" sz="2800" u="sng" smtClean="0">
                <a:latin typeface="Times New Roman" panose="02020603050405020304" pitchFamily="18" charset="0"/>
                <a:cs typeface="Times New Roman" panose="02020603050405020304" pitchFamily="18" charset="0"/>
              </a:rPr>
              <a:t>American trypanosomiasis (Chaga’s disease)</a:t>
            </a:r>
          </a:p>
          <a:p>
            <a:pPr eaLnBrk="1" hangingPunct="1"/>
            <a:r>
              <a:rPr lang="en-US" altLang="en-US" sz="2800" smtClean="0">
                <a:latin typeface="Times New Roman" panose="02020603050405020304" pitchFamily="18" charset="0"/>
                <a:cs typeface="Times New Roman" panose="02020603050405020304" pitchFamily="18" charset="0"/>
              </a:rPr>
              <a:t>benznidazole</a:t>
            </a:r>
          </a:p>
          <a:p>
            <a:pPr eaLnBrk="1" hangingPunct="1"/>
            <a:r>
              <a:rPr lang="en-US" sz="2800" smtClean="0">
                <a:cs typeface="Tahoma" panose="020B0604030504040204" pitchFamily="34" charset="0"/>
              </a:rPr>
              <a:t>Nifurtimox</a:t>
            </a:r>
            <a:endParaRPr lang="en-US" altLang="en-US" sz="280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extLst>
          </p:cNvPr>
          <p:cNvSpPr>
            <a:spLocks noGrp="1" noChangeArrowheads="1"/>
          </p:cNvSpPr>
          <p:nvPr>
            <p:ph type="title"/>
          </p:nvPr>
        </p:nvSpPr>
        <p:spPr>
          <a:xfrm>
            <a:off x="533400" y="838200"/>
            <a:ext cx="8305800" cy="990600"/>
          </a:xfrm>
        </p:spPr>
        <p:txBody>
          <a:bodyPr/>
          <a:lstStyle/>
          <a:p>
            <a:pPr eaLnBrk="1" fontAlgn="auto" hangingPunct="1">
              <a:spcAft>
                <a:spcPts val="0"/>
              </a:spcAft>
              <a:defRPr/>
            </a:pPr>
            <a:r>
              <a:rPr lang="en-US" sz="3600" b="1" dirty="0">
                <a:solidFill>
                  <a:srgbClr val="FFFF00"/>
                </a:solidFill>
                <a:latin typeface="Times New Roman" pitchFamily="18" charset="0"/>
                <a:cs typeface="Times New Roman" pitchFamily="18" charset="0"/>
              </a:rPr>
              <a:t>1-African sleeping sickness</a:t>
            </a:r>
          </a:p>
        </p:txBody>
      </p:sp>
      <p:sp>
        <p:nvSpPr>
          <p:cNvPr id="11267" name="Rectangle 3"/>
          <p:cNvSpPr>
            <a:spLocks noGrp="1"/>
          </p:cNvSpPr>
          <p:nvPr>
            <p:ph idx="1"/>
          </p:nvPr>
        </p:nvSpPr>
        <p:spPr>
          <a:xfrm>
            <a:off x="381000" y="1676400"/>
            <a:ext cx="8382000" cy="5029200"/>
          </a:xfrm>
        </p:spPr>
        <p:txBody>
          <a:bodyPr/>
          <a:lstStyle/>
          <a:p>
            <a:pPr eaLnBrk="1" hangingPunct="1">
              <a:buFontTx/>
              <a:buNone/>
            </a:pPr>
            <a:r>
              <a:rPr lang="en-US" altLang="en-US" b="1" i="1" smtClean="0">
                <a:latin typeface="Times New Roman" panose="02020603050405020304" pitchFamily="18" charset="0"/>
                <a:cs typeface="Times New Roman" panose="02020603050405020304" pitchFamily="18" charset="0"/>
              </a:rPr>
              <a:t>Trypanosoma brucei rhodesiense</a:t>
            </a:r>
            <a:r>
              <a:rPr lang="en-US" altLang="en-US" b="1" smtClean="0">
                <a:latin typeface="Times New Roman" panose="02020603050405020304" pitchFamily="18" charset="0"/>
                <a:cs typeface="Times New Roman" panose="02020603050405020304" pitchFamily="18" charset="0"/>
              </a:rPr>
              <a:t>: East Africa, wild and domestic animal reservoirs</a:t>
            </a:r>
          </a:p>
          <a:p>
            <a:pPr eaLnBrk="1" hangingPunct="1">
              <a:buFontTx/>
              <a:buNone/>
            </a:pPr>
            <a:r>
              <a:rPr lang="en-US" altLang="en-US" b="1" i="1" smtClean="0">
                <a:latin typeface="Times New Roman" panose="02020603050405020304" pitchFamily="18" charset="0"/>
                <a:cs typeface="Times New Roman" panose="02020603050405020304" pitchFamily="18" charset="0"/>
              </a:rPr>
              <a:t>Trypanosoma brucei gambiense</a:t>
            </a:r>
            <a:r>
              <a:rPr lang="en-US" altLang="en-US" b="1" smtClean="0">
                <a:latin typeface="Times New Roman" panose="02020603050405020304" pitchFamily="18" charset="0"/>
                <a:cs typeface="Times New Roman" panose="02020603050405020304" pitchFamily="18" charset="0"/>
              </a:rPr>
              <a:t>:  West and Central Africa, mainly human infection</a:t>
            </a:r>
          </a:p>
          <a:p>
            <a:pPr eaLnBrk="1" hangingPunct="1">
              <a:buFontTx/>
              <a:buNone/>
            </a:pPr>
            <a:endParaRPr lang="en-US" altLang="en-US" sz="2000" b="1" smtClean="0">
              <a:latin typeface="Times New Roman" panose="02020603050405020304" pitchFamily="18" charset="0"/>
              <a:cs typeface="Times New Roman" panose="02020603050405020304" pitchFamily="18" charset="0"/>
            </a:endParaRPr>
          </a:p>
          <a:p>
            <a:pPr eaLnBrk="1" hangingPunct="1">
              <a:buFontTx/>
              <a:buNone/>
            </a:pPr>
            <a:r>
              <a:rPr lang="en-US" altLang="en-US" sz="3600" b="1" smtClean="0">
                <a:solidFill>
                  <a:srgbClr val="FFFF00"/>
                </a:solidFill>
                <a:latin typeface="Times New Roman" panose="02020603050405020304" pitchFamily="18" charset="0"/>
                <a:cs typeface="Times New Roman" panose="02020603050405020304" pitchFamily="18" charset="0"/>
              </a:rPr>
              <a:t>2-Chaga’s disease </a:t>
            </a:r>
            <a:r>
              <a:rPr lang="en-US" altLang="en-US" sz="2800" b="1" smtClean="0">
                <a:solidFill>
                  <a:srgbClr val="FFFF00"/>
                </a:solidFill>
                <a:latin typeface="Times New Roman" panose="02020603050405020304" pitchFamily="18" charset="0"/>
                <a:cs typeface="Times New Roman" panose="02020603050405020304" pitchFamily="18" charset="0"/>
              </a:rPr>
              <a:t>(</a:t>
            </a:r>
            <a:r>
              <a:rPr lang="en-US" sz="2800" b="1" u="sng" smtClean="0">
                <a:solidFill>
                  <a:srgbClr val="FFFF00"/>
                </a:solidFill>
                <a:latin typeface="Times New Roman" panose="02020603050405020304" pitchFamily="18" charset="0"/>
                <a:cs typeface="Times New Roman" panose="02020603050405020304" pitchFamily="18" charset="0"/>
              </a:rPr>
              <a:t>American trypanosomiasis</a:t>
            </a:r>
            <a:r>
              <a:rPr lang="en-US" sz="2800" b="1" smtClean="0">
                <a:solidFill>
                  <a:srgbClr val="FFFF00"/>
                </a:solidFill>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endParaRPr lang="en-US" altLang="en-US" sz="2800" b="1" smtClean="0">
              <a:solidFill>
                <a:srgbClr val="FFFF00"/>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en-US" altLang="en-US" b="1" smtClean="0">
                <a:latin typeface="Times New Roman" panose="02020603050405020304" pitchFamily="18" charset="0"/>
                <a:cs typeface="Times New Roman" panose="02020603050405020304" pitchFamily="18" charset="0"/>
              </a:rPr>
              <a:t>Chaga’s disease in Central and South America</a:t>
            </a:r>
          </a:p>
          <a:p>
            <a:pPr eaLnBrk="1" hangingPunct="1">
              <a:buFontTx/>
              <a:buNone/>
            </a:pPr>
            <a:r>
              <a:rPr lang="en-US" altLang="en-US" b="1" i="1" smtClean="0">
                <a:latin typeface="Times New Roman" panose="02020603050405020304" pitchFamily="18" charset="0"/>
                <a:cs typeface="Times New Roman" panose="02020603050405020304" pitchFamily="18" charset="0"/>
              </a:rPr>
              <a:t>Trypanosma cruzi cause Chaga’s disease.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geog tryp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42975"/>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685800" y="1524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r>
              <a:rPr lang="en-US" sz="3200" b="1">
                <a:solidFill>
                  <a:srgbClr val="FFFF00"/>
                </a:solidFill>
                <a:cs typeface="Times New Roman" panose="02020603050405020304" pitchFamily="18" charset="0"/>
              </a:rPr>
              <a:t>African sleeping sickness</a:t>
            </a:r>
            <a:endParaRPr lang="en-US" sz="32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228600"/>
            <a:ext cx="8763000" cy="990600"/>
          </a:xfrm>
        </p:spPr>
        <p:txBody>
          <a:bodyPr/>
          <a:lstStyle/>
          <a:p>
            <a:pPr>
              <a:defRPr/>
            </a:pPr>
            <a:r>
              <a:rPr lang="en-US" sz="3600" dirty="0" smtClean="0">
                <a:latin typeface="Times New Roman" pitchFamily="18" charset="0"/>
                <a:cs typeface="Times New Roman" pitchFamily="18" charset="0"/>
              </a:rPr>
              <a:t>   What </a:t>
            </a:r>
            <a:r>
              <a:rPr lang="en-US" sz="3600" dirty="0">
                <a:latin typeface="Times New Roman" pitchFamily="18" charset="0"/>
                <a:cs typeface="Times New Roman" pitchFamily="18" charset="0"/>
              </a:rPr>
              <a:t>is African sleeping sickness?</a:t>
            </a:r>
            <a:r>
              <a:rPr lang="en-US" sz="3600" dirty="0"/>
              <a:t/>
            </a:r>
            <a:br>
              <a:rPr lang="en-US" sz="3600" dirty="0"/>
            </a:br>
            <a:endParaRPr lang="en-US" sz="3600" dirty="0"/>
          </a:p>
        </p:txBody>
      </p:sp>
      <p:sp>
        <p:nvSpPr>
          <p:cNvPr id="3" name="Content Placeholder 2">
            <a:extLst>
              <a:ext uri="{FF2B5EF4-FFF2-40B4-BE49-F238E27FC236}"/>
            </a:extLst>
          </p:cNvPr>
          <p:cNvSpPr>
            <a:spLocks noGrp="1"/>
          </p:cNvSpPr>
          <p:nvPr>
            <p:ph idx="1"/>
          </p:nvPr>
        </p:nvSpPr>
        <p:spPr>
          <a:xfrm>
            <a:off x="381000" y="762000"/>
            <a:ext cx="8763000" cy="6096000"/>
          </a:xfrm>
        </p:spPr>
        <p:txBody>
          <a:bodyPr/>
          <a:lstStyle/>
          <a:p>
            <a:pPr marL="68263" indent="0">
              <a:buFont typeface="Wingdings" panose="05000000000000000000" pitchFamily="2" charset="2"/>
              <a:buNone/>
              <a:defRPr/>
            </a:pPr>
            <a:endParaRPr lang="en-US" sz="1000" dirty="0"/>
          </a:p>
          <a:p>
            <a:pPr>
              <a:defRPr/>
            </a:pPr>
            <a:r>
              <a:rPr lang="en-US" dirty="0">
                <a:latin typeface="Times New Roman" pitchFamily="18" charset="0"/>
                <a:cs typeface="Times New Roman" pitchFamily="18" charset="0"/>
              </a:rPr>
              <a:t>African </a:t>
            </a:r>
            <a:r>
              <a:rPr lang="en-US" dirty="0" err="1">
                <a:latin typeface="Times New Roman" pitchFamily="18" charset="0"/>
                <a:cs typeface="Times New Roman" pitchFamily="18" charset="0"/>
              </a:rPr>
              <a:t>trypanosomiasis</a:t>
            </a:r>
            <a:r>
              <a:rPr lang="en-US" dirty="0">
                <a:latin typeface="Times New Roman" pitchFamily="18" charset="0"/>
                <a:cs typeface="Times New Roman" pitchFamily="18" charset="0"/>
              </a:rPr>
              <a:t> is a parasitic disease transmitted </a:t>
            </a:r>
            <a:r>
              <a:rPr lang="en-US" dirty="0" smtClean="0">
                <a:latin typeface="Times New Roman" pitchFamily="18" charset="0"/>
                <a:cs typeface="Times New Roman" pitchFamily="18" charset="0"/>
              </a:rPr>
              <a:t> by </a:t>
            </a:r>
            <a:r>
              <a:rPr lang="en-US" dirty="0">
                <a:latin typeface="Times New Roman" pitchFamily="18" charset="0"/>
                <a:cs typeface="Times New Roman" pitchFamily="18" charset="0"/>
              </a:rPr>
              <a:t>the tsetse fly. It gets its nickname ‘sleeping sickness’ because symptoms can include a disturbed sleep pattern</a:t>
            </a:r>
            <a:r>
              <a:rPr lang="en-US" dirty="0" smtClean="0">
                <a:latin typeface="Times New Roman" pitchFamily="18" charset="0"/>
                <a:cs typeface="Times New Roman" pitchFamily="18" charset="0"/>
              </a:rPr>
              <a:t>.</a:t>
            </a:r>
          </a:p>
          <a:p>
            <a:pPr>
              <a:buFont typeface="Wingdings" panose="05000000000000000000" pitchFamily="2" charset="2"/>
              <a:buNone/>
              <a:defRPr/>
            </a:pPr>
            <a:endParaRPr lang="en-US" sz="1200" dirty="0" smtClean="0">
              <a:latin typeface="Times New Roman" pitchFamily="18" charset="0"/>
              <a:cs typeface="Times New Roman" pitchFamily="18" charset="0"/>
            </a:endParaRPr>
          </a:p>
          <a:p>
            <a:pPr>
              <a:defRPr/>
            </a:pPr>
            <a:r>
              <a:rPr lang="en-US" dirty="0" smtClean="0">
                <a:latin typeface="Times New Roman" pitchFamily="18" charset="0"/>
                <a:cs typeface="Times New Roman" pitchFamily="18" charset="0"/>
              </a:rPr>
              <a:t>Infection </a:t>
            </a:r>
            <a:r>
              <a:rPr lang="en-US" dirty="0">
                <a:latin typeface="Times New Roman" pitchFamily="18" charset="0"/>
                <a:cs typeface="Times New Roman" pitchFamily="18" charset="0"/>
              </a:rPr>
              <a:t>occurs through the bite of infected tsetse flies (intermediate host</a:t>
            </a:r>
            <a:r>
              <a:rPr lang="en-US" dirty="0" smtClean="0">
                <a:latin typeface="Times New Roman" pitchFamily="18" charset="0"/>
                <a:cs typeface="Times New Roman" pitchFamily="18" charset="0"/>
              </a:rPr>
              <a:t>).                                           Humans, </a:t>
            </a:r>
            <a:r>
              <a:rPr lang="en-US" dirty="0">
                <a:latin typeface="Times New Roman" pitchFamily="18" charset="0"/>
                <a:cs typeface="Times New Roman" pitchFamily="18" charset="0"/>
              </a:rPr>
              <a:t>domestic cattle and wild animals are the main reservoir host for </a:t>
            </a:r>
            <a:r>
              <a:rPr lang="en-US" i="1" dirty="0">
                <a:latin typeface="Times New Roman" pitchFamily="18" charset="0"/>
                <a:cs typeface="Times New Roman" pitchFamily="18" charset="0"/>
              </a:rPr>
              <a:t>Trypanosoma</a:t>
            </a:r>
            <a:r>
              <a:rPr lang="en-US" dirty="0">
                <a:latin typeface="Times New Roman" pitchFamily="18" charset="0"/>
                <a:cs typeface="Times New Roman" pitchFamily="18" charset="0"/>
              </a:rPr>
              <a:t> (</a:t>
            </a:r>
            <a:r>
              <a:rPr lang="en-US" sz="2800" dirty="0">
                <a:latin typeface="Times New Roman" pitchFamily="18" charset="0"/>
                <a:cs typeface="Times New Roman" pitchFamily="18" charset="0"/>
              </a:rPr>
              <a:t>definitive </a:t>
            </a:r>
            <a:r>
              <a:rPr lang="en-US" sz="2800" dirty="0" smtClean="0">
                <a:latin typeface="Times New Roman" pitchFamily="18" charset="0"/>
                <a:cs typeface="Times New Roman" pitchFamily="18" charset="0"/>
              </a:rPr>
              <a:t>host</a:t>
            </a:r>
            <a:r>
              <a:rPr lang="en-US" dirty="0" smtClean="0">
                <a:latin typeface="Times New Roman" pitchFamily="18" charset="0"/>
                <a:cs typeface="Times New Roman" pitchFamily="18" charset="0"/>
              </a:rPr>
              <a:t>).</a:t>
            </a:r>
          </a:p>
          <a:p>
            <a:pPr>
              <a:buFont typeface="Wingdings" panose="05000000000000000000" pitchFamily="2" charset="2"/>
              <a:buNone/>
              <a:defRPr/>
            </a:pPr>
            <a:r>
              <a:rPr lang="en-US" sz="1000" dirty="0" smtClean="0">
                <a:latin typeface="Times New Roman" pitchFamily="18" charset="0"/>
                <a:cs typeface="Times New Roman" pitchFamily="18" charset="0"/>
              </a:rPr>
              <a:t> </a:t>
            </a:r>
          </a:p>
          <a:p>
            <a:pPr>
              <a:defRPr/>
            </a:pPr>
            <a:r>
              <a:rPr lang="en-US" sz="3200" i="1" dirty="0" smtClean="0">
                <a:latin typeface="Times New Roman" pitchFamily="18" charset="0"/>
                <a:cs typeface="Times New Roman" pitchFamily="18" charset="0"/>
              </a:rPr>
              <a:t>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gambiense</a:t>
            </a:r>
            <a:r>
              <a:rPr lang="en-US" sz="3200" i="1" dirty="0">
                <a:latin typeface="Times New Roman" pitchFamily="18" charset="0"/>
                <a:cs typeface="Times New Roman" pitchFamily="18" charset="0"/>
              </a:rPr>
              <a:t> </a:t>
            </a:r>
            <a:r>
              <a:rPr lang="en-US" sz="3200" dirty="0">
                <a:latin typeface="Times New Roman" pitchFamily="18" charset="0"/>
                <a:cs typeface="Times New Roman" pitchFamily="18" charset="0"/>
              </a:rPr>
              <a:t>causes a chronic </a:t>
            </a:r>
            <a:r>
              <a:rPr lang="en-US" sz="3200" dirty="0" smtClean="0">
                <a:latin typeface="Times New Roman" pitchFamily="18" charset="0"/>
                <a:cs typeface="Times New Roman" pitchFamily="18" charset="0"/>
              </a:rPr>
              <a:t>illness.</a:t>
            </a:r>
          </a:p>
          <a:p>
            <a:pPr>
              <a:defRPr/>
            </a:pPr>
            <a:r>
              <a:rPr lang="en-US" sz="3200" i="1" dirty="0" smtClean="0">
                <a:latin typeface="Times New Roman" pitchFamily="18" charset="0"/>
                <a:cs typeface="Times New Roman" pitchFamily="18" charset="0"/>
              </a:rPr>
              <a:t>T</a:t>
            </a:r>
            <a:r>
              <a:rPr lang="en-US" sz="3200" i="1" dirty="0">
                <a:latin typeface="Times New Roman" pitchFamily="18" charset="0"/>
                <a:cs typeface="Times New Roman" pitchFamily="18" charset="0"/>
              </a:rPr>
              <a:t>. rhodesiense </a:t>
            </a:r>
            <a:r>
              <a:rPr lang="en-US" sz="3200" dirty="0">
                <a:latin typeface="Times New Roman" pitchFamily="18" charset="0"/>
                <a:cs typeface="Times New Roman" pitchFamily="18" charset="0"/>
              </a:rPr>
              <a:t>causes a more acute illness.</a:t>
            </a:r>
            <a:endParaRPr lang="en-US" dirty="0">
              <a:latin typeface="Times New Roman" pitchFamily="18" charset="0"/>
              <a:cs typeface="Times New Roman" pitchFamily="18" charset="0"/>
            </a:endParaRPr>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anima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1524000"/>
            <a:ext cx="4572000" cy="4876800"/>
          </a:xfrm>
          <a:noFill/>
        </p:spPr>
      </p:pic>
      <p:pic>
        <p:nvPicPr>
          <p:cNvPr id="14339" name="Picture 6" descr="sleeping sick fo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3505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381000" y="3048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Tahoma" panose="020B0604030504040204" pitchFamily="34" charset="0"/>
              </a:defRPr>
            </a:lvl1pPr>
            <a:lvl2pPr marL="742950" indent="-285750">
              <a:defRPr sz="2400">
                <a:solidFill>
                  <a:schemeClr val="tx1"/>
                </a:solidFill>
                <a:latin typeface="Times New Roman" panose="02020603050405020304" pitchFamily="18" charset="0"/>
                <a:cs typeface="Tahoma" panose="020B0604030504040204" pitchFamily="34" charset="0"/>
              </a:defRPr>
            </a:lvl2pPr>
            <a:lvl3pPr marL="1143000" indent="-228600">
              <a:defRPr sz="2400">
                <a:solidFill>
                  <a:schemeClr val="tx1"/>
                </a:solidFill>
                <a:latin typeface="Times New Roman" panose="02020603050405020304" pitchFamily="18" charset="0"/>
                <a:cs typeface="Tahoma" panose="020B0604030504040204" pitchFamily="34" charset="0"/>
              </a:defRPr>
            </a:lvl3pPr>
            <a:lvl4pPr marL="1600200" indent="-228600">
              <a:defRPr sz="2400">
                <a:solidFill>
                  <a:schemeClr val="tx1"/>
                </a:solidFill>
                <a:latin typeface="Times New Roman" panose="02020603050405020304" pitchFamily="18" charset="0"/>
                <a:cs typeface="Tahoma" panose="020B0604030504040204" pitchFamily="34" charset="0"/>
              </a:defRPr>
            </a:lvl4pPr>
            <a:lvl5pPr marL="2057400" indent="-228600">
              <a:defRPr sz="2400">
                <a:solidFill>
                  <a:schemeClr val="tx1"/>
                </a:solidFill>
                <a:latin typeface="Times New Roman" panose="02020603050405020304" pitchFamily="18" charset="0"/>
                <a:cs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ahoma" panose="020B0604030504040204" pitchFamily="34" charset="0"/>
              </a:defRPr>
            </a:lvl9pPr>
          </a:lstStyle>
          <a:p>
            <a:pPr rtl="1" eaLnBrk="1" hangingPunct="1">
              <a:spcBef>
                <a:spcPct val="50000"/>
              </a:spcBef>
            </a:pPr>
            <a:r>
              <a:rPr lang="en-US" altLang="en-US" sz="2800"/>
              <a:t>Animal reservoir hosts for African sleeping sickness</a:t>
            </a:r>
            <a:endParaRPr lang="en-GB" altLang="en-US" sz="2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457200" y="152400"/>
            <a:ext cx="8229600" cy="914400"/>
          </a:xfrm>
        </p:spPr>
        <p:txBody>
          <a:bodyPr/>
          <a:lstStyle/>
          <a:p>
            <a:pPr>
              <a:defRPr/>
            </a:pPr>
            <a:r>
              <a:rPr lang="en-US" sz="2800" b="1" dirty="0"/>
              <a:t>How is African </a:t>
            </a:r>
            <a:r>
              <a:rPr lang="en-US" sz="2800" b="1" dirty="0" err="1"/>
              <a:t>trypanosomiasis</a:t>
            </a:r>
            <a:r>
              <a:rPr lang="en-US" sz="2800" b="1" dirty="0"/>
              <a:t> transmitted ?</a:t>
            </a:r>
            <a:r>
              <a:rPr lang="en-US" b="1" dirty="0"/>
              <a:t/>
            </a:r>
            <a:br>
              <a:rPr lang="en-US" b="1" dirty="0"/>
            </a:br>
            <a:endParaRPr lang="en-US" dirty="0"/>
          </a:p>
        </p:txBody>
      </p:sp>
      <p:sp>
        <p:nvSpPr>
          <p:cNvPr id="15363" name="Content Placeholder 2"/>
          <p:cNvSpPr>
            <a:spLocks noGrp="1"/>
          </p:cNvSpPr>
          <p:nvPr>
            <p:ph idx="1"/>
          </p:nvPr>
        </p:nvSpPr>
        <p:spPr>
          <a:xfrm>
            <a:off x="381000" y="838200"/>
            <a:ext cx="8763000" cy="3200400"/>
          </a:xfrm>
        </p:spPr>
        <p:txBody>
          <a:bodyPr/>
          <a:lstStyle/>
          <a:p>
            <a:r>
              <a:rPr lang="en-US" sz="2400" i="1" smtClean="0">
                <a:cs typeface="Tahoma" panose="020B0604030504040204" pitchFamily="34" charset="0"/>
              </a:rPr>
              <a:t>Trypanosoma</a:t>
            </a:r>
            <a:r>
              <a:rPr lang="en-US" sz="2400" smtClean="0">
                <a:cs typeface="Tahoma" panose="020B0604030504040204" pitchFamily="34" charset="0"/>
              </a:rPr>
              <a:t> are transmitted from human to human through the bite of the tsetse fly  which is only found in rural parts of Africa.</a:t>
            </a:r>
          </a:p>
          <a:p>
            <a:r>
              <a:rPr lang="en-US" sz="2400" smtClean="0">
                <a:cs typeface="Tahoma" panose="020B0604030504040204" pitchFamily="34" charset="0"/>
              </a:rPr>
              <a:t>However, trypanosomes can also be transmitted from mother to child as the parasite can cross the placenta</a:t>
            </a:r>
            <a:r>
              <a:rPr lang="en-US" sz="2400" baseline="30000" smtClean="0">
                <a:cs typeface="Tahoma" panose="020B0604030504040204" pitchFamily="34" charset="0"/>
              </a:rPr>
              <a:t>?</a:t>
            </a:r>
            <a:r>
              <a:rPr lang="en-US" sz="2400" smtClean="0">
                <a:cs typeface="Tahoma" panose="020B0604030504040204" pitchFamily="34" charset="0"/>
              </a:rPr>
              <a:t> in the blood and infect the baby while it is still in the womb</a:t>
            </a:r>
            <a:r>
              <a:rPr lang="en-US" sz="2400" baseline="30000" smtClean="0">
                <a:cs typeface="Tahoma" panose="020B0604030504040204" pitchFamily="34" charset="0"/>
              </a:rPr>
              <a:t>?</a:t>
            </a:r>
            <a:r>
              <a:rPr lang="en-US" sz="2400" smtClean="0">
                <a:cs typeface="Tahoma" panose="020B0604030504040204" pitchFamily="34" charset="0"/>
              </a:rPr>
              <a:t>.</a:t>
            </a:r>
          </a:p>
          <a:p>
            <a:r>
              <a:rPr lang="en-US" sz="2400" smtClean="0">
                <a:cs typeface="Tahoma" panose="020B0604030504040204" pitchFamily="34" charset="0"/>
              </a:rPr>
              <a:t>Contaminated needles can also contribute to the spread of trypanosomes, but this is rare.</a:t>
            </a:r>
          </a:p>
          <a:p>
            <a:endParaRPr lang="en-US" smtClean="0">
              <a:cs typeface="Tahoma" panose="020B0604030504040204" pitchFamily="34" charset="0"/>
            </a:endParaRPr>
          </a:p>
        </p:txBody>
      </p:sp>
      <p:pic>
        <p:nvPicPr>
          <p:cNvPr id="15364" name="Picture 4" descr="Glossina_s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495800"/>
            <a:ext cx="246221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tset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343400"/>
            <a:ext cx="246221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43400"/>
            <a:ext cx="2460625"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381000" y="533400"/>
            <a:ext cx="8763000" cy="990600"/>
          </a:xfrm>
        </p:spPr>
        <p:txBody>
          <a:bodyPr/>
          <a:lstStyle/>
          <a:p>
            <a:pPr>
              <a:defRPr/>
            </a:pPr>
            <a:r>
              <a:rPr lang="en-US" sz="3200" b="1" i="1" dirty="0" err="1" smtClean="0">
                <a:latin typeface="Times New Roman" pitchFamily="18" charset="0"/>
                <a:cs typeface="Times New Roman" pitchFamily="18" charset="0"/>
              </a:rPr>
              <a:t>Trypanosoma</a:t>
            </a:r>
            <a:r>
              <a:rPr lang="en-US" sz="3200" b="1" dirty="0">
                <a:latin typeface="Times New Roman" pitchFamily="18" charset="0"/>
                <a:cs typeface="Times New Roman" pitchFamily="18" charset="0"/>
              </a:rPr>
              <a:t> life cycle</a:t>
            </a: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a:extLst>
              <a:ext uri="{FF2B5EF4-FFF2-40B4-BE49-F238E27FC236}"/>
            </a:extLst>
          </p:cNvPr>
          <p:cNvSpPr>
            <a:spLocks noGrp="1"/>
          </p:cNvSpPr>
          <p:nvPr>
            <p:ph idx="1"/>
          </p:nvPr>
        </p:nvSpPr>
        <p:spPr>
          <a:xfrm>
            <a:off x="381000" y="1828800"/>
            <a:ext cx="8763000" cy="3429000"/>
          </a:xfrm>
        </p:spPr>
        <p:txBody>
          <a:bodyPr/>
          <a:lstStyle/>
          <a:p>
            <a:pPr>
              <a:defRPr/>
            </a:pPr>
            <a:r>
              <a:rPr lang="en-US" sz="2800" dirty="0">
                <a:latin typeface="Times New Roman" pitchFamily="18" charset="0"/>
                <a:cs typeface="Times New Roman" pitchFamily="18" charset="0"/>
              </a:rPr>
              <a:t>The </a:t>
            </a:r>
            <a:r>
              <a:rPr lang="en-US" sz="2800" dirty="0" smtClean="0">
                <a:latin typeface="Times New Roman" pitchFamily="18" charset="0"/>
                <a:cs typeface="Times New Roman" pitchFamily="18" charset="0"/>
              </a:rPr>
              <a:t>trypanosome </a:t>
            </a:r>
            <a:r>
              <a:rPr lang="en-US" sz="2800" dirty="0">
                <a:latin typeface="Times New Roman" pitchFamily="18" charset="0"/>
                <a:cs typeface="Times New Roman" pitchFamily="18" charset="0"/>
              </a:rPr>
              <a:t>parasite is first introduced into the mammalian host as </a:t>
            </a:r>
            <a:r>
              <a:rPr lang="en-US" sz="2800" b="1" dirty="0" err="1">
                <a:solidFill>
                  <a:srgbClr val="FF0000"/>
                </a:solidFill>
                <a:latin typeface="Times New Roman" pitchFamily="18" charset="0"/>
                <a:cs typeface="Times New Roman" pitchFamily="18" charset="0"/>
              </a:rPr>
              <a:t>trypomastigotes</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when </a:t>
            </a:r>
            <a:r>
              <a:rPr lang="en-US" sz="2800" dirty="0">
                <a:latin typeface="Times New Roman" pitchFamily="18" charset="0"/>
                <a:cs typeface="Times New Roman" pitchFamily="18" charset="0"/>
              </a:rPr>
              <a:t>a tsetse fly takes a blood meal and secretes parasite-filled saliva into the host’s skin</a:t>
            </a:r>
            <a:r>
              <a:rPr lang="en-US" sz="2800" dirty="0" smtClean="0">
                <a:latin typeface="Times New Roman" pitchFamily="18" charset="0"/>
                <a:cs typeface="Times New Roman" pitchFamily="18" charset="0"/>
              </a:rPr>
              <a:t>.</a:t>
            </a:r>
          </a:p>
          <a:p>
            <a:pPr>
              <a:buFont typeface="Wingdings" panose="05000000000000000000" pitchFamily="2" charset="2"/>
              <a:buNone/>
              <a:defRPr/>
            </a:pPr>
            <a:endParaRPr lang="en-US" sz="2800" dirty="0">
              <a:latin typeface="Times New Roman" pitchFamily="18" charset="0"/>
              <a:cs typeface="Times New Roman" pitchFamily="18" charset="0"/>
            </a:endParaRPr>
          </a:p>
          <a:p>
            <a:pPr>
              <a:defRPr/>
            </a:pPr>
            <a:r>
              <a:rPr lang="en-US" sz="2800" dirty="0">
                <a:latin typeface="Times New Roman" pitchFamily="18" charset="0"/>
                <a:cs typeface="Times New Roman" pitchFamily="18" charset="0"/>
              </a:rPr>
              <a:t>Once in the bloodstream  the </a:t>
            </a:r>
            <a:r>
              <a:rPr lang="en-US" sz="2800" dirty="0" err="1">
                <a:latin typeface="Times New Roman" pitchFamily="18" charset="0"/>
                <a:cs typeface="Times New Roman" pitchFamily="18" charset="0"/>
              </a:rPr>
              <a:t>trypomastigotes</a:t>
            </a:r>
            <a:r>
              <a:rPr lang="en-US" sz="2800" dirty="0">
                <a:latin typeface="Times New Roman" pitchFamily="18" charset="0"/>
                <a:cs typeface="Times New Roman" pitchFamily="18" charset="0"/>
              </a:rPr>
              <a:t> multiply in the blood, lymph or spinal </a:t>
            </a:r>
            <a:r>
              <a:rPr lang="en-US" sz="2800" dirty="0" smtClean="0">
                <a:latin typeface="Times New Roman" pitchFamily="18" charset="0"/>
                <a:cs typeface="Times New Roman" pitchFamily="18" charset="0"/>
              </a:rPr>
              <a:t>fluid.</a:t>
            </a:r>
            <a:endParaRPr lang="en-US" sz="2800" dirty="0">
              <a:latin typeface="Times New Roman" pitchFamily="18" charset="0"/>
              <a:cs typeface="Times New Roman" pitchFamily="18" charset="0"/>
            </a:endParaRPr>
          </a:p>
          <a:p>
            <a:pPr marL="68263" indent="0">
              <a:buFont typeface="Wingdings" panose="05000000000000000000" pitchFamily="2" charset="2"/>
              <a:buNone/>
              <a:defRPr/>
            </a:pPr>
            <a:endParaRPr lang="en-US" sz="2400" dirty="0"/>
          </a:p>
          <a:p>
            <a:pPr>
              <a:buFont typeface="Wingdings" panose="05000000000000000000" pitchFamily="2" charset="2"/>
              <a:buNone/>
              <a:defRPr/>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4196</TotalTime>
  <Words>608</Words>
  <Application>Microsoft Office PowerPoint</Application>
  <PresentationFormat>On-screen Show (4:3)</PresentationFormat>
  <Paragraphs>91</Paragraphs>
  <Slides>33</Slides>
  <Notes>0</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Times New Roman</vt:lpstr>
      <vt:lpstr>Tahoma</vt:lpstr>
      <vt:lpstr>Arial</vt:lpstr>
      <vt:lpstr>Consolas</vt:lpstr>
      <vt:lpstr>Corbel</vt:lpstr>
      <vt:lpstr>Wingdings</vt:lpstr>
      <vt:lpstr>Wingdings 2</vt:lpstr>
      <vt:lpstr>Wingdings 3</vt:lpstr>
      <vt:lpstr>Calibri</vt:lpstr>
      <vt:lpstr>Arial Black</vt:lpstr>
      <vt:lpstr>Metro</vt:lpstr>
      <vt:lpstr> Haemoflagellates </vt:lpstr>
      <vt:lpstr>Different stages of Haemoflagellates</vt:lpstr>
      <vt:lpstr> Trypanosomiasis </vt:lpstr>
      <vt:lpstr>1-African sleeping sickness</vt:lpstr>
      <vt:lpstr>PowerPoint Presentation</vt:lpstr>
      <vt:lpstr>   What is African sleeping sickness? </vt:lpstr>
      <vt:lpstr>PowerPoint Presentation</vt:lpstr>
      <vt:lpstr>How is African trypanosomiasis transmitted ? </vt:lpstr>
      <vt:lpstr>Trypanosoma life cycle </vt:lpstr>
      <vt:lpstr>African Trypanosomiasis</vt:lpstr>
      <vt:lpstr>Trypanosomiases </vt:lpstr>
      <vt:lpstr>Tsetse fly intermediate host</vt:lpstr>
      <vt:lpstr> Pathology and clinical picture</vt:lpstr>
      <vt:lpstr>Chancre skin stage</vt:lpstr>
      <vt:lpstr>Winterbottom’s stage</vt:lpstr>
      <vt:lpstr>3rd stage CNS: CNS involvement in typical case there is daytime sleeping,  psychological changes, tremors, convulsions and finally coma without treatment, the disease is invariably fatal.   </vt:lpstr>
      <vt:lpstr>Diagnosis of African trypanosomiasis</vt:lpstr>
      <vt:lpstr>trypanosoma</vt:lpstr>
      <vt:lpstr>Lymph node aspirate</vt:lpstr>
      <vt:lpstr>CSF lumbar puncture</vt:lpstr>
      <vt:lpstr>PowerPoint Presentation</vt:lpstr>
      <vt:lpstr>PowerPoint Presentation</vt:lpstr>
      <vt:lpstr>AMERICAN TRYPANOSOMIASIS </vt:lpstr>
      <vt:lpstr>Reduviid (Triatomine) bug</vt:lpstr>
      <vt:lpstr>American trypanosomes (Chaga’s disease)</vt:lpstr>
      <vt:lpstr>American trypanosomiasis  (Chaga’s disease)</vt:lpstr>
      <vt:lpstr>T. cruzi causes cutaneous stage (chagoma)</vt:lpstr>
      <vt:lpstr>Ocular lesion (Romana’ sign)</vt:lpstr>
      <vt:lpstr>American trypanosomes (Chaga’s disease)</vt:lpstr>
      <vt:lpstr>PowerPoint Presentation</vt:lpstr>
      <vt:lpstr>Diagnosis</vt:lpstr>
      <vt:lpstr>C-shape</vt:lpstr>
      <vt:lpstr>  TREATMENT OF TRYPANOSOMIASIS</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NUCLEAR</dc:creator>
  <cp:lastModifiedBy>Ibrahim Al Khalife</cp:lastModifiedBy>
  <cp:revision>221</cp:revision>
  <dcterms:created xsi:type="dcterms:W3CDTF">2004-04-28T07:02:33Z</dcterms:created>
  <dcterms:modified xsi:type="dcterms:W3CDTF">2017-12-18T07:19:08Z</dcterms:modified>
</cp:coreProperties>
</file>