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307" r:id="rId2"/>
    <p:sldId id="305" r:id="rId3"/>
    <p:sldId id="306" r:id="rId4"/>
    <p:sldId id="319" r:id="rId5"/>
    <p:sldId id="316" r:id="rId6"/>
    <p:sldId id="296" r:id="rId7"/>
    <p:sldId id="297" r:id="rId8"/>
    <p:sldId id="302" r:id="rId9"/>
    <p:sldId id="303" r:id="rId10"/>
    <p:sldId id="271" r:id="rId11"/>
    <p:sldId id="270" r:id="rId12"/>
    <p:sldId id="274" r:id="rId13"/>
    <p:sldId id="275" r:id="rId14"/>
    <p:sldId id="279" r:id="rId15"/>
    <p:sldId id="266" r:id="rId16"/>
    <p:sldId id="311" r:id="rId17"/>
    <p:sldId id="312" r:id="rId18"/>
    <p:sldId id="313" r:id="rId19"/>
    <p:sldId id="314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1" autoAdjust="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10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11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12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13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14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2438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438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419600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581400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09600"/>
            <a:ext cx="40687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051"/>
          <p:cNvGraphicFramePr>
            <a:graphicFrameLocks noChangeAspect="1"/>
          </p:cNvGraphicFramePr>
          <p:nvPr/>
        </p:nvGraphicFramePr>
        <p:xfrm>
          <a:off x="457200" y="1676400"/>
          <a:ext cx="8077200" cy="3124200"/>
        </p:xfrm>
        <a:graphic>
          <a:graphicData uri="http://schemas.openxmlformats.org/presentationml/2006/ole">
            <p:oleObj spid="_x0000_s50178" name="Bitmap Image" r:id="rId3" imgW="5638095" imgH="2180952" progId="PBrush">
              <p:embed/>
            </p:oleObj>
          </a:graphicData>
        </a:graphic>
      </p:graphicFrame>
      <p:sp>
        <p:nvSpPr>
          <p:cNvPr id="6147" name="Text Box 2052"/>
          <p:cNvSpPr txBox="1">
            <a:spLocks noChangeArrowheads="1"/>
          </p:cNvSpPr>
          <p:nvPr/>
        </p:nvSpPr>
        <p:spPr bwMode="auto">
          <a:xfrm>
            <a:off x="1066800" y="685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5857884" y="1714488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6072198" y="4643446"/>
            <a:ext cx="21431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066800" y="7620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microscopy:1:  Preparing blood film</a:t>
            </a:r>
            <a:endParaRPr lang="ar-SA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1704975" cy="1628775"/>
          </a:xfrm>
          <a:prstGeom prst="rect">
            <a:avLst/>
          </a:prstGeom>
        </p:spPr>
      </p:pic>
      <p:pic>
        <p:nvPicPr>
          <p:cNvPr id="8" name="Picture 7" descr="Basic malaria microscopy5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3571868" y="2714620"/>
            <a:ext cx="2193587" cy="116501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71942"/>
            <a:ext cx="218450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098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8131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8860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14663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pic>
        <p:nvPicPr>
          <p:cNvPr id="30726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67000" y="2286000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Light microscopy: Thick and thin films</a:t>
            </a:r>
            <a:endParaRPr lang="ar-SA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thin smear)</a:t>
            </a: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95600" y="2590800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3945</TotalTime>
  <Words>392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رحلة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ismk</cp:lastModifiedBy>
  <cp:revision>199</cp:revision>
  <dcterms:created xsi:type="dcterms:W3CDTF">2011-01-11T10:14:28Z</dcterms:created>
  <dcterms:modified xsi:type="dcterms:W3CDTF">2017-12-18T17:20:54Z</dcterms:modified>
</cp:coreProperties>
</file>