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16" r:id="rId4"/>
    <p:sldId id="282" r:id="rId5"/>
    <p:sldId id="303" r:id="rId6"/>
    <p:sldId id="299" r:id="rId7"/>
    <p:sldId id="284" r:id="rId8"/>
    <p:sldId id="285" r:id="rId9"/>
    <p:sldId id="286" r:id="rId10"/>
    <p:sldId id="298" r:id="rId11"/>
    <p:sldId id="313" r:id="rId12"/>
    <p:sldId id="294" r:id="rId13"/>
    <p:sldId id="289" r:id="rId14"/>
    <p:sldId id="300" r:id="rId15"/>
    <p:sldId id="304" r:id="rId16"/>
    <p:sldId id="290" r:id="rId17"/>
    <p:sldId id="306" r:id="rId18"/>
    <p:sldId id="301" r:id="rId19"/>
    <p:sldId id="291" r:id="rId20"/>
    <p:sldId id="307" r:id="rId21"/>
    <p:sldId id="308" r:id="rId22"/>
    <p:sldId id="314" r:id="rId23"/>
    <p:sldId id="315" r:id="rId24"/>
    <p:sldId id="311" r:id="rId25"/>
    <p:sldId id="309" r:id="rId26"/>
    <p:sldId id="317" r:id="rId27"/>
    <p:sldId id="312" r:id="rId28"/>
    <p:sldId id="293" r:id="rId29"/>
    <p:sldId id="296" r:id="rId30"/>
    <p:sldId id="261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4C6"/>
    <a:srgbClr val="36AECD"/>
    <a:srgbClr val="3B95BB"/>
    <a:srgbClr val="37BB8A"/>
    <a:srgbClr val="223E4D"/>
    <a:srgbClr val="2F5597"/>
    <a:srgbClr val="68AA3A"/>
    <a:srgbClr val="D4D9EC"/>
    <a:srgbClr val="43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/>
    <p:restoredTop sz="95046"/>
  </p:normalViewPr>
  <p:slideViewPr>
    <p:cSldViewPr snapToGrid="0" snapToObjects="1">
      <p:cViewPr>
        <p:scale>
          <a:sx n="94" d="100"/>
          <a:sy n="94" d="100"/>
        </p:scale>
        <p:origin x="10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33502-F704-4D91-B073-BF1B336431D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97AE89B-7CCC-426F-9514-467C415BA367}">
      <dgm:prSet phldrT="[Text]" custT="1"/>
      <dgm:spPr/>
      <dgm:t>
        <a:bodyPr/>
        <a:lstStyle/>
        <a:p>
          <a:r>
            <a:rPr lang="en-US" sz="1800" b="1" u="none" spc="-5" dirty="0" smtClean="0">
              <a:uFill>
                <a:solidFill>
                  <a:srgbClr val="365F91"/>
                </a:solidFill>
              </a:uFill>
              <a:latin typeface="Century Gothic" panose="020B0502020202020204" pitchFamily="34" charset="0"/>
              <a:cs typeface="Cambria"/>
            </a:rPr>
            <a:t>The Source of Proteolytic Enzymes Responsible for Degrading Dietary Proteins</a:t>
          </a:r>
          <a:endParaRPr lang="en-US" sz="1800" u="none" dirty="0">
            <a:latin typeface="Century Gothic" panose="020B0502020202020204" pitchFamily="34" charset="0"/>
          </a:endParaRPr>
        </a:p>
      </dgm:t>
    </dgm:pt>
    <dgm:pt modelId="{59A7274A-52BE-42B2-8815-600549E3B081}" type="parTrans" cxnId="{C6D346F6-0949-47B0-BCBF-35810C9B7B8F}">
      <dgm:prSet/>
      <dgm:spPr/>
      <dgm:t>
        <a:bodyPr/>
        <a:lstStyle/>
        <a:p>
          <a:endParaRPr lang="en-US"/>
        </a:p>
      </dgm:t>
    </dgm:pt>
    <dgm:pt modelId="{95CFE8DC-CB93-4A3A-9FF7-73272C2885D3}" type="sibTrans" cxnId="{C6D346F6-0949-47B0-BCBF-35810C9B7B8F}">
      <dgm:prSet/>
      <dgm:spPr/>
      <dgm:t>
        <a:bodyPr/>
        <a:lstStyle/>
        <a:p>
          <a:endParaRPr lang="en-US"/>
        </a:p>
      </dgm:t>
    </dgm:pt>
    <dgm:pt modelId="{C09C2BB6-C819-436E-8093-E3C569CAAD43}">
      <dgm:prSet phldrT="[Text]" custT="1"/>
      <dgm:spPr/>
      <dgm:t>
        <a:bodyPr/>
        <a:lstStyle/>
        <a:p>
          <a:r>
            <a:rPr lang="en-US" altLang="ar-SA" sz="1800" dirty="0" smtClean="0">
              <a:latin typeface="Century Gothic" panose="020B0502020202020204" pitchFamily="34" charset="0"/>
              <a:ea typeface="ＭＳ Ｐゴシック" charset="-128"/>
            </a:rPr>
            <a:t>The stomach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31A17E41-1B34-40D6-B9FE-E0A489E51DEA}" type="parTrans" cxnId="{39903B13-F341-4CEA-BC31-5D5181D20A20}">
      <dgm:prSet/>
      <dgm:spPr/>
      <dgm:t>
        <a:bodyPr/>
        <a:lstStyle/>
        <a:p>
          <a:endParaRPr lang="en-US"/>
        </a:p>
      </dgm:t>
    </dgm:pt>
    <dgm:pt modelId="{4BF5FECB-67E0-44A0-99E9-CB495C6356E6}" type="sibTrans" cxnId="{39903B13-F341-4CEA-BC31-5D5181D20A20}">
      <dgm:prSet/>
      <dgm:spPr/>
      <dgm:t>
        <a:bodyPr/>
        <a:lstStyle/>
        <a:p>
          <a:endParaRPr lang="en-US"/>
        </a:p>
      </dgm:t>
    </dgm:pt>
    <dgm:pt modelId="{48C2DE6B-28AF-4D4D-AFBA-D5CB8448805B}">
      <dgm:prSet phldrT="[Text]" custT="1"/>
      <dgm:spPr/>
      <dgm:t>
        <a:bodyPr/>
        <a:lstStyle/>
        <a:p>
          <a:r>
            <a:rPr lang="en-US" altLang="ar-SA" sz="1800" smtClean="0">
              <a:latin typeface="Century Gothic" panose="020B0502020202020204" pitchFamily="34" charset="0"/>
              <a:ea typeface="ＭＳ Ｐゴシック" charset="-128"/>
            </a:rPr>
            <a:t>The pancreas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4822F2DA-F1C0-41E3-8E88-70A552D2F52E}" type="parTrans" cxnId="{6848EBEF-8487-4936-9B7E-5F6403E4B885}">
      <dgm:prSet/>
      <dgm:spPr/>
      <dgm:t>
        <a:bodyPr/>
        <a:lstStyle/>
        <a:p>
          <a:endParaRPr lang="en-US"/>
        </a:p>
      </dgm:t>
    </dgm:pt>
    <dgm:pt modelId="{162D5D57-3557-41F8-92CF-EBF41833BCD7}" type="sibTrans" cxnId="{6848EBEF-8487-4936-9B7E-5F6403E4B885}">
      <dgm:prSet/>
      <dgm:spPr/>
      <dgm:t>
        <a:bodyPr/>
        <a:lstStyle/>
        <a:p>
          <a:endParaRPr lang="en-US"/>
        </a:p>
      </dgm:t>
    </dgm:pt>
    <dgm:pt modelId="{76FD4BBC-6284-4892-A71B-80F11BBD19CD}">
      <dgm:prSet phldrT="[Text]" custT="1"/>
      <dgm:spPr/>
      <dgm:t>
        <a:bodyPr/>
        <a:lstStyle/>
        <a:p>
          <a:r>
            <a:rPr lang="en-US" altLang="ar-SA" sz="1800" smtClean="0">
              <a:latin typeface="Century Gothic" panose="020B0502020202020204" pitchFamily="34" charset="0"/>
              <a:ea typeface="ＭＳ Ｐゴシック" charset="-128"/>
            </a:rPr>
            <a:t>The small intestine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EAA79BCB-49A5-4FF6-BC7F-7D566BED51C3}" type="parTrans" cxnId="{E310AB7D-E5A2-440C-AF1C-BCC28CFE8574}">
      <dgm:prSet/>
      <dgm:spPr/>
      <dgm:t>
        <a:bodyPr/>
        <a:lstStyle/>
        <a:p>
          <a:endParaRPr lang="en-US"/>
        </a:p>
      </dgm:t>
    </dgm:pt>
    <dgm:pt modelId="{A6FF960B-F84C-4C8F-B71B-5BC9FB3B05ED}" type="sibTrans" cxnId="{E310AB7D-E5A2-440C-AF1C-BCC28CFE8574}">
      <dgm:prSet/>
      <dgm:spPr/>
      <dgm:t>
        <a:bodyPr/>
        <a:lstStyle/>
        <a:p>
          <a:endParaRPr lang="en-US"/>
        </a:p>
      </dgm:t>
    </dgm:pt>
    <dgm:pt modelId="{CC0E7B4A-BC86-4DD4-9DAC-68814DD998E8}" type="pres">
      <dgm:prSet presAssocID="{12433502-F704-4D91-B073-BF1B336431D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C32F85-D645-4088-9256-DFC80391FA61}" type="pres">
      <dgm:prSet presAssocID="{C97AE89B-7CCC-426F-9514-467C415BA367}" presName="root1" presStyleCnt="0"/>
      <dgm:spPr/>
    </dgm:pt>
    <dgm:pt modelId="{BE0B6E71-AE81-48A3-BECB-75880A931DA8}" type="pres">
      <dgm:prSet presAssocID="{C97AE89B-7CCC-426F-9514-467C415BA36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78706E-1963-4ECC-A8A6-C4F878F2F13D}" type="pres">
      <dgm:prSet presAssocID="{C97AE89B-7CCC-426F-9514-467C415BA367}" presName="level2hierChild" presStyleCnt="0"/>
      <dgm:spPr/>
    </dgm:pt>
    <dgm:pt modelId="{DEA036BA-2818-457B-8C9C-FD09A36ECF50}" type="pres">
      <dgm:prSet presAssocID="{31A17E41-1B34-40D6-B9FE-E0A489E51DE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9DFD09E-EA09-40CA-97CB-C5B12D037968}" type="pres">
      <dgm:prSet presAssocID="{31A17E41-1B34-40D6-B9FE-E0A489E51DE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F1EB205-AB42-4493-9675-737E7DEC759E}" type="pres">
      <dgm:prSet presAssocID="{C09C2BB6-C819-436E-8093-E3C569CAAD43}" presName="root2" presStyleCnt="0"/>
      <dgm:spPr/>
    </dgm:pt>
    <dgm:pt modelId="{29382CB9-8473-4E92-B7D3-FC2300BF23E9}" type="pres">
      <dgm:prSet presAssocID="{C09C2BB6-C819-436E-8093-E3C569CAAD4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517270-B69C-4492-8433-10917D473AF4}" type="pres">
      <dgm:prSet presAssocID="{C09C2BB6-C819-436E-8093-E3C569CAAD43}" presName="level3hierChild" presStyleCnt="0"/>
      <dgm:spPr/>
    </dgm:pt>
    <dgm:pt modelId="{BE3EE01D-B483-455F-BBCF-3FC9B92A0328}" type="pres">
      <dgm:prSet presAssocID="{4822F2DA-F1C0-41E3-8E88-70A552D2F52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4F27109-4193-44C7-B869-4B701F695D94}" type="pres">
      <dgm:prSet presAssocID="{4822F2DA-F1C0-41E3-8E88-70A552D2F52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73471EC-5233-43D5-9291-5643F841CD7C}" type="pres">
      <dgm:prSet presAssocID="{48C2DE6B-28AF-4D4D-AFBA-D5CB8448805B}" presName="root2" presStyleCnt="0"/>
      <dgm:spPr/>
    </dgm:pt>
    <dgm:pt modelId="{1B6F6164-16C1-4723-813C-4334A6B186C3}" type="pres">
      <dgm:prSet presAssocID="{48C2DE6B-28AF-4D4D-AFBA-D5CB8448805B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3FAD16-ECD9-4320-B99E-1D47D8E56F83}" type="pres">
      <dgm:prSet presAssocID="{48C2DE6B-28AF-4D4D-AFBA-D5CB8448805B}" presName="level3hierChild" presStyleCnt="0"/>
      <dgm:spPr/>
    </dgm:pt>
    <dgm:pt modelId="{AE86085F-BC94-44CD-9BA1-79AD59DAE984}" type="pres">
      <dgm:prSet presAssocID="{EAA79BCB-49A5-4FF6-BC7F-7D566BED51C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F9DCD6D-37C1-42DD-AEC5-BE4DCD3D5826}" type="pres">
      <dgm:prSet presAssocID="{EAA79BCB-49A5-4FF6-BC7F-7D566BED51C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908E767-B5AC-4D11-94D2-C60C596C6E3E}" type="pres">
      <dgm:prSet presAssocID="{76FD4BBC-6284-4892-A71B-80F11BBD19CD}" presName="root2" presStyleCnt="0"/>
      <dgm:spPr/>
    </dgm:pt>
    <dgm:pt modelId="{079B5F55-D06F-4D8D-AFC2-1E9A865B7B39}" type="pres">
      <dgm:prSet presAssocID="{76FD4BBC-6284-4892-A71B-80F11BBD19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586C35-9285-431D-98D1-5A1AD9945087}" type="pres">
      <dgm:prSet presAssocID="{76FD4BBC-6284-4892-A71B-80F11BBD19CD}" presName="level3hierChild" presStyleCnt="0"/>
      <dgm:spPr/>
    </dgm:pt>
  </dgm:ptLst>
  <dgm:cxnLst>
    <dgm:cxn modelId="{6848EBEF-8487-4936-9B7E-5F6403E4B885}" srcId="{C97AE89B-7CCC-426F-9514-467C415BA367}" destId="{48C2DE6B-28AF-4D4D-AFBA-D5CB8448805B}" srcOrd="1" destOrd="0" parTransId="{4822F2DA-F1C0-41E3-8E88-70A552D2F52E}" sibTransId="{162D5D57-3557-41F8-92CF-EBF41833BCD7}"/>
    <dgm:cxn modelId="{134126F6-6AC8-45F7-A3F0-3C45689ACC62}" type="presOf" srcId="{48C2DE6B-28AF-4D4D-AFBA-D5CB8448805B}" destId="{1B6F6164-16C1-4723-813C-4334A6B186C3}" srcOrd="0" destOrd="0" presId="urn:microsoft.com/office/officeart/2008/layout/HorizontalMultiLevelHierarchy"/>
    <dgm:cxn modelId="{9D1F7DF2-10BE-47D1-AABD-FD84B87FFB4A}" type="presOf" srcId="{C97AE89B-7CCC-426F-9514-467C415BA367}" destId="{BE0B6E71-AE81-48A3-BECB-75880A931DA8}" srcOrd="0" destOrd="0" presId="urn:microsoft.com/office/officeart/2008/layout/HorizontalMultiLevelHierarchy"/>
    <dgm:cxn modelId="{E29E6D98-20DB-49DD-A268-F7D2EC909302}" type="presOf" srcId="{31A17E41-1B34-40D6-B9FE-E0A489E51DEA}" destId="{DEA036BA-2818-457B-8C9C-FD09A36ECF50}" srcOrd="0" destOrd="0" presId="urn:microsoft.com/office/officeart/2008/layout/HorizontalMultiLevelHierarchy"/>
    <dgm:cxn modelId="{EA7B052C-7DAC-47A1-83F9-89210D618BC8}" type="presOf" srcId="{C09C2BB6-C819-436E-8093-E3C569CAAD43}" destId="{29382CB9-8473-4E92-B7D3-FC2300BF23E9}" srcOrd="0" destOrd="0" presId="urn:microsoft.com/office/officeart/2008/layout/HorizontalMultiLevelHierarchy"/>
    <dgm:cxn modelId="{E3B839DC-9917-4443-A0D3-C4569D65D708}" type="presOf" srcId="{76FD4BBC-6284-4892-A71B-80F11BBD19CD}" destId="{079B5F55-D06F-4D8D-AFC2-1E9A865B7B39}" srcOrd="0" destOrd="0" presId="urn:microsoft.com/office/officeart/2008/layout/HorizontalMultiLevelHierarchy"/>
    <dgm:cxn modelId="{09E7BB64-1FE2-40E7-86A0-92E9F40D9B49}" type="presOf" srcId="{4822F2DA-F1C0-41E3-8E88-70A552D2F52E}" destId="{BE3EE01D-B483-455F-BBCF-3FC9B92A0328}" srcOrd="0" destOrd="0" presId="urn:microsoft.com/office/officeart/2008/layout/HorizontalMultiLevelHierarchy"/>
    <dgm:cxn modelId="{39903B13-F341-4CEA-BC31-5D5181D20A20}" srcId="{C97AE89B-7CCC-426F-9514-467C415BA367}" destId="{C09C2BB6-C819-436E-8093-E3C569CAAD43}" srcOrd="0" destOrd="0" parTransId="{31A17E41-1B34-40D6-B9FE-E0A489E51DEA}" sibTransId="{4BF5FECB-67E0-44A0-99E9-CB495C6356E6}"/>
    <dgm:cxn modelId="{4F343693-74F9-4222-B927-D431D2B3346C}" type="presOf" srcId="{12433502-F704-4D91-B073-BF1B336431DF}" destId="{CC0E7B4A-BC86-4DD4-9DAC-68814DD998E8}" srcOrd="0" destOrd="0" presId="urn:microsoft.com/office/officeart/2008/layout/HorizontalMultiLevelHierarchy"/>
    <dgm:cxn modelId="{E310AB7D-E5A2-440C-AF1C-BCC28CFE8574}" srcId="{C97AE89B-7CCC-426F-9514-467C415BA367}" destId="{76FD4BBC-6284-4892-A71B-80F11BBD19CD}" srcOrd="2" destOrd="0" parTransId="{EAA79BCB-49A5-4FF6-BC7F-7D566BED51C3}" sibTransId="{A6FF960B-F84C-4C8F-B71B-5BC9FB3B05ED}"/>
    <dgm:cxn modelId="{14F2CB41-B740-4831-A213-E2C59A81815B}" type="presOf" srcId="{31A17E41-1B34-40D6-B9FE-E0A489E51DEA}" destId="{79DFD09E-EA09-40CA-97CB-C5B12D037968}" srcOrd="1" destOrd="0" presId="urn:microsoft.com/office/officeart/2008/layout/HorizontalMultiLevelHierarchy"/>
    <dgm:cxn modelId="{F8BD168D-3A41-4484-A23C-8C751DAD15C6}" type="presOf" srcId="{EAA79BCB-49A5-4FF6-BC7F-7D566BED51C3}" destId="{7F9DCD6D-37C1-42DD-AEC5-BE4DCD3D5826}" srcOrd="1" destOrd="0" presId="urn:microsoft.com/office/officeart/2008/layout/HorizontalMultiLevelHierarchy"/>
    <dgm:cxn modelId="{C6D346F6-0949-47B0-BCBF-35810C9B7B8F}" srcId="{12433502-F704-4D91-B073-BF1B336431DF}" destId="{C97AE89B-7CCC-426F-9514-467C415BA367}" srcOrd="0" destOrd="0" parTransId="{59A7274A-52BE-42B2-8815-600549E3B081}" sibTransId="{95CFE8DC-CB93-4A3A-9FF7-73272C2885D3}"/>
    <dgm:cxn modelId="{F210441E-D419-4CA5-B8C9-930906065B6E}" type="presOf" srcId="{4822F2DA-F1C0-41E3-8E88-70A552D2F52E}" destId="{44F27109-4193-44C7-B869-4B701F695D94}" srcOrd="1" destOrd="0" presId="urn:microsoft.com/office/officeart/2008/layout/HorizontalMultiLevelHierarchy"/>
    <dgm:cxn modelId="{8D35A96D-11C2-4DC3-BFDE-61BE8B72B6FE}" type="presOf" srcId="{EAA79BCB-49A5-4FF6-BC7F-7D566BED51C3}" destId="{AE86085F-BC94-44CD-9BA1-79AD59DAE984}" srcOrd="0" destOrd="0" presId="urn:microsoft.com/office/officeart/2008/layout/HorizontalMultiLevelHierarchy"/>
    <dgm:cxn modelId="{7708152D-A597-4432-9C02-9FC897C5FADC}" type="presParOf" srcId="{CC0E7B4A-BC86-4DD4-9DAC-68814DD998E8}" destId="{BEC32F85-D645-4088-9256-DFC80391FA61}" srcOrd="0" destOrd="0" presId="urn:microsoft.com/office/officeart/2008/layout/HorizontalMultiLevelHierarchy"/>
    <dgm:cxn modelId="{770A3C4C-D811-4F48-B9C9-89753C4FFC3D}" type="presParOf" srcId="{BEC32F85-D645-4088-9256-DFC80391FA61}" destId="{BE0B6E71-AE81-48A3-BECB-75880A931DA8}" srcOrd="0" destOrd="0" presId="urn:microsoft.com/office/officeart/2008/layout/HorizontalMultiLevelHierarchy"/>
    <dgm:cxn modelId="{D4C3322D-7476-438E-906B-4BFD6FAE1635}" type="presParOf" srcId="{BEC32F85-D645-4088-9256-DFC80391FA61}" destId="{C578706E-1963-4ECC-A8A6-C4F878F2F13D}" srcOrd="1" destOrd="0" presId="urn:microsoft.com/office/officeart/2008/layout/HorizontalMultiLevelHierarchy"/>
    <dgm:cxn modelId="{2BB22928-83D6-4116-AC1F-F1003C0C441F}" type="presParOf" srcId="{C578706E-1963-4ECC-A8A6-C4F878F2F13D}" destId="{DEA036BA-2818-457B-8C9C-FD09A36ECF50}" srcOrd="0" destOrd="0" presId="urn:microsoft.com/office/officeart/2008/layout/HorizontalMultiLevelHierarchy"/>
    <dgm:cxn modelId="{86217D3A-F8F1-4C9B-BB5E-83DCC1289748}" type="presParOf" srcId="{DEA036BA-2818-457B-8C9C-FD09A36ECF50}" destId="{79DFD09E-EA09-40CA-97CB-C5B12D037968}" srcOrd="0" destOrd="0" presId="urn:microsoft.com/office/officeart/2008/layout/HorizontalMultiLevelHierarchy"/>
    <dgm:cxn modelId="{0C70E212-666B-47F4-A718-3553C37DC888}" type="presParOf" srcId="{C578706E-1963-4ECC-A8A6-C4F878F2F13D}" destId="{8F1EB205-AB42-4493-9675-737E7DEC759E}" srcOrd="1" destOrd="0" presId="urn:microsoft.com/office/officeart/2008/layout/HorizontalMultiLevelHierarchy"/>
    <dgm:cxn modelId="{016AB524-31D3-4A87-96AD-87A2351C7C15}" type="presParOf" srcId="{8F1EB205-AB42-4493-9675-737E7DEC759E}" destId="{29382CB9-8473-4E92-B7D3-FC2300BF23E9}" srcOrd="0" destOrd="0" presId="urn:microsoft.com/office/officeart/2008/layout/HorizontalMultiLevelHierarchy"/>
    <dgm:cxn modelId="{AE872C21-00C0-4FD4-9E52-C08BB13BD336}" type="presParOf" srcId="{8F1EB205-AB42-4493-9675-737E7DEC759E}" destId="{36517270-B69C-4492-8433-10917D473AF4}" srcOrd="1" destOrd="0" presId="urn:microsoft.com/office/officeart/2008/layout/HorizontalMultiLevelHierarchy"/>
    <dgm:cxn modelId="{E37E921D-04BA-42C8-B890-4231A0DD033A}" type="presParOf" srcId="{C578706E-1963-4ECC-A8A6-C4F878F2F13D}" destId="{BE3EE01D-B483-455F-BBCF-3FC9B92A0328}" srcOrd="2" destOrd="0" presId="urn:microsoft.com/office/officeart/2008/layout/HorizontalMultiLevelHierarchy"/>
    <dgm:cxn modelId="{371CF616-5CFE-4E2E-BF45-799473969C90}" type="presParOf" srcId="{BE3EE01D-B483-455F-BBCF-3FC9B92A0328}" destId="{44F27109-4193-44C7-B869-4B701F695D94}" srcOrd="0" destOrd="0" presId="urn:microsoft.com/office/officeart/2008/layout/HorizontalMultiLevelHierarchy"/>
    <dgm:cxn modelId="{4417D0DA-6330-4C18-9B54-09482478B2CB}" type="presParOf" srcId="{C578706E-1963-4ECC-A8A6-C4F878F2F13D}" destId="{E73471EC-5233-43D5-9291-5643F841CD7C}" srcOrd="3" destOrd="0" presId="urn:microsoft.com/office/officeart/2008/layout/HorizontalMultiLevelHierarchy"/>
    <dgm:cxn modelId="{12664E88-BB81-46C8-8AEB-E37B715E0592}" type="presParOf" srcId="{E73471EC-5233-43D5-9291-5643F841CD7C}" destId="{1B6F6164-16C1-4723-813C-4334A6B186C3}" srcOrd="0" destOrd="0" presId="urn:microsoft.com/office/officeart/2008/layout/HorizontalMultiLevelHierarchy"/>
    <dgm:cxn modelId="{475B9FEF-3DCB-4DD9-9651-0DFC97EA5AFD}" type="presParOf" srcId="{E73471EC-5233-43D5-9291-5643F841CD7C}" destId="{D63FAD16-ECD9-4320-B99E-1D47D8E56F83}" srcOrd="1" destOrd="0" presId="urn:microsoft.com/office/officeart/2008/layout/HorizontalMultiLevelHierarchy"/>
    <dgm:cxn modelId="{59AAA751-3E56-4FE2-9A81-D9DAAC48A779}" type="presParOf" srcId="{C578706E-1963-4ECC-A8A6-C4F878F2F13D}" destId="{AE86085F-BC94-44CD-9BA1-79AD59DAE984}" srcOrd="4" destOrd="0" presId="urn:microsoft.com/office/officeart/2008/layout/HorizontalMultiLevelHierarchy"/>
    <dgm:cxn modelId="{CCDBB503-43E3-410C-A8E5-ACA8AD4F709A}" type="presParOf" srcId="{AE86085F-BC94-44CD-9BA1-79AD59DAE984}" destId="{7F9DCD6D-37C1-42DD-AEC5-BE4DCD3D5826}" srcOrd="0" destOrd="0" presId="urn:microsoft.com/office/officeart/2008/layout/HorizontalMultiLevelHierarchy"/>
    <dgm:cxn modelId="{00D8130B-3A9A-424D-877E-337C30CCC5E6}" type="presParOf" srcId="{C578706E-1963-4ECC-A8A6-C4F878F2F13D}" destId="{6908E767-B5AC-4D11-94D2-C60C596C6E3E}" srcOrd="5" destOrd="0" presId="urn:microsoft.com/office/officeart/2008/layout/HorizontalMultiLevelHierarchy"/>
    <dgm:cxn modelId="{20AA8B89-6E5D-4A42-97E0-8DE152ED942A}" type="presParOf" srcId="{6908E767-B5AC-4D11-94D2-C60C596C6E3E}" destId="{079B5F55-D06F-4D8D-AFC2-1E9A865B7B39}" srcOrd="0" destOrd="0" presId="urn:microsoft.com/office/officeart/2008/layout/HorizontalMultiLevelHierarchy"/>
    <dgm:cxn modelId="{A1A872DE-D0E3-4272-85AC-255A384FBD19}" type="presParOf" srcId="{6908E767-B5AC-4D11-94D2-C60C596C6E3E}" destId="{97586C35-9285-431D-98D1-5A1AD99450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6E48A-5A47-AA4D-AFC2-C4729D93BCA7}" type="doc">
      <dgm:prSet loTypeId="urn:microsoft.com/office/officeart/2005/8/layout/process1" loCatId="" qsTypeId="urn:microsoft.com/office/officeart/2005/8/quickstyle/simple4" qsCatId="simple" csTypeId="urn:microsoft.com/office/officeart/2005/8/colors/colorful5" csCatId="colorful" phldr="1"/>
      <dgm:spPr/>
    </dgm:pt>
    <dgm:pt modelId="{A3CF438B-53DD-F34E-BAC1-E4D7CDACDCCE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547DCB"/>
          </a:solidFill>
        </a:ln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Pancreatic insufficiency </a:t>
          </a:r>
        </a:p>
        <a:p>
          <a:r>
            <a:rPr lang="en-US" sz="1800" dirty="0" smtClean="0">
              <a:solidFill>
                <a:schemeClr val="tx1"/>
              </a:solidFill>
            </a:rPr>
            <a:t>(chronic</a:t>
          </a:r>
          <a:r>
            <a:rPr lang="en-US" sz="1800" baseline="0" dirty="0" smtClean="0">
              <a:solidFill>
                <a:schemeClr val="tx1"/>
              </a:solidFill>
            </a:rPr>
            <a:t> pancreatitis, cystic fibrosis, and removal of pancreas)</a:t>
          </a:r>
          <a:endParaRPr lang="en-US" sz="1800" dirty="0">
            <a:solidFill>
              <a:schemeClr val="tx1"/>
            </a:solidFill>
          </a:endParaRPr>
        </a:p>
      </dgm:t>
    </dgm:pt>
    <dgm:pt modelId="{36C4FAF0-BEF5-AE4D-A744-21DCC79C82F2}" type="parTrans" cxnId="{6A1E6BE2-4CC6-A149-9A11-0E529F3B642A}">
      <dgm:prSet/>
      <dgm:spPr/>
      <dgm:t>
        <a:bodyPr/>
        <a:lstStyle/>
        <a:p>
          <a:endParaRPr lang="en-US" sz="1800"/>
        </a:p>
      </dgm:t>
    </dgm:pt>
    <dgm:pt modelId="{8EC97CEF-D025-5341-A224-5B610E9F0F62}" type="sibTrans" cxnId="{6A1E6BE2-4CC6-A149-9A11-0E529F3B642A}">
      <dgm:prSet custT="1"/>
      <dgm:spPr/>
      <dgm:t>
        <a:bodyPr/>
        <a:lstStyle/>
        <a:p>
          <a:endParaRPr lang="en-US" sz="1800"/>
        </a:p>
      </dgm:t>
    </dgm:pt>
    <dgm:pt modelId="{08F08CE7-1CD3-724E-B820-ED6286C70C42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37BB8A"/>
          </a:solidFill>
        </a:ln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Incomplete digestion and absorption of lipids and proteins </a:t>
          </a:r>
          <a:r>
            <a:rPr lang="en-US" sz="1800" dirty="0" smtClean="0">
              <a:solidFill>
                <a:srgbClr val="00B050"/>
              </a:solidFill>
            </a:rPr>
            <a:t>because of lack of pancreatic enzymes .</a:t>
          </a:r>
          <a:endParaRPr lang="en-US" sz="1800" dirty="0">
            <a:solidFill>
              <a:srgbClr val="FF0000"/>
            </a:solidFill>
          </a:endParaRPr>
        </a:p>
      </dgm:t>
    </dgm:pt>
    <dgm:pt modelId="{75C58453-CC04-1241-B483-396CC344CBB9}" type="parTrans" cxnId="{88E2079F-00E3-E944-8B35-F35689873253}">
      <dgm:prSet/>
      <dgm:spPr/>
      <dgm:t>
        <a:bodyPr/>
        <a:lstStyle/>
        <a:p>
          <a:endParaRPr lang="en-US" sz="1800"/>
        </a:p>
      </dgm:t>
    </dgm:pt>
    <dgm:pt modelId="{B5AD474C-87CE-3546-9556-539D69C08819}" type="sibTrans" cxnId="{88E2079F-00E3-E944-8B35-F35689873253}">
      <dgm:prSet custT="1"/>
      <dgm:spPr/>
      <dgm:t>
        <a:bodyPr/>
        <a:lstStyle/>
        <a:p>
          <a:endParaRPr lang="en-US" sz="1800"/>
        </a:p>
      </dgm:t>
    </dgm:pt>
    <dgm:pt modelId="{57710580-85E7-DB4E-9FFB-9CFC67922088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68AA3A"/>
          </a:solidFill>
        </a:ln>
      </dgm:spPr>
      <dgm:t>
        <a:bodyPr/>
        <a:lstStyle/>
        <a:p>
          <a:r>
            <a:rPr lang="en-US" sz="1800" dirty="0" smtClean="0">
              <a:solidFill>
                <a:srgbClr val="FF0000"/>
              </a:solidFill>
            </a:rPr>
            <a:t>Abnormal appearance of lipids </a:t>
          </a:r>
          <a:r>
            <a:rPr lang="en-US" sz="1800" baseline="0" dirty="0" smtClean="0">
              <a:solidFill>
                <a:schemeClr val="tx1"/>
              </a:solidFill>
            </a:rPr>
            <a:t> </a:t>
          </a:r>
          <a:r>
            <a:rPr lang="en-US" sz="1800" dirty="0" smtClean="0">
              <a:solidFill>
                <a:schemeClr val="tx1"/>
              </a:solidFill>
            </a:rPr>
            <a:t>(</a:t>
          </a:r>
          <a:r>
            <a:rPr lang="en-US" sz="1800" dirty="0" smtClean="0">
              <a:solidFill>
                <a:srgbClr val="FF0000"/>
              </a:solidFill>
            </a:rPr>
            <a:t>steatorrhea</a:t>
          </a:r>
          <a:r>
            <a:rPr lang="en-US" sz="1800" dirty="0" smtClean="0">
              <a:solidFill>
                <a:schemeClr val="tx1"/>
              </a:solidFill>
            </a:rPr>
            <a:t>) &amp; undigested</a:t>
          </a:r>
          <a:r>
            <a:rPr lang="en-US" sz="1800" baseline="0" dirty="0" smtClean="0">
              <a:solidFill>
                <a:schemeClr val="tx1"/>
              </a:solidFill>
            </a:rPr>
            <a:t> proteins in feces.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6AE1D3DF-4F7F-F04A-93F9-610AE053317F}" type="parTrans" cxnId="{D35FD1A7-E02F-DA41-B4B7-EF6CAFB348AA}">
      <dgm:prSet/>
      <dgm:spPr/>
      <dgm:t>
        <a:bodyPr/>
        <a:lstStyle/>
        <a:p>
          <a:endParaRPr lang="en-US" sz="1800"/>
        </a:p>
      </dgm:t>
    </dgm:pt>
    <dgm:pt modelId="{9A4785F4-12FF-CB4E-8B88-72D2D8C44E99}" type="sibTrans" cxnId="{D35FD1A7-E02F-DA41-B4B7-EF6CAFB348AA}">
      <dgm:prSet/>
      <dgm:spPr/>
      <dgm:t>
        <a:bodyPr/>
        <a:lstStyle/>
        <a:p>
          <a:endParaRPr lang="en-US" sz="1800"/>
        </a:p>
      </dgm:t>
    </dgm:pt>
    <dgm:pt modelId="{DC880639-D3B0-764F-BE0D-1AA4BD7B2226}" type="pres">
      <dgm:prSet presAssocID="{BFE6E48A-5A47-AA4D-AFC2-C4729D93BCA7}" presName="Name0" presStyleCnt="0">
        <dgm:presLayoutVars>
          <dgm:dir/>
          <dgm:resizeHandles val="exact"/>
        </dgm:presLayoutVars>
      </dgm:prSet>
      <dgm:spPr/>
    </dgm:pt>
    <dgm:pt modelId="{F718C8E4-C444-6047-A3FB-1D045713D7D2}" type="pres">
      <dgm:prSet presAssocID="{A3CF438B-53DD-F34E-BAC1-E4D7CDACDCCE}" presName="node" presStyleLbl="node1" presStyleIdx="0" presStyleCnt="3" custScaleX="213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9BE2B-9C0D-C749-BDA6-67477D563C2A}" type="pres">
      <dgm:prSet presAssocID="{8EC97CEF-D025-5341-A224-5B610E9F0F6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13D1F6D-AB91-4040-B954-04841D9CD6C2}" type="pres">
      <dgm:prSet presAssocID="{8EC97CEF-D025-5341-A224-5B610E9F0F6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8DCBDDE-67AE-2C45-A9D9-4AC46F8C4193}" type="pres">
      <dgm:prSet presAssocID="{08F08CE7-1CD3-724E-B820-ED6286C70C42}" presName="node" presStyleLbl="node1" presStyleIdx="1" presStyleCnt="3" custScaleX="199058" custScaleY="96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6511B-9C87-2B42-96B2-DA35B3186557}" type="pres">
      <dgm:prSet presAssocID="{B5AD474C-87CE-3546-9556-539D69C0881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C2621CB-CF0F-9F4C-A421-11816C5C1409}" type="pres">
      <dgm:prSet presAssocID="{B5AD474C-87CE-3546-9556-539D69C0881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DDD1934-1CE2-7C4A-A4E1-A4074708C12B}" type="pres">
      <dgm:prSet presAssocID="{57710580-85E7-DB4E-9FFB-9CFC67922088}" presName="node" presStyleLbl="node1" presStyleIdx="2" presStyleCnt="3" custScaleX="210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E00E0A-A92B-674F-ABC1-254D0DC596DF}" type="presOf" srcId="{08F08CE7-1CD3-724E-B820-ED6286C70C42}" destId="{C8DCBDDE-67AE-2C45-A9D9-4AC46F8C4193}" srcOrd="0" destOrd="0" presId="urn:microsoft.com/office/officeart/2005/8/layout/process1"/>
    <dgm:cxn modelId="{D35FD1A7-E02F-DA41-B4B7-EF6CAFB348AA}" srcId="{BFE6E48A-5A47-AA4D-AFC2-C4729D93BCA7}" destId="{57710580-85E7-DB4E-9FFB-9CFC67922088}" srcOrd="2" destOrd="0" parTransId="{6AE1D3DF-4F7F-F04A-93F9-610AE053317F}" sibTransId="{9A4785F4-12FF-CB4E-8B88-72D2D8C44E99}"/>
    <dgm:cxn modelId="{6A1E6BE2-4CC6-A149-9A11-0E529F3B642A}" srcId="{BFE6E48A-5A47-AA4D-AFC2-C4729D93BCA7}" destId="{A3CF438B-53DD-F34E-BAC1-E4D7CDACDCCE}" srcOrd="0" destOrd="0" parTransId="{36C4FAF0-BEF5-AE4D-A744-21DCC79C82F2}" sibTransId="{8EC97CEF-D025-5341-A224-5B610E9F0F62}"/>
    <dgm:cxn modelId="{923D60C1-6E92-B248-A54E-52919DEFC10E}" type="presOf" srcId="{B5AD474C-87CE-3546-9556-539D69C08819}" destId="{2246511B-9C87-2B42-96B2-DA35B3186557}" srcOrd="0" destOrd="0" presId="urn:microsoft.com/office/officeart/2005/8/layout/process1"/>
    <dgm:cxn modelId="{53D02FEE-7530-2E42-AC83-FBE55EA10D98}" type="presOf" srcId="{57710580-85E7-DB4E-9FFB-9CFC67922088}" destId="{FDDD1934-1CE2-7C4A-A4E1-A4074708C12B}" srcOrd="0" destOrd="0" presId="urn:microsoft.com/office/officeart/2005/8/layout/process1"/>
    <dgm:cxn modelId="{5D82170E-5B26-DE41-93CB-6A4DD64F4AF9}" type="presOf" srcId="{BFE6E48A-5A47-AA4D-AFC2-C4729D93BCA7}" destId="{DC880639-D3B0-764F-BE0D-1AA4BD7B2226}" srcOrd="0" destOrd="0" presId="urn:microsoft.com/office/officeart/2005/8/layout/process1"/>
    <dgm:cxn modelId="{1D4AEF97-4FC0-C04D-85F5-BF93FB8FFF28}" type="presOf" srcId="{B5AD474C-87CE-3546-9556-539D69C08819}" destId="{7C2621CB-CF0F-9F4C-A421-11816C5C1409}" srcOrd="1" destOrd="0" presId="urn:microsoft.com/office/officeart/2005/8/layout/process1"/>
    <dgm:cxn modelId="{2E463A6F-3B02-E34E-802D-B06F96441B5B}" type="presOf" srcId="{8EC97CEF-D025-5341-A224-5B610E9F0F62}" destId="{713D1F6D-AB91-4040-B954-04841D9CD6C2}" srcOrd="1" destOrd="0" presId="urn:microsoft.com/office/officeart/2005/8/layout/process1"/>
    <dgm:cxn modelId="{88E2079F-00E3-E944-8B35-F35689873253}" srcId="{BFE6E48A-5A47-AA4D-AFC2-C4729D93BCA7}" destId="{08F08CE7-1CD3-724E-B820-ED6286C70C42}" srcOrd="1" destOrd="0" parTransId="{75C58453-CC04-1241-B483-396CC344CBB9}" sibTransId="{B5AD474C-87CE-3546-9556-539D69C08819}"/>
    <dgm:cxn modelId="{44DDBF2A-36F2-C740-9B80-C2E01C012FC5}" type="presOf" srcId="{8EC97CEF-D025-5341-A224-5B610E9F0F62}" destId="{2FE9BE2B-9C0D-C749-BDA6-67477D563C2A}" srcOrd="0" destOrd="0" presId="urn:microsoft.com/office/officeart/2005/8/layout/process1"/>
    <dgm:cxn modelId="{9E9F8365-EEA6-E144-B023-7A6D4EC203DC}" type="presOf" srcId="{A3CF438B-53DD-F34E-BAC1-E4D7CDACDCCE}" destId="{F718C8E4-C444-6047-A3FB-1D045713D7D2}" srcOrd="0" destOrd="0" presId="urn:microsoft.com/office/officeart/2005/8/layout/process1"/>
    <dgm:cxn modelId="{4FAF9B41-5ED7-4347-A314-47D056B49F73}" type="presParOf" srcId="{DC880639-D3B0-764F-BE0D-1AA4BD7B2226}" destId="{F718C8E4-C444-6047-A3FB-1D045713D7D2}" srcOrd="0" destOrd="0" presId="urn:microsoft.com/office/officeart/2005/8/layout/process1"/>
    <dgm:cxn modelId="{79087194-25A7-914C-B518-4AD74F979FC0}" type="presParOf" srcId="{DC880639-D3B0-764F-BE0D-1AA4BD7B2226}" destId="{2FE9BE2B-9C0D-C749-BDA6-67477D563C2A}" srcOrd="1" destOrd="0" presId="urn:microsoft.com/office/officeart/2005/8/layout/process1"/>
    <dgm:cxn modelId="{BD824539-DAA7-6A42-AE5C-A572AB2E9028}" type="presParOf" srcId="{2FE9BE2B-9C0D-C749-BDA6-67477D563C2A}" destId="{713D1F6D-AB91-4040-B954-04841D9CD6C2}" srcOrd="0" destOrd="0" presId="urn:microsoft.com/office/officeart/2005/8/layout/process1"/>
    <dgm:cxn modelId="{6E55CA1B-A4BF-BC4C-BC83-E7D716BE2988}" type="presParOf" srcId="{DC880639-D3B0-764F-BE0D-1AA4BD7B2226}" destId="{C8DCBDDE-67AE-2C45-A9D9-4AC46F8C4193}" srcOrd="2" destOrd="0" presId="urn:microsoft.com/office/officeart/2005/8/layout/process1"/>
    <dgm:cxn modelId="{3A74A6E9-3DB6-F04F-82E1-CF8F9F0D5C5C}" type="presParOf" srcId="{DC880639-D3B0-764F-BE0D-1AA4BD7B2226}" destId="{2246511B-9C87-2B42-96B2-DA35B3186557}" srcOrd="3" destOrd="0" presId="urn:microsoft.com/office/officeart/2005/8/layout/process1"/>
    <dgm:cxn modelId="{B8D53354-F11F-6E4B-8945-D560EC957AC7}" type="presParOf" srcId="{2246511B-9C87-2B42-96B2-DA35B3186557}" destId="{7C2621CB-CF0F-9F4C-A421-11816C5C1409}" srcOrd="0" destOrd="0" presId="urn:microsoft.com/office/officeart/2005/8/layout/process1"/>
    <dgm:cxn modelId="{6AD9A713-D280-3143-98C2-18E5F255FC71}" type="presParOf" srcId="{DC880639-D3B0-764F-BE0D-1AA4BD7B2226}" destId="{FDDD1934-1CE2-7C4A-A4E1-A4074708C12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7B1ED-3DA6-C948-B6A9-52BCCE442948}" type="doc">
      <dgm:prSet loTypeId="urn:microsoft.com/office/officeart/2005/8/layout/lProcess2" loCatId="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B86B306B-90EB-1A4A-B47D-2064FC80A5EB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547DCB"/>
          </a:solidFill>
        </a:ln>
      </dgm:spPr>
      <dgm:t>
        <a:bodyPr/>
        <a:lstStyle/>
        <a:p>
          <a:r>
            <a:rPr lang="en-US" sz="2000" b="1" dirty="0" smtClean="0">
              <a:latin typeface="Century Gothic" panose="020B0502020202020204" pitchFamily="34" charset="0"/>
            </a:rPr>
            <a:t>Polysaccharides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1ED4FD50-B130-E54B-A012-891137459AF1}" type="parTrans" cxnId="{5A750715-23AA-6640-A3A0-0A55105424D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5DD439D-00F5-8641-9365-60A77C702253}" type="sibTrans" cxnId="{5A750715-23AA-6640-A3A0-0A55105424D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5197B0CC-DC06-E646-91F3-18D4D37DF0C7}">
      <dgm:prSet phldrT="[Text]" custT="1"/>
      <dgm:spPr>
        <a:solidFill>
          <a:srgbClr val="37BB8A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Starch</a:t>
          </a:r>
          <a:r>
            <a:rPr lang="en-US" sz="1600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 from plant origin</a:t>
          </a:r>
          <a:endParaRPr lang="en-US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7E3ED79-47B6-9D48-B6EA-9483FE1469FF}" type="parTrans" cxnId="{C9BB62CD-0362-9648-BAC3-E39EDF8A590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438971A-8443-9147-BFCE-EF93E4D64DF4}" type="sibTrans" cxnId="{C9BB62CD-0362-9648-BAC3-E39EDF8A590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46E5043-E324-0B4D-8107-E257BA762142}">
      <dgm:prSet phldrT="[Text]" custT="1"/>
      <dgm:spPr>
        <a:solidFill>
          <a:srgbClr val="37BB8A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Cellulose</a:t>
          </a:r>
          <a:r>
            <a:rPr lang="en-US" sz="1600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 from plant origin</a:t>
          </a:r>
          <a:endParaRPr lang="en-US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2C27049-615E-DE4E-911C-E07F3C383446}" type="parTrans" cxnId="{6A4A0771-2176-524A-94A8-43C6F4F9C1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A702C54-8421-9748-84A6-7F0D4B6B82D9}" type="sibTrans" cxnId="{6A4A0771-2176-524A-94A8-43C6F4F9C10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1C7AAA9-E6E9-8946-B540-0A7001B4720A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68AA3A"/>
          </a:solidFill>
        </a:ln>
      </dgm:spPr>
      <dgm:t>
        <a:bodyPr/>
        <a:lstStyle/>
        <a:p>
          <a:r>
            <a:rPr lang="en-US" sz="2000" b="1" dirty="0" smtClean="0">
              <a:latin typeface="Century Gothic" panose="020B0502020202020204" pitchFamily="34" charset="0"/>
            </a:rPr>
            <a:t>Disaccharides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E52B0958-C782-CD49-A5B9-5757111A82BB}" type="parTrans" cxnId="{A79DB679-DDC3-E34F-846F-578B42552CB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E5D9D25-8762-5B4A-9030-3E7B32A22047}" type="sibTrans" cxnId="{A79DB679-DDC3-E34F-846F-578B42552CB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A8E6EFE-06A9-3F4D-BCED-022214E62058}">
      <dgm:prSet phldrT="[Text]" custT="1"/>
      <dgm:spPr>
        <a:solidFill>
          <a:srgbClr val="37BB8A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entury Gothic" panose="020B0502020202020204" pitchFamily="34" charset="0"/>
            </a:rPr>
            <a:t>Sucrose</a:t>
          </a:r>
          <a:endParaRPr lang="en-US" sz="20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19AE1C93-DD99-404E-B74D-0C92D828946E}" type="parTrans" cxnId="{910535ED-ECAE-1E44-AA53-6DFED40FA2D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0C2076C-A8FC-3C4D-9D21-9F2A162F6E55}" type="sibTrans" cxnId="{910535ED-ECAE-1E44-AA53-6DFED40FA2D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262B146-3B14-1A46-8752-7E5628E3A7B5}">
      <dgm:prSet phldrT="[Text]" custT="1"/>
      <dgm:spPr>
        <a:solidFill>
          <a:srgbClr val="37BB8A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entury Gothic" panose="020B0502020202020204" pitchFamily="34" charset="0"/>
            </a:rPr>
            <a:t>Maltose</a:t>
          </a:r>
          <a:endParaRPr lang="en-US" sz="20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B6A0C0B-9DF3-5541-95C0-46B076AD7D10}" type="parTrans" cxnId="{B4D3642A-F877-AB46-AD8E-F3F01B005B5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EE59525-0C25-CB46-8912-8F0BB19E8F66}" type="sibTrans" cxnId="{B4D3642A-F877-AB46-AD8E-F3F01B005B5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CB44356-90B4-A14D-94C7-29779DECCDBA}">
      <dgm:prSet phldrT="[Text]" custT="1"/>
      <dgm:spPr>
        <a:solidFill>
          <a:schemeClr val="bg1">
            <a:lumMod val="95000"/>
          </a:schemeClr>
        </a:solidFill>
        <a:ln w="38100">
          <a:solidFill>
            <a:srgbClr val="4372C4"/>
          </a:solidFill>
        </a:ln>
      </dgm:spPr>
      <dgm:t>
        <a:bodyPr/>
        <a:lstStyle/>
        <a:p>
          <a:r>
            <a:rPr lang="en-US" sz="2000" b="1" dirty="0" smtClean="0">
              <a:latin typeface="Century Gothic" panose="020B0502020202020204" pitchFamily="34" charset="0"/>
            </a:rPr>
            <a:t>Monosaccharides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B7EA2C1A-6D98-8C4B-BB68-82701D9E6642}" type="parTrans" cxnId="{B19497D5-5116-5C49-9D56-9584603D870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EEF95DA-4047-9E42-96DC-701CFB86019A}" type="sibTrans" cxnId="{B19497D5-5116-5C49-9D56-9584603D870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9370110-22D3-844E-8A26-73260098F853}">
      <dgm:prSet phldrT="[Text]" custT="1"/>
      <dgm:spPr>
        <a:solidFill>
          <a:srgbClr val="37BB8A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entury Gothic" panose="020B0502020202020204" pitchFamily="34" charset="0"/>
            </a:rPr>
            <a:t>Little amounts</a:t>
          </a:r>
          <a:endParaRPr lang="en-US" sz="20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FD92F43-C8E8-004C-9DE6-37F656C42853}" type="parTrans" cxnId="{FEBCF35D-8805-E746-9F6E-9D5C97ABC65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7A4CD34-6BC4-ED4F-8701-5BC845999F8E}" type="sibTrans" cxnId="{FEBCF35D-8805-E746-9F6E-9D5C97ABC65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1415B59-CBD7-1746-8ED5-5102DC8DCE44}">
      <dgm:prSet custT="1"/>
      <dgm:spPr>
        <a:solidFill>
          <a:schemeClr val="bg1">
            <a:lumMod val="95000"/>
          </a:schemeClr>
        </a:solidFill>
        <a:ln w="38100">
          <a:solidFill>
            <a:srgbClr val="37BB8A"/>
          </a:solidFill>
        </a:ln>
      </dgm:spPr>
      <dgm:t>
        <a:bodyPr bIns="0" anchor="b"/>
        <a:lstStyle/>
        <a:p>
          <a:r>
            <a:rPr lang="en-US" sz="2000" b="1" dirty="0" smtClean="0">
              <a:latin typeface="Century Gothic" panose="020B0502020202020204" pitchFamily="34" charset="0"/>
            </a:rPr>
            <a:t>Oligosaccharides</a:t>
          </a:r>
          <a:endParaRPr lang="en-US" sz="2000" b="1" dirty="0">
            <a:latin typeface="Century Gothic" panose="020B0502020202020204" pitchFamily="34" charset="0"/>
          </a:endParaRPr>
        </a:p>
      </dgm:t>
    </dgm:pt>
    <dgm:pt modelId="{55C27D33-6348-1943-AC58-3BE709DB2A5B}" type="parTrans" cxnId="{F7F4B835-0670-654F-93C8-3DD334E38FB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F1954E8-B2E5-6B4D-A56F-97ADB37856BC}" type="sibTrans" cxnId="{F7F4B835-0670-654F-93C8-3DD334E38FB4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992A1C7-C07A-A74C-B04A-965E953D4F07}">
      <dgm:prSet custT="1"/>
      <dgm:spPr>
        <a:solidFill>
          <a:srgbClr val="37BB8A"/>
        </a:solidFill>
      </dgm:spPr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Glycogen</a:t>
          </a:r>
          <a:r>
            <a:rPr lang="en-US" sz="1600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 from animal origin</a:t>
          </a:r>
          <a:endParaRPr lang="en-US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DCBC639-9465-C94C-9AB4-AA0F75E268A9}" type="parTrans" cxnId="{943C9DA3-68A5-2E4F-B3AD-340835ED65E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12D9826-0A8A-934F-89EC-9ECA92E76E77}" type="sibTrans" cxnId="{943C9DA3-68A5-2E4F-B3AD-340835ED65E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43FF3CC-23F9-C348-A43A-B8F1D05BEBC7}">
      <dgm:prSet custT="1"/>
      <dgm:spPr>
        <a:solidFill>
          <a:srgbClr val="37BB8A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entury Gothic" panose="020B0502020202020204" pitchFamily="34" charset="0"/>
            </a:rPr>
            <a:t>Lactose</a:t>
          </a:r>
          <a:endParaRPr lang="en-US" sz="20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D4ABB6F-A8BC-AF45-B193-F9B1EC360C69}" type="parTrans" cxnId="{DBC75110-0F40-3842-8A97-B330EDB7930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8974278-28C3-D14A-B071-7923CD583220}" type="sibTrans" cxnId="{DBC75110-0F40-3842-8A97-B330EDB7930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58E32B2-B611-3A46-AF94-E1991C3DFDEB}" type="pres">
      <dgm:prSet presAssocID="{7067B1ED-3DA6-C948-B6A9-52BCCE44294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A71D10-3768-7041-BFC9-8BCB8DC61BBE}" type="pres">
      <dgm:prSet presAssocID="{B86B306B-90EB-1A4A-B47D-2064FC80A5EB}" presName="compNode" presStyleCnt="0"/>
      <dgm:spPr/>
    </dgm:pt>
    <dgm:pt modelId="{ABB564D2-5A4C-E94A-A85A-569D39AC6E0F}" type="pres">
      <dgm:prSet presAssocID="{B86B306B-90EB-1A4A-B47D-2064FC80A5EB}" presName="aNode" presStyleLbl="bgShp" presStyleIdx="0" presStyleCnt="4"/>
      <dgm:spPr/>
      <dgm:t>
        <a:bodyPr/>
        <a:lstStyle/>
        <a:p>
          <a:endParaRPr lang="en-US"/>
        </a:p>
      </dgm:t>
    </dgm:pt>
    <dgm:pt modelId="{0804E8B4-B2C4-424C-B149-4681FE690325}" type="pres">
      <dgm:prSet presAssocID="{B86B306B-90EB-1A4A-B47D-2064FC80A5EB}" presName="textNode" presStyleLbl="bgShp" presStyleIdx="0" presStyleCnt="4"/>
      <dgm:spPr/>
      <dgm:t>
        <a:bodyPr/>
        <a:lstStyle/>
        <a:p>
          <a:endParaRPr lang="en-US"/>
        </a:p>
      </dgm:t>
    </dgm:pt>
    <dgm:pt modelId="{DDA449E6-A564-F442-8925-623C71AA25B2}" type="pres">
      <dgm:prSet presAssocID="{B86B306B-90EB-1A4A-B47D-2064FC80A5EB}" presName="compChildNode" presStyleCnt="0"/>
      <dgm:spPr/>
    </dgm:pt>
    <dgm:pt modelId="{F50BE8BA-2E3F-4C46-AD50-4B63EB5C9D3B}" type="pres">
      <dgm:prSet presAssocID="{B86B306B-90EB-1A4A-B47D-2064FC80A5EB}" presName="theInnerList" presStyleCnt="0"/>
      <dgm:spPr/>
    </dgm:pt>
    <dgm:pt modelId="{5DD69E84-EF3A-C045-A464-7986450CE15D}" type="pres">
      <dgm:prSet presAssocID="{5197B0CC-DC06-E646-91F3-18D4D37DF0C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93DB5-7D06-A44D-B4DF-6AC77E25EA0C}" type="pres">
      <dgm:prSet presAssocID="{5197B0CC-DC06-E646-91F3-18D4D37DF0C7}" presName="aSpace2" presStyleCnt="0"/>
      <dgm:spPr/>
    </dgm:pt>
    <dgm:pt modelId="{A2E02464-CADA-E04D-9595-712DFDFF8E61}" type="pres">
      <dgm:prSet presAssocID="{3992A1C7-C07A-A74C-B04A-965E953D4F0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DAB39-69E9-C748-AA85-F8D96588D870}" type="pres">
      <dgm:prSet presAssocID="{3992A1C7-C07A-A74C-B04A-965E953D4F07}" presName="aSpace2" presStyleCnt="0"/>
      <dgm:spPr/>
    </dgm:pt>
    <dgm:pt modelId="{C0FD1CC7-F30F-4C45-80BF-90911A14A6B0}" type="pres">
      <dgm:prSet presAssocID="{F46E5043-E324-0B4D-8107-E257BA762142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9E0BB-0EDD-3D45-9C7A-6A436AB7E7DC}" type="pres">
      <dgm:prSet presAssocID="{B86B306B-90EB-1A4A-B47D-2064FC80A5EB}" presName="aSpace" presStyleCnt="0"/>
      <dgm:spPr/>
    </dgm:pt>
    <dgm:pt modelId="{AED87124-9D02-BD46-9A85-37E098E4FE9B}" type="pres">
      <dgm:prSet presAssocID="{A1415B59-CBD7-1746-8ED5-5102DC8DCE44}" presName="compNode" presStyleCnt="0"/>
      <dgm:spPr/>
    </dgm:pt>
    <dgm:pt modelId="{71C88559-D49B-0A44-BB16-7A6F5DD1CE75}" type="pres">
      <dgm:prSet presAssocID="{A1415B59-CBD7-1746-8ED5-5102DC8DCE44}" presName="aNode" presStyleLbl="bgShp" presStyleIdx="1" presStyleCnt="4" custScaleX="116210"/>
      <dgm:spPr/>
      <dgm:t>
        <a:bodyPr/>
        <a:lstStyle/>
        <a:p>
          <a:endParaRPr lang="en-US"/>
        </a:p>
      </dgm:t>
    </dgm:pt>
    <dgm:pt modelId="{1718C0FB-8CDF-C44E-AD8E-A96CAC539EEA}" type="pres">
      <dgm:prSet presAssocID="{A1415B59-CBD7-1746-8ED5-5102DC8DCE44}" presName="textNode" presStyleLbl="bgShp" presStyleIdx="1" presStyleCnt="4"/>
      <dgm:spPr/>
      <dgm:t>
        <a:bodyPr/>
        <a:lstStyle/>
        <a:p>
          <a:endParaRPr lang="en-US"/>
        </a:p>
      </dgm:t>
    </dgm:pt>
    <dgm:pt modelId="{5E02A1B3-BFB5-9F42-B959-78237F443722}" type="pres">
      <dgm:prSet presAssocID="{A1415B59-CBD7-1746-8ED5-5102DC8DCE44}" presName="compChildNode" presStyleCnt="0"/>
      <dgm:spPr/>
    </dgm:pt>
    <dgm:pt modelId="{7FDBD0A5-1EE8-5343-B719-E84F0FA68FC9}" type="pres">
      <dgm:prSet presAssocID="{A1415B59-CBD7-1746-8ED5-5102DC8DCE44}" presName="theInnerList" presStyleCnt="0"/>
      <dgm:spPr/>
    </dgm:pt>
    <dgm:pt modelId="{1984DD1D-CD43-BC43-8564-13C29D363DE5}" type="pres">
      <dgm:prSet presAssocID="{A1415B59-CBD7-1746-8ED5-5102DC8DCE44}" presName="aSpace" presStyleCnt="0"/>
      <dgm:spPr/>
    </dgm:pt>
    <dgm:pt modelId="{A6241C36-E088-5544-9A94-7B7E569D5724}" type="pres">
      <dgm:prSet presAssocID="{21C7AAA9-E6E9-8946-B540-0A7001B4720A}" presName="compNode" presStyleCnt="0"/>
      <dgm:spPr/>
    </dgm:pt>
    <dgm:pt modelId="{A0009BAC-BB0F-D043-A3BC-C56AC99E7CE4}" type="pres">
      <dgm:prSet presAssocID="{21C7AAA9-E6E9-8946-B540-0A7001B4720A}" presName="aNode" presStyleLbl="bgShp" presStyleIdx="2" presStyleCnt="4"/>
      <dgm:spPr/>
      <dgm:t>
        <a:bodyPr/>
        <a:lstStyle/>
        <a:p>
          <a:endParaRPr lang="en-US"/>
        </a:p>
      </dgm:t>
    </dgm:pt>
    <dgm:pt modelId="{E3E2C271-6068-2D41-BEA7-16AD3CCDB200}" type="pres">
      <dgm:prSet presAssocID="{21C7AAA9-E6E9-8946-B540-0A7001B4720A}" presName="textNode" presStyleLbl="bgShp" presStyleIdx="2" presStyleCnt="4"/>
      <dgm:spPr/>
      <dgm:t>
        <a:bodyPr/>
        <a:lstStyle/>
        <a:p>
          <a:endParaRPr lang="en-US"/>
        </a:p>
      </dgm:t>
    </dgm:pt>
    <dgm:pt modelId="{5FB32B50-CCE2-3046-AD4E-41EC8EA999FB}" type="pres">
      <dgm:prSet presAssocID="{21C7AAA9-E6E9-8946-B540-0A7001B4720A}" presName="compChildNode" presStyleCnt="0"/>
      <dgm:spPr/>
    </dgm:pt>
    <dgm:pt modelId="{1117A264-C459-1A45-8297-CD45324314F6}" type="pres">
      <dgm:prSet presAssocID="{21C7AAA9-E6E9-8946-B540-0A7001B4720A}" presName="theInnerList" presStyleCnt="0"/>
      <dgm:spPr/>
    </dgm:pt>
    <dgm:pt modelId="{3DA364F3-BE6B-D743-B00A-32CAE83B9197}" type="pres">
      <dgm:prSet presAssocID="{FA8E6EFE-06A9-3F4D-BCED-022214E62058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33D65-2319-0349-8BB4-57782E6D03AE}" type="pres">
      <dgm:prSet presAssocID="{FA8E6EFE-06A9-3F4D-BCED-022214E62058}" presName="aSpace2" presStyleCnt="0"/>
      <dgm:spPr/>
    </dgm:pt>
    <dgm:pt modelId="{B775B5A0-6584-8943-B56E-CD5E243B6B3D}" type="pres">
      <dgm:prSet presAssocID="{843FF3CC-23F9-C348-A43A-B8F1D05BEBC7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F52360-8502-CF49-9B0A-EF7A8341F885}" type="pres">
      <dgm:prSet presAssocID="{843FF3CC-23F9-C348-A43A-B8F1D05BEBC7}" presName="aSpace2" presStyleCnt="0"/>
      <dgm:spPr/>
    </dgm:pt>
    <dgm:pt modelId="{F4B6BFE6-F061-3D41-AADE-260A78CC16D1}" type="pres">
      <dgm:prSet presAssocID="{A262B146-3B14-1A46-8752-7E5628E3A7B5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D8996-940A-5140-A6D6-E9E0ABABB100}" type="pres">
      <dgm:prSet presAssocID="{21C7AAA9-E6E9-8946-B540-0A7001B4720A}" presName="aSpace" presStyleCnt="0"/>
      <dgm:spPr/>
    </dgm:pt>
    <dgm:pt modelId="{FE09A906-D4C3-4B46-B9FE-D26FD1AF6555}" type="pres">
      <dgm:prSet presAssocID="{8CB44356-90B4-A14D-94C7-29779DECCDBA}" presName="compNode" presStyleCnt="0"/>
      <dgm:spPr/>
    </dgm:pt>
    <dgm:pt modelId="{54D8B8D0-50D3-8E4D-BD66-5749DD56362D}" type="pres">
      <dgm:prSet presAssocID="{8CB44356-90B4-A14D-94C7-29779DECCDBA}" presName="aNode" presStyleLbl="bgShp" presStyleIdx="3" presStyleCnt="4"/>
      <dgm:spPr/>
      <dgm:t>
        <a:bodyPr/>
        <a:lstStyle/>
        <a:p>
          <a:endParaRPr lang="en-US"/>
        </a:p>
      </dgm:t>
    </dgm:pt>
    <dgm:pt modelId="{386D3FDE-4BB7-F04D-92EC-6F4CBCBBA6D2}" type="pres">
      <dgm:prSet presAssocID="{8CB44356-90B4-A14D-94C7-29779DECCDBA}" presName="textNode" presStyleLbl="bgShp" presStyleIdx="3" presStyleCnt="4"/>
      <dgm:spPr/>
      <dgm:t>
        <a:bodyPr/>
        <a:lstStyle/>
        <a:p>
          <a:endParaRPr lang="en-US"/>
        </a:p>
      </dgm:t>
    </dgm:pt>
    <dgm:pt modelId="{5D4F6292-512D-2941-AECE-2F8CF132A75C}" type="pres">
      <dgm:prSet presAssocID="{8CB44356-90B4-A14D-94C7-29779DECCDBA}" presName="compChildNode" presStyleCnt="0"/>
      <dgm:spPr/>
    </dgm:pt>
    <dgm:pt modelId="{862D5808-850D-F242-B0C1-29F2A12A107A}" type="pres">
      <dgm:prSet presAssocID="{8CB44356-90B4-A14D-94C7-29779DECCDBA}" presName="theInnerList" presStyleCnt="0"/>
      <dgm:spPr/>
    </dgm:pt>
    <dgm:pt modelId="{0355D5F5-E0F7-4C49-8CE2-CDFE11243912}" type="pres">
      <dgm:prSet presAssocID="{C9370110-22D3-844E-8A26-73260098F853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750715-23AA-6640-A3A0-0A55105424D0}" srcId="{7067B1ED-3DA6-C948-B6A9-52BCCE442948}" destId="{B86B306B-90EB-1A4A-B47D-2064FC80A5EB}" srcOrd="0" destOrd="0" parTransId="{1ED4FD50-B130-E54B-A012-891137459AF1}" sibTransId="{55DD439D-00F5-8641-9365-60A77C702253}"/>
    <dgm:cxn modelId="{C3E5B82D-11AB-E048-A5B2-82C54C6F8067}" type="presOf" srcId="{F46E5043-E324-0B4D-8107-E257BA762142}" destId="{C0FD1CC7-F30F-4C45-80BF-90911A14A6B0}" srcOrd="0" destOrd="0" presId="urn:microsoft.com/office/officeart/2005/8/layout/lProcess2"/>
    <dgm:cxn modelId="{910535ED-ECAE-1E44-AA53-6DFED40FA2DC}" srcId="{21C7AAA9-E6E9-8946-B540-0A7001B4720A}" destId="{FA8E6EFE-06A9-3F4D-BCED-022214E62058}" srcOrd="0" destOrd="0" parTransId="{19AE1C93-DD99-404E-B74D-0C92D828946E}" sibTransId="{40C2076C-A8FC-3C4D-9D21-9F2A162F6E55}"/>
    <dgm:cxn modelId="{B4D3642A-F877-AB46-AD8E-F3F01B005B5F}" srcId="{21C7AAA9-E6E9-8946-B540-0A7001B4720A}" destId="{A262B146-3B14-1A46-8752-7E5628E3A7B5}" srcOrd="2" destOrd="0" parTransId="{EB6A0C0B-9DF3-5541-95C0-46B076AD7D10}" sibTransId="{9EE59525-0C25-CB46-8912-8F0BB19E8F66}"/>
    <dgm:cxn modelId="{399D5A6A-2194-C94E-8DFB-59AD36A66995}" type="presOf" srcId="{843FF3CC-23F9-C348-A43A-B8F1D05BEBC7}" destId="{B775B5A0-6584-8943-B56E-CD5E243B6B3D}" srcOrd="0" destOrd="0" presId="urn:microsoft.com/office/officeart/2005/8/layout/lProcess2"/>
    <dgm:cxn modelId="{483328D8-955C-544F-9F0F-A638358251AE}" type="presOf" srcId="{8CB44356-90B4-A14D-94C7-29779DECCDBA}" destId="{386D3FDE-4BB7-F04D-92EC-6F4CBCBBA6D2}" srcOrd="1" destOrd="0" presId="urn:microsoft.com/office/officeart/2005/8/layout/lProcess2"/>
    <dgm:cxn modelId="{F7F4B835-0670-654F-93C8-3DD334E38FB4}" srcId="{7067B1ED-3DA6-C948-B6A9-52BCCE442948}" destId="{A1415B59-CBD7-1746-8ED5-5102DC8DCE44}" srcOrd="1" destOrd="0" parTransId="{55C27D33-6348-1943-AC58-3BE709DB2A5B}" sibTransId="{CF1954E8-B2E5-6B4D-A56F-97ADB37856BC}"/>
    <dgm:cxn modelId="{B66BE48D-1830-C243-8AC5-EB1119723DB6}" type="presOf" srcId="{8CB44356-90B4-A14D-94C7-29779DECCDBA}" destId="{54D8B8D0-50D3-8E4D-BD66-5749DD56362D}" srcOrd="0" destOrd="0" presId="urn:microsoft.com/office/officeart/2005/8/layout/lProcess2"/>
    <dgm:cxn modelId="{F965C632-C6E6-8C4B-8950-D61B8F23AB4E}" type="presOf" srcId="{7067B1ED-3DA6-C948-B6A9-52BCCE442948}" destId="{D58E32B2-B611-3A46-AF94-E1991C3DFDEB}" srcOrd="0" destOrd="0" presId="urn:microsoft.com/office/officeart/2005/8/layout/lProcess2"/>
    <dgm:cxn modelId="{B19497D5-5116-5C49-9D56-9584603D870C}" srcId="{7067B1ED-3DA6-C948-B6A9-52BCCE442948}" destId="{8CB44356-90B4-A14D-94C7-29779DECCDBA}" srcOrd="3" destOrd="0" parTransId="{B7EA2C1A-6D98-8C4B-BB68-82701D9E6642}" sibTransId="{2EEF95DA-4047-9E42-96DC-701CFB86019A}"/>
    <dgm:cxn modelId="{C9BB62CD-0362-9648-BAC3-E39EDF8A5902}" srcId="{B86B306B-90EB-1A4A-B47D-2064FC80A5EB}" destId="{5197B0CC-DC06-E646-91F3-18D4D37DF0C7}" srcOrd="0" destOrd="0" parTransId="{47E3ED79-47B6-9D48-B6EA-9483FE1469FF}" sibTransId="{B438971A-8443-9147-BFCE-EF93E4D64DF4}"/>
    <dgm:cxn modelId="{9279F9E1-38C7-A14E-ACF1-6C10B8604812}" type="presOf" srcId="{A262B146-3B14-1A46-8752-7E5628E3A7B5}" destId="{F4B6BFE6-F061-3D41-AADE-260A78CC16D1}" srcOrd="0" destOrd="0" presId="urn:microsoft.com/office/officeart/2005/8/layout/lProcess2"/>
    <dgm:cxn modelId="{2B31005B-B2E8-4D48-92E5-064206E2D468}" type="presOf" srcId="{3992A1C7-C07A-A74C-B04A-965E953D4F07}" destId="{A2E02464-CADA-E04D-9595-712DFDFF8E61}" srcOrd="0" destOrd="0" presId="urn:microsoft.com/office/officeart/2005/8/layout/lProcess2"/>
    <dgm:cxn modelId="{3850900C-3F83-BC43-AE2E-39D7E689F398}" type="presOf" srcId="{5197B0CC-DC06-E646-91F3-18D4D37DF0C7}" destId="{5DD69E84-EF3A-C045-A464-7986450CE15D}" srcOrd="0" destOrd="0" presId="urn:microsoft.com/office/officeart/2005/8/layout/lProcess2"/>
    <dgm:cxn modelId="{6A4A0771-2176-524A-94A8-43C6F4F9C108}" srcId="{B86B306B-90EB-1A4A-B47D-2064FC80A5EB}" destId="{F46E5043-E324-0B4D-8107-E257BA762142}" srcOrd="2" destOrd="0" parTransId="{22C27049-615E-DE4E-911C-E07F3C383446}" sibTransId="{AA702C54-8421-9748-84A6-7F0D4B6B82D9}"/>
    <dgm:cxn modelId="{45FF8968-FE1F-2742-8A77-20EC3515CEEE}" type="presOf" srcId="{C9370110-22D3-844E-8A26-73260098F853}" destId="{0355D5F5-E0F7-4C49-8CE2-CDFE11243912}" srcOrd="0" destOrd="0" presId="urn:microsoft.com/office/officeart/2005/8/layout/lProcess2"/>
    <dgm:cxn modelId="{DBC75110-0F40-3842-8A97-B330EDB79307}" srcId="{21C7AAA9-E6E9-8946-B540-0A7001B4720A}" destId="{843FF3CC-23F9-C348-A43A-B8F1D05BEBC7}" srcOrd="1" destOrd="0" parTransId="{CD4ABB6F-A8BC-AF45-B193-F9B1EC360C69}" sibTransId="{08974278-28C3-D14A-B071-7923CD583220}"/>
    <dgm:cxn modelId="{C3DFB2DE-3D6F-6B44-8F72-32BA7DCE0DAE}" type="presOf" srcId="{A1415B59-CBD7-1746-8ED5-5102DC8DCE44}" destId="{71C88559-D49B-0A44-BB16-7A6F5DD1CE75}" srcOrd="0" destOrd="0" presId="urn:microsoft.com/office/officeart/2005/8/layout/lProcess2"/>
    <dgm:cxn modelId="{652E047F-1EE1-4643-B036-76DFDB39E565}" type="presOf" srcId="{21C7AAA9-E6E9-8946-B540-0A7001B4720A}" destId="{E3E2C271-6068-2D41-BEA7-16AD3CCDB200}" srcOrd="1" destOrd="0" presId="urn:microsoft.com/office/officeart/2005/8/layout/lProcess2"/>
    <dgm:cxn modelId="{ABA0137E-2025-2C46-8474-67DD8DA20F85}" type="presOf" srcId="{A1415B59-CBD7-1746-8ED5-5102DC8DCE44}" destId="{1718C0FB-8CDF-C44E-AD8E-A96CAC539EEA}" srcOrd="1" destOrd="0" presId="urn:microsoft.com/office/officeart/2005/8/layout/lProcess2"/>
    <dgm:cxn modelId="{943C9DA3-68A5-2E4F-B3AD-340835ED65E9}" srcId="{B86B306B-90EB-1A4A-B47D-2064FC80A5EB}" destId="{3992A1C7-C07A-A74C-B04A-965E953D4F07}" srcOrd="1" destOrd="0" parTransId="{2DCBC639-9465-C94C-9AB4-AA0F75E268A9}" sibTransId="{312D9826-0A8A-934F-89EC-9ECA92E76E77}"/>
    <dgm:cxn modelId="{EA49842E-35F6-BC4B-9FD0-479BDE783D8B}" type="presOf" srcId="{B86B306B-90EB-1A4A-B47D-2064FC80A5EB}" destId="{0804E8B4-B2C4-424C-B149-4681FE690325}" srcOrd="1" destOrd="0" presId="urn:microsoft.com/office/officeart/2005/8/layout/lProcess2"/>
    <dgm:cxn modelId="{6454DAB6-F966-BF40-9B1F-A3D921A9AD86}" type="presOf" srcId="{21C7AAA9-E6E9-8946-B540-0A7001B4720A}" destId="{A0009BAC-BB0F-D043-A3BC-C56AC99E7CE4}" srcOrd="0" destOrd="0" presId="urn:microsoft.com/office/officeart/2005/8/layout/lProcess2"/>
    <dgm:cxn modelId="{1BBEE1FA-F265-6A42-BE84-300EBC7D5DB1}" type="presOf" srcId="{FA8E6EFE-06A9-3F4D-BCED-022214E62058}" destId="{3DA364F3-BE6B-D743-B00A-32CAE83B9197}" srcOrd="0" destOrd="0" presId="urn:microsoft.com/office/officeart/2005/8/layout/lProcess2"/>
    <dgm:cxn modelId="{FEBCF35D-8805-E746-9F6E-9D5C97ABC65A}" srcId="{8CB44356-90B4-A14D-94C7-29779DECCDBA}" destId="{C9370110-22D3-844E-8A26-73260098F853}" srcOrd="0" destOrd="0" parTransId="{CFD92F43-C8E8-004C-9DE6-37F656C42853}" sibTransId="{17A4CD34-6BC4-ED4F-8701-5BC845999F8E}"/>
    <dgm:cxn modelId="{F84FD04C-85CD-2548-A5F6-DF418449764B}" type="presOf" srcId="{B86B306B-90EB-1A4A-B47D-2064FC80A5EB}" destId="{ABB564D2-5A4C-E94A-A85A-569D39AC6E0F}" srcOrd="0" destOrd="0" presId="urn:microsoft.com/office/officeart/2005/8/layout/lProcess2"/>
    <dgm:cxn modelId="{A79DB679-DDC3-E34F-846F-578B42552CBD}" srcId="{7067B1ED-3DA6-C948-B6A9-52BCCE442948}" destId="{21C7AAA9-E6E9-8946-B540-0A7001B4720A}" srcOrd="2" destOrd="0" parTransId="{E52B0958-C782-CD49-A5B9-5757111A82BB}" sibTransId="{EE5D9D25-8762-5B4A-9030-3E7B32A22047}"/>
    <dgm:cxn modelId="{7B457490-3B4F-2E42-B0F8-69644891B660}" type="presParOf" srcId="{D58E32B2-B611-3A46-AF94-E1991C3DFDEB}" destId="{72A71D10-3768-7041-BFC9-8BCB8DC61BBE}" srcOrd="0" destOrd="0" presId="urn:microsoft.com/office/officeart/2005/8/layout/lProcess2"/>
    <dgm:cxn modelId="{DB3169BD-2643-AB4D-9CAE-1BEA44620234}" type="presParOf" srcId="{72A71D10-3768-7041-BFC9-8BCB8DC61BBE}" destId="{ABB564D2-5A4C-E94A-A85A-569D39AC6E0F}" srcOrd="0" destOrd="0" presId="urn:microsoft.com/office/officeart/2005/8/layout/lProcess2"/>
    <dgm:cxn modelId="{4E13E74F-911E-0F4A-8DA9-855F53137A8C}" type="presParOf" srcId="{72A71D10-3768-7041-BFC9-8BCB8DC61BBE}" destId="{0804E8B4-B2C4-424C-B149-4681FE690325}" srcOrd="1" destOrd="0" presId="urn:microsoft.com/office/officeart/2005/8/layout/lProcess2"/>
    <dgm:cxn modelId="{FFF4A307-F907-114E-A200-073CE44A4A1B}" type="presParOf" srcId="{72A71D10-3768-7041-BFC9-8BCB8DC61BBE}" destId="{DDA449E6-A564-F442-8925-623C71AA25B2}" srcOrd="2" destOrd="0" presId="urn:microsoft.com/office/officeart/2005/8/layout/lProcess2"/>
    <dgm:cxn modelId="{2BC09D8C-45A5-9B48-93B0-ABD8146438EB}" type="presParOf" srcId="{DDA449E6-A564-F442-8925-623C71AA25B2}" destId="{F50BE8BA-2E3F-4C46-AD50-4B63EB5C9D3B}" srcOrd="0" destOrd="0" presId="urn:microsoft.com/office/officeart/2005/8/layout/lProcess2"/>
    <dgm:cxn modelId="{307B4A2D-0A02-4644-8D26-6901535B7655}" type="presParOf" srcId="{F50BE8BA-2E3F-4C46-AD50-4B63EB5C9D3B}" destId="{5DD69E84-EF3A-C045-A464-7986450CE15D}" srcOrd="0" destOrd="0" presId="urn:microsoft.com/office/officeart/2005/8/layout/lProcess2"/>
    <dgm:cxn modelId="{C5C2A98D-7F81-6044-AE27-918F2FE79E20}" type="presParOf" srcId="{F50BE8BA-2E3F-4C46-AD50-4B63EB5C9D3B}" destId="{ED093DB5-7D06-A44D-B4DF-6AC77E25EA0C}" srcOrd="1" destOrd="0" presId="urn:microsoft.com/office/officeart/2005/8/layout/lProcess2"/>
    <dgm:cxn modelId="{5EA27233-A695-5F41-A48C-0FCA139D172D}" type="presParOf" srcId="{F50BE8BA-2E3F-4C46-AD50-4B63EB5C9D3B}" destId="{A2E02464-CADA-E04D-9595-712DFDFF8E61}" srcOrd="2" destOrd="0" presId="urn:microsoft.com/office/officeart/2005/8/layout/lProcess2"/>
    <dgm:cxn modelId="{A7B391BA-0A78-AC4B-8DD7-A799CD843A93}" type="presParOf" srcId="{F50BE8BA-2E3F-4C46-AD50-4B63EB5C9D3B}" destId="{7A6DAB39-69E9-C748-AA85-F8D96588D870}" srcOrd="3" destOrd="0" presId="urn:microsoft.com/office/officeart/2005/8/layout/lProcess2"/>
    <dgm:cxn modelId="{E41CC169-7CE5-4541-B3D8-DF20E4359721}" type="presParOf" srcId="{F50BE8BA-2E3F-4C46-AD50-4B63EB5C9D3B}" destId="{C0FD1CC7-F30F-4C45-80BF-90911A14A6B0}" srcOrd="4" destOrd="0" presId="urn:microsoft.com/office/officeart/2005/8/layout/lProcess2"/>
    <dgm:cxn modelId="{DB2CABEE-43DF-CB41-A977-4CA1D76B6A79}" type="presParOf" srcId="{D58E32B2-B611-3A46-AF94-E1991C3DFDEB}" destId="{70E9E0BB-0EDD-3D45-9C7A-6A436AB7E7DC}" srcOrd="1" destOrd="0" presId="urn:microsoft.com/office/officeart/2005/8/layout/lProcess2"/>
    <dgm:cxn modelId="{50D6B03E-E23D-6A4A-BBAC-44BA0B88EDA9}" type="presParOf" srcId="{D58E32B2-B611-3A46-AF94-E1991C3DFDEB}" destId="{AED87124-9D02-BD46-9A85-37E098E4FE9B}" srcOrd="2" destOrd="0" presId="urn:microsoft.com/office/officeart/2005/8/layout/lProcess2"/>
    <dgm:cxn modelId="{D92012C1-6657-0349-8DD4-ADF4F5BC38A1}" type="presParOf" srcId="{AED87124-9D02-BD46-9A85-37E098E4FE9B}" destId="{71C88559-D49B-0A44-BB16-7A6F5DD1CE75}" srcOrd="0" destOrd="0" presId="urn:microsoft.com/office/officeart/2005/8/layout/lProcess2"/>
    <dgm:cxn modelId="{6C5C4256-EA4A-8D4E-B6AC-D8F3F9A599C5}" type="presParOf" srcId="{AED87124-9D02-BD46-9A85-37E098E4FE9B}" destId="{1718C0FB-8CDF-C44E-AD8E-A96CAC539EEA}" srcOrd="1" destOrd="0" presId="urn:microsoft.com/office/officeart/2005/8/layout/lProcess2"/>
    <dgm:cxn modelId="{493EF3DB-0960-A349-B34E-0F2FDDDEB8AB}" type="presParOf" srcId="{AED87124-9D02-BD46-9A85-37E098E4FE9B}" destId="{5E02A1B3-BFB5-9F42-B959-78237F443722}" srcOrd="2" destOrd="0" presId="urn:microsoft.com/office/officeart/2005/8/layout/lProcess2"/>
    <dgm:cxn modelId="{5A8A1089-31C1-3048-8493-BBAB548D52A5}" type="presParOf" srcId="{5E02A1B3-BFB5-9F42-B959-78237F443722}" destId="{7FDBD0A5-1EE8-5343-B719-E84F0FA68FC9}" srcOrd="0" destOrd="0" presId="urn:microsoft.com/office/officeart/2005/8/layout/lProcess2"/>
    <dgm:cxn modelId="{93A350F6-3D4B-C84F-8FD6-93162D96A476}" type="presParOf" srcId="{D58E32B2-B611-3A46-AF94-E1991C3DFDEB}" destId="{1984DD1D-CD43-BC43-8564-13C29D363DE5}" srcOrd="3" destOrd="0" presId="urn:microsoft.com/office/officeart/2005/8/layout/lProcess2"/>
    <dgm:cxn modelId="{41BCF856-14F9-B44C-B28A-3749B7CFF3BF}" type="presParOf" srcId="{D58E32B2-B611-3A46-AF94-E1991C3DFDEB}" destId="{A6241C36-E088-5544-9A94-7B7E569D5724}" srcOrd="4" destOrd="0" presId="urn:microsoft.com/office/officeart/2005/8/layout/lProcess2"/>
    <dgm:cxn modelId="{F5ECCCCB-7CE2-4348-B972-60FE37722843}" type="presParOf" srcId="{A6241C36-E088-5544-9A94-7B7E569D5724}" destId="{A0009BAC-BB0F-D043-A3BC-C56AC99E7CE4}" srcOrd="0" destOrd="0" presId="urn:microsoft.com/office/officeart/2005/8/layout/lProcess2"/>
    <dgm:cxn modelId="{E706A163-458B-1C4B-8054-D1180F539657}" type="presParOf" srcId="{A6241C36-E088-5544-9A94-7B7E569D5724}" destId="{E3E2C271-6068-2D41-BEA7-16AD3CCDB200}" srcOrd="1" destOrd="0" presId="urn:microsoft.com/office/officeart/2005/8/layout/lProcess2"/>
    <dgm:cxn modelId="{622D9677-AC77-224D-8A05-F9369933AE64}" type="presParOf" srcId="{A6241C36-E088-5544-9A94-7B7E569D5724}" destId="{5FB32B50-CCE2-3046-AD4E-41EC8EA999FB}" srcOrd="2" destOrd="0" presId="urn:microsoft.com/office/officeart/2005/8/layout/lProcess2"/>
    <dgm:cxn modelId="{765E7F31-7ACB-7341-A254-908536345B7E}" type="presParOf" srcId="{5FB32B50-CCE2-3046-AD4E-41EC8EA999FB}" destId="{1117A264-C459-1A45-8297-CD45324314F6}" srcOrd="0" destOrd="0" presId="urn:microsoft.com/office/officeart/2005/8/layout/lProcess2"/>
    <dgm:cxn modelId="{67915772-99C5-8843-AF61-F4C2AABB53FA}" type="presParOf" srcId="{1117A264-C459-1A45-8297-CD45324314F6}" destId="{3DA364F3-BE6B-D743-B00A-32CAE83B9197}" srcOrd="0" destOrd="0" presId="urn:microsoft.com/office/officeart/2005/8/layout/lProcess2"/>
    <dgm:cxn modelId="{CCF051D2-61F2-844E-B93D-3CA5BD41B937}" type="presParOf" srcId="{1117A264-C459-1A45-8297-CD45324314F6}" destId="{20E33D65-2319-0349-8BB4-57782E6D03AE}" srcOrd="1" destOrd="0" presId="urn:microsoft.com/office/officeart/2005/8/layout/lProcess2"/>
    <dgm:cxn modelId="{1CCA04EF-39F6-7E48-9626-BBD319D0A2CD}" type="presParOf" srcId="{1117A264-C459-1A45-8297-CD45324314F6}" destId="{B775B5A0-6584-8943-B56E-CD5E243B6B3D}" srcOrd="2" destOrd="0" presId="urn:microsoft.com/office/officeart/2005/8/layout/lProcess2"/>
    <dgm:cxn modelId="{A1C68073-008B-A64F-9566-41DE85D5C2AD}" type="presParOf" srcId="{1117A264-C459-1A45-8297-CD45324314F6}" destId="{49F52360-8502-CF49-9B0A-EF7A8341F885}" srcOrd="3" destOrd="0" presId="urn:microsoft.com/office/officeart/2005/8/layout/lProcess2"/>
    <dgm:cxn modelId="{8DCE124D-FD7F-1146-9005-7E32BB89D57E}" type="presParOf" srcId="{1117A264-C459-1A45-8297-CD45324314F6}" destId="{F4B6BFE6-F061-3D41-AADE-260A78CC16D1}" srcOrd="4" destOrd="0" presId="urn:microsoft.com/office/officeart/2005/8/layout/lProcess2"/>
    <dgm:cxn modelId="{B4B0D902-166C-A944-92C1-0B37BAF5B5B6}" type="presParOf" srcId="{D58E32B2-B611-3A46-AF94-E1991C3DFDEB}" destId="{FFFD8996-940A-5140-A6D6-E9E0ABABB100}" srcOrd="5" destOrd="0" presId="urn:microsoft.com/office/officeart/2005/8/layout/lProcess2"/>
    <dgm:cxn modelId="{E2A1AAF0-AD74-154C-A2A9-5BFC8A14F770}" type="presParOf" srcId="{D58E32B2-B611-3A46-AF94-E1991C3DFDEB}" destId="{FE09A906-D4C3-4B46-B9FE-D26FD1AF6555}" srcOrd="6" destOrd="0" presId="urn:microsoft.com/office/officeart/2005/8/layout/lProcess2"/>
    <dgm:cxn modelId="{F0C3442A-442D-5F49-9F7C-4DB8930E8432}" type="presParOf" srcId="{FE09A906-D4C3-4B46-B9FE-D26FD1AF6555}" destId="{54D8B8D0-50D3-8E4D-BD66-5749DD56362D}" srcOrd="0" destOrd="0" presId="urn:microsoft.com/office/officeart/2005/8/layout/lProcess2"/>
    <dgm:cxn modelId="{BCBF40A6-6CAB-EB48-A108-FEAEA6176041}" type="presParOf" srcId="{FE09A906-D4C3-4B46-B9FE-D26FD1AF6555}" destId="{386D3FDE-4BB7-F04D-92EC-6F4CBCBBA6D2}" srcOrd="1" destOrd="0" presId="urn:microsoft.com/office/officeart/2005/8/layout/lProcess2"/>
    <dgm:cxn modelId="{694DAC41-1E66-CF4C-B046-58AD249CEA09}" type="presParOf" srcId="{FE09A906-D4C3-4B46-B9FE-D26FD1AF6555}" destId="{5D4F6292-512D-2941-AECE-2F8CF132A75C}" srcOrd="2" destOrd="0" presId="urn:microsoft.com/office/officeart/2005/8/layout/lProcess2"/>
    <dgm:cxn modelId="{B21E6B1E-62B9-7E41-8811-8B79C04640A5}" type="presParOf" srcId="{5D4F6292-512D-2941-AECE-2F8CF132A75C}" destId="{862D5808-850D-F242-B0C1-29F2A12A107A}" srcOrd="0" destOrd="0" presId="urn:microsoft.com/office/officeart/2005/8/layout/lProcess2"/>
    <dgm:cxn modelId="{CE7BC498-5920-134D-93A4-67B1E56B295D}" type="presParOf" srcId="{862D5808-850D-F242-B0C1-29F2A12A107A}" destId="{0355D5F5-E0F7-4C49-8CE2-CDFE1124391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FA3E55-EDB4-514F-A23E-9A87F28E84A3}" type="doc">
      <dgm:prSet loTypeId="urn:microsoft.com/office/officeart/2005/8/layout/hierarchy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C2DBDC7-4E47-1D4C-911B-BD997A53A66F}">
      <dgm:prSet phldrT="[Text]" custT="1"/>
      <dgm:spPr>
        <a:solidFill>
          <a:srgbClr val="3DB4C6"/>
        </a:solidFill>
      </dgm:spPr>
      <dgm:t>
        <a:bodyPr/>
        <a:lstStyle/>
        <a:p>
          <a:r>
            <a:rPr lang="en-US" sz="2800" dirty="0" smtClean="0"/>
            <a:t>Enzymes in carbohydrate digestion</a:t>
          </a:r>
          <a:endParaRPr lang="en-US" sz="2800" dirty="0"/>
        </a:p>
      </dgm:t>
    </dgm:pt>
    <dgm:pt modelId="{456B478C-142E-EF4E-AFDB-0CC3092AC711}" type="parTrans" cxnId="{DB59FA63-9636-9B41-ACCC-6946106256CF}">
      <dgm:prSet/>
      <dgm:spPr/>
      <dgm:t>
        <a:bodyPr/>
        <a:lstStyle/>
        <a:p>
          <a:endParaRPr lang="en-US" sz="1800"/>
        </a:p>
      </dgm:t>
    </dgm:pt>
    <dgm:pt modelId="{59E564AB-071F-6F41-9207-4259831989A9}" type="sibTrans" cxnId="{DB59FA63-9636-9B41-ACCC-6946106256CF}">
      <dgm:prSet/>
      <dgm:spPr/>
      <dgm:t>
        <a:bodyPr/>
        <a:lstStyle/>
        <a:p>
          <a:endParaRPr lang="en-US" sz="1800"/>
        </a:p>
      </dgm:t>
    </dgm:pt>
    <dgm:pt modelId="{EC30DB48-E692-D54D-961D-5BE1AA3631A6}">
      <dgm:prSet phldrT="[Text]" custT="1"/>
      <dgm:spPr/>
      <dgm:t>
        <a:bodyPr/>
        <a:lstStyle/>
        <a:p>
          <a:r>
            <a:rPr lang="en-US" sz="2400" dirty="0" smtClean="0"/>
            <a:t>alpha amylase </a:t>
          </a:r>
          <a:endParaRPr lang="en-US" sz="2400" dirty="0"/>
        </a:p>
      </dgm:t>
    </dgm:pt>
    <dgm:pt modelId="{404F131D-C784-BC4B-A307-D99F3CBF2C93}" type="parTrans" cxnId="{26F7C646-BC6F-3D49-9A5A-686DC90893EF}">
      <dgm:prSet/>
      <dgm:spPr/>
      <dgm:t>
        <a:bodyPr/>
        <a:lstStyle/>
        <a:p>
          <a:endParaRPr lang="en-US" sz="1800"/>
        </a:p>
      </dgm:t>
    </dgm:pt>
    <dgm:pt modelId="{7DCAC4BA-8601-5A42-8F29-5823AFFE03FD}" type="sibTrans" cxnId="{26F7C646-BC6F-3D49-9A5A-686DC90893EF}">
      <dgm:prSet/>
      <dgm:spPr/>
      <dgm:t>
        <a:bodyPr/>
        <a:lstStyle/>
        <a:p>
          <a:endParaRPr lang="en-US" sz="1800"/>
        </a:p>
      </dgm:t>
    </dgm:pt>
    <dgm:pt modelId="{60F99B74-C22B-784D-A80B-7FC1C9B02D61}">
      <dgm:prSet phldrT="[Text]" custT="1"/>
      <dgm:spPr/>
      <dgm:t>
        <a:bodyPr/>
        <a:lstStyle/>
        <a:p>
          <a:r>
            <a:rPr lang="en-US" sz="1800" smtClean="0"/>
            <a:t>Salivary and pancreatic </a:t>
          </a:r>
          <a:endParaRPr lang="en-US" sz="1800"/>
        </a:p>
      </dgm:t>
    </dgm:pt>
    <dgm:pt modelId="{736FB4AD-F9A4-CC4D-AAFD-0C227B5C23D7}" type="parTrans" cxnId="{8F9E8222-EB0D-2B40-B769-00A5E0F979F7}">
      <dgm:prSet/>
      <dgm:spPr/>
      <dgm:t>
        <a:bodyPr/>
        <a:lstStyle/>
        <a:p>
          <a:endParaRPr lang="en-US" sz="1800"/>
        </a:p>
      </dgm:t>
    </dgm:pt>
    <dgm:pt modelId="{76C4BF11-FD3D-FB47-9F26-15E9BC3BD74A}" type="sibTrans" cxnId="{8F9E8222-EB0D-2B40-B769-00A5E0F979F7}">
      <dgm:prSet/>
      <dgm:spPr/>
      <dgm:t>
        <a:bodyPr/>
        <a:lstStyle/>
        <a:p>
          <a:endParaRPr lang="en-US" sz="1800"/>
        </a:p>
      </dgm:t>
    </dgm:pt>
    <dgm:pt modelId="{F8EAF1FA-2683-9B48-A3B1-6BA3F8A8D82C}">
      <dgm:prSet phldrT="[Text]" custT="1"/>
      <dgm:spPr/>
      <dgm:t>
        <a:bodyPr/>
        <a:lstStyle/>
        <a:p>
          <a:r>
            <a:rPr lang="en-US" sz="1800" dirty="0" smtClean="0"/>
            <a:t>Substrate: polysaccharides</a:t>
          </a:r>
          <a:endParaRPr lang="en-US" sz="1800" dirty="0"/>
        </a:p>
      </dgm:t>
    </dgm:pt>
    <dgm:pt modelId="{58AA38ED-A748-A14E-877B-DE29971D8358}" type="parTrans" cxnId="{D353F9C3-7FE2-2C4C-A70C-566FCAEBDA76}">
      <dgm:prSet/>
      <dgm:spPr/>
      <dgm:t>
        <a:bodyPr/>
        <a:lstStyle/>
        <a:p>
          <a:endParaRPr lang="en-US" sz="1800"/>
        </a:p>
      </dgm:t>
    </dgm:pt>
    <dgm:pt modelId="{BD19C3A6-0AAD-1144-ACE2-FB34ABC34A6D}" type="sibTrans" cxnId="{D353F9C3-7FE2-2C4C-A70C-566FCAEBDA76}">
      <dgm:prSet/>
      <dgm:spPr/>
      <dgm:t>
        <a:bodyPr/>
        <a:lstStyle/>
        <a:p>
          <a:endParaRPr lang="en-US" sz="1800"/>
        </a:p>
      </dgm:t>
    </dgm:pt>
    <dgm:pt modelId="{2E299398-566F-764E-B9DC-901C1D822C18}">
      <dgm:prSet phldrT="[Text]" custT="1"/>
      <dgm:spPr/>
      <dgm:t>
        <a:bodyPr/>
        <a:lstStyle/>
        <a:p>
          <a:r>
            <a:rPr lang="en-US" sz="2400" dirty="0" err="1" smtClean="0"/>
            <a:t>Disacchridases</a:t>
          </a:r>
          <a:endParaRPr lang="en-US" sz="1800" dirty="0"/>
        </a:p>
      </dgm:t>
    </dgm:pt>
    <dgm:pt modelId="{9FF5A8D7-61F9-4449-AE12-24DE1C8854D6}" type="parTrans" cxnId="{15D9514F-DA6C-D74D-B059-DD786B101A9E}">
      <dgm:prSet/>
      <dgm:spPr/>
      <dgm:t>
        <a:bodyPr/>
        <a:lstStyle/>
        <a:p>
          <a:endParaRPr lang="en-US" sz="1800"/>
        </a:p>
      </dgm:t>
    </dgm:pt>
    <dgm:pt modelId="{D94C5FD5-20F7-C644-AD14-F7202794ED47}" type="sibTrans" cxnId="{15D9514F-DA6C-D74D-B059-DD786B101A9E}">
      <dgm:prSet/>
      <dgm:spPr/>
      <dgm:t>
        <a:bodyPr/>
        <a:lstStyle/>
        <a:p>
          <a:endParaRPr lang="en-US" sz="1800"/>
        </a:p>
      </dgm:t>
    </dgm:pt>
    <dgm:pt modelId="{25F2648E-54E4-D246-BBAE-B225FB5173E0}">
      <dgm:prSet phldrT="[Text]" custT="1"/>
      <dgm:spPr/>
      <dgm:t>
        <a:bodyPr/>
        <a:lstStyle/>
        <a:p>
          <a:r>
            <a:rPr lang="en-US" sz="1800" dirty="0" smtClean="0"/>
            <a:t>Intestinal </a:t>
          </a:r>
          <a:endParaRPr lang="en-US" sz="1800" dirty="0"/>
        </a:p>
      </dgm:t>
    </dgm:pt>
    <dgm:pt modelId="{7B85EABE-5CAC-1048-A788-33BEBBDC47A2}" type="parTrans" cxnId="{107AE402-0AA4-5C43-AF3A-CC802AC3C1AD}">
      <dgm:prSet/>
      <dgm:spPr/>
      <dgm:t>
        <a:bodyPr/>
        <a:lstStyle/>
        <a:p>
          <a:endParaRPr lang="en-US" sz="1800"/>
        </a:p>
      </dgm:t>
    </dgm:pt>
    <dgm:pt modelId="{F83CD1F3-79D3-8544-9C31-A8DB8F9ACDBE}" type="sibTrans" cxnId="{107AE402-0AA4-5C43-AF3A-CC802AC3C1AD}">
      <dgm:prSet/>
      <dgm:spPr/>
      <dgm:t>
        <a:bodyPr/>
        <a:lstStyle/>
        <a:p>
          <a:endParaRPr lang="en-US" sz="1800"/>
        </a:p>
      </dgm:t>
    </dgm:pt>
    <dgm:pt modelId="{128399A6-7DFE-CC4B-BC80-C7EB24F2B6E0}">
      <dgm:prSet phldrT="[Text]" custT="1"/>
      <dgm:spPr/>
      <dgm:t>
        <a:bodyPr/>
        <a:lstStyle/>
        <a:p>
          <a:r>
            <a:rPr lang="en-US" sz="2400" dirty="0" err="1" smtClean="0"/>
            <a:t>Isomaltase</a:t>
          </a:r>
          <a:r>
            <a:rPr lang="en-US" sz="2400" dirty="0" smtClean="0"/>
            <a:t> and alpha 1,6 glucosidase</a:t>
          </a:r>
          <a:endParaRPr lang="en-US" sz="2400" dirty="0"/>
        </a:p>
      </dgm:t>
    </dgm:pt>
    <dgm:pt modelId="{5EE761B2-DECE-A844-B229-72C50247C147}" type="parTrans" cxnId="{7CB58BA5-E1F3-0044-853F-2D482AD715F5}">
      <dgm:prSet/>
      <dgm:spPr/>
      <dgm:t>
        <a:bodyPr/>
        <a:lstStyle/>
        <a:p>
          <a:endParaRPr lang="en-US" sz="1800"/>
        </a:p>
      </dgm:t>
    </dgm:pt>
    <dgm:pt modelId="{2D7D93B8-2792-0046-A521-8FD90BC1B9FE}" type="sibTrans" cxnId="{7CB58BA5-E1F3-0044-853F-2D482AD715F5}">
      <dgm:prSet/>
      <dgm:spPr/>
      <dgm:t>
        <a:bodyPr/>
        <a:lstStyle/>
        <a:p>
          <a:endParaRPr lang="en-US" sz="1800"/>
        </a:p>
      </dgm:t>
    </dgm:pt>
    <dgm:pt modelId="{9DFBB494-9704-8B45-9620-9618486E83A2}">
      <dgm:prSet phldrT="[Text]" custT="1"/>
      <dgm:spPr/>
      <dgm:t>
        <a:bodyPr/>
        <a:lstStyle/>
        <a:p>
          <a:r>
            <a:rPr lang="en-US" sz="1800" dirty="0" smtClean="0"/>
            <a:t>Substrate: branch points of oligo and di </a:t>
          </a:r>
          <a:r>
            <a:rPr lang="en-US" sz="1800" dirty="0" err="1" smtClean="0"/>
            <a:t>sacchrides</a:t>
          </a:r>
          <a:r>
            <a:rPr lang="en-US" sz="1800" dirty="0" smtClean="0"/>
            <a:t> </a:t>
          </a:r>
          <a:endParaRPr lang="en-US" sz="1800" dirty="0"/>
        </a:p>
      </dgm:t>
    </dgm:pt>
    <dgm:pt modelId="{91DA2DB2-EB53-B840-BE2B-A0CBD4F9FADB}" type="parTrans" cxnId="{3F532D87-FDA8-5244-A4C9-3F1EC8C7E3CD}">
      <dgm:prSet/>
      <dgm:spPr/>
      <dgm:t>
        <a:bodyPr/>
        <a:lstStyle/>
        <a:p>
          <a:endParaRPr lang="en-US" sz="1800"/>
        </a:p>
      </dgm:t>
    </dgm:pt>
    <dgm:pt modelId="{2A5ACDAA-46F6-AF4D-93DE-20EE24873C89}" type="sibTrans" cxnId="{3F532D87-FDA8-5244-A4C9-3F1EC8C7E3CD}">
      <dgm:prSet/>
      <dgm:spPr/>
      <dgm:t>
        <a:bodyPr/>
        <a:lstStyle/>
        <a:p>
          <a:endParaRPr lang="en-US" sz="1800"/>
        </a:p>
      </dgm:t>
    </dgm:pt>
    <dgm:pt modelId="{B5166616-9270-2E4C-8163-E91E9934D3F7}">
      <dgm:prSet custT="1"/>
      <dgm:spPr/>
      <dgm:t>
        <a:bodyPr/>
        <a:lstStyle/>
        <a:p>
          <a:r>
            <a:rPr lang="en-US" sz="1800" dirty="0" smtClean="0"/>
            <a:t>Substrate: disaccharide</a:t>
          </a:r>
          <a:endParaRPr lang="en-US" sz="1800" dirty="0"/>
        </a:p>
      </dgm:t>
    </dgm:pt>
    <dgm:pt modelId="{80C4DD49-2120-E546-9A56-898C54D9687E}" type="parTrans" cxnId="{268A5B15-6647-C043-A646-3E3262F626E2}">
      <dgm:prSet/>
      <dgm:spPr/>
      <dgm:t>
        <a:bodyPr/>
        <a:lstStyle/>
        <a:p>
          <a:endParaRPr lang="en-US" sz="1800"/>
        </a:p>
      </dgm:t>
    </dgm:pt>
    <dgm:pt modelId="{9447B6CC-B184-0B46-914B-F334022BEE47}" type="sibTrans" cxnId="{268A5B15-6647-C043-A646-3E3262F626E2}">
      <dgm:prSet/>
      <dgm:spPr/>
      <dgm:t>
        <a:bodyPr/>
        <a:lstStyle/>
        <a:p>
          <a:endParaRPr lang="en-US" sz="1800"/>
        </a:p>
      </dgm:t>
    </dgm:pt>
    <dgm:pt modelId="{324924E4-4754-4549-9B33-E78D59D742EC}">
      <dgm:prSet custT="1"/>
      <dgm:spPr/>
      <dgm:t>
        <a:bodyPr/>
        <a:lstStyle/>
        <a:p>
          <a:r>
            <a:rPr lang="en-US" sz="1800" dirty="0" smtClean="0"/>
            <a:t>intestinal </a:t>
          </a:r>
          <a:endParaRPr lang="en-US" sz="1800" dirty="0"/>
        </a:p>
      </dgm:t>
    </dgm:pt>
    <dgm:pt modelId="{D8D8E14E-0D8F-3045-B44B-C513A6BBF049}" type="parTrans" cxnId="{1152EA09-02D6-1E48-A15C-FC296403C324}">
      <dgm:prSet/>
      <dgm:spPr/>
      <dgm:t>
        <a:bodyPr/>
        <a:lstStyle/>
        <a:p>
          <a:endParaRPr lang="en-US" sz="1800"/>
        </a:p>
      </dgm:t>
    </dgm:pt>
    <dgm:pt modelId="{8970B9F2-9CCB-D545-BFAE-A85FBC898A89}" type="sibTrans" cxnId="{1152EA09-02D6-1E48-A15C-FC296403C324}">
      <dgm:prSet/>
      <dgm:spPr/>
      <dgm:t>
        <a:bodyPr/>
        <a:lstStyle/>
        <a:p>
          <a:endParaRPr lang="en-US" sz="1800"/>
        </a:p>
      </dgm:t>
    </dgm:pt>
    <dgm:pt modelId="{B8F03D30-683F-F14D-8ED4-C5C4C80C531E}" type="pres">
      <dgm:prSet presAssocID="{B8FA3E55-EDB4-514F-A23E-9A87F28E84A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79F631-DFCE-934B-B5F0-A684D08DC311}" type="pres">
      <dgm:prSet presAssocID="{4C2DBDC7-4E47-1D4C-911B-BD997A53A66F}" presName="vertOne" presStyleCnt="0"/>
      <dgm:spPr/>
    </dgm:pt>
    <dgm:pt modelId="{A4A0626E-0BF2-964B-A3DC-45E9CE3389E9}" type="pres">
      <dgm:prSet presAssocID="{4C2DBDC7-4E47-1D4C-911B-BD997A53A66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CD7C4-DF69-2C43-AFE6-73ABD685797D}" type="pres">
      <dgm:prSet presAssocID="{4C2DBDC7-4E47-1D4C-911B-BD997A53A66F}" presName="parTransOne" presStyleCnt="0"/>
      <dgm:spPr/>
    </dgm:pt>
    <dgm:pt modelId="{32080FA0-1643-C74E-A987-90956342E220}" type="pres">
      <dgm:prSet presAssocID="{4C2DBDC7-4E47-1D4C-911B-BD997A53A66F}" presName="horzOne" presStyleCnt="0"/>
      <dgm:spPr/>
    </dgm:pt>
    <dgm:pt modelId="{901F63FA-A677-6848-A333-DB5BF616204E}" type="pres">
      <dgm:prSet presAssocID="{EC30DB48-E692-D54D-961D-5BE1AA3631A6}" presName="vertTwo" presStyleCnt="0"/>
      <dgm:spPr/>
    </dgm:pt>
    <dgm:pt modelId="{EA4AB792-2189-E546-8590-51BD1EFB62B7}" type="pres">
      <dgm:prSet presAssocID="{EC30DB48-E692-D54D-961D-5BE1AA3631A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1D11D5-EBD5-9143-90CE-9FEBD52CCF80}" type="pres">
      <dgm:prSet presAssocID="{EC30DB48-E692-D54D-961D-5BE1AA3631A6}" presName="parTransTwo" presStyleCnt="0"/>
      <dgm:spPr/>
    </dgm:pt>
    <dgm:pt modelId="{41AE90C0-057D-E547-97A5-FF7206DA527A}" type="pres">
      <dgm:prSet presAssocID="{EC30DB48-E692-D54D-961D-5BE1AA3631A6}" presName="horzTwo" presStyleCnt="0"/>
      <dgm:spPr/>
    </dgm:pt>
    <dgm:pt modelId="{CEAD4F3E-8583-9D4A-9D95-1C2D0730E26E}" type="pres">
      <dgm:prSet presAssocID="{60F99B74-C22B-784D-A80B-7FC1C9B02D61}" presName="vertThree" presStyleCnt="0"/>
      <dgm:spPr/>
    </dgm:pt>
    <dgm:pt modelId="{67B4A79D-E445-1E49-A807-EC7FBB5933E1}" type="pres">
      <dgm:prSet presAssocID="{60F99B74-C22B-784D-A80B-7FC1C9B02D61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A8C5B6-6B59-2646-9B1C-EA80C19D6BBA}" type="pres">
      <dgm:prSet presAssocID="{60F99B74-C22B-784D-A80B-7FC1C9B02D61}" presName="horzThree" presStyleCnt="0"/>
      <dgm:spPr/>
    </dgm:pt>
    <dgm:pt modelId="{5A91B9BF-5F17-F44C-9BC2-813209E5DBC5}" type="pres">
      <dgm:prSet presAssocID="{76C4BF11-FD3D-FB47-9F26-15E9BC3BD74A}" presName="sibSpaceThree" presStyleCnt="0"/>
      <dgm:spPr/>
    </dgm:pt>
    <dgm:pt modelId="{AA21402F-BAD6-FC49-A915-5DDAE35B92DD}" type="pres">
      <dgm:prSet presAssocID="{F8EAF1FA-2683-9B48-A3B1-6BA3F8A8D82C}" presName="vertThree" presStyleCnt="0"/>
      <dgm:spPr/>
    </dgm:pt>
    <dgm:pt modelId="{C87B3B1C-EA37-1440-BB0B-A1D2A34D8150}" type="pres">
      <dgm:prSet presAssocID="{F8EAF1FA-2683-9B48-A3B1-6BA3F8A8D82C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828799-FF49-654E-B1D4-2F476FC8A23E}" type="pres">
      <dgm:prSet presAssocID="{F8EAF1FA-2683-9B48-A3B1-6BA3F8A8D82C}" presName="horzThree" presStyleCnt="0"/>
      <dgm:spPr/>
    </dgm:pt>
    <dgm:pt modelId="{8C2A055F-A479-DF4A-B6C1-1CC459F4B59A}" type="pres">
      <dgm:prSet presAssocID="{7DCAC4BA-8601-5A42-8F29-5823AFFE03FD}" presName="sibSpaceTwo" presStyleCnt="0"/>
      <dgm:spPr/>
    </dgm:pt>
    <dgm:pt modelId="{41989E0D-5187-484E-95B0-7E58CD05FC21}" type="pres">
      <dgm:prSet presAssocID="{2E299398-566F-764E-B9DC-901C1D822C18}" presName="vertTwo" presStyleCnt="0"/>
      <dgm:spPr/>
    </dgm:pt>
    <dgm:pt modelId="{C9B0476B-E28E-474B-8AD8-D06419CDB52B}" type="pres">
      <dgm:prSet presAssocID="{2E299398-566F-764E-B9DC-901C1D822C18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B7EB9-DC1B-924C-8BB0-E2B5F4CE25A1}" type="pres">
      <dgm:prSet presAssocID="{2E299398-566F-764E-B9DC-901C1D822C18}" presName="parTransTwo" presStyleCnt="0"/>
      <dgm:spPr/>
    </dgm:pt>
    <dgm:pt modelId="{0124667D-0BE5-B54A-8C61-86C69F2ABABA}" type="pres">
      <dgm:prSet presAssocID="{2E299398-566F-764E-B9DC-901C1D822C18}" presName="horzTwo" presStyleCnt="0"/>
      <dgm:spPr/>
    </dgm:pt>
    <dgm:pt modelId="{4BA6BFEB-A5FB-3A4E-BF56-9EE5F0884E1D}" type="pres">
      <dgm:prSet presAssocID="{B5166616-9270-2E4C-8163-E91E9934D3F7}" presName="vertThree" presStyleCnt="0"/>
      <dgm:spPr/>
    </dgm:pt>
    <dgm:pt modelId="{00BB6C7A-4792-0C43-A82B-9FFA0AECE485}" type="pres">
      <dgm:prSet presAssocID="{B5166616-9270-2E4C-8163-E91E9934D3F7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6AE4DE-151F-8F4E-88A8-9B25993767ED}" type="pres">
      <dgm:prSet presAssocID="{B5166616-9270-2E4C-8163-E91E9934D3F7}" presName="horzThree" presStyleCnt="0"/>
      <dgm:spPr/>
    </dgm:pt>
    <dgm:pt modelId="{E714E36E-9DD5-F143-B3CA-46CF9CF098A1}" type="pres">
      <dgm:prSet presAssocID="{9447B6CC-B184-0B46-914B-F334022BEE47}" presName="sibSpaceThree" presStyleCnt="0"/>
      <dgm:spPr/>
    </dgm:pt>
    <dgm:pt modelId="{A9C43AF5-4171-0C4A-A1D5-584FB58B5FFF}" type="pres">
      <dgm:prSet presAssocID="{324924E4-4754-4549-9B33-E78D59D742EC}" presName="vertThree" presStyleCnt="0"/>
      <dgm:spPr/>
    </dgm:pt>
    <dgm:pt modelId="{FD36A126-9D9B-1D4F-9D8B-82CAD7F8CB8C}" type="pres">
      <dgm:prSet presAssocID="{324924E4-4754-4549-9B33-E78D59D742EC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CE0655-AF08-ED42-9BF2-5456ABA1550E}" type="pres">
      <dgm:prSet presAssocID="{324924E4-4754-4549-9B33-E78D59D742EC}" presName="horzThree" presStyleCnt="0"/>
      <dgm:spPr/>
    </dgm:pt>
    <dgm:pt modelId="{DC814B8F-F346-E04E-BF25-14B54EB3601B}" type="pres">
      <dgm:prSet presAssocID="{D94C5FD5-20F7-C644-AD14-F7202794ED47}" presName="sibSpaceTwo" presStyleCnt="0"/>
      <dgm:spPr/>
    </dgm:pt>
    <dgm:pt modelId="{00DA70AF-030B-A345-A3ED-D026C61E30A5}" type="pres">
      <dgm:prSet presAssocID="{128399A6-7DFE-CC4B-BC80-C7EB24F2B6E0}" presName="vertTwo" presStyleCnt="0"/>
      <dgm:spPr/>
    </dgm:pt>
    <dgm:pt modelId="{5D4C7756-D255-724F-AF2E-5213D35530BC}" type="pres">
      <dgm:prSet presAssocID="{128399A6-7DFE-CC4B-BC80-C7EB24F2B6E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74890B-8FDB-5B40-AE77-76BD046E4DA6}" type="pres">
      <dgm:prSet presAssocID="{128399A6-7DFE-CC4B-BC80-C7EB24F2B6E0}" presName="parTransTwo" presStyleCnt="0"/>
      <dgm:spPr/>
    </dgm:pt>
    <dgm:pt modelId="{D1E50C55-7DC6-1748-AA58-F3D4150A07E3}" type="pres">
      <dgm:prSet presAssocID="{128399A6-7DFE-CC4B-BC80-C7EB24F2B6E0}" presName="horzTwo" presStyleCnt="0"/>
      <dgm:spPr/>
    </dgm:pt>
    <dgm:pt modelId="{09A8C9FA-9A48-7241-8857-912135BBD289}" type="pres">
      <dgm:prSet presAssocID="{25F2648E-54E4-D246-BBAE-B225FB5173E0}" presName="vertThree" presStyleCnt="0"/>
      <dgm:spPr/>
    </dgm:pt>
    <dgm:pt modelId="{261182AD-7CE8-8645-A4FA-2616D3B17F72}" type="pres">
      <dgm:prSet presAssocID="{25F2648E-54E4-D246-BBAE-B225FB5173E0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A48B9-B48A-0F41-B35C-C1C8228397CF}" type="pres">
      <dgm:prSet presAssocID="{25F2648E-54E4-D246-BBAE-B225FB5173E0}" presName="horzThree" presStyleCnt="0"/>
      <dgm:spPr/>
    </dgm:pt>
    <dgm:pt modelId="{7997A3E7-438B-8945-9122-7BE54D12DDFB}" type="pres">
      <dgm:prSet presAssocID="{F83CD1F3-79D3-8544-9C31-A8DB8F9ACDBE}" presName="sibSpaceThree" presStyleCnt="0"/>
      <dgm:spPr/>
    </dgm:pt>
    <dgm:pt modelId="{38771A1A-CAF0-484E-BCCE-CF2E5A985CE6}" type="pres">
      <dgm:prSet presAssocID="{9DFBB494-9704-8B45-9620-9618486E83A2}" presName="vertThree" presStyleCnt="0"/>
      <dgm:spPr/>
    </dgm:pt>
    <dgm:pt modelId="{F6E5B1F1-CE65-3A46-A38B-8CD08D229D29}" type="pres">
      <dgm:prSet presAssocID="{9DFBB494-9704-8B45-9620-9618486E83A2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4BA54-4A86-6C4B-B3D6-82B8FAE2C84B}" type="pres">
      <dgm:prSet presAssocID="{9DFBB494-9704-8B45-9620-9618486E83A2}" presName="horzThree" presStyleCnt="0"/>
      <dgm:spPr/>
    </dgm:pt>
  </dgm:ptLst>
  <dgm:cxnLst>
    <dgm:cxn modelId="{268A5B15-6647-C043-A646-3E3262F626E2}" srcId="{2E299398-566F-764E-B9DC-901C1D822C18}" destId="{B5166616-9270-2E4C-8163-E91E9934D3F7}" srcOrd="0" destOrd="0" parTransId="{80C4DD49-2120-E546-9A56-898C54D9687E}" sibTransId="{9447B6CC-B184-0B46-914B-F334022BEE47}"/>
    <dgm:cxn modelId="{5650C256-00AD-DF4E-ACAF-78FAA24480D1}" type="presOf" srcId="{2E299398-566F-764E-B9DC-901C1D822C18}" destId="{C9B0476B-E28E-474B-8AD8-D06419CDB52B}" srcOrd="0" destOrd="0" presId="urn:microsoft.com/office/officeart/2005/8/layout/hierarchy4"/>
    <dgm:cxn modelId="{1152EA09-02D6-1E48-A15C-FC296403C324}" srcId="{2E299398-566F-764E-B9DC-901C1D822C18}" destId="{324924E4-4754-4549-9B33-E78D59D742EC}" srcOrd="1" destOrd="0" parTransId="{D8D8E14E-0D8F-3045-B44B-C513A6BBF049}" sibTransId="{8970B9F2-9CCB-D545-BFAE-A85FBC898A89}"/>
    <dgm:cxn modelId="{94FEF316-F9F4-5F4C-A25B-C9A8C8905EFB}" type="presOf" srcId="{324924E4-4754-4549-9B33-E78D59D742EC}" destId="{FD36A126-9D9B-1D4F-9D8B-82CAD7F8CB8C}" srcOrd="0" destOrd="0" presId="urn:microsoft.com/office/officeart/2005/8/layout/hierarchy4"/>
    <dgm:cxn modelId="{D353F9C3-7FE2-2C4C-A70C-566FCAEBDA76}" srcId="{EC30DB48-E692-D54D-961D-5BE1AA3631A6}" destId="{F8EAF1FA-2683-9B48-A3B1-6BA3F8A8D82C}" srcOrd="1" destOrd="0" parTransId="{58AA38ED-A748-A14E-877B-DE29971D8358}" sibTransId="{BD19C3A6-0AAD-1144-ACE2-FB34ABC34A6D}"/>
    <dgm:cxn modelId="{DB59FA63-9636-9B41-ACCC-6946106256CF}" srcId="{B8FA3E55-EDB4-514F-A23E-9A87F28E84A3}" destId="{4C2DBDC7-4E47-1D4C-911B-BD997A53A66F}" srcOrd="0" destOrd="0" parTransId="{456B478C-142E-EF4E-AFDB-0CC3092AC711}" sibTransId="{59E564AB-071F-6F41-9207-4259831989A9}"/>
    <dgm:cxn modelId="{E67F75CB-9B13-C146-84F4-74772D30C8D3}" type="presOf" srcId="{4C2DBDC7-4E47-1D4C-911B-BD997A53A66F}" destId="{A4A0626E-0BF2-964B-A3DC-45E9CE3389E9}" srcOrd="0" destOrd="0" presId="urn:microsoft.com/office/officeart/2005/8/layout/hierarchy4"/>
    <dgm:cxn modelId="{8F9E8222-EB0D-2B40-B769-00A5E0F979F7}" srcId="{EC30DB48-E692-D54D-961D-5BE1AA3631A6}" destId="{60F99B74-C22B-784D-A80B-7FC1C9B02D61}" srcOrd="0" destOrd="0" parTransId="{736FB4AD-F9A4-CC4D-AAFD-0C227B5C23D7}" sibTransId="{76C4BF11-FD3D-FB47-9F26-15E9BC3BD74A}"/>
    <dgm:cxn modelId="{15D9514F-DA6C-D74D-B059-DD786B101A9E}" srcId="{4C2DBDC7-4E47-1D4C-911B-BD997A53A66F}" destId="{2E299398-566F-764E-B9DC-901C1D822C18}" srcOrd="1" destOrd="0" parTransId="{9FF5A8D7-61F9-4449-AE12-24DE1C8854D6}" sibTransId="{D94C5FD5-20F7-C644-AD14-F7202794ED47}"/>
    <dgm:cxn modelId="{26F7C646-BC6F-3D49-9A5A-686DC90893EF}" srcId="{4C2DBDC7-4E47-1D4C-911B-BD997A53A66F}" destId="{EC30DB48-E692-D54D-961D-5BE1AA3631A6}" srcOrd="0" destOrd="0" parTransId="{404F131D-C784-BC4B-A307-D99F3CBF2C93}" sibTransId="{7DCAC4BA-8601-5A42-8F29-5823AFFE03FD}"/>
    <dgm:cxn modelId="{45CA2801-447C-3042-888C-687423AA95DF}" type="presOf" srcId="{B8FA3E55-EDB4-514F-A23E-9A87F28E84A3}" destId="{B8F03D30-683F-F14D-8ED4-C5C4C80C531E}" srcOrd="0" destOrd="0" presId="urn:microsoft.com/office/officeart/2005/8/layout/hierarchy4"/>
    <dgm:cxn modelId="{3BED7A80-C174-7041-BDA0-FCF1409EAD1B}" type="presOf" srcId="{EC30DB48-E692-D54D-961D-5BE1AA3631A6}" destId="{EA4AB792-2189-E546-8590-51BD1EFB62B7}" srcOrd="0" destOrd="0" presId="urn:microsoft.com/office/officeart/2005/8/layout/hierarchy4"/>
    <dgm:cxn modelId="{107AE402-0AA4-5C43-AF3A-CC802AC3C1AD}" srcId="{128399A6-7DFE-CC4B-BC80-C7EB24F2B6E0}" destId="{25F2648E-54E4-D246-BBAE-B225FB5173E0}" srcOrd="0" destOrd="0" parTransId="{7B85EABE-5CAC-1048-A788-33BEBBDC47A2}" sibTransId="{F83CD1F3-79D3-8544-9C31-A8DB8F9ACDBE}"/>
    <dgm:cxn modelId="{A290A52D-A5A5-A846-8531-EE2A8D6AF309}" type="presOf" srcId="{25F2648E-54E4-D246-BBAE-B225FB5173E0}" destId="{261182AD-7CE8-8645-A4FA-2616D3B17F72}" srcOrd="0" destOrd="0" presId="urn:microsoft.com/office/officeart/2005/8/layout/hierarchy4"/>
    <dgm:cxn modelId="{DA41E697-87C4-AF4C-AAAE-BFABFEDDD333}" type="presOf" srcId="{128399A6-7DFE-CC4B-BC80-C7EB24F2B6E0}" destId="{5D4C7756-D255-724F-AF2E-5213D35530BC}" srcOrd="0" destOrd="0" presId="urn:microsoft.com/office/officeart/2005/8/layout/hierarchy4"/>
    <dgm:cxn modelId="{09517BC5-0A8E-B54D-AEDB-8070F05F0EA2}" type="presOf" srcId="{60F99B74-C22B-784D-A80B-7FC1C9B02D61}" destId="{67B4A79D-E445-1E49-A807-EC7FBB5933E1}" srcOrd="0" destOrd="0" presId="urn:microsoft.com/office/officeart/2005/8/layout/hierarchy4"/>
    <dgm:cxn modelId="{3F532D87-FDA8-5244-A4C9-3F1EC8C7E3CD}" srcId="{128399A6-7DFE-CC4B-BC80-C7EB24F2B6E0}" destId="{9DFBB494-9704-8B45-9620-9618486E83A2}" srcOrd="1" destOrd="0" parTransId="{91DA2DB2-EB53-B840-BE2B-A0CBD4F9FADB}" sibTransId="{2A5ACDAA-46F6-AF4D-93DE-20EE24873C89}"/>
    <dgm:cxn modelId="{7CB58BA5-E1F3-0044-853F-2D482AD715F5}" srcId="{4C2DBDC7-4E47-1D4C-911B-BD997A53A66F}" destId="{128399A6-7DFE-CC4B-BC80-C7EB24F2B6E0}" srcOrd="2" destOrd="0" parTransId="{5EE761B2-DECE-A844-B229-72C50247C147}" sibTransId="{2D7D93B8-2792-0046-A521-8FD90BC1B9FE}"/>
    <dgm:cxn modelId="{412C21AC-3DF2-A74E-9721-636B7CAEDA01}" type="presOf" srcId="{B5166616-9270-2E4C-8163-E91E9934D3F7}" destId="{00BB6C7A-4792-0C43-A82B-9FFA0AECE485}" srcOrd="0" destOrd="0" presId="urn:microsoft.com/office/officeart/2005/8/layout/hierarchy4"/>
    <dgm:cxn modelId="{CADB3CBB-8AFB-544D-9F36-955D17F6ABA1}" type="presOf" srcId="{F8EAF1FA-2683-9B48-A3B1-6BA3F8A8D82C}" destId="{C87B3B1C-EA37-1440-BB0B-A1D2A34D8150}" srcOrd="0" destOrd="0" presId="urn:microsoft.com/office/officeart/2005/8/layout/hierarchy4"/>
    <dgm:cxn modelId="{DE9FD33E-1520-FA42-B038-319FEDFE7119}" type="presOf" srcId="{9DFBB494-9704-8B45-9620-9618486E83A2}" destId="{F6E5B1F1-CE65-3A46-A38B-8CD08D229D29}" srcOrd="0" destOrd="0" presId="urn:microsoft.com/office/officeart/2005/8/layout/hierarchy4"/>
    <dgm:cxn modelId="{307907DF-4418-3448-8ABD-A0D182B18EB0}" type="presParOf" srcId="{B8F03D30-683F-F14D-8ED4-C5C4C80C531E}" destId="{D179F631-DFCE-934B-B5F0-A684D08DC311}" srcOrd="0" destOrd="0" presId="urn:microsoft.com/office/officeart/2005/8/layout/hierarchy4"/>
    <dgm:cxn modelId="{BE60F2F3-D245-6C44-8CA3-AD643C88C175}" type="presParOf" srcId="{D179F631-DFCE-934B-B5F0-A684D08DC311}" destId="{A4A0626E-0BF2-964B-A3DC-45E9CE3389E9}" srcOrd="0" destOrd="0" presId="urn:microsoft.com/office/officeart/2005/8/layout/hierarchy4"/>
    <dgm:cxn modelId="{DFFB0B95-299B-324D-94BC-70312FECCF30}" type="presParOf" srcId="{D179F631-DFCE-934B-B5F0-A684D08DC311}" destId="{E2ECD7C4-DF69-2C43-AFE6-73ABD685797D}" srcOrd="1" destOrd="0" presId="urn:microsoft.com/office/officeart/2005/8/layout/hierarchy4"/>
    <dgm:cxn modelId="{2157F7AA-3033-7E4E-B356-5A065C869BD2}" type="presParOf" srcId="{D179F631-DFCE-934B-B5F0-A684D08DC311}" destId="{32080FA0-1643-C74E-A987-90956342E220}" srcOrd="2" destOrd="0" presId="urn:microsoft.com/office/officeart/2005/8/layout/hierarchy4"/>
    <dgm:cxn modelId="{81AC0739-4989-DE40-B939-B60D1508D84D}" type="presParOf" srcId="{32080FA0-1643-C74E-A987-90956342E220}" destId="{901F63FA-A677-6848-A333-DB5BF616204E}" srcOrd="0" destOrd="0" presId="urn:microsoft.com/office/officeart/2005/8/layout/hierarchy4"/>
    <dgm:cxn modelId="{54B55753-F069-CC45-ACC8-EF5B78E3B109}" type="presParOf" srcId="{901F63FA-A677-6848-A333-DB5BF616204E}" destId="{EA4AB792-2189-E546-8590-51BD1EFB62B7}" srcOrd="0" destOrd="0" presId="urn:microsoft.com/office/officeart/2005/8/layout/hierarchy4"/>
    <dgm:cxn modelId="{EF81957D-1BCD-1049-AE16-B096F7257FEF}" type="presParOf" srcId="{901F63FA-A677-6848-A333-DB5BF616204E}" destId="{911D11D5-EBD5-9143-90CE-9FEBD52CCF80}" srcOrd="1" destOrd="0" presId="urn:microsoft.com/office/officeart/2005/8/layout/hierarchy4"/>
    <dgm:cxn modelId="{AE4FCA6B-F75C-9546-BA21-61782D3E8869}" type="presParOf" srcId="{901F63FA-A677-6848-A333-DB5BF616204E}" destId="{41AE90C0-057D-E547-97A5-FF7206DA527A}" srcOrd="2" destOrd="0" presId="urn:microsoft.com/office/officeart/2005/8/layout/hierarchy4"/>
    <dgm:cxn modelId="{F88EDA29-6815-F643-977F-B169965AE3F6}" type="presParOf" srcId="{41AE90C0-057D-E547-97A5-FF7206DA527A}" destId="{CEAD4F3E-8583-9D4A-9D95-1C2D0730E26E}" srcOrd="0" destOrd="0" presId="urn:microsoft.com/office/officeart/2005/8/layout/hierarchy4"/>
    <dgm:cxn modelId="{E0EA15A5-4E90-974B-AE6A-71A8EFAB98E6}" type="presParOf" srcId="{CEAD4F3E-8583-9D4A-9D95-1C2D0730E26E}" destId="{67B4A79D-E445-1E49-A807-EC7FBB5933E1}" srcOrd="0" destOrd="0" presId="urn:microsoft.com/office/officeart/2005/8/layout/hierarchy4"/>
    <dgm:cxn modelId="{718C6459-D72A-C541-B18C-11515F3D462B}" type="presParOf" srcId="{CEAD4F3E-8583-9D4A-9D95-1C2D0730E26E}" destId="{20A8C5B6-6B59-2646-9B1C-EA80C19D6BBA}" srcOrd="1" destOrd="0" presId="urn:microsoft.com/office/officeart/2005/8/layout/hierarchy4"/>
    <dgm:cxn modelId="{18197378-7D40-D34D-8441-2A5191CC5BD2}" type="presParOf" srcId="{41AE90C0-057D-E547-97A5-FF7206DA527A}" destId="{5A91B9BF-5F17-F44C-9BC2-813209E5DBC5}" srcOrd="1" destOrd="0" presId="urn:microsoft.com/office/officeart/2005/8/layout/hierarchy4"/>
    <dgm:cxn modelId="{BEC94ACA-7542-A94A-A531-2FC3A942534F}" type="presParOf" srcId="{41AE90C0-057D-E547-97A5-FF7206DA527A}" destId="{AA21402F-BAD6-FC49-A915-5DDAE35B92DD}" srcOrd="2" destOrd="0" presId="urn:microsoft.com/office/officeart/2005/8/layout/hierarchy4"/>
    <dgm:cxn modelId="{4C388B11-C390-D147-B63F-508CD4F1B3D9}" type="presParOf" srcId="{AA21402F-BAD6-FC49-A915-5DDAE35B92DD}" destId="{C87B3B1C-EA37-1440-BB0B-A1D2A34D8150}" srcOrd="0" destOrd="0" presId="urn:microsoft.com/office/officeart/2005/8/layout/hierarchy4"/>
    <dgm:cxn modelId="{6846DB09-B219-C947-A053-6730D3578292}" type="presParOf" srcId="{AA21402F-BAD6-FC49-A915-5DDAE35B92DD}" destId="{28828799-FF49-654E-B1D4-2F476FC8A23E}" srcOrd="1" destOrd="0" presId="urn:microsoft.com/office/officeart/2005/8/layout/hierarchy4"/>
    <dgm:cxn modelId="{88759910-5438-D743-A492-3C52E183673F}" type="presParOf" srcId="{32080FA0-1643-C74E-A987-90956342E220}" destId="{8C2A055F-A479-DF4A-B6C1-1CC459F4B59A}" srcOrd="1" destOrd="0" presId="urn:microsoft.com/office/officeart/2005/8/layout/hierarchy4"/>
    <dgm:cxn modelId="{D7233CD7-BC0B-254E-B049-C4F6B551AED8}" type="presParOf" srcId="{32080FA0-1643-C74E-A987-90956342E220}" destId="{41989E0D-5187-484E-95B0-7E58CD05FC21}" srcOrd="2" destOrd="0" presId="urn:microsoft.com/office/officeart/2005/8/layout/hierarchy4"/>
    <dgm:cxn modelId="{103B2C93-4706-D040-8AD5-5E8D2C9ABA88}" type="presParOf" srcId="{41989E0D-5187-484E-95B0-7E58CD05FC21}" destId="{C9B0476B-E28E-474B-8AD8-D06419CDB52B}" srcOrd="0" destOrd="0" presId="urn:microsoft.com/office/officeart/2005/8/layout/hierarchy4"/>
    <dgm:cxn modelId="{C9284A6C-6817-4D44-8FD4-AD56A2CA20A4}" type="presParOf" srcId="{41989E0D-5187-484E-95B0-7E58CD05FC21}" destId="{6EDB7EB9-DC1B-924C-8BB0-E2B5F4CE25A1}" srcOrd="1" destOrd="0" presId="urn:microsoft.com/office/officeart/2005/8/layout/hierarchy4"/>
    <dgm:cxn modelId="{C07B76AF-5327-BF49-A3AD-BC069A20B12A}" type="presParOf" srcId="{41989E0D-5187-484E-95B0-7E58CD05FC21}" destId="{0124667D-0BE5-B54A-8C61-86C69F2ABABA}" srcOrd="2" destOrd="0" presId="urn:microsoft.com/office/officeart/2005/8/layout/hierarchy4"/>
    <dgm:cxn modelId="{2E17625C-E70B-B74E-AAB4-4EE7AE19D2DC}" type="presParOf" srcId="{0124667D-0BE5-B54A-8C61-86C69F2ABABA}" destId="{4BA6BFEB-A5FB-3A4E-BF56-9EE5F0884E1D}" srcOrd="0" destOrd="0" presId="urn:microsoft.com/office/officeart/2005/8/layout/hierarchy4"/>
    <dgm:cxn modelId="{F650C2C6-4D56-834E-BB83-980AEBA8115E}" type="presParOf" srcId="{4BA6BFEB-A5FB-3A4E-BF56-9EE5F0884E1D}" destId="{00BB6C7A-4792-0C43-A82B-9FFA0AECE485}" srcOrd="0" destOrd="0" presId="urn:microsoft.com/office/officeart/2005/8/layout/hierarchy4"/>
    <dgm:cxn modelId="{265CBB5F-7B38-DF48-A6E7-1459EC10239B}" type="presParOf" srcId="{4BA6BFEB-A5FB-3A4E-BF56-9EE5F0884E1D}" destId="{3A6AE4DE-151F-8F4E-88A8-9B25993767ED}" srcOrd="1" destOrd="0" presId="urn:microsoft.com/office/officeart/2005/8/layout/hierarchy4"/>
    <dgm:cxn modelId="{1AB21595-1378-2742-A61A-9EAE7FE4245A}" type="presParOf" srcId="{0124667D-0BE5-B54A-8C61-86C69F2ABABA}" destId="{E714E36E-9DD5-F143-B3CA-46CF9CF098A1}" srcOrd="1" destOrd="0" presId="urn:microsoft.com/office/officeart/2005/8/layout/hierarchy4"/>
    <dgm:cxn modelId="{296F27F8-5918-A54B-AFBF-F6442281F205}" type="presParOf" srcId="{0124667D-0BE5-B54A-8C61-86C69F2ABABA}" destId="{A9C43AF5-4171-0C4A-A1D5-584FB58B5FFF}" srcOrd="2" destOrd="0" presId="urn:microsoft.com/office/officeart/2005/8/layout/hierarchy4"/>
    <dgm:cxn modelId="{486A1EDD-C206-874B-9A90-33930ECB3F8F}" type="presParOf" srcId="{A9C43AF5-4171-0C4A-A1D5-584FB58B5FFF}" destId="{FD36A126-9D9B-1D4F-9D8B-82CAD7F8CB8C}" srcOrd="0" destOrd="0" presId="urn:microsoft.com/office/officeart/2005/8/layout/hierarchy4"/>
    <dgm:cxn modelId="{163E7DB4-0C3D-7348-BC0D-FD075F7DB080}" type="presParOf" srcId="{A9C43AF5-4171-0C4A-A1D5-584FB58B5FFF}" destId="{16CE0655-AF08-ED42-9BF2-5456ABA1550E}" srcOrd="1" destOrd="0" presId="urn:microsoft.com/office/officeart/2005/8/layout/hierarchy4"/>
    <dgm:cxn modelId="{F9ECE0F8-301D-A446-ACBA-EA86E406A96D}" type="presParOf" srcId="{32080FA0-1643-C74E-A987-90956342E220}" destId="{DC814B8F-F346-E04E-BF25-14B54EB3601B}" srcOrd="3" destOrd="0" presId="urn:microsoft.com/office/officeart/2005/8/layout/hierarchy4"/>
    <dgm:cxn modelId="{F6968777-F046-3245-8107-A9BFA7ED6834}" type="presParOf" srcId="{32080FA0-1643-C74E-A987-90956342E220}" destId="{00DA70AF-030B-A345-A3ED-D026C61E30A5}" srcOrd="4" destOrd="0" presId="urn:microsoft.com/office/officeart/2005/8/layout/hierarchy4"/>
    <dgm:cxn modelId="{BCE6B7D4-4ED7-7C45-95EE-BE76804E372B}" type="presParOf" srcId="{00DA70AF-030B-A345-A3ED-D026C61E30A5}" destId="{5D4C7756-D255-724F-AF2E-5213D35530BC}" srcOrd="0" destOrd="0" presId="urn:microsoft.com/office/officeart/2005/8/layout/hierarchy4"/>
    <dgm:cxn modelId="{DAB5ADC4-031C-114D-9357-F26294572DC3}" type="presParOf" srcId="{00DA70AF-030B-A345-A3ED-D026C61E30A5}" destId="{7474890B-8FDB-5B40-AE77-76BD046E4DA6}" srcOrd="1" destOrd="0" presId="urn:microsoft.com/office/officeart/2005/8/layout/hierarchy4"/>
    <dgm:cxn modelId="{BBA94EA9-01C5-E04C-BAFC-050B17C7B848}" type="presParOf" srcId="{00DA70AF-030B-A345-A3ED-D026C61E30A5}" destId="{D1E50C55-7DC6-1748-AA58-F3D4150A07E3}" srcOrd="2" destOrd="0" presId="urn:microsoft.com/office/officeart/2005/8/layout/hierarchy4"/>
    <dgm:cxn modelId="{31DAE8E7-25ED-5B48-B15D-6F5ED624472D}" type="presParOf" srcId="{D1E50C55-7DC6-1748-AA58-F3D4150A07E3}" destId="{09A8C9FA-9A48-7241-8857-912135BBD289}" srcOrd="0" destOrd="0" presId="urn:microsoft.com/office/officeart/2005/8/layout/hierarchy4"/>
    <dgm:cxn modelId="{B4AFA27F-8F37-8D41-B5B9-F486824FA693}" type="presParOf" srcId="{09A8C9FA-9A48-7241-8857-912135BBD289}" destId="{261182AD-7CE8-8645-A4FA-2616D3B17F72}" srcOrd="0" destOrd="0" presId="urn:microsoft.com/office/officeart/2005/8/layout/hierarchy4"/>
    <dgm:cxn modelId="{785DB652-83DB-BA47-A65D-0DF4E3D53872}" type="presParOf" srcId="{09A8C9FA-9A48-7241-8857-912135BBD289}" destId="{884A48B9-B48A-0F41-B35C-C1C8228397CF}" srcOrd="1" destOrd="0" presId="urn:microsoft.com/office/officeart/2005/8/layout/hierarchy4"/>
    <dgm:cxn modelId="{1D234F61-7682-314E-A752-7C114E90DD61}" type="presParOf" srcId="{D1E50C55-7DC6-1748-AA58-F3D4150A07E3}" destId="{7997A3E7-438B-8945-9122-7BE54D12DDFB}" srcOrd="1" destOrd="0" presId="urn:microsoft.com/office/officeart/2005/8/layout/hierarchy4"/>
    <dgm:cxn modelId="{5940CBFB-C25A-E244-B07C-C7764B78ACA9}" type="presParOf" srcId="{D1E50C55-7DC6-1748-AA58-F3D4150A07E3}" destId="{38771A1A-CAF0-484E-BCCE-CF2E5A985CE6}" srcOrd="2" destOrd="0" presId="urn:microsoft.com/office/officeart/2005/8/layout/hierarchy4"/>
    <dgm:cxn modelId="{6C0CDEA7-7D0E-2E4A-BCBC-F0060872C9C0}" type="presParOf" srcId="{38771A1A-CAF0-484E-BCCE-CF2E5A985CE6}" destId="{F6E5B1F1-CE65-3A46-A38B-8CD08D229D29}" srcOrd="0" destOrd="0" presId="urn:microsoft.com/office/officeart/2005/8/layout/hierarchy4"/>
    <dgm:cxn modelId="{3987A59B-FF16-AC4D-86AB-0CA89D202CAB}" type="presParOf" srcId="{38771A1A-CAF0-484E-BCCE-CF2E5A985CE6}" destId="{4984BA54-4A86-6C4B-B3D6-82B8FAE2C8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2BA22-82C5-3B4D-B734-6BECA0B29BFB}" type="doc">
      <dgm:prSet loTypeId="urn:microsoft.com/office/officeart/2005/8/layout/hierarchy2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843E906-127C-FB44-B23B-E06BB5FB4566}">
      <dgm:prSet phldrT="[Text]" custT="1"/>
      <dgm:spPr/>
      <dgm:t>
        <a:bodyPr/>
        <a:lstStyle/>
        <a:p>
          <a:r>
            <a:rPr lang="en-US" sz="2800" dirty="0" smtClean="0"/>
            <a:t>Disease</a:t>
          </a:r>
          <a:endParaRPr lang="en-US" sz="2800" dirty="0"/>
        </a:p>
      </dgm:t>
    </dgm:pt>
    <dgm:pt modelId="{8DB1D22C-9D4E-854D-AB45-9CF871A71423}" type="parTrans" cxnId="{077F7C02-CBA8-5049-AB7A-DAC65DEE0A50}">
      <dgm:prSet/>
      <dgm:spPr/>
      <dgm:t>
        <a:bodyPr/>
        <a:lstStyle/>
        <a:p>
          <a:endParaRPr lang="en-US" sz="2800"/>
        </a:p>
      </dgm:t>
    </dgm:pt>
    <dgm:pt modelId="{5C9E9E9C-BA03-E142-90F4-6F19AB77901B}" type="sibTrans" cxnId="{077F7C02-CBA8-5049-AB7A-DAC65DEE0A50}">
      <dgm:prSet/>
      <dgm:spPr/>
      <dgm:t>
        <a:bodyPr/>
        <a:lstStyle/>
        <a:p>
          <a:endParaRPr lang="en-US" sz="2800"/>
        </a:p>
      </dgm:t>
    </dgm:pt>
    <dgm:pt modelId="{27CBFBBA-D75E-364A-A5BE-1113D392ABAD}">
      <dgm:prSet phldrT="[Text]" custT="1"/>
      <dgm:spPr/>
      <dgm:t>
        <a:bodyPr/>
        <a:lstStyle/>
        <a:p>
          <a:r>
            <a:rPr lang="en-US" sz="1200" dirty="0" smtClean="0"/>
            <a:t>Genetic errors of amino acid transport </a:t>
          </a:r>
          <a:endParaRPr lang="en-US" sz="1200" dirty="0"/>
        </a:p>
      </dgm:t>
    </dgm:pt>
    <dgm:pt modelId="{FBDA51B7-AF86-2F4B-972A-6BCC481B8150}" type="parTrans" cxnId="{B1C78BE3-3481-1C46-9053-09C2459E37ED}">
      <dgm:prSet custT="1"/>
      <dgm:spPr/>
      <dgm:t>
        <a:bodyPr/>
        <a:lstStyle/>
        <a:p>
          <a:endParaRPr lang="en-US" sz="800"/>
        </a:p>
      </dgm:t>
    </dgm:pt>
    <dgm:pt modelId="{D6C9F396-1BE4-7D49-AE73-2B202E9AE9B9}" type="sibTrans" cxnId="{B1C78BE3-3481-1C46-9053-09C2459E37ED}">
      <dgm:prSet/>
      <dgm:spPr/>
      <dgm:t>
        <a:bodyPr/>
        <a:lstStyle/>
        <a:p>
          <a:endParaRPr lang="en-US" sz="2800"/>
        </a:p>
      </dgm:t>
    </dgm:pt>
    <dgm:pt modelId="{CC616776-D785-9B4A-94C7-6EB415F82AEB}">
      <dgm:prSet custT="1"/>
      <dgm:spPr/>
      <dgm:t>
        <a:bodyPr/>
        <a:lstStyle/>
        <a:p>
          <a:r>
            <a:rPr lang="en-US" sz="1600" dirty="0" smtClean="0"/>
            <a:t>Cystinuria:</a:t>
          </a:r>
          <a:endParaRPr lang="en-US" sz="1600" dirty="0"/>
        </a:p>
      </dgm:t>
    </dgm:pt>
    <dgm:pt modelId="{3233BC19-DC5A-2643-A16B-7B0971158821}" type="parTrans" cxnId="{EB3C5A06-5C39-6545-806A-9A18B571DED4}">
      <dgm:prSet custT="1"/>
      <dgm:spPr/>
      <dgm:t>
        <a:bodyPr/>
        <a:lstStyle/>
        <a:p>
          <a:endParaRPr lang="en-US" sz="800"/>
        </a:p>
      </dgm:t>
    </dgm:pt>
    <dgm:pt modelId="{128757BF-C2B4-A040-A4A1-4A2DEED67848}" type="sibTrans" cxnId="{EB3C5A06-5C39-6545-806A-9A18B571DED4}">
      <dgm:prSet/>
      <dgm:spPr/>
      <dgm:t>
        <a:bodyPr/>
        <a:lstStyle/>
        <a:p>
          <a:endParaRPr lang="en-US" sz="2800"/>
        </a:p>
      </dgm:t>
    </dgm:pt>
    <dgm:pt modelId="{3DF0CBCF-5EBE-E048-A5D8-942FD61C4DAB}">
      <dgm:prSet custT="1"/>
      <dgm:spPr/>
      <dgm:t>
        <a:bodyPr/>
        <a:lstStyle/>
        <a:p>
          <a:r>
            <a:rPr lang="en-US" sz="1200" smtClean="0"/>
            <a:t>Most common gen disorder of amino acid transport </a:t>
          </a:r>
          <a:endParaRPr lang="en-US" sz="1200"/>
        </a:p>
      </dgm:t>
    </dgm:pt>
    <dgm:pt modelId="{C7F1ECD5-B42E-114B-90D8-98B4CE129742}" type="parTrans" cxnId="{61E58611-2211-B347-8166-0E4E1A7D0D1C}">
      <dgm:prSet custT="1"/>
      <dgm:spPr/>
      <dgm:t>
        <a:bodyPr/>
        <a:lstStyle/>
        <a:p>
          <a:endParaRPr lang="en-US" sz="800"/>
        </a:p>
      </dgm:t>
    </dgm:pt>
    <dgm:pt modelId="{7AF949DB-7A1C-D843-A720-E1C6C54F36C8}" type="sibTrans" cxnId="{61E58611-2211-B347-8166-0E4E1A7D0D1C}">
      <dgm:prSet/>
      <dgm:spPr/>
      <dgm:t>
        <a:bodyPr/>
        <a:lstStyle/>
        <a:p>
          <a:endParaRPr lang="en-US" sz="2800"/>
        </a:p>
      </dgm:t>
    </dgm:pt>
    <dgm:pt modelId="{A2CF7F85-3A41-6B43-A574-0A8CC526D700}">
      <dgm:prSet custT="1"/>
      <dgm:spPr/>
      <dgm:t>
        <a:bodyPr/>
        <a:lstStyle/>
        <a:p>
          <a:r>
            <a:rPr lang="en-US" sz="1200" smtClean="0"/>
            <a:t>Inherited </a:t>
          </a:r>
          <a:endParaRPr lang="en-US" sz="1200"/>
        </a:p>
      </dgm:t>
    </dgm:pt>
    <dgm:pt modelId="{F9F44CB6-917F-9344-9D27-9840E91B3622}" type="parTrans" cxnId="{CB84D38C-5E12-C743-9997-5E7AFFD882E2}">
      <dgm:prSet custT="1"/>
      <dgm:spPr/>
      <dgm:t>
        <a:bodyPr/>
        <a:lstStyle/>
        <a:p>
          <a:endParaRPr lang="en-US" sz="800"/>
        </a:p>
      </dgm:t>
    </dgm:pt>
    <dgm:pt modelId="{64814C59-D806-5A43-A2C0-E3072A8019D6}" type="sibTrans" cxnId="{CB84D38C-5E12-C743-9997-5E7AFFD882E2}">
      <dgm:prSet/>
      <dgm:spPr/>
      <dgm:t>
        <a:bodyPr/>
        <a:lstStyle/>
        <a:p>
          <a:endParaRPr lang="en-US" sz="2800"/>
        </a:p>
      </dgm:t>
    </dgm:pt>
    <dgm:pt modelId="{27E15138-200A-234A-A4AF-8E692F0D01D2}">
      <dgm:prSet custT="1"/>
      <dgm:spPr/>
      <dgm:t>
        <a:bodyPr/>
        <a:lstStyle/>
        <a:p>
          <a:r>
            <a:rPr lang="en-US" sz="1200" smtClean="0"/>
            <a:t>Effects transport of cysteine and dibasic amino acids </a:t>
          </a:r>
          <a:endParaRPr lang="en-US" sz="1200"/>
        </a:p>
      </dgm:t>
    </dgm:pt>
    <dgm:pt modelId="{DC7F4C02-D26D-3C47-A943-CA99C28166B9}" type="parTrans" cxnId="{155EC31B-C00D-7547-996B-21F14AE72504}">
      <dgm:prSet custT="1"/>
      <dgm:spPr/>
      <dgm:t>
        <a:bodyPr/>
        <a:lstStyle/>
        <a:p>
          <a:endParaRPr lang="en-US" sz="800"/>
        </a:p>
      </dgm:t>
    </dgm:pt>
    <dgm:pt modelId="{724DD5C7-B1C1-8649-A191-9A6ABF7411C4}" type="sibTrans" cxnId="{155EC31B-C00D-7547-996B-21F14AE72504}">
      <dgm:prSet/>
      <dgm:spPr/>
      <dgm:t>
        <a:bodyPr/>
        <a:lstStyle/>
        <a:p>
          <a:endParaRPr lang="en-US" sz="2800"/>
        </a:p>
      </dgm:t>
    </dgm:pt>
    <dgm:pt modelId="{01518C42-56F3-4449-9733-3CECE9F7C272}">
      <dgm:prSet custT="1"/>
      <dgm:spPr/>
      <dgm:t>
        <a:bodyPr/>
        <a:lstStyle/>
        <a:p>
          <a:r>
            <a:rPr lang="en-US" sz="1200" dirty="0" smtClean="0"/>
            <a:t>Organs effected</a:t>
          </a:r>
          <a:endParaRPr lang="en-US" sz="1200" dirty="0"/>
        </a:p>
      </dgm:t>
    </dgm:pt>
    <dgm:pt modelId="{DEE4A569-4811-7442-B1ED-E37BB61638F6}" type="parTrans" cxnId="{E2DE6D08-5B4A-884C-9A1B-E0F486FE3439}">
      <dgm:prSet custT="1"/>
      <dgm:spPr/>
      <dgm:t>
        <a:bodyPr/>
        <a:lstStyle/>
        <a:p>
          <a:endParaRPr lang="en-US" sz="800"/>
        </a:p>
      </dgm:t>
    </dgm:pt>
    <dgm:pt modelId="{6BB393D8-BD2E-E045-86B7-D0FDA82A2FC4}" type="sibTrans" cxnId="{E2DE6D08-5B4A-884C-9A1B-E0F486FE3439}">
      <dgm:prSet/>
      <dgm:spPr/>
      <dgm:t>
        <a:bodyPr/>
        <a:lstStyle/>
        <a:p>
          <a:endParaRPr lang="en-US" sz="2800"/>
        </a:p>
      </dgm:t>
    </dgm:pt>
    <dgm:pt modelId="{4EA392B7-FD5D-2043-BE02-B047640E2418}">
      <dgm:prSet custT="1"/>
      <dgm:spPr/>
      <dgm:t>
        <a:bodyPr/>
        <a:lstStyle/>
        <a:p>
          <a:r>
            <a:rPr lang="en-US" sz="1200" dirty="0" smtClean="0"/>
            <a:t>Appear in urine and form kidney stones </a:t>
          </a:r>
          <a:endParaRPr lang="en-US" sz="1200" dirty="0"/>
        </a:p>
      </dgm:t>
    </dgm:pt>
    <dgm:pt modelId="{09911A3C-FC94-CD42-B78E-6ADE4CD496C1}" type="parTrans" cxnId="{86AFB849-D5FC-DB48-A14E-BF481D8018FE}">
      <dgm:prSet custT="1"/>
      <dgm:spPr/>
      <dgm:t>
        <a:bodyPr/>
        <a:lstStyle/>
        <a:p>
          <a:endParaRPr lang="en-US" sz="800"/>
        </a:p>
      </dgm:t>
    </dgm:pt>
    <dgm:pt modelId="{DEEB4D88-BE8D-A545-B094-D9F0E1A0B8F8}" type="sibTrans" cxnId="{86AFB849-D5FC-DB48-A14E-BF481D8018FE}">
      <dgm:prSet/>
      <dgm:spPr/>
      <dgm:t>
        <a:bodyPr/>
        <a:lstStyle/>
        <a:p>
          <a:endParaRPr lang="en-US" sz="2800"/>
        </a:p>
      </dgm:t>
    </dgm:pt>
    <dgm:pt modelId="{7E49A4EE-136C-544C-A429-F6C6681922C8}">
      <dgm:prSet custT="1"/>
      <dgm:spPr/>
      <dgm:t>
        <a:bodyPr/>
        <a:lstStyle/>
        <a:p>
          <a:r>
            <a:rPr lang="en-US" sz="1200" dirty="0" smtClean="0"/>
            <a:t>Treated by oral hydration</a:t>
          </a:r>
          <a:endParaRPr lang="en-US" sz="1200" dirty="0"/>
        </a:p>
      </dgm:t>
    </dgm:pt>
    <dgm:pt modelId="{A33DC362-50C5-6A4C-A359-10C7D5757329}" type="parTrans" cxnId="{4284807E-BB99-8347-9635-95757BAC70E2}">
      <dgm:prSet custT="1"/>
      <dgm:spPr/>
      <dgm:t>
        <a:bodyPr/>
        <a:lstStyle/>
        <a:p>
          <a:endParaRPr lang="en-US" sz="800"/>
        </a:p>
      </dgm:t>
    </dgm:pt>
    <dgm:pt modelId="{75208E69-B4F2-DB42-A182-7A4191DB8898}" type="sibTrans" cxnId="{4284807E-BB99-8347-9635-95757BAC70E2}">
      <dgm:prSet/>
      <dgm:spPr/>
      <dgm:t>
        <a:bodyPr/>
        <a:lstStyle/>
        <a:p>
          <a:endParaRPr lang="en-US" sz="2800"/>
        </a:p>
      </dgm:t>
    </dgm:pt>
    <dgm:pt modelId="{1C12856D-2497-344E-ADB6-1BBF0A3D8724}">
      <dgm:prSet custT="1"/>
      <dgm:spPr/>
      <dgm:t>
        <a:bodyPr/>
        <a:lstStyle/>
        <a:p>
          <a:r>
            <a:rPr lang="en-US" sz="1200" dirty="0" smtClean="0"/>
            <a:t>Abnormalities of protein digestion:</a:t>
          </a:r>
          <a:endParaRPr lang="en-US" sz="1200" dirty="0"/>
        </a:p>
      </dgm:t>
    </dgm:pt>
    <dgm:pt modelId="{AD11D3CC-65A9-B74F-A5C0-D447BADD59FB}" type="parTrans" cxnId="{78511B4E-F005-1144-88F5-7596A5065DC0}">
      <dgm:prSet custT="1"/>
      <dgm:spPr/>
      <dgm:t>
        <a:bodyPr/>
        <a:lstStyle/>
        <a:p>
          <a:endParaRPr lang="en-US" sz="800"/>
        </a:p>
      </dgm:t>
    </dgm:pt>
    <dgm:pt modelId="{03B45F4B-9DAC-0D4D-B46F-3AA9967023F4}" type="sibTrans" cxnId="{78511B4E-F005-1144-88F5-7596A5065DC0}">
      <dgm:prSet/>
      <dgm:spPr/>
      <dgm:t>
        <a:bodyPr/>
        <a:lstStyle/>
        <a:p>
          <a:endParaRPr lang="en-US" sz="2800"/>
        </a:p>
      </dgm:t>
    </dgm:pt>
    <dgm:pt modelId="{5A25753A-1E9C-E34B-8A7C-94771849BE56}">
      <dgm:prSet custT="1"/>
      <dgm:spPr/>
      <dgm:t>
        <a:bodyPr/>
        <a:lstStyle/>
        <a:p>
          <a:r>
            <a:rPr lang="en-US" sz="1600" dirty="0" smtClean="0"/>
            <a:t>Pancreatic insufficiency: </a:t>
          </a:r>
          <a:endParaRPr lang="en-US" sz="1600" dirty="0"/>
        </a:p>
      </dgm:t>
    </dgm:pt>
    <dgm:pt modelId="{742C5B1F-C5B1-2346-8D2D-B883146ED005}" type="parTrans" cxnId="{60F56F9F-8BB3-2745-94ED-0E36522650E9}">
      <dgm:prSet custT="1"/>
      <dgm:spPr/>
      <dgm:t>
        <a:bodyPr/>
        <a:lstStyle/>
        <a:p>
          <a:endParaRPr lang="en-US" sz="800"/>
        </a:p>
      </dgm:t>
    </dgm:pt>
    <dgm:pt modelId="{C678EF2A-775C-8C4E-ADEB-E4B5C94E5A53}" type="sibTrans" cxnId="{60F56F9F-8BB3-2745-94ED-0E36522650E9}">
      <dgm:prSet/>
      <dgm:spPr/>
      <dgm:t>
        <a:bodyPr/>
        <a:lstStyle/>
        <a:p>
          <a:endParaRPr lang="en-US" sz="2800"/>
        </a:p>
      </dgm:t>
    </dgm:pt>
    <dgm:pt modelId="{714BAFDF-2B7E-4349-B6F6-758FD6AAEDEC}">
      <dgm:prSet custT="1"/>
      <dgm:spPr/>
      <dgm:t>
        <a:bodyPr/>
        <a:lstStyle/>
        <a:p>
          <a:r>
            <a:rPr lang="en-US" sz="1200" smtClean="0"/>
            <a:t>Like in chronic pancreatitis, CF, and surgical removal </a:t>
          </a:r>
          <a:endParaRPr lang="en-US" sz="1200"/>
        </a:p>
      </dgm:t>
    </dgm:pt>
    <dgm:pt modelId="{C9EDF273-33DB-F347-8A43-46A8FFF5F87E}" type="parTrans" cxnId="{1485041C-DB7A-074E-A013-7CB17754A2B9}">
      <dgm:prSet custT="1"/>
      <dgm:spPr/>
      <dgm:t>
        <a:bodyPr/>
        <a:lstStyle/>
        <a:p>
          <a:endParaRPr lang="en-US" sz="800"/>
        </a:p>
      </dgm:t>
    </dgm:pt>
    <dgm:pt modelId="{EF001D7A-66FE-484D-A297-73D7E8E51B25}" type="sibTrans" cxnId="{1485041C-DB7A-074E-A013-7CB17754A2B9}">
      <dgm:prSet/>
      <dgm:spPr/>
      <dgm:t>
        <a:bodyPr/>
        <a:lstStyle/>
        <a:p>
          <a:endParaRPr lang="en-US" sz="2800"/>
        </a:p>
      </dgm:t>
    </dgm:pt>
    <dgm:pt modelId="{694CEDAC-6F4D-A34D-9626-7AA048E8BAF2}">
      <dgm:prSet custT="1"/>
      <dgm:spPr/>
      <dgm:t>
        <a:bodyPr/>
        <a:lstStyle/>
        <a:p>
          <a:r>
            <a:rPr lang="en-US" sz="1200" smtClean="0"/>
            <a:t>Abnormal appearance of lipids and undigested proteins in feces </a:t>
          </a:r>
          <a:endParaRPr lang="en-US" sz="1200"/>
        </a:p>
      </dgm:t>
    </dgm:pt>
    <dgm:pt modelId="{14DC6F0E-5CFA-2542-BE4F-C1A8D07FC51B}" type="parTrans" cxnId="{DD04E198-F307-054B-94DE-87FF6A39F749}">
      <dgm:prSet custT="1"/>
      <dgm:spPr/>
      <dgm:t>
        <a:bodyPr/>
        <a:lstStyle/>
        <a:p>
          <a:endParaRPr lang="en-US" sz="800"/>
        </a:p>
      </dgm:t>
    </dgm:pt>
    <dgm:pt modelId="{1C25664C-C43F-BE43-BB22-B28C24A8D75B}" type="sibTrans" cxnId="{DD04E198-F307-054B-94DE-87FF6A39F749}">
      <dgm:prSet/>
      <dgm:spPr/>
      <dgm:t>
        <a:bodyPr/>
        <a:lstStyle/>
        <a:p>
          <a:endParaRPr lang="en-US" sz="2800"/>
        </a:p>
      </dgm:t>
    </dgm:pt>
    <dgm:pt modelId="{F5064119-3113-F84B-8B1F-7B3FCA546E9E}">
      <dgm:prSet custT="1"/>
      <dgm:spPr/>
      <dgm:t>
        <a:bodyPr/>
        <a:lstStyle/>
        <a:p>
          <a:r>
            <a:rPr lang="en-US" sz="1600" dirty="0" smtClean="0"/>
            <a:t>Celiac disease:</a:t>
          </a:r>
          <a:endParaRPr lang="en-US" sz="1600" dirty="0"/>
        </a:p>
      </dgm:t>
    </dgm:pt>
    <dgm:pt modelId="{AC3D00DF-2706-4144-84B1-2DC9B5970689}" type="parTrans" cxnId="{BF5932E2-451A-644D-83BC-F485C91BB44A}">
      <dgm:prSet custT="1"/>
      <dgm:spPr/>
      <dgm:t>
        <a:bodyPr/>
        <a:lstStyle/>
        <a:p>
          <a:endParaRPr lang="en-US" sz="800"/>
        </a:p>
      </dgm:t>
    </dgm:pt>
    <dgm:pt modelId="{669A8CAC-EE39-8648-9123-D8EC2EF16B8D}" type="sibTrans" cxnId="{BF5932E2-451A-644D-83BC-F485C91BB44A}">
      <dgm:prSet/>
      <dgm:spPr/>
      <dgm:t>
        <a:bodyPr/>
        <a:lstStyle/>
        <a:p>
          <a:endParaRPr lang="en-US" sz="2800"/>
        </a:p>
      </dgm:t>
    </dgm:pt>
    <dgm:pt modelId="{16883D6E-4EEB-8049-B330-EC9E859B940D}">
      <dgm:prSet custT="1"/>
      <dgm:spPr/>
      <dgm:t>
        <a:bodyPr/>
        <a:lstStyle/>
        <a:p>
          <a:r>
            <a:rPr lang="en-US" sz="1200" dirty="0" smtClean="0"/>
            <a:t>Increase in malabsorption</a:t>
          </a:r>
          <a:endParaRPr lang="en-US" sz="1200" dirty="0"/>
        </a:p>
      </dgm:t>
    </dgm:pt>
    <dgm:pt modelId="{F0204206-7A25-BB47-83AF-4D072D578A86}" type="parTrans" cxnId="{FF0C4B5E-BAB3-E742-B3B1-AC45AF391BAC}">
      <dgm:prSet custT="1"/>
      <dgm:spPr/>
      <dgm:t>
        <a:bodyPr/>
        <a:lstStyle/>
        <a:p>
          <a:endParaRPr lang="en-US" sz="800"/>
        </a:p>
      </dgm:t>
    </dgm:pt>
    <dgm:pt modelId="{F208ABFE-EA00-AB47-BE9C-9979C6174652}" type="sibTrans" cxnId="{FF0C4B5E-BAB3-E742-B3B1-AC45AF391BAC}">
      <dgm:prSet/>
      <dgm:spPr/>
      <dgm:t>
        <a:bodyPr/>
        <a:lstStyle/>
        <a:p>
          <a:endParaRPr lang="en-US" sz="2800"/>
        </a:p>
      </dgm:t>
    </dgm:pt>
    <dgm:pt modelId="{ABF483CA-11E7-E742-B217-AB0B70244CED}">
      <dgm:prSet custT="1"/>
      <dgm:spPr/>
      <dgm:t>
        <a:bodyPr/>
        <a:lstStyle/>
        <a:p>
          <a:r>
            <a:rPr lang="en-US" sz="1200" dirty="0" smtClean="0"/>
            <a:t> kidney and small intestine </a:t>
          </a:r>
          <a:endParaRPr lang="en-US" sz="1200" dirty="0"/>
        </a:p>
      </dgm:t>
    </dgm:pt>
    <dgm:pt modelId="{1F9F6DC0-A4E0-0445-A2AE-A508905AA7A3}" type="parTrans" cxnId="{1DA5CD9F-3BCF-2E44-B5CC-5F6C4641911D}">
      <dgm:prSet custT="1"/>
      <dgm:spPr/>
      <dgm:t>
        <a:bodyPr/>
        <a:lstStyle/>
        <a:p>
          <a:endParaRPr lang="en-US" sz="800"/>
        </a:p>
      </dgm:t>
    </dgm:pt>
    <dgm:pt modelId="{33F982A0-EE27-9A46-B936-FA5A1B937FE5}" type="sibTrans" cxnId="{1DA5CD9F-3BCF-2E44-B5CC-5F6C4641911D}">
      <dgm:prSet/>
      <dgm:spPr/>
      <dgm:t>
        <a:bodyPr/>
        <a:lstStyle/>
        <a:p>
          <a:endParaRPr lang="en-US" sz="2800"/>
        </a:p>
      </dgm:t>
    </dgm:pt>
    <dgm:pt modelId="{01533B93-5659-934F-B099-35D038392288}">
      <dgm:prSet custT="1"/>
      <dgm:spPr/>
      <dgm:t>
        <a:bodyPr/>
        <a:lstStyle/>
        <a:p>
          <a:r>
            <a:rPr lang="en-US" sz="1200" dirty="0" smtClean="0"/>
            <a:t>gluten in wheat, rye , and barley</a:t>
          </a:r>
          <a:endParaRPr lang="en-US" sz="1200" dirty="0"/>
        </a:p>
      </dgm:t>
    </dgm:pt>
    <dgm:pt modelId="{33A59BDE-8FC0-4445-B2CB-C77D35F605DE}" type="parTrans" cxnId="{C1C260F3-0945-0B4C-BB8D-B388E7EABA44}">
      <dgm:prSet custT="1"/>
      <dgm:spPr/>
      <dgm:t>
        <a:bodyPr/>
        <a:lstStyle/>
        <a:p>
          <a:endParaRPr lang="en-US" sz="800"/>
        </a:p>
      </dgm:t>
    </dgm:pt>
    <dgm:pt modelId="{F878E005-4D81-8B43-9B5C-C5CAB1E820E1}" type="sibTrans" cxnId="{C1C260F3-0945-0B4C-BB8D-B388E7EABA44}">
      <dgm:prSet/>
      <dgm:spPr/>
      <dgm:t>
        <a:bodyPr/>
        <a:lstStyle/>
        <a:p>
          <a:endParaRPr lang="en-US" sz="2800"/>
        </a:p>
      </dgm:t>
    </dgm:pt>
    <dgm:pt modelId="{29DC3986-0404-3249-BD18-DD36CD7B20DD}">
      <dgm:prSet custT="1"/>
      <dgm:spPr/>
      <dgm:t>
        <a:bodyPr/>
        <a:lstStyle/>
        <a:p>
          <a:r>
            <a:rPr lang="en-US" sz="1200" dirty="0" smtClean="0"/>
            <a:t>resulting in immune mediated damage to villi of small intestine in response to gluten </a:t>
          </a:r>
          <a:endParaRPr lang="en-US" sz="1200" dirty="0"/>
        </a:p>
      </dgm:t>
    </dgm:pt>
    <dgm:pt modelId="{C82CDB0B-1440-434E-86BD-94724757AFDD}" type="parTrans" cxnId="{9D66EC94-E08D-0146-B6DF-B87162817C14}">
      <dgm:prSet custT="1"/>
      <dgm:spPr/>
      <dgm:t>
        <a:bodyPr/>
        <a:lstStyle/>
        <a:p>
          <a:endParaRPr lang="en-US" sz="800"/>
        </a:p>
      </dgm:t>
    </dgm:pt>
    <dgm:pt modelId="{D78CD341-068F-2243-8C3E-F8BE22F48104}" type="sibTrans" cxnId="{9D66EC94-E08D-0146-B6DF-B87162817C14}">
      <dgm:prSet/>
      <dgm:spPr/>
      <dgm:t>
        <a:bodyPr/>
        <a:lstStyle/>
        <a:p>
          <a:endParaRPr lang="en-US" sz="2800"/>
        </a:p>
      </dgm:t>
    </dgm:pt>
    <dgm:pt modelId="{696905BE-E320-B447-AFB5-4066F8B98E23}" type="pres">
      <dgm:prSet presAssocID="{0D62BA22-82C5-3B4D-B734-6BECA0B29BF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24564F-A525-E843-9E10-8C6AD9294118}" type="pres">
      <dgm:prSet presAssocID="{2843E906-127C-FB44-B23B-E06BB5FB4566}" presName="root1" presStyleCnt="0"/>
      <dgm:spPr/>
    </dgm:pt>
    <dgm:pt modelId="{13A45CDA-CCE4-B143-ADA4-9E33032190B5}" type="pres">
      <dgm:prSet presAssocID="{2843E906-127C-FB44-B23B-E06BB5FB456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838CA2-D20C-8547-8421-38E7866A84F6}" type="pres">
      <dgm:prSet presAssocID="{2843E906-127C-FB44-B23B-E06BB5FB4566}" presName="level2hierChild" presStyleCnt="0"/>
      <dgm:spPr/>
    </dgm:pt>
    <dgm:pt modelId="{D2CDCE1F-66F5-7048-917D-8AFEC6D2A77E}" type="pres">
      <dgm:prSet presAssocID="{FBDA51B7-AF86-2F4B-972A-6BCC481B815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175976FA-3EB9-C341-ADC9-DE93FE1D6385}" type="pres">
      <dgm:prSet presAssocID="{FBDA51B7-AF86-2F4B-972A-6BCC481B815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251CAF3-6BD4-3B4C-8E27-F310526157E5}" type="pres">
      <dgm:prSet presAssocID="{27CBFBBA-D75E-364A-A5BE-1113D392ABAD}" presName="root2" presStyleCnt="0"/>
      <dgm:spPr/>
    </dgm:pt>
    <dgm:pt modelId="{4BA7AFC2-4CCA-E748-8B54-1B4DD1FA4D78}" type="pres">
      <dgm:prSet presAssocID="{27CBFBBA-D75E-364A-A5BE-1113D392ABA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5FF533-0486-AF42-86F1-D07B94D80D0C}" type="pres">
      <dgm:prSet presAssocID="{27CBFBBA-D75E-364A-A5BE-1113D392ABAD}" presName="level3hierChild" presStyleCnt="0"/>
      <dgm:spPr/>
    </dgm:pt>
    <dgm:pt modelId="{3C0F706F-4714-8141-B57D-768C7A3EBE42}" type="pres">
      <dgm:prSet presAssocID="{3233BC19-DC5A-2643-A16B-7B097115882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81DBA70-BAA6-3B4C-B747-B131035BE70E}" type="pres">
      <dgm:prSet presAssocID="{3233BC19-DC5A-2643-A16B-7B097115882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9D0C1C5-DE91-E94A-93C0-977136BAE6A9}" type="pres">
      <dgm:prSet presAssocID="{CC616776-D785-9B4A-94C7-6EB415F82AEB}" presName="root2" presStyleCnt="0"/>
      <dgm:spPr/>
    </dgm:pt>
    <dgm:pt modelId="{FC413888-8908-E94F-9B4B-15CAAC8F50F8}" type="pres">
      <dgm:prSet presAssocID="{CC616776-D785-9B4A-94C7-6EB415F82AE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913D6-8DD3-EE44-97C7-C84BDC30FEFC}" type="pres">
      <dgm:prSet presAssocID="{CC616776-D785-9B4A-94C7-6EB415F82AEB}" presName="level3hierChild" presStyleCnt="0"/>
      <dgm:spPr/>
    </dgm:pt>
    <dgm:pt modelId="{36EFFBE2-B785-854F-B364-BD12AE6E0528}" type="pres">
      <dgm:prSet presAssocID="{C7F1ECD5-B42E-114B-90D8-98B4CE129742}" presName="conn2-1" presStyleLbl="parChTrans1D4" presStyleIdx="0" presStyleCnt="12"/>
      <dgm:spPr/>
      <dgm:t>
        <a:bodyPr/>
        <a:lstStyle/>
        <a:p>
          <a:endParaRPr lang="en-US"/>
        </a:p>
      </dgm:t>
    </dgm:pt>
    <dgm:pt modelId="{82AE2824-FC33-584D-BCB2-41C8F25E8F2B}" type="pres">
      <dgm:prSet presAssocID="{C7F1ECD5-B42E-114B-90D8-98B4CE129742}" presName="connTx" presStyleLbl="parChTrans1D4" presStyleIdx="0" presStyleCnt="12"/>
      <dgm:spPr/>
      <dgm:t>
        <a:bodyPr/>
        <a:lstStyle/>
        <a:p>
          <a:endParaRPr lang="en-US"/>
        </a:p>
      </dgm:t>
    </dgm:pt>
    <dgm:pt modelId="{5744890F-5BA3-454B-8238-BAFAE20E77D4}" type="pres">
      <dgm:prSet presAssocID="{3DF0CBCF-5EBE-E048-A5D8-942FD61C4DAB}" presName="root2" presStyleCnt="0"/>
      <dgm:spPr/>
    </dgm:pt>
    <dgm:pt modelId="{FFA45E94-9EF6-A840-B38C-F3254E2AFDC0}" type="pres">
      <dgm:prSet presAssocID="{3DF0CBCF-5EBE-E048-A5D8-942FD61C4DAB}" presName="LevelTwoTextNode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9E55FB-AAA1-3E49-BAAA-B65A167681B0}" type="pres">
      <dgm:prSet presAssocID="{3DF0CBCF-5EBE-E048-A5D8-942FD61C4DAB}" presName="level3hierChild" presStyleCnt="0"/>
      <dgm:spPr/>
    </dgm:pt>
    <dgm:pt modelId="{FBDC05F5-9A49-F748-A2C9-D7F8D407667D}" type="pres">
      <dgm:prSet presAssocID="{F9F44CB6-917F-9344-9D27-9840E91B3622}" presName="conn2-1" presStyleLbl="parChTrans1D4" presStyleIdx="1" presStyleCnt="12"/>
      <dgm:spPr/>
      <dgm:t>
        <a:bodyPr/>
        <a:lstStyle/>
        <a:p>
          <a:endParaRPr lang="en-US"/>
        </a:p>
      </dgm:t>
    </dgm:pt>
    <dgm:pt modelId="{D8191541-ACF6-194A-9784-590EBE0A1F66}" type="pres">
      <dgm:prSet presAssocID="{F9F44CB6-917F-9344-9D27-9840E91B3622}" presName="connTx" presStyleLbl="parChTrans1D4" presStyleIdx="1" presStyleCnt="12"/>
      <dgm:spPr/>
      <dgm:t>
        <a:bodyPr/>
        <a:lstStyle/>
        <a:p>
          <a:endParaRPr lang="en-US"/>
        </a:p>
      </dgm:t>
    </dgm:pt>
    <dgm:pt modelId="{75B50680-3CF4-5840-88BC-EF508C243284}" type="pres">
      <dgm:prSet presAssocID="{A2CF7F85-3A41-6B43-A574-0A8CC526D700}" presName="root2" presStyleCnt="0"/>
      <dgm:spPr/>
    </dgm:pt>
    <dgm:pt modelId="{8D0F162F-8E34-EA49-AC66-68FCD975BA84}" type="pres">
      <dgm:prSet presAssocID="{A2CF7F85-3A41-6B43-A574-0A8CC526D700}" presName="LevelTwoTextNode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7D2FB2-FC8A-5B41-8CD7-E6FD5328A562}" type="pres">
      <dgm:prSet presAssocID="{A2CF7F85-3A41-6B43-A574-0A8CC526D700}" presName="level3hierChild" presStyleCnt="0"/>
      <dgm:spPr/>
    </dgm:pt>
    <dgm:pt modelId="{9139F5B7-EC55-E947-BD87-2504B3B55382}" type="pres">
      <dgm:prSet presAssocID="{DC7F4C02-D26D-3C47-A943-CA99C28166B9}" presName="conn2-1" presStyleLbl="parChTrans1D4" presStyleIdx="2" presStyleCnt="12"/>
      <dgm:spPr/>
      <dgm:t>
        <a:bodyPr/>
        <a:lstStyle/>
        <a:p>
          <a:endParaRPr lang="en-US"/>
        </a:p>
      </dgm:t>
    </dgm:pt>
    <dgm:pt modelId="{7E4ABA5B-4E82-334D-8F5A-E9EFC888E19F}" type="pres">
      <dgm:prSet presAssocID="{DC7F4C02-D26D-3C47-A943-CA99C28166B9}" presName="connTx" presStyleLbl="parChTrans1D4" presStyleIdx="2" presStyleCnt="12"/>
      <dgm:spPr/>
      <dgm:t>
        <a:bodyPr/>
        <a:lstStyle/>
        <a:p>
          <a:endParaRPr lang="en-US"/>
        </a:p>
      </dgm:t>
    </dgm:pt>
    <dgm:pt modelId="{3B91D7E9-62B0-E84D-BDAF-EA2DC1C8940F}" type="pres">
      <dgm:prSet presAssocID="{27E15138-200A-234A-A4AF-8E692F0D01D2}" presName="root2" presStyleCnt="0"/>
      <dgm:spPr/>
    </dgm:pt>
    <dgm:pt modelId="{3BAD9AB4-CA49-AF4F-AD32-76BBF3F74B50}" type="pres">
      <dgm:prSet presAssocID="{27E15138-200A-234A-A4AF-8E692F0D01D2}" presName="LevelTwoTextNode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093A49-67A1-AC40-B12A-E0719A95F9BD}" type="pres">
      <dgm:prSet presAssocID="{27E15138-200A-234A-A4AF-8E692F0D01D2}" presName="level3hierChild" presStyleCnt="0"/>
      <dgm:spPr/>
    </dgm:pt>
    <dgm:pt modelId="{C2163DF8-3192-474A-A9F7-E03FDC316050}" type="pres">
      <dgm:prSet presAssocID="{DEE4A569-4811-7442-B1ED-E37BB61638F6}" presName="conn2-1" presStyleLbl="parChTrans1D4" presStyleIdx="3" presStyleCnt="12"/>
      <dgm:spPr/>
      <dgm:t>
        <a:bodyPr/>
        <a:lstStyle/>
        <a:p>
          <a:endParaRPr lang="en-US"/>
        </a:p>
      </dgm:t>
    </dgm:pt>
    <dgm:pt modelId="{AC85C32C-5724-E441-9777-AF9B86AD8C13}" type="pres">
      <dgm:prSet presAssocID="{DEE4A569-4811-7442-B1ED-E37BB61638F6}" presName="connTx" presStyleLbl="parChTrans1D4" presStyleIdx="3" presStyleCnt="12"/>
      <dgm:spPr/>
      <dgm:t>
        <a:bodyPr/>
        <a:lstStyle/>
        <a:p>
          <a:endParaRPr lang="en-US"/>
        </a:p>
      </dgm:t>
    </dgm:pt>
    <dgm:pt modelId="{E98488A0-5751-204A-895A-D228B6545E79}" type="pres">
      <dgm:prSet presAssocID="{01518C42-56F3-4449-9733-3CECE9F7C272}" presName="root2" presStyleCnt="0"/>
      <dgm:spPr/>
    </dgm:pt>
    <dgm:pt modelId="{569C72B5-D4D5-FC41-BC36-0504FE8FEB36}" type="pres">
      <dgm:prSet presAssocID="{01518C42-56F3-4449-9733-3CECE9F7C272}" presName="LevelTwoTextNode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13F733-9744-9E49-8388-AE712FACC13E}" type="pres">
      <dgm:prSet presAssocID="{01518C42-56F3-4449-9733-3CECE9F7C272}" presName="level3hierChild" presStyleCnt="0"/>
      <dgm:spPr/>
    </dgm:pt>
    <dgm:pt modelId="{7C25A4CA-82F6-8F45-A0E1-48A5F6707601}" type="pres">
      <dgm:prSet presAssocID="{1F9F6DC0-A4E0-0445-A2AE-A508905AA7A3}" presName="conn2-1" presStyleLbl="parChTrans1D4" presStyleIdx="4" presStyleCnt="12"/>
      <dgm:spPr/>
      <dgm:t>
        <a:bodyPr/>
        <a:lstStyle/>
        <a:p>
          <a:endParaRPr lang="en-US"/>
        </a:p>
      </dgm:t>
    </dgm:pt>
    <dgm:pt modelId="{77EE1B9D-DD30-5847-8B8D-756AF40E2DD5}" type="pres">
      <dgm:prSet presAssocID="{1F9F6DC0-A4E0-0445-A2AE-A508905AA7A3}" presName="connTx" presStyleLbl="parChTrans1D4" presStyleIdx="4" presStyleCnt="12"/>
      <dgm:spPr/>
      <dgm:t>
        <a:bodyPr/>
        <a:lstStyle/>
        <a:p>
          <a:endParaRPr lang="en-US"/>
        </a:p>
      </dgm:t>
    </dgm:pt>
    <dgm:pt modelId="{FA6C745F-1B70-AE4F-9D1D-49A08E29E3DD}" type="pres">
      <dgm:prSet presAssocID="{ABF483CA-11E7-E742-B217-AB0B70244CED}" presName="root2" presStyleCnt="0"/>
      <dgm:spPr/>
    </dgm:pt>
    <dgm:pt modelId="{B75D4861-0BFE-BA4D-B7F0-5AAA995DBEBE}" type="pres">
      <dgm:prSet presAssocID="{ABF483CA-11E7-E742-B217-AB0B70244CED}" presName="LevelTwoTextNode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E63DE5-CEFE-B342-B298-6E43D1D5ABFF}" type="pres">
      <dgm:prSet presAssocID="{ABF483CA-11E7-E742-B217-AB0B70244CED}" presName="level3hierChild" presStyleCnt="0"/>
      <dgm:spPr/>
    </dgm:pt>
    <dgm:pt modelId="{782F9192-2DCF-3746-B5D8-7FB3E868BF3E}" type="pres">
      <dgm:prSet presAssocID="{09911A3C-FC94-CD42-B78E-6ADE4CD496C1}" presName="conn2-1" presStyleLbl="parChTrans1D4" presStyleIdx="5" presStyleCnt="12"/>
      <dgm:spPr/>
      <dgm:t>
        <a:bodyPr/>
        <a:lstStyle/>
        <a:p>
          <a:endParaRPr lang="en-US"/>
        </a:p>
      </dgm:t>
    </dgm:pt>
    <dgm:pt modelId="{D520EC4D-D3E9-214E-BF8B-C10B0555E88B}" type="pres">
      <dgm:prSet presAssocID="{09911A3C-FC94-CD42-B78E-6ADE4CD496C1}" presName="connTx" presStyleLbl="parChTrans1D4" presStyleIdx="5" presStyleCnt="12"/>
      <dgm:spPr/>
      <dgm:t>
        <a:bodyPr/>
        <a:lstStyle/>
        <a:p>
          <a:endParaRPr lang="en-US"/>
        </a:p>
      </dgm:t>
    </dgm:pt>
    <dgm:pt modelId="{5432D2B9-5606-2D45-BEF8-D04B7A2FE6C4}" type="pres">
      <dgm:prSet presAssocID="{4EA392B7-FD5D-2043-BE02-B047640E2418}" presName="root2" presStyleCnt="0"/>
      <dgm:spPr/>
    </dgm:pt>
    <dgm:pt modelId="{99B3DD66-5DD1-5B44-85C7-CBB907712906}" type="pres">
      <dgm:prSet presAssocID="{4EA392B7-FD5D-2043-BE02-B047640E2418}" presName="LevelTwoTextNode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004D0-4066-1248-B944-F363A1E00772}" type="pres">
      <dgm:prSet presAssocID="{4EA392B7-FD5D-2043-BE02-B047640E2418}" presName="level3hierChild" presStyleCnt="0"/>
      <dgm:spPr/>
    </dgm:pt>
    <dgm:pt modelId="{CC590BD7-E704-9041-89EB-283FC9B44EE7}" type="pres">
      <dgm:prSet presAssocID="{A33DC362-50C5-6A4C-A359-10C7D5757329}" presName="conn2-1" presStyleLbl="parChTrans1D4" presStyleIdx="6" presStyleCnt="12"/>
      <dgm:spPr/>
      <dgm:t>
        <a:bodyPr/>
        <a:lstStyle/>
        <a:p>
          <a:endParaRPr lang="en-US"/>
        </a:p>
      </dgm:t>
    </dgm:pt>
    <dgm:pt modelId="{28A7F96C-3966-234D-A407-05BF4FD9CEBA}" type="pres">
      <dgm:prSet presAssocID="{A33DC362-50C5-6A4C-A359-10C7D5757329}" presName="connTx" presStyleLbl="parChTrans1D4" presStyleIdx="6" presStyleCnt="12"/>
      <dgm:spPr/>
      <dgm:t>
        <a:bodyPr/>
        <a:lstStyle/>
        <a:p>
          <a:endParaRPr lang="en-US"/>
        </a:p>
      </dgm:t>
    </dgm:pt>
    <dgm:pt modelId="{55555B7B-37FC-9346-BF8E-21F173F345FE}" type="pres">
      <dgm:prSet presAssocID="{7E49A4EE-136C-544C-A429-F6C6681922C8}" presName="root2" presStyleCnt="0"/>
      <dgm:spPr/>
    </dgm:pt>
    <dgm:pt modelId="{08948C38-AC49-FF4C-A3EA-7E80269C69DA}" type="pres">
      <dgm:prSet presAssocID="{7E49A4EE-136C-544C-A429-F6C6681922C8}" presName="LevelTwoTextNode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CC7CA4-4727-5B4A-853C-F969E7A63375}" type="pres">
      <dgm:prSet presAssocID="{7E49A4EE-136C-544C-A429-F6C6681922C8}" presName="level3hierChild" presStyleCnt="0"/>
      <dgm:spPr/>
    </dgm:pt>
    <dgm:pt modelId="{67CDC1CF-88C9-7647-B69D-3F0ED6A43D1B}" type="pres">
      <dgm:prSet presAssocID="{AD11D3CC-65A9-B74F-A5C0-D447BADD59F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2DA0F3F-B0F9-004C-B53E-E0DEF989728C}" type="pres">
      <dgm:prSet presAssocID="{AD11D3CC-65A9-B74F-A5C0-D447BADD59F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337147A-C62C-254E-96DA-6AEB1EE90870}" type="pres">
      <dgm:prSet presAssocID="{1C12856D-2497-344E-ADB6-1BBF0A3D8724}" presName="root2" presStyleCnt="0"/>
      <dgm:spPr/>
    </dgm:pt>
    <dgm:pt modelId="{3F93B898-57D6-2B4A-A598-662E54239259}" type="pres">
      <dgm:prSet presAssocID="{1C12856D-2497-344E-ADB6-1BBF0A3D872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AD29F-BA4A-6C44-A073-2072953DBB8D}" type="pres">
      <dgm:prSet presAssocID="{1C12856D-2497-344E-ADB6-1BBF0A3D8724}" presName="level3hierChild" presStyleCnt="0"/>
      <dgm:spPr/>
    </dgm:pt>
    <dgm:pt modelId="{5EA15AA9-C654-D942-95FF-EBE6E1708AA9}" type="pres">
      <dgm:prSet presAssocID="{742C5B1F-C5B1-2346-8D2D-B883146ED005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173682A0-0341-5F48-AD48-605B196F3463}" type="pres">
      <dgm:prSet presAssocID="{742C5B1F-C5B1-2346-8D2D-B883146ED005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427452F-ECD3-7440-B8EE-7699DA51411E}" type="pres">
      <dgm:prSet presAssocID="{5A25753A-1E9C-E34B-8A7C-94771849BE56}" presName="root2" presStyleCnt="0"/>
      <dgm:spPr/>
    </dgm:pt>
    <dgm:pt modelId="{7B1549B3-7236-9B42-8354-3303F60131C4}" type="pres">
      <dgm:prSet presAssocID="{5A25753A-1E9C-E34B-8A7C-94771849BE5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E56126-8EEF-0E43-8080-F05CB04CAE5D}" type="pres">
      <dgm:prSet presAssocID="{5A25753A-1E9C-E34B-8A7C-94771849BE56}" presName="level3hierChild" presStyleCnt="0"/>
      <dgm:spPr/>
    </dgm:pt>
    <dgm:pt modelId="{5B9C4FB0-C824-0E4D-BD20-90354BCF6B3B}" type="pres">
      <dgm:prSet presAssocID="{C9EDF273-33DB-F347-8A43-46A8FFF5F87E}" presName="conn2-1" presStyleLbl="parChTrans1D4" presStyleIdx="7" presStyleCnt="12"/>
      <dgm:spPr/>
      <dgm:t>
        <a:bodyPr/>
        <a:lstStyle/>
        <a:p>
          <a:endParaRPr lang="en-US"/>
        </a:p>
      </dgm:t>
    </dgm:pt>
    <dgm:pt modelId="{AF0E9E3C-59CB-864E-A362-D05862903B14}" type="pres">
      <dgm:prSet presAssocID="{C9EDF273-33DB-F347-8A43-46A8FFF5F87E}" presName="connTx" presStyleLbl="parChTrans1D4" presStyleIdx="7" presStyleCnt="12"/>
      <dgm:spPr/>
      <dgm:t>
        <a:bodyPr/>
        <a:lstStyle/>
        <a:p>
          <a:endParaRPr lang="en-US"/>
        </a:p>
      </dgm:t>
    </dgm:pt>
    <dgm:pt modelId="{2DC607BD-DE4F-E140-A622-A30935F5D0D5}" type="pres">
      <dgm:prSet presAssocID="{714BAFDF-2B7E-4349-B6F6-758FD6AAEDEC}" presName="root2" presStyleCnt="0"/>
      <dgm:spPr/>
    </dgm:pt>
    <dgm:pt modelId="{C8A9F308-B738-6C44-A1D5-41A04BACDFCD}" type="pres">
      <dgm:prSet presAssocID="{714BAFDF-2B7E-4349-B6F6-758FD6AAEDEC}" presName="LevelTwoTextNode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76262F-3958-234A-BCFA-6D89F0334E69}" type="pres">
      <dgm:prSet presAssocID="{714BAFDF-2B7E-4349-B6F6-758FD6AAEDEC}" presName="level3hierChild" presStyleCnt="0"/>
      <dgm:spPr/>
    </dgm:pt>
    <dgm:pt modelId="{DCC0BF1A-414A-A24F-8678-B639EC10B308}" type="pres">
      <dgm:prSet presAssocID="{14DC6F0E-5CFA-2542-BE4F-C1A8D07FC51B}" presName="conn2-1" presStyleLbl="parChTrans1D4" presStyleIdx="8" presStyleCnt="12"/>
      <dgm:spPr/>
      <dgm:t>
        <a:bodyPr/>
        <a:lstStyle/>
        <a:p>
          <a:endParaRPr lang="en-US"/>
        </a:p>
      </dgm:t>
    </dgm:pt>
    <dgm:pt modelId="{36A3A427-E05E-314A-A2C6-5C757162A102}" type="pres">
      <dgm:prSet presAssocID="{14DC6F0E-5CFA-2542-BE4F-C1A8D07FC51B}" presName="connTx" presStyleLbl="parChTrans1D4" presStyleIdx="8" presStyleCnt="12"/>
      <dgm:spPr/>
      <dgm:t>
        <a:bodyPr/>
        <a:lstStyle/>
        <a:p>
          <a:endParaRPr lang="en-US"/>
        </a:p>
      </dgm:t>
    </dgm:pt>
    <dgm:pt modelId="{3C5D49B5-6D95-A745-99A2-9790978AE5C3}" type="pres">
      <dgm:prSet presAssocID="{694CEDAC-6F4D-A34D-9626-7AA048E8BAF2}" presName="root2" presStyleCnt="0"/>
      <dgm:spPr/>
    </dgm:pt>
    <dgm:pt modelId="{319E83BB-6B41-EA47-89BE-699717F8CBFF}" type="pres">
      <dgm:prSet presAssocID="{694CEDAC-6F4D-A34D-9626-7AA048E8BAF2}" presName="LevelTwoTextNode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16D895-7E6A-F14E-AB26-48CE113A1C23}" type="pres">
      <dgm:prSet presAssocID="{694CEDAC-6F4D-A34D-9626-7AA048E8BAF2}" presName="level3hierChild" presStyleCnt="0"/>
      <dgm:spPr/>
    </dgm:pt>
    <dgm:pt modelId="{0902A1F3-19B2-F444-A5AE-1D9581D976A0}" type="pres">
      <dgm:prSet presAssocID="{AC3D00DF-2706-4144-84B1-2DC9B5970689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8A5E529-C3DB-2A46-BA90-37CB3112426B}" type="pres">
      <dgm:prSet presAssocID="{AC3D00DF-2706-4144-84B1-2DC9B5970689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4A75D69-8D4B-EF41-BD93-C7B632FCBDFA}" type="pres">
      <dgm:prSet presAssocID="{F5064119-3113-F84B-8B1F-7B3FCA546E9E}" presName="root2" presStyleCnt="0"/>
      <dgm:spPr/>
    </dgm:pt>
    <dgm:pt modelId="{D6322CBB-A44D-9248-8039-E0D6BC89D949}" type="pres">
      <dgm:prSet presAssocID="{F5064119-3113-F84B-8B1F-7B3FCA546E9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2A82F-835C-5E41-812A-ED7B5F1C0EE4}" type="pres">
      <dgm:prSet presAssocID="{F5064119-3113-F84B-8B1F-7B3FCA546E9E}" presName="level3hierChild" presStyleCnt="0"/>
      <dgm:spPr/>
    </dgm:pt>
    <dgm:pt modelId="{3D130843-9D8C-2541-AB51-508BC042029D}" type="pres">
      <dgm:prSet presAssocID="{F0204206-7A25-BB47-83AF-4D072D578A86}" presName="conn2-1" presStyleLbl="parChTrans1D4" presStyleIdx="9" presStyleCnt="12"/>
      <dgm:spPr/>
      <dgm:t>
        <a:bodyPr/>
        <a:lstStyle/>
        <a:p>
          <a:endParaRPr lang="en-US"/>
        </a:p>
      </dgm:t>
    </dgm:pt>
    <dgm:pt modelId="{5E740A5B-3DEA-734C-A5A4-555104A4EA33}" type="pres">
      <dgm:prSet presAssocID="{F0204206-7A25-BB47-83AF-4D072D578A86}" presName="connTx" presStyleLbl="parChTrans1D4" presStyleIdx="9" presStyleCnt="12"/>
      <dgm:spPr/>
      <dgm:t>
        <a:bodyPr/>
        <a:lstStyle/>
        <a:p>
          <a:endParaRPr lang="en-US"/>
        </a:p>
      </dgm:t>
    </dgm:pt>
    <dgm:pt modelId="{C814A186-78A8-5949-B260-DE8A57B1B8D6}" type="pres">
      <dgm:prSet presAssocID="{16883D6E-4EEB-8049-B330-EC9E859B940D}" presName="root2" presStyleCnt="0"/>
      <dgm:spPr/>
    </dgm:pt>
    <dgm:pt modelId="{CC2BF9EA-A2DA-A74F-B64B-4E067898238E}" type="pres">
      <dgm:prSet presAssocID="{16883D6E-4EEB-8049-B330-EC9E859B940D}" presName="LevelTwoTextNode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AE3D9D-5604-6144-9471-37E9E410C269}" type="pres">
      <dgm:prSet presAssocID="{16883D6E-4EEB-8049-B330-EC9E859B940D}" presName="level3hierChild" presStyleCnt="0"/>
      <dgm:spPr/>
    </dgm:pt>
    <dgm:pt modelId="{96A78DE0-AB73-AF4C-A8EB-00B7B9C23CD5}" type="pres">
      <dgm:prSet presAssocID="{C82CDB0B-1440-434E-86BD-94724757AFDD}" presName="conn2-1" presStyleLbl="parChTrans1D4" presStyleIdx="10" presStyleCnt="12"/>
      <dgm:spPr/>
      <dgm:t>
        <a:bodyPr/>
        <a:lstStyle/>
        <a:p>
          <a:endParaRPr lang="en-US"/>
        </a:p>
      </dgm:t>
    </dgm:pt>
    <dgm:pt modelId="{FCD7BD26-42DD-8D4B-9C0E-31498FDC3144}" type="pres">
      <dgm:prSet presAssocID="{C82CDB0B-1440-434E-86BD-94724757AFDD}" presName="connTx" presStyleLbl="parChTrans1D4" presStyleIdx="10" presStyleCnt="12"/>
      <dgm:spPr/>
      <dgm:t>
        <a:bodyPr/>
        <a:lstStyle/>
        <a:p>
          <a:endParaRPr lang="en-US"/>
        </a:p>
      </dgm:t>
    </dgm:pt>
    <dgm:pt modelId="{8198950C-7BD1-1A4A-BD08-7B997AB351D5}" type="pres">
      <dgm:prSet presAssocID="{29DC3986-0404-3249-BD18-DD36CD7B20DD}" presName="root2" presStyleCnt="0"/>
      <dgm:spPr/>
    </dgm:pt>
    <dgm:pt modelId="{1C0D0D1C-4C37-E245-B364-07D5117B2002}" type="pres">
      <dgm:prSet presAssocID="{29DC3986-0404-3249-BD18-DD36CD7B20DD}" presName="LevelTwoTextNode" presStyleLbl="node4" presStyleIdx="10" presStyleCnt="12" custLinFactNeighborY="-169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44DD8-1D5E-1240-9115-9808E9FF0B26}" type="pres">
      <dgm:prSet presAssocID="{29DC3986-0404-3249-BD18-DD36CD7B20DD}" presName="level3hierChild" presStyleCnt="0"/>
      <dgm:spPr/>
    </dgm:pt>
    <dgm:pt modelId="{64C98F78-47D8-D94A-9705-1D77452AB71B}" type="pres">
      <dgm:prSet presAssocID="{33A59BDE-8FC0-4445-B2CB-C77D35F605DE}" presName="conn2-1" presStyleLbl="parChTrans1D4" presStyleIdx="11" presStyleCnt="12"/>
      <dgm:spPr/>
      <dgm:t>
        <a:bodyPr/>
        <a:lstStyle/>
        <a:p>
          <a:endParaRPr lang="en-US"/>
        </a:p>
      </dgm:t>
    </dgm:pt>
    <dgm:pt modelId="{59159BDE-DF93-EF4F-976A-1BAC3390FB4E}" type="pres">
      <dgm:prSet presAssocID="{33A59BDE-8FC0-4445-B2CB-C77D35F605DE}" presName="connTx" presStyleLbl="parChTrans1D4" presStyleIdx="11" presStyleCnt="12"/>
      <dgm:spPr/>
      <dgm:t>
        <a:bodyPr/>
        <a:lstStyle/>
        <a:p>
          <a:endParaRPr lang="en-US"/>
        </a:p>
      </dgm:t>
    </dgm:pt>
    <dgm:pt modelId="{4D85FD9B-E96F-8648-9133-11E79F754F56}" type="pres">
      <dgm:prSet presAssocID="{01533B93-5659-934F-B099-35D038392288}" presName="root2" presStyleCnt="0"/>
      <dgm:spPr/>
    </dgm:pt>
    <dgm:pt modelId="{A3A327EF-E15D-ED47-98DD-C136A5460113}" type="pres">
      <dgm:prSet presAssocID="{01533B93-5659-934F-B099-35D038392288}" presName="LevelTwoTextNode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B296F-BA3A-2541-938C-13ED0386EAA7}" type="pres">
      <dgm:prSet presAssocID="{01533B93-5659-934F-B099-35D038392288}" presName="level3hierChild" presStyleCnt="0"/>
      <dgm:spPr/>
    </dgm:pt>
  </dgm:ptLst>
  <dgm:cxnLst>
    <dgm:cxn modelId="{FF0C4B5E-BAB3-E742-B3B1-AC45AF391BAC}" srcId="{F5064119-3113-F84B-8B1F-7B3FCA546E9E}" destId="{16883D6E-4EEB-8049-B330-EC9E859B940D}" srcOrd="0" destOrd="0" parTransId="{F0204206-7A25-BB47-83AF-4D072D578A86}" sibTransId="{F208ABFE-EA00-AB47-BE9C-9979C6174652}"/>
    <dgm:cxn modelId="{F9984FF0-AFD5-384C-A231-F0503738728A}" type="presOf" srcId="{14DC6F0E-5CFA-2542-BE4F-C1A8D07FC51B}" destId="{DCC0BF1A-414A-A24F-8678-B639EC10B308}" srcOrd="0" destOrd="0" presId="urn:microsoft.com/office/officeart/2005/8/layout/hierarchy2"/>
    <dgm:cxn modelId="{25127525-B98C-1C4F-9BF3-BC3121E3E4D9}" type="presOf" srcId="{A33DC362-50C5-6A4C-A359-10C7D5757329}" destId="{28A7F96C-3966-234D-A407-05BF4FD9CEBA}" srcOrd="1" destOrd="0" presId="urn:microsoft.com/office/officeart/2005/8/layout/hierarchy2"/>
    <dgm:cxn modelId="{4778B1E1-2BFE-DB45-9AB2-89E2DD4D3A81}" type="presOf" srcId="{3233BC19-DC5A-2643-A16B-7B0971158821}" destId="{3C0F706F-4714-8141-B57D-768C7A3EBE42}" srcOrd="0" destOrd="0" presId="urn:microsoft.com/office/officeart/2005/8/layout/hierarchy2"/>
    <dgm:cxn modelId="{1C9A41FA-7568-574D-A557-714FE072B71B}" type="presOf" srcId="{C82CDB0B-1440-434E-86BD-94724757AFDD}" destId="{96A78DE0-AB73-AF4C-A8EB-00B7B9C23CD5}" srcOrd="0" destOrd="0" presId="urn:microsoft.com/office/officeart/2005/8/layout/hierarchy2"/>
    <dgm:cxn modelId="{100F9E00-E3B8-BB4A-818D-C2E3E30B7DD2}" type="presOf" srcId="{1C12856D-2497-344E-ADB6-1BBF0A3D8724}" destId="{3F93B898-57D6-2B4A-A598-662E54239259}" srcOrd="0" destOrd="0" presId="urn:microsoft.com/office/officeart/2005/8/layout/hierarchy2"/>
    <dgm:cxn modelId="{D8EF8B61-18CC-9A4A-91F4-FA39CB818ACA}" type="presOf" srcId="{F0204206-7A25-BB47-83AF-4D072D578A86}" destId="{3D130843-9D8C-2541-AB51-508BC042029D}" srcOrd="0" destOrd="0" presId="urn:microsoft.com/office/officeart/2005/8/layout/hierarchy2"/>
    <dgm:cxn modelId="{8E4A7AE0-C9B4-4049-AA4E-B2438A26399E}" type="presOf" srcId="{AC3D00DF-2706-4144-84B1-2DC9B5970689}" destId="{0902A1F3-19B2-F444-A5AE-1D9581D976A0}" srcOrd="0" destOrd="0" presId="urn:microsoft.com/office/officeart/2005/8/layout/hierarchy2"/>
    <dgm:cxn modelId="{A95AEB09-D7FF-0F49-9145-66FD46A43E06}" type="presOf" srcId="{4EA392B7-FD5D-2043-BE02-B047640E2418}" destId="{99B3DD66-5DD1-5B44-85C7-CBB907712906}" srcOrd="0" destOrd="0" presId="urn:microsoft.com/office/officeart/2005/8/layout/hierarchy2"/>
    <dgm:cxn modelId="{C1C260F3-0945-0B4C-BB8D-B388E7EABA44}" srcId="{16883D6E-4EEB-8049-B330-EC9E859B940D}" destId="{01533B93-5659-934F-B099-35D038392288}" srcOrd="1" destOrd="0" parTransId="{33A59BDE-8FC0-4445-B2CB-C77D35F605DE}" sibTransId="{F878E005-4D81-8B43-9B5C-C5CAB1E820E1}"/>
    <dgm:cxn modelId="{76B244B3-0FF7-4646-9682-24D029F0BA37}" type="presOf" srcId="{F0204206-7A25-BB47-83AF-4D072D578A86}" destId="{5E740A5B-3DEA-734C-A5A4-555104A4EA33}" srcOrd="1" destOrd="0" presId="urn:microsoft.com/office/officeart/2005/8/layout/hierarchy2"/>
    <dgm:cxn modelId="{30FD1CFF-D797-E842-9F15-8B391E01439B}" type="presOf" srcId="{F5064119-3113-F84B-8B1F-7B3FCA546E9E}" destId="{D6322CBB-A44D-9248-8039-E0D6BC89D949}" srcOrd="0" destOrd="0" presId="urn:microsoft.com/office/officeart/2005/8/layout/hierarchy2"/>
    <dgm:cxn modelId="{3F7496B9-BD01-CC46-A895-9EC4A5737931}" type="presOf" srcId="{714BAFDF-2B7E-4349-B6F6-758FD6AAEDEC}" destId="{C8A9F308-B738-6C44-A1D5-41A04BACDFCD}" srcOrd="0" destOrd="0" presId="urn:microsoft.com/office/officeart/2005/8/layout/hierarchy2"/>
    <dgm:cxn modelId="{454915DF-3B0F-7548-9078-C0E0D85A37B8}" type="presOf" srcId="{33A59BDE-8FC0-4445-B2CB-C77D35F605DE}" destId="{59159BDE-DF93-EF4F-976A-1BAC3390FB4E}" srcOrd="1" destOrd="0" presId="urn:microsoft.com/office/officeart/2005/8/layout/hierarchy2"/>
    <dgm:cxn modelId="{5CEC588A-FE6A-004E-B096-E9DAF0D7F3AD}" type="presOf" srcId="{DC7F4C02-D26D-3C47-A943-CA99C28166B9}" destId="{9139F5B7-EC55-E947-BD87-2504B3B55382}" srcOrd="0" destOrd="0" presId="urn:microsoft.com/office/officeart/2005/8/layout/hierarchy2"/>
    <dgm:cxn modelId="{BF5932E2-451A-644D-83BC-F485C91BB44A}" srcId="{1C12856D-2497-344E-ADB6-1BBF0A3D8724}" destId="{F5064119-3113-F84B-8B1F-7B3FCA546E9E}" srcOrd="1" destOrd="0" parTransId="{AC3D00DF-2706-4144-84B1-2DC9B5970689}" sibTransId="{669A8CAC-EE39-8648-9123-D8EC2EF16B8D}"/>
    <dgm:cxn modelId="{EB3C5A06-5C39-6545-806A-9A18B571DED4}" srcId="{27CBFBBA-D75E-364A-A5BE-1113D392ABAD}" destId="{CC616776-D785-9B4A-94C7-6EB415F82AEB}" srcOrd="0" destOrd="0" parTransId="{3233BC19-DC5A-2643-A16B-7B0971158821}" sibTransId="{128757BF-C2B4-A040-A4A1-4A2DEED67848}"/>
    <dgm:cxn modelId="{4284807E-BB99-8347-9635-95757BAC70E2}" srcId="{4EA392B7-FD5D-2043-BE02-B047640E2418}" destId="{7E49A4EE-136C-544C-A429-F6C6681922C8}" srcOrd="0" destOrd="0" parTransId="{A33DC362-50C5-6A4C-A359-10C7D5757329}" sibTransId="{75208E69-B4F2-DB42-A182-7A4191DB8898}"/>
    <dgm:cxn modelId="{78511B4E-F005-1144-88F5-7596A5065DC0}" srcId="{2843E906-127C-FB44-B23B-E06BB5FB4566}" destId="{1C12856D-2497-344E-ADB6-1BBF0A3D8724}" srcOrd="1" destOrd="0" parTransId="{AD11D3CC-65A9-B74F-A5C0-D447BADD59FB}" sibTransId="{03B45F4B-9DAC-0D4D-B46F-3AA9967023F4}"/>
    <dgm:cxn modelId="{DD04E198-F307-054B-94DE-87FF6A39F749}" srcId="{5A25753A-1E9C-E34B-8A7C-94771849BE56}" destId="{694CEDAC-6F4D-A34D-9626-7AA048E8BAF2}" srcOrd="1" destOrd="0" parTransId="{14DC6F0E-5CFA-2542-BE4F-C1A8D07FC51B}" sibTransId="{1C25664C-C43F-BE43-BB22-B28C24A8D75B}"/>
    <dgm:cxn modelId="{554DE8C7-A889-7C49-A315-6E5ED67F19C1}" type="presOf" srcId="{FBDA51B7-AF86-2F4B-972A-6BCC481B8150}" destId="{D2CDCE1F-66F5-7048-917D-8AFEC6D2A77E}" srcOrd="0" destOrd="0" presId="urn:microsoft.com/office/officeart/2005/8/layout/hierarchy2"/>
    <dgm:cxn modelId="{60F56F9F-8BB3-2745-94ED-0E36522650E9}" srcId="{1C12856D-2497-344E-ADB6-1BBF0A3D8724}" destId="{5A25753A-1E9C-E34B-8A7C-94771849BE56}" srcOrd="0" destOrd="0" parTransId="{742C5B1F-C5B1-2346-8D2D-B883146ED005}" sibTransId="{C678EF2A-775C-8C4E-ADEB-E4B5C94E5A53}"/>
    <dgm:cxn modelId="{155EC31B-C00D-7547-996B-21F14AE72504}" srcId="{CC616776-D785-9B4A-94C7-6EB415F82AEB}" destId="{27E15138-200A-234A-A4AF-8E692F0D01D2}" srcOrd="2" destOrd="0" parTransId="{DC7F4C02-D26D-3C47-A943-CA99C28166B9}" sibTransId="{724DD5C7-B1C1-8649-A191-9A6ABF7411C4}"/>
    <dgm:cxn modelId="{1DA5CD9F-3BCF-2E44-B5CC-5F6C4641911D}" srcId="{01518C42-56F3-4449-9733-3CECE9F7C272}" destId="{ABF483CA-11E7-E742-B217-AB0B70244CED}" srcOrd="0" destOrd="0" parTransId="{1F9F6DC0-A4E0-0445-A2AE-A508905AA7A3}" sibTransId="{33F982A0-EE27-9A46-B936-FA5A1B937FE5}"/>
    <dgm:cxn modelId="{1485041C-DB7A-074E-A013-7CB17754A2B9}" srcId="{5A25753A-1E9C-E34B-8A7C-94771849BE56}" destId="{714BAFDF-2B7E-4349-B6F6-758FD6AAEDEC}" srcOrd="0" destOrd="0" parTransId="{C9EDF273-33DB-F347-8A43-46A8FFF5F87E}" sibTransId="{EF001D7A-66FE-484D-A297-73D7E8E51B25}"/>
    <dgm:cxn modelId="{B4D22778-A6EF-4D4C-8DE7-A4B49C5C6015}" type="presOf" srcId="{C7F1ECD5-B42E-114B-90D8-98B4CE129742}" destId="{82AE2824-FC33-584D-BCB2-41C8F25E8F2B}" srcOrd="1" destOrd="0" presId="urn:microsoft.com/office/officeart/2005/8/layout/hierarchy2"/>
    <dgm:cxn modelId="{F0C25BBA-A21C-474E-9B67-187C3EAF0E6E}" type="presOf" srcId="{A2CF7F85-3A41-6B43-A574-0A8CC526D700}" destId="{8D0F162F-8E34-EA49-AC66-68FCD975BA84}" srcOrd="0" destOrd="0" presId="urn:microsoft.com/office/officeart/2005/8/layout/hierarchy2"/>
    <dgm:cxn modelId="{74685285-7891-6C4E-A221-89C6852DF7D8}" type="presOf" srcId="{1F9F6DC0-A4E0-0445-A2AE-A508905AA7A3}" destId="{77EE1B9D-DD30-5847-8B8D-756AF40E2DD5}" srcOrd="1" destOrd="0" presId="urn:microsoft.com/office/officeart/2005/8/layout/hierarchy2"/>
    <dgm:cxn modelId="{383FFF5A-5D8D-1A44-B01F-F72ECDF35A24}" type="presOf" srcId="{7E49A4EE-136C-544C-A429-F6C6681922C8}" destId="{08948C38-AC49-FF4C-A3EA-7E80269C69DA}" srcOrd="0" destOrd="0" presId="urn:microsoft.com/office/officeart/2005/8/layout/hierarchy2"/>
    <dgm:cxn modelId="{89C64707-BBCB-8746-A519-FB9AE2F040BB}" type="presOf" srcId="{F9F44CB6-917F-9344-9D27-9840E91B3622}" destId="{FBDC05F5-9A49-F748-A2C9-D7F8D407667D}" srcOrd="0" destOrd="0" presId="urn:microsoft.com/office/officeart/2005/8/layout/hierarchy2"/>
    <dgm:cxn modelId="{B017A84C-5A44-9545-8B0E-F376E4EC4824}" type="presOf" srcId="{09911A3C-FC94-CD42-B78E-6ADE4CD496C1}" destId="{782F9192-2DCF-3746-B5D8-7FB3E868BF3E}" srcOrd="0" destOrd="0" presId="urn:microsoft.com/office/officeart/2005/8/layout/hierarchy2"/>
    <dgm:cxn modelId="{B1C78BE3-3481-1C46-9053-09C2459E37ED}" srcId="{2843E906-127C-FB44-B23B-E06BB5FB4566}" destId="{27CBFBBA-D75E-364A-A5BE-1113D392ABAD}" srcOrd="0" destOrd="0" parTransId="{FBDA51B7-AF86-2F4B-972A-6BCC481B8150}" sibTransId="{D6C9F396-1BE4-7D49-AE73-2B202E9AE9B9}"/>
    <dgm:cxn modelId="{17C5C59A-AC4D-104E-8BA2-EE327BDEE161}" type="presOf" srcId="{DC7F4C02-D26D-3C47-A943-CA99C28166B9}" destId="{7E4ABA5B-4E82-334D-8F5A-E9EFC888E19F}" srcOrd="1" destOrd="0" presId="urn:microsoft.com/office/officeart/2005/8/layout/hierarchy2"/>
    <dgm:cxn modelId="{CB84D38C-5E12-C743-9997-5E7AFFD882E2}" srcId="{CC616776-D785-9B4A-94C7-6EB415F82AEB}" destId="{A2CF7F85-3A41-6B43-A574-0A8CC526D700}" srcOrd="1" destOrd="0" parTransId="{F9F44CB6-917F-9344-9D27-9840E91B3622}" sibTransId="{64814C59-D806-5A43-A2C0-E3072A8019D6}"/>
    <dgm:cxn modelId="{8A815CB3-EB08-1841-830B-FBA463475392}" type="presOf" srcId="{29DC3986-0404-3249-BD18-DD36CD7B20DD}" destId="{1C0D0D1C-4C37-E245-B364-07D5117B2002}" srcOrd="0" destOrd="0" presId="urn:microsoft.com/office/officeart/2005/8/layout/hierarchy2"/>
    <dgm:cxn modelId="{33BA9FB3-6906-C34C-9779-5E24521D9B69}" type="presOf" srcId="{33A59BDE-8FC0-4445-B2CB-C77D35F605DE}" destId="{64C98F78-47D8-D94A-9705-1D77452AB71B}" srcOrd="0" destOrd="0" presId="urn:microsoft.com/office/officeart/2005/8/layout/hierarchy2"/>
    <dgm:cxn modelId="{6C385B04-A6AE-164E-B2B7-E4841675C123}" type="presOf" srcId="{FBDA51B7-AF86-2F4B-972A-6BCC481B8150}" destId="{175976FA-3EB9-C341-ADC9-DE93FE1D6385}" srcOrd="1" destOrd="0" presId="urn:microsoft.com/office/officeart/2005/8/layout/hierarchy2"/>
    <dgm:cxn modelId="{6571119E-A0BA-A748-B59C-5BB7922976BF}" type="presOf" srcId="{01533B93-5659-934F-B099-35D038392288}" destId="{A3A327EF-E15D-ED47-98DD-C136A5460113}" srcOrd="0" destOrd="0" presId="urn:microsoft.com/office/officeart/2005/8/layout/hierarchy2"/>
    <dgm:cxn modelId="{EF25F7AE-0284-C448-B697-51276447BFC4}" type="presOf" srcId="{0D62BA22-82C5-3B4D-B734-6BECA0B29BFB}" destId="{696905BE-E320-B447-AFB5-4066F8B98E23}" srcOrd="0" destOrd="0" presId="urn:microsoft.com/office/officeart/2005/8/layout/hierarchy2"/>
    <dgm:cxn modelId="{048C151B-ABDA-F74C-BAC5-838EBDE892A7}" type="presOf" srcId="{27E15138-200A-234A-A4AF-8E692F0D01D2}" destId="{3BAD9AB4-CA49-AF4F-AD32-76BBF3F74B50}" srcOrd="0" destOrd="0" presId="urn:microsoft.com/office/officeart/2005/8/layout/hierarchy2"/>
    <dgm:cxn modelId="{15917E82-5B23-F64E-89FD-F57ACC042D9E}" type="presOf" srcId="{01518C42-56F3-4449-9733-3CECE9F7C272}" destId="{569C72B5-D4D5-FC41-BC36-0504FE8FEB36}" srcOrd="0" destOrd="0" presId="urn:microsoft.com/office/officeart/2005/8/layout/hierarchy2"/>
    <dgm:cxn modelId="{8DDD9A03-E82F-C549-86F1-5FDC1D78F016}" type="presOf" srcId="{A33DC362-50C5-6A4C-A359-10C7D5757329}" destId="{CC590BD7-E704-9041-89EB-283FC9B44EE7}" srcOrd="0" destOrd="0" presId="urn:microsoft.com/office/officeart/2005/8/layout/hierarchy2"/>
    <dgm:cxn modelId="{F3309DBE-BACE-8D44-A5D2-3BA42808C185}" type="presOf" srcId="{C9EDF273-33DB-F347-8A43-46A8FFF5F87E}" destId="{AF0E9E3C-59CB-864E-A362-D05862903B14}" srcOrd="1" destOrd="0" presId="urn:microsoft.com/office/officeart/2005/8/layout/hierarchy2"/>
    <dgm:cxn modelId="{56D7F1BA-874D-2545-9AEA-E4DF43A4C0C9}" type="presOf" srcId="{C7F1ECD5-B42E-114B-90D8-98B4CE129742}" destId="{36EFFBE2-B785-854F-B364-BD12AE6E0528}" srcOrd="0" destOrd="0" presId="urn:microsoft.com/office/officeart/2005/8/layout/hierarchy2"/>
    <dgm:cxn modelId="{80B1A99A-EDF7-FA42-B02A-1C3B89191E2C}" type="presOf" srcId="{09911A3C-FC94-CD42-B78E-6ADE4CD496C1}" destId="{D520EC4D-D3E9-214E-BF8B-C10B0555E88B}" srcOrd="1" destOrd="0" presId="urn:microsoft.com/office/officeart/2005/8/layout/hierarchy2"/>
    <dgm:cxn modelId="{86AFB849-D5FC-DB48-A14E-BF481D8018FE}" srcId="{01518C42-56F3-4449-9733-3CECE9F7C272}" destId="{4EA392B7-FD5D-2043-BE02-B047640E2418}" srcOrd="1" destOrd="0" parTransId="{09911A3C-FC94-CD42-B78E-6ADE4CD496C1}" sibTransId="{DEEB4D88-BE8D-A545-B094-D9F0E1A0B8F8}"/>
    <dgm:cxn modelId="{D46DCCAF-5D89-E447-8586-4D16E2F9DD58}" type="presOf" srcId="{AD11D3CC-65A9-B74F-A5C0-D447BADD59FB}" destId="{67CDC1CF-88C9-7647-B69D-3F0ED6A43D1B}" srcOrd="0" destOrd="0" presId="urn:microsoft.com/office/officeart/2005/8/layout/hierarchy2"/>
    <dgm:cxn modelId="{78FFD80D-462F-CD46-943C-86A44D9B4349}" type="presOf" srcId="{DEE4A569-4811-7442-B1ED-E37BB61638F6}" destId="{AC85C32C-5724-E441-9777-AF9B86AD8C13}" srcOrd="1" destOrd="0" presId="urn:microsoft.com/office/officeart/2005/8/layout/hierarchy2"/>
    <dgm:cxn modelId="{20C4B07A-B354-334A-A29E-95828EF4F0F8}" type="presOf" srcId="{1F9F6DC0-A4E0-0445-A2AE-A508905AA7A3}" destId="{7C25A4CA-82F6-8F45-A0E1-48A5F6707601}" srcOrd="0" destOrd="0" presId="urn:microsoft.com/office/officeart/2005/8/layout/hierarchy2"/>
    <dgm:cxn modelId="{077F7C02-CBA8-5049-AB7A-DAC65DEE0A50}" srcId="{0D62BA22-82C5-3B4D-B734-6BECA0B29BFB}" destId="{2843E906-127C-FB44-B23B-E06BB5FB4566}" srcOrd="0" destOrd="0" parTransId="{8DB1D22C-9D4E-854D-AB45-9CF871A71423}" sibTransId="{5C9E9E9C-BA03-E142-90F4-6F19AB77901B}"/>
    <dgm:cxn modelId="{9D66EC94-E08D-0146-B6DF-B87162817C14}" srcId="{16883D6E-4EEB-8049-B330-EC9E859B940D}" destId="{29DC3986-0404-3249-BD18-DD36CD7B20DD}" srcOrd="0" destOrd="0" parTransId="{C82CDB0B-1440-434E-86BD-94724757AFDD}" sibTransId="{D78CD341-068F-2243-8C3E-F8BE22F48104}"/>
    <dgm:cxn modelId="{FA062315-4B9F-A348-9E62-6348ED171869}" type="presOf" srcId="{5A25753A-1E9C-E34B-8A7C-94771849BE56}" destId="{7B1549B3-7236-9B42-8354-3303F60131C4}" srcOrd="0" destOrd="0" presId="urn:microsoft.com/office/officeart/2005/8/layout/hierarchy2"/>
    <dgm:cxn modelId="{63106658-2701-4E4F-BAFD-6B8647E8D0A4}" type="presOf" srcId="{AD11D3CC-65A9-B74F-A5C0-D447BADD59FB}" destId="{52DA0F3F-B0F9-004C-B53E-E0DEF989728C}" srcOrd="1" destOrd="0" presId="urn:microsoft.com/office/officeart/2005/8/layout/hierarchy2"/>
    <dgm:cxn modelId="{C22DFB37-7AEF-C44C-9CC1-8F9B6269F94F}" type="presOf" srcId="{694CEDAC-6F4D-A34D-9626-7AA048E8BAF2}" destId="{319E83BB-6B41-EA47-89BE-699717F8CBFF}" srcOrd="0" destOrd="0" presId="urn:microsoft.com/office/officeart/2005/8/layout/hierarchy2"/>
    <dgm:cxn modelId="{830D1A5E-3438-3E45-8995-38A5B7A64027}" type="presOf" srcId="{DEE4A569-4811-7442-B1ED-E37BB61638F6}" destId="{C2163DF8-3192-474A-A9F7-E03FDC316050}" srcOrd="0" destOrd="0" presId="urn:microsoft.com/office/officeart/2005/8/layout/hierarchy2"/>
    <dgm:cxn modelId="{57C030A9-8828-DC40-ACBE-0E46FC02701A}" type="presOf" srcId="{F9F44CB6-917F-9344-9D27-9840E91B3622}" destId="{D8191541-ACF6-194A-9784-590EBE0A1F66}" srcOrd="1" destOrd="0" presId="urn:microsoft.com/office/officeart/2005/8/layout/hierarchy2"/>
    <dgm:cxn modelId="{E2DE6D08-5B4A-884C-9A1B-E0F486FE3439}" srcId="{CC616776-D785-9B4A-94C7-6EB415F82AEB}" destId="{01518C42-56F3-4449-9733-3CECE9F7C272}" srcOrd="3" destOrd="0" parTransId="{DEE4A569-4811-7442-B1ED-E37BB61638F6}" sibTransId="{6BB393D8-BD2E-E045-86B7-D0FDA82A2FC4}"/>
    <dgm:cxn modelId="{C1950B0E-1DC1-034D-95CB-8F69BFF0EBA8}" type="presOf" srcId="{2843E906-127C-FB44-B23B-E06BB5FB4566}" destId="{13A45CDA-CCE4-B143-ADA4-9E33032190B5}" srcOrd="0" destOrd="0" presId="urn:microsoft.com/office/officeart/2005/8/layout/hierarchy2"/>
    <dgm:cxn modelId="{E084C856-67EA-0045-BBF3-0EBA860FDBC6}" type="presOf" srcId="{3233BC19-DC5A-2643-A16B-7B0971158821}" destId="{C81DBA70-BAA6-3B4C-B747-B131035BE70E}" srcOrd="1" destOrd="0" presId="urn:microsoft.com/office/officeart/2005/8/layout/hierarchy2"/>
    <dgm:cxn modelId="{5DFD7233-7FC3-A444-81C6-9B2EECCBD67A}" type="presOf" srcId="{742C5B1F-C5B1-2346-8D2D-B883146ED005}" destId="{173682A0-0341-5F48-AD48-605B196F3463}" srcOrd="1" destOrd="0" presId="urn:microsoft.com/office/officeart/2005/8/layout/hierarchy2"/>
    <dgm:cxn modelId="{2408426B-7BF5-594A-B5B3-F92A2DCC46CB}" type="presOf" srcId="{14DC6F0E-5CFA-2542-BE4F-C1A8D07FC51B}" destId="{36A3A427-E05E-314A-A2C6-5C757162A102}" srcOrd="1" destOrd="0" presId="urn:microsoft.com/office/officeart/2005/8/layout/hierarchy2"/>
    <dgm:cxn modelId="{F358C945-20D6-3E43-9355-655474749FCC}" type="presOf" srcId="{AC3D00DF-2706-4144-84B1-2DC9B5970689}" destId="{F8A5E529-C3DB-2A46-BA90-37CB3112426B}" srcOrd="1" destOrd="0" presId="urn:microsoft.com/office/officeart/2005/8/layout/hierarchy2"/>
    <dgm:cxn modelId="{109B0CA5-672F-484D-AD72-796C42105E1E}" type="presOf" srcId="{27CBFBBA-D75E-364A-A5BE-1113D392ABAD}" destId="{4BA7AFC2-4CCA-E748-8B54-1B4DD1FA4D78}" srcOrd="0" destOrd="0" presId="urn:microsoft.com/office/officeart/2005/8/layout/hierarchy2"/>
    <dgm:cxn modelId="{8A997FC8-6EC3-8140-8B74-9E82832FD757}" type="presOf" srcId="{C82CDB0B-1440-434E-86BD-94724757AFDD}" destId="{FCD7BD26-42DD-8D4B-9C0E-31498FDC3144}" srcOrd="1" destOrd="0" presId="urn:microsoft.com/office/officeart/2005/8/layout/hierarchy2"/>
    <dgm:cxn modelId="{1C30D143-0D3D-2B4C-87D7-6B9CE8F1F5E7}" type="presOf" srcId="{742C5B1F-C5B1-2346-8D2D-B883146ED005}" destId="{5EA15AA9-C654-D942-95FF-EBE6E1708AA9}" srcOrd="0" destOrd="0" presId="urn:microsoft.com/office/officeart/2005/8/layout/hierarchy2"/>
    <dgm:cxn modelId="{9AC5C37A-071F-0B4D-9590-EC3CDF098B92}" type="presOf" srcId="{C9EDF273-33DB-F347-8A43-46A8FFF5F87E}" destId="{5B9C4FB0-C824-0E4D-BD20-90354BCF6B3B}" srcOrd="0" destOrd="0" presId="urn:microsoft.com/office/officeart/2005/8/layout/hierarchy2"/>
    <dgm:cxn modelId="{C39AF6A9-05F6-6349-8B55-ADEF27D67A57}" type="presOf" srcId="{CC616776-D785-9B4A-94C7-6EB415F82AEB}" destId="{FC413888-8908-E94F-9B4B-15CAAC8F50F8}" srcOrd="0" destOrd="0" presId="urn:microsoft.com/office/officeart/2005/8/layout/hierarchy2"/>
    <dgm:cxn modelId="{614DC501-D235-0B44-A047-5198A745D891}" type="presOf" srcId="{3DF0CBCF-5EBE-E048-A5D8-942FD61C4DAB}" destId="{FFA45E94-9EF6-A840-B38C-F3254E2AFDC0}" srcOrd="0" destOrd="0" presId="urn:microsoft.com/office/officeart/2005/8/layout/hierarchy2"/>
    <dgm:cxn modelId="{0EF366F1-AD9E-2C48-B169-4EA973CA7A90}" type="presOf" srcId="{ABF483CA-11E7-E742-B217-AB0B70244CED}" destId="{B75D4861-0BFE-BA4D-B7F0-5AAA995DBEBE}" srcOrd="0" destOrd="0" presId="urn:microsoft.com/office/officeart/2005/8/layout/hierarchy2"/>
    <dgm:cxn modelId="{D32A14A7-E1D8-204B-B5BC-105619D6DB95}" type="presOf" srcId="{16883D6E-4EEB-8049-B330-EC9E859B940D}" destId="{CC2BF9EA-A2DA-A74F-B64B-4E067898238E}" srcOrd="0" destOrd="0" presId="urn:microsoft.com/office/officeart/2005/8/layout/hierarchy2"/>
    <dgm:cxn modelId="{61E58611-2211-B347-8166-0E4E1A7D0D1C}" srcId="{CC616776-D785-9B4A-94C7-6EB415F82AEB}" destId="{3DF0CBCF-5EBE-E048-A5D8-942FD61C4DAB}" srcOrd="0" destOrd="0" parTransId="{C7F1ECD5-B42E-114B-90D8-98B4CE129742}" sibTransId="{7AF949DB-7A1C-D843-A720-E1C6C54F36C8}"/>
    <dgm:cxn modelId="{DC8597C6-8004-284D-8FA7-B90C21E98ACD}" type="presParOf" srcId="{696905BE-E320-B447-AFB5-4066F8B98E23}" destId="{7F24564F-A525-E843-9E10-8C6AD9294118}" srcOrd="0" destOrd="0" presId="urn:microsoft.com/office/officeart/2005/8/layout/hierarchy2"/>
    <dgm:cxn modelId="{A4572EDE-31AE-3642-9083-DC1180D03172}" type="presParOf" srcId="{7F24564F-A525-E843-9E10-8C6AD9294118}" destId="{13A45CDA-CCE4-B143-ADA4-9E33032190B5}" srcOrd="0" destOrd="0" presId="urn:microsoft.com/office/officeart/2005/8/layout/hierarchy2"/>
    <dgm:cxn modelId="{27485FF0-186C-3C42-A8BE-4F229729F96B}" type="presParOf" srcId="{7F24564F-A525-E843-9E10-8C6AD9294118}" destId="{75838CA2-D20C-8547-8421-38E7866A84F6}" srcOrd="1" destOrd="0" presId="urn:microsoft.com/office/officeart/2005/8/layout/hierarchy2"/>
    <dgm:cxn modelId="{E69E69A2-CA51-4547-A01E-48006736A295}" type="presParOf" srcId="{75838CA2-D20C-8547-8421-38E7866A84F6}" destId="{D2CDCE1F-66F5-7048-917D-8AFEC6D2A77E}" srcOrd="0" destOrd="0" presId="urn:microsoft.com/office/officeart/2005/8/layout/hierarchy2"/>
    <dgm:cxn modelId="{8189FCC4-0270-4645-9CCA-BDB1892C6BB8}" type="presParOf" srcId="{D2CDCE1F-66F5-7048-917D-8AFEC6D2A77E}" destId="{175976FA-3EB9-C341-ADC9-DE93FE1D6385}" srcOrd="0" destOrd="0" presId="urn:microsoft.com/office/officeart/2005/8/layout/hierarchy2"/>
    <dgm:cxn modelId="{1D6D1A4C-A839-8B4D-990A-8EB06959D35F}" type="presParOf" srcId="{75838CA2-D20C-8547-8421-38E7866A84F6}" destId="{A251CAF3-6BD4-3B4C-8E27-F310526157E5}" srcOrd="1" destOrd="0" presId="urn:microsoft.com/office/officeart/2005/8/layout/hierarchy2"/>
    <dgm:cxn modelId="{6810E962-A860-A346-B7A9-A7AFFDBAE43E}" type="presParOf" srcId="{A251CAF3-6BD4-3B4C-8E27-F310526157E5}" destId="{4BA7AFC2-4CCA-E748-8B54-1B4DD1FA4D78}" srcOrd="0" destOrd="0" presId="urn:microsoft.com/office/officeart/2005/8/layout/hierarchy2"/>
    <dgm:cxn modelId="{3CE2E5DF-ECBC-CB46-A938-F0B24D561CB5}" type="presParOf" srcId="{A251CAF3-6BD4-3B4C-8E27-F310526157E5}" destId="{B15FF533-0486-AF42-86F1-D07B94D80D0C}" srcOrd="1" destOrd="0" presId="urn:microsoft.com/office/officeart/2005/8/layout/hierarchy2"/>
    <dgm:cxn modelId="{C3445278-4F0E-4E48-B541-16158901E3B3}" type="presParOf" srcId="{B15FF533-0486-AF42-86F1-D07B94D80D0C}" destId="{3C0F706F-4714-8141-B57D-768C7A3EBE42}" srcOrd="0" destOrd="0" presId="urn:microsoft.com/office/officeart/2005/8/layout/hierarchy2"/>
    <dgm:cxn modelId="{DCE3531C-F092-DF4D-9A1C-F70D68531F4D}" type="presParOf" srcId="{3C0F706F-4714-8141-B57D-768C7A3EBE42}" destId="{C81DBA70-BAA6-3B4C-B747-B131035BE70E}" srcOrd="0" destOrd="0" presId="urn:microsoft.com/office/officeart/2005/8/layout/hierarchy2"/>
    <dgm:cxn modelId="{1D1CB916-5AA2-214D-A2E3-2244F87AB5B5}" type="presParOf" srcId="{B15FF533-0486-AF42-86F1-D07B94D80D0C}" destId="{E9D0C1C5-DE91-E94A-93C0-977136BAE6A9}" srcOrd="1" destOrd="0" presId="urn:microsoft.com/office/officeart/2005/8/layout/hierarchy2"/>
    <dgm:cxn modelId="{8F65E1A5-99A2-604A-A832-6BACA738B07C}" type="presParOf" srcId="{E9D0C1C5-DE91-E94A-93C0-977136BAE6A9}" destId="{FC413888-8908-E94F-9B4B-15CAAC8F50F8}" srcOrd="0" destOrd="0" presId="urn:microsoft.com/office/officeart/2005/8/layout/hierarchy2"/>
    <dgm:cxn modelId="{485360AB-7FB2-CC4D-8C4D-891EC00BCD95}" type="presParOf" srcId="{E9D0C1C5-DE91-E94A-93C0-977136BAE6A9}" destId="{4BC913D6-8DD3-EE44-97C7-C84BDC30FEFC}" srcOrd="1" destOrd="0" presId="urn:microsoft.com/office/officeart/2005/8/layout/hierarchy2"/>
    <dgm:cxn modelId="{FADD3F37-B73F-5C42-B4CB-A3042C15C656}" type="presParOf" srcId="{4BC913D6-8DD3-EE44-97C7-C84BDC30FEFC}" destId="{36EFFBE2-B785-854F-B364-BD12AE6E0528}" srcOrd="0" destOrd="0" presId="urn:microsoft.com/office/officeart/2005/8/layout/hierarchy2"/>
    <dgm:cxn modelId="{6B560E2F-36DB-B644-9DC2-BE182D31B6E6}" type="presParOf" srcId="{36EFFBE2-B785-854F-B364-BD12AE6E0528}" destId="{82AE2824-FC33-584D-BCB2-41C8F25E8F2B}" srcOrd="0" destOrd="0" presId="urn:microsoft.com/office/officeart/2005/8/layout/hierarchy2"/>
    <dgm:cxn modelId="{4A56AC3F-A75B-5242-AB84-91222ED45360}" type="presParOf" srcId="{4BC913D6-8DD3-EE44-97C7-C84BDC30FEFC}" destId="{5744890F-5BA3-454B-8238-BAFAE20E77D4}" srcOrd="1" destOrd="0" presId="urn:microsoft.com/office/officeart/2005/8/layout/hierarchy2"/>
    <dgm:cxn modelId="{2F7E3B1F-2756-B741-A536-F140CBDBED40}" type="presParOf" srcId="{5744890F-5BA3-454B-8238-BAFAE20E77D4}" destId="{FFA45E94-9EF6-A840-B38C-F3254E2AFDC0}" srcOrd="0" destOrd="0" presId="urn:microsoft.com/office/officeart/2005/8/layout/hierarchy2"/>
    <dgm:cxn modelId="{3767A637-E996-034C-91A8-ABBF8FDAE1F0}" type="presParOf" srcId="{5744890F-5BA3-454B-8238-BAFAE20E77D4}" destId="{B89E55FB-AAA1-3E49-BAAA-B65A167681B0}" srcOrd="1" destOrd="0" presId="urn:microsoft.com/office/officeart/2005/8/layout/hierarchy2"/>
    <dgm:cxn modelId="{86942C51-6A5C-B343-91FC-FB6F49AD83AB}" type="presParOf" srcId="{4BC913D6-8DD3-EE44-97C7-C84BDC30FEFC}" destId="{FBDC05F5-9A49-F748-A2C9-D7F8D407667D}" srcOrd="2" destOrd="0" presId="urn:microsoft.com/office/officeart/2005/8/layout/hierarchy2"/>
    <dgm:cxn modelId="{75A62523-A0B4-4847-A420-B3BEE6D87E4A}" type="presParOf" srcId="{FBDC05F5-9A49-F748-A2C9-D7F8D407667D}" destId="{D8191541-ACF6-194A-9784-590EBE0A1F66}" srcOrd="0" destOrd="0" presId="urn:microsoft.com/office/officeart/2005/8/layout/hierarchy2"/>
    <dgm:cxn modelId="{C7CBD9E7-54FA-7B47-A643-3F1AA9DECBD0}" type="presParOf" srcId="{4BC913D6-8DD3-EE44-97C7-C84BDC30FEFC}" destId="{75B50680-3CF4-5840-88BC-EF508C243284}" srcOrd="3" destOrd="0" presId="urn:microsoft.com/office/officeart/2005/8/layout/hierarchy2"/>
    <dgm:cxn modelId="{E7E94937-409C-9A48-8CA5-34121A200FA8}" type="presParOf" srcId="{75B50680-3CF4-5840-88BC-EF508C243284}" destId="{8D0F162F-8E34-EA49-AC66-68FCD975BA84}" srcOrd="0" destOrd="0" presId="urn:microsoft.com/office/officeart/2005/8/layout/hierarchy2"/>
    <dgm:cxn modelId="{F9CBFBFC-2EAA-1D4A-AA65-729B8C27A2DC}" type="presParOf" srcId="{75B50680-3CF4-5840-88BC-EF508C243284}" destId="{D47D2FB2-FC8A-5B41-8CD7-E6FD5328A562}" srcOrd="1" destOrd="0" presId="urn:microsoft.com/office/officeart/2005/8/layout/hierarchy2"/>
    <dgm:cxn modelId="{00B2459F-45AE-BC47-80B1-7220ED6E342E}" type="presParOf" srcId="{4BC913D6-8DD3-EE44-97C7-C84BDC30FEFC}" destId="{9139F5B7-EC55-E947-BD87-2504B3B55382}" srcOrd="4" destOrd="0" presId="urn:microsoft.com/office/officeart/2005/8/layout/hierarchy2"/>
    <dgm:cxn modelId="{0218E601-357B-F44B-9EA8-07D8873637E3}" type="presParOf" srcId="{9139F5B7-EC55-E947-BD87-2504B3B55382}" destId="{7E4ABA5B-4E82-334D-8F5A-E9EFC888E19F}" srcOrd="0" destOrd="0" presId="urn:microsoft.com/office/officeart/2005/8/layout/hierarchy2"/>
    <dgm:cxn modelId="{F28B4C06-E6F3-B246-9DB6-BE39D821ED74}" type="presParOf" srcId="{4BC913D6-8DD3-EE44-97C7-C84BDC30FEFC}" destId="{3B91D7E9-62B0-E84D-BDAF-EA2DC1C8940F}" srcOrd="5" destOrd="0" presId="urn:microsoft.com/office/officeart/2005/8/layout/hierarchy2"/>
    <dgm:cxn modelId="{C407534D-7926-2D4F-A925-0114E8395E42}" type="presParOf" srcId="{3B91D7E9-62B0-E84D-BDAF-EA2DC1C8940F}" destId="{3BAD9AB4-CA49-AF4F-AD32-76BBF3F74B50}" srcOrd="0" destOrd="0" presId="urn:microsoft.com/office/officeart/2005/8/layout/hierarchy2"/>
    <dgm:cxn modelId="{05B938FA-4E50-8A4F-91CA-F3BF8AE28A56}" type="presParOf" srcId="{3B91D7E9-62B0-E84D-BDAF-EA2DC1C8940F}" destId="{DD093A49-67A1-AC40-B12A-E0719A95F9BD}" srcOrd="1" destOrd="0" presId="urn:microsoft.com/office/officeart/2005/8/layout/hierarchy2"/>
    <dgm:cxn modelId="{941190EF-178C-5F41-B656-A9B1DD146E31}" type="presParOf" srcId="{4BC913D6-8DD3-EE44-97C7-C84BDC30FEFC}" destId="{C2163DF8-3192-474A-A9F7-E03FDC316050}" srcOrd="6" destOrd="0" presId="urn:microsoft.com/office/officeart/2005/8/layout/hierarchy2"/>
    <dgm:cxn modelId="{7F747498-50C6-634A-BDD2-6560464D4FE1}" type="presParOf" srcId="{C2163DF8-3192-474A-A9F7-E03FDC316050}" destId="{AC85C32C-5724-E441-9777-AF9B86AD8C13}" srcOrd="0" destOrd="0" presId="urn:microsoft.com/office/officeart/2005/8/layout/hierarchy2"/>
    <dgm:cxn modelId="{D296EA95-AB95-7E46-B5DA-125E512A44DC}" type="presParOf" srcId="{4BC913D6-8DD3-EE44-97C7-C84BDC30FEFC}" destId="{E98488A0-5751-204A-895A-D228B6545E79}" srcOrd="7" destOrd="0" presId="urn:microsoft.com/office/officeart/2005/8/layout/hierarchy2"/>
    <dgm:cxn modelId="{43BBAAD8-3CBB-4D42-B8A2-22873835E0C3}" type="presParOf" srcId="{E98488A0-5751-204A-895A-D228B6545E79}" destId="{569C72B5-D4D5-FC41-BC36-0504FE8FEB36}" srcOrd="0" destOrd="0" presId="urn:microsoft.com/office/officeart/2005/8/layout/hierarchy2"/>
    <dgm:cxn modelId="{0B4103C0-6984-2442-A459-846630D65471}" type="presParOf" srcId="{E98488A0-5751-204A-895A-D228B6545E79}" destId="{AD13F733-9744-9E49-8388-AE712FACC13E}" srcOrd="1" destOrd="0" presId="urn:microsoft.com/office/officeart/2005/8/layout/hierarchy2"/>
    <dgm:cxn modelId="{9C421F50-97DB-9545-BD6D-0709C989734B}" type="presParOf" srcId="{AD13F733-9744-9E49-8388-AE712FACC13E}" destId="{7C25A4CA-82F6-8F45-A0E1-48A5F6707601}" srcOrd="0" destOrd="0" presId="urn:microsoft.com/office/officeart/2005/8/layout/hierarchy2"/>
    <dgm:cxn modelId="{151F0CD5-A666-B349-A830-85E21C38BAD2}" type="presParOf" srcId="{7C25A4CA-82F6-8F45-A0E1-48A5F6707601}" destId="{77EE1B9D-DD30-5847-8B8D-756AF40E2DD5}" srcOrd="0" destOrd="0" presId="urn:microsoft.com/office/officeart/2005/8/layout/hierarchy2"/>
    <dgm:cxn modelId="{2541AB29-DDF5-2D48-880F-FB287E27A5A5}" type="presParOf" srcId="{AD13F733-9744-9E49-8388-AE712FACC13E}" destId="{FA6C745F-1B70-AE4F-9D1D-49A08E29E3DD}" srcOrd="1" destOrd="0" presId="urn:microsoft.com/office/officeart/2005/8/layout/hierarchy2"/>
    <dgm:cxn modelId="{7ECB7D17-B3E7-3440-813F-991E13F416B0}" type="presParOf" srcId="{FA6C745F-1B70-AE4F-9D1D-49A08E29E3DD}" destId="{B75D4861-0BFE-BA4D-B7F0-5AAA995DBEBE}" srcOrd="0" destOrd="0" presId="urn:microsoft.com/office/officeart/2005/8/layout/hierarchy2"/>
    <dgm:cxn modelId="{018A2C73-FC9F-254C-BB8F-0A4BF89E284C}" type="presParOf" srcId="{FA6C745F-1B70-AE4F-9D1D-49A08E29E3DD}" destId="{77E63DE5-CEFE-B342-B298-6E43D1D5ABFF}" srcOrd="1" destOrd="0" presId="urn:microsoft.com/office/officeart/2005/8/layout/hierarchy2"/>
    <dgm:cxn modelId="{365E23D2-E257-4D43-969E-6A95A9794941}" type="presParOf" srcId="{AD13F733-9744-9E49-8388-AE712FACC13E}" destId="{782F9192-2DCF-3746-B5D8-7FB3E868BF3E}" srcOrd="2" destOrd="0" presId="urn:microsoft.com/office/officeart/2005/8/layout/hierarchy2"/>
    <dgm:cxn modelId="{1D44D63E-9988-E84C-83AF-1EC6CB019E9F}" type="presParOf" srcId="{782F9192-2DCF-3746-B5D8-7FB3E868BF3E}" destId="{D520EC4D-D3E9-214E-BF8B-C10B0555E88B}" srcOrd="0" destOrd="0" presId="urn:microsoft.com/office/officeart/2005/8/layout/hierarchy2"/>
    <dgm:cxn modelId="{F996605C-6897-BF4F-9096-4BD45D8154FE}" type="presParOf" srcId="{AD13F733-9744-9E49-8388-AE712FACC13E}" destId="{5432D2B9-5606-2D45-BEF8-D04B7A2FE6C4}" srcOrd="3" destOrd="0" presId="urn:microsoft.com/office/officeart/2005/8/layout/hierarchy2"/>
    <dgm:cxn modelId="{06F9F02A-CD4B-8949-BE2D-27C87794ECDF}" type="presParOf" srcId="{5432D2B9-5606-2D45-BEF8-D04B7A2FE6C4}" destId="{99B3DD66-5DD1-5B44-85C7-CBB907712906}" srcOrd="0" destOrd="0" presId="urn:microsoft.com/office/officeart/2005/8/layout/hierarchy2"/>
    <dgm:cxn modelId="{D344CFD4-F5FE-804A-908F-01DDE602F2DD}" type="presParOf" srcId="{5432D2B9-5606-2D45-BEF8-D04B7A2FE6C4}" destId="{935004D0-4066-1248-B944-F363A1E00772}" srcOrd="1" destOrd="0" presId="urn:microsoft.com/office/officeart/2005/8/layout/hierarchy2"/>
    <dgm:cxn modelId="{DA62844C-3C31-CA48-8971-514CD633DF85}" type="presParOf" srcId="{935004D0-4066-1248-B944-F363A1E00772}" destId="{CC590BD7-E704-9041-89EB-283FC9B44EE7}" srcOrd="0" destOrd="0" presId="urn:microsoft.com/office/officeart/2005/8/layout/hierarchy2"/>
    <dgm:cxn modelId="{A17FAC39-679A-E94F-AC08-24A6AE25F21A}" type="presParOf" srcId="{CC590BD7-E704-9041-89EB-283FC9B44EE7}" destId="{28A7F96C-3966-234D-A407-05BF4FD9CEBA}" srcOrd="0" destOrd="0" presId="urn:microsoft.com/office/officeart/2005/8/layout/hierarchy2"/>
    <dgm:cxn modelId="{B2134815-8A96-AD43-A826-AC88744B6F7D}" type="presParOf" srcId="{935004D0-4066-1248-B944-F363A1E00772}" destId="{55555B7B-37FC-9346-BF8E-21F173F345FE}" srcOrd="1" destOrd="0" presId="urn:microsoft.com/office/officeart/2005/8/layout/hierarchy2"/>
    <dgm:cxn modelId="{80F48126-1EF4-C343-B8E6-4D9D1E79996E}" type="presParOf" srcId="{55555B7B-37FC-9346-BF8E-21F173F345FE}" destId="{08948C38-AC49-FF4C-A3EA-7E80269C69DA}" srcOrd="0" destOrd="0" presId="urn:microsoft.com/office/officeart/2005/8/layout/hierarchy2"/>
    <dgm:cxn modelId="{3E4C1F74-0C3F-BD40-A147-5406F05E0072}" type="presParOf" srcId="{55555B7B-37FC-9346-BF8E-21F173F345FE}" destId="{07CC7CA4-4727-5B4A-853C-F969E7A63375}" srcOrd="1" destOrd="0" presId="urn:microsoft.com/office/officeart/2005/8/layout/hierarchy2"/>
    <dgm:cxn modelId="{DA836DE3-ED77-1A48-BDD1-AB2E54A087F9}" type="presParOf" srcId="{75838CA2-D20C-8547-8421-38E7866A84F6}" destId="{67CDC1CF-88C9-7647-B69D-3F0ED6A43D1B}" srcOrd="2" destOrd="0" presId="urn:microsoft.com/office/officeart/2005/8/layout/hierarchy2"/>
    <dgm:cxn modelId="{45AAA33E-9015-0C46-914F-E8A7A619B411}" type="presParOf" srcId="{67CDC1CF-88C9-7647-B69D-3F0ED6A43D1B}" destId="{52DA0F3F-B0F9-004C-B53E-E0DEF989728C}" srcOrd="0" destOrd="0" presId="urn:microsoft.com/office/officeart/2005/8/layout/hierarchy2"/>
    <dgm:cxn modelId="{D0916CBA-A3D8-D049-B3D6-EE26957E49B5}" type="presParOf" srcId="{75838CA2-D20C-8547-8421-38E7866A84F6}" destId="{4337147A-C62C-254E-96DA-6AEB1EE90870}" srcOrd="3" destOrd="0" presId="urn:microsoft.com/office/officeart/2005/8/layout/hierarchy2"/>
    <dgm:cxn modelId="{E67CB8BC-A92C-2E4F-A0EA-148ED26BDD7A}" type="presParOf" srcId="{4337147A-C62C-254E-96DA-6AEB1EE90870}" destId="{3F93B898-57D6-2B4A-A598-662E54239259}" srcOrd="0" destOrd="0" presId="urn:microsoft.com/office/officeart/2005/8/layout/hierarchy2"/>
    <dgm:cxn modelId="{B89B400A-3427-5A4C-BD40-00261CB1277E}" type="presParOf" srcId="{4337147A-C62C-254E-96DA-6AEB1EE90870}" destId="{079AD29F-BA4A-6C44-A073-2072953DBB8D}" srcOrd="1" destOrd="0" presId="urn:microsoft.com/office/officeart/2005/8/layout/hierarchy2"/>
    <dgm:cxn modelId="{6F2EF67F-D940-DB48-8262-A57F5176AE8E}" type="presParOf" srcId="{079AD29F-BA4A-6C44-A073-2072953DBB8D}" destId="{5EA15AA9-C654-D942-95FF-EBE6E1708AA9}" srcOrd="0" destOrd="0" presId="urn:microsoft.com/office/officeart/2005/8/layout/hierarchy2"/>
    <dgm:cxn modelId="{D16CE561-9C2B-2C4B-AA54-64C3EE74BAE7}" type="presParOf" srcId="{5EA15AA9-C654-D942-95FF-EBE6E1708AA9}" destId="{173682A0-0341-5F48-AD48-605B196F3463}" srcOrd="0" destOrd="0" presId="urn:microsoft.com/office/officeart/2005/8/layout/hierarchy2"/>
    <dgm:cxn modelId="{C1218DB8-AA6D-2446-A793-EDF474E95800}" type="presParOf" srcId="{079AD29F-BA4A-6C44-A073-2072953DBB8D}" destId="{2427452F-ECD3-7440-B8EE-7699DA51411E}" srcOrd="1" destOrd="0" presId="urn:microsoft.com/office/officeart/2005/8/layout/hierarchy2"/>
    <dgm:cxn modelId="{50AEAAD5-6206-FC44-8099-B103975FC66A}" type="presParOf" srcId="{2427452F-ECD3-7440-B8EE-7699DA51411E}" destId="{7B1549B3-7236-9B42-8354-3303F60131C4}" srcOrd="0" destOrd="0" presId="urn:microsoft.com/office/officeart/2005/8/layout/hierarchy2"/>
    <dgm:cxn modelId="{94496B93-6A19-4846-8C1B-EE0B182AB5B3}" type="presParOf" srcId="{2427452F-ECD3-7440-B8EE-7699DA51411E}" destId="{ECE56126-8EEF-0E43-8080-F05CB04CAE5D}" srcOrd="1" destOrd="0" presId="urn:microsoft.com/office/officeart/2005/8/layout/hierarchy2"/>
    <dgm:cxn modelId="{6AE64E94-F48E-8B48-81EF-443231B9AC06}" type="presParOf" srcId="{ECE56126-8EEF-0E43-8080-F05CB04CAE5D}" destId="{5B9C4FB0-C824-0E4D-BD20-90354BCF6B3B}" srcOrd="0" destOrd="0" presId="urn:microsoft.com/office/officeart/2005/8/layout/hierarchy2"/>
    <dgm:cxn modelId="{668D1C13-6023-754C-8A3C-4530B89EE95E}" type="presParOf" srcId="{5B9C4FB0-C824-0E4D-BD20-90354BCF6B3B}" destId="{AF0E9E3C-59CB-864E-A362-D05862903B14}" srcOrd="0" destOrd="0" presId="urn:microsoft.com/office/officeart/2005/8/layout/hierarchy2"/>
    <dgm:cxn modelId="{0B078B0B-2C05-294C-AAC4-F3ECF7783902}" type="presParOf" srcId="{ECE56126-8EEF-0E43-8080-F05CB04CAE5D}" destId="{2DC607BD-DE4F-E140-A622-A30935F5D0D5}" srcOrd="1" destOrd="0" presId="urn:microsoft.com/office/officeart/2005/8/layout/hierarchy2"/>
    <dgm:cxn modelId="{F7B75C59-B17A-4845-AF37-2E95B42C6030}" type="presParOf" srcId="{2DC607BD-DE4F-E140-A622-A30935F5D0D5}" destId="{C8A9F308-B738-6C44-A1D5-41A04BACDFCD}" srcOrd="0" destOrd="0" presId="urn:microsoft.com/office/officeart/2005/8/layout/hierarchy2"/>
    <dgm:cxn modelId="{ED565849-D86E-CE42-876D-358845B34FCA}" type="presParOf" srcId="{2DC607BD-DE4F-E140-A622-A30935F5D0D5}" destId="{9776262F-3958-234A-BCFA-6D89F0334E69}" srcOrd="1" destOrd="0" presId="urn:microsoft.com/office/officeart/2005/8/layout/hierarchy2"/>
    <dgm:cxn modelId="{88768224-24E1-9641-951C-54822C70FD42}" type="presParOf" srcId="{ECE56126-8EEF-0E43-8080-F05CB04CAE5D}" destId="{DCC0BF1A-414A-A24F-8678-B639EC10B308}" srcOrd="2" destOrd="0" presId="urn:microsoft.com/office/officeart/2005/8/layout/hierarchy2"/>
    <dgm:cxn modelId="{55884F80-0D73-6F42-8942-B1869D1449C6}" type="presParOf" srcId="{DCC0BF1A-414A-A24F-8678-B639EC10B308}" destId="{36A3A427-E05E-314A-A2C6-5C757162A102}" srcOrd="0" destOrd="0" presId="urn:microsoft.com/office/officeart/2005/8/layout/hierarchy2"/>
    <dgm:cxn modelId="{2549BB5D-F8C9-6E42-8E9A-4E4E6B06FCB5}" type="presParOf" srcId="{ECE56126-8EEF-0E43-8080-F05CB04CAE5D}" destId="{3C5D49B5-6D95-A745-99A2-9790978AE5C3}" srcOrd="3" destOrd="0" presId="urn:microsoft.com/office/officeart/2005/8/layout/hierarchy2"/>
    <dgm:cxn modelId="{D353FE2C-CA3A-5342-84A4-93721EE2D81B}" type="presParOf" srcId="{3C5D49B5-6D95-A745-99A2-9790978AE5C3}" destId="{319E83BB-6B41-EA47-89BE-699717F8CBFF}" srcOrd="0" destOrd="0" presId="urn:microsoft.com/office/officeart/2005/8/layout/hierarchy2"/>
    <dgm:cxn modelId="{5FB1CEBB-9D02-A34C-8C7B-EBC8B54F104D}" type="presParOf" srcId="{3C5D49B5-6D95-A745-99A2-9790978AE5C3}" destId="{9F16D895-7E6A-F14E-AB26-48CE113A1C23}" srcOrd="1" destOrd="0" presId="urn:microsoft.com/office/officeart/2005/8/layout/hierarchy2"/>
    <dgm:cxn modelId="{0A8D3607-BF01-9648-A07C-6CC2B5C4C9D1}" type="presParOf" srcId="{079AD29F-BA4A-6C44-A073-2072953DBB8D}" destId="{0902A1F3-19B2-F444-A5AE-1D9581D976A0}" srcOrd="2" destOrd="0" presId="urn:microsoft.com/office/officeart/2005/8/layout/hierarchy2"/>
    <dgm:cxn modelId="{01800C40-C495-3047-8378-3FA39AE14EFC}" type="presParOf" srcId="{0902A1F3-19B2-F444-A5AE-1D9581D976A0}" destId="{F8A5E529-C3DB-2A46-BA90-37CB3112426B}" srcOrd="0" destOrd="0" presId="urn:microsoft.com/office/officeart/2005/8/layout/hierarchy2"/>
    <dgm:cxn modelId="{F09788C3-4D70-6744-A309-39A2886B516A}" type="presParOf" srcId="{079AD29F-BA4A-6C44-A073-2072953DBB8D}" destId="{54A75D69-8D4B-EF41-BD93-C7B632FCBDFA}" srcOrd="3" destOrd="0" presId="urn:microsoft.com/office/officeart/2005/8/layout/hierarchy2"/>
    <dgm:cxn modelId="{2AA341C7-6AF9-9A4D-8799-21CC9AB410F0}" type="presParOf" srcId="{54A75D69-8D4B-EF41-BD93-C7B632FCBDFA}" destId="{D6322CBB-A44D-9248-8039-E0D6BC89D949}" srcOrd="0" destOrd="0" presId="urn:microsoft.com/office/officeart/2005/8/layout/hierarchy2"/>
    <dgm:cxn modelId="{4F06C95C-3AA7-A34A-AE5A-8F3CBA4B3DAC}" type="presParOf" srcId="{54A75D69-8D4B-EF41-BD93-C7B632FCBDFA}" destId="{4F62A82F-835C-5E41-812A-ED7B5F1C0EE4}" srcOrd="1" destOrd="0" presId="urn:microsoft.com/office/officeart/2005/8/layout/hierarchy2"/>
    <dgm:cxn modelId="{5B92DDCF-F319-444F-BDAB-46E032936DE2}" type="presParOf" srcId="{4F62A82F-835C-5E41-812A-ED7B5F1C0EE4}" destId="{3D130843-9D8C-2541-AB51-508BC042029D}" srcOrd="0" destOrd="0" presId="urn:microsoft.com/office/officeart/2005/8/layout/hierarchy2"/>
    <dgm:cxn modelId="{A61F4010-5365-F549-9D01-F992E355B4AD}" type="presParOf" srcId="{3D130843-9D8C-2541-AB51-508BC042029D}" destId="{5E740A5B-3DEA-734C-A5A4-555104A4EA33}" srcOrd="0" destOrd="0" presId="urn:microsoft.com/office/officeart/2005/8/layout/hierarchy2"/>
    <dgm:cxn modelId="{599451E9-6BAD-1C40-9CA5-530C475FC584}" type="presParOf" srcId="{4F62A82F-835C-5E41-812A-ED7B5F1C0EE4}" destId="{C814A186-78A8-5949-B260-DE8A57B1B8D6}" srcOrd="1" destOrd="0" presId="urn:microsoft.com/office/officeart/2005/8/layout/hierarchy2"/>
    <dgm:cxn modelId="{7199E37D-83F6-2840-8996-C2EEEA76815C}" type="presParOf" srcId="{C814A186-78A8-5949-B260-DE8A57B1B8D6}" destId="{CC2BF9EA-A2DA-A74F-B64B-4E067898238E}" srcOrd="0" destOrd="0" presId="urn:microsoft.com/office/officeart/2005/8/layout/hierarchy2"/>
    <dgm:cxn modelId="{859C862E-3C98-ED40-9DE2-660B429DC365}" type="presParOf" srcId="{C814A186-78A8-5949-B260-DE8A57B1B8D6}" destId="{4AAE3D9D-5604-6144-9471-37E9E410C269}" srcOrd="1" destOrd="0" presId="urn:microsoft.com/office/officeart/2005/8/layout/hierarchy2"/>
    <dgm:cxn modelId="{AF95BBC4-17BD-FC4C-8C1C-40A50D511303}" type="presParOf" srcId="{4AAE3D9D-5604-6144-9471-37E9E410C269}" destId="{96A78DE0-AB73-AF4C-A8EB-00B7B9C23CD5}" srcOrd="0" destOrd="0" presId="urn:microsoft.com/office/officeart/2005/8/layout/hierarchy2"/>
    <dgm:cxn modelId="{42ED8FD9-C669-624F-A8E2-EE3C27F24D0F}" type="presParOf" srcId="{96A78DE0-AB73-AF4C-A8EB-00B7B9C23CD5}" destId="{FCD7BD26-42DD-8D4B-9C0E-31498FDC3144}" srcOrd="0" destOrd="0" presId="urn:microsoft.com/office/officeart/2005/8/layout/hierarchy2"/>
    <dgm:cxn modelId="{93166E92-1987-884D-8BAC-46600D4D4B3B}" type="presParOf" srcId="{4AAE3D9D-5604-6144-9471-37E9E410C269}" destId="{8198950C-7BD1-1A4A-BD08-7B997AB351D5}" srcOrd="1" destOrd="0" presId="urn:microsoft.com/office/officeart/2005/8/layout/hierarchy2"/>
    <dgm:cxn modelId="{AE4BE40F-5A55-4F43-826E-6323D18C0082}" type="presParOf" srcId="{8198950C-7BD1-1A4A-BD08-7B997AB351D5}" destId="{1C0D0D1C-4C37-E245-B364-07D5117B2002}" srcOrd="0" destOrd="0" presId="urn:microsoft.com/office/officeart/2005/8/layout/hierarchy2"/>
    <dgm:cxn modelId="{BD11B622-6A1B-BB45-AD0D-19672D8A8412}" type="presParOf" srcId="{8198950C-7BD1-1A4A-BD08-7B997AB351D5}" destId="{67A44DD8-1D5E-1240-9115-9808E9FF0B26}" srcOrd="1" destOrd="0" presId="urn:microsoft.com/office/officeart/2005/8/layout/hierarchy2"/>
    <dgm:cxn modelId="{6379ED17-7E65-1D41-8779-0A7E66EABD39}" type="presParOf" srcId="{4AAE3D9D-5604-6144-9471-37E9E410C269}" destId="{64C98F78-47D8-D94A-9705-1D77452AB71B}" srcOrd="2" destOrd="0" presId="urn:microsoft.com/office/officeart/2005/8/layout/hierarchy2"/>
    <dgm:cxn modelId="{729DA5BE-02B2-724C-B213-C65B14006B00}" type="presParOf" srcId="{64C98F78-47D8-D94A-9705-1D77452AB71B}" destId="{59159BDE-DF93-EF4F-976A-1BAC3390FB4E}" srcOrd="0" destOrd="0" presId="urn:microsoft.com/office/officeart/2005/8/layout/hierarchy2"/>
    <dgm:cxn modelId="{BD8E2D6F-EAA1-E54A-817A-88F5F8E44350}" type="presParOf" srcId="{4AAE3D9D-5604-6144-9471-37E9E410C269}" destId="{4D85FD9B-E96F-8648-9133-11E79F754F56}" srcOrd="3" destOrd="0" presId="urn:microsoft.com/office/officeart/2005/8/layout/hierarchy2"/>
    <dgm:cxn modelId="{B2698B0F-FEC2-6C46-8957-F2ECB6E52DCA}" type="presParOf" srcId="{4D85FD9B-E96F-8648-9133-11E79F754F56}" destId="{A3A327EF-E15D-ED47-98DD-C136A5460113}" srcOrd="0" destOrd="0" presId="urn:microsoft.com/office/officeart/2005/8/layout/hierarchy2"/>
    <dgm:cxn modelId="{7EFF8AFA-AEA5-FD47-B5F4-59942DBF2C28}" type="presParOf" srcId="{4D85FD9B-E96F-8648-9133-11E79F754F56}" destId="{FBDB296F-BA3A-2541-938C-13ED0386EA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6085F-BC94-44CD-9BA1-79AD59DAE984}">
      <dsp:nvSpPr>
        <dsp:cNvPr id="0" name=""/>
        <dsp:cNvSpPr/>
      </dsp:nvSpPr>
      <dsp:spPr>
        <a:xfrm>
          <a:off x="2367322" y="1999889"/>
          <a:ext cx="497559" cy="948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779" y="0"/>
              </a:lnTo>
              <a:lnTo>
                <a:pt x="248779" y="948092"/>
              </a:lnTo>
              <a:lnTo>
                <a:pt x="497559" y="9480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9333" y="2447167"/>
        <a:ext cx="53536" cy="53536"/>
      </dsp:txXfrm>
    </dsp:sp>
    <dsp:sp modelId="{BE3EE01D-B483-455F-BBCF-3FC9B92A0328}">
      <dsp:nvSpPr>
        <dsp:cNvPr id="0" name=""/>
        <dsp:cNvSpPr/>
      </dsp:nvSpPr>
      <dsp:spPr>
        <a:xfrm>
          <a:off x="2367322" y="1954169"/>
          <a:ext cx="497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559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03662" y="1987450"/>
        <a:ext cx="24877" cy="24877"/>
      </dsp:txXfrm>
    </dsp:sp>
    <dsp:sp modelId="{DEA036BA-2818-457B-8C9C-FD09A36ECF50}">
      <dsp:nvSpPr>
        <dsp:cNvPr id="0" name=""/>
        <dsp:cNvSpPr/>
      </dsp:nvSpPr>
      <dsp:spPr>
        <a:xfrm>
          <a:off x="2367322" y="1051796"/>
          <a:ext cx="497559" cy="948092"/>
        </a:xfrm>
        <a:custGeom>
          <a:avLst/>
          <a:gdLst/>
          <a:ahLst/>
          <a:cxnLst/>
          <a:rect l="0" t="0" r="0" b="0"/>
          <a:pathLst>
            <a:path>
              <a:moveTo>
                <a:pt x="0" y="948092"/>
              </a:moveTo>
              <a:lnTo>
                <a:pt x="248779" y="948092"/>
              </a:lnTo>
              <a:lnTo>
                <a:pt x="248779" y="0"/>
              </a:lnTo>
              <a:lnTo>
                <a:pt x="49755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89333" y="1499074"/>
        <a:ext cx="53536" cy="53536"/>
      </dsp:txXfrm>
    </dsp:sp>
    <dsp:sp modelId="{BE0B6E71-AE81-48A3-BECB-75880A931DA8}">
      <dsp:nvSpPr>
        <dsp:cNvPr id="0" name=""/>
        <dsp:cNvSpPr/>
      </dsp:nvSpPr>
      <dsp:spPr>
        <a:xfrm rot="16200000">
          <a:off x="-7899" y="1620651"/>
          <a:ext cx="3991969" cy="758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spc="-5" dirty="0" smtClean="0">
              <a:uFill>
                <a:solidFill>
                  <a:srgbClr val="365F91"/>
                </a:solidFill>
              </a:uFill>
              <a:latin typeface="Century Gothic" panose="020B0502020202020204" pitchFamily="34" charset="0"/>
              <a:cs typeface="Cambria"/>
            </a:rPr>
            <a:t>The Source of Proteolytic Enzymes Responsible for Degrading Dietary Proteins</a:t>
          </a:r>
          <a:endParaRPr lang="en-US" sz="1800" u="none" kern="1200" dirty="0">
            <a:latin typeface="Century Gothic" panose="020B0502020202020204" pitchFamily="34" charset="0"/>
          </a:endParaRPr>
        </a:p>
      </dsp:txBody>
      <dsp:txXfrm>
        <a:off x="-7899" y="1620651"/>
        <a:ext cx="3991969" cy="758474"/>
      </dsp:txXfrm>
    </dsp:sp>
    <dsp:sp modelId="{29382CB9-8473-4E92-B7D3-FC2300BF23E9}">
      <dsp:nvSpPr>
        <dsp:cNvPr id="0" name=""/>
        <dsp:cNvSpPr/>
      </dsp:nvSpPr>
      <dsp:spPr>
        <a:xfrm>
          <a:off x="2864881" y="672559"/>
          <a:ext cx="2487795" cy="758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SA" sz="1800" kern="1200" dirty="0" smtClean="0">
              <a:latin typeface="Century Gothic" panose="020B0502020202020204" pitchFamily="34" charset="0"/>
              <a:ea typeface="ＭＳ Ｐゴシック" charset="-128"/>
            </a:rPr>
            <a:t>The stomach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864881" y="672559"/>
        <a:ext cx="2487795" cy="758474"/>
      </dsp:txXfrm>
    </dsp:sp>
    <dsp:sp modelId="{1B6F6164-16C1-4723-813C-4334A6B186C3}">
      <dsp:nvSpPr>
        <dsp:cNvPr id="0" name=""/>
        <dsp:cNvSpPr/>
      </dsp:nvSpPr>
      <dsp:spPr>
        <a:xfrm>
          <a:off x="2864881" y="1620651"/>
          <a:ext cx="2487795" cy="758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SA" sz="1800" kern="1200" smtClean="0">
              <a:latin typeface="Century Gothic" panose="020B0502020202020204" pitchFamily="34" charset="0"/>
              <a:ea typeface="ＭＳ Ｐゴシック" charset="-128"/>
            </a:rPr>
            <a:t>The pancreas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864881" y="1620651"/>
        <a:ext cx="2487795" cy="758474"/>
      </dsp:txXfrm>
    </dsp:sp>
    <dsp:sp modelId="{079B5F55-D06F-4D8D-AFC2-1E9A865B7B39}">
      <dsp:nvSpPr>
        <dsp:cNvPr id="0" name=""/>
        <dsp:cNvSpPr/>
      </dsp:nvSpPr>
      <dsp:spPr>
        <a:xfrm>
          <a:off x="2864881" y="2568744"/>
          <a:ext cx="2487795" cy="758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ar-SA" sz="1800" kern="1200" smtClean="0">
              <a:latin typeface="Century Gothic" panose="020B0502020202020204" pitchFamily="34" charset="0"/>
              <a:ea typeface="ＭＳ Ｐゴシック" charset="-128"/>
            </a:rPr>
            <a:t>The small intestine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864881" y="2568744"/>
        <a:ext cx="2487795" cy="758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8C8E4-C444-6047-A3FB-1D045713D7D2}">
      <dsp:nvSpPr>
        <dsp:cNvPr id="0" name=""/>
        <dsp:cNvSpPr/>
      </dsp:nvSpPr>
      <dsp:spPr>
        <a:xfrm>
          <a:off x="5785" y="664602"/>
          <a:ext cx="3396894" cy="124003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>
          <a:solidFill>
            <a:srgbClr val="547DCB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Pancreatic insufficiency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(chronic</a:t>
          </a:r>
          <a:r>
            <a:rPr lang="en-US" sz="1800" kern="1200" baseline="0" dirty="0" smtClean="0">
              <a:solidFill>
                <a:schemeClr val="tx1"/>
              </a:solidFill>
            </a:rPr>
            <a:t> pancreatitis, cystic fibrosis, and removal of pancreas)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2104" y="700921"/>
        <a:ext cx="3324256" cy="1167399"/>
      </dsp:txXfrm>
    </dsp:sp>
    <dsp:sp modelId="{2FE9BE2B-9C0D-C749-BDA6-67477D563C2A}">
      <dsp:nvSpPr>
        <dsp:cNvPr id="0" name=""/>
        <dsp:cNvSpPr/>
      </dsp:nvSpPr>
      <dsp:spPr>
        <a:xfrm>
          <a:off x="3561911" y="1087174"/>
          <a:ext cx="337570" cy="3948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561911" y="1166153"/>
        <a:ext cx="236299" cy="236935"/>
      </dsp:txXfrm>
    </dsp:sp>
    <dsp:sp modelId="{C8DCBDDE-67AE-2C45-A9D9-4AC46F8C4193}">
      <dsp:nvSpPr>
        <dsp:cNvPr id="0" name=""/>
        <dsp:cNvSpPr/>
      </dsp:nvSpPr>
      <dsp:spPr>
        <a:xfrm>
          <a:off x="4039604" y="683729"/>
          <a:ext cx="3169623" cy="120178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>
          <a:solidFill>
            <a:srgbClr val="37BB8A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Incomplete digestion and absorption of lipids and proteins </a:t>
          </a:r>
          <a:r>
            <a:rPr lang="en-US" sz="1800" kern="1200" dirty="0" smtClean="0">
              <a:solidFill>
                <a:srgbClr val="00B050"/>
              </a:solidFill>
            </a:rPr>
            <a:t>because of lack of pancreatic enzymes .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4074803" y="718928"/>
        <a:ext cx="3099225" cy="1131384"/>
      </dsp:txXfrm>
    </dsp:sp>
    <dsp:sp modelId="{2246511B-9C87-2B42-96B2-DA35B3186557}">
      <dsp:nvSpPr>
        <dsp:cNvPr id="0" name=""/>
        <dsp:cNvSpPr/>
      </dsp:nvSpPr>
      <dsp:spPr>
        <a:xfrm>
          <a:off x="7368459" y="1087174"/>
          <a:ext cx="337570" cy="3948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7368459" y="1166153"/>
        <a:ext cx="236299" cy="236935"/>
      </dsp:txXfrm>
    </dsp:sp>
    <dsp:sp modelId="{FDDD1934-1CE2-7C4A-A4E1-A4074708C12B}">
      <dsp:nvSpPr>
        <dsp:cNvPr id="0" name=""/>
        <dsp:cNvSpPr/>
      </dsp:nvSpPr>
      <dsp:spPr>
        <a:xfrm>
          <a:off x="7846153" y="664602"/>
          <a:ext cx="3346147" cy="124003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>
          <a:solidFill>
            <a:srgbClr val="68AA3A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Abnormal appearance of lipids </a:t>
          </a:r>
          <a:r>
            <a:rPr lang="en-US" sz="1800" kern="1200" baseline="0" dirty="0" smtClean="0">
              <a:solidFill>
                <a:schemeClr val="tx1"/>
              </a:solidFill>
            </a:rPr>
            <a:t> </a:t>
          </a:r>
          <a:r>
            <a:rPr lang="en-US" sz="1800" kern="1200" dirty="0" smtClean="0">
              <a:solidFill>
                <a:schemeClr val="tx1"/>
              </a:solidFill>
            </a:rPr>
            <a:t>(</a:t>
          </a:r>
          <a:r>
            <a:rPr lang="en-US" sz="1800" kern="1200" dirty="0" smtClean="0">
              <a:solidFill>
                <a:srgbClr val="FF0000"/>
              </a:solidFill>
            </a:rPr>
            <a:t>steatorrhea</a:t>
          </a:r>
          <a:r>
            <a:rPr lang="en-US" sz="1800" kern="1200" dirty="0" smtClean="0">
              <a:solidFill>
                <a:schemeClr val="tx1"/>
              </a:solidFill>
            </a:rPr>
            <a:t>) &amp; undigested</a:t>
          </a:r>
          <a:r>
            <a:rPr lang="en-US" sz="1800" kern="1200" baseline="0" dirty="0" smtClean="0">
              <a:solidFill>
                <a:schemeClr val="tx1"/>
              </a:solidFill>
            </a:rPr>
            <a:t> proteins in feces.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882472" y="700921"/>
        <a:ext cx="3273509" cy="1167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564D2-5A4C-E94A-A85A-569D39AC6E0F}">
      <dsp:nvSpPr>
        <dsp:cNvPr id="0" name=""/>
        <dsp:cNvSpPr/>
      </dsp:nvSpPr>
      <dsp:spPr>
        <a:xfrm>
          <a:off x="3352" y="0"/>
          <a:ext cx="2206162" cy="23614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>
          <a:solidFill>
            <a:srgbClr val="547DC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Polysaccharides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3352" y="0"/>
        <a:ext cx="2206162" cy="708438"/>
      </dsp:txXfrm>
    </dsp:sp>
    <dsp:sp modelId="{5DD69E84-EF3A-C045-A464-7986450CE15D}">
      <dsp:nvSpPr>
        <dsp:cNvPr id="0" name=""/>
        <dsp:cNvSpPr/>
      </dsp:nvSpPr>
      <dsp:spPr>
        <a:xfrm>
          <a:off x="223968" y="708640"/>
          <a:ext cx="1764930" cy="463932"/>
        </a:xfrm>
        <a:prstGeom prst="roundRect">
          <a:avLst>
            <a:gd name="adj" fmla="val 10000"/>
          </a:avLst>
        </a:prstGeom>
        <a:solidFill>
          <a:srgbClr val="37BB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Starch</a:t>
          </a:r>
          <a:r>
            <a:rPr lang="en-US" sz="1600" kern="1200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 from plant origin</a:t>
          </a:r>
          <a:endParaRPr lang="en-US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37556" y="722228"/>
        <a:ext cx="1737754" cy="436756"/>
      </dsp:txXfrm>
    </dsp:sp>
    <dsp:sp modelId="{A2E02464-CADA-E04D-9595-712DFDFF8E61}">
      <dsp:nvSpPr>
        <dsp:cNvPr id="0" name=""/>
        <dsp:cNvSpPr/>
      </dsp:nvSpPr>
      <dsp:spPr>
        <a:xfrm>
          <a:off x="223968" y="1243947"/>
          <a:ext cx="1764930" cy="463932"/>
        </a:xfrm>
        <a:prstGeom prst="roundRect">
          <a:avLst>
            <a:gd name="adj" fmla="val 10000"/>
          </a:avLst>
        </a:prstGeom>
        <a:solidFill>
          <a:srgbClr val="37BB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Glycogen</a:t>
          </a:r>
          <a:r>
            <a:rPr lang="en-US" sz="1600" kern="1200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 from animal origin</a:t>
          </a:r>
          <a:endParaRPr lang="en-US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37556" y="1257535"/>
        <a:ext cx="1737754" cy="436756"/>
      </dsp:txXfrm>
    </dsp:sp>
    <dsp:sp modelId="{C0FD1CC7-F30F-4C45-80BF-90911A14A6B0}">
      <dsp:nvSpPr>
        <dsp:cNvPr id="0" name=""/>
        <dsp:cNvSpPr/>
      </dsp:nvSpPr>
      <dsp:spPr>
        <a:xfrm>
          <a:off x="223968" y="1779255"/>
          <a:ext cx="1764930" cy="463932"/>
        </a:xfrm>
        <a:prstGeom prst="roundRect">
          <a:avLst>
            <a:gd name="adj" fmla="val 10000"/>
          </a:avLst>
        </a:prstGeom>
        <a:solidFill>
          <a:srgbClr val="37BB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Cellulose</a:t>
          </a:r>
          <a:r>
            <a:rPr lang="en-US" sz="1600" kern="1200" baseline="0" dirty="0" smtClean="0">
              <a:solidFill>
                <a:schemeClr val="bg1"/>
              </a:solidFill>
              <a:latin typeface="Century Gothic" panose="020B0502020202020204" pitchFamily="34" charset="0"/>
            </a:rPr>
            <a:t> from plant origin</a:t>
          </a:r>
          <a:endParaRPr lang="en-US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37556" y="1792843"/>
        <a:ext cx="1737754" cy="436756"/>
      </dsp:txXfrm>
    </dsp:sp>
    <dsp:sp modelId="{71C88559-D49B-0A44-BB16-7A6F5DD1CE75}">
      <dsp:nvSpPr>
        <dsp:cNvPr id="0" name=""/>
        <dsp:cNvSpPr/>
      </dsp:nvSpPr>
      <dsp:spPr>
        <a:xfrm>
          <a:off x="2374977" y="0"/>
          <a:ext cx="2563781" cy="23614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>
          <a:solidFill>
            <a:srgbClr val="37BB8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Oligosaccharides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2374977" y="0"/>
        <a:ext cx="2563781" cy="708438"/>
      </dsp:txXfrm>
    </dsp:sp>
    <dsp:sp modelId="{A0009BAC-BB0F-D043-A3BC-C56AC99E7CE4}">
      <dsp:nvSpPr>
        <dsp:cNvPr id="0" name=""/>
        <dsp:cNvSpPr/>
      </dsp:nvSpPr>
      <dsp:spPr>
        <a:xfrm>
          <a:off x="5104221" y="0"/>
          <a:ext cx="2206162" cy="23614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>
          <a:solidFill>
            <a:srgbClr val="68AA3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Disaccharides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5104221" y="0"/>
        <a:ext cx="2206162" cy="708438"/>
      </dsp:txXfrm>
    </dsp:sp>
    <dsp:sp modelId="{3DA364F3-BE6B-D743-B00A-32CAE83B9197}">
      <dsp:nvSpPr>
        <dsp:cNvPr id="0" name=""/>
        <dsp:cNvSpPr/>
      </dsp:nvSpPr>
      <dsp:spPr>
        <a:xfrm>
          <a:off x="5324837" y="708640"/>
          <a:ext cx="1764930" cy="463932"/>
        </a:xfrm>
        <a:prstGeom prst="roundRect">
          <a:avLst>
            <a:gd name="adj" fmla="val 10000"/>
          </a:avLst>
        </a:prstGeom>
        <a:solidFill>
          <a:srgbClr val="37BB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Sucrose</a:t>
          </a:r>
          <a:endParaRPr lang="en-US" sz="20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338425" y="722228"/>
        <a:ext cx="1737754" cy="436756"/>
      </dsp:txXfrm>
    </dsp:sp>
    <dsp:sp modelId="{B775B5A0-6584-8943-B56E-CD5E243B6B3D}">
      <dsp:nvSpPr>
        <dsp:cNvPr id="0" name=""/>
        <dsp:cNvSpPr/>
      </dsp:nvSpPr>
      <dsp:spPr>
        <a:xfrm>
          <a:off x="5324837" y="1243947"/>
          <a:ext cx="1764930" cy="463932"/>
        </a:xfrm>
        <a:prstGeom prst="roundRect">
          <a:avLst>
            <a:gd name="adj" fmla="val 10000"/>
          </a:avLst>
        </a:prstGeom>
        <a:solidFill>
          <a:srgbClr val="37BB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Lactose</a:t>
          </a:r>
          <a:endParaRPr lang="en-US" sz="20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338425" y="1257535"/>
        <a:ext cx="1737754" cy="436756"/>
      </dsp:txXfrm>
    </dsp:sp>
    <dsp:sp modelId="{F4B6BFE6-F061-3D41-AADE-260A78CC16D1}">
      <dsp:nvSpPr>
        <dsp:cNvPr id="0" name=""/>
        <dsp:cNvSpPr/>
      </dsp:nvSpPr>
      <dsp:spPr>
        <a:xfrm>
          <a:off x="5324837" y="1779255"/>
          <a:ext cx="1764930" cy="463932"/>
        </a:xfrm>
        <a:prstGeom prst="roundRect">
          <a:avLst>
            <a:gd name="adj" fmla="val 10000"/>
          </a:avLst>
        </a:prstGeom>
        <a:solidFill>
          <a:srgbClr val="37BB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Maltose</a:t>
          </a:r>
          <a:endParaRPr lang="en-US" sz="20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5338425" y="1792843"/>
        <a:ext cx="1737754" cy="436756"/>
      </dsp:txXfrm>
    </dsp:sp>
    <dsp:sp modelId="{54D8B8D0-50D3-8E4D-BD66-5749DD56362D}">
      <dsp:nvSpPr>
        <dsp:cNvPr id="0" name=""/>
        <dsp:cNvSpPr/>
      </dsp:nvSpPr>
      <dsp:spPr>
        <a:xfrm>
          <a:off x="7475846" y="0"/>
          <a:ext cx="2206162" cy="236146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38100">
          <a:solidFill>
            <a:srgbClr val="4372C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anose="020B0502020202020204" pitchFamily="34" charset="0"/>
            </a:rPr>
            <a:t>Monosaccharides</a:t>
          </a:r>
          <a:endParaRPr lang="en-US" sz="2000" b="1" kern="1200" dirty="0">
            <a:latin typeface="Century Gothic" panose="020B0502020202020204" pitchFamily="34" charset="0"/>
          </a:endParaRPr>
        </a:p>
      </dsp:txBody>
      <dsp:txXfrm>
        <a:off x="7475846" y="0"/>
        <a:ext cx="2206162" cy="708438"/>
      </dsp:txXfrm>
    </dsp:sp>
    <dsp:sp modelId="{0355D5F5-E0F7-4C49-8CE2-CDFE11243912}">
      <dsp:nvSpPr>
        <dsp:cNvPr id="0" name=""/>
        <dsp:cNvSpPr/>
      </dsp:nvSpPr>
      <dsp:spPr>
        <a:xfrm>
          <a:off x="7696462" y="708438"/>
          <a:ext cx="1764930" cy="1534950"/>
        </a:xfrm>
        <a:prstGeom prst="roundRect">
          <a:avLst>
            <a:gd name="adj" fmla="val 10000"/>
          </a:avLst>
        </a:prstGeom>
        <a:solidFill>
          <a:srgbClr val="37BB8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Little amounts</a:t>
          </a:r>
          <a:endParaRPr lang="en-US" sz="20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741419" y="753395"/>
        <a:ext cx="1675016" cy="14450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626E-0BF2-964B-A3DC-45E9CE3389E9}">
      <dsp:nvSpPr>
        <dsp:cNvPr id="0" name=""/>
        <dsp:cNvSpPr/>
      </dsp:nvSpPr>
      <dsp:spPr>
        <a:xfrm>
          <a:off x="6517" y="3283"/>
          <a:ext cx="10882522" cy="1458039"/>
        </a:xfrm>
        <a:prstGeom prst="roundRect">
          <a:avLst>
            <a:gd name="adj" fmla="val 10000"/>
          </a:avLst>
        </a:prstGeom>
        <a:solidFill>
          <a:srgbClr val="3DB4C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Enzymes in carbohydrate digestion</a:t>
          </a:r>
          <a:endParaRPr lang="en-US" sz="2800" kern="1200" dirty="0"/>
        </a:p>
      </dsp:txBody>
      <dsp:txXfrm>
        <a:off x="49222" y="45988"/>
        <a:ext cx="10797112" cy="1372629"/>
      </dsp:txXfrm>
    </dsp:sp>
    <dsp:sp modelId="{EA4AB792-2189-E546-8590-51BD1EFB62B7}">
      <dsp:nvSpPr>
        <dsp:cNvPr id="0" name=""/>
        <dsp:cNvSpPr/>
      </dsp:nvSpPr>
      <dsp:spPr>
        <a:xfrm>
          <a:off x="6517" y="1648420"/>
          <a:ext cx="353068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alpha amylase </a:t>
          </a:r>
          <a:endParaRPr lang="en-US" sz="2400" kern="1200" dirty="0"/>
        </a:p>
      </dsp:txBody>
      <dsp:txXfrm>
        <a:off x="49222" y="1691125"/>
        <a:ext cx="3445271" cy="1372629"/>
      </dsp:txXfrm>
    </dsp:sp>
    <dsp:sp modelId="{67B4A79D-E445-1E49-A807-EC7FBB5933E1}">
      <dsp:nvSpPr>
        <dsp:cNvPr id="0" name=""/>
        <dsp:cNvSpPr/>
      </dsp:nvSpPr>
      <dsp:spPr>
        <a:xfrm>
          <a:off x="6517" y="3293556"/>
          <a:ext cx="172903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Salivary and pancreatic </a:t>
          </a:r>
          <a:endParaRPr lang="en-US" sz="1800" kern="1200"/>
        </a:p>
      </dsp:txBody>
      <dsp:txXfrm>
        <a:off x="49222" y="3336261"/>
        <a:ext cx="1643621" cy="1372629"/>
      </dsp:txXfrm>
    </dsp:sp>
    <dsp:sp modelId="{C87B3B1C-EA37-1440-BB0B-A1D2A34D8150}">
      <dsp:nvSpPr>
        <dsp:cNvPr id="0" name=""/>
        <dsp:cNvSpPr/>
      </dsp:nvSpPr>
      <dsp:spPr>
        <a:xfrm>
          <a:off x="1808167" y="3293556"/>
          <a:ext cx="172903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Substrate: polysaccharides</a:t>
          </a:r>
          <a:endParaRPr lang="en-US" sz="1800" kern="1200" dirty="0"/>
        </a:p>
      </dsp:txBody>
      <dsp:txXfrm>
        <a:off x="1850872" y="3336261"/>
        <a:ext cx="1643621" cy="1372629"/>
      </dsp:txXfrm>
    </dsp:sp>
    <dsp:sp modelId="{C9B0476B-E28E-474B-8AD8-D06419CDB52B}">
      <dsp:nvSpPr>
        <dsp:cNvPr id="0" name=""/>
        <dsp:cNvSpPr/>
      </dsp:nvSpPr>
      <dsp:spPr>
        <a:xfrm>
          <a:off x="3682437" y="1648420"/>
          <a:ext cx="353068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Disacchridases</a:t>
          </a:r>
          <a:endParaRPr lang="en-US" sz="1800" kern="1200" dirty="0"/>
        </a:p>
      </dsp:txBody>
      <dsp:txXfrm>
        <a:off x="3725142" y="1691125"/>
        <a:ext cx="3445271" cy="1372629"/>
      </dsp:txXfrm>
    </dsp:sp>
    <dsp:sp modelId="{00BB6C7A-4792-0C43-A82B-9FFA0AECE485}">
      <dsp:nvSpPr>
        <dsp:cNvPr id="0" name=""/>
        <dsp:cNvSpPr/>
      </dsp:nvSpPr>
      <dsp:spPr>
        <a:xfrm>
          <a:off x="3682437" y="3293556"/>
          <a:ext cx="172903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Substrate: disaccharide</a:t>
          </a:r>
          <a:endParaRPr lang="en-US" sz="1800" kern="1200" dirty="0"/>
        </a:p>
      </dsp:txBody>
      <dsp:txXfrm>
        <a:off x="3725142" y="3336261"/>
        <a:ext cx="1643621" cy="1372629"/>
      </dsp:txXfrm>
    </dsp:sp>
    <dsp:sp modelId="{FD36A126-9D9B-1D4F-9D8B-82CAD7F8CB8C}">
      <dsp:nvSpPr>
        <dsp:cNvPr id="0" name=""/>
        <dsp:cNvSpPr/>
      </dsp:nvSpPr>
      <dsp:spPr>
        <a:xfrm>
          <a:off x="5484088" y="3293556"/>
          <a:ext cx="172903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intestinal </a:t>
          </a:r>
          <a:endParaRPr lang="en-US" sz="1800" kern="1200" dirty="0"/>
        </a:p>
      </dsp:txBody>
      <dsp:txXfrm>
        <a:off x="5526793" y="3336261"/>
        <a:ext cx="1643621" cy="1372629"/>
      </dsp:txXfrm>
    </dsp:sp>
    <dsp:sp modelId="{5D4C7756-D255-724F-AF2E-5213D35530BC}">
      <dsp:nvSpPr>
        <dsp:cNvPr id="0" name=""/>
        <dsp:cNvSpPr/>
      </dsp:nvSpPr>
      <dsp:spPr>
        <a:xfrm>
          <a:off x="7358358" y="1648420"/>
          <a:ext cx="353068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Isomaltase</a:t>
          </a:r>
          <a:r>
            <a:rPr lang="en-US" sz="2400" kern="1200" dirty="0" smtClean="0"/>
            <a:t> and alpha 1,6 glucosidase</a:t>
          </a:r>
          <a:endParaRPr lang="en-US" sz="2400" kern="1200" dirty="0"/>
        </a:p>
      </dsp:txBody>
      <dsp:txXfrm>
        <a:off x="7401063" y="1691125"/>
        <a:ext cx="3445271" cy="1372629"/>
      </dsp:txXfrm>
    </dsp:sp>
    <dsp:sp modelId="{261182AD-7CE8-8645-A4FA-2616D3B17F72}">
      <dsp:nvSpPr>
        <dsp:cNvPr id="0" name=""/>
        <dsp:cNvSpPr/>
      </dsp:nvSpPr>
      <dsp:spPr>
        <a:xfrm>
          <a:off x="7358358" y="3293556"/>
          <a:ext cx="172903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Intestinal </a:t>
          </a:r>
          <a:endParaRPr lang="en-US" sz="1800" kern="1200" dirty="0"/>
        </a:p>
      </dsp:txBody>
      <dsp:txXfrm>
        <a:off x="7401063" y="3336261"/>
        <a:ext cx="1643621" cy="1372629"/>
      </dsp:txXfrm>
    </dsp:sp>
    <dsp:sp modelId="{F6E5B1F1-CE65-3A46-A38B-8CD08D229D29}">
      <dsp:nvSpPr>
        <dsp:cNvPr id="0" name=""/>
        <dsp:cNvSpPr/>
      </dsp:nvSpPr>
      <dsp:spPr>
        <a:xfrm>
          <a:off x="9160008" y="3293556"/>
          <a:ext cx="1729031" cy="1458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Substrate: branch points of oligo and di </a:t>
          </a:r>
          <a:r>
            <a:rPr lang="en-US" sz="1800" kern="1200" dirty="0" err="1" smtClean="0"/>
            <a:t>sacchrides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9202713" y="3336261"/>
        <a:ext cx="1643621" cy="1372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45CDA-CCE4-B143-ADA4-9E33032190B5}">
      <dsp:nvSpPr>
        <dsp:cNvPr id="0" name=""/>
        <dsp:cNvSpPr/>
      </dsp:nvSpPr>
      <dsp:spPr>
        <a:xfrm>
          <a:off x="637472" y="2612038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Disease</a:t>
          </a:r>
          <a:endParaRPr lang="en-US" sz="2800" kern="1200" dirty="0"/>
        </a:p>
      </dsp:txBody>
      <dsp:txXfrm>
        <a:off x="656454" y="2631020"/>
        <a:ext cx="1258207" cy="610121"/>
      </dsp:txXfrm>
    </dsp:sp>
    <dsp:sp modelId="{D2CDCE1F-66F5-7048-917D-8AFEC6D2A77E}">
      <dsp:nvSpPr>
        <dsp:cNvPr id="0" name=""/>
        <dsp:cNvSpPr/>
      </dsp:nvSpPr>
      <dsp:spPr>
        <a:xfrm rot="17350740">
          <a:off x="1403781" y="2180849"/>
          <a:ext cx="15781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78191" y="9932"/>
              </a:lnTo>
            </a:path>
          </a:pathLst>
        </a:custGeom>
        <a:noFill/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53422" y="2151327"/>
        <a:ext cx="78909" cy="78909"/>
      </dsp:txXfrm>
    </dsp:sp>
    <dsp:sp modelId="{4BA7AFC2-4CCA-E748-8B54-1B4DD1FA4D78}">
      <dsp:nvSpPr>
        <dsp:cNvPr id="0" name=""/>
        <dsp:cNvSpPr/>
      </dsp:nvSpPr>
      <dsp:spPr>
        <a:xfrm>
          <a:off x="2452111" y="1121441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Genetic errors of amino acid transport </a:t>
          </a:r>
          <a:endParaRPr lang="en-US" sz="1200" kern="1200" dirty="0"/>
        </a:p>
      </dsp:txBody>
      <dsp:txXfrm>
        <a:off x="2471093" y="1140423"/>
        <a:ext cx="1258207" cy="610121"/>
      </dsp:txXfrm>
    </dsp:sp>
    <dsp:sp modelId="{3C0F706F-4714-8141-B57D-768C7A3EBE42}">
      <dsp:nvSpPr>
        <dsp:cNvPr id="0" name=""/>
        <dsp:cNvSpPr/>
      </dsp:nvSpPr>
      <dsp:spPr>
        <a:xfrm>
          <a:off x="3748282" y="1435551"/>
          <a:ext cx="51846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18468" y="9932"/>
              </a:lnTo>
            </a:path>
          </a:pathLst>
        </a:custGeom>
        <a:noFill/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94555" y="1432522"/>
        <a:ext cx="25923" cy="25923"/>
      </dsp:txXfrm>
    </dsp:sp>
    <dsp:sp modelId="{FC413888-8908-E94F-9B4B-15CAAC8F50F8}">
      <dsp:nvSpPr>
        <dsp:cNvPr id="0" name=""/>
        <dsp:cNvSpPr/>
      </dsp:nvSpPr>
      <dsp:spPr>
        <a:xfrm>
          <a:off x="4266751" y="1121441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Cystinuria:</a:t>
          </a:r>
          <a:endParaRPr lang="en-US" sz="1600" kern="1200" dirty="0"/>
        </a:p>
      </dsp:txBody>
      <dsp:txXfrm>
        <a:off x="4285733" y="1140423"/>
        <a:ext cx="1258207" cy="610121"/>
      </dsp:txXfrm>
    </dsp:sp>
    <dsp:sp modelId="{36EFFBE2-B785-854F-B364-BD12AE6E0528}">
      <dsp:nvSpPr>
        <dsp:cNvPr id="0" name=""/>
        <dsp:cNvSpPr/>
      </dsp:nvSpPr>
      <dsp:spPr>
        <a:xfrm rot="17692822">
          <a:off x="5205995" y="876577"/>
          <a:ext cx="12323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32321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791348" y="855702"/>
        <a:ext cx="61616" cy="61616"/>
      </dsp:txXfrm>
    </dsp:sp>
    <dsp:sp modelId="{FFA45E94-9EF6-A840-B38C-F3254E2AFDC0}">
      <dsp:nvSpPr>
        <dsp:cNvPr id="0" name=""/>
        <dsp:cNvSpPr/>
      </dsp:nvSpPr>
      <dsp:spPr>
        <a:xfrm>
          <a:off x="6081390" y="3493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Most common gen disorder of amino acid transport </a:t>
          </a:r>
          <a:endParaRPr lang="en-US" sz="1200" kern="1200"/>
        </a:p>
      </dsp:txBody>
      <dsp:txXfrm>
        <a:off x="6100372" y="22475"/>
        <a:ext cx="1258207" cy="610121"/>
      </dsp:txXfrm>
    </dsp:sp>
    <dsp:sp modelId="{FBDC05F5-9A49-F748-A2C9-D7F8D407667D}">
      <dsp:nvSpPr>
        <dsp:cNvPr id="0" name=""/>
        <dsp:cNvSpPr/>
      </dsp:nvSpPr>
      <dsp:spPr>
        <a:xfrm rot="19457599">
          <a:off x="5502908" y="1249226"/>
          <a:ext cx="6384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8495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06194" y="1243197"/>
        <a:ext cx="31924" cy="31924"/>
      </dsp:txXfrm>
    </dsp:sp>
    <dsp:sp modelId="{8D0F162F-8E34-EA49-AC66-68FCD975BA84}">
      <dsp:nvSpPr>
        <dsp:cNvPr id="0" name=""/>
        <dsp:cNvSpPr/>
      </dsp:nvSpPr>
      <dsp:spPr>
        <a:xfrm>
          <a:off x="6081390" y="748792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Inherited </a:t>
          </a:r>
          <a:endParaRPr lang="en-US" sz="1200" kern="1200"/>
        </a:p>
      </dsp:txBody>
      <dsp:txXfrm>
        <a:off x="6100372" y="767774"/>
        <a:ext cx="1258207" cy="610121"/>
      </dsp:txXfrm>
    </dsp:sp>
    <dsp:sp modelId="{9139F5B7-EC55-E947-BD87-2504B3B55382}">
      <dsp:nvSpPr>
        <dsp:cNvPr id="0" name=""/>
        <dsp:cNvSpPr/>
      </dsp:nvSpPr>
      <dsp:spPr>
        <a:xfrm rot="2142401">
          <a:off x="5502908" y="1621875"/>
          <a:ext cx="6384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8495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06194" y="1615846"/>
        <a:ext cx="31924" cy="31924"/>
      </dsp:txXfrm>
    </dsp:sp>
    <dsp:sp modelId="{3BAD9AB4-CA49-AF4F-AD32-76BBF3F74B50}">
      <dsp:nvSpPr>
        <dsp:cNvPr id="0" name=""/>
        <dsp:cNvSpPr/>
      </dsp:nvSpPr>
      <dsp:spPr>
        <a:xfrm>
          <a:off x="6081390" y="1494090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Effects transport of cysteine and dibasic amino acids </a:t>
          </a:r>
          <a:endParaRPr lang="en-US" sz="1200" kern="1200"/>
        </a:p>
      </dsp:txBody>
      <dsp:txXfrm>
        <a:off x="6100372" y="1513072"/>
        <a:ext cx="1258207" cy="610121"/>
      </dsp:txXfrm>
    </dsp:sp>
    <dsp:sp modelId="{C2163DF8-3192-474A-A9F7-E03FDC316050}">
      <dsp:nvSpPr>
        <dsp:cNvPr id="0" name=""/>
        <dsp:cNvSpPr/>
      </dsp:nvSpPr>
      <dsp:spPr>
        <a:xfrm rot="3907178">
          <a:off x="5205995" y="1994525"/>
          <a:ext cx="12323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232321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791348" y="1973649"/>
        <a:ext cx="61616" cy="61616"/>
      </dsp:txXfrm>
    </dsp:sp>
    <dsp:sp modelId="{569C72B5-D4D5-FC41-BC36-0504FE8FEB36}">
      <dsp:nvSpPr>
        <dsp:cNvPr id="0" name=""/>
        <dsp:cNvSpPr/>
      </dsp:nvSpPr>
      <dsp:spPr>
        <a:xfrm>
          <a:off x="6081390" y="2239389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Organs effected</a:t>
          </a:r>
          <a:endParaRPr lang="en-US" sz="1200" kern="1200" dirty="0"/>
        </a:p>
      </dsp:txBody>
      <dsp:txXfrm>
        <a:off x="6100372" y="2258371"/>
        <a:ext cx="1258207" cy="610121"/>
      </dsp:txXfrm>
    </dsp:sp>
    <dsp:sp modelId="{7C25A4CA-82F6-8F45-A0E1-48A5F6707601}">
      <dsp:nvSpPr>
        <dsp:cNvPr id="0" name=""/>
        <dsp:cNvSpPr/>
      </dsp:nvSpPr>
      <dsp:spPr>
        <a:xfrm rot="19457599">
          <a:off x="7317548" y="2367174"/>
          <a:ext cx="6384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8495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620833" y="2361144"/>
        <a:ext cx="31924" cy="31924"/>
      </dsp:txXfrm>
    </dsp:sp>
    <dsp:sp modelId="{B75D4861-0BFE-BA4D-B7F0-5AAA995DBEBE}">
      <dsp:nvSpPr>
        <dsp:cNvPr id="0" name=""/>
        <dsp:cNvSpPr/>
      </dsp:nvSpPr>
      <dsp:spPr>
        <a:xfrm>
          <a:off x="7896030" y="1866739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kidney and small intestine </a:t>
          </a:r>
          <a:endParaRPr lang="en-US" sz="1200" kern="1200" dirty="0"/>
        </a:p>
      </dsp:txBody>
      <dsp:txXfrm>
        <a:off x="7915012" y="1885721"/>
        <a:ext cx="1258207" cy="610121"/>
      </dsp:txXfrm>
    </dsp:sp>
    <dsp:sp modelId="{782F9192-2DCF-3746-B5D8-7FB3E868BF3E}">
      <dsp:nvSpPr>
        <dsp:cNvPr id="0" name=""/>
        <dsp:cNvSpPr/>
      </dsp:nvSpPr>
      <dsp:spPr>
        <a:xfrm rot="2142401">
          <a:off x="7317548" y="2739823"/>
          <a:ext cx="6384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8495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620833" y="2733794"/>
        <a:ext cx="31924" cy="31924"/>
      </dsp:txXfrm>
    </dsp:sp>
    <dsp:sp modelId="{99B3DD66-5DD1-5B44-85C7-CBB907712906}">
      <dsp:nvSpPr>
        <dsp:cNvPr id="0" name=""/>
        <dsp:cNvSpPr/>
      </dsp:nvSpPr>
      <dsp:spPr>
        <a:xfrm>
          <a:off x="7896030" y="2612038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Appear in urine and form kidney stones </a:t>
          </a:r>
          <a:endParaRPr lang="en-US" sz="1200" kern="1200" dirty="0"/>
        </a:p>
      </dsp:txBody>
      <dsp:txXfrm>
        <a:off x="7915012" y="2631020"/>
        <a:ext cx="1258207" cy="610121"/>
      </dsp:txXfrm>
    </dsp:sp>
    <dsp:sp modelId="{CC590BD7-E704-9041-89EB-283FC9B44EE7}">
      <dsp:nvSpPr>
        <dsp:cNvPr id="0" name=""/>
        <dsp:cNvSpPr/>
      </dsp:nvSpPr>
      <dsp:spPr>
        <a:xfrm>
          <a:off x="9192201" y="2926148"/>
          <a:ext cx="51846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18468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438473" y="2923119"/>
        <a:ext cx="25923" cy="25923"/>
      </dsp:txXfrm>
    </dsp:sp>
    <dsp:sp modelId="{08948C38-AC49-FF4C-A3EA-7E80269C69DA}">
      <dsp:nvSpPr>
        <dsp:cNvPr id="0" name=""/>
        <dsp:cNvSpPr/>
      </dsp:nvSpPr>
      <dsp:spPr>
        <a:xfrm>
          <a:off x="9710669" y="2612038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Treated by oral hydration</a:t>
          </a:r>
          <a:endParaRPr lang="en-US" sz="1200" kern="1200" dirty="0"/>
        </a:p>
      </dsp:txBody>
      <dsp:txXfrm>
        <a:off x="9729651" y="2631020"/>
        <a:ext cx="1258207" cy="610121"/>
      </dsp:txXfrm>
    </dsp:sp>
    <dsp:sp modelId="{67CDC1CF-88C9-7647-B69D-3F0ED6A43D1B}">
      <dsp:nvSpPr>
        <dsp:cNvPr id="0" name=""/>
        <dsp:cNvSpPr/>
      </dsp:nvSpPr>
      <dsp:spPr>
        <a:xfrm rot="4249260">
          <a:off x="1403781" y="3671446"/>
          <a:ext cx="15781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578191" y="9932"/>
              </a:lnTo>
            </a:path>
          </a:pathLst>
        </a:custGeom>
        <a:noFill/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53422" y="3641924"/>
        <a:ext cx="78909" cy="78909"/>
      </dsp:txXfrm>
    </dsp:sp>
    <dsp:sp modelId="{3F93B898-57D6-2B4A-A598-662E54239259}">
      <dsp:nvSpPr>
        <dsp:cNvPr id="0" name=""/>
        <dsp:cNvSpPr/>
      </dsp:nvSpPr>
      <dsp:spPr>
        <a:xfrm>
          <a:off x="2452111" y="4102634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Abnormalities of protein digestion:</a:t>
          </a:r>
          <a:endParaRPr lang="en-US" sz="1200" kern="1200" dirty="0"/>
        </a:p>
      </dsp:txBody>
      <dsp:txXfrm>
        <a:off x="2471093" y="4121616"/>
        <a:ext cx="1258207" cy="610121"/>
      </dsp:txXfrm>
    </dsp:sp>
    <dsp:sp modelId="{5EA15AA9-C654-D942-95FF-EBE6E1708AA9}">
      <dsp:nvSpPr>
        <dsp:cNvPr id="0" name=""/>
        <dsp:cNvSpPr/>
      </dsp:nvSpPr>
      <dsp:spPr>
        <a:xfrm rot="18289469">
          <a:off x="3553567" y="4044095"/>
          <a:ext cx="90789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07898" y="9932"/>
              </a:lnTo>
            </a:path>
          </a:pathLst>
        </a:custGeom>
        <a:noFill/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84819" y="4031331"/>
        <a:ext cx="45394" cy="45394"/>
      </dsp:txXfrm>
    </dsp:sp>
    <dsp:sp modelId="{7B1549B3-7236-9B42-8354-3303F60131C4}">
      <dsp:nvSpPr>
        <dsp:cNvPr id="0" name=""/>
        <dsp:cNvSpPr/>
      </dsp:nvSpPr>
      <dsp:spPr>
        <a:xfrm>
          <a:off x="4266751" y="3357336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Pancreatic insufficiency: </a:t>
          </a:r>
          <a:endParaRPr lang="en-US" sz="1600" kern="1200" dirty="0"/>
        </a:p>
      </dsp:txBody>
      <dsp:txXfrm>
        <a:off x="4285733" y="3376318"/>
        <a:ext cx="1258207" cy="610121"/>
      </dsp:txXfrm>
    </dsp:sp>
    <dsp:sp modelId="{5B9C4FB0-C824-0E4D-BD20-90354BCF6B3B}">
      <dsp:nvSpPr>
        <dsp:cNvPr id="0" name=""/>
        <dsp:cNvSpPr/>
      </dsp:nvSpPr>
      <dsp:spPr>
        <a:xfrm rot="19457599">
          <a:off x="5502908" y="3485121"/>
          <a:ext cx="6384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8495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06194" y="3479092"/>
        <a:ext cx="31924" cy="31924"/>
      </dsp:txXfrm>
    </dsp:sp>
    <dsp:sp modelId="{C8A9F308-B738-6C44-A1D5-41A04BACDFCD}">
      <dsp:nvSpPr>
        <dsp:cNvPr id="0" name=""/>
        <dsp:cNvSpPr/>
      </dsp:nvSpPr>
      <dsp:spPr>
        <a:xfrm>
          <a:off x="6081390" y="2984687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Like in chronic pancreatitis, CF, and surgical removal </a:t>
          </a:r>
          <a:endParaRPr lang="en-US" sz="1200" kern="1200"/>
        </a:p>
      </dsp:txBody>
      <dsp:txXfrm>
        <a:off x="6100372" y="3003669"/>
        <a:ext cx="1258207" cy="610121"/>
      </dsp:txXfrm>
    </dsp:sp>
    <dsp:sp modelId="{DCC0BF1A-414A-A24F-8678-B639EC10B308}">
      <dsp:nvSpPr>
        <dsp:cNvPr id="0" name=""/>
        <dsp:cNvSpPr/>
      </dsp:nvSpPr>
      <dsp:spPr>
        <a:xfrm rot="2142401">
          <a:off x="5502908" y="3857771"/>
          <a:ext cx="6384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8495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06194" y="3851741"/>
        <a:ext cx="31924" cy="31924"/>
      </dsp:txXfrm>
    </dsp:sp>
    <dsp:sp modelId="{319E83BB-6B41-EA47-89BE-699717F8CBFF}">
      <dsp:nvSpPr>
        <dsp:cNvPr id="0" name=""/>
        <dsp:cNvSpPr/>
      </dsp:nvSpPr>
      <dsp:spPr>
        <a:xfrm>
          <a:off x="6081390" y="3729985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Abnormal appearance of lipids and undigested proteins in feces </a:t>
          </a:r>
          <a:endParaRPr lang="en-US" sz="1200" kern="1200"/>
        </a:p>
      </dsp:txBody>
      <dsp:txXfrm>
        <a:off x="6100372" y="3748967"/>
        <a:ext cx="1258207" cy="610121"/>
      </dsp:txXfrm>
    </dsp:sp>
    <dsp:sp modelId="{0902A1F3-19B2-F444-A5AE-1D9581D976A0}">
      <dsp:nvSpPr>
        <dsp:cNvPr id="0" name=""/>
        <dsp:cNvSpPr/>
      </dsp:nvSpPr>
      <dsp:spPr>
        <a:xfrm rot="3310531">
          <a:off x="3553567" y="4789394"/>
          <a:ext cx="90789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07898" y="9932"/>
              </a:lnTo>
            </a:path>
          </a:pathLst>
        </a:custGeom>
        <a:noFill/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984819" y="4776629"/>
        <a:ext cx="45394" cy="45394"/>
      </dsp:txXfrm>
    </dsp:sp>
    <dsp:sp modelId="{D6322CBB-A44D-9248-8039-E0D6BC89D949}">
      <dsp:nvSpPr>
        <dsp:cNvPr id="0" name=""/>
        <dsp:cNvSpPr/>
      </dsp:nvSpPr>
      <dsp:spPr>
        <a:xfrm>
          <a:off x="4266751" y="4847933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Celiac disease:</a:t>
          </a:r>
          <a:endParaRPr lang="en-US" sz="1600" kern="1200" dirty="0"/>
        </a:p>
      </dsp:txBody>
      <dsp:txXfrm>
        <a:off x="4285733" y="4866915"/>
        <a:ext cx="1258207" cy="610121"/>
      </dsp:txXfrm>
    </dsp:sp>
    <dsp:sp modelId="{3D130843-9D8C-2541-AB51-508BC042029D}">
      <dsp:nvSpPr>
        <dsp:cNvPr id="0" name=""/>
        <dsp:cNvSpPr/>
      </dsp:nvSpPr>
      <dsp:spPr>
        <a:xfrm>
          <a:off x="5562922" y="5162043"/>
          <a:ext cx="51846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18468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09194" y="5159014"/>
        <a:ext cx="25923" cy="25923"/>
      </dsp:txXfrm>
    </dsp:sp>
    <dsp:sp modelId="{CC2BF9EA-A2DA-A74F-B64B-4E067898238E}">
      <dsp:nvSpPr>
        <dsp:cNvPr id="0" name=""/>
        <dsp:cNvSpPr/>
      </dsp:nvSpPr>
      <dsp:spPr>
        <a:xfrm>
          <a:off x="6081390" y="4847933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 in malabsorption</a:t>
          </a:r>
          <a:endParaRPr lang="en-US" sz="1200" kern="1200" dirty="0"/>
        </a:p>
      </dsp:txBody>
      <dsp:txXfrm>
        <a:off x="6100372" y="4866915"/>
        <a:ext cx="1258207" cy="610121"/>
      </dsp:txXfrm>
    </dsp:sp>
    <dsp:sp modelId="{96A78DE0-AB73-AF4C-A8EB-00B7B9C23CD5}">
      <dsp:nvSpPr>
        <dsp:cNvPr id="0" name=""/>
        <dsp:cNvSpPr/>
      </dsp:nvSpPr>
      <dsp:spPr>
        <a:xfrm rot="19023893">
          <a:off x="7282711" y="4920851"/>
          <a:ext cx="70816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708168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619091" y="4913080"/>
        <a:ext cx="35408" cy="35408"/>
      </dsp:txXfrm>
    </dsp:sp>
    <dsp:sp modelId="{1C0D0D1C-4C37-E245-B364-07D5117B2002}">
      <dsp:nvSpPr>
        <dsp:cNvPr id="0" name=""/>
        <dsp:cNvSpPr/>
      </dsp:nvSpPr>
      <dsp:spPr>
        <a:xfrm>
          <a:off x="7896030" y="4365550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resulting in immune mediated damage to villi of small intestine in response to gluten </a:t>
          </a:r>
          <a:endParaRPr lang="en-US" sz="1200" kern="1200" dirty="0"/>
        </a:p>
      </dsp:txBody>
      <dsp:txXfrm>
        <a:off x="7915012" y="4384532"/>
        <a:ext cx="1258207" cy="610121"/>
      </dsp:txXfrm>
    </dsp:sp>
    <dsp:sp modelId="{64C98F78-47D8-D94A-9705-1D77452AB71B}">
      <dsp:nvSpPr>
        <dsp:cNvPr id="0" name=""/>
        <dsp:cNvSpPr/>
      </dsp:nvSpPr>
      <dsp:spPr>
        <a:xfrm rot="2142401">
          <a:off x="7317548" y="5348367"/>
          <a:ext cx="63849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8495" y="9932"/>
              </a:lnTo>
            </a:path>
          </a:pathLst>
        </a:custGeom>
        <a:noFill/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620833" y="5342338"/>
        <a:ext cx="31924" cy="31924"/>
      </dsp:txXfrm>
    </dsp:sp>
    <dsp:sp modelId="{A3A327EF-E15D-ED47-98DD-C136A5460113}">
      <dsp:nvSpPr>
        <dsp:cNvPr id="0" name=""/>
        <dsp:cNvSpPr/>
      </dsp:nvSpPr>
      <dsp:spPr>
        <a:xfrm>
          <a:off x="7896030" y="5220582"/>
          <a:ext cx="1296171" cy="648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gluten in wheat, rye , and barley</a:t>
          </a:r>
          <a:endParaRPr lang="en-US" sz="1200" kern="1200" dirty="0"/>
        </a:p>
      </dsp:txBody>
      <dsp:txXfrm>
        <a:off x="7915012" y="5239564"/>
        <a:ext cx="1258207" cy="610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1898E-AAE5-7946-939F-3D102B0DA025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EFA9D-4C34-BA46-AFDE-2C95178BE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2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6-Point Star 26"/>
          <p:cNvSpPr/>
          <p:nvPr userDrawn="1"/>
        </p:nvSpPr>
        <p:spPr>
          <a:xfrm>
            <a:off x="5076022" y="663410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6-Point Star 27"/>
          <p:cNvSpPr/>
          <p:nvPr userDrawn="1"/>
        </p:nvSpPr>
        <p:spPr>
          <a:xfrm>
            <a:off x="2331630" y="1983815"/>
            <a:ext cx="2142208" cy="2269072"/>
          </a:xfrm>
          <a:prstGeom prst="star6">
            <a:avLst>
              <a:gd name="adj" fmla="val 43234"/>
              <a:gd name="hf" fmla="val 115470"/>
            </a:avLst>
          </a:prstGeom>
          <a:solidFill>
            <a:schemeClr val="bg2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6-Point Star 29"/>
          <p:cNvSpPr/>
          <p:nvPr/>
        </p:nvSpPr>
        <p:spPr>
          <a:xfrm>
            <a:off x="586271" y="13804"/>
            <a:ext cx="2166619" cy="2321841"/>
          </a:xfrm>
          <a:prstGeom prst="star6">
            <a:avLst>
              <a:gd name="adj" fmla="val 43234"/>
              <a:gd name="hf" fmla="val 115470"/>
            </a:avLst>
          </a:prstGeom>
          <a:solidFill>
            <a:srgbClr val="233F4D"/>
          </a:solidFill>
          <a:ln w="66675">
            <a:solidFill>
              <a:srgbClr val="599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9250" y1="28000" x2="50750" y2="38500"/>
                        <a14:backgroundMark x1="62000" y1="37250" x2="62750" y2="33250"/>
                        <a14:backgroundMark x1="65250" y1="42500" x2="56250" y2="49750"/>
                        <a14:backgroundMark x1="42000" y1="32000" x2="42000" y2="32000"/>
                        <a14:backgroundMark x1="50250" y1="25750" x2="50250" y2="25750"/>
                        <a14:backgroundMark x1="50750" y1="48500" x2="50750" y2="4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9447" r="24104" b="35395"/>
          <a:stretch/>
        </p:blipFill>
        <p:spPr>
          <a:xfrm>
            <a:off x="5499090" y="1046650"/>
            <a:ext cx="1277316" cy="116538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7400" y="2062223"/>
            <a:ext cx="2466508" cy="41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878688"/>
                </a:solidFill>
                <a:latin typeface="Gill Sans MT" charset="0"/>
                <a:ea typeface="Gill Sans MT" charset="0"/>
                <a:cs typeface="Gill Sans MT" charset="0"/>
              </a:rPr>
              <a:t>M E D I C I N E</a:t>
            </a:r>
            <a:endParaRPr lang="en-GB" b="1" dirty="0">
              <a:solidFill>
                <a:srgbClr val="878688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9169" y="2392443"/>
            <a:ext cx="2828442" cy="27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878688"/>
                </a:solidFill>
              </a:rPr>
              <a:t>KING SAUD UNIVERSITY</a:t>
            </a:r>
            <a:endParaRPr lang="en-GB" sz="1000" dirty="0">
              <a:solidFill>
                <a:srgbClr val="878688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051726" y="3999610"/>
            <a:ext cx="2714172" cy="293272"/>
            <a:chOff x="4371080" y="3834537"/>
            <a:chExt cx="2714172" cy="29327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371080" y="3834537"/>
              <a:ext cx="294810" cy="29327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4606" y="4127808"/>
              <a:ext cx="2420646" cy="1"/>
            </a:xfrm>
            <a:prstGeom prst="line">
              <a:avLst/>
            </a:prstGeom>
            <a:ln w="28575">
              <a:solidFill>
                <a:srgbClr val="59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>
            <a:stCxn id="98" idx="3"/>
            <a:endCxn id="84" idx="0"/>
          </p:cNvCxnSpPr>
          <p:nvPr userDrawn="1"/>
        </p:nvCxnSpPr>
        <p:spPr>
          <a:xfrm flipH="1">
            <a:off x="4473838" y="2365214"/>
            <a:ext cx="602184" cy="18586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2397641" y="1983814"/>
            <a:ext cx="258726" cy="408629"/>
          </a:xfrm>
          <a:prstGeom prst="line">
            <a:avLst/>
          </a:prstGeom>
          <a:ln w="53975">
            <a:solidFill>
              <a:srgbClr val="59989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85730" y="4464071"/>
            <a:ext cx="526455" cy="2379415"/>
            <a:chOff x="85730" y="4464071"/>
            <a:chExt cx="526455" cy="2379415"/>
          </a:xfrm>
        </p:grpSpPr>
        <p:grpSp>
          <p:nvGrpSpPr>
            <p:cNvPr id="46" name="Group 45"/>
            <p:cNvGrpSpPr/>
            <p:nvPr userDrawn="1"/>
          </p:nvGrpSpPr>
          <p:grpSpPr>
            <a:xfrm rot="10800000">
              <a:off x="85730" y="4464071"/>
              <a:ext cx="526455" cy="1929421"/>
              <a:chOff x="6097232" y="6194384"/>
              <a:chExt cx="526455" cy="433673"/>
            </a:xfrm>
          </p:grpSpPr>
          <p:sp>
            <p:nvSpPr>
              <p:cNvPr id="47" name="L-Shape 46"/>
              <p:cNvSpPr/>
              <p:nvPr/>
            </p:nvSpPr>
            <p:spPr>
              <a:xfrm rot="16200000">
                <a:off x="6091422" y="6200194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599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L-Shape 47"/>
              <p:cNvSpPr/>
              <p:nvPr/>
            </p:nvSpPr>
            <p:spPr>
              <a:xfrm rot="16200000">
                <a:off x="6243826" y="6248196"/>
                <a:ext cx="385671" cy="374051"/>
              </a:xfrm>
              <a:prstGeom prst="corner">
                <a:avLst>
                  <a:gd name="adj1" fmla="val 18557"/>
                  <a:gd name="adj2" fmla="val 18056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9" name="Straight Connector 48"/>
            <p:cNvCxnSpPr/>
            <p:nvPr userDrawn="1"/>
          </p:nvCxnSpPr>
          <p:spPr>
            <a:xfrm>
              <a:off x="246380" y="6378978"/>
              <a:ext cx="0" cy="464508"/>
            </a:xfrm>
            <a:prstGeom prst="line">
              <a:avLst/>
            </a:prstGeom>
            <a:ln w="66675">
              <a:solidFill>
                <a:srgbClr val="59989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flipH="1">
              <a:off x="95012" y="6133472"/>
              <a:ext cx="0" cy="696762"/>
            </a:xfrm>
            <a:prstGeom prst="line">
              <a:avLst/>
            </a:prstGeom>
            <a:ln w="66675">
              <a:solidFill>
                <a:srgbClr val="253F4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 userDrawn="1"/>
        </p:nvGrpSpPr>
        <p:grpSpPr>
          <a:xfrm>
            <a:off x="8048006" y="-31898"/>
            <a:ext cx="4311518" cy="6318401"/>
            <a:chOff x="8069271" y="2337"/>
            <a:chExt cx="4311518" cy="63184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8" y="52503"/>
              <a:ext cx="459126" cy="45912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8069271" y="2337"/>
              <a:ext cx="4311518" cy="6318401"/>
              <a:chOff x="8069271" y="2337"/>
              <a:chExt cx="4311518" cy="631840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8069271" y="2337"/>
                <a:ext cx="4311518" cy="6318401"/>
                <a:chOff x="8069271" y="2337"/>
                <a:chExt cx="4311518" cy="6318401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8131109" y="2337"/>
                  <a:ext cx="4249680" cy="6318401"/>
                  <a:chOff x="8142398" y="-8952"/>
                  <a:chExt cx="4249680" cy="6318401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8142398" y="-8952"/>
                    <a:ext cx="4249680" cy="6318401"/>
                    <a:chOff x="8142398" y="-29455"/>
                    <a:chExt cx="4249680" cy="6318401"/>
                  </a:xfrm>
                </p:grpSpPr>
                <p:grpSp>
                  <p:nvGrpSpPr>
                    <p:cNvPr id="62" name="Group 61"/>
                    <p:cNvGrpSpPr/>
                    <p:nvPr/>
                  </p:nvGrpSpPr>
                  <p:grpSpPr>
                    <a:xfrm>
                      <a:off x="8142398" y="-10221"/>
                      <a:ext cx="4249680" cy="6299167"/>
                      <a:chOff x="8143098" y="-18130"/>
                      <a:chExt cx="4249680" cy="6299167"/>
                    </a:xfrm>
                  </p:grpSpPr>
                  <p:grpSp>
                    <p:nvGrpSpPr>
                      <p:cNvPr id="64" name="Group 63"/>
                      <p:cNvGrpSpPr/>
                      <p:nvPr/>
                    </p:nvGrpSpPr>
                    <p:grpSpPr>
                      <a:xfrm>
                        <a:off x="8143098" y="-18130"/>
                        <a:ext cx="4249680" cy="6299167"/>
                        <a:chOff x="8143098" y="-18130"/>
                        <a:chExt cx="4249680" cy="6299167"/>
                      </a:xfrm>
                    </p:grpSpPr>
                    <p:grpSp>
                      <p:nvGrpSpPr>
                        <p:cNvPr id="69" name="Group 68"/>
                        <p:cNvGrpSpPr/>
                        <p:nvPr/>
                      </p:nvGrpSpPr>
                      <p:grpSpPr>
                        <a:xfrm>
                          <a:off x="8143098" y="-18130"/>
                          <a:ext cx="3912247" cy="6299167"/>
                          <a:chOff x="7761268" y="49795"/>
                          <a:chExt cx="3912247" cy="6299167"/>
                        </a:xfrm>
                      </p:grpSpPr>
                      <p:pic>
                        <p:nvPicPr>
                          <p:cNvPr id="70" name="Picture 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05104" y="2407623"/>
                            <a:ext cx="496570" cy="49657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71" name="Group 70"/>
                          <p:cNvGrpSpPr/>
                          <p:nvPr/>
                        </p:nvGrpSpPr>
                        <p:grpSpPr>
                          <a:xfrm>
                            <a:off x="7761268" y="49795"/>
                            <a:ext cx="3912247" cy="6299167"/>
                            <a:chOff x="7761268" y="27493"/>
                            <a:chExt cx="3912247" cy="6299167"/>
                          </a:xfrm>
                        </p:grpSpPr>
                        <p:pic>
                          <p:nvPicPr>
                            <p:cNvPr id="72" name="Picture 71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66959" y="763928"/>
                              <a:ext cx="496570" cy="496570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73" name="Group 72"/>
                            <p:cNvGrpSpPr/>
                            <p:nvPr/>
                          </p:nvGrpSpPr>
                          <p:grpSpPr>
                            <a:xfrm>
                              <a:off x="7761268" y="27493"/>
                              <a:ext cx="3912247" cy="6299167"/>
                              <a:chOff x="7761268" y="27493"/>
                              <a:chExt cx="3912247" cy="6299167"/>
                            </a:xfrm>
                          </p:grpSpPr>
                          <p:pic>
                            <p:nvPicPr>
                              <p:cNvPr id="74" name="Picture 7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389648" y="3520645"/>
                                <a:ext cx="2806015" cy="280601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5" name="Picture 7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550188">
                                <a:off x="10239042" y="2905861"/>
                                <a:ext cx="478165" cy="478165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  <p:pic>
                            <p:nvPicPr>
                              <p:cNvPr id="76" name="Picture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36227" y="8413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7" name="Picture 7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7761268" y="8616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8" name="Picture 7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46144" y="208131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79" name="Picture 7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028351" y="93682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0" name="Picture 7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522652" y="2020266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1" name="Picture 8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57753" y="2594926"/>
                                <a:ext cx="369281" cy="36928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2" name="Picture 81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907946" y="1391157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3" name="Picture 82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662688" y="112627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4" name="Picture 8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69561" y="2749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5" name="Picture 8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 rot="14242421">
                                <a:off x="10757614" y="1854091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6" name="Picture 8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11539" y="2933512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7" name="Picture 8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153852" y="144046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8" name="Picture 8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208534" y="1383923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89" name="Picture 8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2">
                                <a:duotone>
                                  <a:prstClr val="black"/>
                                  <a:srgbClr val="4C8180">
                                    <a:tint val="45000"/>
                                    <a:satMod val="400000"/>
                                  </a:srgbClr>
                                </a:duotone>
                                <a:extLst>
                                  <a:ext uri="{BEBA8EAE-BF5A-486C-A8C5-ECC9F3942E4B}">
                                    <a14:imgProps xmlns:a14="http://schemas.microsoft.com/office/drawing/2010/main">
                                      <a14:imgLayer r:embed="rId23">
                                        <a14:imgEffect>
                                          <a14:colorTemperature colorTemp="5300"/>
                                        </a14:imgEffect>
                                        <a14:imgEffect>
                                          <a14:saturation sat="400000"/>
                                        </a14:imgEffect>
                                        <a14:imgEffect>
                                          <a14:brightnessContrast contrast="20000"/>
                                        </a14:imgEffect>
                                      </a14:imgLayer>
                                    </a14:imgProps>
                                  </a:ex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239215" y="710225"/>
                                <a:ext cx="608887" cy="60888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0" name="Picture 8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580265" y="265000"/>
                                <a:ext cx="496570" cy="49657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91" name="Picture 90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09373" y="2330168"/>
                                <a:ext cx="551180" cy="55118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sp>
                            <p:nvSpPr>
                              <p:cNvPr id="92" name="TextBox 91"/>
                              <p:cNvSpPr txBox="1"/>
                              <p:nvPr/>
                            </p:nvSpPr>
                            <p:spPr>
                              <a:xfrm>
                                <a:off x="9537170" y="459559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SiCl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3" name="TextBox 92"/>
                              <p:cNvSpPr txBox="1"/>
                              <p:nvPr/>
                            </p:nvSpPr>
                            <p:spPr>
                              <a:xfrm>
                                <a:off x="9523940" y="436951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CuCl</a:t>
                                </a:r>
                                <a:r>
                                  <a:rPr lang="en-US" sz="1200" baseline="-25000" dirty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</a:p>
                            </p:txBody>
                          </p:sp>
                          <p:sp>
                            <p:nvSpPr>
                              <p:cNvPr id="94" name="TextBox 93"/>
                              <p:cNvSpPr txBox="1"/>
                              <p:nvPr/>
                            </p:nvSpPr>
                            <p:spPr>
                              <a:xfrm>
                                <a:off x="9555862" y="4161224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CCl</a:t>
                                </a:r>
                                <a:r>
                                  <a:rPr lang="en-US" sz="1200" baseline="-250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TextBox 94"/>
                              <p:cNvSpPr txBox="1"/>
                              <p:nvPr/>
                            </p:nvSpPr>
                            <p:spPr>
                              <a:xfrm>
                                <a:off x="9490341" y="3969829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smtClean="0">
                                    <a:solidFill>
                                      <a:srgbClr val="F8F0E7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HCN</a:t>
                                </a:r>
                                <a:endParaRPr lang="en-US" sz="1200" baseline="-25000" dirty="0">
                                  <a:solidFill>
                                    <a:srgbClr val="F8F0E7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TextBox 96"/>
                              <p:cNvSpPr txBox="1"/>
                              <p:nvPr/>
                            </p:nvSpPr>
                            <p:spPr>
                              <a:xfrm>
                                <a:off x="8776802" y="2765723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MgCl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8" name="TextBox 97"/>
                              <p:cNvSpPr txBox="1"/>
                              <p:nvPr/>
                            </p:nvSpPr>
                            <p:spPr>
                              <a:xfrm>
                                <a:off x="8535354" y="1753559"/>
                                <a:ext cx="1257300" cy="307777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4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KMnO</a:t>
                                </a:r>
                                <a:r>
                                  <a:rPr lang="en-US" sz="14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4</a:t>
                                </a:r>
                                <a:endParaRPr lang="en-US" sz="14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99" name="TextBox 98"/>
                              <p:cNvSpPr txBox="1"/>
                              <p:nvPr/>
                            </p:nvSpPr>
                            <p:spPr>
                              <a:xfrm>
                                <a:off x="9606800" y="3290926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TextBox 99"/>
                              <p:cNvSpPr txBox="1"/>
                              <p:nvPr/>
                            </p:nvSpPr>
                            <p:spPr>
                              <a:xfrm>
                                <a:off x="8317051" y="463583"/>
                                <a:ext cx="735433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H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1" name="TextBox 100"/>
                              <p:cNvSpPr txBox="1"/>
                              <p:nvPr/>
                            </p:nvSpPr>
                            <p:spPr>
                              <a:xfrm>
                                <a:off x="9281621" y="734492"/>
                                <a:ext cx="703868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KClO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3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2" name="TextBox 101"/>
                              <p:cNvSpPr txBox="1"/>
                              <p:nvPr/>
                            </p:nvSpPr>
                            <p:spPr>
                              <a:xfrm>
                                <a:off x="9334844" y="2503232"/>
                                <a:ext cx="125730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03" name="TextBox 102"/>
                              <p:cNvSpPr txBox="1"/>
                              <p:nvPr/>
                            </p:nvSpPr>
                            <p:spPr>
                              <a:xfrm>
                                <a:off x="10068670" y="501327"/>
                                <a:ext cx="629985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Cl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2</a:t>
                                </a:r>
                                <a:r>
                                  <a:rPr lang="en-US" sz="12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O</a:t>
                                </a:r>
                                <a:r>
                                  <a:rPr lang="en-US" sz="1200" baseline="-25000" dirty="0" smtClean="0">
                                    <a:solidFill>
                                      <a:srgbClr val="599894"/>
                                    </a:solidFill>
                                    <a:latin typeface="Comic Sans MS" charset="0"/>
                                    <a:ea typeface="Comic Sans MS" charset="0"/>
                                    <a:cs typeface="Comic Sans MS" charset="0"/>
                                  </a:rPr>
                                  <a:t>7</a:t>
                                </a:r>
                                <a:endParaRPr lang="en-US" sz="1200" baseline="-25000" dirty="0">
                                  <a:solidFill>
                                    <a:srgbClr val="599894"/>
                                  </a:solidFill>
                                  <a:latin typeface="Comic Sans MS" charset="0"/>
                                  <a:ea typeface="Comic Sans MS" charset="0"/>
                                  <a:cs typeface="Comic Sans MS" charset="0"/>
                                </a:endParaRPr>
                              </a:p>
                            </p:txBody>
                          </p:sp>
                          <p:pic>
                            <p:nvPicPr>
                              <p:cNvPr id="104" name="Picture 103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680230" y="2817732"/>
                                <a:ext cx="610518" cy="61051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5" name="Picture 104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421118" y="1164886"/>
                                <a:ext cx="1191517" cy="119151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6" name="Picture 10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1085274" y="219164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7" name="Picture 106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601346" y="322563"/>
                                <a:ext cx="491928" cy="49192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8" name="Picture 10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9159258" y="1904902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09" name="Picture 10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1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0262399" y="1388751"/>
                                <a:ext cx="562794" cy="56279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  <p:pic>
                            <p:nvPicPr>
                              <p:cNvPr id="110" name="Picture 10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3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8843437" y="195050"/>
                                <a:ext cx="588241" cy="588241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</p:grpSp>
                    <p:sp>
                      <p:nvSpPr>
                        <p:cNvPr id="67" name="TextBox 66"/>
                        <p:cNvSpPr txBox="1"/>
                        <p:nvPr/>
                      </p:nvSpPr>
                      <p:spPr>
                        <a:xfrm>
                          <a:off x="11135478" y="2288881"/>
                          <a:ext cx="125730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1200" dirty="0">
                              <a:solidFill>
                                <a:srgbClr val="599894"/>
                              </a:solidFill>
                              <a:latin typeface="Comic Sans MS" charset="0"/>
                              <a:ea typeface="Comic Sans MS" charset="0"/>
                              <a:cs typeface="Comic Sans MS" charset="0"/>
                            </a:rPr>
                            <a:t>COOH</a:t>
                          </a:r>
                          <a:endParaRPr lang="en-US" sz="1200" baseline="-25000" dirty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endParaRPr>
                        </a:p>
                      </p:txBody>
                    </p:sp>
                  </p:grpSp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11112491" y="4987"/>
                        <a:ext cx="12573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2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NH</a:t>
                        </a:r>
                        <a:r>
                          <a:rPr lang="en-US" sz="1200" baseline="-25000" smtClean="0">
                            <a:solidFill>
                              <a:srgbClr val="599894"/>
                            </a:solidFill>
                            <a:latin typeface="Comic Sans MS" charset="0"/>
                            <a:ea typeface="Comic Sans MS" charset="0"/>
                            <a:cs typeface="Comic Sans MS" charset="0"/>
                          </a:rPr>
                          <a:t>2</a:t>
                        </a:r>
                        <a:endParaRPr lang="en-US" sz="1200" baseline="-25000" dirty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endParaRPr>
                      </a:p>
                    </p:txBody>
                  </p:sp>
                </p:grpSp>
                <p:sp>
                  <p:nvSpPr>
                    <p:cNvPr id="63" name="TextBox 62"/>
                    <p:cNvSpPr txBox="1"/>
                    <p:nvPr/>
                  </p:nvSpPr>
                  <p:spPr>
                    <a:xfrm>
                      <a:off x="9641352" y="-29455"/>
                      <a:ext cx="12573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rgbClr val="599894"/>
                          </a:solidFill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HbA</a:t>
                      </a:r>
                      <a:endParaRPr lang="en-US" sz="1200" baseline="-25000" dirty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p:txBody>
                </p:sp>
              </p:grp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9769356" y="1171642"/>
                    <a:ext cx="125730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CH</a:t>
                    </a:r>
                    <a:r>
                      <a:rPr lang="en-US" sz="11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2</a:t>
                    </a:r>
                    <a:r>
                      <a:rPr lang="en-US" sz="1200" dirty="0" smtClean="0">
                        <a:solidFill>
                          <a:srgbClr val="599894"/>
                        </a:solidFill>
                        <a:latin typeface="Comic Sans MS" charset="0"/>
                        <a:ea typeface="Comic Sans MS" charset="0"/>
                        <a:cs typeface="Comic Sans MS" charset="0"/>
                      </a:rPr>
                      <a:t>O</a:t>
                    </a:r>
                    <a:endParaRPr lang="en-US" sz="1200" baseline="-25000" dirty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endParaRPr>
                  </a:p>
                </p:txBody>
              </p:sp>
            </p:grp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342319">
                  <a:off x="8069271" y="179675"/>
                  <a:ext cx="610428" cy="610428"/>
                </a:xfrm>
                <a:prstGeom prst="rect">
                  <a:avLst/>
                </a:prstGeom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8232992" y="1324916"/>
                  <a:ext cx="68307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PO</a:t>
                  </a:r>
                  <a:r>
                    <a:rPr lang="en-US" sz="1400" baseline="-25000" dirty="0" smtClean="0">
                      <a:solidFill>
                        <a:srgbClr val="599894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4</a:t>
                  </a:r>
                  <a:endParaRPr lang="en-US" sz="1400" baseline="-25000" dirty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9889019" y="3730179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SO</a:t>
                </a:r>
                <a:r>
                  <a:rPr lang="en-US" sz="1200" baseline="-25000" dirty="0" smtClean="0">
                    <a:solidFill>
                      <a:srgbClr val="F8F0E7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2</a:t>
                </a:r>
                <a:endParaRPr lang="en-US" sz="1200" baseline="-25000" dirty="0">
                  <a:solidFill>
                    <a:srgbClr val="F8F0E7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727301" y="1083376"/>
                <a:ext cx="1257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>
                    <a:solidFill>
                      <a:srgbClr val="599894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NAOH</a:t>
                </a:r>
                <a:endParaRPr lang="en-US" sz="1200" baseline="-25000" dirty="0">
                  <a:solidFill>
                    <a:srgbClr val="599894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p:grpSp>
      </p:grpSp>
      <p:pic>
        <p:nvPicPr>
          <p:cNvPr id="111" name="Picture 110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11" y="2679164"/>
            <a:ext cx="1916406" cy="896823"/>
          </a:xfrm>
          <a:prstGeom prst="rect">
            <a:avLst/>
          </a:prstGeom>
        </p:spPr>
      </p:pic>
      <p:sp>
        <p:nvSpPr>
          <p:cNvPr id="112" name="object 3"/>
          <p:cNvSpPr txBox="1">
            <a:spLocks noGrp="1"/>
          </p:cNvSpPr>
          <p:nvPr userDrawn="1"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817158"/>
            <a:ext cx="1910351" cy="733893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6180456" y="1294629"/>
            <a:ext cx="45719" cy="45719"/>
          </a:xfrm>
          <a:prstGeom prst="ellipse">
            <a:avLst/>
          </a:prstGeom>
          <a:solidFill>
            <a:srgbClr val="47AFB5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008999" y="1078595"/>
            <a:ext cx="767405" cy="528845"/>
            <a:chOff x="6008999" y="1078595"/>
            <a:chExt cx="767405" cy="52884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999" y="1078595"/>
              <a:ext cx="767405" cy="528845"/>
            </a:xfrm>
            <a:prstGeom prst="rect">
              <a:avLst/>
            </a:prstGeom>
          </p:spPr>
        </p:pic>
        <p:sp>
          <p:nvSpPr>
            <p:cNvPr id="96" name="Oval 95"/>
            <p:cNvSpPr/>
            <p:nvPr userDrawn="1"/>
          </p:nvSpPr>
          <p:spPr>
            <a:xfrm>
              <a:off x="6120744" y="1380342"/>
              <a:ext cx="59711" cy="65633"/>
            </a:xfrm>
            <a:prstGeom prst="ellipse">
              <a:avLst/>
            </a:prstGeom>
            <a:solidFill>
              <a:srgbClr val="36AEC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object 8"/>
          <p:cNvSpPr txBox="1"/>
          <p:nvPr userDrawn="1"/>
        </p:nvSpPr>
        <p:spPr>
          <a:xfrm>
            <a:off x="4347727" y="3858703"/>
            <a:ext cx="205002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ts val="1670"/>
              </a:lnSpc>
              <a:tabLst>
                <a:tab pos="194945" algn="l"/>
              </a:tabLst>
            </a:pPr>
            <a:r>
              <a:rPr sz="1400" spc="-5" dirty="0" smtClean="0">
                <a:solidFill>
                  <a:srgbClr val="FF0000"/>
                </a:solidFill>
                <a:latin typeface="Calibri"/>
                <a:cs typeface="Calibri"/>
              </a:rPr>
              <a:t>Important</a:t>
            </a:r>
            <a:endParaRPr sz="1400" dirty="0">
              <a:latin typeface="Calibri"/>
              <a:cs typeface="Calibri"/>
            </a:endParaRPr>
          </a:p>
          <a:p>
            <a:pPr marL="12700" algn="l">
              <a:lnSpc>
                <a:spcPts val="1660"/>
              </a:lnSpc>
              <a:tabLst>
                <a:tab pos="194945" algn="l"/>
              </a:tabLst>
            </a:pP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Extra</a:t>
            </a:r>
            <a:r>
              <a:rPr sz="1400" spc="-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 smtClean="0">
                <a:solidFill>
                  <a:srgbClr val="7F7F7F"/>
                </a:solidFill>
                <a:latin typeface="Calibri"/>
                <a:cs typeface="Calibri"/>
              </a:rPr>
              <a:t>Information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5582956" y="3803239"/>
            <a:ext cx="1732244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70"/>
              </a:lnSpc>
              <a:buClr>
                <a:srgbClr val="0C0C0C"/>
              </a:buClr>
              <a:tabLst>
                <a:tab pos="194945" algn="l"/>
              </a:tabLst>
            </a:pPr>
            <a:r>
              <a:rPr lang="en-US" sz="1400" dirty="0">
                <a:solidFill>
                  <a:srgbClr val="334E5D"/>
                </a:solidFill>
                <a:ea typeface="ＭＳ Ｐゴシック" charset="-128"/>
              </a:rPr>
              <a:t>Doctors slides</a:t>
            </a:r>
          </a:p>
          <a:p>
            <a:pPr marL="12700">
              <a:spcBef>
                <a:spcPts val="40"/>
              </a:spcBef>
              <a:tabLst>
                <a:tab pos="194945" algn="l"/>
              </a:tabLst>
            </a:pPr>
            <a:r>
              <a:rPr lang="en-US" sz="1400" b="1" dirty="0">
                <a:solidFill>
                  <a:srgbClr val="00B050"/>
                </a:solidFill>
                <a:cs typeface="Calibri"/>
              </a:rPr>
              <a:t>Doctors</a:t>
            </a:r>
            <a:r>
              <a:rPr lang="en-US" sz="1400" b="1" spc="-95" dirty="0">
                <a:solidFill>
                  <a:srgbClr val="00B05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00B050"/>
                </a:solidFill>
                <a:cs typeface="Calibri"/>
              </a:rPr>
              <a:t>notes</a:t>
            </a:r>
            <a:endParaRPr lang="en-US" sz="1400" dirty="0">
              <a:solidFill>
                <a:srgbClr val="00B05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91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552489" y="-57830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5116" y="1177322"/>
              <a:ext cx="1394358" cy="4045603"/>
              <a:chOff x="10921798" y="1380522"/>
              <a:chExt cx="1397947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4129" y="1799139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4614" y="3821941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1015665" y="534390"/>
            <a:ext cx="0" cy="5783283"/>
          </a:xfrm>
          <a:prstGeom prst="line">
            <a:avLst/>
          </a:prstGeom>
          <a:ln w="38100">
            <a:solidFill>
              <a:srgbClr val="233F4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 rot="16200000">
            <a:off x="-2892382" y="2892382"/>
            <a:ext cx="680042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54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O B J E C T I V E S</a:t>
            </a:r>
            <a:r>
              <a:rPr lang="en-US" sz="6000" dirty="0" smtClean="0">
                <a:solidFill>
                  <a:srgbClr val="233F4D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 </a:t>
            </a:r>
            <a:endParaRPr lang="en-US" sz="6000" dirty="0">
              <a:solidFill>
                <a:srgbClr val="233F4D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8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50800" y="685799"/>
            <a:ext cx="8229600" cy="0"/>
            <a:chOff x="495300" y="660400"/>
            <a:chExt cx="8229600" cy="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6200000">
            <a:off x="-2963932" y="3761739"/>
            <a:ext cx="6019802" cy="45719"/>
            <a:chOff x="495300" y="660400"/>
            <a:chExt cx="8229600" cy="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5300" y="660400"/>
              <a:ext cx="6807200" cy="0"/>
            </a:xfrm>
            <a:prstGeom prst="line">
              <a:avLst/>
            </a:prstGeom>
            <a:ln w="28575">
              <a:solidFill>
                <a:srgbClr val="253F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89800" y="660400"/>
              <a:ext cx="1435100" cy="0"/>
            </a:xfrm>
            <a:prstGeom prst="line">
              <a:avLst/>
            </a:prstGeom>
            <a:ln w="28575">
              <a:solidFill>
                <a:srgbClr val="253F4E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79" y="6377132"/>
            <a:ext cx="1071967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 rot="10800000">
            <a:off x="-16315" y="12214"/>
            <a:ext cx="5639511" cy="6915830"/>
            <a:chOff x="6540875" y="-67309"/>
            <a:chExt cx="5639511" cy="6915830"/>
          </a:xfrm>
        </p:grpSpPr>
        <p:sp>
          <p:nvSpPr>
            <p:cNvPr id="7" name="6-Point Star 6"/>
            <p:cNvSpPr/>
            <p:nvPr/>
          </p:nvSpPr>
          <p:spPr>
            <a:xfrm>
              <a:off x="10783386" y="41106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8719463" y="24099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5DA29F"/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75950" y="1177320"/>
              <a:ext cx="1397915" cy="4045602"/>
              <a:chOff x="10775950" y="1228120"/>
              <a:chExt cx="1397915" cy="4045602"/>
            </a:xfrm>
            <a:solidFill>
              <a:srgbClr val="4BA373">
                <a:alpha val="80000"/>
              </a:srgbClr>
            </a:solidFill>
          </p:grpSpPr>
          <p:sp>
            <p:nvSpPr>
              <p:cNvPr id="24" name="Pentagon 23"/>
              <p:cNvSpPr/>
              <p:nvPr/>
            </p:nvSpPr>
            <p:spPr>
              <a:xfrm rot="16200000">
                <a:off x="10358249" y="1646737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entagon 24"/>
              <p:cNvSpPr/>
              <p:nvPr/>
            </p:nvSpPr>
            <p:spPr>
              <a:xfrm rot="5400000">
                <a:off x="10568766" y="3669538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387878" y="1177324"/>
              <a:ext cx="1394357" cy="4045603"/>
              <a:chOff x="10924567" y="1380524"/>
              <a:chExt cx="1397946" cy="4045603"/>
            </a:xfrm>
            <a:solidFill>
              <a:srgbClr val="4BA373">
                <a:alpha val="80000"/>
              </a:srgbClr>
            </a:solidFill>
          </p:grpSpPr>
          <p:sp>
            <p:nvSpPr>
              <p:cNvPr id="22" name="Pentagon 21"/>
              <p:cNvSpPr/>
              <p:nvPr/>
            </p:nvSpPr>
            <p:spPr>
              <a:xfrm rot="16200000">
                <a:off x="10506897" y="1799141"/>
                <a:ext cx="2234233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entagon 22"/>
              <p:cNvSpPr/>
              <p:nvPr/>
            </p:nvSpPr>
            <p:spPr>
              <a:xfrm rot="5400000">
                <a:off x="10717383" y="3821943"/>
                <a:ext cx="1811368" cy="1396999"/>
              </a:xfrm>
              <a:prstGeom prst="homePlate">
                <a:avLst>
                  <a:gd name="adj" fmla="val 2855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6-Point Star 10"/>
            <p:cNvSpPr/>
            <p:nvPr/>
          </p:nvSpPr>
          <p:spPr>
            <a:xfrm>
              <a:off x="9379863" y="27105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6-Point Star 11"/>
            <p:cNvSpPr/>
            <p:nvPr/>
          </p:nvSpPr>
          <p:spPr>
            <a:xfrm>
              <a:off x="8008263" y="1999334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7999195" y="2761186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BA373">
                <a:alpha val="80000"/>
              </a:srgbClr>
            </a:solidFill>
            <a:ln>
              <a:solidFill>
                <a:srgbClr val="4C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3"/>
            <p:cNvSpPr/>
            <p:nvPr/>
          </p:nvSpPr>
          <p:spPr>
            <a:xfrm>
              <a:off x="7304316" y="3202218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5" name="6-Point Star 14"/>
            <p:cNvSpPr/>
            <p:nvPr/>
          </p:nvSpPr>
          <p:spPr>
            <a:xfrm>
              <a:off x="8701306" y="32179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2F9172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7990116" y="44228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4C818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8180"/>
                </a:solidFill>
              </a:endParaRPr>
            </a:p>
          </p:txBody>
        </p:sp>
        <p:sp>
          <p:nvSpPr>
            <p:cNvPr id="17" name="6-Point Star 16"/>
            <p:cNvSpPr/>
            <p:nvPr/>
          </p:nvSpPr>
          <p:spPr>
            <a:xfrm>
              <a:off x="6540875" y="44355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17"/>
            <p:cNvSpPr/>
            <p:nvPr/>
          </p:nvSpPr>
          <p:spPr>
            <a:xfrm>
              <a:off x="10776863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378950" y="5222921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6-Point Star 19"/>
            <p:cNvSpPr/>
            <p:nvPr/>
          </p:nvSpPr>
          <p:spPr>
            <a:xfrm>
              <a:off x="10084258" y="-44007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20"/>
            <p:cNvSpPr/>
            <p:nvPr/>
          </p:nvSpPr>
          <p:spPr>
            <a:xfrm>
              <a:off x="8641899" y="-67309"/>
              <a:ext cx="1397000" cy="1625600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1A6A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8978881" y="-7416"/>
            <a:ext cx="3202484" cy="6696986"/>
            <a:chOff x="8989514" y="-18049"/>
            <a:chExt cx="3202484" cy="6696986"/>
          </a:xfrm>
        </p:grpSpPr>
        <p:sp>
          <p:nvSpPr>
            <p:cNvPr id="43" name="Rectangle 42"/>
            <p:cNvSpPr/>
            <p:nvPr/>
          </p:nvSpPr>
          <p:spPr>
            <a:xfrm>
              <a:off x="9046029" y="1945008"/>
              <a:ext cx="3015421" cy="4669139"/>
            </a:xfrm>
            <a:prstGeom prst="rect">
              <a:avLst/>
            </a:prstGeom>
            <a:noFill/>
            <a:ln>
              <a:solidFill>
                <a:srgbClr val="233F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1243540" y="5889432"/>
              <a:ext cx="892354" cy="789505"/>
              <a:chOff x="11243540" y="5889432"/>
              <a:chExt cx="892354" cy="789505"/>
            </a:xfrm>
          </p:grpSpPr>
          <p:sp>
            <p:nvSpPr>
              <p:cNvPr id="54" name="L-Shape 53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L-Shape 54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6-Point Star 44"/>
            <p:cNvSpPr/>
            <p:nvPr/>
          </p:nvSpPr>
          <p:spPr>
            <a:xfrm rot="20722418">
              <a:off x="11082295" y="2580100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67B08A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6-Point Star 45"/>
            <p:cNvSpPr/>
            <p:nvPr/>
          </p:nvSpPr>
          <p:spPr>
            <a:xfrm rot="20722418">
              <a:off x="10496007" y="1964863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00ADA8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059885" y="-18049"/>
              <a:ext cx="1132113" cy="1132113"/>
            </a:xfrm>
            <a:prstGeom prst="rect">
              <a:avLst/>
            </a:prstGeom>
          </p:spPr>
        </p:pic>
        <p:sp>
          <p:nvSpPr>
            <p:cNvPr id="48" name="object 4"/>
            <p:cNvSpPr/>
            <p:nvPr/>
          </p:nvSpPr>
          <p:spPr>
            <a:xfrm>
              <a:off x="10580490" y="2074905"/>
              <a:ext cx="647417" cy="688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8"/>
            <p:cNvSpPr/>
            <p:nvPr/>
          </p:nvSpPr>
          <p:spPr>
            <a:xfrm>
              <a:off x="11163563" y="2673722"/>
              <a:ext cx="623216" cy="7197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dirty="0" smtClean="0"/>
                <a:t> </a:t>
              </a:r>
              <a:endParaRPr dirty="0"/>
            </a:p>
          </p:txBody>
        </p:sp>
        <p:sp>
          <p:nvSpPr>
            <p:cNvPr id="50" name="6-Point Star 49"/>
            <p:cNvSpPr/>
            <p:nvPr/>
          </p:nvSpPr>
          <p:spPr>
            <a:xfrm rot="20722418">
              <a:off x="11317397" y="1748839"/>
              <a:ext cx="822960" cy="954885"/>
            </a:xfrm>
            <a:prstGeom prst="star6">
              <a:avLst>
                <a:gd name="adj" fmla="val 43229"/>
                <a:gd name="hf" fmla="val 115470"/>
              </a:avLst>
            </a:prstGeom>
            <a:solidFill>
              <a:srgbClr val="B8F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 rot="10800000">
              <a:off x="8989514" y="1945008"/>
              <a:ext cx="892354" cy="789505"/>
              <a:chOff x="11243540" y="5889432"/>
              <a:chExt cx="892354" cy="789505"/>
            </a:xfrm>
          </p:grpSpPr>
          <p:sp>
            <p:nvSpPr>
              <p:cNvPr id="52" name="L-Shape 51"/>
              <p:cNvSpPr/>
              <p:nvPr/>
            </p:nvSpPr>
            <p:spPr>
              <a:xfrm rot="16200000">
                <a:off x="11541534" y="6084577"/>
                <a:ext cx="548640" cy="640080"/>
              </a:xfrm>
              <a:prstGeom prst="corner">
                <a:avLst>
                  <a:gd name="adj1" fmla="val 26494"/>
                  <a:gd name="adj2" fmla="val 25992"/>
                </a:avLst>
              </a:prstGeom>
              <a:solidFill>
                <a:srgbClr val="253F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L-Shape 52"/>
              <p:cNvSpPr/>
              <p:nvPr/>
            </p:nvSpPr>
            <p:spPr>
              <a:xfrm rot="16200000">
                <a:off x="11288035" y="5844937"/>
                <a:ext cx="548640" cy="637630"/>
              </a:xfrm>
              <a:prstGeom prst="corner">
                <a:avLst>
                  <a:gd name="adj1" fmla="val 28821"/>
                  <a:gd name="adj2" fmla="val 25560"/>
                </a:avLst>
              </a:prstGeom>
              <a:solidFill>
                <a:srgbClr val="F7F2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/>
          <p:cNvSpPr txBox="1"/>
          <p:nvPr userDrawn="1"/>
        </p:nvSpPr>
        <p:spPr>
          <a:xfrm>
            <a:off x="9952926" y="979005"/>
            <a:ext cx="223907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72A5A4"/>
                </a:solidFill>
                <a:latin typeface="Century Gothic" charset="0"/>
                <a:ea typeface="Century Gothic" charset="0"/>
                <a:cs typeface="Century Gothic" charset="0"/>
              </a:rPr>
              <a:t>T E A M</a:t>
            </a:r>
            <a:endParaRPr lang="en-US" sz="2800" dirty="0">
              <a:solidFill>
                <a:srgbClr val="72A5A4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9441842" y="1360364"/>
            <a:ext cx="377988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67B08A"/>
                </a:solidFill>
                <a:latin typeface="Century Gothic" charset="0"/>
                <a:ea typeface="Century Gothic" charset="0"/>
                <a:cs typeface="Century Gothic" charset="0"/>
              </a:rPr>
              <a:t>M E M B E R S </a:t>
            </a:r>
            <a:endParaRPr lang="en-US" sz="2800" dirty="0">
              <a:solidFill>
                <a:srgbClr val="67B08A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103534" y="1664490"/>
            <a:ext cx="4786221" cy="3142614"/>
            <a:chOff x="5653882" y="1565776"/>
            <a:chExt cx="5915457" cy="3694513"/>
          </a:xfrm>
        </p:grpSpPr>
        <p:grpSp>
          <p:nvGrpSpPr>
            <p:cNvPr id="59" name="Group 58"/>
            <p:cNvGrpSpPr/>
            <p:nvPr/>
          </p:nvGrpSpPr>
          <p:grpSpPr>
            <a:xfrm>
              <a:off x="5880100" y="1565776"/>
              <a:ext cx="5524500" cy="3403049"/>
              <a:chOff x="1907704" y="1459898"/>
              <a:chExt cx="5328592" cy="3922120"/>
            </a:xfrm>
            <a:noFill/>
          </p:grpSpPr>
          <p:sp>
            <p:nvSpPr>
              <p:cNvPr id="72" name="Rectangle 1"/>
              <p:cNvSpPr/>
              <p:nvPr/>
            </p:nvSpPr>
            <p:spPr>
              <a:xfrm>
                <a:off x="2026972" y="1556793"/>
                <a:ext cx="5065308" cy="372833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5400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"/>
              <p:cNvSpPr/>
              <p:nvPr/>
            </p:nvSpPr>
            <p:spPr>
              <a:xfrm>
                <a:off x="1907704" y="1459898"/>
                <a:ext cx="5328592" cy="3922120"/>
              </a:xfrm>
              <a:custGeom>
                <a:avLst/>
                <a:gdLst/>
                <a:ahLst/>
                <a:cxnLst/>
                <a:rect l="l" t="t" r="r" b="b"/>
                <a:pathLst>
                  <a:path w="4464496" h="4464497">
                    <a:moveTo>
                      <a:pt x="1087670" y="0"/>
                    </a:moveTo>
                    <a:lnTo>
                      <a:pt x="2209558" y="0"/>
                    </a:lnTo>
                    <a:lnTo>
                      <a:pt x="2254939" y="0"/>
                    </a:lnTo>
                    <a:lnTo>
                      <a:pt x="3376827" y="0"/>
                    </a:lnTo>
                    <a:cubicBezTo>
                      <a:pt x="3376827" y="221413"/>
                      <a:pt x="3556317" y="400903"/>
                      <a:pt x="3777730" y="400903"/>
                    </a:cubicBezTo>
                    <a:cubicBezTo>
                      <a:pt x="3779832" y="400903"/>
                      <a:pt x="3781931" y="400887"/>
                      <a:pt x="3784017" y="400269"/>
                    </a:cubicBezTo>
                    <a:lnTo>
                      <a:pt x="3784017" y="683477"/>
                    </a:lnTo>
                    <a:lnTo>
                      <a:pt x="4064227" y="683477"/>
                    </a:lnTo>
                    <a:cubicBezTo>
                      <a:pt x="4063609" y="685563"/>
                      <a:pt x="4063593" y="687662"/>
                      <a:pt x="4063593" y="689764"/>
                    </a:cubicBezTo>
                    <a:cubicBezTo>
                      <a:pt x="4063593" y="911177"/>
                      <a:pt x="4243083" y="1090667"/>
                      <a:pt x="4464496" y="1090667"/>
                    </a:cubicBezTo>
                    <a:lnTo>
                      <a:pt x="4464496" y="2212555"/>
                    </a:lnTo>
                    <a:lnTo>
                      <a:pt x="4464496" y="2257936"/>
                    </a:lnTo>
                    <a:lnTo>
                      <a:pt x="4464496" y="3379824"/>
                    </a:lnTo>
                    <a:cubicBezTo>
                      <a:pt x="4243083" y="3379824"/>
                      <a:pt x="4063593" y="3559314"/>
                      <a:pt x="4063593" y="3780727"/>
                    </a:cubicBezTo>
                    <a:cubicBezTo>
                      <a:pt x="4063593" y="3782829"/>
                      <a:pt x="4063609" y="3784928"/>
                      <a:pt x="4064227" y="3787014"/>
                    </a:cubicBezTo>
                    <a:lnTo>
                      <a:pt x="3784016" y="3787014"/>
                    </a:lnTo>
                    <a:lnTo>
                      <a:pt x="3784016" y="4064228"/>
                    </a:lnTo>
                    <a:cubicBezTo>
                      <a:pt x="3781930" y="4063610"/>
                      <a:pt x="3779831" y="4063594"/>
                      <a:pt x="3777729" y="4063594"/>
                    </a:cubicBezTo>
                    <a:cubicBezTo>
                      <a:pt x="3556316" y="4063594"/>
                      <a:pt x="3376826" y="4243084"/>
                      <a:pt x="3376826" y="4464497"/>
                    </a:cubicBezTo>
                    <a:lnTo>
                      <a:pt x="2254940" y="4464497"/>
                    </a:lnTo>
                    <a:lnTo>
                      <a:pt x="2209557" y="4464497"/>
                    </a:lnTo>
                    <a:lnTo>
                      <a:pt x="1087671" y="4464497"/>
                    </a:lnTo>
                    <a:cubicBezTo>
                      <a:pt x="1087671" y="4243084"/>
                      <a:pt x="908181" y="4063594"/>
                      <a:pt x="686768" y="4063594"/>
                    </a:cubicBezTo>
                    <a:cubicBezTo>
                      <a:pt x="684666" y="4063594"/>
                      <a:pt x="682567" y="4063610"/>
                      <a:pt x="680481" y="4064228"/>
                    </a:cubicBezTo>
                    <a:lnTo>
                      <a:pt x="680481" y="3787013"/>
                    </a:lnTo>
                    <a:lnTo>
                      <a:pt x="400269" y="3787013"/>
                    </a:lnTo>
                    <a:cubicBezTo>
                      <a:pt x="400887" y="3784927"/>
                      <a:pt x="400903" y="3782828"/>
                      <a:pt x="400903" y="3780726"/>
                    </a:cubicBezTo>
                    <a:cubicBezTo>
                      <a:pt x="400903" y="3559313"/>
                      <a:pt x="221413" y="3379823"/>
                      <a:pt x="0" y="3379823"/>
                    </a:cubicBezTo>
                    <a:lnTo>
                      <a:pt x="0" y="2257937"/>
                    </a:lnTo>
                    <a:lnTo>
                      <a:pt x="0" y="2212554"/>
                    </a:lnTo>
                    <a:lnTo>
                      <a:pt x="0" y="1090668"/>
                    </a:lnTo>
                    <a:cubicBezTo>
                      <a:pt x="221413" y="1090668"/>
                      <a:pt x="400903" y="911178"/>
                      <a:pt x="400903" y="689765"/>
                    </a:cubicBezTo>
                    <a:cubicBezTo>
                      <a:pt x="400903" y="687663"/>
                      <a:pt x="400887" y="685564"/>
                      <a:pt x="400269" y="683478"/>
                    </a:cubicBezTo>
                    <a:lnTo>
                      <a:pt x="680480" y="683478"/>
                    </a:lnTo>
                    <a:lnTo>
                      <a:pt x="680480" y="400269"/>
                    </a:lnTo>
                    <a:cubicBezTo>
                      <a:pt x="682566" y="400887"/>
                      <a:pt x="684665" y="400903"/>
                      <a:pt x="686767" y="400903"/>
                    </a:cubicBezTo>
                    <a:cubicBezTo>
                      <a:pt x="908180" y="400903"/>
                      <a:pt x="1087670" y="221413"/>
                      <a:pt x="1087670" y="0"/>
                    </a:cubicBezTo>
                    <a:close/>
                  </a:path>
                </a:pathLst>
              </a:custGeom>
              <a:grpFill/>
              <a:ln w="22225">
                <a:solidFill>
                  <a:srgbClr val="233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233E4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355096" y="2976888"/>
              <a:ext cx="2592288" cy="180858"/>
              <a:chOff x="5364088" y="1664804"/>
              <a:chExt cx="3096344" cy="216024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804248" y="1664804"/>
                <a:ext cx="216024" cy="216024"/>
                <a:chOff x="7740352" y="1772816"/>
                <a:chExt cx="216024" cy="216024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 rot="2700000">
                  <a:off x="7740352" y="1772816"/>
                  <a:ext cx="216024" cy="216024"/>
                </a:xfrm>
                <a:prstGeom prst="rect">
                  <a:avLst/>
                </a:prstGeom>
                <a:noFill/>
                <a:ln w="158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71642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flipH="1">
                <a:off x="5364088" y="1731045"/>
                <a:ext cx="1296144" cy="83542"/>
                <a:chOff x="7164288" y="1761282"/>
                <a:chExt cx="1296144" cy="83542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7164288" y="1761282"/>
                  <a:ext cx="1296144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164288" y="1844824"/>
                  <a:ext cx="1080120" cy="0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6683672" y="2168346"/>
              <a:ext cx="3935134" cy="75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TEAM LEADERS</a:t>
              </a:r>
              <a:endParaRPr lang="en-US" sz="3600" dirty="0">
                <a:solidFill>
                  <a:srgbClr val="F6F2E7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53882" y="3197872"/>
              <a:ext cx="5915457" cy="2062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6F2E7"/>
                  </a:solidFill>
                </a:rPr>
                <a:t>Mohammad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Almutlaq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srgbClr val="F6F2E7"/>
                  </a:solidFill>
                </a:rPr>
                <a:t>Rania </a:t>
              </a:r>
              <a:r>
                <a:rPr lang="en-US" sz="3600" dirty="0" err="1" smtClean="0">
                  <a:solidFill>
                    <a:srgbClr val="F6F2E7"/>
                  </a:solidFill>
                </a:rPr>
                <a:t>Alessa</a:t>
              </a:r>
              <a:endParaRPr lang="en-US" sz="3600" dirty="0" smtClean="0">
                <a:solidFill>
                  <a:srgbClr val="F6F2E7"/>
                </a:solidFill>
              </a:endParaRPr>
            </a:p>
            <a:p>
              <a:pPr algn="ctr"/>
              <a:endParaRPr lang="en-US" sz="3600" dirty="0">
                <a:solidFill>
                  <a:srgbClr val="F6F2E7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48" y="2026710"/>
            <a:ext cx="910408" cy="4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CFE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5389-6FDC-FB4C-A983-537718BD0F9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9388" y="148710"/>
            <a:ext cx="11684000" cy="6906091"/>
            <a:chOff x="558800" y="5557"/>
            <a:chExt cx="11684000" cy="69060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254" y="4248083"/>
              <a:ext cx="779923" cy="3649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5354" y="1327083"/>
              <a:ext cx="779923" cy="3649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2654" y="44383"/>
              <a:ext cx="779923" cy="3649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546" y="2710723"/>
              <a:ext cx="779923" cy="3649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071" y="5557"/>
              <a:ext cx="779923" cy="36498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218" y="5752665"/>
              <a:ext cx="779923" cy="3649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19" y="2741684"/>
              <a:ext cx="779923" cy="36498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85" y="1270980"/>
              <a:ext cx="779923" cy="36498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351" y="4193327"/>
              <a:ext cx="779923" cy="36498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58800" y="368302"/>
              <a:ext cx="11684000" cy="6543346"/>
              <a:chOff x="508000" y="342902"/>
              <a:chExt cx="11684000" cy="654334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597293" y="1859126"/>
                <a:ext cx="1371403" cy="7570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11061700" y="6299200"/>
                <a:ext cx="1095429" cy="5870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660400" y="6184900"/>
                <a:ext cx="1320800" cy="7013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111500" y="6184900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111500" y="47625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597293" y="4762499"/>
                <a:ext cx="1383907" cy="76110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08000" y="3264525"/>
                <a:ext cx="1460696" cy="79125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175000" y="1803400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111500" y="3264525"/>
                <a:ext cx="1231900" cy="693289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7293" y="345221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092843" y="345221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5791593" y="3264525"/>
                <a:ext cx="1365250" cy="749202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8287143" y="3264525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892800" y="6167614"/>
                <a:ext cx="1264043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287143" y="6167614"/>
                <a:ext cx="1250557" cy="710575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8287143" y="4720546"/>
                <a:ext cx="1485900" cy="80305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903343" y="4720546"/>
                <a:ext cx="1253786" cy="67695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8287143" y="1775627"/>
                <a:ext cx="1485900" cy="84057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903343" y="1775627"/>
                <a:ext cx="1288657" cy="746607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0903343" y="441232"/>
                <a:ext cx="1253786" cy="69803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8287143" y="342902"/>
                <a:ext cx="1485901" cy="805324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7700" y="342902"/>
                <a:ext cx="1429143" cy="790246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V="1">
                <a:off x="10833100" y="3337582"/>
                <a:ext cx="1358900" cy="75214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97943" y="4762716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53492" y="1846777"/>
                <a:ext cx="1377557" cy="760888"/>
              </a:xfrm>
              <a:prstGeom prst="line">
                <a:avLst/>
              </a:prstGeom>
              <a:ln w="19050">
                <a:solidFill>
                  <a:schemeClr val="accent3">
                    <a:alpha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 userDrawn="1"/>
        </p:nvGrpSpPr>
        <p:grpSpPr>
          <a:xfrm>
            <a:off x="968455" y="-70308"/>
            <a:ext cx="3381019" cy="5840735"/>
            <a:chOff x="1482811" y="-95471"/>
            <a:chExt cx="3381019" cy="5840735"/>
          </a:xfrm>
        </p:grpSpPr>
        <p:sp>
          <p:nvSpPr>
            <p:cNvPr id="44" name="Off-page Connector 43"/>
            <p:cNvSpPr/>
            <p:nvPr/>
          </p:nvSpPr>
          <p:spPr>
            <a:xfrm>
              <a:off x="1482811" y="-95471"/>
              <a:ext cx="3381019" cy="5840735"/>
            </a:xfrm>
            <a:prstGeom prst="flowChartOffpageConnector">
              <a:avLst/>
            </a:prstGeom>
            <a:noFill/>
            <a:ln w="57150">
              <a:solidFill>
                <a:srgbClr val="4B81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818716" y="3100464"/>
              <a:ext cx="2724660" cy="302219"/>
              <a:chOff x="1818716" y="3075064"/>
              <a:chExt cx="2724660" cy="30221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818716" y="3264525"/>
                <a:ext cx="2724660" cy="0"/>
              </a:xfrm>
              <a:prstGeom prst="line">
                <a:avLst/>
              </a:prstGeom>
              <a:ln w="317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Delay 48"/>
              <p:cNvSpPr/>
              <p:nvPr/>
            </p:nvSpPr>
            <p:spPr>
              <a:xfrm rot="5400000">
                <a:off x="2894132" y="3114921"/>
                <a:ext cx="265890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elay 49"/>
              <p:cNvSpPr/>
              <p:nvPr/>
            </p:nvSpPr>
            <p:spPr>
              <a:xfrm rot="5400000">
                <a:off x="3114628" y="3114921"/>
                <a:ext cx="265891" cy="258833"/>
              </a:xfrm>
              <a:prstGeom prst="flowChartDelay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ardrop 50"/>
              <p:cNvSpPr/>
              <p:nvPr/>
            </p:nvSpPr>
            <p:spPr>
              <a:xfrm rot="18856157">
                <a:off x="3010478" y="3072651"/>
                <a:ext cx="252280" cy="257106"/>
              </a:xfrm>
              <a:prstGeom prst="teardrop">
                <a:avLst>
                  <a:gd name="adj" fmla="val 105612"/>
                </a:avLst>
              </a:prstGeom>
              <a:solidFill>
                <a:schemeClr val="accent3"/>
              </a:solidFill>
              <a:ln>
                <a:solidFill>
                  <a:srgbClr val="CFE7E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bject 3"/>
            <p:cNvSpPr txBox="1"/>
            <p:nvPr/>
          </p:nvSpPr>
          <p:spPr>
            <a:xfrm>
              <a:off x="1597658" y="3593251"/>
              <a:ext cx="3117671" cy="962443"/>
            </a:xfrm>
            <a:prstGeom prst="rect">
              <a:avLst/>
            </a:prstGeom>
          </p:spPr>
          <p:txBody>
            <a:bodyPr vert="horz" wrap="square" lIns="0" tIns="635" rIns="0" bIns="0" rtlCol="0">
              <a:spAutoFit/>
            </a:bodyPr>
            <a:lstStyle/>
            <a:p>
              <a:pPr marL="12700" marR="5080" algn="ctr">
                <a:lnSpc>
                  <a:spcPts val="2490"/>
                </a:lnSpc>
                <a:spcBef>
                  <a:spcPts val="5"/>
                </a:spcBef>
              </a:pP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PLEASE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CONTACT </a:t>
              </a:r>
              <a:r>
                <a:rPr sz="2800" spc="2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US</a:t>
              </a:r>
              <a:r>
                <a:rPr sz="2800" spc="-40" dirty="0" smtClean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IF  </a:t>
              </a:r>
              <a:r>
                <a:rPr sz="2800" spc="25" dirty="0">
                  <a:solidFill>
                    <a:srgbClr val="4C8180"/>
                  </a:solidFill>
                  <a:latin typeface="Century Gothic"/>
                  <a:cs typeface="Century Gothic"/>
                </a:rPr>
                <a:t>YOU </a:t>
              </a:r>
              <a:r>
                <a:rPr sz="2800" spc="20" dirty="0">
                  <a:solidFill>
                    <a:srgbClr val="4C8180"/>
                  </a:solidFill>
                  <a:latin typeface="Century Gothic"/>
                  <a:cs typeface="Century Gothic"/>
                </a:rPr>
                <a:t>HAVE ANY</a:t>
              </a:r>
              <a:r>
                <a:rPr sz="2800" spc="-65" dirty="0">
                  <a:solidFill>
                    <a:srgbClr val="4C8180"/>
                  </a:solidFill>
                  <a:latin typeface="Century Gothic"/>
                  <a:cs typeface="Century Gothic"/>
                </a:rPr>
                <a:t> </a:t>
              </a:r>
              <a:r>
                <a:rPr sz="2800" spc="15" dirty="0">
                  <a:solidFill>
                    <a:srgbClr val="4C8180"/>
                  </a:solidFill>
                  <a:latin typeface="Century Gothic"/>
                  <a:cs typeface="Century Gothic"/>
                </a:rPr>
                <a:t>ISSUE</a:t>
              </a:r>
              <a:endParaRPr sz="2800" dirty="0">
                <a:solidFill>
                  <a:srgbClr val="4C8180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2" name="object 4"/>
          <p:cNvSpPr/>
          <p:nvPr userDrawn="1"/>
        </p:nvSpPr>
        <p:spPr>
          <a:xfrm>
            <a:off x="7113680" y="1872177"/>
            <a:ext cx="740664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"/>
          <p:cNvSpPr/>
          <p:nvPr userDrawn="1"/>
        </p:nvSpPr>
        <p:spPr>
          <a:xfrm>
            <a:off x="6452820" y="2866898"/>
            <a:ext cx="901155" cy="706754"/>
          </a:xfrm>
          <a:prstGeom prst="rect">
            <a:avLst/>
          </a:prstGeom>
          <a:blipFill>
            <a:blip r:embed="rId4" cstate="print"/>
            <a:srcRect/>
            <a:stretch>
              <a:fillRect l="-9842" r="-2142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6"/>
          <p:cNvSpPr/>
          <p:nvPr userDrawn="1"/>
        </p:nvSpPr>
        <p:spPr>
          <a:xfrm>
            <a:off x="7688508" y="879268"/>
            <a:ext cx="740664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7"/>
          <p:cNvSpPr/>
          <p:nvPr userDrawn="1"/>
        </p:nvSpPr>
        <p:spPr>
          <a:xfrm>
            <a:off x="6994137" y="3841283"/>
            <a:ext cx="740664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8"/>
          <p:cNvSpPr/>
          <p:nvPr userDrawn="1"/>
        </p:nvSpPr>
        <p:spPr>
          <a:xfrm>
            <a:off x="7595131" y="4912337"/>
            <a:ext cx="742812" cy="702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Rectangle 56"/>
          <p:cNvSpPr/>
          <p:nvPr userDrawn="1"/>
        </p:nvSpPr>
        <p:spPr>
          <a:xfrm>
            <a:off x="7987410" y="3893532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@436Biochemteam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444891" y="5016830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33E4E"/>
                </a:solidFill>
              </a:rPr>
              <a:t>Biochemistryteam436@gmail.com</a:t>
            </a:r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7507095" y="2804785"/>
            <a:ext cx="4569549" cy="762866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33E4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8008745" y="2001329"/>
            <a:ext cx="3554605" cy="501068"/>
          </a:xfrm>
          <a:prstGeom prst="rect">
            <a:avLst/>
          </a:prstGeom>
          <a:noFill/>
          <a:ln>
            <a:solidFill>
              <a:srgbClr val="233E4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C8180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8541556" y="960431"/>
            <a:ext cx="3554605" cy="501068"/>
          </a:xfrm>
          <a:prstGeom prst="rect">
            <a:avLst/>
          </a:prstGeom>
          <a:noFill/>
          <a:ln>
            <a:solidFill>
              <a:srgbClr val="4C818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C8180"/>
                </a:solidFill>
              </a:rPr>
              <a:t>Lippincott's </a:t>
            </a:r>
            <a:r>
              <a:rPr lang="en-US" sz="1200" b="1" dirty="0" err="1">
                <a:solidFill>
                  <a:srgbClr val="4C8180"/>
                </a:solidFill>
              </a:rPr>
              <a:t>Illusrated</a:t>
            </a:r>
            <a:r>
              <a:rPr lang="en-US" sz="1200" b="1" dirty="0">
                <a:solidFill>
                  <a:srgbClr val="4C8180"/>
                </a:solidFill>
              </a:rPr>
              <a:t> </a:t>
            </a:r>
            <a:r>
              <a:rPr lang="en-US" sz="1200" b="1" dirty="0" smtClean="0">
                <a:solidFill>
                  <a:srgbClr val="4C8180"/>
                </a:solidFill>
              </a:rPr>
              <a:t>Reviews Biochemistry 6</a:t>
            </a:r>
            <a:r>
              <a:rPr lang="en-US" sz="1200" b="1" baseline="30000" dirty="0" smtClean="0">
                <a:solidFill>
                  <a:srgbClr val="4C8180"/>
                </a:solidFill>
              </a:rPr>
              <a:t>th</a:t>
            </a:r>
            <a:r>
              <a:rPr lang="en-US" sz="1200" b="1" dirty="0" smtClean="0">
                <a:solidFill>
                  <a:srgbClr val="4C8180"/>
                </a:solidFill>
              </a:rPr>
              <a:t> E</a:t>
            </a:r>
            <a:endParaRPr lang="en-US" sz="1200" b="1" dirty="0">
              <a:solidFill>
                <a:srgbClr val="4C8180"/>
              </a:solidFill>
            </a:endParaRPr>
          </a:p>
        </p:txBody>
      </p:sp>
      <p:cxnSp>
        <p:nvCxnSpPr>
          <p:cNvPr id="62" name="Straight Connector 61"/>
          <p:cNvCxnSpPr/>
          <p:nvPr userDrawn="1"/>
        </p:nvCxnSpPr>
        <p:spPr>
          <a:xfrm flipH="1" flipV="1">
            <a:off x="6127311" y="466632"/>
            <a:ext cx="3287" cy="5102970"/>
          </a:xfrm>
          <a:prstGeom prst="line">
            <a:avLst/>
          </a:prstGeom>
          <a:ln w="66675" cap="rnd">
            <a:solidFill>
              <a:srgbClr val="253F4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66" y="5824270"/>
            <a:ext cx="779923" cy="364982"/>
          </a:xfrm>
          <a:prstGeom prst="rect">
            <a:avLst/>
          </a:prstGeom>
        </p:spPr>
      </p:pic>
      <p:sp>
        <p:nvSpPr>
          <p:cNvPr id="64" name="TextBox 63"/>
          <p:cNvSpPr txBox="1"/>
          <p:nvPr userDrawn="1"/>
        </p:nvSpPr>
        <p:spPr>
          <a:xfrm>
            <a:off x="1057487" y="88107"/>
            <a:ext cx="31138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pPr algn="ctr"/>
            <a:r>
              <a:rPr lang="en-US" sz="2800" b="1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FOR CHECKING OUR WORK</a:t>
            </a:r>
          </a:p>
        </p:txBody>
      </p:sp>
    </p:spTree>
    <p:extLst>
      <p:ext uri="{BB962C8B-B14F-4D97-AF65-F5344CB8AC3E}">
        <p14:creationId xmlns:p14="http://schemas.microsoft.com/office/powerpoint/2010/main" val="241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5389-6FDC-FB4C-A983-537718BD0F9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83D1-9CC3-C14E-8712-9DA6375AE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2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document/d/1kWSpTC__eGbqs335VFIwLPjzlrudmD_oMNfye0k1-zM/edit?usp=sharing" TargetMode="External"/><Relationship Id="rId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google.com.sa/url?sa=i&amp;rct=j&amp;q=&amp;esrc=s&amp;source=images&amp;cd=&amp;ved=0ahUKEwjPzcmWxu7XAhUOYlAKHdMHCHEQjRwIBw&amp;url=http://www.drjoetatta.com/gut-feeling-chronic-pain/&amp;psig=AOvVaw1Rkn0295s_1VX-WjVURvFZ&amp;ust=1512414745217791" TargetMode="External"/><Relationship Id="rId3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forms/d/e/1FAIpQLSeeKrAr2iLn_EUKM_RmUOv2rVYZ8HB_6lTjZkaa81joYv4Q8Q/viewform?c=0&amp;w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 noGrp="1"/>
          </p:cNvSpPr>
          <p:nvPr>
            <p:ph type="title"/>
          </p:nvPr>
        </p:nvSpPr>
        <p:spPr>
          <a:xfrm>
            <a:off x="436041" y="4724439"/>
            <a:ext cx="5748279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Bioc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h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emist</a:t>
            </a:r>
            <a:r>
              <a:rPr lang="en-US" sz="6600" b="1" spc="-10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6600" b="1" spc="-5" dirty="0" smtClean="0">
                <a:solidFill>
                  <a:srgbClr val="F7F1E6"/>
                </a:solidFill>
                <a:latin typeface="Century Gothic" charset="0"/>
                <a:ea typeface="Century Gothic" charset="0"/>
                <a:cs typeface="Century Gothic" charset="0"/>
              </a:rPr>
              <a:t>y</a:t>
            </a:r>
            <a:endParaRPr lang="en-US" sz="6600" b="1" dirty="0">
              <a:solidFill>
                <a:srgbClr val="F7F1E6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object 11"/>
          <p:cNvSpPr txBox="1"/>
          <p:nvPr/>
        </p:nvSpPr>
        <p:spPr>
          <a:xfrm>
            <a:off x="667691" y="5740102"/>
            <a:ext cx="768117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8615">
              <a:lnSpc>
                <a:spcPct val="100000"/>
              </a:lnSpc>
            </a:pPr>
            <a:r>
              <a:rPr lang="en-US" sz="3200" i="1" dirty="0">
                <a:solidFill>
                  <a:srgbClr val="599894"/>
                </a:solidFill>
                <a:latin typeface="Century Gothic"/>
                <a:cs typeface="Century Gothic"/>
              </a:rPr>
              <a:t>Biochemical aspects of the digestion of Protein and carbohydrates</a:t>
            </a:r>
            <a:endParaRPr lang="en-US" sz="3200" dirty="0">
              <a:solidFill>
                <a:srgbClr val="599894"/>
              </a:solidFill>
              <a:latin typeface="Century Gothic"/>
              <a:cs typeface="Century Gothic"/>
            </a:endParaRPr>
          </a:p>
        </p:txBody>
      </p:sp>
      <p:sp>
        <p:nvSpPr>
          <p:cNvPr id="4" name="TextBox 8">
            <a:hlinkClick r:id="rId2"/>
          </p:cNvPr>
          <p:cNvSpPr txBox="1"/>
          <p:nvPr/>
        </p:nvSpPr>
        <p:spPr>
          <a:xfrm>
            <a:off x="10761909" y="5922660"/>
            <a:ext cx="140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Editing file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423">
            <a:off x="10745502" y="4630099"/>
            <a:ext cx="1459345" cy="124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2131" y="4582966"/>
            <a:ext cx="2644292" cy="923330"/>
          </a:xfrm>
          <a:prstGeom prst="rect">
            <a:avLst/>
          </a:prstGeom>
          <a:noFill/>
          <a:ln>
            <a:solidFill>
              <a:srgbClr val="00ADA8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Great things never came from comfort zones ..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0925" y="98748"/>
            <a:ext cx="83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2) Digestion of proteins in </a:t>
            </a:r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small intestine</a:t>
            </a:r>
            <a:endParaRPr lang="en-US" sz="28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925" y="1080932"/>
            <a:ext cx="61701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 startAt="2"/>
            </a:pPr>
            <a:r>
              <a:rPr lang="en-US" dirty="0" smtClean="0">
                <a:latin typeface="Century Gothic" panose="020B0502020202020204" pitchFamily="34" charset="0"/>
              </a:rPr>
              <a:t>Digestion </a:t>
            </a:r>
            <a:r>
              <a:rPr lang="en-US" dirty="0">
                <a:latin typeface="Century Gothic" panose="020B0502020202020204" pitchFamily="34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intestinal </a:t>
            </a:r>
            <a:r>
              <a:rPr lang="en-US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aminopeptidase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, which break the N-terminals of proteins &gt; giving a lot of amino acids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 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Oligopeptides </a:t>
            </a:r>
            <a:r>
              <a:rPr lang="en-US" dirty="0">
                <a:latin typeface="Century Gothic" panose="020B0502020202020204" pitchFamily="34" charset="0"/>
              </a:rPr>
              <a:t>that result from the action of pancreatic proteases are cleaved into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free amino acids </a:t>
            </a:r>
            <a:r>
              <a:rPr lang="en-US" dirty="0">
                <a:latin typeface="Century Gothic" panose="020B0502020202020204" pitchFamily="34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smaller peptides (di- &amp;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tri-peptides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) </a:t>
            </a:r>
            <a:r>
              <a:rPr lang="en-US" dirty="0">
                <a:latin typeface="Century Gothic" panose="020B0502020202020204" pitchFamily="34" charset="0"/>
              </a:rPr>
              <a:t>by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intestinal aminopeptidase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(an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exopeptidase</a:t>
            </a:r>
            <a:r>
              <a:rPr lang="en-US" dirty="0">
                <a:latin typeface="Century Gothic" panose="020B0502020202020204" pitchFamily="34" charset="0"/>
              </a:rPr>
              <a:t> on the luminal surface of the intestine)</a:t>
            </a:r>
          </a:p>
        </p:txBody>
      </p:sp>
      <p:pic>
        <p:nvPicPr>
          <p:cNvPr id="1026" name="Picture 2" descr="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48" y="1336964"/>
            <a:ext cx="4187952" cy="41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320" y="16297"/>
            <a:ext cx="83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" dirty="0">
                <a:solidFill>
                  <a:srgbClr val="3DB4C6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Absorption of digested </a:t>
            </a:r>
            <a:r>
              <a:rPr lang="en-US" sz="3200" spc="-5" dirty="0" smtClean="0">
                <a:solidFill>
                  <a:srgbClr val="3DB4C6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proteins:</a:t>
            </a:r>
            <a:endParaRPr lang="en-US" sz="3200" spc="-5" dirty="0">
              <a:solidFill>
                <a:srgbClr val="3DB4C6"/>
              </a:solidFill>
              <a:uFill>
                <a:solidFill>
                  <a:srgbClr val="365F91"/>
                </a:solidFill>
              </a:uFill>
              <a:latin typeface="Century Gothic" panose="020B0502020202020204" pitchFamily="34" charset="0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1" y="1499146"/>
            <a:ext cx="7673044" cy="375524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890916" y="3411083"/>
            <a:ext cx="1791910" cy="22378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82826" y="2088107"/>
            <a:ext cx="2157209" cy="640480"/>
          </a:xfrm>
          <a:prstGeom prst="straightConnector1">
            <a:avLst/>
          </a:prstGeom>
          <a:ln>
            <a:solidFill>
              <a:srgbClr val="37BB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085696" y="1833163"/>
            <a:ext cx="177725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By proton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co-transporter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694245" y="4148919"/>
            <a:ext cx="2391451" cy="478894"/>
          </a:xfrm>
          <a:prstGeom prst="straightConnector1">
            <a:avLst/>
          </a:prstGeom>
          <a:ln>
            <a:solidFill>
              <a:srgbClr val="37BB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62395" y="3823732"/>
            <a:ext cx="177725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Released into blood by facilitated diffusion.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66991" y="2277703"/>
            <a:ext cx="1108328" cy="535685"/>
          </a:xfrm>
          <a:prstGeom prst="straightConnector1">
            <a:avLst/>
          </a:prstGeom>
          <a:ln>
            <a:solidFill>
              <a:srgbClr val="37BB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320" y="1797950"/>
            <a:ext cx="181666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By sodium dependent transporter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319" y="2818638"/>
            <a:ext cx="1816663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They are formed by enterocyte and present inside it and also in brush boarder membrane in the luminal surface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7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7550" y="106018"/>
            <a:ext cx="83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Genetic errors in amino acid transport: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31135" y="1426577"/>
            <a:ext cx="370258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Cystine =  Amino acid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Cysteine = 2 cystine (Di-peptide)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31135" y="2377995"/>
            <a:ext cx="3702588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Dibasic amino acids</a:t>
            </a:r>
            <a:r>
              <a:rPr lang="en-US" dirty="0">
                <a:solidFill>
                  <a:srgbClr val="00B050"/>
                </a:solidFill>
              </a:rPr>
              <a:t> : Have two replaceable H atoms (or two amino groups) and they are: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Ornithine.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Arginine.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Lysine.</a:t>
            </a:r>
          </a:p>
          <a:p>
            <a:r>
              <a:rPr lang="en-US" dirty="0">
                <a:solidFill>
                  <a:srgbClr val="00B050"/>
                </a:solidFill>
              </a:rPr>
              <a:t>So the this 3 dibasic amino acids and the cystine are not reabsorbed. </a:t>
            </a:r>
          </a:p>
          <a:p>
            <a:r>
              <a:rPr lang="en-US" b="1" dirty="0">
                <a:solidFill>
                  <a:srgbClr val="00B050"/>
                </a:solidFill>
              </a:rPr>
              <a:t>COLA</a:t>
            </a:r>
            <a:r>
              <a:rPr lang="en-US" dirty="0">
                <a:solidFill>
                  <a:srgbClr val="00B050"/>
                </a:solidFill>
              </a:rPr>
              <a:t> is a mnemonic can help to remember the 4 of them.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58239"/>
              </p:ext>
            </p:extLst>
          </p:nvPr>
        </p:nvGraphicFramePr>
        <p:xfrm>
          <a:off x="127550" y="1416093"/>
          <a:ext cx="8128000" cy="385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5731"/>
                <a:gridCol w="5982269"/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Cystinuria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DB4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About the disease: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one of the most common genetic error of amino acid transport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of: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inherited disorder in the transport of certain amino acids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Affects: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transport of </a:t>
                      </a:r>
                      <a:r>
                        <a:rPr lang="en-US" dirty="0" err="1" smtClean="0"/>
                        <a:t>Cystine</a:t>
                      </a:r>
                      <a:r>
                        <a:rPr lang="en-US" dirty="0" smtClean="0"/>
                        <a:t> and dibasic amino acids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Organs</a:t>
                      </a:r>
                      <a:r>
                        <a:rPr lang="en-US" baseline="0" dirty="0" smtClean="0"/>
                        <a:t> affected: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 intestine and the kidney </a:t>
                      </a:r>
                    </a:p>
                  </a:txBody>
                  <a:tcPr anchor="ctr"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Clinically: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Cystine</a:t>
                      </a:r>
                      <a:r>
                        <a:rPr lang="en-US" dirty="0" smtClean="0"/>
                        <a:t> and dibasic amino acids appear in the urine</a:t>
                      </a:r>
                      <a:endParaRPr lang="en-US" dirty="0"/>
                    </a:p>
                  </a:txBody>
                  <a:tcPr anchor="ctr"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there is kidney stones formation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because they’re not absorbed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Treatment: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Oral hydration (drinking lots of water) is an important part of treatment (to prevent kidney stones formation)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74991534"/>
              </p:ext>
            </p:extLst>
          </p:nvPr>
        </p:nvGraphicFramePr>
        <p:xfrm>
          <a:off x="388730" y="643571"/>
          <a:ext cx="11198086" cy="256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27550" y="106018"/>
            <a:ext cx="83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Abnormalities of protein digestion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7549" y="4104173"/>
            <a:ext cx="63098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It is a disease of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malabsorption</a:t>
            </a:r>
            <a:r>
              <a:rPr lang="en-US" dirty="0">
                <a:latin typeface="Century Gothic" panose="020B0502020202020204" pitchFamily="34" charset="0"/>
              </a:rPr>
              <a:t> resulting from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immune-mediated damage </a:t>
            </a:r>
            <a:r>
              <a:rPr lang="en-US" dirty="0">
                <a:latin typeface="Century Gothic" panose="020B0502020202020204" pitchFamily="34" charset="0"/>
              </a:rPr>
              <a:t>to the villi of the small intestine in response to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ingestion of gluten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457200" lvl="0" indent="-457200">
              <a:buFont typeface="Arial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Gluten </a:t>
            </a:r>
            <a:r>
              <a:rPr lang="en-US" dirty="0">
                <a:latin typeface="Century Gothic" panose="020B0502020202020204" pitchFamily="34" charset="0"/>
              </a:rPr>
              <a:t>is a protein found in wheat, rye, and barley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Diagnosis is made by looking for anti-gliadin antibodies levels</a:t>
            </a:r>
          </a:p>
          <a:p>
            <a:pPr marL="457200" lvl="0" indent="-457200">
              <a:buFont typeface="Arial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3231321"/>
            <a:ext cx="747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-5" dirty="0">
                <a:solidFill>
                  <a:srgbClr val="3DB4C6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Celiac disease (Celiac sprue</a:t>
            </a:r>
            <a:r>
              <a:rPr lang="en-US" sz="3200" spc="-5" dirty="0" smtClean="0">
                <a:solidFill>
                  <a:srgbClr val="3DB4C6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):</a:t>
            </a:r>
            <a:endParaRPr lang="en-US" sz="3200" spc="-5" dirty="0">
              <a:solidFill>
                <a:srgbClr val="3DB4C6"/>
              </a:solidFill>
              <a:uFill>
                <a:solidFill>
                  <a:srgbClr val="365F91"/>
                </a:solidFill>
              </a:uFill>
              <a:latin typeface="Century Gothic" panose="020B0502020202020204" pitchFamily="34" charset="0"/>
              <a:cs typeface="Cambri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41151" y="4104173"/>
            <a:ext cx="4326209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Auto immune disease , gluten is metabolized to gliadin which will be attacked by anti-gliadin antibodies  which will lead to inflammation, damage to enterocytes and malabsorption.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Symptoms are frequent diarrhea, abdominal pain, decrease in weight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7550" y="3859041"/>
            <a:ext cx="61504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6915" y="826603"/>
            <a:ext cx="59524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Carbohydrates </a:t>
            </a:r>
            <a:r>
              <a:rPr lang="en-US" dirty="0">
                <a:latin typeface="Century Gothic" panose="020B0502020202020204" pitchFamily="34" charset="0"/>
              </a:rPr>
              <a:t>digestion is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rapid</a:t>
            </a:r>
            <a:r>
              <a:rPr lang="en-US" dirty="0">
                <a:latin typeface="Century Gothic" panose="020B0502020202020204" pitchFamily="34" charset="0"/>
              </a:rPr>
              <a:t>: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Generally </a:t>
            </a:r>
            <a:r>
              <a:rPr lang="en-US" dirty="0">
                <a:latin typeface="Century Gothic" panose="020B0502020202020204" pitchFamily="34" charset="0"/>
              </a:rPr>
              <a:t>completed by the time the gastric contents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reach the junction of the duodenum &amp; jejunum. </a:t>
            </a:r>
            <a:endParaRPr lang="en-US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Sites </a:t>
            </a:r>
            <a:r>
              <a:rPr lang="en-US" dirty="0">
                <a:latin typeface="Century Gothic" panose="020B0502020202020204" pitchFamily="34" charset="0"/>
              </a:rPr>
              <a:t>for digestion of dietary carbohydrates: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outh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ntestinal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lumen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696" y="4942043"/>
            <a:ext cx="181775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Contains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 ⍺ (1    </a:t>
            </a:r>
            <a:r>
              <a:rPr lang="nl-NL" sz="200" dirty="0" smtClean="0">
                <a:solidFill>
                  <a:srgbClr val="FF0000"/>
                </a:solidFill>
              </a:rPr>
              <a:t>         </a:t>
            </a:r>
            <a:r>
              <a:rPr lang="nl-NL" dirty="0" smtClean="0">
                <a:solidFill>
                  <a:srgbClr val="FF0000"/>
                </a:solidFill>
              </a:rPr>
              <a:t>4</a:t>
            </a:r>
            <a:r>
              <a:rPr lang="nl-NL" dirty="0">
                <a:solidFill>
                  <a:srgbClr val="FF0000"/>
                </a:solidFill>
              </a:rPr>
              <a:t>) </a:t>
            </a:r>
            <a:r>
              <a:rPr lang="nl-NL" dirty="0" smtClean="0">
                <a:solidFill>
                  <a:srgbClr val="FF0000"/>
                </a:solidFill>
              </a:rPr>
              <a:t>&amp;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 ⍺ (1     6</a:t>
            </a:r>
            <a:r>
              <a:rPr lang="nl-NL" dirty="0">
                <a:solidFill>
                  <a:srgbClr val="FF0000"/>
                </a:solidFill>
              </a:rPr>
              <a:t>) </a:t>
            </a:r>
            <a:r>
              <a:rPr lang="nl-NL" dirty="0" err="1" smtClean="0">
                <a:solidFill>
                  <a:srgbClr val="FF0000"/>
                </a:solidFill>
              </a:rPr>
              <a:t>bonds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0449" y="812093"/>
            <a:ext cx="506046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Rapid digestion because it starts in the mouth  (physical chewing and alpha amylase enzyme)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No carbs digestion in the stomach (due to high acidity)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696" y="117590"/>
            <a:ext cx="83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Carbohydrates digestion: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7654" y="3662015"/>
            <a:ext cx="530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Dietary carbohydrates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24696906"/>
              </p:ext>
            </p:extLst>
          </p:nvPr>
        </p:nvGraphicFramePr>
        <p:xfrm>
          <a:off x="2133599" y="4399720"/>
          <a:ext cx="9685362" cy="2361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675860" y="5432784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3"/>
          </p:cNvCxnSpPr>
          <p:nvPr/>
        </p:nvCxnSpPr>
        <p:spPr>
          <a:xfrm flipH="1">
            <a:off x="1719469" y="6361043"/>
            <a:ext cx="6559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7340" y="6037877"/>
            <a:ext cx="151212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 err="1" smtClean="0">
                <a:solidFill>
                  <a:srgbClr val="FF0000"/>
                </a:solidFill>
              </a:rPr>
              <a:t>ℬ</a:t>
            </a:r>
            <a:r>
              <a:rPr lang="en-US" dirty="0" smtClean="0">
                <a:solidFill>
                  <a:srgbClr val="FF0000"/>
                </a:solidFill>
              </a:rPr>
              <a:t>      (1      4) bonds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6524" y="6495571"/>
            <a:ext cx="3017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3"/>
          </p:cNvCxnSpPr>
          <p:nvPr/>
        </p:nvCxnSpPr>
        <p:spPr>
          <a:xfrm flipH="1">
            <a:off x="1994452" y="5313293"/>
            <a:ext cx="381000" cy="90415"/>
          </a:xfrm>
          <a:prstGeom prst="straightConnector1">
            <a:avLst/>
          </a:prstGeom>
          <a:ln>
            <a:solidFill>
              <a:srgbClr val="37BB8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3"/>
          </p:cNvCxnSpPr>
          <p:nvPr/>
        </p:nvCxnSpPr>
        <p:spPr>
          <a:xfrm flipH="1" flipV="1">
            <a:off x="1994452" y="5403708"/>
            <a:ext cx="414131" cy="495670"/>
          </a:xfrm>
          <a:prstGeom prst="straightConnector1">
            <a:avLst/>
          </a:prstGeom>
          <a:ln>
            <a:solidFill>
              <a:srgbClr val="37BB8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1096" y="5685199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0449" y="2077640"/>
            <a:ext cx="5060466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nl-NL" dirty="0" err="1">
                <a:solidFill>
                  <a:srgbClr val="00B050"/>
                </a:solidFill>
              </a:rPr>
              <a:t>ℬ</a:t>
            </a:r>
            <a:r>
              <a:rPr lang="nl-NL" dirty="0">
                <a:solidFill>
                  <a:srgbClr val="00B050"/>
                </a:solidFill>
              </a:rPr>
              <a:t> (1 ,  4) can not be digested in human </a:t>
            </a:r>
            <a:r>
              <a:rPr lang="nl-NL" dirty="0" err="1">
                <a:solidFill>
                  <a:srgbClr val="00B050"/>
                </a:solidFill>
              </a:rPr>
              <a:t>because</a:t>
            </a:r>
            <a:r>
              <a:rPr lang="nl-NL" dirty="0">
                <a:solidFill>
                  <a:srgbClr val="00B050"/>
                </a:solidFill>
              </a:rPr>
              <a:t> we </a:t>
            </a:r>
            <a:r>
              <a:rPr lang="nl-NL" dirty="0" err="1">
                <a:solidFill>
                  <a:srgbClr val="00B050"/>
                </a:solidFill>
              </a:rPr>
              <a:t>don’t</a:t>
            </a:r>
            <a:r>
              <a:rPr lang="nl-NL" dirty="0">
                <a:solidFill>
                  <a:srgbClr val="00B050"/>
                </a:solidFill>
              </a:rPr>
              <a:t> have </a:t>
            </a:r>
            <a:r>
              <a:rPr lang="nl-NL" dirty="0" err="1">
                <a:solidFill>
                  <a:srgbClr val="00B050"/>
                </a:solidFill>
              </a:rPr>
              <a:t>enzymes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for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err="1">
                <a:solidFill>
                  <a:srgbClr val="00B050"/>
                </a:solidFill>
              </a:rPr>
              <a:t>it</a:t>
            </a:r>
            <a:endParaRPr lang="nl-NL" dirty="0">
              <a:solidFill>
                <a:srgbClr val="00B050"/>
              </a:solidFill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nl-NL" dirty="0">
                <a:solidFill>
                  <a:srgbClr val="00B050"/>
                </a:solidFill>
              </a:rPr>
              <a:t>Sucrose = </a:t>
            </a:r>
            <a:r>
              <a:rPr lang="en-US" dirty="0">
                <a:solidFill>
                  <a:srgbClr val="00B050"/>
                </a:solidFill>
              </a:rPr>
              <a:t>Glucose &amp; fructose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Lactose = Glucose &amp; galactose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Maltose = two glucose units</a:t>
            </a:r>
          </a:p>
        </p:txBody>
      </p:sp>
    </p:spTree>
    <p:extLst>
      <p:ext uri="{BB962C8B-B14F-4D97-AF65-F5344CB8AC3E}">
        <p14:creationId xmlns:p14="http://schemas.microsoft.com/office/powerpoint/2010/main" val="321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76696" y="117590"/>
            <a:ext cx="10199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Enzymes for digestion of dietary carbohydrates: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455706"/>
              </p:ext>
            </p:extLst>
          </p:nvPr>
        </p:nvGraphicFramePr>
        <p:xfrm>
          <a:off x="749303" y="999903"/>
          <a:ext cx="10623825" cy="22673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41275"/>
                <a:gridCol w="3541275"/>
                <a:gridCol w="3541275"/>
              </a:tblGrid>
              <a:tr h="442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Enzyme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3DB4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Type of enzyme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43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Substrate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37BB8A"/>
                    </a:solidFill>
                  </a:tcPr>
                </a:tc>
              </a:tr>
              <a:tr h="452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⍺-amylase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Salivary</a:t>
                      </a:r>
                      <a:r>
                        <a:rPr lang="en-US" sz="2000" baseline="0" dirty="0" smtClean="0">
                          <a:latin typeface="Century Gothic" panose="020B0502020202020204" pitchFamily="34" charset="0"/>
                        </a:rPr>
                        <a:t> and pancreatic</a:t>
                      </a:r>
                      <a:r>
                        <a:rPr lang="en-US" sz="2000" baseline="0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*</a:t>
                      </a:r>
                      <a:endParaRPr lang="en-US" sz="20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Polysaccharides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entury Gothic" panose="020B0502020202020204" pitchFamily="34" charset="0"/>
                        </a:rPr>
                        <a:t>Disaccharidase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Intestinal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Disaccharides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entury Gothic" panose="020B0502020202020204" pitchFamily="34" charset="0"/>
                        </a:rPr>
                        <a:t>Isomaltase</a:t>
                      </a: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=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Intestinal</a:t>
                      </a:r>
                      <a:r>
                        <a:rPr lang="en-US" sz="2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Branch points of </a:t>
                      </a:r>
                      <a:r>
                        <a:rPr lang="en-US" sz="2000" dirty="0" err="1" smtClean="0">
                          <a:latin typeface="Century Gothic" panose="020B0502020202020204" pitchFamily="34" charset="0"/>
                        </a:rPr>
                        <a:t>oligo</a:t>
                      </a:r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- and di-saccharides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54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anose="020B0502020202020204" pitchFamily="34" charset="0"/>
                        </a:rPr>
                        <a:t>⍺ (1,6) </a:t>
                      </a:r>
                      <a:r>
                        <a:rPr lang="en-US" sz="2000" dirty="0" err="1" smtClean="0">
                          <a:latin typeface="Century Gothic" panose="020B0502020202020204" pitchFamily="34" charset="0"/>
                        </a:rPr>
                        <a:t>glucosidase</a:t>
                      </a:r>
                      <a:endParaRPr 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2471" y="3564830"/>
            <a:ext cx="71207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No dietary carbohydrate </a:t>
            </a:r>
            <a:r>
              <a:rPr lang="en-US" dirty="0">
                <a:latin typeface="Century Gothic" panose="020B0502020202020204" pitchFamily="34" charset="0"/>
              </a:rPr>
              <a:t>digestion occurs in the stomach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en-US" dirty="0">
                <a:latin typeface="Century Gothic" panose="020B0502020202020204" pitchFamily="34" charset="0"/>
              </a:rPr>
              <a:t>the high acidity of the stomach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inactivates</a:t>
            </a:r>
            <a:r>
              <a:rPr lang="en-US" dirty="0">
                <a:latin typeface="Century Gothic" panose="020B0502020202020204" pitchFamily="34" charset="0"/>
              </a:rPr>
              <a:t> the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salivary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⍺-amylase</a:t>
            </a:r>
            <a:r>
              <a:rPr lang="en-US" dirty="0">
                <a:latin typeface="Century Gothic" panose="020B0502020202020204" pitchFamily="34" charset="0"/>
              </a:rPr>
              <a:t>). 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Pancreatic ⍺</a:t>
            </a:r>
            <a:r>
              <a:rPr lang="en-US" dirty="0">
                <a:latin typeface="Century Gothic" panose="020B0502020202020204" pitchFamily="34" charset="0"/>
              </a:rPr>
              <a:t>-</a:t>
            </a:r>
            <a:r>
              <a:rPr lang="en-US" dirty="0" smtClean="0">
                <a:latin typeface="Century Gothic" panose="020B0502020202020204" pitchFamily="34" charset="0"/>
              </a:rPr>
              <a:t>amylase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continues</a:t>
            </a:r>
            <a:r>
              <a:rPr lang="en-US" dirty="0">
                <a:latin typeface="Century Gothic" panose="020B0502020202020204" pitchFamily="34" charset="0"/>
              </a:rPr>
              <a:t> the process of starch &amp; glycogen digestion in the </a:t>
            </a:r>
            <a:r>
              <a:rPr lang="en-US" dirty="0" smtClean="0">
                <a:latin typeface="Century Gothic" panose="020B0502020202020204" pitchFamily="34" charset="0"/>
              </a:rPr>
              <a:t>small intestine.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Secreted</a:t>
            </a:r>
            <a:r>
              <a:rPr lang="en-US" dirty="0">
                <a:latin typeface="Century Gothic" panose="020B0502020202020204" pitchFamily="34" charset="0"/>
              </a:rPr>
              <a:t> by pancreas and works in small intestine)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1103" y="4465075"/>
            <a:ext cx="3085973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*</a:t>
            </a:r>
            <a:r>
              <a:rPr lang="en-US" dirty="0">
                <a:solidFill>
                  <a:srgbClr val="00B050"/>
                </a:solidFill>
              </a:rPr>
              <a:t>Most of the digestion is due to pancreatic ⍺-amylase because food doesn’t stay in the mouth for a long time. </a:t>
            </a:r>
          </a:p>
        </p:txBody>
      </p:sp>
    </p:spTree>
    <p:extLst>
      <p:ext uri="{BB962C8B-B14F-4D97-AF65-F5344CB8AC3E}">
        <p14:creationId xmlns:p14="http://schemas.microsoft.com/office/powerpoint/2010/main" val="1550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696" y="117590"/>
            <a:ext cx="668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Serum level of ⍺-amylase: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697" y="767581"/>
            <a:ext cx="6982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Normal level in serum: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25 -125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U/L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(unit per liter)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clinical significance of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rising</a:t>
            </a:r>
            <a:r>
              <a:rPr lang="en-US" dirty="0">
                <a:latin typeface="Century Gothic" panose="020B0502020202020204" pitchFamily="34" charset="0"/>
              </a:rPr>
              <a:t> circulating levels of </a:t>
            </a:r>
            <a:r>
              <a:rPr lang="en-US" dirty="0" smtClean="0">
                <a:latin typeface="Century Gothic" panose="020B0502020202020204" pitchFamily="34" charset="0"/>
              </a:rPr>
              <a:t> ⍺- </a:t>
            </a:r>
            <a:r>
              <a:rPr lang="en-US" dirty="0">
                <a:latin typeface="Century Gothic" panose="020B0502020202020204" pitchFamily="34" charset="0"/>
              </a:rPr>
              <a:t>amylase activity: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 smtClean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Diagnosis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of acute pancreatitis: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damage</a:t>
            </a:r>
            <a:r>
              <a:rPr lang="en-US" dirty="0">
                <a:latin typeface="Century Gothic" panose="020B0502020202020204" pitchFamily="34" charset="0"/>
              </a:rPr>
              <a:t> of pancreatic cells </a:t>
            </a:r>
            <a:r>
              <a:rPr lang="en-US" dirty="0" smtClean="0">
                <a:latin typeface="Century Gothic" panose="020B0502020202020204" pitchFamily="34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release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&amp; activation </a:t>
            </a:r>
            <a:r>
              <a:rPr lang="en-US" dirty="0" smtClean="0">
                <a:latin typeface="Century Gothic" panose="020B0502020202020204" pitchFamily="34" charset="0"/>
              </a:rPr>
              <a:t>of the </a:t>
            </a:r>
            <a:r>
              <a:rPr lang="en-US" dirty="0">
                <a:latin typeface="Century Gothic" panose="020B0502020202020204" pitchFamily="34" charset="0"/>
              </a:rPr>
              <a:t>intracellular enzymes into the blood</a:t>
            </a:r>
            <a:r>
              <a:rPr lang="en-US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Its </a:t>
            </a:r>
            <a:r>
              <a:rPr lang="en-US" dirty="0">
                <a:latin typeface="Century Gothic" panose="020B0502020202020204" pitchFamily="34" charset="0"/>
              </a:rPr>
              <a:t>level starts to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rise</a:t>
            </a:r>
            <a:r>
              <a:rPr lang="en-US" dirty="0">
                <a:latin typeface="Century Gothic" panose="020B0502020202020204" pitchFamily="34" charset="0"/>
              </a:rPr>
              <a:t> within few hours. 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Reaches </a:t>
            </a:r>
            <a:r>
              <a:rPr lang="en-US" dirty="0">
                <a:latin typeface="Century Gothic" panose="020B0502020202020204" pitchFamily="34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peak</a:t>
            </a:r>
            <a:r>
              <a:rPr lang="en-US" dirty="0">
                <a:latin typeface="Century Gothic" panose="020B0502020202020204" pitchFamily="34" charset="0"/>
              </a:rPr>
              <a:t> within 12- 72 hours. 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latin typeface="Century Gothic" panose="020B0502020202020204" pitchFamily="34" charset="0"/>
              </a:rPr>
              <a:t>Then </a:t>
            </a:r>
            <a:r>
              <a:rPr lang="en-US" dirty="0">
                <a:latin typeface="Century Gothic" panose="020B0502020202020204" pitchFamily="34" charset="0"/>
              </a:rPr>
              <a:t>returns to normal within few </a:t>
            </a:r>
            <a:r>
              <a:rPr lang="en-US" dirty="0" smtClean="0">
                <a:latin typeface="Century Gothic" panose="020B0502020202020204" pitchFamily="34" charset="0"/>
              </a:rPr>
              <a:t>days, 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usually 5 days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529" y="1810512"/>
            <a:ext cx="289555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It is usually coming from the pancreas to the serum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5247" y="2456843"/>
            <a:ext cx="3387825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⍺-amylase is not specific for pancreatitis so there is another enzyme (pancreatic lipase) when it also elevated we can confirm the diagnosis</a:t>
            </a:r>
          </a:p>
          <a:p>
            <a:pPr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So if you make measurement after a week you won’t  find  elevated levels of ⍺-amylase, but lipase is much more specific when it is elevated it will be maintained for 8 days, then returns gradually to its normal levels within 14 days.</a:t>
            </a:r>
          </a:p>
        </p:txBody>
      </p:sp>
    </p:spTree>
    <p:extLst>
      <p:ext uri="{BB962C8B-B14F-4D97-AF65-F5344CB8AC3E}">
        <p14:creationId xmlns:p14="http://schemas.microsoft.com/office/powerpoint/2010/main" val="6973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88709"/>
              </p:ext>
            </p:extLst>
          </p:nvPr>
        </p:nvGraphicFramePr>
        <p:xfrm>
          <a:off x="450376" y="1879284"/>
          <a:ext cx="5912081" cy="2682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05369"/>
                <a:gridCol w="3106712"/>
              </a:tblGrid>
              <a:tr h="3713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Hydrolysis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Product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36AECD"/>
                    </a:solidFill>
                  </a:tcPr>
                </a:tc>
              </a:tr>
              <a:tr h="151385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α(1,4) </a:t>
                      </a:r>
                      <a:r>
                        <a:rPr lang="en-US" sz="2000" dirty="0" err="1" smtClean="0"/>
                        <a:t>glycosidic</a:t>
                      </a:r>
                      <a:r>
                        <a:rPr lang="en-US" sz="2000" dirty="0" smtClean="0"/>
                        <a:t> bonds 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2000" dirty="0" smtClean="0"/>
                        <a:t>-Mixture of short oligosaccharides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(both branched &amp; unbranched) </a:t>
                      </a:r>
                      <a:endParaRPr lang="en-US" sz="2000" dirty="0" smtClean="0"/>
                    </a:p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-Disaccharides: Maltose and </a:t>
                      </a:r>
                      <a:r>
                        <a:rPr lang="en-US" sz="2000" dirty="0" err="1" smtClean="0"/>
                        <a:t>isomaltose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4034" y="125706"/>
            <a:ext cx="700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Effects of ⍺-amylase on glycogen: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27" y="1879284"/>
            <a:ext cx="4711742" cy="27882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215045" y="4835977"/>
            <a:ext cx="460662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After every 8 to 10 amino acids we have a branch point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6696" y="108605"/>
            <a:ext cx="12015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Final digestion of carbohydrates by intestinal enzymes in small intestine: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59296"/>
              </p:ext>
            </p:extLst>
          </p:nvPr>
        </p:nvGraphicFramePr>
        <p:xfrm>
          <a:off x="315167" y="1112775"/>
          <a:ext cx="10844244" cy="1920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14748"/>
                <a:gridCol w="3614748"/>
                <a:gridCol w="3614748"/>
              </a:tblGrid>
              <a:tr h="2733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Enzymes 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Source 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Location of their action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36AE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Disaccharidases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342900" indent="-342900" algn="ctr">
                        <a:buFont typeface="Arial" charset="0"/>
                        <a:buChar char="•"/>
                      </a:pP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⍺ (1,6) </a:t>
                      </a:r>
                      <a:r>
                        <a:rPr lang="en-US" sz="1800" dirty="0" err="1" smtClean="0">
                          <a:latin typeface="Century Gothic" panose="020B0502020202020204" pitchFamily="34" charset="0"/>
                        </a:rPr>
                        <a:t>Glucosidase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(for branched oligosaccharides)</a:t>
                      </a:r>
                      <a:endParaRPr lang="en-US" sz="1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Secreted by &amp; remain associated 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with the luminal side of the brush border membranes of the intestinal mucosal cells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the mucosal lining of the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jejunum.</a:t>
                      </a:r>
                      <a:endParaRPr lang="en-US" sz="1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93324" y="3263847"/>
            <a:ext cx="668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5" dirty="0">
                <a:solidFill>
                  <a:srgbClr val="FF0000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Intestinal </a:t>
            </a:r>
            <a:r>
              <a:rPr lang="en-US" sz="2400" spc="-5" dirty="0" smtClean="0">
                <a:solidFill>
                  <a:srgbClr val="FF0000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disaccharides</a:t>
            </a:r>
            <a:r>
              <a:rPr lang="en-US" sz="2400" spc="-5" dirty="0" smtClean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:</a:t>
            </a:r>
            <a:endParaRPr lang="en-US" sz="2400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entury Gothic" panose="020B0502020202020204" pitchFamily="34" charset="0"/>
              <a:cs typeface="Cambria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01950"/>
              </p:ext>
            </p:extLst>
          </p:nvPr>
        </p:nvGraphicFramePr>
        <p:xfrm>
          <a:off x="315167" y="3852804"/>
          <a:ext cx="10844244" cy="2256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14748"/>
                <a:gridCol w="3614748"/>
                <a:gridCol w="3614748"/>
              </a:tblGrid>
              <a:tr h="4371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Enzymes 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Substrate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ECD"/>
                    </a:solidFill>
                  </a:tcPr>
                </a:tc>
              </a:tr>
              <a:tr h="4371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entury Gothic" panose="020B0502020202020204" pitchFamily="34" charset="0"/>
                        </a:rPr>
                        <a:t>Isomaltase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entury Gothic" panose="020B0502020202020204" pitchFamily="34" charset="0"/>
                        </a:rPr>
                        <a:t>Isomaltose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Two glucose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1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Maltase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Maltose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Two glucose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71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entury Gothic" panose="020B0502020202020204" pitchFamily="34" charset="0"/>
                        </a:rPr>
                        <a:t>Sucrase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Sucrose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Glucose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+ Fructose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79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Lactase (⍺-</a:t>
                      </a:r>
                      <a:r>
                        <a:rPr lang="en-US" sz="1800" dirty="0" err="1" smtClean="0">
                          <a:latin typeface="Century Gothic" panose="020B0502020202020204" pitchFamily="34" charset="0"/>
                        </a:rPr>
                        <a:t>galactosidase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Lactose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Glucose + </a:t>
                      </a:r>
                      <a:r>
                        <a:rPr lang="en-US" sz="1800" dirty="0" err="1" smtClean="0">
                          <a:latin typeface="Century Gothic" panose="020B0502020202020204" pitchFamily="34" charset="0"/>
                        </a:rPr>
                        <a:t>Galactose</a:t>
                      </a:r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364992" y="1938528"/>
            <a:ext cx="1298448" cy="1325319"/>
          </a:xfrm>
          <a:prstGeom prst="straightConnector1">
            <a:avLst/>
          </a:prstGeom>
          <a:ln>
            <a:solidFill>
              <a:srgbClr val="3DB4C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15238" y="40363"/>
            <a:ext cx="567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Digestion of carbohydrates: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r="1478"/>
          <a:stretch/>
        </p:blipFill>
        <p:spPr>
          <a:xfrm>
            <a:off x="7835929" y="873486"/>
            <a:ext cx="2883109" cy="564356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935249" y="2243077"/>
            <a:ext cx="5182394" cy="2169825"/>
          </a:xfrm>
          <a:prstGeom prst="rect">
            <a:avLst/>
          </a:prstGeom>
          <a:solidFill>
            <a:schemeClr val="bg1"/>
          </a:solidFill>
          <a:ln w="38100">
            <a:solidFill>
              <a:srgbClr val="3DB4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Dietary cellulose </a:t>
            </a:r>
            <a:r>
              <a:rPr lang="en-US" i="1" dirty="0"/>
              <a:t>cannot be digested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due to the absence of enzyme</a:t>
            </a:r>
            <a:r>
              <a:rPr lang="en-US" dirty="0"/>
              <a:t> that can cleave </a:t>
            </a:r>
            <a:r>
              <a:rPr lang="en-US" dirty="0" smtClean="0"/>
              <a:t>ℬ </a:t>
            </a:r>
            <a:r>
              <a:rPr lang="en-US" dirty="0"/>
              <a:t>(1-4) bonds. </a:t>
            </a:r>
            <a:r>
              <a:rPr lang="en-US" dirty="0" smtClean="0"/>
              <a:t>It </a:t>
            </a:r>
            <a:r>
              <a:rPr lang="en-US" dirty="0"/>
              <a:t>passes through the GIT largely intact. </a:t>
            </a:r>
            <a:endParaRPr lang="en-US" dirty="0" smtClean="0"/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Despite </a:t>
            </a:r>
            <a:r>
              <a:rPr lang="en-US" dirty="0"/>
              <a:t>that, it has several </a:t>
            </a:r>
            <a:r>
              <a:rPr lang="en-US" dirty="0" smtClean="0"/>
              <a:t>beneficial</a:t>
            </a:r>
            <a:r>
              <a:rPr lang="en-US" dirty="0" smtClean="0">
                <a:solidFill>
                  <a:srgbClr val="37BB8A"/>
                </a:solidFill>
              </a:rPr>
              <a:t>*</a:t>
            </a:r>
            <a:r>
              <a:rPr lang="en-US" dirty="0" smtClean="0"/>
              <a:t> </a:t>
            </a:r>
            <a:r>
              <a:rPr lang="en-US" dirty="0"/>
              <a:t>effects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*It Increases motility and treat </a:t>
            </a:r>
            <a:r>
              <a:rPr lang="en-US" dirty="0" smtClean="0">
                <a:solidFill>
                  <a:srgbClr val="00B050"/>
                </a:solidFill>
              </a:rPr>
              <a:t>constipation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61586" y="6131438"/>
            <a:ext cx="757238" cy="385610"/>
          </a:xfrm>
          <a:prstGeom prst="rect">
            <a:avLst/>
          </a:prstGeom>
          <a:noFill/>
          <a:ln w="38100">
            <a:solidFill>
              <a:srgbClr val="3DB4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32961" y="1543052"/>
            <a:ext cx="546764" cy="142874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5249" y="4616873"/>
            <a:ext cx="51823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Maltotriose = 3 glucose molecules connected together by alpha (1,4) bond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17643" y="3383280"/>
            <a:ext cx="2143943" cy="2907793"/>
          </a:xfrm>
          <a:prstGeom prst="straightConnector1">
            <a:avLst/>
          </a:prstGeom>
          <a:ln>
            <a:solidFill>
              <a:srgbClr val="3DB4C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1656" y="692601"/>
            <a:ext cx="5779496" cy="30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By the end of this lecture, the students should be able to know: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dobe Devanagari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the overall digestion process of dietary proteins and carbohydrates </a:t>
            </a:r>
          </a:p>
          <a:p>
            <a:pPr marL="342900" indent="-342900">
              <a:buFont typeface="Arial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To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understand the clinical manifestations of diseases that involve defective proteins or carbohydrates digestion and/or absorption.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696" y="52873"/>
            <a:ext cx="1183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Absorption of monosaccharides by intestinal mucosal cells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696" y="767581"/>
            <a:ext cx="110506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Location: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Duodenum &amp; upper jejunum. </a:t>
            </a: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Insulin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: is NOT required for the uptake of glucose by intestinal cells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Different </a:t>
            </a:r>
            <a:r>
              <a:rPr lang="en-US" b="1" dirty="0">
                <a:latin typeface="Century Gothic" panose="020B0502020202020204" pitchFamily="34" charset="0"/>
              </a:rPr>
              <a:t>monosaccharides have different mechanisms of absorption: 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150000"/>
              </a:lnSpc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Facilitated </a:t>
            </a:r>
            <a:r>
              <a:rPr lang="en-US" dirty="0">
                <a:latin typeface="Century Gothic" panose="020B0502020202020204" pitchFamily="34" charset="0"/>
              </a:rPr>
              <a:t>diffusion (GLUT-mediated) 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Sodium independent</a:t>
            </a:r>
            <a:endParaRPr 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lnSpc>
                <a:spcPct val="150000"/>
              </a:lnSpc>
              <a:buAutoNum type="arabicParenR"/>
            </a:pPr>
            <a:r>
              <a:rPr lang="en-US" dirty="0" smtClean="0">
                <a:latin typeface="Century Gothic" panose="020B0502020202020204" pitchFamily="34" charset="0"/>
              </a:rPr>
              <a:t>Active </a:t>
            </a:r>
            <a:r>
              <a:rPr lang="en-US" dirty="0">
                <a:latin typeface="Century Gothic" panose="020B0502020202020204" pitchFamily="34" charset="0"/>
              </a:rPr>
              <a:t>transport (Energy-dependent): Co-transport with </a:t>
            </a:r>
            <a:r>
              <a:rPr lang="en-US" dirty="0" smtClean="0">
                <a:latin typeface="Century Gothic" panose="020B0502020202020204" pitchFamily="34" charset="0"/>
              </a:rPr>
              <a:t>Na</a:t>
            </a:r>
            <a:r>
              <a:rPr lang="en-US" baseline="30000" dirty="0" smtClean="0">
                <a:latin typeface="Century Gothic" panose="020B0502020202020204" pitchFamily="34" charset="0"/>
              </a:rPr>
              <a:t>+ 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Sodium dependent </a:t>
            </a:r>
            <a:endParaRPr 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727" y="3027868"/>
            <a:ext cx="814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entury Gothic" panose="020B0502020202020204" pitchFamily="34" charset="0"/>
                <a:cs typeface="Cambria"/>
              </a:rPr>
              <a:t>Absorption of digested carbohydrates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87" y="3606967"/>
            <a:ext cx="4996691" cy="3044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1409" y="4214191"/>
            <a:ext cx="1192695" cy="8150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1148" y="5614710"/>
            <a:ext cx="2047461" cy="8150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67815" y="4544886"/>
            <a:ext cx="233028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GLUT : Transports all monosaccharaides into the blood stream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Fructose enters the enterocytes by GLUT-5</a:t>
            </a:r>
          </a:p>
        </p:txBody>
      </p:sp>
    </p:spTree>
    <p:extLst>
      <p:ext uri="{BB962C8B-B14F-4D97-AF65-F5344CB8AC3E}">
        <p14:creationId xmlns:p14="http://schemas.microsoft.com/office/powerpoint/2010/main" val="8261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9290" y="55984"/>
            <a:ext cx="1087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Abnormal digestion of disaccharides (</a:t>
            </a:r>
            <a:r>
              <a:rPr lang="en-US" sz="3200" dirty="0" err="1" smtClean="0">
                <a:solidFill>
                  <a:srgbClr val="2F5597"/>
                </a:solidFill>
                <a:latin typeface="Century Gothic" charset="0"/>
                <a:ea typeface="Century Gothic" charset="0"/>
                <a:cs typeface="Century Gothic" charset="0"/>
              </a:rPr>
              <a:t>e.g</a:t>
            </a:r>
            <a:r>
              <a:rPr lang="en-US" sz="3200" dirty="0" smtClean="0">
                <a:solidFill>
                  <a:srgbClr val="2F5597"/>
                </a:solidFill>
                <a:latin typeface="Century Gothic" charset="0"/>
                <a:ea typeface="Century Gothic" charset="0"/>
                <a:cs typeface="Century Gothic" charset="0"/>
              </a:rPr>
              <a:t>: lactose</a:t>
            </a: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696" y="767581"/>
            <a:ext cx="67241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en-US" b="1" dirty="0"/>
              <a:t>Lactose intolerance (Lactase deficiency</a:t>
            </a:r>
            <a:r>
              <a:rPr lang="en-US" b="1" dirty="0" smtClean="0"/>
              <a:t>)</a:t>
            </a: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Lactase (</a:t>
            </a:r>
            <a:r>
              <a:rPr lang="en-US" dirty="0" err="1" smtClean="0">
                <a:solidFill>
                  <a:srgbClr val="FF0000"/>
                </a:solidFill>
              </a:rPr>
              <a:t>ℬ</a:t>
            </a:r>
            <a:r>
              <a:rPr lang="en-US" dirty="0" smtClean="0">
                <a:solidFill>
                  <a:srgbClr val="FF0000"/>
                </a:solidFill>
              </a:rPr>
              <a:t>-galactosidase</a:t>
            </a:r>
            <a:r>
              <a:rPr lang="en-US" dirty="0">
                <a:solidFill>
                  <a:srgbClr val="FF0000"/>
                </a:solidFill>
              </a:rPr>
              <a:t>) deficiency</a:t>
            </a:r>
            <a:r>
              <a:rPr lang="en-US" dirty="0"/>
              <a:t> </a:t>
            </a:r>
            <a:r>
              <a:rPr lang="en-US" dirty="0" smtClean="0"/>
              <a:t>     Undigested </a:t>
            </a:r>
            <a:r>
              <a:rPr lang="en-US" dirty="0"/>
              <a:t>carbohydrate in large </a:t>
            </a:r>
            <a:r>
              <a:rPr lang="en-US" dirty="0" smtClean="0"/>
              <a:t>intestine          </a:t>
            </a:r>
            <a:r>
              <a:rPr lang="en-US" dirty="0" smtClean="0">
                <a:solidFill>
                  <a:srgbClr val="FF0000"/>
                </a:solidFill>
              </a:rPr>
              <a:t>osmotic </a:t>
            </a:r>
            <a:r>
              <a:rPr lang="en-US" dirty="0">
                <a:solidFill>
                  <a:srgbClr val="FF0000"/>
                </a:solidFill>
              </a:rPr>
              <a:t>diarrhea.</a:t>
            </a:r>
            <a:r>
              <a:rPr lang="en-US" dirty="0"/>
              <a:t> </a:t>
            </a: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Bacterial </a:t>
            </a:r>
            <a:r>
              <a:rPr lang="en-US" dirty="0">
                <a:solidFill>
                  <a:srgbClr val="FF0000"/>
                </a:solidFill>
              </a:rPr>
              <a:t>fermentation </a:t>
            </a:r>
            <a:r>
              <a:rPr lang="en-US" dirty="0"/>
              <a:t>of the undigested compounds in the large </a:t>
            </a:r>
            <a:r>
              <a:rPr lang="en-US" dirty="0" smtClean="0"/>
              <a:t>intestine       </a:t>
            </a:r>
            <a:r>
              <a:rPr lang="en-US" dirty="0" smtClean="0">
                <a:solidFill>
                  <a:srgbClr val="FF0000"/>
                </a:solidFill>
              </a:rPr>
              <a:t>CO2 </a:t>
            </a:r>
            <a:r>
              <a:rPr lang="en-US" dirty="0">
                <a:solidFill>
                  <a:srgbClr val="FF0000"/>
                </a:solidFill>
              </a:rPr>
              <a:t>, H2 </a:t>
            </a:r>
            <a:r>
              <a:rPr lang="en-US" dirty="0" smtClean="0">
                <a:solidFill>
                  <a:srgbClr val="FF0000"/>
                </a:solidFill>
              </a:rPr>
              <a:t>gas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abdominal </a:t>
            </a:r>
            <a:r>
              <a:rPr lang="en-US" dirty="0">
                <a:solidFill>
                  <a:srgbClr val="FF0000"/>
                </a:solidFill>
              </a:rPr>
              <a:t>cramps, diarrhea &amp; distension (flatulence)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955831" y="1739933"/>
            <a:ext cx="201832" cy="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87261" y="2195436"/>
            <a:ext cx="372350" cy="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026662" y="2983655"/>
            <a:ext cx="263822" cy="3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94" y="985604"/>
            <a:ext cx="4025867" cy="516265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493619" y="2973153"/>
            <a:ext cx="201832" cy="3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78981" y="3930563"/>
            <a:ext cx="472175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</a:rPr>
              <a:t>Lactose intolerance </a:t>
            </a:r>
            <a:r>
              <a:rPr lang="en-US" smtClean="0">
                <a:solidFill>
                  <a:srgbClr val="00B050"/>
                </a:solidFill>
              </a:rPr>
              <a:t>is common </a:t>
            </a:r>
            <a:r>
              <a:rPr lang="en-US" dirty="0">
                <a:solidFill>
                  <a:srgbClr val="00B050"/>
                </a:solidFill>
              </a:rPr>
              <a:t>in adults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3743" y="4373038"/>
            <a:ext cx="472175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There are bacteria present in the large intestine, and the water </a:t>
            </a:r>
            <a:r>
              <a:rPr lang="en-US" dirty="0" smtClean="0">
                <a:solidFill>
                  <a:srgbClr val="00B050"/>
                </a:solidFill>
              </a:rPr>
              <a:t>reabsorbed </a:t>
            </a:r>
            <a:r>
              <a:rPr lang="en-US" dirty="0">
                <a:solidFill>
                  <a:srgbClr val="00B050"/>
                </a:solidFill>
              </a:rPr>
              <a:t>to make the feces solid, people who have indigested carbohydrates in large intestine it is </a:t>
            </a:r>
            <a:r>
              <a:rPr lang="en-US" dirty="0" smtClean="0">
                <a:solidFill>
                  <a:srgbClr val="00B050"/>
                </a:solidFill>
              </a:rPr>
              <a:t>osmotically </a:t>
            </a:r>
            <a:r>
              <a:rPr lang="en-US" dirty="0">
                <a:solidFill>
                  <a:srgbClr val="00B050"/>
                </a:solidFill>
              </a:rPr>
              <a:t>active and it will hold on to the water so these people develop diarrhea </a:t>
            </a:r>
          </a:p>
        </p:txBody>
      </p:sp>
    </p:spTree>
    <p:extLst>
      <p:ext uri="{BB962C8B-B14F-4D97-AF65-F5344CB8AC3E}">
        <p14:creationId xmlns:p14="http://schemas.microsoft.com/office/powerpoint/2010/main" val="12013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2483" y="1158484"/>
            <a:ext cx="9275566" cy="20730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Proteolytic enzymes responsible for digestion of dietary proteins are produced by the stomach, the pancreas &amp; the small intestine.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The digestion of proteins in the stomach is the result of the action of </a:t>
            </a:r>
            <a:r>
              <a:rPr lang="en-US" sz="1800" dirty="0" err="1" smtClean="0">
                <a:latin typeface="Century Gothic" panose="020B0502020202020204" pitchFamily="34" charset="0"/>
                <a:cs typeface="Times New Roman"/>
              </a:rPr>
              <a:t>HCl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 and pepsin.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Pancreatic proteases are, like pepsin, synthesized and secreted as inactive zymogens.</a:t>
            </a:r>
          </a:p>
          <a:p>
            <a:pPr marL="400050" indent="-28575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endParaRPr lang="en-US" sz="1800" dirty="0" smtClean="0"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6130" y="3940382"/>
            <a:ext cx="11416353" cy="16647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The intestinal digestion of proteins occurs in the small intestine’s lumen, on the luminal surface of the small intestine, and is completed intracellularly to produce free amino acids.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In pancreatic insufficiency, the digestion and absorption of fat &amp; protein is incomplete 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Wingdings" pitchFamily="2" charset="2"/>
              </a:rPr>
              <a:t> steatorrhea &amp; appearance of undigested proteins in the feces.</a:t>
            </a:r>
            <a:endParaRPr lang="en-US" sz="1800" dirty="0" smtClean="0">
              <a:latin typeface="Century Gothic" panose="020B0502020202020204" pitchFamily="34" charset="0"/>
              <a:cs typeface="Times New Roman"/>
            </a:endParaRPr>
          </a:p>
          <a:p>
            <a:pPr>
              <a:lnSpc>
                <a:spcPct val="120000"/>
              </a:lnSpc>
              <a:buFont typeface="Wingdings" charset="2"/>
              <a:buChar char="ü"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51808"/>
            <a:ext cx="10972800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Take Home Messages -Digestion of Dietary proteins: </a:t>
            </a:r>
          </a:p>
        </p:txBody>
      </p:sp>
    </p:spTree>
    <p:extLst>
      <p:ext uri="{BB962C8B-B14F-4D97-AF65-F5344CB8AC3E}">
        <p14:creationId xmlns:p14="http://schemas.microsoft.com/office/powerpoint/2010/main" val="1083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3842"/>
            <a:ext cx="12752069" cy="72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Take Home Messages -Digestion of Dietary carbohydrates: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1541" y="1079811"/>
            <a:ext cx="11607420" cy="20198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Salivary 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Symbol"/>
              </a:rPr>
              <a:t>-amylase acts on dietary glycogen &amp; starch in the mouth.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Symbol"/>
              </a:rPr>
              <a:t>Pancreatic -amylase continues the process of polysaccharide digestion in small intestine.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Symbol"/>
              </a:rPr>
              <a:t>The final digestive processes of carbohydrates into monosaccharides occur at the mucosal lining of the small intestine by </a:t>
            </a:r>
            <a:r>
              <a:rPr lang="en-US" sz="1800" dirty="0" err="1" smtClean="0">
                <a:latin typeface="Century Gothic" panose="020B0502020202020204" pitchFamily="34" charset="0"/>
                <a:cs typeface="Times New Roman"/>
                <a:sym typeface="Symbol"/>
              </a:rPr>
              <a:t>disaccharidases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Symbol"/>
              </a:rPr>
              <a:t> &amp; 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(1,6) glucosidase.</a:t>
            </a:r>
            <a:endParaRPr lang="en-US" sz="1800" dirty="0" smtClean="0">
              <a:latin typeface="Century Gothic" panose="020B0502020202020204" pitchFamily="34" charset="0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endParaRPr lang="en-US" sz="1800" dirty="0">
              <a:latin typeface="Century Gothic" panose="020B0502020202020204" pitchFamily="34" charset="0"/>
              <a:cs typeface="Times New Roman"/>
              <a:sym typeface="Symbol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1541" y="3154544"/>
            <a:ext cx="10322347" cy="30775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Dietary cellulose cannot be digested due to the absence of enzyme that can cleave 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Symbol"/>
              </a:rPr>
              <a:t>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</a:rPr>
              <a:t> (1-4) bonds, so it passes through the GIT largely intact. Despite that, it has several beneficial effects.</a:t>
            </a:r>
            <a:endParaRPr lang="en-US" sz="1800" dirty="0" smtClean="0">
              <a:latin typeface="Century Gothic" panose="020B0502020202020204" pitchFamily="34" charset="0"/>
              <a:cs typeface="Times New Roman"/>
              <a:sym typeface="Symbo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Symbol"/>
              </a:rPr>
              <a:t>Absorption of the monosaccharides requires specific transporters (GLUTs).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buFont typeface="Wingdings" charset="2"/>
              <a:buChar char="ü"/>
            </a:pP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Symbol"/>
              </a:rPr>
              <a:t>Lactose intolerance is due to deficiency of lactase enzyme and causes </a:t>
            </a:r>
            <a:r>
              <a:rPr lang="en-US" sz="1800" dirty="0" smtClean="0">
                <a:latin typeface="Century Gothic" panose="020B0502020202020204" pitchFamily="34" charset="0"/>
                <a:cs typeface="Times New Roman"/>
                <a:sym typeface="Wingdings" pitchFamily="2" charset="2"/>
              </a:rPr>
              <a:t>abdominal cramps, diarrhea &amp; flatulence</a:t>
            </a:r>
            <a:endParaRPr lang="en-US" sz="1800" dirty="0"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70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90" y="55984"/>
            <a:ext cx="1087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05871956"/>
              </p:ext>
            </p:extLst>
          </p:nvPr>
        </p:nvGraphicFramePr>
        <p:xfrm>
          <a:off x="351563" y="969264"/>
          <a:ext cx="10895557" cy="475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9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90" y="55984"/>
            <a:ext cx="1087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68777567"/>
              </p:ext>
            </p:extLst>
          </p:nvPr>
        </p:nvGraphicFramePr>
        <p:xfrm>
          <a:off x="0" y="802958"/>
          <a:ext cx="11644313" cy="587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3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7"/>
          <p:cNvGrpSpPr/>
          <p:nvPr/>
        </p:nvGrpSpPr>
        <p:grpSpPr>
          <a:xfrm>
            <a:off x="163310" y="2584623"/>
            <a:ext cx="1372081" cy="1997315"/>
            <a:chOff x="2479561" y="2485594"/>
            <a:chExt cx="985284" cy="492642"/>
          </a:xfrm>
        </p:grpSpPr>
        <p:sp>
          <p:nvSpPr>
            <p:cNvPr id="249" name="Rounded Rectangle 248"/>
            <p:cNvSpPr/>
            <p:nvPr/>
          </p:nvSpPr>
          <p:spPr>
            <a:xfrm>
              <a:off x="2479561" y="2485594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0" name="Rounded Rectangle 4"/>
            <p:cNvSpPr/>
            <p:nvPr/>
          </p:nvSpPr>
          <p:spPr>
            <a:xfrm>
              <a:off x="2493990" y="2500023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</a:rPr>
                <a:t>proteolytic enzymes that degrade dietary proteins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727785" y="2055867"/>
            <a:ext cx="83790" cy="1675802"/>
            <a:chOff x="3620008" y="1079614"/>
            <a:chExt cx="83790" cy="1675802"/>
          </a:xfrm>
        </p:grpSpPr>
        <p:sp>
          <p:nvSpPr>
            <p:cNvPr id="247" name="Straight Connector 5"/>
            <p:cNvSpPr/>
            <p:nvPr/>
          </p:nvSpPr>
          <p:spPr>
            <a:xfrm rot="17016132">
              <a:off x="2824002" y="1909986"/>
              <a:ext cx="1675802" cy="150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529"/>
                  </a:moveTo>
                  <a:lnTo>
                    <a:pt x="1675802" y="752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8" name="Straight Connector 6"/>
            <p:cNvSpPr/>
            <p:nvPr/>
          </p:nvSpPr>
          <p:spPr>
            <a:xfrm rot="17016132">
              <a:off x="3620008" y="1875620"/>
              <a:ext cx="83790" cy="83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966737" y="1833047"/>
            <a:ext cx="1306816" cy="492642"/>
            <a:chOff x="3858960" y="856794"/>
            <a:chExt cx="985284" cy="492642"/>
          </a:xfrm>
        </p:grpSpPr>
        <p:sp>
          <p:nvSpPr>
            <p:cNvPr id="245" name="Rounded Rectangle 244"/>
            <p:cNvSpPr/>
            <p:nvPr/>
          </p:nvSpPr>
          <p:spPr>
            <a:xfrm>
              <a:off x="3858960" y="856794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68AA3A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6" name="Rounded Rectangle 8"/>
            <p:cNvSpPr/>
            <p:nvPr/>
          </p:nvSpPr>
          <p:spPr>
            <a:xfrm>
              <a:off x="3873389" y="871223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Stomach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693608" y="1001428"/>
            <a:ext cx="1591624" cy="333967"/>
            <a:chOff x="5238359" y="6986"/>
            <a:chExt cx="985284" cy="492642"/>
          </a:xfrm>
        </p:grpSpPr>
        <p:sp>
          <p:nvSpPr>
            <p:cNvPr id="241" name="Rounded Rectangle 240"/>
            <p:cNvSpPr/>
            <p:nvPr/>
          </p:nvSpPr>
          <p:spPr>
            <a:xfrm>
              <a:off x="5238359" y="6986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2" name="Rounded Rectangle 12"/>
            <p:cNvSpPr/>
            <p:nvPr/>
          </p:nvSpPr>
          <p:spPr>
            <a:xfrm>
              <a:off x="5252788" y="21415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 smtClean="0">
                  <a:solidFill>
                    <a:schemeClr val="tx1"/>
                  </a:solidFill>
                </a:rPr>
                <a:t>HCl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909899" y="891011"/>
            <a:ext cx="3892469" cy="525419"/>
            <a:chOff x="6617757" y="6986"/>
            <a:chExt cx="985284" cy="492642"/>
          </a:xfrm>
        </p:grpSpPr>
        <p:sp>
          <p:nvSpPr>
            <p:cNvPr id="237" name="Rounded Rectangle 236"/>
            <p:cNvSpPr/>
            <p:nvPr/>
          </p:nvSpPr>
          <p:spPr>
            <a:xfrm>
              <a:off x="6617757" y="6986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DB4C6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8" name="Rounded Rectangle 16"/>
            <p:cNvSpPr/>
            <p:nvPr/>
          </p:nvSpPr>
          <p:spPr>
            <a:xfrm>
              <a:off x="6632186" y="21415"/>
              <a:ext cx="956426" cy="4637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 denatures protein which makes them more susceptible to by hydrolyzed by proteases 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693608" y="1421761"/>
            <a:ext cx="1568316" cy="467559"/>
            <a:chOff x="5238359" y="573525"/>
            <a:chExt cx="985284" cy="492642"/>
          </a:xfrm>
        </p:grpSpPr>
        <p:sp>
          <p:nvSpPr>
            <p:cNvPr id="233" name="Rounded Rectangle 232"/>
            <p:cNvSpPr/>
            <p:nvPr/>
          </p:nvSpPr>
          <p:spPr>
            <a:xfrm>
              <a:off x="5238359" y="573525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4" name="Rounded Rectangle 20"/>
            <p:cNvSpPr/>
            <p:nvPr/>
          </p:nvSpPr>
          <p:spPr>
            <a:xfrm>
              <a:off x="5252788" y="587954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>
                  <a:solidFill>
                    <a:schemeClr val="tx1"/>
                  </a:solidFill>
                </a:rPr>
                <a:t>Activation </a:t>
              </a:r>
              <a:endParaRPr lang="en-US" sz="15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693608" y="1965358"/>
            <a:ext cx="1591624" cy="864237"/>
            <a:chOff x="5238359" y="1140064"/>
            <a:chExt cx="985284" cy="492642"/>
          </a:xfrm>
        </p:grpSpPr>
        <p:sp>
          <p:nvSpPr>
            <p:cNvPr id="229" name="Rounded Rectangle 228"/>
            <p:cNvSpPr/>
            <p:nvPr/>
          </p:nvSpPr>
          <p:spPr>
            <a:xfrm>
              <a:off x="5238359" y="1140064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0" name="Rounded Rectangle 24"/>
            <p:cNvSpPr/>
            <p:nvPr/>
          </p:nvSpPr>
          <p:spPr>
            <a:xfrm>
              <a:off x="5252788" y="1154493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Pancreas releases enzymes that aid the small intestine 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693607" y="2913415"/>
            <a:ext cx="1591625" cy="1292799"/>
            <a:chOff x="5238359" y="1706603"/>
            <a:chExt cx="985284" cy="492642"/>
          </a:xfrm>
        </p:grpSpPr>
        <p:sp>
          <p:nvSpPr>
            <p:cNvPr id="225" name="Rounded Rectangle 224"/>
            <p:cNvSpPr/>
            <p:nvPr/>
          </p:nvSpPr>
          <p:spPr>
            <a:xfrm>
              <a:off x="5238359" y="1706603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6" name="Rounded Rectangle 28"/>
            <p:cNvSpPr/>
            <p:nvPr/>
          </p:nvSpPr>
          <p:spPr>
            <a:xfrm>
              <a:off x="5252788" y="1721032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>
                  <a:solidFill>
                    <a:schemeClr val="tx1"/>
                  </a:solidFill>
                </a:rPr>
                <a:t>Pepsin: acid stable endopeptidase, gives us polypeptides plus a few free amino acids 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913185" y="1484987"/>
            <a:ext cx="3889183" cy="492642"/>
            <a:chOff x="6617757" y="1423333"/>
            <a:chExt cx="985284" cy="492642"/>
          </a:xfrm>
        </p:grpSpPr>
        <p:sp>
          <p:nvSpPr>
            <p:cNvPr id="221" name="Rounded Rectangle 220"/>
            <p:cNvSpPr/>
            <p:nvPr/>
          </p:nvSpPr>
          <p:spPr>
            <a:xfrm>
              <a:off x="6617757" y="1423333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2F5597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2" name="Rounded Rectangle 32"/>
            <p:cNvSpPr/>
            <p:nvPr/>
          </p:nvSpPr>
          <p:spPr>
            <a:xfrm>
              <a:off x="6632186" y="1437762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Enteropeptidase activate </a:t>
              </a:r>
              <a:r>
                <a:rPr lang="en-US" sz="1500" kern="1200" dirty="0" err="1" smtClean="0">
                  <a:solidFill>
                    <a:schemeClr val="tx1"/>
                  </a:solidFill>
                </a:rPr>
                <a:t>trypsinogen</a:t>
              </a:r>
              <a:r>
                <a:rPr lang="en-US" sz="1500" kern="1200" dirty="0" smtClean="0">
                  <a:solidFill>
                    <a:schemeClr val="tx1"/>
                  </a:solidFill>
                </a:rPr>
                <a:t> to trypsin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909899" y="2105122"/>
            <a:ext cx="3892469" cy="747596"/>
            <a:chOff x="6617757" y="1989872"/>
            <a:chExt cx="985284" cy="492642"/>
          </a:xfrm>
        </p:grpSpPr>
        <p:sp>
          <p:nvSpPr>
            <p:cNvPr id="217" name="Rounded Rectangle 216"/>
            <p:cNvSpPr/>
            <p:nvPr/>
          </p:nvSpPr>
          <p:spPr>
            <a:xfrm>
              <a:off x="6617757" y="1989872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2F5597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8" name="Rounded Rectangle 36"/>
            <p:cNvSpPr/>
            <p:nvPr/>
          </p:nvSpPr>
          <p:spPr>
            <a:xfrm>
              <a:off x="6632186" y="2004301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Trypsin the activate trypsin, chymotrypsin, </a:t>
              </a:r>
              <a:r>
                <a:rPr lang="en-US" sz="1500" kern="1200" dirty="0" err="1" smtClean="0">
                  <a:solidFill>
                    <a:schemeClr val="tx1"/>
                  </a:solidFill>
                </a:rPr>
                <a:t>proelastase</a:t>
              </a:r>
              <a:r>
                <a:rPr lang="en-US" sz="1500" kern="1200" dirty="0" smtClean="0">
                  <a:solidFill>
                    <a:schemeClr val="tx1"/>
                  </a:solidFill>
                </a:rPr>
                <a:t>, carboxypeptidase (</a:t>
              </a:r>
              <a:r>
                <a:rPr lang="en-US" sz="1500" kern="1200" dirty="0" err="1" smtClean="0">
                  <a:solidFill>
                    <a:schemeClr val="tx1"/>
                  </a:solidFill>
                </a:rPr>
                <a:t>exopeptide</a:t>
              </a:r>
              <a:r>
                <a:rPr lang="en-US" sz="1500" kern="1200" dirty="0" smtClean="0">
                  <a:solidFill>
                    <a:schemeClr val="tx1"/>
                  </a:solidFill>
                </a:rPr>
                <a:t>)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727785" y="3684666"/>
            <a:ext cx="83790" cy="1675802"/>
            <a:chOff x="3620008" y="2708413"/>
            <a:chExt cx="83790" cy="1675802"/>
          </a:xfrm>
        </p:grpSpPr>
        <p:sp>
          <p:nvSpPr>
            <p:cNvPr id="215" name="Straight Connector 37"/>
            <p:cNvSpPr/>
            <p:nvPr/>
          </p:nvSpPr>
          <p:spPr>
            <a:xfrm rot="4583868">
              <a:off x="2824002" y="3538785"/>
              <a:ext cx="1675802" cy="150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529"/>
                  </a:moveTo>
                  <a:lnTo>
                    <a:pt x="1675802" y="752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6" name="Straight Connector 38"/>
            <p:cNvSpPr/>
            <p:nvPr/>
          </p:nvSpPr>
          <p:spPr>
            <a:xfrm rot="4583868">
              <a:off x="3620008" y="3504419"/>
              <a:ext cx="83790" cy="83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966737" y="4988530"/>
            <a:ext cx="1306816" cy="795926"/>
            <a:chOff x="3858960" y="4114393"/>
            <a:chExt cx="985284" cy="492642"/>
          </a:xfrm>
        </p:grpSpPr>
        <p:sp>
          <p:nvSpPr>
            <p:cNvPr id="213" name="Rounded Rectangle 212"/>
            <p:cNvSpPr/>
            <p:nvPr/>
          </p:nvSpPr>
          <p:spPr>
            <a:xfrm>
              <a:off x="3858960" y="4114393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68AA3A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4" name="Rounded Rectangle 40"/>
            <p:cNvSpPr/>
            <p:nvPr/>
          </p:nvSpPr>
          <p:spPr>
            <a:xfrm>
              <a:off x="3873389" y="4128822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Small intestine: 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693607" y="4364184"/>
            <a:ext cx="1591625" cy="492642"/>
            <a:chOff x="5238359" y="3406219"/>
            <a:chExt cx="985284" cy="492642"/>
          </a:xfrm>
        </p:grpSpPr>
        <p:sp>
          <p:nvSpPr>
            <p:cNvPr id="209" name="Rounded Rectangle 208"/>
            <p:cNvSpPr/>
            <p:nvPr/>
          </p:nvSpPr>
          <p:spPr>
            <a:xfrm>
              <a:off x="5238359" y="3406219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0" name="Rounded Rectangle 44"/>
            <p:cNvSpPr/>
            <p:nvPr/>
          </p:nvSpPr>
          <p:spPr>
            <a:xfrm>
              <a:off x="5252788" y="3420648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By pancreatic enzymes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693608" y="5633580"/>
            <a:ext cx="1591624" cy="492642"/>
            <a:chOff x="5238359" y="4822566"/>
            <a:chExt cx="985284" cy="492642"/>
          </a:xfrm>
        </p:grpSpPr>
        <p:sp>
          <p:nvSpPr>
            <p:cNvPr id="185" name="Rounded Rectangle 184"/>
            <p:cNvSpPr/>
            <p:nvPr/>
          </p:nvSpPr>
          <p:spPr>
            <a:xfrm>
              <a:off x="5238359" y="4822566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6" name="Rounded Rectangle 68"/>
            <p:cNvSpPr/>
            <p:nvPr/>
          </p:nvSpPr>
          <p:spPr>
            <a:xfrm>
              <a:off x="5252788" y="4836995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By aminopeptidase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2" name="Straight Connector 251"/>
          <p:cNvCxnSpPr>
            <a:stCxn id="213" idx="3"/>
            <a:endCxn id="209" idx="1"/>
          </p:cNvCxnSpPr>
          <p:nvPr/>
        </p:nvCxnSpPr>
        <p:spPr>
          <a:xfrm flipV="1">
            <a:off x="3273553" y="4610505"/>
            <a:ext cx="420054" cy="775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>
            <a:stCxn id="213" idx="3"/>
            <a:endCxn id="185" idx="1"/>
          </p:cNvCxnSpPr>
          <p:nvPr/>
        </p:nvCxnSpPr>
        <p:spPr>
          <a:xfrm>
            <a:off x="3273553" y="5386493"/>
            <a:ext cx="420055" cy="493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45" idx="3"/>
            <a:endCxn id="241" idx="1"/>
          </p:cNvCxnSpPr>
          <p:nvPr/>
        </p:nvCxnSpPr>
        <p:spPr>
          <a:xfrm flipV="1">
            <a:off x="3273553" y="1168412"/>
            <a:ext cx="420055" cy="910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45" idx="3"/>
            <a:endCxn id="233" idx="1"/>
          </p:cNvCxnSpPr>
          <p:nvPr/>
        </p:nvCxnSpPr>
        <p:spPr>
          <a:xfrm flipV="1">
            <a:off x="3273553" y="1655541"/>
            <a:ext cx="420055" cy="423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245" idx="3"/>
            <a:endCxn id="230" idx="1"/>
          </p:cNvCxnSpPr>
          <p:nvPr/>
        </p:nvCxnSpPr>
        <p:spPr>
          <a:xfrm>
            <a:off x="3273553" y="2079368"/>
            <a:ext cx="443364" cy="318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45" idx="3"/>
            <a:endCxn id="225" idx="1"/>
          </p:cNvCxnSpPr>
          <p:nvPr/>
        </p:nvCxnSpPr>
        <p:spPr>
          <a:xfrm>
            <a:off x="3273553" y="2079368"/>
            <a:ext cx="420054" cy="1480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241" idx="3"/>
            <a:endCxn id="237" idx="1"/>
          </p:cNvCxnSpPr>
          <p:nvPr/>
        </p:nvCxnSpPr>
        <p:spPr>
          <a:xfrm flipV="1">
            <a:off x="5285232" y="1153721"/>
            <a:ext cx="624667" cy="1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33" idx="3"/>
            <a:endCxn id="221" idx="1"/>
          </p:cNvCxnSpPr>
          <p:nvPr/>
        </p:nvCxnSpPr>
        <p:spPr>
          <a:xfrm>
            <a:off x="5261924" y="1655541"/>
            <a:ext cx="651261" cy="75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33" idx="3"/>
            <a:endCxn id="217" idx="1"/>
          </p:cNvCxnSpPr>
          <p:nvPr/>
        </p:nvCxnSpPr>
        <p:spPr>
          <a:xfrm>
            <a:off x="5261924" y="1655541"/>
            <a:ext cx="647975" cy="823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 272"/>
          <p:cNvGrpSpPr/>
          <p:nvPr/>
        </p:nvGrpSpPr>
        <p:grpSpPr>
          <a:xfrm>
            <a:off x="5906830" y="3442226"/>
            <a:ext cx="2364564" cy="492642"/>
            <a:chOff x="6617757" y="3122950"/>
            <a:chExt cx="985284" cy="492642"/>
          </a:xfrm>
        </p:grpSpPr>
        <p:sp>
          <p:nvSpPr>
            <p:cNvPr id="328" name="Rounded Rectangle 327"/>
            <p:cNvSpPr/>
            <p:nvPr/>
          </p:nvSpPr>
          <p:spPr>
            <a:xfrm>
              <a:off x="6617757" y="3122950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9" name="Rounded Rectangle 6"/>
            <p:cNvSpPr/>
            <p:nvPr/>
          </p:nvSpPr>
          <p:spPr>
            <a:xfrm>
              <a:off x="6632186" y="3137379"/>
              <a:ext cx="956426" cy="4637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 smtClean="0">
                  <a:solidFill>
                    <a:schemeClr val="tx1"/>
                  </a:solidFill>
                </a:rPr>
                <a:t>Cholecytoskinin</a:t>
              </a:r>
              <a:r>
                <a:rPr lang="en-US" sz="1500" kern="1200" dirty="0" smtClean="0">
                  <a:solidFill>
                    <a:schemeClr val="tx1"/>
                  </a:solidFill>
                </a:rPr>
                <a:t> (CCK):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8437165" y="3420316"/>
            <a:ext cx="1463481" cy="636517"/>
            <a:chOff x="7997156" y="2556411"/>
            <a:chExt cx="985284" cy="492642"/>
          </a:xfrm>
        </p:grpSpPr>
        <p:sp>
          <p:nvSpPr>
            <p:cNvPr id="324" name="Rounded Rectangle 323"/>
            <p:cNvSpPr/>
            <p:nvPr/>
          </p:nvSpPr>
          <p:spPr>
            <a:xfrm>
              <a:off x="7997156" y="2556411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5" name="Rounded Rectangle 10"/>
            <p:cNvSpPr/>
            <p:nvPr/>
          </p:nvSpPr>
          <p:spPr>
            <a:xfrm>
              <a:off x="8011585" y="2570840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Secretes pancreatic enzymes 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8437165" y="4186651"/>
            <a:ext cx="1463481" cy="492642"/>
            <a:chOff x="7997156" y="3122950"/>
            <a:chExt cx="985284" cy="492642"/>
          </a:xfrm>
        </p:grpSpPr>
        <p:sp>
          <p:nvSpPr>
            <p:cNvPr id="320" name="Rounded Rectangle 319"/>
            <p:cNvSpPr/>
            <p:nvPr/>
          </p:nvSpPr>
          <p:spPr>
            <a:xfrm>
              <a:off x="7997156" y="3122950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1" name="Rounded Rectangle 14"/>
            <p:cNvSpPr/>
            <p:nvPr/>
          </p:nvSpPr>
          <p:spPr>
            <a:xfrm>
              <a:off x="8011585" y="3137379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Bile secretion 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9985163" y="3540391"/>
            <a:ext cx="1482366" cy="992985"/>
            <a:chOff x="7997156" y="3689489"/>
            <a:chExt cx="985284" cy="492642"/>
          </a:xfrm>
        </p:grpSpPr>
        <p:sp>
          <p:nvSpPr>
            <p:cNvPr id="316" name="Rounded Rectangle 315"/>
            <p:cNvSpPr/>
            <p:nvPr/>
          </p:nvSpPr>
          <p:spPr>
            <a:xfrm>
              <a:off x="7997156" y="3689489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7" name="Rounded Rectangle 18"/>
            <p:cNvSpPr/>
            <p:nvPr/>
          </p:nvSpPr>
          <p:spPr>
            <a:xfrm>
              <a:off x="8011585" y="3703918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Slow release of gastric contents (decrease gastric motility)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5906830" y="4036884"/>
            <a:ext cx="2329936" cy="650411"/>
            <a:chOff x="6617757" y="3689489"/>
            <a:chExt cx="985284" cy="492642"/>
          </a:xfrm>
        </p:grpSpPr>
        <p:sp>
          <p:nvSpPr>
            <p:cNvPr id="312" name="Rounded Rectangle 311"/>
            <p:cNvSpPr/>
            <p:nvPr/>
          </p:nvSpPr>
          <p:spPr>
            <a:xfrm>
              <a:off x="6617757" y="3689489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3" name="Rounded Rectangle 22"/>
            <p:cNvSpPr/>
            <p:nvPr/>
          </p:nvSpPr>
          <p:spPr>
            <a:xfrm>
              <a:off x="6632186" y="3703918"/>
              <a:ext cx="956426" cy="4637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Secretin: releases watery bicarb solution to neutralize chime pH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5906830" y="4751181"/>
            <a:ext cx="2364564" cy="649342"/>
            <a:chOff x="6617757" y="4256028"/>
            <a:chExt cx="985284" cy="492642"/>
          </a:xfrm>
        </p:grpSpPr>
        <p:sp>
          <p:nvSpPr>
            <p:cNvPr id="308" name="Rounded Rectangle 307"/>
            <p:cNvSpPr/>
            <p:nvPr/>
          </p:nvSpPr>
          <p:spPr>
            <a:xfrm>
              <a:off x="6617757" y="4256028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223E4D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9" name="Rounded Rectangle 26"/>
            <p:cNvSpPr/>
            <p:nvPr/>
          </p:nvSpPr>
          <p:spPr>
            <a:xfrm>
              <a:off x="6632186" y="4270457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From polypeptides to oligopeptides as a result of pancreatic proteases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5906830" y="5469750"/>
            <a:ext cx="2364564" cy="544019"/>
            <a:chOff x="6617757" y="4822566"/>
            <a:chExt cx="985284" cy="492642"/>
          </a:xfrm>
        </p:grpSpPr>
        <p:sp>
          <p:nvSpPr>
            <p:cNvPr id="304" name="Rounded Rectangle 303"/>
            <p:cNvSpPr/>
            <p:nvPr/>
          </p:nvSpPr>
          <p:spPr>
            <a:xfrm>
              <a:off x="6617757" y="4822566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223E4D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5" name="Rounded Rectangle 30"/>
            <p:cNvSpPr/>
            <p:nvPr/>
          </p:nvSpPr>
          <p:spPr>
            <a:xfrm>
              <a:off x="6632186" y="4836995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Cleaved into free amino acids and di and tri peptides 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8960377" y="5200909"/>
            <a:ext cx="1837674" cy="492642"/>
            <a:chOff x="7997156" y="4539297"/>
            <a:chExt cx="985284" cy="492642"/>
          </a:xfrm>
        </p:grpSpPr>
        <p:sp>
          <p:nvSpPr>
            <p:cNvPr id="300" name="Rounded Rectangle 299"/>
            <p:cNvSpPr/>
            <p:nvPr/>
          </p:nvSpPr>
          <p:spPr>
            <a:xfrm>
              <a:off x="7997156" y="4539297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DB4C6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1" name="Rounded Rectangle 34"/>
            <p:cNvSpPr/>
            <p:nvPr/>
          </p:nvSpPr>
          <p:spPr>
            <a:xfrm>
              <a:off x="8011585" y="4553726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Amino acids &gt; portal vein 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8960377" y="5767448"/>
            <a:ext cx="1837674" cy="492642"/>
            <a:chOff x="7997156" y="5105836"/>
            <a:chExt cx="985284" cy="492642"/>
          </a:xfrm>
        </p:grpSpPr>
        <p:sp>
          <p:nvSpPr>
            <p:cNvPr id="296" name="Rounded Rectangle 295"/>
            <p:cNvSpPr/>
            <p:nvPr/>
          </p:nvSpPr>
          <p:spPr>
            <a:xfrm>
              <a:off x="7997156" y="5105836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DB4C6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7" name="Rounded Rectangle 38"/>
            <p:cNvSpPr/>
            <p:nvPr/>
          </p:nvSpPr>
          <p:spPr>
            <a:xfrm>
              <a:off x="8011585" y="5120265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smtClean="0">
                  <a:solidFill>
                    <a:schemeClr val="tx1"/>
                  </a:solidFill>
                </a:rPr>
                <a:t>Di and tri &gt; broken by tri and di peptides</a:t>
              </a:r>
              <a:endParaRPr lang="en-US" sz="15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5913185" y="6088820"/>
            <a:ext cx="2370460" cy="714316"/>
            <a:chOff x="6617757" y="5389105"/>
            <a:chExt cx="985284" cy="492642"/>
          </a:xfrm>
        </p:grpSpPr>
        <p:sp>
          <p:nvSpPr>
            <p:cNvPr id="292" name="Rounded Rectangle 291"/>
            <p:cNvSpPr/>
            <p:nvPr/>
          </p:nvSpPr>
          <p:spPr>
            <a:xfrm>
              <a:off x="6617757" y="5389105"/>
              <a:ext cx="985284" cy="492642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223E4D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3" name="Rounded Rectangle 42"/>
            <p:cNvSpPr/>
            <p:nvPr/>
          </p:nvSpPr>
          <p:spPr>
            <a:xfrm>
              <a:off x="6632186" y="5403534"/>
              <a:ext cx="956426" cy="463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chemeClr val="tx1"/>
                  </a:solidFill>
                </a:rPr>
                <a:t>Intestinal amino peptidase: </a:t>
              </a:r>
              <a:r>
                <a:rPr lang="en-US" sz="1500" kern="1200" dirty="0" err="1" smtClean="0">
                  <a:solidFill>
                    <a:schemeClr val="tx1"/>
                  </a:solidFill>
                </a:rPr>
                <a:t>exopeptide</a:t>
              </a:r>
              <a:r>
                <a:rPr lang="en-US" sz="1500" kern="1200" dirty="0" smtClean="0">
                  <a:solidFill>
                    <a:schemeClr val="tx1"/>
                  </a:solidFill>
                </a:rPr>
                <a:t> of lumen surface of intestine </a:t>
              </a:r>
              <a:endParaRPr lang="en-US" sz="1500" kern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35" name="Straight Connector 334"/>
          <p:cNvCxnSpPr>
            <a:stCxn id="209" idx="3"/>
            <a:endCxn id="328" idx="1"/>
          </p:cNvCxnSpPr>
          <p:nvPr/>
        </p:nvCxnSpPr>
        <p:spPr>
          <a:xfrm flipV="1">
            <a:off x="5285232" y="3688547"/>
            <a:ext cx="621598" cy="921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stCxn id="209" idx="3"/>
            <a:endCxn id="312" idx="1"/>
          </p:cNvCxnSpPr>
          <p:nvPr/>
        </p:nvCxnSpPr>
        <p:spPr>
          <a:xfrm flipV="1">
            <a:off x="5285232" y="4362090"/>
            <a:ext cx="621598" cy="248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>
            <a:endCxn id="324" idx="1"/>
          </p:cNvCxnSpPr>
          <p:nvPr/>
        </p:nvCxnSpPr>
        <p:spPr>
          <a:xfrm>
            <a:off x="8283645" y="3688547"/>
            <a:ext cx="153520" cy="5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>
            <a:endCxn id="320" idx="1"/>
          </p:cNvCxnSpPr>
          <p:nvPr/>
        </p:nvCxnSpPr>
        <p:spPr>
          <a:xfrm>
            <a:off x="8283645" y="3688547"/>
            <a:ext cx="153520" cy="744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04" idx="3"/>
            <a:endCxn id="300" idx="1"/>
          </p:cNvCxnSpPr>
          <p:nvPr/>
        </p:nvCxnSpPr>
        <p:spPr>
          <a:xfrm flipV="1">
            <a:off x="8271394" y="5447230"/>
            <a:ext cx="688983" cy="29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04" idx="3"/>
            <a:endCxn id="297" idx="1"/>
          </p:cNvCxnSpPr>
          <p:nvPr/>
        </p:nvCxnSpPr>
        <p:spPr>
          <a:xfrm>
            <a:off x="8271394" y="5741760"/>
            <a:ext cx="715895" cy="272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>
            <a:stCxn id="185" idx="3"/>
            <a:endCxn id="308" idx="1"/>
          </p:cNvCxnSpPr>
          <p:nvPr/>
        </p:nvCxnSpPr>
        <p:spPr>
          <a:xfrm flipV="1">
            <a:off x="5285232" y="5075852"/>
            <a:ext cx="621598" cy="804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>
            <a:stCxn id="185" idx="3"/>
            <a:endCxn id="304" idx="1"/>
          </p:cNvCxnSpPr>
          <p:nvPr/>
        </p:nvCxnSpPr>
        <p:spPr>
          <a:xfrm flipV="1">
            <a:off x="5285232" y="5741760"/>
            <a:ext cx="621598" cy="138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185" idx="3"/>
            <a:endCxn id="292" idx="1"/>
          </p:cNvCxnSpPr>
          <p:nvPr/>
        </p:nvCxnSpPr>
        <p:spPr>
          <a:xfrm>
            <a:off x="5285232" y="5879901"/>
            <a:ext cx="627953" cy="566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85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290" y="55984"/>
            <a:ext cx="10879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Summary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45906"/>
              </p:ext>
            </p:extLst>
          </p:nvPr>
        </p:nvGraphicFramePr>
        <p:xfrm>
          <a:off x="149290" y="871537"/>
          <a:ext cx="11758613" cy="57721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7875"/>
                <a:gridCol w="2497875"/>
                <a:gridCol w="2497875"/>
                <a:gridCol w="4264988"/>
              </a:tblGrid>
              <a:tr h="962025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Intestinal</a:t>
                      </a:r>
                      <a:r>
                        <a:rPr lang="en-US" baseline="0" dirty="0" smtClean="0"/>
                        <a:t> Disaccharides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Absorption of monosaccharides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Enzyme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Substrate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Location:</a:t>
                      </a:r>
                    </a:p>
                    <a:p>
                      <a:pPr algn="ctr"/>
                      <a:r>
                        <a:rPr lang="en-US" dirty="0" smtClean="0"/>
                        <a:t>Duodenum</a:t>
                      </a:r>
                      <a:r>
                        <a:rPr lang="en-US" baseline="0" dirty="0" smtClean="0"/>
                        <a:t> and jejunum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isomaltase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isomaltose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glucose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insulin required</a:t>
                      </a:r>
                      <a:r>
                        <a:rPr lang="en-US" baseline="0" dirty="0" smtClean="0"/>
                        <a:t> for reuptake of glucose by intestinal cells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maltase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maltose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glucose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Mechanisms of absorption: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sucrase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sucrose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</a:t>
                      </a:r>
                      <a:r>
                        <a:rPr lang="en-US" baseline="0" dirty="0" smtClean="0"/>
                        <a:t> and fructose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GLUT-</a:t>
                      </a:r>
                      <a:r>
                        <a:rPr lang="en-US" baseline="0" dirty="0" smtClean="0"/>
                        <a:t> facilitated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Lactase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lactose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Glucose and </a:t>
                      </a:r>
                      <a:r>
                        <a:rPr lang="en-US" dirty="0" err="1" smtClean="0"/>
                        <a:t>galactose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 – Na co</a:t>
                      </a:r>
                      <a:r>
                        <a:rPr lang="en-US" baseline="0" dirty="0" smtClean="0"/>
                        <a:t>-transport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168" y="919761"/>
            <a:ext cx="503505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Q1 : </a:t>
            </a:r>
            <a:r>
              <a:rPr lang="en-US" sz="1700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digestion of proteins by pancreatic enzymes result in : A-polypeptides B-fatty acid only C-Oligopeptides? </a:t>
            </a:r>
          </a:p>
          <a:p>
            <a:r>
              <a:rPr lang="en-US" sz="1700" dirty="0" smtClean="0"/>
              <a:t>A- Polypeptides</a:t>
            </a:r>
          </a:p>
          <a:p>
            <a:r>
              <a:rPr lang="en-US" sz="1700" dirty="0" smtClean="0"/>
              <a:t>B- Fatty acids only</a:t>
            </a:r>
          </a:p>
          <a:p>
            <a:r>
              <a:rPr lang="en-US" sz="1700" dirty="0" smtClean="0"/>
              <a:t>C- Oligopeptides</a:t>
            </a:r>
          </a:p>
          <a:p>
            <a:r>
              <a:rPr lang="en-US" sz="1700" dirty="0" smtClean="0"/>
              <a:t>D- None of the above</a:t>
            </a:r>
          </a:p>
          <a:p>
            <a:endParaRPr lang="en-US" sz="1700" b="1" u="sng" spc="-5" dirty="0" smtClean="0">
              <a:solidFill>
                <a:srgbClr val="365F91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  <a:p>
            <a:r>
              <a:rPr lang="en-US" sz="1700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Q2 : </a:t>
            </a:r>
            <a:r>
              <a:rPr lang="en-US" sz="1700" dirty="0" smtClean="0">
                <a:solidFill>
                  <a:srgbClr val="00ADA8"/>
                </a:solidFill>
              </a:rPr>
              <a:t>Trypsin </a:t>
            </a:r>
            <a:r>
              <a:rPr lang="en-US" sz="1700" dirty="0">
                <a:solidFill>
                  <a:srgbClr val="00ADA8"/>
                </a:solidFill>
              </a:rPr>
              <a:t>activates all pancreatic enzymes including </a:t>
            </a:r>
            <a:r>
              <a:rPr lang="en-US" sz="1700" dirty="0" smtClean="0">
                <a:solidFill>
                  <a:srgbClr val="00ADA8"/>
                </a:solidFill>
              </a:rPr>
              <a:t>it precursor ?</a:t>
            </a:r>
          </a:p>
          <a:p>
            <a:r>
              <a:rPr lang="en-US" sz="1700" dirty="0" smtClean="0"/>
              <a:t>A- True</a:t>
            </a:r>
            <a:endParaRPr lang="en-US" sz="1700" dirty="0"/>
          </a:p>
          <a:p>
            <a:r>
              <a:rPr lang="en-US" sz="1700" dirty="0"/>
              <a:t>B- </a:t>
            </a:r>
            <a:r>
              <a:rPr lang="en-US" sz="1700" dirty="0" smtClean="0"/>
              <a:t>False </a:t>
            </a:r>
            <a:endParaRPr lang="en-US" sz="1700" dirty="0"/>
          </a:p>
          <a:p>
            <a:endParaRPr lang="en-US" sz="1700" dirty="0"/>
          </a:p>
          <a:p>
            <a:r>
              <a:rPr lang="en-US" sz="1700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Q3 </a:t>
            </a:r>
            <a:r>
              <a:rPr lang="en-US" sz="1700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 </a:t>
            </a:r>
            <a:r>
              <a:rPr lang="en-US" sz="1700" dirty="0">
                <a:solidFill>
                  <a:srgbClr val="00ADA8"/>
                </a:solidFill>
              </a:rPr>
              <a:t>Incomplete </a:t>
            </a:r>
            <a:r>
              <a:rPr lang="en-US" sz="1700" dirty="0" smtClean="0">
                <a:solidFill>
                  <a:srgbClr val="00ADA8"/>
                </a:solidFill>
              </a:rPr>
              <a:t>transport &amp; </a:t>
            </a:r>
            <a:r>
              <a:rPr lang="en-US" sz="1700" dirty="0">
                <a:solidFill>
                  <a:srgbClr val="00ADA8"/>
                </a:solidFill>
              </a:rPr>
              <a:t>digestion of Fat and Proteins is a sign </a:t>
            </a:r>
            <a:r>
              <a:rPr lang="en-US" sz="1700" dirty="0" smtClean="0">
                <a:solidFill>
                  <a:srgbClr val="00ADA8"/>
                </a:solidFill>
              </a:rPr>
              <a:t>of ?</a:t>
            </a:r>
          </a:p>
          <a:p>
            <a:r>
              <a:rPr lang="en-US" dirty="0"/>
              <a:t>A- Pancreatic Insufficiency </a:t>
            </a:r>
          </a:p>
          <a:p>
            <a:r>
              <a:rPr lang="en-US" dirty="0"/>
              <a:t>B- Stomach Insufficiency </a:t>
            </a:r>
          </a:p>
          <a:p>
            <a:r>
              <a:rPr lang="en-US" dirty="0"/>
              <a:t>C- Intestinal Insufficiency </a:t>
            </a:r>
          </a:p>
          <a:p>
            <a:r>
              <a:rPr lang="en-US" dirty="0"/>
              <a:t>D- Spleen Disease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5891" y="919761"/>
            <a:ext cx="46282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Q4 : </a:t>
            </a:r>
            <a:r>
              <a:rPr lang="en-US" dirty="0" smtClean="0">
                <a:solidFill>
                  <a:srgbClr val="00ADA8"/>
                </a:solidFill>
              </a:rPr>
              <a:t>Carbohydrate can not be digested in ?</a:t>
            </a:r>
          </a:p>
          <a:p>
            <a:r>
              <a:rPr lang="en-US" sz="1700" dirty="0" smtClean="0"/>
              <a:t>A- Mouth</a:t>
            </a:r>
            <a:endParaRPr lang="en-US" sz="1700" dirty="0"/>
          </a:p>
          <a:p>
            <a:r>
              <a:rPr lang="en-US" sz="1700" dirty="0"/>
              <a:t>B- </a:t>
            </a:r>
            <a:r>
              <a:rPr lang="en-US" sz="1700" dirty="0" smtClean="0"/>
              <a:t>Stomach</a:t>
            </a:r>
            <a:endParaRPr lang="en-US" sz="1700" dirty="0"/>
          </a:p>
          <a:p>
            <a:r>
              <a:rPr lang="en-US" sz="1700" dirty="0"/>
              <a:t>C- </a:t>
            </a:r>
            <a:r>
              <a:rPr lang="en-US" sz="1700" dirty="0" smtClean="0"/>
              <a:t>duodenum</a:t>
            </a:r>
            <a:endParaRPr lang="en-US" sz="1700" dirty="0"/>
          </a:p>
          <a:p>
            <a:r>
              <a:rPr lang="en-US" sz="1700" dirty="0"/>
              <a:t>D- </a:t>
            </a:r>
            <a:r>
              <a:rPr lang="en-US" sz="1700" dirty="0" smtClean="0"/>
              <a:t>None of them</a:t>
            </a:r>
            <a:endParaRPr lang="en-US" sz="1700" dirty="0"/>
          </a:p>
          <a:p>
            <a:endParaRPr lang="en-US" dirty="0"/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Q5 : </a:t>
            </a:r>
            <a:r>
              <a:rPr lang="en-US" dirty="0" smtClean="0">
                <a:solidFill>
                  <a:srgbClr val="00ADA8"/>
                </a:solidFill>
              </a:rPr>
              <a:t>Which ONE of the following causes rising </a:t>
            </a:r>
            <a:r>
              <a:rPr lang="en-US" dirty="0">
                <a:solidFill>
                  <a:srgbClr val="00ADA8"/>
                </a:solidFill>
              </a:rPr>
              <a:t>in α-Amylase </a:t>
            </a:r>
            <a:r>
              <a:rPr lang="en-US" dirty="0" smtClean="0">
                <a:solidFill>
                  <a:srgbClr val="00ADA8"/>
                </a:solidFill>
              </a:rPr>
              <a:t>levels ?</a:t>
            </a:r>
            <a:endParaRPr lang="en-US" dirty="0">
              <a:solidFill>
                <a:srgbClr val="00ADA8"/>
              </a:solidFill>
            </a:endParaRPr>
          </a:p>
          <a:p>
            <a:r>
              <a:rPr lang="en-US" sz="1700" dirty="0" smtClean="0"/>
              <a:t>A- Peptic </a:t>
            </a:r>
            <a:r>
              <a:rPr lang="en-US" sz="1700" dirty="0"/>
              <a:t>Ulcer </a:t>
            </a:r>
            <a:endParaRPr lang="en-US" sz="1700" dirty="0" smtClean="0"/>
          </a:p>
          <a:p>
            <a:r>
              <a:rPr lang="en-US" sz="1700" dirty="0" smtClean="0"/>
              <a:t>B- </a:t>
            </a:r>
            <a:r>
              <a:rPr lang="en-US" sz="1700" dirty="0"/>
              <a:t>Acute Pancreatitis </a:t>
            </a:r>
            <a:endParaRPr lang="en-US" sz="1700" dirty="0" smtClean="0"/>
          </a:p>
          <a:p>
            <a:r>
              <a:rPr lang="en-US" sz="1700" dirty="0" smtClean="0"/>
              <a:t>C- </a:t>
            </a:r>
            <a:r>
              <a:rPr lang="en-US" sz="1700" dirty="0"/>
              <a:t>Appendicitis </a:t>
            </a:r>
            <a:endParaRPr lang="en-US" sz="1700" dirty="0" smtClean="0"/>
          </a:p>
          <a:p>
            <a:r>
              <a:rPr lang="en-US" sz="1700" dirty="0" smtClean="0"/>
              <a:t>D- </a:t>
            </a:r>
            <a:r>
              <a:rPr lang="en-US" sz="1700" dirty="0"/>
              <a:t>None of the </a:t>
            </a:r>
            <a:r>
              <a:rPr lang="en-US" sz="1700" dirty="0" smtClean="0"/>
              <a:t>above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Q6 : </a:t>
            </a:r>
            <a:r>
              <a:rPr lang="en-US" dirty="0">
                <a:solidFill>
                  <a:srgbClr val="00ADA8"/>
                </a:solidFill>
              </a:rPr>
              <a:t>The final digestion of carbohydrates occurs </a:t>
            </a:r>
            <a:r>
              <a:rPr lang="en-US" dirty="0" smtClean="0">
                <a:solidFill>
                  <a:srgbClr val="00ADA8"/>
                </a:solidFill>
              </a:rPr>
              <a:t>in ?</a:t>
            </a:r>
            <a:endParaRPr lang="en-US" dirty="0">
              <a:solidFill>
                <a:srgbClr val="00ADA8"/>
              </a:solidFill>
            </a:endParaRPr>
          </a:p>
          <a:p>
            <a:r>
              <a:rPr lang="en-US" sz="1700" dirty="0" smtClean="0"/>
              <a:t>A- Mucosal </a:t>
            </a:r>
            <a:r>
              <a:rPr lang="en-US" sz="1700" dirty="0"/>
              <a:t>lining of Large Intestine </a:t>
            </a:r>
            <a:endParaRPr lang="en-US" sz="1700" dirty="0" smtClean="0"/>
          </a:p>
          <a:p>
            <a:r>
              <a:rPr lang="en-US" sz="1700" dirty="0" smtClean="0"/>
              <a:t>B- </a:t>
            </a:r>
            <a:r>
              <a:rPr lang="en-US" sz="1700" dirty="0"/>
              <a:t>Mucosal lining of Stomach </a:t>
            </a:r>
            <a:endParaRPr lang="en-US" sz="1700" dirty="0" smtClean="0"/>
          </a:p>
          <a:p>
            <a:r>
              <a:rPr lang="en-US" sz="1700" dirty="0" smtClean="0"/>
              <a:t>C- </a:t>
            </a:r>
            <a:r>
              <a:rPr lang="en-US" sz="1700" dirty="0"/>
              <a:t>Mucosal lining of Small Intestine </a:t>
            </a:r>
            <a:endParaRPr lang="en-US" sz="1700" dirty="0" smtClean="0"/>
          </a:p>
          <a:p>
            <a:r>
              <a:rPr lang="en-US" sz="1700" dirty="0" smtClean="0"/>
              <a:t>D- </a:t>
            </a:r>
            <a:r>
              <a:rPr lang="en-US" sz="1700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9035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251" y="98179"/>
            <a:ext cx="110158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70C0"/>
                </a:solidFill>
                <a:latin typeface="Century Gothic" charset="0"/>
                <a:ea typeface="Century Gothic" charset="0"/>
                <a:cs typeface="Century Gothic" charset="0"/>
              </a:rPr>
              <a:t>QUIZ</a:t>
            </a:r>
            <a:endParaRPr lang="en-US" sz="3200" dirty="0">
              <a:solidFill>
                <a:srgbClr val="0070C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475" y="81498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Q7 </a:t>
            </a:r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: </a:t>
            </a:r>
            <a:r>
              <a:rPr lang="en-US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The absorption of monosaccharides occurs in ? </a:t>
            </a:r>
            <a:endParaRPr lang="en-US" dirty="0"/>
          </a:p>
          <a:p>
            <a:pPr marL="800100" lvl="1" indent="-342900" algn="ctr">
              <a:buFont typeface="+mj-lt"/>
              <a:buAutoNum type="arabicPeriod"/>
              <a:defRPr/>
            </a:pPr>
            <a:endParaRPr lang="en-US" spc="-10" dirty="0" smtClean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Duodenum &amp; upper jejunum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.</a:t>
            </a:r>
          </a:p>
          <a:p>
            <a:pPr algn="ctr"/>
            <a:endParaRPr lang="en-US" spc="-10" dirty="0" smtClean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algn="ctr"/>
            <a:endParaRPr lang="en-US" spc="-1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r>
              <a:rPr lang="en-US" b="1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Q8 : </a:t>
            </a:r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Mention two </a:t>
            </a:r>
            <a:r>
              <a:rPr lang="en-US" spc="-5" dirty="0" smtClean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hormones that </a:t>
            </a:r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control the digestion of proteins in small intestine</a:t>
            </a:r>
            <a:r>
              <a:rPr lang="en-US" dirty="0">
                <a:solidFill>
                  <a:srgbClr val="00ADA8"/>
                </a:solidFill>
              </a:rPr>
              <a:t>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Cholecystokinin ( CCK )</a:t>
            </a:r>
          </a:p>
          <a:p>
            <a:pPr marL="342900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Secretin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9438" y="6519446"/>
            <a:ext cx="3214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C    2) A    3) A    4) B    5) B    6) C </a:t>
            </a:r>
            <a:endParaRPr lang="en-US" sz="1600" dirty="0"/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7274618" y="5802602"/>
            <a:ext cx="374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4B8180"/>
                </a:solidFill>
                <a:latin typeface="Century Gothic" charset="0"/>
                <a:ea typeface="Century Gothic" charset="0"/>
                <a:cs typeface="Century Gothic" charset="0"/>
                <a:hlinkClick r:id="rId2"/>
              </a:rPr>
              <a:t>Suggestions and recommendations</a:t>
            </a:r>
            <a:endParaRPr lang="en-US" i="1" dirty="0">
              <a:solidFill>
                <a:srgbClr val="4B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72192" y="772124"/>
            <a:ext cx="59150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Q9 : </a:t>
            </a:r>
            <a:r>
              <a:rPr lang="en-US" spc="-5" dirty="0">
                <a:solidFill>
                  <a:srgbClr val="00ADA8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Name three disorders that will result in Proteins malabsorption </a:t>
            </a:r>
            <a:r>
              <a:rPr lang="en-US" dirty="0">
                <a:solidFill>
                  <a:srgbClr val="00ADA8"/>
                </a:solidFill>
              </a:rPr>
              <a:t>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1.Celiac Disease (Celiac sprue) </a:t>
            </a:r>
          </a:p>
          <a:p>
            <a:pPr lvl="0"/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It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is a disease of malabsorption resulting from immune-mediated damage to the villi of the small intestine in response to ingestion of gluten.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- Gluten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is a protein found in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wheat.</a:t>
            </a:r>
          </a:p>
          <a:p>
            <a:pPr lvl="0"/>
            <a:endParaRPr lang="en-US" spc="-1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lvl="0"/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2.Pancreatic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insufficiency </a:t>
            </a:r>
          </a:p>
          <a:p>
            <a:pPr lvl="0"/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incomplete digestion &amp; absorption of lipids &amp; proteins abnormal appearance of lipids (steatorrhea) </a:t>
            </a:r>
            <a:endParaRPr lang="en-US" spc="-10" dirty="0" smtClean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lvl="0"/>
            <a:endParaRPr lang="en-US" spc="-10" dirty="0">
              <a:solidFill>
                <a:schemeClr val="bg1">
                  <a:lumMod val="75000"/>
                </a:schemeClr>
              </a:solidFill>
              <a:cs typeface="Calibri"/>
            </a:endParaRPr>
          </a:p>
          <a:p>
            <a:pPr lvl="0"/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3. Cystinuria </a:t>
            </a:r>
          </a:p>
          <a:p>
            <a:pPr lvl="0"/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Inherited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disorder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- affect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the transport of cystine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+ dibasic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Amino Acid which will appear in the urine.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- the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organ affected is small intestine and </a:t>
            </a:r>
            <a:r>
              <a:rPr lang="en-US" spc="-10" dirty="0" smtClean="0">
                <a:solidFill>
                  <a:schemeClr val="bg1">
                    <a:lumMod val="75000"/>
                  </a:schemeClr>
                </a:solidFill>
                <a:cs typeface="Calibri"/>
              </a:rPr>
              <a:t>kidney. - Kidney </a:t>
            </a:r>
            <a:r>
              <a:rPr lang="en-US" spc="-10" dirty="0">
                <a:solidFill>
                  <a:schemeClr val="bg1">
                    <a:lumMod val="75000"/>
                  </a:schemeClr>
                </a:solidFill>
                <a:cs typeface="Calibri"/>
              </a:rPr>
              <a:t>stone formation-Oral hydration 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b="4121"/>
          <a:stretch/>
        </p:blipFill>
        <p:spPr>
          <a:xfrm>
            <a:off x="763016" y="818720"/>
            <a:ext cx="7850632" cy="6039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8251" y="98179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Key principles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57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7028" y="2677708"/>
            <a:ext cx="2691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Najd altheeb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Hanin Bashaikh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Heba </a:t>
            </a:r>
            <a:r>
              <a:rPr lang="en-US" b="1" dirty="0" err="1" smtClean="0">
                <a:solidFill>
                  <a:srgbClr val="4C8180"/>
                </a:solidFill>
              </a:rPr>
              <a:t>Alnasser</a:t>
            </a:r>
            <a:endParaRPr lang="en-US" b="1" dirty="0" smtClean="0">
              <a:solidFill>
                <a:srgbClr val="4C8180"/>
              </a:solidFill>
            </a:endParaRP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4C8180"/>
                </a:solidFill>
              </a:rPr>
              <a:t>Faisal </a:t>
            </a:r>
            <a:r>
              <a:rPr lang="en-US" b="1" dirty="0" err="1" smtClean="0">
                <a:solidFill>
                  <a:srgbClr val="4C8180"/>
                </a:solidFill>
              </a:rPr>
              <a:t>alfawaz</a:t>
            </a:r>
            <a:endParaRPr lang="en-US" b="1" dirty="0">
              <a:solidFill>
                <a:srgbClr val="4C81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7972" y="2991415"/>
            <a:ext cx="267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Review the notes</a:t>
            </a:r>
          </a:p>
        </p:txBody>
      </p:sp>
    </p:spTree>
    <p:extLst>
      <p:ext uri="{BB962C8B-B14F-4D97-AF65-F5344CB8AC3E}">
        <p14:creationId xmlns:p14="http://schemas.microsoft.com/office/powerpoint/2010/main" val="148820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51" y="98179"/>
            <a:ext cx="358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Protein </a:t>
            </a: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digestion:</a:t>
            </a:r>
            <a:endParaRPr lang="en-US" sz="28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149" y="835194"/>
            <a:ext cx="7815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4E5D"/>
                </a:solidFill>
                <a:latin typeface="Century Gothic" panose="020B0502020202020204" pitchFamily="34" charset="0"/>
                <a:ea typeface="ＭＳ Ｐゴシック" charset="-128"/>
              </a:rPr>
              <a:t>Dietary </a:t>
            </a:r>
            <a:r>
              <a:rPr lang="en-US" dirty="0">
                <a:solidFill>
                  <a:srgbClr val="334E5D"/>
                </a:solidFill>
                <a:latin typeface="Century Gothic" panose="020B0502020202020204" pitchFamily="34" charset="0"/>
                <a:ea typeface="ＭＳ Ｐゴシック" charset="-128"/>
              </a:rPr>
              <a:t>proteins constitute 70-100 g/day.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4E5D"/>
                </a:solidFill>
                <a:latin typeface="Century Gothic" panose="020B0502020202020204" pitchFamily="34" charset="0"/>
                <a:ea typeface="ＭＳ Ｐゴシック" charset="-128"/>
              </a:rPr>
              <a:t>Proteins are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  <a:ea typeface="ＭＳ Ｐゴシック" charset="-128"/>
              </a:rPr>
              <a:t>generally too large </a:t>
            </a:r>
            <a:r>
              <a:rPr lang="en-US" dirty="0">
                <a:solidFill>
                  <a:srgbClr val="334E5D"/>
                </a:solidFill>
                <a:latin typeface="Century Gothic" panose="020B0502020202020204" pitchFamily="34" charset="0"/>
                <a:ea typeface="ＭＳ Ｐゴシック" charset="-128"/>
              </a:rPr>
              <a:t>to be absorbed by the intestine.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4E5D"/>
                </a:solidFill>
                <a:latin typeface="Century Gothic" panose="020B0502020202020204" pitchFamily="34" charset="0"/>
                <a:ea typeface="ＭＳ Ｐゴシック" charset="-128"/>
              </a:rPr>
              <a:t>They must, therefore, be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  <a:ea typeface="ＭＳ Ｐゴシック" charset="-128"/>
              </a:rPr>
              <a:t>hydrolyzed </a:t>
            </a:r>
            <a:r>
              <a:rPr lang="en-US" dirty="0">
                <a:solidFill>
                  <a:srgbClr val="334E5D"/>
                </a:solidFill>
                <a:latin typeface="Century Gothic" panose="020B0502020202020204" pitchFamily="34" charset="0"/>
                <a:ea typeface="ＭＳ Ｐゴシック" charset="-128"/>
              </a:rPr>
              <a:t>to their constituent amino acids, which can be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  <a:ea typeface="ＭＳ Ｐゴシック" charset="-128"/>
              </a:rPr>
              <a:t>absorbed</a:t>
            </a:r>
            <a:r>
              <a:rPr lang="en-US" dirty="0">
                <a:solidFill>
                  <a:srgbClr val="334E5D"/>
                </a:solidFill>
                <a:latin typeface="Century Gothic" panose="020B0502020202020204" pitchFamily="34" charset="0"/>
                <a:ea typeface="ＭＳ Ｐゴシック" charset="-128"/>
              </a:rPr>
              <a:t>.</a:t>
            </a:r>
            <a:endParaRPr lang="en-US" altLang="ar-SA" dirty="0">
              <a:solidFill>
                <a:srgbClr val="334E5D"/>
              </a:solidFill>
              <a:latin typeface="Century Gothic" panose="020B0502020202020204" pitchFamily="34" charset="0"/>
              <a:ea typeface="ＭＳ Ｐゴシック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04" y="3029799"/>
            <a:ext cx="2497097" cy="36307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2822" y="6030810"/>
            <a:ext cx="742945" cy="276999"/>
          </a:xfrm>
          <a:prstGeom prst="rect">
            <a:avLst/>
          </a:prstGeom>
          <a:noFill/>
          <a:ln w="28575">
            <a:solidFill>
              <a:srgbClr val="68AA3A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endParaRPr lang="en-GB" sz="12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0205073"/>
              </p:ext>
            </p:extLst>
          </p:nvPr>
        </p:nvGraphicFramePr>
        <p:xfrm>
          <a:off x="-1470620" y="2647118"/>
          <a:ext cx="6961525" cy="399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02193" y="1090996"/>
            <a:ext cx="3787496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In the mouth protein undergoes only physical cutting and mixing with saliva but no digestion occur in the mouth.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Then it goes to the stomach as a bolus.</a:t>
            </a:r>
          </a:p>
          <a:p>
            <a:pPr algn="ctr"/>
            <a:r>
              <a:rPr lang="en-GB" dirty="0">
                <a:solidFill>
                  <a:srgbClr val="00B050"/>
                </a:solidFill>
              </a:rPr>
              <a:t>____________________________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When proteins are denatured, enzymes can act on it easily because of increased surface area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Pepsin and HCL helps in protein denaturation</a:t>
            </a:r>
            <a:endParaRPr lang="en-GB" dirty="0">
              <a:solidFill>
                <a:srgbClr val="00B050"/>
              </a:solidFill>
            </a:endParaRPr>
          </a:p>
          <a:p>
            <a:pPr algn="ctr"/>
            <a:r>
              <a:rPr lang="en-GB" dirty="0">
                <a:solidFill>
                  <a:srgbClr val="00B050"/>
                </a:solidFill>
              </a:rPr>
              <a:t> ____________________________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Only amino acids and di and tri peptides can be absorbed</a:t>
            </a:r>
            <a:endParaRPr lang="en-GB" dirty="0">
              <a:solidFill>
                <a:srgbClr val="00B050"/>
              </a:solidFill>
            </a:endParaRPr>
          </a:p>
          <a:p>
            <a:pPr algn="ctr"/>
            <a:r>
              <a:rPr lang="en-GB" dirty="0">
                <a:solidFill>
                  <a:srgbClr val="00B050"/>
                </a:solidFill>
              </a:rPr>
              <a:t>____________________________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In adults, absorption of protein occur only to be used in renewing cells, otherwise protein levels are constant. 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6018"/>
            <a:ext cx="10997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1) Digestion of proteins by </a:t>
            </a:r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gastric secretion(stomach):</a:t>
            </a:r>
            <a:endParaRPr lang="en-US" sz="28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78" y="700132"/>
            <a:ext cx="898301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gastric juice</a:t>
            </a:r>
            <a:r>
              <a:rPr lang="en-US" dirty="0">
                <a:latin typeface="Century Gothic" panose="020B0502020202020204" pitchFamily="34" charset="0"/>
              </a:rPr>
              <a:t> contains </a:t>
            </a:r>
            <a:r>
              <a:rPr lang="en-US" dirty="0" smtClean="0">
                <a:latin typeface="Century Gothic" panose="020B0502020202020204" pitchFamily="34" charset="0"/>
              </a:rPr>
              <a:t>two components </a:t>
            </a:r>
            <a:r>
              <a:rPr lang="en-US" dirty="0">
                <a:latin typeface="Century Gothic" panose="020B0502020202020204" pitchFamily="34" charset="0"/>
              </a:rPr>
              <a:t>important for protein </a:t>
            </a:r>
            <a:endParaRPr lang="en-US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digestion:</a:t>
            </a:r>
            <a:endParaRPr lang="en-US" sz="800" dirty="0" smtClean="0">
              <a:latin typeface="Century Gothic" panose="020B0502020202020204" pitchFamily="34" charset="0"/>
            </a:endParaRPr>
          </a:p>
          <a:p>
            <a:endParaRPr lang="en-US" sz="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1) Hydrochloric acid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(HCL).   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2) Pepsin 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in </a:t>
            </a: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the form of 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pepsinogen .</a:t>
            </a:r>
            <a:endParaRPr lang="en-US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ar-SA" dirty="0">
              <a:solidFill>
                <a:srgbClr val="FF0000"/>
              </a:solidFill>
              <a:latin typeface="Century Gothic" panose="020B0502020202020204" pitchFamily="34" charset="0"/>
              <a:ea typeface="ＭＳ Ｐゴシック" charset="-12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72826"/>
              </p:ext>
            </p:extLst>
          </p:nvPr>
        </p:nvGraphicFramePr>
        <p:xfrm>
          <a:off x="242878" y="2018788"/>
          <a:ext cx="11698912" cy="475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42770"/>
                <a:gridCol w="7356142"/>
              </a:tblGrid>
              <a:tr h="3716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Digesting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agent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Description</a:t>
                      </a:r>
                      <a:endParaRPr lang="en-US" sz="2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36AECD"/>
                    </a:solidFill>
                  </a:tcPr>
                </a:tc>
              </a:tr>
              <a:tr h="11892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1-Hydrochloric acid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(A strong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acid)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kills some bacteria,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which is not a part of digestion of proteins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.</a:t>
                      </a:r>
                      <a:endParaRPr lang="en-US" sz="1800" dirty="0" smtClean="0">
                        <a:latin typeface="Century Gothic" panose="020B0502020202020204" pitchFamily="34" charset="0"/>
                      </a:endParaRP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Denatures proteins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: 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denatured proteins are more susceptible to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hydrolysis by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proteases.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8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protease is any enzyme that performs proteolysis; protein catabolism </a:t>
                      </a:r>
                      <a:r>
                        <a:rPr lang="en-US" sz="1800" b="0" i="0" kern="12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byhydrolysis</a:t>
                      </a:r>
                      <a:r>
                        <a:rPr lang="en-US" sz="18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of peptide bonds</a:t>
                      </a:r>
                      <a:endParaRPr lang="en-US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342900" indent="-342900" algn="ctr">
                        <a:buFont typeface="Arial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Strong alkaline media can also denature protein</a:t>
                      </a:r>
                      <a:endParaRPr lang="en-US" sz="18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2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2-Pepsin</a:t>
                      </a:r>
                      <a:endParaRPr lang="en-US" sz="1800" b="1" dirty="0" smtClean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Acid-stable 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Endopeptidase (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internal protein enzyme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)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Cuts the band which is present in the middle of the peptide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Secreted as inactive zymogen (pepsinogen) 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Pepsinogen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 is activated by: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1)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ydrochloric acid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OR 2)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 P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epsin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, i.e. autocatalysis</a:t>
                      </a:r>
                      <a:r>
                        <a:rPr lang="en-US" sz="18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en-US" sz="1800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self-destruction</a:t>
                      </a: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) </a:t>
                      </a:r>
                    </a:p>
                    <a:p>
                      <a:pPr marL="285750" indent="-285750" algn="ctr">
                        <a:buFont typeface="Arial" charset="0"/>
                        <a:buChar char="•"/>
                      </a:pPr>
                      <a:r>
                        <a:rPr lang="en-US" sz="1800" dirty="0" smtClean="0">
                          <a:latin typeface="Century Gothic" panose="020B0502020202020204" pitchFamily="34" charset="0"/>
                        </a:rPr>
                        <a:t>Protein digestion by stomach end product is (Polypeptides + few free amino acids)</a:t>
                      </a:r>
                      <a:endParaRPr lang="en-US" sz="1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49727" y="762094"/>
            <a:ext cx="3969234" cy="12003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Autocatalysis*: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one of the reactions products e.g. (pepsin), acts as a catalyst for the reaction (in activating pepsinogen)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0925" y="98748"/>
            <a:ext cx="83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2) Digestion of proteins in </a:t>
            </a:r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small intestine:</a:t>
            </a:r>
            <a:endParaRPr lang="en-US" sz="28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99" y="886293"/>
            <a:ext cx="7476561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A-Digestion by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pancreatic enzymes.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CCK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الي راح تفرز من خلال هرمون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entury Gothic" panose="020B0502020202020204" pitchFamily="34" charset="0"/>
              </a:rPr>
              <a:t>B-Digestion by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intestinal aminopeptidase. 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The </a:t>
            </a:r>
            <a:r>
              <a:rPr lang="en-US" dirty="0">
                <a:latin typeface="Century Gothic" panose="020B0502020202020204" pitchFamily="34" charset="0"/>
              </a:rPr>
              <a:t>digestion in small intestine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is hormonally controlled</a:t>
            </a:r>
            <a:r>
              <a:rPr lang="en-US" dirty="0">
                <a:latin typeface="Century Gothic" panose="020B0502020202020204" pitchFamily="34" charset="0"/>
              </a:rPr>
              <a:t>. 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34" y="886293"/>
            <a:ext cx="3325467" cy="509627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46479"/>
              </p:ext>
            </p:extLst>
          </p:nvPr>
        </p:nvGraphicFramePr>
        <p:xfrm>
          <a:off x="335368" y="2313609"/>
          <a:ext cx="7712692" cy="4297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70898"/>
                <a:gridCol w="2570897"/>
                <a:gridCol w="2570897"/>
              </a:tblGrid>
              <a:tr h="6173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Two small peptide hormones are released from cells of the upper part of small intestine: </a:t>
                      </a:r>
                    </a:p>
                  </a:txBody>
                  <a:tcPr>
                    <a:solidFill>
                      <a:srgbClr val="36AEC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7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latin typeface="Century Gothic" panose="020B0502020202020204" pitchFamily="34" charset="0"/>
                        </a:rPr>
                        <a:t>Hormone:</a:t>
                      </a:r>
                      <a:endParaRPr lang="en-US" altLang="en-US" dirty="0" smtClean="0">
                        <a:latin typeface="Century Gothic" panose="020B0502020202020204" pitchFamily="34" charset="0"/>
                        <a:ea typeface="ＭＳ Ｐゴシック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latin typeface="Century Gothic" panose="020B0502020202020204" pitchFamily="34" charset="0"/>
                        </a:rPr>
                        <a:t>Cholecystokinin (CCK)</a:t>
                      </a:r>
                      <a:endParaRPr lang="en-US" altLang="en-US" dirty="0" smtClean="0">
                        <a:latin typeface="Century Gothic" panose="020B0502020202020204" pitchFamily="34" charset="0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latin typeface="Century Gothic" panose="020B0502020202020204" pitchFamily="34" charset="0"/>
                        </a:rPr>
                        <a:t>Secretin </a:t>
                      </a:r>
                      <a:endParaRPr lang="en-US" altLang="en-US" dirty="0" smtClean="0">
                        <a:latin typeface="Century Gothic" panose="020B0502020202020204" pitchFamily="34" charset="0"/>
                        <a:ea typeface="ＭＳ Ｐゴシック" charset="-128"/>
                      </a:endParaRPr>
                    </a:p>
                  </a:txBody>
                  <a:tcPr/>
                </a:tc>
              </a:tr>
              <a:tr h="114646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Functions: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Secretion of pancreatic enzymes.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 smtClean="0">
                          <a:latin typeface="Century Gothic" panose="020B0502020202020204" pitchFamily="34" charset="0"/>
                        </a:rPr>
                        <a:t>Release of watery solution rich in bicarbonate by pancreas</a:t>
                      </a: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5765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Bile secretion.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88189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Slow release of gastric contents. (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similar to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Century Gothic" panose="020B0502020202020204" pitchFamily="34" charset="0"/>
                        </a:rPr>
                        <a:t>rennin</a:t>
                      </a:r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), decreases motility.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251" y="98179"/>
            <a:ext cx="385394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The gut hormones:</a:t>
            </a:r>
            <a:endParaRPr lang="en-US" sz="3200" dirty="0">
              <a:solidFill>
                <a:srgbClr val="4C818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8282"/>
              </p:ext>
            </p:extLst>
          </p:nvPr>
        </p:nvGraphicFramePr>
        <p:xfrm>
          <a:off x="338251" y="907773"/>
          <a:ext cx="11588067" cy="52368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94343"/>
                <a:gridCol w="3644841"/>
                <a:gridCol w="5048883"/>
              </a:tblGrid>
              <a:tr h="4466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gut hormones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Stimulus for secretion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Effects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6AECD"/>
                    </a:solidFill>
                  </a:tcPr>
                </a:tc>
              </a:tr>
              <a:tr h="2879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Cholecystokinin(CCK)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presence of partially digested proteins (&amp; lipids) in the upper small intestine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Stimulates the release of pancreatic digestive enzymes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Stimulates the contraction of the gall bladder &amp; release of bile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Decreases gastric motility  slower release of gastric contents into the small intestine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0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Secretin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Low pH of the chyme entering the intestine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Stimulates the pancreas to release a watery solution rich in bicarbonate to neutralize the pH of the intestinal contents (to reach the optimum pH for digestive activity by pancreatic enzymes)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899545" y="42778"/>
            <a:ext cx="668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ممكن بعضكم يسال عن الفرق في الكلام الي هنا والسلايد الي قبلها هو نفس الشي اللهم زيادة في التفصيل.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925" y="98748"/>
            <a:ext cx="832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2) Digestion of proteins in </a:t>
            </a:r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small intestine</a:t>
            </a:r>
            <a:endParaRPr lang="en-US" sz="28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658" y="863621"/>
            <a:ext cx="1105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dirty="0">
                <a:latin typeface="Century Gothic" panose="020B0502020202020204" pitchFamily="34" charset="0"/>
              </a:rPr>
              <a:t>D</a:t>
            </a:r>
            <a:r>
              <a:rPr lang="en-US" dirty="0" smtClean="0">
                <a:latin typeface="Century Gothic" panose="020B0502020202020204" pitchFamily="34" charset="0"/>
              </a:rPr>
              <a:t>igestion </a:t>
            </a:r>
            <a:r>
              <a:rPr lang="en-US" dirty="0">
                <a:latin typeface="Century Gothic" panose="020B0502020202020204" pitchFamily="34" charset="0"/>
              </a:rPr>
              <a:t>by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pancreatic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enzymes: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pancreatic secretion contains a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group of pancreatic proteases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Each </a:t>
            </a:r>
            <a:r>
              <a:rPr lang="en-US" dirty="0">
                <a:latin typeface="Century Gothic" panose="020B0502020202020204" pitchFamily="34" charset="0"/>
              </a:rPr>
              <a:t>of these enzymes has different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specificity for the cleavage sites 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These </a:t>
            </a:r>
            <a:r>
              <a:rPr lang="en-US" dirty="0">
                <a:latin typeface="Century Gothic" panose="020B0502020202020204" pitchFamily="34" charset="0"/>
              </a:rPr>
              <a:t>proteases are synthesized and secreted as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inactive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zymogens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3304" y="2851512"/>
            <a:ext cx="467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5" dirty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Pancreatic </a:t>
            </a:r>
            <a:r>
              <a:rPr lang="en-US" sz="2400" b="1" spc="-5" dirty="0" smtClean="0">
                <a:solidFill>
                  <a:schemeClr val="accent5"/>
                </a:solidFill>
                <a:uFill>
                  <a:solidFill>
                    <a:srgbClr val="365F91"/>
                  </a:solidFill>
                </a:uFill>
                <a:latin typeface="Cambria"/>
                <a:cs typeface="Cambria"/>
              </a:rPr>
              <a:t>enzymes:</a:t>
            </a:r>
            <a:endParaRPr lang="en-US" sz="2400" b="1" spc="-5" dirty="0">
              <a:solidFill>
                <a:schemeClr val="accent5"/>
              </a:solidFill>
              <a:uFill>
                <a:solidFill>
                  <a:srgbClr val="365F91"/>
                </a:solidFill>
              </a:uFill>
              <a:latin typeface="Cambria"/>
              <a:cs typeface="Cambria"/>
            </a:endParaRPr>
          </a:p>
        </p:txBody>
      </p:sp>
      <p:graphicFrame>
        <p:nvGraphicFramePr>
          <p:cNvPr id="22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990201"/>
              </p:ext>
            </p:extLst>
          </p:nvPr>
        </p:nvGraphicFramePr>
        <p:xfrm>
          <a:off x="190422" y="3507926"/>
          <a:ext cx="9369787" cy="3112330"/>
        </p:xfrm>
        <a:graphic>
          <a:graphicData uri="http://schemas.openxmlformats.org/drawingml/2006/table">
            <a:tbl>
              <a:tblPr/>
              <a:tblGrid>
                <a:gridCol w="2278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9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83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110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Zymogen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3E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Active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enzyme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AE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Activating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enzyme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AE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542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Trypsinogen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Trypsin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(endopeptidase)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arenR"/>
                      </a:pPr>
                      <a:r>
                        <a:rPr lang="en-US" sz="1800" b="0" dirty="0" smtClean="0"/>
                        <a:t>Enteropeptidase</a:t>
                      </a:r>
                    </a:p>
                    <a:p>
                      <a:pPr marL="342900" indent="-342900" algn="ctr">
                        <a:buAutoNum type="arabicParenR"/>
                      </a:pPr>
                      <a:r>
                        <a:rPr lang="en-US" sz="1800" b="0" dirty="0" smtClean="0"/>
                        <a:t>Trypsin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</a:rPr>
                        <a:t>(autocatalysis)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67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Chymotrypsinogen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Chymotrypsin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(endopeptidase)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Trypsin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98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Proelastase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Elastase 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(endopeptidase)</a:t>
                      </a: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Trypsin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220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</a:t>
                      </a:r>
                      <a:r>
                        <a:rPr lang="en-US" sz="18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carboxypeptidases</a:t>
                      </a:r>
                      <a:endParaRPr lang="x-none" sz="18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3F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Carboxypeptidases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(</a:t>
                      </a:r>
                      <a:r>
                        <a:rPr lang="en-US" sz="1800" b="0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exopeptidases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)</a:t>
                      </a: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*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68AA3A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Two types 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Trypsin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22830" y="774020"/>
            <a:ext cx="2928533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*In proteins, we have two terminals: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1)N-terminals: containing amino acids.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2)C-terminals: containing carboxyl group.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Carboxypeptidases break the C-terminals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8" y="3313177"/>
            <a:ext cx="2306670" cy="2181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1798" y="5610062"/>
            <a:ext cx="230667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structure of proteins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4421" y="132525"/>
            <a:ext cx="75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C8180"/>
                </a:solidFill>
                <a:latin typeface="Century Gothic" charset="0"/>
                <a:ea typeface="Century Gothic" charset="0"/>
                <a:cs typeface="Century Gothic" charset="0"/>
              </a:rPr>
              <a:t>Activation of </a:t>
            </a:r>
            <a:r>
              <a:rPr lang="en-US" sz="3200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pancreatic enzymes</a:t>
            </a:r>
            <a:endParaRPr lang="en-US" sz="28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532" y="905536"/>
            <a:ext cx="862036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Enteropeptidase</a:t>
            </a:r>
            <a:r>
              <a:rPr lang="en-US" dirty="0">
                <a:latin typeface="Century Gothic" panose="020B0502020202020204" pitchFamily="34" charset="0"/>
              </a:rPr>
              <a:t> is an enzyme synthesized by, and present on the luminal surface of intestinal mucosal cells of the brush border </a:t>
            </a:r>
            <a:r>
              <a:rPr lang="en-US" dirty="0" smtClean="0">
                <a:latin typeface="Century Gothic" panose="020B0502020202020204" pitchFamily="34" charset="0"/>
              </a:rPr>
              <a:t>membrane,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</a:t>
            </a:r>
            <a:r>
              <a:rPr lang="en-US" dirty="0" smtClean="0">
                <a:latin typeface="Century Gothic" panose="020B0502020202020204" pitchFamily="34" charset="0"/>
              </a:rPr>
              <a:t>t Converts </a:t>
            </a:r>
            <a:r>
              <a:rPr lang="en-US" dirty="0">
                <a:latin typeface="Century Gothic" panose="020B0502020202020204" pitchFamily="34" charset="0"/>
              </a:rPr>
              <a:t>trypsinogen to trypsin </a:t>
            </a:r>
            <a:r>
              <a:rPr lang="en-US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(the conversion is initiated by this enzyme)</a:t>
            </a: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Trypsin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then activates all the other pancreatic zymogens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(including 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itself)</a:t>
            </a:r>
          </a:p>
          <a:p>
            <a:pPr marL="342900" lvl="0" indent="-342900">
              <a:lnSpc>
                <a:spcPct val="150000"/>
              </a:lnSpc>
              <a:buFont typeface="Arial" charset="0"/>
              <a:buChar char="•"/>
            </a:pPr>
            <a:endParaRPr lang="en-US" sz="8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82" y="2867044"/>
            <a:ext cx="9687339" cy="3596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5338" y="2990336"/>
            <a:ext cx="98107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Arginine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Lysine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9295" y="2990336"/>
            <a:ext cx="150019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Trp</a:t>
            </a:r>
            <a:r>
              <a:rPr lang="en-US" dirty="0" smtClean="0">
                <a:solidFill>
                  <a:srgbClr val="00B050"/>
                </a:solidFill>
              </a:rPr>
              <a:t>, Tyr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Phe</a:t>
            </a:r>
            <a:r>
              <a:rPr lang="en-US" dirty="0" smtClean="0">
                <a:solidFill>
                  <a:srgbClr val="00B050"/>
                </a:solidFill>
              </a:rPr>
              <a:t>, Met, </a:t>
            </a:r>
            <a:r>
              <a:rPr lang="en-US" dirty="0" err="1" smtClean="0">
                <a:solidFill>
                  <a:srgbClr val="00B050"/>
                </a:solidFill>
              </a:rPr>
              <a:t>Leu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2378" y="2999857"/>
            <a:ext cx="98107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Alanine</a:t>
            </a:r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 err="1" smtClean="0">
                <a:solidFill>
                  <a:srgbClr val="00B050"/>
                </a:solidFill>
              </a:rPr>
              <a:t>Gly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Ser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2512" y="2985571"/>
            <a:ext cx="98107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Arginine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Lysine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573" y="6488668"/>
            <a:ext cx="1090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Trp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: Tryptophan , Tyr : Tyrosine 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Phe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: Phenylalanine , Met : Methionine 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Leu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: Leucine 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Gly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: Glycine ,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Ser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: Serine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0953" y="467280"/>
            <a:ext cx="326103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Trypsin starts a cascade because it can activate all other pancreatic enzymes. Every </a:t>
            </a:r>
            <a:r>
              <a:rPr lang="en-US" dirty="0">
                <a:solidFill>
                  <a:srgbClr val="00B050"/>
                </a:solidFill>
              </a:rPr>
              <a:t>protease is specific for different active </a:t>
            </a:r>
            <a:r>
              <a:rPr lang="en-US" dirty="0" smtClean="0">
                <a:solidFill>
                  <a:srgbClr val="00B050"/>
                </a:solidFill>
              </a:rPr>
              <a:t>site, polypeptides are their substrates and their products are oligopeptides and amino acids.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2908</Words>
  <Application>Microsoft Macintosh PowerPoint</Application>
  <PresentationFormat>Widescreen</PresentationFormat>
  <Paragraphs>437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Adobe Devanagari</vt:lpstr>
      <vt:lpstr>Calibri</vt:lpstr>
      <vt:lpstr>Calibri Light</vt:lpstr>
      <vt:lpstr>Cambria</vt:lpstr>
      <vt:lpstr>Century Gothic</vt:lpstr>
      <vt:lpstr>Comic Sans MS</vt:lpstr>
      <vt:lpstr>Copperplate Gothic Bold</vt:lpstr>
      <vt:lpstr>Gill Sans MT</vt:lpstr>
      <vt:lpstr>ＭＳ Ｐゴシック</vt:lpstr>
      <vt:lpstr>Symbol</vt:lpstr>
      <vt:lpstr>Times New Roman</vt:lpstr>
      <vt:lpstr>Wingdings</vt:lpstr>
      <vt:lpstr>맑은 고딕</vt:lpstr>
      <vt:lpstr>Arial</vt:lpstr>
      <vt:lpstr>Office Theme</vt:lpstr>
      <vt:lpstr>Biochemistry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شوق</cp:lastModifiedBy>
  <cp:revision>238</cp:revision>
  <cp:lastPrinted>2017-11-28T23:25:42Z</cp:lastPrinted>
  <dcterms:created xsi:type="dcterms:W3CDTF">2017-07-08T03:49:25Z</dcterms:created>
  <dcterms:modified xsi:type="dcterms:W3CDTF">2017-12-04T08:46:32Z</dcterms:modified>
</cp:coreProperties>
</file>