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9" r:id="rId3"/>
    <p:sldId id="307" r:id="rId4"/>
    <p:sldId id="281" r:id="rId5"/>
    <p:sldId id="306" r:id="rId6"/>
    <p:sldId id="282" r:id="rId7"/>
    <p:sldId id="300" r:id="rId8"/>
    <p:sldId id="283" r:id="rId9"/>
    <p:sldId id="301" r:id="rId10"/>
    <p:sldId id="284" r:id="rId11"/>
    <p:sldId id="285" r:id="rId12"/>
    <p:sldId id="286" r:id="rId13"/>
    <p:sldId id="287" r:id="rId14"/>
    <p:sldId id="289" r:id="rId15"/>
    <p:sldId id="288" r:id="rId16"/>
    <p:sldId id="308" r:id="rId17"/>
    <p:sldId id="290" r:id="rId18"/>
    <p:sldId id="303" r:id="rId19"/>
    <p:sldId id="292" r:id="rId20"/>
    <p:sldId id="304" r:id="rId21"/>
    <p:sldId id="293" r:id="rId22"/>
    <p:sldId id="305" r:id="rId23"/>
    <p:sldId id="296" r:id="rId24"/>
    <p:sldId id="297" r:id="rId25"/>
    <p:sldId id="298" r:id="rId26"/>
    <p:sldId id="299" r:id="rId27"/>
    <p:sldId id="294" r:id="rId28"/>
    <p:sldId id="295" r:id="rId29"/>
    <p:sldId id="261" r:id="rId30"/>
    <p:sldId id="26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3A6C6"/>
    <a:srgbClr val="30AAB1"/>
    <a:srgbClr val="47AFB5"/>
    <a:srgbClr val="36AECD"/>
    <a:srgbClr val="00ADA8"/>
    <a:srgbClr val="9BCF99"/>
    <a:srgbClr val="A6D483"/>
    <a:srgbClr val="4B8180"/>
    <a:srgbClr val="334E5D"/>
    <a:srgbClr val="233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61"/>
    <p:restoredTop sz="94674"/>
  </p:normalViewPr>
  <p:slideViewPr>
    <p:cSldViewPr snapToGrid="0" snapToObjects="1">
      <p:cViewPr>
        <p:scale>
          <a:sx n="80" d="100"/>
          <a:sy n="80" d="100"/>
        </p:scale>
        <p:origin x="1824" y="8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0DE31-302E-4D99-90B4-1F7DB8F28ED3}"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4C06EF2E-7CA5-4440-9DF9-302DA8F99BDE}">
      <dgm:prSet phldrT="[Text]"/>
      <dgm:spPr/>
      <dgm:t>
        <a:bodyPr/>
        <a:lstStyle/>
        <a:p>
          <a:r>
            <a:rPr lang="en-US" altLang="en-US" dirty="0" smtClean="0">
              <a:solidFill>
                <a:srgbClr val="4C8180"/>
              </a:solidFill>
              <a:latin typeface="Century Gothic" charset="0"/>
              <a:ea typeface="Century Gothic" charset="0"/>
              <a:cs typeface="Century Gothic" charset="0"/>
            </a:rPr>
            <a:t>Functions of </a:t>
          </a:r>
          <a:r>
            <a:rPr lang="en-US" altLang="en-US" dirty="0" err="1" smtClean="0">
              <a:solidFill>
                <a:srgbClr val="4C8180"/>
              </a:solidFill>
              <a:latin typeface="Century Gothic" charset="0"/>
              <a:ea typeface="Century Gothic" charset="0"/>
              <a:cs typeface="Century Gothic" charset="0"/>
            </a:rPr>
            <a:t>pps</a:t>
          </a:r>
          <a:r>
            <a:rPr lang="en-US" altLang="en-US" dirty="0" smtClean="0">
              <a:solidFill>
                <a:srgbClr val="4C8180"/>
              </a:solidFill>
              <a:latin typeface="Century Gothic" charset="0"/>
              <a:ea typeface="Century Gothic" charset="0"/>
              <a:cs typeface="Century Gothic" charset="0"/>
            </a:rPr>
            <a:t>:</a:t>
          </a:r>
          <a:endParaRPr lang="en-US" dirty="0"/>
        </a:p>
      </dgm:t>
    </dgm:pt>
    <dgm:pt modelId="{E1B56A7E-1499-4482-B0B6-34BB0370D52C}" type="parTrans" cxnId="{FBFC632D-B3D4-4E13-8354-EB16E200EF5F}">
      <dgm:prSet/>
      <dgm:spPr/>
      <dgm:t>
        <a:bodyPr/>
        <a:lstStyle/>
        <a:p>
          <a:endParaRPr lang="en-US"/>
        </a:p>
      </dgm:t>
    </dgm:pt>
    <dgm:pt modelId="{EC6C195B-6113-4B44-AA1A-5697745BDE9D}" type="sibTrans" cxnId="{FBFC632D-B3D4-4E13-8354-EB16E200EF5F}">
      <dgm:prSet/>
      <dgm:spPr/>
      <dgm:t>
        <a:bodyPr/>
        <a:lstStyle/>
        <a:p>
          <a:endParaRPr lang="en-US"/>
        </a:p>
      </dgm:t>
    </dgm:pt>
    <dgm:pt modelId="{EEE471D9-08C1-40E3-8766-D044EC1EB439}">
      <dgm:prSet phldrT="[Text]"/>
      <dgm:spPr/>
      <dgm:t>
        <a:bodyPr/>
        <a:lstStyle/>
        <a:p>
          <a:r>
            <a:rPr lang="en-US" u="sng" dirty="0" smtClean="0">
              <a:solidFill>
                <a:srgbClr val="334E5D"/>
              </a:solidFill>
            </a:rPr>
            <a:t>Transport</a:t>
          </a:r>
          <a:r>
            <a:rPr lang="en-US" dirty="0" smtClean="0">
              <a:solidFill>
                <a:srgbClr val="334E5D"/>
              </a:solidFill>
            </a:rPr>
            <a:t> </a:t>
          </a:r>
          <a:endParaRPr lang="en-US" dirty="0"/>
        </a:p>
      </dgm:t>
    </dgm:pt>
    <dgm:pt modelId="{7B16656A-5295-4683-A55B-99A5337D76B5}" type="parTrans" cxnId="{295B0345-B25D-4153-BEDD-E25705FC935A}">
      <dgm:prSet/>
      <dgm:spPr/>
      <dgm:t>
        <a:bodyPr/>
        <a:lstStyle/>
        <a:p>
          <a:endParaRPr lang="en-US"/>
        </a:p>
      </dgm:t>
    </dgm:pt>
    <dgm:pt modelId="{7DB2B3A5-64B3-4890-B56F-F884C335C911}" type="sibTrans" cxnId="{295B0345-B25D-4153-BEDD-E25705FC935A}">
      <dgm:prSet/>
      <dgm:spPr/>
      <dgm:t>
        <a:bodyPr/>
        <a:lstStyle/>
        <a:p>
          <a:endParaRPr lang="en-US"/>
        </a:p>
      </dgm:t>
    </dgm:pt>
    <dgm:pt modelId="{EE917E73-8DA4-49B9-9255-481D98F4E096}">
      <dgm:prSet phldrT="[Text]"/>
      <dgm:spPr/>
      <dgm:t>
        <a:bodyPr/>
        <a:lstStyle/>
        <a:p>
          <a:r>
            <a:rPr lang="en-US" u="sng" dirty="0" smtClean="0">
              <a:solidFill>
                <a:srgbClr val="334E5D"/>
              </a:solidFill>
            </a:rPr>
            <a:t>Maintain plasma </a:t>
          </a:r>
          <a:r>
            <a:rPr lang="en-US" u="sng" dirty="0" smtClean="0">
              <a:solidFill>
                <a:srgbClr val="FF0000"/>
              </a:solidFill>
            </a:rPr>
            <a:t>oncotic pressure</a:t>
          </a:r>
          <a:r>
            <a:rPr lang="en-US" dirty="0" smtClean="0">
              <a:solidFill>
                <a:srgbClr val="FF0000"/>
              </a:solidFill>
            </a:rPr>
            <a:t> </a:t>
          </a:r>
          <a:endParaRPr lang="en-US" dirty="0"/>
        </a:p>
      </dgm:t>
    </dgm:pt>
    <dgm:pt modelId="{23C34AAC-1D59-4B46-8B75-214295F09670}" type="parTrans" cxnId="{424C5990-D150-4E1B-A97B-833ABA4A47A8}">
      <dgm:prSet/>
      <dgm:spPr/>
      <dgm:t>
        <a:bodyPr/>
        <a:lstStyle/>
        <a:p>
          <a:endParaRPr lang="en-US"/>
        </a:p>
      </dgm:t>
    </dgm:pt>
    <dgm:pt modelId="{F5065D7F-C7EB-474D-A565-AF31A8885D54}" type="sibTrans" cxnId="{424C5990-D150-4E1B-A97B-833ABA4A47A8}">
      <dgm:prSet/>
      <dgm:spPr/>
      <dgm:t>
        <a:bodyPr/>
        <a:lstStyle/>
        <a:p>
          <a:endParaRPr lang="en-US"/>
        </a:p>
      </dgm:t>
    </dgm:pt>
    <dgm:pt modelId="{4D4879C9-108D-4D90-9C8A-0E2D8CEF7FAC}">
      <dgm:prSet phldrT="[Text]"/>
      <dgm:spPr/>
      <dgm:t>
        <a:bodyPr/>
        <a:lstStyle/>
        <a:p>
          <a:r>
            <a:rPr lang="en-US" u="sng" dirty="0" smtClean="0">
              <a:solidFill>
                <a:srgbClr val="334E5D"/>
              </a:solidFill>
            </a:rPr>
            <a:t>Defense</a:t>
          </a:r>
          <a:endParaRPr lang="en-US" dirty="0"/>
        </a:p>
      </dgm:t>
    </dgm:pt>
    <dgm:pt modelId="{D3140949-55DB-4F7B-B20B-7867A50AB0CF}" type="parTrans" cxnId="{AFFB5CEB-DBCE-4F0F-94D1-19270EB21A03}">
      <dgm:prSet/>
      <dgm:spPr/>
      <dgm:t>
        <a:bodyPr/>
        <a:lstStyle/>
        <a:p>
          <a:endParaRPr lang="en-US"/>
        </a:p>
      </dgm:t>
    </dgm:pt>
    <dgm:pt modelId="{EF687EA3-9912-4288-8BAF-41BE26374BC4}" type="sibTrans" cxnId="{AFFB5CEB-DBCE-4F0F-94D1-19270EB21A03}">
      <dgm:prSet/>
      <dgm:spPr/>
      <dgm:t>
        <a:bodyPr/>
        <a:lstStyle/>
        <a:p>
          <a:endParaRPr lang="en-US"/>
        </a:p>
      </dgm:t>
    </dgm:pt>
    <dgm:pt modelId="{5C749691-A32F-4531-A38D-3A31F6A2B75A}">
      <dgm:prSet/>
      <dgm:spPr/>
      <dgm:t>
        <a:bodyPr/>
        <a:lstStyle/>
        <a:p>
          <a:r>
            <a:rPr lang="en-US" dirty="0" smtClean="0">
              <a:solidFill>
                <a:srgbClr val="334E5D"/>
              </a:solidFill>
            </a:rPr>
            <a:t>(Albumin, </a:t>
          </a:r>
          <a:r>
            <a:rPr lang="en-US" dirty="0" err="1" smtClean="0">
              <a:solidFill>
                <a:srgbClr val="334E5D"/>
              </a:solidFill>
            </a:rPr>
            <a:t>prealbumin</a:t>
          </a:r>
          <a:r>
            <a:rPr lang="en-US" dirty="0" smtClean="0">
              <a:solidFill>
                <a:srgbClr val="334E5D"/>
              </a:solidFill>
            </a:rPr>
            <a:t>, globulins)</a:t>
          </a:r>
          <a:endParaRPr lang="en-US" dirty="0"/>
        </a:p>
      </dgm:t>
    </dgm:pt>
    <dgm:pt modelId="{16777632-561F-42C2-995F-C25597CB7983}" type="parTrans" cxnId="{65FB56D9-5B10-48A9-BAB0-2B2C8D9C2D66}">
      <dgm:prSet/>
      <dgm:spPr/>
      <dgm:t>
        <a:bodyPr/>
        <a:lstStyle/>
        <a:p>
          <a:endParaRPr lang="en-US"/>
        </a:p>
      </dgm:t>
    </dgm:pt>
    <dgm:pt modelId="{E0C32F8D-560E-4F8A-9275-CD97A6FDADD6}" type="sibTrans" cxnId="{65FB56D9-5B10-48A9-BAB0-2B2C8D9C2D66}">
      <dgm:prSet/>
      <dgm:spPr/>
      <dgm:t>
        <a:bodyPr/>
        <a:lstStyle/>
        <a:p>
          <a:endParaRPr lang="en-US"/>
        </a:p>
      </dgm:t>
    </dgm:pt>
    <dgm:pt modelId="{8EAF9099-4BDF-4E88-BC96-9E5B0C8AB0A1}">
      <dgm:prSet/>
      <dgm:spPr/>
      <dgm:t>
        <a:bodyPr/>
        <a:lstStyle/>
        <a:p>
          <a:r>
            <a:rPr lang="en-US" dirty="0" smtClean="0">
              <a:solidFill>
                <a:srgbClr val="00B050"/>
              </a:solidFill>
            </a:rPr>
            <a:t>It’s the pressure that’s caused by protein to pull the water in the blood to the interstitial fluid</a:t>
          </a:r>
          <a:endParaRPr lang="en-US" dirty="0">
            <a:solidFill>
              <a:srgbClr val="00B050"/>
            </a:solidFill>
          </a:endParaRPr>
        </a:p>
      </dgm:t>
    </dgm:pt>
    <dgm:pt modelId="{9E5F1C15-0D47-402C-8C89-5BF0F95D3581}" type="parTrans" cxnId="{C534CF42-DD27-4A8B-844B-1856CF331238}">
      <dgm:prSet/>
      <dgm:spPr/>
      <dgm:t>
        <a:bodyPr/>
        <a:lstStyle/>
        <a:p>
          <a:endParaRPr lang="en-US"/>
        </a:p>
      </dgm:t>
    </dgm:pt>
    <dgm:pt modelId="{1B798F18-2D41-49D4-B65D-342C9E10349A}" type="sibTrans" cxnId="{C534CF42-DD27-4A8B-844B-1856CF331238}">
      <dgm:prSet/>
      <dgm:spPr/>
      <dgm:t>
        <a:bodyPr/>
        <a:lstStyle/>
        <a:p>
          <a:endParaRPr lang="en-US"/>
        </a:p>
      </dgm:t>
    </dgm:pt>
    <dgm:pt modelId="{754DB69B-25C9-48F5-B2E7-760CA8DD842D}">
      <dgm:prSet/>
      <dgm:spPr/>
      <dgm:t>
        <a:bodyPr/>
        <a:lstStyle/>
        <a:p>
          <a:r>
            <a:rPr lang="en-US" dirty="0" smtClean="0">
              <a:solidFill>
                <a:srgbClr val="334E5D"/>
              </a:solidFill>
            </a:rPr>
            <a:t>(Albumin)</a:t>
          </a:r>
          <a:endParaRPr lang="en-US" dirty="0"/>
        </a:p>
      </dgm:t>
    </dgm:pt>
    <dgm:pt modelId="{C6016CB5-45AB-4A75-B7BC-D6AD3CA77D29}" type="parTrans" cxnId="{59071563-B942-4304-95FE-F81D66D6BADA}">
      <dgm:prSet/>
      <dgm:spPr/>
      <dgm:t>
        <a:bodyPr/>
        <a:lstStyle/>
        <a:p>
          <a:endParaRPr lang="en-US"/>
        </a:p>
      </dgm:t>
    </dgm:pt>
    <dgm:pt modelId="{CFDD27BF-0811-486D-A1B1-EB86D5A6F0B1}" type="sibTrans" cxnId="{59071563-B942-4304-95FE-F81D66D6BADA}">
      <dgm:prSet/>
      <dgm:spPr/>
      <dgm:t>
        <a:bodyPr/>
        <a:lstStyle/>
        <a:p>
          <a:endParaRPr lang="en-US"/>
        </a:p>
      </dgm:t>
    </dgm:pt>
    <dgm:pt modelId="{0F2FB6BF-C178-4C18-8444-90A7C952EC36}">
      <dgm:prSet/>
      <dgm:spPr/>
      <dgm:t>
        <a:bodyPr/>
        <a:lstStyle/>
        <a:p>
          <a:r>
            <a:rPr lang="en-US" dirty="0" smtClean="0">
              <a:solidFill>
                <a:srgbClr val="334E5D"/>
              </a:solidFill>
            </a:rPr>
            <a:t>(Immunoglobulins and complement)</a:t>
          </a:r>
          <a:endParaRPr lang="en-US" dirty="0"/>
        </a:p>
      </dgm:t>
    </dgm:pt>
    <dgm:pt modelId="{A1F3A27B-4821-4A16-A1DC-E648EB31DBA5}" type="parTrans" cxnId="{7D1577E6-9E0F-40F0-AF0A-F21CA7599DD6}">
      <dgm:prSet/>
      <dgm:spPr/>
      <dgm:t>
        <a:bodyPr/>
        <a:lstStyle/>
        <a:p>
          <a:endParaRPr lang="en-US"/>
        </a:p>
      </dgm:t>
    </dgm:pt>
    <dgm:pt modelId="{2187DCC4-E617-4184-BD69-B62AA4B394C8}" type="sibTrans" cxnId="{7D1577E6-9E0F-40F0-AF0A-F21CA7599DD6}">
      <dgm:prSet/>
      <dgm:spPr/>
      <dgm:t>
        <a:bodyPr/>
        <a:lstStyle/>
        <a:p>
          <a:endParaRPr lang="en-US"/>
        </a:p>
      </dgm:t>
    </dgm:pt>
    <dgm:pt modelId="{FE8A1589-042D-4E65-84A6-92DCE953E716}">
      <dgm:prSet/>
      <dgm:spPr/>
      <dgm:t>
        <a:bodyPr/>
        <a:lstStyle/>
        <a:p>
          <a:r>
            <a:rPr lang="en-US" u="sng" dirty="0" smtClean="0">
              <a:solidFill>
                <a:srgbClr val="334E5D"/>
              </a:solidFill>
            </a:rPr>
            <a:t>Clotting and fibrinolysis </a:t>
          </a:r>
          <a:endParaRPr lang="en-US" dirty="0"/>
        </a:p>
      </dgm:t>
    </dgm:pt>
    <dgm:pt modelId="{8E403862-24F7-41A4-80CD-B45511DD83D2}" type="parTrans" cxnId="{37D50A04-36F0-4B47-85D4-2A504D291E25}">
      <dgm:prSet/>
      <dgm:spPr/>
      <dgm:t>
        <a:bodyPr/>
        <a:lstStyle/>
        <a:p>
          <a:endParaRPr lang="en-US"/>
        </a:p>
      </dgm:t>
    </dgm:pt>
    <dgm:pt modelId="{339C078D-227D-459B-8532-8762AA2B9789}" type="sibTrans" cxnId="{37D50A04-36F0-4B47-85D4-2A504D291E25}">
      <dgm:prSet/>
      <dgm:spPr/>
      <dgm:t>
        <a:bodyPr/>
        <a:lstStyle/>
        <a:p>
          <a:endParaRPr lang="en-US"/>
        </a:p>
      </dgm:t>
    </dgm:pt>
    <dgm:pt modelId="{9876002D-1392-4AB0-BCCE-DDE72CF3560D}">
      <dgm:prSet/>
      <dgm:spPr/>
      <dgm:t>
        <a:bodyPr/>
        <a:lstStyle/>
        <a:p>
          <a:r>
            <a:rPr lang="en-US" dirty="0" smtClean="0">
              <a:solidFill>
                <a:srgbClr val="334E5D"/>
              </a:solidFill>
            </a:rPr>
            <a:t>(Thrombin and plasmin)</a:t>
          </a:r>
          <a:endParaRPr lang="en-US" dirty="0"/>
        </a:p>
      </dgm:t>
    </dgm:pt>
    <dgm:pt modelId="{18CAF124-E4EA-446B-B7A2-29AFAA641DBE}" type="parTrans" cxnId="{56121E05-2BDA-49B7-AA69-8BCFC0736CE7}">
      <dgm:prSet/>
      <dgm:spPr/>
      <dgm:t>
        <a:bodyPr/>
        <a:lstStyle/>
        <a:p>
          <a:endParaRPr lang="en-US"/>
        </a:p>
      </dgm:t>
    </dgm:pt>
    <dgm:pt modelId="{6F4CE6FA-70AA-48D3-80ED-A65A59E4520D}" type="sibTrans" cxnId="{56121E05-2BDA-49B7-AA69-8BCFC0736CE7}">
      <dgm:prSet/>
      <dgm:spPr/>
      <dgm:t>
        <a:bodyPr/>
        <a:lstStyle/>
        <a:p>
          <a:endParaRPr lang="en-US"/>
        </a:p>
      </dgm:t>
    </dgm:pt>
    <dgm:pt modelId="{8F6133F5-9EF1-425A-A3AF-6634CBB93EE1}" type="pres">
      <dgm:prSet presAssocID="{6160DE31-302E-4D99-90B4-1F7DB8F28ED3}" presName="hierChild1" presStyleCnt="0">
        <dgm:presLayoutVars>
          <dgm:orgChart val="1"/>
          <dgm:chPref val="1"/>
          <dgm:dir/>
          <dgm:animOne val="branch"/>
          <dgm:animLvl val="lvl"/>
          <dgm:resizeHandles/>
        </dgm:presLayoutVars>
      </dgm:prSet>
      <dgm:spPr/>
      <dgm:t>
        <a:bodyPr/>
        <a:lstStyle/>
        <a:p>
          <a:endParaRPr lang="en-US"/>
        </a:p>
      </dgm:t>
    </dgm:pt>
    <dgm:pt modelId="{0669575C-DE26-4CDC-A603-96CC33588A63}" type="pres">
      <dgm:prSet presAssocID="{4C06EF2E-7CA5-4440-9DF9-302DA8F99BDE}" presName="hierRoot1" presStyleCnt="0">
        <dgm:presLayoutVars>
          <dgm:hierBranch val="init"/>
        </dgm:presLayoutVars>
      </dgm:prSet>
      <dgm:spPr/>
    </dgm:pt>
    <dgm:pt modelId="{5570F54F-CA68-4259-A1D7-3C14A9E1A2A3}" type="pres">
      <dgm:prSet presAssocID="{4C06EF2E-7CA5-4440-9DF9-302DA8F99BDE}" presName="rootComposite1" presStyleCnt="0"/>
      <dgm:spPr/>
    </dgm:pt>
    <dgm:pt modelId="{1A8F7BC0-44D5-4B96-A8CE-59991E1F4C03}" type="pres">
      <dgm:prSet presAssocID="{4C06EF2E-7CA5-4440-9DF9-302DA8F99BDE}" presName="rootText1" presStyleLbl="node0" presStyleIdx="0" presStyleCnt="1">
        <dgm:presLayoutVars>
          <dgm:chPref val="3"/>
        </dgm:presLayoutVars>
      </dgm:prSet>
      <dgm:spPr/>
      <dgm:t>
        <a:bodyPr/>
        <a:lstStyle/>
        <a:p>
          <a:endParaRPr lang="en-US"/>
        </a:p>
      </dgm:t>
    </dgm:pt>
    <dgm:pt modelId="{0EE3FD07-F625-48D3-AE95-CB327B9BEB0A}" type="pres">
      <dgm:prSet presAssocID="{4C06EF2E-7CA5-4440-9DF9-302DA8F99BDE}" presName="rootConnector1" presStyleLbl="node1" presStyleIdx="0" presStyleCnt="0"/>
      <dgm:spPr/>
      <dgm:t>
        <a:bodyPr/>
        <a:lstStyle/>
        <a:p>
          <a:endParaRPr lang="en-US"/>
        </a:p>
      </dgm:t>
    </dgm:pt>
    <dgm:pt modelId="{B1B6B43D-06A6-4681-A6D5-A188E529A38E}" type="pres">
      <dgm:prSet presAssocID="{4C06EF2E-7CA5-4440-9DF9-302DA8F99BDE}" presName="hierChild2" presStyleCnt="0"/>
      <dgm:spPr/>
    </dgm:pt>
    <dgm:pt modelId="{A6A9CDDD-9326-4550-A607-DE5AA1E387E2}" type="pres">
      <dgm:prSet presAssocID="{7B16656A-5295-4683-A55B-99A5337D76B5}" presName="Name37" presStyleLbl="parChTrans1D2" presStyleIdx="0" presStyleCnt="4"/>
      <dgm:spPr/>
      <dgm:t>
        <a:bodyPr/>
        <a:lstStyle/>
        <a:p>
          <a:endParaRPr lang="en-US"/>
        </a:p>
      </dgm:t>
    </dgm:pt>
    <dgm:pt modelId="{EC1B1696-AB39-457B-B33F-0B46F94920E3}" type="pres">
      <dgm:prSet presAssocID="{EEE471D9-08C1-40E3-8766-D044EC1EB439}" presName="hierRoot2" presStyleCnt="0">
        <dgm:presLayoutVars>
          <dgm:hierBranch val="init"/>
        </dgm:presLayoutVars>
      </dgm:prSet>
      <dgm:spPr/>
    </dgm:pt>
    <dgm:pt modelId="{AB8BA6A2-B8B4-4A33-9418-DB338779291D}" type="pres">
      <dgm:prSet presAssocID="{EEE471D9-08C1-40E3-8766-D044EC1EB439}" presName="rootComposite" presStyleCnt="0"/>
      <dgm:spPr/>
    </dgm:pt>
    <dgm:pt modelId="{B1E17083-8708-4483-A857-5365643D235A}" type="pres">
      <dgm:prSet presAssocID="{EEE471D9-08C1-40E3-8766-D044EC1EB439}" presName="rootText" presStyleLbl="node2" presStyleIdx="0" presStyleCnt="4">
        <dgm:presLayoutVars>
          <dgm:chPref val="3"/>
        </dgm:presLayoutVars>
      </dgm:prSet>
      <dgm:spPr/>
      <dgm:t>
        <a:bodyPr/>
        <a:lstStyle/>
        <a:p>
          <a:endParaRPr lang="en-US"/>
        </a:p>
      </dgm:t>
    </dgm:pt>
    <dgm:pt modelId="{1774BED2-9D68-4554-BD4D-8A8B84FA2A29}" type="pres">
      <dgm:prSet presAssocID="{EEE471D9-08C1-40E3-8766-D044EC1EB439}" presName="rootConnector" presStyleLbl="node2" presStyleIdx="0" presStyleCnt="4"/>
      <dgm:spPr/>
      <dgm:t>
        <a:bodyPr/>
        <a:lstStyle/>
        <a:p>
          <a:endParaRPr lang="en-US"/>
        </a:p>
      </dgm:t>
    </dgm:pt>
    <dgm:pt modelId="{7D35763D-4B20-4FB1-9A6A-76E041669AD6}" type="pres">
      <dgm:prSet presAssocID="{EEE471D9-08C1-40E3-8766-D044EC1EB439}" presName="hierChild4" presStyleCnt="0"/>
      <dgm:spPr/>
    </dgm:pt>
    <dgm:pt modelId="{F69CEF98-B96D-42DA-9F08-4DEC4C97CEC1}" type="pres">
      <dgm:prSet presAssocID="{16777632-561F-42C2-995F-C25597CB7983}" presName="Name37" presStyleLbl="parChTrans1D3" presStyleIdx="0" presStyleCnt="4"/>
      <dgm:spPr/>
      <dgm:t>
        <a:bodyPr/>
        <a:lstStyle/>
        <a:p>
          <a:endParaRPr lang="en-US"/>
        </a:p>
      </dgm:t>
    </dgm:pt>
    <dgm:pt modelId="{17F4AB08-C40B-451E-A91A-95B11CCF3446}" type="pres">
      <dgm:prSet presAssocID="{5C749691-A32F-4531-A38D-3A31F6A2B75A}" presName="hierRoot2" presStyleCnt="0">
        <dgm:presLayoutVars>
          <dgm:hierBranch val="init"/>
        </dgm:presLayoutVars>
      </dgm:prSet>
      <dgm:spPr/>
    </dgm:pt>
    <dgm:pt modelId="{E0318473-9AF1-476B-84B2-3A918FBE1EE0}" type="pres">
      <dgm:prSet presAssocID="{5C749691-A32F-4531-A38D-3A31F6A2B75A}" presName="rootComposite" presStyleCnt="0"/>
      <dgm:spPr/>
    </dgm:pt>
    <dgm:pt modelId="{D10DC062-CC94-49D3-B35E-87635E4C747B}" type="pres">
      <dgm:prSet presAssocID="{5C749691-A32F-4531-A38D-3A31F6A2B75A}" presName="rootText" presStyleLbl="node3" presStyleIdx="0" presStyleCnt="4">
        <dgm:presLayoutVars>
          <dgm:chPref val="3"/>
        </dgm:presLayoutVars>
      </dgm:prSet>
      <dgm:spPr/>
      <dgm:t>
        <a:bodyPr/>
        <a:lstStyle/>
        <a:p>
          <a:endParaRPr lang="en-US"/>
        </a:p>
      </dgm:t>
    </dgm:pt>
    <dgm:pt modelId="{730E44FE-3865-41D5-9C5A-FDE8B69F4204}" type="pres">
      <dgm:prSet presAssocID="{5C749691-A32F-4531-A38D-3A31F6A2B75A}" presName="rootConnector" presStyleLbl="node3" presStyleIdx="0" presStyleCnt="4"/>
      <dgm:spPr/>
      <dgm:t>
        <a:bodyPr/>
        <a:lstStyle/>
        <a:p>
          <a:endParaRPr lang="en-US"/>
        </a:p>
      </dgm:t>
    </dgm:pt>
    <dgm:pt modelId="{4D20EFD2-A5B4-4385-BF2F-9BE2B8909471}" type="pres">
      <dgm:prSet presAssocID="{5C749691-A32F-4531-A38D-3A31F6A2B75A}" presName="hierChild4" presStyleCnt="0"/>
      <dgm:spPr/>
    </dgm:pt>
    <dgm:pt modelId="{C03D9153-355B-47B1-BBF0-3ADC1CAEF9F7}" type="pres">
      <dgm:prSet presAssocID="{5C749691-A32F-4531-A38D-3A31F6A2B75A}" presName="hierChild5" presStyleCnt="0"/>
      <dgm:spPr/>
    </dgm:pt>
    <dgm:pt modelId="{64A09845-AD43-4AB4-BC7D-2E2DB366B8A6}" type="pres">
      <dgm:prSet presAssocID="{EEE471D9-08C1-40E3-8766-D044EC1EB439}" presName="hierChild5" presStyleCnt="0"/>
      <dgm:spPr/>
    </dgm:pt>
    <dgm:pt modelId="{88E7D243-CCB9-4C1F-A616-BC0C208BAFA5}" type="pres">
      <dgm:prSet presAssocID="{23C34AAC-1D59-4B46-8B75-214295F09670}" presName="Name37" presStyleLbl="parChTrans1D2" presStyleIdx="1" presStyleCnt="4"/>
      <dgm:spPr/>
      <dgm:t>
        <a:bodyPr/>
        <a:lstStyle/>
        <a:p>
          <a:endParaRPr lang="en-US"/>
        </a:p>
      </dgm:t>
    </dgm:pt>
    <dgm:pt modelId="{90ECFE28-889E-4F5C-A496-0C7035FFB7B1}" type="pres">
      <dgm:prSet presAssocID="{EE917E73-8DA4-49B9-9255-481D98F4E096}" presName="hierRoot2" presStyleCnt="0">
        <dgm:presLayoutVars>
          <dgm:hierBranch val="init"/>
        </dgm:presLayoutVars>
      </dgm:prSet>
      <dgm:spPr/>
    </dgm:pt>
    <dgm:pt modelId="{D3ED7284-D8F9-467C-BE82-6C15B15E314A}" type="pres">
      <dgm:prSet presAssocID="{EE917E73-8DA4-49B9-9255-481D98F4E096}" presName="rootComposite" presStyleCnt="0"/>
      <dgm:spPr/>
    </dgm:pt>
    <dgm:pt modelId="{647F20E7-FD95-494C-A645-7046BBC25731}" type="pres">
      <dgm:prSet presAssocID="{EE917E73-8DA4-49B9-9255-481D98F4E096}" presName="rootText" presStyleLbl="node2" presStyleIdx="1" presStyleCnt="4">
        <dgm:presLayoutVars>
          <dgm:chPref val="3"/>
        </dgm:presLayoutVars>
      </dgm:prSet>
      <dgm:spPr/>
      <dgm:t>
        <a:bodyPr/>
        <a:lstStyle/>
        <a:p>
          <a:endParaRPr lang="en-US"/>
        </a:p>
      </dgm:t>
    </dgm:pt>
    <dgm:pt modelId="{3B591D1C-BF10-4BB6-A0F6-7E67E6F44204}" type="pres">
      <dgm:prSet presAssocID="{EE917E73-8DA4-49B9-9255-481D98F4E096}" presName="rootConnector" presStyleLbl="node2" presStyleIdx="1" presStyleCnt="4"/>
      <dgm:spPr/>
      <dgm:t>
        <a:bodyPr/>
        <a:lstStyle/>
        <a:p>
          <a:endParaRPr lang="en-US"/>
        </a:p>
      </dgm:t>
    </dgm:pt>
    <dgm:pt modelId="{F1CFC5C4-C520-4D25-813A-03B7117BEED8}" type="pres">
      <dgm:prSet presAssocID="{EE917E73-8DA4-49B9-9255-481D98F4E096}" presName="hierChild4" presStyleCnt="0"/>
      <dgm:spPr/>
    </dgm:pt>
    <dgm:pt modelId="{9501D842-BA04-42BC-A478-0250A173EF62}" type="pres">
      <dgm:prSet presAssocID="{9E5F1C15-0D47-402C-8C89-5BF0F95D3581}" presName="Name37" presStyleLbl="parChTrans1D3" presStyleIdx="1" presStyleCnt="4"/>
      <dgm:spPr/>
      <dgm:t>
        <a:bodyPr/>
        <a:lstStyle/>
        <a:p>
          <a:endParaRPr lang="en-US"/>
        </a:p>
      </dgm:t>
    </dgm:pt>
    <dgm:pt modelId="{C868090D-9474-4EAF-83E8-18324D4BDDC0}" type="pres">
      <dgm:prSet presAssocID="{8EAF9099-4BDF-4E88-BC96-9E5B0C8AB0A1}" presName="hierRoot2" presStyleCnt="0">
        <dgm:presLayoutVars>
          <dgm:hierBranch val="init"/>
        </dgm:presLayoutVars>
      </dgm:prSet>
      <dgm:spPr/>
    </dgm:pt>
    <dgm:pt modelId="{AC33E526-E931-4262-890E-DE81DD0FFE6C}" type="pres">
      <dgm:prSet presAssocID="{8EAF9099-4BDF-4E88-BC96-9E5B0C8AB0A1}" presName="rootComposite" presStyleCnt="0"/>
      <dgm:spPr/>
    </dgm:pt>
    <dgm:pt modelId="{61A638F4-95B7-4B55-9CC7-BEE69A683FAD}" type="pres">
      <dgm:prSet presAssocID="{8EAF9099-4BDF-4E88-BC96-9E5B0C8AB0A1}" presName="rootText" presStyleLbl="node3" presStyleIdx="1" presStyleCnt="4">
        <dgm:presLayoutVars>
          <dgm:chPref val="3"/>
        </dgm:presLayoutVars>
      </dgm:prSet>
      <dgm:spPr/>
      <dgm:t>
        <a:bodyPr/>
        <a:lstStyle/>
        <a:p>
          <a:endParaRPr lang="en-US"/>
        </a:p>
      </dgm:t>
    </dgm:pt>
    <dgm:pt modelId="{982D0457-7CE3-4965-9370-0EE40A3D2D54}" type="pres">
      <dgm:prSet presAssocID="{8EAF9099-4BDF-4E88-BC96-9E5B0C8AB0A1}" presName="rootConnector" presStyleLbl="node3" presStyleIdx="1" presStyleCnt="4"/>
      <dgm:spPr/>
      <dgm:t>
        <a:bodyPr/>
        <a:lstStyle/>
        <a:p>
          <a:endParaRPr lang="en-US"/>
        </a:p>
      </dgm:t>
    </dgm:pt>
    <dgm:pt modelId="{33586547-5164-4F36-AEF8-0212097FB7EF}" type="pres">
      <dgm:prSet presAssocID="{8EAF9099-4BDF-4E88-BC96-9E5B0C8AB0A1}" presName="hierChild4" presStyleCnt="0"/>
      <dgm:spPr/>
    </dgm:pt>
    <dgm:pt modelId="{4B525A85-284A-4C8F-A634-94C0808E17F8}" type="pres">
      <dgm:prSet presAssocID="{C6016CB5-45AB-4A75-B7BC-D6AD3CA77D29}" presName="Name37" presStyleLbl="parChTrans1D4" presStyleIdx="0" presStyleCnt="1"/>
      <dgm:spPr/>
      <dgm:t>
        <a:bodyPr/>
        <a:lstStyle/>
        <a:p>
          <a:endParaRPr lang="en-US"/>
        </a:p>
      </dgm:t>
    </dgm:pt>
    <dgm:pt modelId="{973ADFFD-480E-4975-9990-447C6484F31F}" type="pres">
      <dgm:prSet presAssocID="{754DB69B-25C9-48F5-B2E7-760CA8DD842D}" presName="hierRoot2" presStyleCnt="0">
        <dgm:presLayoutVars>
          <dgm:hierBranch val="init"/>
        </dgm:presLayoutVars>
      </dgm:prSet>
      <dgm:spPr/>
    </dgm:pt>
    <dgm:pt modelId="{22FAD5C3-A1A7-4F5A-B2C4-A30208C59078}" type="pres">
      <dgm:prSet presAssocID="{754DB69B-25C9-48F5-B2E7-760CA8DD842D}" presName="rootComposite" presStyleCnt="0"/>
      <dgm:spPr/>
    </dgm:pt>
    <dgm:pt modelId="{F674B423-A74E-4BFF-B05B-2E53A30443FB}" type="pres">
      <dgm:prSet presAssocID="{754DB69B-25C9-48F5-B2E7-760CA8DD842D}" presName="rootText" presStyleLbl="node4" presStyleIdx="0" presStyleCnt="1">
        <dgm:presLayoutVars>
          <dgm:chPref val="3"/>
        </dgm:presLayoutVars>
      </dgm:prSet>
      <dgm:spPr/>
      <dgm:t>
        <a:bodyPr/>
        <a:lstStyle/>
        <a:p>
          <a:endParaRPr lang="en-US"/>
        </a:p>
      </dgm:t>
    </dgm:pt>
    <dgm:pt modelId="{056AA393-22D5-46B4-996E-DC34E4F0B63A}" type="pres">
      <dgm:prSet presAssocID="{754DB69B-25C9-48F5-B2E7-760CA8DD842D}" presName="rootConnector" presStyleLbl="node4" presStyleIdx="0" presStyleCnt="1"/>
      <dgm:spPr/>
      <dgm:t>
        <a:bodyPr/>
        <a:lstStyle/>
        <a:p>
          <a:endParaRPr lang="en-US"/>
        </a:p>
      </dgm:t>
    </dgm:pt>
    <dgm:pt modelId="{54FCA509-D58B-41C7-ADDC-AB294DE2C830}" type="pres">
      <dgm:prSet presAssocID="{754DB69B-25C9-48F5-B2E7-760CA8DD842D}" presName="hierChild4" presStyleCnt="0"/>
      <dgm:spPr/>
    </dgm:pt>
    <dgm:pt modelId="{47705C42-A2A6-493F-BEC7-DE1F1866BF73}" type="pres">
      <dgm:prSet presAssocID="{754DB69B-25C9-48F5-B2E7-760CA8DD842D}" presName="hierChild5" presStyleCnt="0"/>
      <dgm:spPr/>
    </dgm:pt>
    <dgm:pt modelId="{6DB00266-65DC-4AF2-9DE6-C8706D72AAA6}" type="pres">
      <dgm:prSet presAssocID="{8EAF9099-4BDF-4E88-BC96-9E5B0C8AB0A1}" presName="hierChild5" presStyleCnt="0"/>
      <dgm:spPr/>
    </dgm:pt>
    <dgm:pt modelId="{FE58FD7B-85E2-4BFF-9878-17153A109774}" type="pres">
      <dgm:prSet presAssocID="{EE917E73-8DA4-49B9-9255-481D98F4E096}" presName="hierChild5" presStyleCnt="0"/>
      <dgm:spPr/>
    </dgm:pt>
    <dgm:pt modelId="{753A789B-FD43-430C-8068-F35E09B36082}" type="pres">
      <dgm:prSet presAssocID="{D3140949-55DB-4F7B-B20B-7867A50AB0CF}" presName="Name37" presStyleLbl="parChTrans1D2" presStyleIdx="2" presStyleCnt="4"/>
      <dgm:spPr/>
      <dgm:t>
        <a:bodyPr/>
        <a:lstStyle/>
        <a:p>
          <a:endParaRPr lang="en-US"/>
        </a:p>
      </dgm:t>
    </dgm:pt>
    <dgm:pt modelId="{23DBE2CA-08F5-4DDA-88C4-F10707C6D2D0}" type="pres">
      <dgm:prSet presAssocID="{4D4879C9-108D-4D90-9C8A-0E2D8CEF7FAC}" presName="hierRoot2" presStyleCnt="0">
        <dgm:presLayoutVars>
          <dgm:hierBranch val="init"/>
        </dgm:presLayoutVars>
      </dgm:prSet>
      <dgm:spPr/>
    </dgm:pt>
    <dgm:pt modelId="{4B5670C3-E6A6-4266-BF6E-68B1C27A9AF3}" type="pres">
      <dgm:prSet presAssocID="{4D4879C9-108D-4D90-9C8A-0E2D8CEF7FAC}" presName="rootComposite" presStyleCnt="0"/>
      <dgm:spPr/>
    </dgm:pt>
    <dgm:pt modelId="{9F321675-4A74-4FB1-A54B-9195D88C2BCD}" type="pres">
      <dgm:prSet presAssocID="{4D4879C9-108D-4D90-9C8A-0E2D8CEF7FAC}" presName="rootText" presStyleLbl="node2" presStyleIdx="2" presStyleCnt="4">
        <dgm:presLayoutVars>
          <dgm:chPref val="3"/>
        </dgm:presLayoutVars>
      </dgm:prSet>
      <dgm:spPr/>
      <dgm:t>
        <a:bodyPr/>
        <a:lstStyle/>
        <a:p>
          <a:endParaRPr lang="en-US"/>
        </a:p>
      </dgm:t>
    </dgm:pt>
    <dgm:pt modelId="{C9A6A791-59FC-48D5-96D6-5811089DDBB6}" type="pres">
      <dgm:prSet presAssocID="{4D4879C9-108D-4D90-9C8A-0E2D8CEF7FAC}" presName="rootConnector" presStyleLbl="node2" presStyleIdx="2" presStyleCnt="4"/>
      <dgm:spPr/>
      <dgm:t>
        <a:bodyPr/>
        <a:lstStyle/>
        <a:p>
          <a:endParaRPr lang="en-US"/>
        </a:p>
      </dgm:t>
    </dgm:pt>
    <dgm:pt modelId="{8994494A-293A-43DF-91E8-1784045FCE14}" type="pres">
      <dgm:prSet presAssocID="{4D4879C9-108D-4D90-9C8A-0E2D8CEF7FAC}" presName="hierChild4" presStyleCnt="0"/>
      <dgm:spPr/>
    </dgm:pt>
    <dgm:pt modelId="{D76B885F-5485-4532-9969-CB8D27505A76}" type="pres">
      <dgm:prSet presAssocID="{A1F3A27B-4821-4A16-A1DC-E648EB31DBA5}" presName="Name37" presStyleLbl="parChTrans1D3" presStyleIdx="2" presStyleCnt="4"/>
      <dgm:spPr/>
      <dgm:t>
        <a:bodyPr/>
        <a:lstStyle/>
        <a:p>
          <a:endParaRPr lang="en-US"/>
        </a:p>
      </dgm:t>
    </dgm:pt>
    <dgm:pt modelId="{DE042B0F-01BC-4445-9D47-8EC2E6993DBA}" type="pres">
      <dgm:prSet presAssocID="{0F2FB6BF-C178-4C18-8444-90A7C952EC36}" presName="hierRoot2" presStyleCnt="0">
        <dgm:presLayoutVars>
          <dgm:hierBranch val="init"/>
        </dgm:presLayoutVars>
      </dgm:prSet>
      <dgm:spPr/>
    </dgm:pt>
    <dgm:pt modelId="{75CA50B1-D0D5-4B33-BF00-D2405A6EAB4E}" type="pres">
      <dgm:prSet presAssocID="{0F2FB6BF-C178-4C18-8444-90A7C952EC36}" presName="rootComposite" presStyleCnt="0"/>
      <dgm:spPr/>
    </dgm:pt>
    <dgm:pt modelId="{A06A59AC-0945-49A5-85F5-374D94B42B6F}" type="pres">
      <dgm:prSet presAssocID="{0F2FB6BF-C178-4C18-8444-90A7C952EC36}" presName="rootText" presStyleLbl="node3" presStyleIdx="2" presStyleCnt="4">
        <dgm:presLayoutVars>
          <dgm:chPref val="3"/>
        </dgm:presLayoutVars>
      </dgm:prSet>
      <dgm:spPr/>
      <dgm:t>
        <a:bodyPr/>
        <a:lstStyle/>
        <a:p>
          <a:endParaRPr lang="en-US"/>
        </a:p>
      </dgm:t>
    </dgm:pt>
    <dgm:pt modelId="{0EFB0C9B-9C59-4E75-B3AC-D9A3F9A80E04}" type="pres">
      <dgm:prSet presAssocID="{0F2FB6BF-C178-4C18-8444-90A7C952EC36}" presName="rootConnector" presStyleLbl="node3" presStyleIdx="2" presStyleCnt="4"/>
      <dgm:spPr/>
      <dgm:t>
        <a:bodyPr/>
        <a:lstStyle/>
        <a:p>
          <a:endParaRPr lang="en-US"/>
        </a:p>
      </dgm:t>
    </dgm:pt>
    <dgm:pt modelId="{75BAF8DB-3BD4-4838-9E5A-EDADD4D53307}" type="pres">
      <dgm:prSet presAssocID="{0F2FB6BF-C178-4C18-8444-90A7C952EC36}" presName="hierChild4" presStyleCnt="0"/>
      <dgm:spPr/>
    </dgm:pt>
    <dgm:pt modelId="{62915B80-80A5-4649-8A7E-5DFF33DF3743}" type="pres">
      <dgm:prSet presAssocID="{0F2FB6BF-C178-4C18-8444-90A7C952EC36}" presName="hierChild5" presStyleCnt="0"/>
      <dgm:spPr/>
    </dgm:pt>
    <dgm:pt modelId="{B04BB770-D154-4DFE-962C-09BD093C2C22}" type="pres">
      <dgm:prSet presAssocID="{4D4879C9-108D-4D90-9C8A-0E2D8CEF7FAC}" presName="hierChild5" presStyleCnt="0"/>
      <dgm:spPr/>
    </dgm:pt>
    <dgm:pt modelId="{CE5E29B8-0BAA-4769-8485-C77070B8DB9B}" type="pres">
      <dgm:prSet presAssocID="{8E403862-24F7-41A4-80CD-B45511DD83D2}" presName="Name37" presStyleLbl="parChTrans1D2" presStyleIdx="3" presStyleCnt="4"/>
      <dgm:spPr/>
      <dgm:t>
        <a:bodyPr/>
        <a:lstStyle/>
        <a:p>
          <a:endParaRPr lang="en-US"/>
        </a:p>
      </dgm:t>
    </dgm:pt>
    <dgm:pt modelId="{1FDC0692-CFDE-4647-AEC9-1E94F1239C4C}" type="pres">
      <dgm:prSet presAssocID="{FE8A1589-042D-4E65-84A6-92DCE953E716}" presName="hierRoot2" presStyleCnt="0">
        <dgm:presLayoutVars>
          <dgm:hierBranch val="init"/>
        </dgm:presLayoutVars>
      </dgm:prSet>
      <dgm:spPr/>
    </dgm:pt>
    <dgm:pt modelId="{84236892-4B4B-421D-BE96-19946D901A73}" type="pres">
      <dgm:prSet presAssocID="{FE8A1589-042D-4E65-84A6-92DCE953E716}" presName="rootComposite" presStyleCnt="0"/>
      <dgm:spPr/>
    </dgm:pt>
    <dgm:pt modelId="{D99421F2-2B3B-4556-B2FB-90349A4FCD31}" type="pres">
      <dgm:prSet presAssocID="{FE8A1589-042D-4E65-84A6-92DCE953E716}" presName="rootText" presStyleLbl="node2" presStyleIdx="3" presStyleCnt="4">
        <dgm:presLayoutVars>
          <dgm:chPref val="3"/>
        </dgm:presLayoutVars>
      </dgm:prSet>
      <dgm:spPr/>
      <dgm:t>
        <a:bodyPr/>
        <a:lstStyle/>
        <a:p>
          <a:endParaRPr lang="en-US"/>
        </a:p>
      </dgm:t>
    </dgm:pt>
    <dgm:pt modelId="{70E62CCC-70B2-40D0-B054-38DC598CA281}" type="pres">
      <dgm:prSet presAssocID="{FE8A1589-042D-4E65-84A6-92DCE953E716}" presName="rootConnector" presStyleLbl="node2" presStyleIdx="3" presStyleCnt="4"/>
      <dgm:spPr/>
      <dgm:t>
        <a:bodyPr/>
        <a:lstStyle/>
        <a:p>
          <a:endParaRPr lang="en-US"/>
        </a:p>
      </dgm:t>
    </dgm:pt>
    <dgm:pt modelId="{EA92A9E5-50A4-4CC7-A5E9-50D6F85B1FCD}" type="pres">
      <dgm:prSet presAssocID="{FE8A1589-042D-4E65-84A6-92DCE953E716}" presName="hierChild4" presStyleCnt="0"/>
      <dgm:spPr/>
    </dgm:pt>
    <dgm:pt modelId="{EF13F029-DE39-46EC-8631-0CCDBE421B11}" type="pres">
      <dgm:prSet presAssocID="{18CAF124-E4EA-446B-B7A2-29AFAA641DBE}" presName="Name37" presStyleLbl="parChTrans1D3" presStyleIdx="3" presStyleCnt="4"/>
      <dgm:spPr/>
      <dgm:t>
        <a:bodyPr/>
        <a:lstStyle/>
        <a:p>
          <a:endParaRPr lang="en-US"/>
        </a:p>
      </dgm:t>
    </dgm:pt>
    <dgm:pt modelId="{9834CED2-1B45-45DD-BDFB-FE2E741B0776}" type="pres">
      <dgm:prSet presAssocID="{9876002D-1392-4AB0-BCCE-DDE72CF3560D}" presName="hierRoot2" presStyleCnt="0">
        <dgm:presLayoutVars>
          <dgm:hierBranch val="init"/>
        </dgm:presLayoutVars>
      </dgm:prSet>
      <dgm:spPr/>
    </dgm:pt>
    <dgm:pt modelId="{AB768BDF-C620-4F72-8905-DC158692B5FB}" type="pres">
      <dgm:prSet presAssocID="{9876002D-1392-4AB0-BCCE-DDE72CF3560D}" presName="rootComposite" presStyleCnt="0"/>
      <dgm:spPr/>
    </dgm:pt>
    <dgm:pt modelId="{8620B786-39FE-4C8B-B81D-8F46F73B772F}" type="pres">
      <dgm:prSet presAssocID="{9876002D-1392-4AB0-BCCE-DDE72CF3560D}" presName="rootText" presStyleLbl="node3" presStyleIdx="3" presStyleCnt="4">
        <dgm:presLayoutVars>
          <dgm:chPref val="3"/>
        </dgm:presLayoutVars>
      </dgm:prSet>
      <dgm:spPr/>
      <dgm:t>
        <a:bodyPr/>
        <a:lstStyle/>
        <a:p>
          <a:endParaRPr lang="en-US"/>
        </a:p>
      </dgm:t>
    </dgm:pt>
    <dgm:pt modelId="{4D4BB14B-33DE-4A2F-ABC3-F680718A114C}" type="pres">
      <dgm:prSet presAssocID="{9876002D-1392-4AB0-BCCE-DDE72CF3560D}" presName="rootConnector" presStyleLbl="node3" presStyleIdx="3" presStyleCnt="4"/>
      <dgm:spPr/>
      <dgm:t>
        <a:bodyPr/>
        <a:lstStyle/>
        <a:p>
          <a:endParaRPr lang="en-US"/>
        </a:p>
      </dgm:t>
    </dgm:pt>
    <dgm:pt modelId="{2FAD76C3-ED9A-42BF-8720-EAC11607F360}" type="pres">
      <dgm:prSet presAssocID="{9876002D-1392-4AB0-BCCE-DDE72CF3560D}" presName="hierChild4" presStyleCnt="0"/>
      <dgm:spPr/>
    </dgm:pt>
    <dgm:pt modelId="{5B3DBA95-319F-4ADC-A64E-C90D74AC214D}" type="pres">
      <dgm:prSet presAssocID="{9876002D-1392-4AB0-BCCE-DDE72CF3560D}" presName="hierChild5" presStyleCnt="0"/>
      <dgm:spPr/>
    </dgm:pt>
    <dgm:pt modelId="{5C95EDED-4E43-4DAE-B17E-4D86AB3A4C7B}" type="pres">
      <dgm:prSet presAssocID="{FE8A1589-042D-4E65-84A6-92DCE953E716}" presName="hierChild5" presStyleCnt="0"/>
      <dgm:spPr/>
    </dgm:pt>
    <dgm:pt modelId="{E55F4AE9-21B3-49A6-A029-B40F70990DCF}" type="pres">
      <dgm:prSet presAssocID="{4C06EF2E-7CA5-4440-9DF9-302DA8F99BDE}" presName="hierChild3" presStyleCnt="0"/>
      <dgm:spPr/>
    </dgm:pt>
  </dgm:ptLst>
  <dgm:cxnLst>
    <dgm:cxn modelId="{935E577E-EF05-4064-B8C7-E2A607D98469}" type="presOf" srcId="{EE917E73-8DA4-49B9-9255-481D98F4E096}" destId="{647F20E7-FD95-494C-A645-7046BBC25731}" srcOrd="0" destOrd="0" presId="urn:microsoft.com/office/officeart/2005/8/layout/orgChart1"/>
    <dgm:cxn modelId="{65FB56D9-5B10-48A9-BAB0-2B2C8D9C2D66}" srcId="{EEE471D9-08C1-40E3-8766-D044EC1EB439}" destId="{5C749691-A32F-4531-A38D-3A31F6A2B75A}" srcOrd="0" destOrd="0" parTransId="{16777632-561F-42C2-995F-C25597CB7983}" sibTransId="{E0C32F8D-560E-4F8A-9275-CD97A6FDADD6}"/>
    <dgm:cxn modelId="{C534CF42-DD27-4A8B-844B-1856CF331238}" srcId="{EE917E73-8DA4-49B9-9255-481D98F4E096}" destId="{8EAF9099-4BDF-4E88-BC96-9E5B0C8AB0A1}" srcOrd="0" destOrd="0" parTransId="{9E5F1C15-0D47-402C-8C89-5BF0F95D3581}" sibTransId="{1B798F18-2D41-49D4-B65D-342C9E10349A}"/>
    <dgm:cxn modelId="{122F693C-306D-4B73-960D-4ED981437383}" type="presOf" srcId="{18CAF124-E4EA-446B-B7A2-29AFAA641DBE}" destId="{EF13F029-DE39-46EC-8631-0CCDBE421B11}" srcOrd="0" destOrd="0" presId="urn:microsoft.com/office/officeart/2005/8/layout/orgChart1"/>
    <dgm:cxn modelId="{E03B1481-339B-4419-9820-C603DA333C9F}" type="presOf" srcId="{0F2FB6BF-C178-4C18-8444-90A7C952EC36}" destId="{0EFB0C9B-9C59-4E75-B3AC-D9A3F9A80E04}" srcOrd="1" destOrd="0" presId="urn:microsoft.com/office/officeart/2005/8/layout/orgChart1"/>
    <dgm:cxn modelId="{60EE20B0-2406-4F4D-BF4A-9F3DB6EC8C0A}" type="presOf" srcId="{8EAF9099-4BDF-4E88-BC96-9E5B0C8AB0A1}" destId="{61A638F4-95B7-4B55-9CC7-BEE69A683FAD}" srcOrd="0" destOrd="0" presId="urn:microsoft.com/office/officeart/2005/8/layout/orgChart1"/>
    <dgm:cxn modelId="{59071563-B942-4304-95FE-F81D66D6BADA}" srcId="{8EAF9099-4BDF-4E88-BC96-9E5B0C8AB0A1}" destId="{754DB69B-25C9-48F5-B2E7-760CA8DD842D}" srcOrd="0" destOrd="0" parTransId="{C6016CB5-45AB-4A75-B7BC-D6AD3CA77D29}" sibTransId="{CFDD27BF-0811-486D-A1B1-EB86D5A6F0B1}"/>
    <dgm:cxn modelId="{A4E254FA-27F1-4B35-A2FD-FD73D86EFAFA}" type="presOf" srcId="{4C06EF2E-7CA5-4440-9DF9-302DA8F99BDE}" destId="{1A8F7BC0-44D5-4B96-A8CE-59991E1F4C03}" srcOrd="0" destOrd="0" presId="urn:microsoft.com/office/officeart/2005/8/layout/orgChart1"/>
    <dgm:cxn modelId="{0114C2F0-9CC6-4EDA-9BD6-7FC4F6C6FF8F}" type="presOf" srcId="{A1F3A27B-4821-4A16-A1DC-E648EB31DBA5}" destId="{D76B885F-5485-4532-9969-CB8D27505A76}" srcOrd="0" destOrd="0" presId="urn:microsoft.com/office/officeart/2005/8/layout/orgChart1"/>
    <dgm:cxn modelId="{6BDB9451-7449-4F28-BBC5-C2888B35D615}" type="presOf" srcId="{FE8A1589-042D-4E65-84A6-92DCE953E716}" destId="{D99421F2-2B3B-4556-B2FB-90349A4FCD31}" srcOrd="0" destOrd="0" presId="urn:microsoft.com/office/officeart/2005/8/layout/orgChart1"/>
    <dgm:cxn modelId="{19D38808-C612-4D25-A1CA-4C4B12F021E4}" type="presOf" srcId="{5C749691-A32F-4531-A38D-3A31F6A2B75A}" destId="{D10DC062-CC94-49D3-B35E-87635E4C747B}" srcOrd="0" destOrd="0" presId="urn:microsoft.com/office/officeart/2005/8/layout/orgChart1"/>
    <dgm:cxn modelId="{B336A1F0-5CF9-49C4-96D6-D5E38315CDE6}" type="presOf" srcId="{6160DE31-302E-4D99-90B4-1F7DB8F28ED3}" destId="{8F6133F5-9EF1-425A-A3AF-6634CBB93EE1}" srcOrd="0" destOrd="0" presId="urn:microsoft.com/office/officeart/2005/8/layout/orgChart1"/>
    <dgm:cxn modelId="{5841A5BC-C158-4647-B9A1-5E79110753B8}" type="presOf" srcId="{EEE471D9-08C1-40E3-8766-D044EC1EB439}" destId="{B1E17083-8708-4483-A857-5365643D235A}" srcOrd="0" destOrd="0" presId="urn:microsoft.com/office/officeart/2005/8/layout/orgChart1"/>
    <dgm:cxn modelId="{AFFB5CEB-DBCE-4F0F-94D1-19270EB21A03}" srcId="{4C06EF2E-7CA5-4440-9DF9-302DA8F99BDE}" destId="{4D4879C9-108D-4D90-9C8A-0E2D8CEF7FAC}" srcOrd="2" destOrd="0" parTransId="{D3140949-55DB-4F7B-B20B-7867A50AB0CF}" sibTransId="{EF687EA3-9912-4288-8BAF-41BE26374BC4}"/>
    <dgm:cxn modelId="{37D50A04-36F0-4B47-85D4-2A504D291E25}" srcId="{4C06EF2E-7CA5-4440-9DF9-302DA8F99BDE}" destId="{FE8A1589-042D-4E65-84A6-92DCE953E716}" srcOrd="3" destOrd="0" parTransId="{8E403862-24F7-41A4-80CD-B45511DD83D2}" sibTransId="{339C078D-227D-459B-8532-8762AA2B9789}"/>
    <dgm:cxn modelId="{8A3E4D99-A7BF-4712-89CB-A0A9A33AE9CA}" type="presOf" srcId="{C6016CB5-45AB-4A75-B7BC-D6AD3CA77D29}" destId="{4B525A85-284A-4C8F-A634-94C0808E17F8}" srcOrd="0" destOrd="0" presId="urn:microsoft.com/office/officeart/2005/8/layout/orgChart1"/>
    <dgm:cxn modelId="{473A0A82-56C4-4B97-B5CA-8B6BF7627665}" type="presOf" srcId="{9876002D-1392-4AB0-BCCE-DDE72CF3560D}" destId="{4D4BB14B-33DE-4A2F-ABC3-F680718A114C}" srcOrd="1" destOrd="0" presId="urn:microsoft.com/office/officeart/2005/8/layout/orgChart1"/>
    <dgm:cxn modelId="{14CBC15F-8FB3-4918-9B81-11A1D014A3CC}" type="presOf" srcId="{EE917E73-8DA4-49B9-9255-481D98F4E096}" destId="{3B591D1C-BF10-4BB6-A0F6-7E67E6F44204}" srcOrd="1" destOrd="0" presId="urn:microsoft.com/office/officeart/2005/8/layout/orgChart1"/>
    <dgm:cxn modelId="{49052CB2-D6E5-4E32-A854-B11692BA7C7F}" type="presOf" srcId="{D3140949-55DB-4F7B-B20B-7867A50AB0CF}" destId="{753A789B-FD43-430C-8068-F35E09B36082}" srcOrd="0" destOrd="0" presId="urn:microsoft.com/office/officeart/2005/8/layout/orgChart1"/>
    <dgm:cxn modelId="{00B8F428-2450-4E3D-ACB0-E8093582BD23}" type="presOf" srcId="{754DB69B-25C9-48F5-B2E7-760CA8DD842D}" destId="{F674B423-A74E-4BFF-B05B-2E53A30443FB}" srcOrd="0" destOrd="0" presId="urn:microsoft.com/office/officeart/2005/8/layout/orgChart1"/>
    <dgm:cxn modelId="{7D1577E6-9E0F-40F0-AF0A-F21CA7599DD6}" srcId="{4D4879C9-108D-4D90-9C8A-0E2D8CEF7FAC}" destId="{0F2FB6BF-C178-4C18-8444-90A7C952EC36}" srcOrd="0" destOrd="0" parTransId="{A1F3A27B-4821-4A16-A1DC-E648EB31DBA5}" sibTransId="{2187DCC4-E617-4184-BD69-B62AA4B394C8}"/>
    <dgm:cxn modelId="{FBFC632D-B3D4-4E13-8354-EB16E200EF5F}" srcId="{6160DE31-302E-4D99-90B4-1F7DB8F28ED3}" destId="{4C06EF2E-7CA5-4440-9DF9-302DA8F99BDE}" srcOrd="0" destOrd="0" parTransId="{E1B56A7E-1499-4482-B0B6-34BB0370D52C}" sibTransId="{EC6C195B-6113-4B44-AA1A-5697745BDE9D}"/>
    <dgm:cxn modelId="{C96DF8AD-0BAC-4577-9BCE-5856113F19EA}" type="presOf" srcId="{16777632-561F-42C2-995F-C25597CB7983}" destId="{F69CEF98-B96D-42DA-9F08-4DEC4C97CEC1}" srcOrd="0" destOrd="0" presId="urn:microsoft.com/office/officeart/2005/8/layout/orgChart1"/>
    <dgm:cxn modelId="{424C5990-D150-4E1B-A97B-833ABA4A47A8}" srcId="{4C06EF2E-7CA5-4440-9DF9-302DA8F99BDE}" destId="{EE917E73-8DA4-49B9-9255-481D98F4E096}" srcOrd="1" destOrd="0" parTransId="{23C34AAC-1D59-4B46-8B75-214295F09670}" sibTransId="{F5065D7F-C7EB-474D-A565-AF31A8885D54}"/>
    <dgm:cxn modelId="{14D1591A-1AB6-41E5-9642-0496AB5F53AF}" type="presOf" srcId="{4C06EF2E-7CA5-4440-9DF9-302DA8F99BDE}" destId="{0EE3FD07-F625-48D3-AE95-CB327B9BEB0A}" srcOrd="1" destOrd="0" presId="urn:microsoft.com/office/officeart/2005/8/layout/orgChart1"/>
    <dgm:cxn modelId="{958C36A0-E539-4490-8582-24F96FFD66C2}" type="presOf" srcId="{8EAF9099-4BDF-4E88-BC96-9E5B0C8AB0A1}" destId="{982D0457-7CE3-4965-9370-0EE40A3D2D54}" srcOrd="1" destOrd="0" presId="urn:microsoft.com/office/officeart/2005/8/layout/orgChart1"/>
    <dgm:cxn modelId="{45944A2F-5844-4272-BD25-56CC27894A40}" type="presOf" srcId="{4D4879C9-108D-4D90-9C8A-0E2D8CEF7FAC}" destId="{9F321675-4A74-4FB1-A54B-9195D88C2BCD}" srcOrd="0" destOrd="0" presId="urn:microsoft.com/office/officeart/2005/8/layout/orgChart1"/>
    <dgm:cxn modelId="{65CE3DAA-88E5-4A56-8B57-2F69C7E4DFC5}" type="presOf" srcId="{0F2FB6BF-C178-4C18-8444-90A7C952EC36}" destId="{A06A59AC-0945-49A5-85F5-374D94B42B6F}" srcOrd="0" destOrd="0" presId="urn:microsoft.com/office/officeart/2005/8/layout/orgChart1"/>
    <dgm:cxn modelId="{56121E05-2BDA-49B7-AA69-8BCFC0736CE7}" srcId="{FE8A1589-042D-4E65-84A6-92DCE953E716}" destId="{9876002D-1392-4AB0-BCCE-DDE72CF3560D}" srcOrd="0" destOrd="0" parTransId="{18CAF124-E4EA-446B-B7A2-29AFAA641DBE}" sibTransId="{6F4CE6FA-70AA-48D3-80ED-A65A59E4520D}"/>
    <dgm:cxn modelId="{20E2254E-36DF-4198-BF34-D43F684EC752}" type="presOf" srcId="{23C34AAC-1D59-4B46-8B75-214295F09670}" destId="{88E7D243-CCB9-4C1F-A616-BC0C208BAFA5}" srcOrd="0" destOrd="0" presId="urn:microsoft.com/office/officeart/2005/8/layout/orgChart1"/>
    <dgm:cxn modelId="{2A2E99CA-4812-4A9D-85DA-147E0D33C28F}" type="presOf" srcId="{4D4879C9-108D-4D90-9C8A-0E2D8CEF7FAC}" destId="{C9A6A791-59FC-48D5-96D6-5811089DDBB6}" srcOrd="1" destOrd="0" presId="urn:microsoft.com/office/officeart/2005/8/layout/orgChart1"/>
    <dgm:cxn modelId="{A4F0C7A9-AADE-4F50-9FC8-E2ABF54AF176}" type="presOf" srcId="{9876002D-1392-4AB0-BCCE-DDE72CF3560D}" destId="{8620B786-39FE-4C8B-B81D-8F46F73B772F}" srcOrd="0" destOrd="0" presId="urn:microsoft.com/office/officeart/2005/8/layout/orgChart1"/>
    <dgm:cxn modelId="{295B0345-B25D-4153-BEDD-E25705FC935A}" srcId="{4C06EF2E-7CA5-4440-9DF9-302DA8F99BDE}" destId="{EEE471D9-08C1-40E3-8766-D044EC1EB439}" srcOrd="0" destOrd="0" parTransId="{7B16656A-5295-4683-A55B-99A5337D76B5}" sibTransId="{7DB2B3A5-64B3-4890-B56F-F884C335C911}"/>
    <dgm:cxn modelId="{83825152-D714-4395-A23F-35FA4E88E804}" type="presOf" srcId="{754DB69B-25C9-48F5-B2E7-760CA8DD842D}" destId="{056AA393-22D5-46B4-996E-DC34E4F0B63A}" srcOrd="1" destOrd="0" presId="urn:microsoft.com/office/officeart/2005/8/layout/orgChart1"/>
    <dgm:cxn modelId="{16CF0D40-3DCA-438C-A2ED-3CC73C20FB88}" type="presOf" srcId="{8E403862-24F7-41A4-80CD-B45511DD83D2}" destId="{CE5E29B8-0BAA-4769-8485-C77070B8DB9B}" srcOrd="0" destOrd="0" presId="urn:microsoft.com/office/officeart/2005/8/layout/orgChart1"/>
    <dgm:cxn modelId="{BF1D2765-63B0-44C3-9E2A-35C8A1FE0570}" type="presOf" srcId="{EEE471D9-08C1-40E3-8766-D044EC1EB439}" destId="{1774BED2-9D68-4554-BD4D-8A8B84FA2A29}" srcOrd="1" destOrd="0" presId="urn:microsoft.com/office/officeart/2005/8/layout/orgChart1"/>
    <dgm:cxn modelId="{6607573F-1E17-4318-A266-2C117691BC06}" type="presOf" srcId="{9E5F1C15-0D47-402C-8C89-5BF0F95D3581}" destId="{9501D842-BA04-42BC-A478-0250A173EF62}" srcOrd="0" destOrd="0" presId="urn:microsoft.com/office/officeart/2005/8/layout/orgChart1"/>
    <dgm:cxn modelId="{F70A3FD6-F305-4B4D-875B-CBEC1C9DDA48}" type="presOf" srcId="{5C749691-A32F-4531-A38D-3A31F6A2B75A}" destId="{730E44FE-3865-41D5-9C5A-FDE8B69F4204}" srcOrd="1" destOrd="0" presId="urn:microsoft.com/office/officeart/2005/8/layout/orgChart1"/>
    <dgm:cxn modelId="{BC49BE32-33B0-401A-A78F-241CC5947DD2}" type="presOf" srcId="{7B16656A-5295-4683-A55B-99A5337D76B5}" destId="{A6A9CDDD-9326-4550-A607-DE5AA1E387E2}" srcOrd="0" destOrd="0" presId="urn:microsoft.com/office/officeart/2005/8/layout/orgChart1"/>
    <dgm:cxn modelId="{8AE37307-6EAE-45F2-BD2B-8F3836F803D4}" type="presOf" srcId="{FE8A1589-042D-4E65-84A6-92DCE953E716}" destId="{70E62CCC-70B2-40D0-B054-38DC598CA281}" srcOrd="1" destOrd="0" presId="urn:microsoft.com/office/officeart/2005/8/layout/orgChart1"/>
    <dgm:cxn modelId="{EFE620E5-E54C-477C-8454-636335F33596}" type="presParOf" srcId="{8F6133F5-9EF1-425A-A3AF-6634CBB93EE1}" destId="{0669575C-DE26-4CDC-A603-96CC33588A63}" srcOrd="0" destOrd="0" presId="urn:microsoft.com/office/officeart/2005/8/layout/orgChart1"/>
    <dgm:cxn modelId="{241F5505-88C2-4C8A-A35B-A3CA1A6A016E}" type="presParOf" srcId="{0669575C-DE26-4CDC-A603-96CC33588A63}" destId="{5570F54F-CA68-4259-A1D7-3C14A9E1A2A3}" srcOrd="0" destOrd="0" presId="urn:microsoft.com/office/officeart/2005/8/layout/orgChart1"/>
    <dgm:cxn modelId="{5244CC17-7038-4285-A738-FEDAF5E12F4C}" type="presParOf" srcId="{5570F54F-CA68-4259-A1D7-3C14A9E1A2A3}" destId="{1A8F7BC0-44D5-4B96-A8CE-59991E1F4C03}" srcOrd="0" destOrd="0" presId="urn:microsoft.com/office/officeart/2005/8/layout/orgChart1"/>
    <dgm:cxn modelId="{0D862910-8D4F-4917-ABED-EB5AFD90AC15}" type="presParOf" srcId="{5570F54F-CA68-4259-A1D7-3C14A9E1A2A3}" destId="{0EE3FD07-F625-48D3-AE95-CB327B9BEB0A}" srcOrd="1" destOrd="0" presId="urn:microsoft.com/office/officeart/2005/8/layout/orgChart1"/>
    <dgm:cxn modelId="{99D4998E-6839-4398-A6E7-F4422EE29071}" type="presParOf" srcId="{0669575C-DE26-4CDC-A603-96CC33588A63}" destId="{B1B6B43D-06A6-4681-A6D5-A188E529A38E}" srcOrd="1" destOrd="0" presId="urn:microsoft.com/office/officeart/2005/8/layout/orgChart1"/>
    <dgm:cxn modelId="{A72F6407-D413-41EA-8B58-4AA35512289D}" type="presParOf" srcId="{B1B6B43D-06A6-4681-A6D5-A188E529A38E}" destId="{A6A9CDDD-9326-4550-A607-DE5AA1E387E2}" srcOrd="0" destOrd="0" presId="urn:microsoft.com/office/officeart/2005/8/layout/orgChart1"/>
    <dgm:cxn modelId="{7273F334-DC8F-4E82-AE60-7B0FD1E63A43}" type="presParOf" srcId="{B1B6B43D-06A6-4681-A6D5-A188E529A38E}" destId="{EC1B1696-AB39-457B-B33F-0B46F94920E3}" srcOrd="1" destOrd="0" presId="urn:microsoft.com/office/officeart/2005/8/layout/orgChart1"/>
    <dgm:cxn modelId="{155F4A2D-E338-4F0F-88D7-C43A3F157573}" type="presParOf" srcId="{EC1B1696-AB39-457B-B33F-0B46F94920E3}" destId="{AB8BA6A2-B8B4-4A33-9418-DB338779291D}" srcOrd="0" destOrd="0" presId="urn:microsoft.com/office/officeart/2005/8/layout/orgChart1"/>
    <dgm:cxn modelId="{9DBCE58E-A7D2-426A-86DA-21B1D03C6ADC}" type="presParOf" srcId="{AB8BA6A2-B8B4-4A33-9418-DB338779291D}" destId="{B1E17083-8708-4483-A857-5365643D235A}" srcOrd="0" destOrd="0" presId="urn:microsoft.com/office/officeart/2005/8/layout/orgChart1"/>
    <dgm:cxn modelId="{83C58ACD-CB9F-4898-9532-3AFDCFCBBE71}" type="presParOf" srcId="{AB8BA6A2-B8B4-4A33-9418-DB338779291D}" destId="{1774BED2-9D68-4554-BD4D-8A8B84FA2A29}" srcOrd="1" destOrd="0" presId="urn:microsoft.com/office/officeart/2005/8/layout/orgChart1"/>
    <dgm:cxn modelId="{A5E080C9-A0D7-43B3-8F42-ACE47C34ECF4}" type="presParOf" srcId="{EC1B1696-AB39-457B-B33F-0B46F94920E3}" destId="{7D35763D-4B20-4FB1-9A6A-76E041669AD6}" srcOrd="1" destOrd="0" presId="urn:microsoft.com/office/officeart/2005/8/layout/orgChart1"/>
    <dgm:cxn modelId="{C4DC9AEC-EBD9-4E0C-B15E-87F1269D25D9}" type="presParOf" srcId="{7D35763D-4B20-4FB1-9A6A-76E041669AD6}" destId="{F69CEF98-B96D-42DA-9F08-4DEC4C97CEC1}" srcOrd="0" destOrd="0" presId="urn:microsoft.com/office/officeart/2005/8/layout/orgChart1"/>
    <dgm:cxn modelId="{1B9F9AB3-B722-4527-A64E-BB9BD63212D1}" type="presParOf" srcId="{7D35763D-4B20-4FB1-9A6A-76E041669AD6}" destId="{17F4AB08-C40B-451E-A91A-95B11CCF3446}" srcOrd="1" destOrd="0" presId="urn:microsoft.com/office/officeart/2005/8/layout/orgChart1"/>
    <dgm:cxn modelId="{FD77E12D-6893-411D-BDE5-8AAAC85786B3}" type="presParOf" srcId="{17F4AB08-C40B-451E-A91A-95B11CCF3446}" destId="{E0318473-9AF1-476B-84B2-3A918FBE1EE0}" srcOrd="0" destOrd="0" presId="urn:microsoft.com/office/officeart/2005/8/layout/orgChart1"/>
    <dgm:cxn modelId="{0603ED35-4E16-4900-AF2A-36D17CC00A65}" type="presParOf" srcId="{E0318473-9AF1-476B-84B2-3A918FBE1EE0}" destId="{D10DC062-CC94-49D3-B35E-87635E4C747B}" srcOrd="0" destOrd="0" presId="urn:microsoft.com/office/officeart/2005/8/layout/orgChart1"/>
    <dgm:cxn modelId="{F8800F19-B055-4259-942E-03B18E3C6163}" type="presParOf" srcId="{E0318473-9AF1-476B-84B2-3A918FBE1EE0}" destId="{730E44FE-3865-41D5-9C5A-FDE8B69F4204}" srcOrd="1" destOrd="0" presId="urn:microsoft.com/office/officeart/2005/8/layout/orgChart1"/>
    <dgm:cxn modelId="{B96880DD-8499-4EBC-A3D9-094073DC8095}" type="presParOf" srcId="{17F4AB08-C40B-451E-A91A-95B11CCF3446}" destId="{4D20EFD2-A5B4-4385-BF2F-9BE2B8909471}" srcOrd="1" destOrd="0" presId="urn:microsoft.com/office/officeart/2005/8/layout/orgChart1"/>
    <dgm:cxn modelId="{1BE8D5F9-9335-4396-810D-C5899401D850}" type="presParOf" srcId="{17F4AB08-C40B-451E-A91A-95B11CCF3446}" destId="{C03D9153-355B-47B1-BBF0-3ADC1CAEF9F7}" srcOrd="2" destOrd="0" presId="urn:microsoft.com/office/officeart/2005/8/layout/orgChart1"/>
    <dgm:cxn modelId="{5F392737-0ED8-49C3-91F0-52734FE29665}" type="presParOf" srcId="{EC1B1696-AB39-457B-B33F-0B46F94920E3}" destId="{64A09845-AD43-4AB4-BC7D-2E2DB366B8A6}" srcOrd="2" destOrd="0" presId="urn:microsoft.com/office/officeart/2005/8/layout/orgChart1"/>
    <dgm:cxn modelId="{3EBF5282-FC4B-4A5A-92FA-E051E9D38D72}" type="presParOf" srcId="{B1B6B43D-06A6-4681-A6D5-A188E529A38E}" destId="{88E7D243-CCB9-4C1F-A616-BC0C208BAFA5}" srcOrd="2" destOrd="0" presId="urn:microsoft.com/office/officeart/2005/8/layout/orgChart1"/>
    <dgm:cxn modelId="{CCE3C538-AFDF-4177-AB53-82B8F0660715}" type="presParOf" srcId="{B1B6B43D-06A6-4681-A6D5-A188E529A38E}" destId="{90ECFE28-889E-4F5C-A496-0C7035FFB7B1}" srcOrd="3" destOrd="0" presId="urn:microsoft.com/office/officeart/2005/8/layout/orgChart1"/>
    <dgm:cxn modelId="{E05C1148-6290-4780-B28F-3D21F6349521}" type="presParOf" srcId="{90ECFE28-889E-4F5C-A496-0C7035FFB7B1}" destId="{D3ED7284-D8F9-467C-BE82-6C15B15E314A}" srcOrd="0" destOrd="0" presId="urn:microsoft.com/office/officeart/2005/8/layout/orgChart1"/>
    <dgm:cxn modelId="{E02A5912-C653-4327-BC88-9DA926870FA3}" type="presParOf" srcId="{D3ED7284-D8F9-467C-BE82-6C15B15E314A}" destId="{647F20E7-FD95-494C-A645-7046BBC25731}" srcOrd="0" destOrd="0" presId="urn:microsoft.com/office/officeart/2005/8/layout/orgChart1"/>
    <dgm:cxn modelId="{AD4B5312-7BFC-47F0-B8A8-1AB21898BE41}" type="presParOf" srcId="{D3ED7284-D8F9-467C-BE82-6C15B15E314A}" destId="{3B591D1C-BF10-4BB6-A0F6-7E67E6F44204}" srcOrd="1" destOrd="0" presId="urn:microsoft.com/office/officeart/2005/8/layout/orgChart1"/>
    <dgm:cxn modelId="{C1EA7B8A-060B-4187-8721-69B4F401B283}" type="presParOf" srcId="{90ECFE28-889E-4F5C-A496-0C7035FFB7B1}" destId="{F1CFC5C4-C520-4D25-813A-03B7117BEED8}" srcOrd="1" destOrd="0" presId="urn:microsoft.com/office/officeart/2005/8/layout/orgChart1"/>
    <dgm:cxn modelId="{198A3CDF-16C5-47E3-AC39-4D4F9886BAB2}" type="presParOf" srcId="{F1CFC5C4-C520-4D25-813A-03B7117BEED8}" destId="{9501D842-BA04-42BC-A478-0250A173EF62}" srcOrd="0" destOrd="0" presId="urn:microsoft.com/office/officeart/2005/8/layout/orgChart1"/>
    <dgm:cxn modelId="{578E68D1-D6A7-4336-9353-F82E68D98CAD}" type="presParOf" srcId="{F1CFC5C4-C520-4D25-813A-03B7117BEED8}" destId="{C868090D-9474-4EAF-83E8-18324D4BDDC0}" srcOrd="1" destOrd="0" presId="urn:microsoft.com/office/officeart/2005/8/layout/orgChart1"/>
    <dgm:cxn modelId="{0345F1E1-3EED-40AA-923D-B14473542E09}" type="presParOf" srcId="{C868090D-9474-4EAF-83E8-18324D4BDDC0}" destId="{AC33E526-E931-4262-890E-DE81DD0FFE6C}" srcOrd="0" destOrd="0" presId="urn:microsoft.com/office/officeart/2005/8/layout/orgChart1"/>
    <dgm:cxn modelId="{BE468503-4C86-4EAB-ADD1-B18F4B33F78A}" type="presParOf" srcId="{AC33E526-E931-4262-890E-DE81DD0FFE6C}" destId="{61A638F4-95B7-4B55-9CC7-BEE69A683FAD}" srcOrd="0" destOrd="0" presId="urn:microsoft.com/office/officeart/2005/8/layout/orgChart1"/>
    <dgm:cxn modelId="{0FA2CE60-4A80-4197-97FC-848099689EB3}" type="presParOf" srcId="{AC33E526-E931-4262-890E-DE81DD0FFE6C}" destId="{982D0457-7CE3-4965-9370-0EE40A3D2D54}" srcOrd="1" destOrd="0" presId="urn:microsoft.com/office/officeart/2005/8/layout/orgChart1"/>
    <dgm:cxn modelId="{5A39FB1F-566A-4A45-960C-3BE0E40067AE}" type="presParOf" srcId="{C868090D-9474-4EAF-83E8-18324D4BDDC0}" destId="{33586547-5164-4F36-AEF8-0212097FB7EF}" srcOrd="1" destOrd="0" presId="urn:microsoft.com/office/officeart/2005/8/layout/orgChart1"/>
    <dgm:cxn modelId="{E8AE2546-C373-47D4-B108-7135142AF1AF}" type="presParOf" srcId="{33586547-5164-4F36-AEF8-0212097FB7EF}" destId="{4B525A85-284A-4C8F-A634-94C0808E17F8}" srcOrd="0" destOrd="0" presId="urn:microsoft.com/office/officeart/2005/8/layout/orgChart1"/>
    <dgm:cxn modelId="{3828942E-4C19-4A2D-9326-B917EAD4D7D6}" type="presParOf" srcId="{33586547-5164-4F36-AEF8-0212097FB7EF}" destId="{973ADFFD-480E-4975-9990-447C6484F31F}" srcOrd="1" destOrd="0" presId="urn:microsoft.com/office/officeart/2005/8/layout/orgChart1"/>
    <dgm:cxn modelId="{5DD0C947-0C0B-4F4D-BF28-11C319D84C91}" type="presParOf" srcId="{973ADFFD-480E-4975-9990-447C6484F31F}" destId="{22FAD5C3-A1A7-4F5A-B2C4-A30208C59078}" srcOrd="0" destOrd="0" presId="urn:microsoft.com/office/officeart/2005/8/layout/orgChart1"/>
    <dgm:cxn modelId="{525521A5-631B-4FCE-9CD7-585907DEF50E}" type="presParOf" srcId="{22FAD5C3-A1A7-4F5A-B2C4-A30208C59078}" destId="{F674B423-A74E-4BFF-B05B-2E53A30443FB}" srcOrd="0" destOrd="0" presId="urn:microsoft.com/office/officeart/2005/8/layout/orgChart1"/>
    <dgm:cxn modelId="{2EF50DDD-00D0-4E97-865A-237E73AC77BB}" type="presParOf" srcId="{22FAD5C3-A1A7-4F5A-B2C4-A30208C59078}" destId="{056AA393-22D5-46B4-996E-DC34E4F0B63A}" srcOrd="1" destOrd="0" presId="urn:microsoft.com/office/officeart/2005/8/layout/orgChart1"/>
    <dgm:cxn modelId="{B45ABF2C-4266-4DBB-AB80-670C58C1B247}" type="presParOf" srcId="{973ADFFD-480E-4975-9990-447C6484F31F}" destId="{54FCA509-D58B-41C7-ADDC-AB294DE2C830}" srcOrd="1" destOrd="0" presId="urn:microsoft.com/office/officeart/2005/8/layout/orgChart1"/>
    <dgm:cxn modelId="{01DE0FA0-1C52-4415-87BC-F1DE0A49CEF5}" type="presParOf" srcId="{973ADFFD-480E-4975-9990-447C6484F31F}" destId="{47705C42-A2A6-493F-BEC7-DE1F1866BF73}" srcOrd="2" destOrd="0" presId="urn:microsoft.com/office/officeart/2005/8/layout/orgChart1"/>
    <dgm:cxn modelId="{26201EBD-550F-455E-98C5-E8D73D645177}" type="presParOf" srcId="{C868090D-9474-4EAF-83E8-18324D4BDDC0}" destId="{6DB00266-65DC-4AF2-9DE6-C8706D72AAA6}" srcOrd="2" destOrd="0" presId="urn:microsoft.com/office/officeart/2005/8/layout/orgChart1"/>
    <dgm:cxn modelId="{99BC60F7-3550-4F28-ACDD-D0998BA8D8D5}" type="presParOf" srcId="{90ECFE28-889E-4F5C-A496-0C7035FFB7B1}" destId="{FE58FD7B-85E2-4BFF-9878-17153A109774}" srcOrd="2" destOrd="0" presId="urn:microsoft.com/office/officeart/2005/8/layout/orgChart1"/>
    <dgm:cxn modelId="{A3DC6141-9D97-4AD6-B865-71750B4CAF82}" type="presParOf" srcId="{B1B6B43D-06A6-4681-A6D5-A188E529A38E}" destId="{753A789B-FD43-430C-8068-F35E09B36082}" srcOrd="4" destOrd="0" presId="urn:microsoft.com/office/officeart/2005/8/layout/orgChart1"/>
    <dgm:cxn modelId="{5EC606D1-8859-4A1A-8859-0A0845F1A694}" type="presParOf" srcId="{B1B6B43D-06A6-4681-A6D5-A188E529A38E}" destId="{23DBE2CA-08F5-4DDA-88C4-F10707C6D2D0}" srcOrd="5" destOrd="0" presId="urn:microsoft.com/office/officeart/2005/8/layout/orgChart1"/>
    <dgm:cxn modelId="{2431C7CD-6277-479D-BADF-12551C5813C9}" type="presParOf" srcId="{23DBE2CA-08F5-4DDA-88C4-F10707C6D2D0}" destId="{4B5670C3-E6A6-4266-BF6E-68B1C27A9AF3}" srcOrd="0" destOrd="0" presId="urn:microsoft.com/office/officeart/2005/8/layout/orgChart1"/>
    <dgm:cxn modelId="{521B0F26-151A-4D70-BCA7-41AD61114032}" type="presParOf" srcId="{4B5670C3-E6A6-4266-BF6E-68B1C27A9AF3}" destId="{9F321675-4A74-4FB1-A54B-9195D88C2BCD}" srcOrd="0" destOrd="0" presId="urn:microsoft.com/office/officeart/2005/8/layout/orgChart1"/>
    <dgm:cxn modelId="{3BC89927-4D0B-4EE1-AAD8-9656E3FB47D6}" type="presParOf" srcId="{4B5670C3-E6A6-4266-BF6E-68B1C27A9AF3}" destId="{C9A6A791-59FC-48D5-96D6-5811089DDBB6}" srcOrd="1" destOrd="0" presId="urn:microsoft.com/office/officeart/2005/8/layout/orgChart1"/>
    <dgm:cxn modelId="{D33A710A-CDDA-481F-B9A4-1FE3F92F00A8}" type="presParOf" srcId="{23DBE2CA-08F5-4DDA-88C4-F10707C6D2D0}" destId="{8994494A-293A-43DF-91E8-1784045FCE14}" srcOrd="1" destOrd="0" presId="urn:microsoft.com/office/officeart/2005/8/layout/orgChart1"/>
    <dgm:cxn modelId="{B1ACFC7E-8AAF-4E2F-9330-DB643351CD14}" type="presParOf" srcId="{8994494A-293A-43DF-91E8-1784045FCE14}" destId="{D76B885F-5485-4532-9969-CB8D27505A76}" srcOrd="0" destOrd="0" presId="urn:microsoft.com/office/officeart/2005/8/layout/orgChart1"/>
    <dgm:cxn modelId="{6A2741DF-0B79-4C9D-A946-956DA6BDC2B0}" type="presParOf" srcId="{8994494A-293A-43DF-91E8-1784045FCE14}" destId="{DE042B0F-01BC-4445-9D47-8EC2E6993DBA}" srcOrd="1" destOrd="0" presId="urn:microsoft.com/office/officeart/2005/8/layout/orgChart1"/>
    <dgm:cxn modelId="{6E63A5F7-FC03-4CF1-9D7D-AB8EE1BBE89B}" type="presParOf" srcId="{DE042B0F-01BC-4445-9D47-8EC2E6993DBA}" destId="{75CA50B1-D0D5-4B33-BF00-D2405A6EAB4E}" srcOrd="0" destOrd="0" presId="urn:microsoft.com/office/officeart/2005/8/layout/orgChart1"/>
    <dgm:cxn modelId="{177F1EED-24C3-45D8-ACB5-73457D29A860}" type="presParOf" srcId="{75CA50B1-D0D5-4B33-BF00-D2405A6EAB4E}" destId="{A06A59AC-0945-49A5-85F5-374D94B42B6F}" srcOrd="0" destOrd="0" presId="urn:microsoft.com/office/officeart/2005/8/layout/orgChart1"/>
    <dgm:cxn modelId="{B6AE8DCA-E9F4-4B6C-8F76-205FF84CA9C6}" type="presParOf" srcId="{75CA50B1-D0D5-4B33-BF00-D2405A6EAB4E}" destId="{0EFB0C9B-9C59-4E75-B3AC-D9A3F9A80E04}" srcOrd="1" destOrd="0" presId="urn:microsoft.com/office/officeart/2005/8/layout/orgChart1"/>
    <dgm:cxn modelId="{1F858FEA-6EDD-4716-B704-81EF6C083209}" type="presParOf" srcId="{DE042B0F-01BC-4445-9D47-8EC2E6993DBA}" destId="{75BAF8DB-3BD4-4838-9E5A-EDADD4D53307}" srcOrd="1" destOrd="0" presId="urn:microsoft.com/office/officeart/2005/8/layout/orgChart1"/>
    <dgm:cxn modelId="{CCB29DCD-5BBE-4F1A-816E-4BC1995B5A4A}" type="presParOf" srcId="{DE042B0F-01BC-4445-9D47-8EC2E6993DBA}" destId="{62915B80-80A5-4649-8A7E-5DFF33DF3743}" srcOrd="2" destOrd="0" presId="urn:microsoft.com/office/officeart/2005/8/layout/orgChart1"/>
    <dgm:cxn modelId="{E5C46309-A213-4995-9767-6AE7F73B18E9}" type="presParOf" srcId="{23DBE2CA-08F5-4DDA-88C4-F10707C6D2D0}" destId="{B04BB770-D154-4DFE-962C-09BD093C2C22}" srcOrd="2" destOrd="0" presId="urn:microsoft.com/office/officeart/2005/8/layout/orgChart1"/>
    <dgm:cxn modelId="{65994B89-F919-4A94-A4AE-45917C68ABDD}" type="presParOf" srcId="{B1B6B43D-06A6-4681-A6D5-A188E529A38E}" destId="{CE5E29B8-0BAA-4769-8485-C77070B8DB9B}" srcOrd="6" destOrd="0" presId="urn:microsoft.com/office/officeart/2005/8/layout/orgChart1"/>
    <dgm:cxn modelId="{949E9D5F-FA7F-4156-ADCC-E3C5B1C4FA5E}" type="presParOf" srcId="{B1B6B43D-06A6-4681-A6D5-A188E529A38E}" destId="{1FDC0692-CFDE-4647-AEC9-1E94F1239C4C}" srcOrd="7" destOrd="0" presId="urn:microsoft.com/office/officeart/2005/8/layout/orgChart1"/>
    <dgm:cxn modelId="{4B6526B2-233C-4072-8403-FA5FF3222E05}" type="presParOf" srcId="{1FDC0692-CFDE-4647-AEC9-1E94F1239C4C}" destId="{84236892-4B4B-421D-BE96-19946D901A73}" srcOrd="0" destOrd="0" presId="urn:microsoft.com/office/officeart/2005/8/layout/orgChart1"/>
    <dgm:cxn modelId="{D69567B3-C17A-4A92-B93C-BF8CE5609402}" type="presParOf" srcId="{84236892-4B4B-421D-BE96-19946D901A73}" destId="{D99421F2-2B3B-4556-B2FB-90349A4FCD31}" srcOrd="0" destOrd="0" presId="urn:microsoft.com/office/officeart/2005/8/layout/orgChart1"/>
    <dgm:cxn modelId="{8FCE95C0-B529-4ECB-A26D-0BFF3B976297}" type="presParOf" srcId="{84236892-4B4B-421D-BE96-19946D901A73}" destId="{70E62CCC-70B2-40D0-B054-38DC598CA281}" srcOrd="1" destOrd="0" presId="urn:microsoft.com/office/officeart/2005/8/layout/orgChart1"/>
    <dgm:cxn modelId="{822AE9BE-BE27-4A6F-83B7-DFB137FD2BB4}" type="presParOf" srcId="{1FDC0692-CFDE-4647-AEC9-1E94F1239C4C}" destId="{EA92A9E5-50A4-4CC7-A5E9-50D6F85B1FCD}" srcOrd="1" destOrd="0" presId="urn:microsoft.com/office/officeart/2005/8/layout/orgChart1"/>
    <dgm:cxn modelId="{E6445D03-AE77-4801-A53F-45132B84D852}" type="presParOf" srcId="{EA92A9E5-50A4-4CC7-A5E9-50D6F85B1FCD}" destId="{EF13F029-DE39-46EC-8631-0CCDBE421B11}" srcOrd="0" destOrd="0" presId="urn:microsoft.com/office/officeart/2005/8/layout/orgChart1"/>
    <dgm:cxn modelId="{BD45755E-C54F-4E8E-A81B-E12EE7D282F0}" type="presParOf" srcId="{EA92A9E5-50A4-4CC7-A5E9-50D6F85B1FCD}" destId="{9834CED2-1B45-45DD-BDFB-FE2E741B0776}" srcOrd="1" destOrd="0" presId="urn:microsoft.com/office/officeart/2005/8/layout/orgChart1"/>
    <dgm:cxn modelId="{5D4B1C7C-B8D2-459B-AD8F-B9E7FC5DD133}" type="presParOf" srcId="{9834CED2-1B45-45DD-BDFB-FE2E741B0776}" destId="{AB768BDF-C620-4F72-8905-DC158692B5FB}" srcOrd="0" destOrd="0" presId="urn:microsoft.com/office/officeart/2005/8/layout/orgChart1"/>
    <dgm:cxn modelId="{3BD99236-1648-4FB6-B4CD-4406C23C6444}" type="presParOf" srcId="{AB768BDF-C620-4F72-8905-DC158692B5FB}" destId="{8620B786-39FE-4C8B-B81D-8F46F73B772F}" srcOrd="0" destOrd="0" presId="urn:microsoft.com/office/officeart/2005/8/layout/orgChart1"/>
    <dgm:cxn modelId="{66D47FDF-FE9C-4A1D-9B1C-DF89832ECEE7}" type="presParOf" srcId="{AB768BDF-C620-4F72-8905-DC158692B5FB}" destId="{4D4BB14B-33DE-4A2F-ABC3-F680718A114C}" srcOrd="1" destOrd="0" presId="urn:microsoft.com/office/officeart/2005/8/layout/orgChart1"/>
    <dgm:cxn modelId="{375A1BD9-AF7C-4E5B-82D5-8F578E148D2B}" type="presParOf" srcId="{9834CED2-1B45-45DD-BDFB-FE2E741B0776}" destId="{2FAD76C3-ED9A-42BF-8720-EAC11607F360}" srcOrd="1" destOrd="0" presId="urn:microsoft.com/office/officeart/2005/8/layout/orgChart1"/>
    <dgm:cxn modelId="{F921F3C5-E19D-4B41-90C3-4CCE4B37F1F4}" type="presParOf" srcId="{9834CED2-1B45-45DD-BDFB-FE2E741B0776}" destId="{5B3DBA95-319F-4ADC-A64E-C90D74AC214D}" srcOrd="2" destOrd="0" presId="urn:microsoft.com/office/officeart/2005/8/layout/orgChart1"/>
    <dgm:cxn modelId="{1639C87D-6186-4090-A260-E2ADA7A06937}" type="presParOf" srcId="{1FDC0692-CFDE-4647-AEC9-1E94F1239C4C}" destId="{5C95EDED-4E43-4DAE-B17E-4D86AB3A4C7B}" srcOrd="2" destOrd="0" presId="urn:microsoft.com/office/officeart/2005/8/layout/orgChart1"/>
    <dgm:cxn modelId="{6DDA3958-9E0D-41FA-94E7-2334CF21BF90}" type="presParOf" srcId="{0669575C-DE26-4CDC-A603-96CC33588A63}" destId="{E55F4AE9-21B3-49A6-A029-B40F70990DC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0EE592-F930-4A9E-BAC7-28A0DAD73BB7}"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85778A27-95B7-4F38-8CDE-4D26472865AB}">
      <dgm:prSet phldrT="[Text]"/>
      <dgm:spPr/>
      <dgm:t>
        <a:bodyPr/>
        <a:lstStyle/>
        <a:p>
          <a:r>
            <a:rPr lang="en-US" altLang="en-US" dirty="0" smtClean="0">
              <a:solidFill>
                <a:srgbClr val="4C8180"/>
              </a:solidFill>
              <a:latin typeface="Century Gothic" charset="0"/>
              <a:ea typeface="Century Gothic" charset="0"/>
              <a:cs typeface="Century Gothic" charset="0"/>
            </a:rPr>
            <a:t>Measurement of Plasma Proteins</a:t>
          </a:r>
          <a:endParaRPr lang="en-US" dirty="0"/>
        </a:p>
      </dgm:t>
    </dgm:pt>
    <dgm:pt modelId="{95C7E97E-067E-4E3B-BD4D-45E0DDA6A95E}" type="parTrans" cxnId="{FBFCDE18-2166-45F1-800F-FA50435EBDDB}">
      <dgm:prSet/>
      <dgm:spPr/>
      <dgm:t>
        <a:bodyPr/>
        <a:lstStyle/>
        <a:p>
          <a:endParaRPr lang="en-US"/>
        </a:p>
      </dgm:t>
    </dgm:pt>
    <dgm:pt modelId="{0DD43F65-C346-4F38-BBC8-03938D0AEF95}" type="sibTrans" cxnId="{FBFCDE18-2166-45F1-800F-FA50435EBDDB}">
      <dgm:prSet/>
      <dgm:spPr/>
      <dgm:t>
        <a:bodyPr/>
        <a:lstStyle/>
        <a:p>
          <a:endParaRPr lang="en-US"/>
        </a:p>
      </dgm:t>
    </dgm:pt>
    <dgm:pt modelId="{4455C5B8-43E2-4340-B28B-E30CCBC0F1D8}">
      <dgm:prSet phldrT="[Text]"/>
      <dgm:spPr/>
      <dgm:t>
        <a:bodyPr/>
        <a:lstStyle/>
        <a:p>
          <a:r>
            <a:rPr lang="en-US" b="1" dirty="0" smtClean="0">
              <a:solidFill>
                <a:srgbClr val="30AAB1"/>
              </a:solidFill>
              <a:ea typeface="ＭＳ Ｐゴシック" charset="-128"/>
            </a:rPr>
            <a:t>A) Quantitative measurement of a specific protein:</a:t>
          </a:r>
          <a:endParaRPr lang="en-US" dirty="0"/>
        </a:p>
      </dgm:t>
    </dgm:pt>
    <dgm:pt modelId="{286970A8-2051-49F3-9BCF-C75CABA70849}" type="parTrans" cxnId="{76DD4632-CC1C-4513-83FB-53B131A21AC8}">
      <dgm:prSet/>
      <dgm:spPr/>
      <dgm:t>
        <a:bodyPr/>
        <a:lstStyle/>
        <a:p>
          <a:endParaRPr lang="en-US"/>
        </a:p>
      </dgm:t>
    </dgm:pt>
    <dgm:pt modelId="{DAFE671E-0C44-4888-8E3B-34638094B4F0}" type="sibTrans" cxnId="{76DD4632-CC1C-4513-83FB-53B131A21AC8}">
      <dgm:prSet/>
      <dgm:spPr/>
      <dgm:t>
        <a:bodyPr/>
        <a:lstStyle/>
        <a:p>
          <a:endParaRPr lang="en-US"/>
        </a:p>
      </dgm:t>
    </dgm:pt>
    <dgm:pt modelId="{46B7D2B8-9E22-4A71-A901-DEC9D541C255}">
      <dgm:prSet phldrT="[Text]"/>
      <dgm:spPr/>
      <dgm:t>
        <a:bodyPr/>
        <a:lstStyle/>
        <a:p>
          <a:r>
            <a:rPr lang="en-US" b="1" dirty="0" smtClean="0">
              <a:solidFill>
                <a:srgbClr val="30AAB1"/>
              </a:solidFill>
              <a:ea typeface="ＭＳ Ｐゴシック" charset="-128"/>
            </a:rPr>
            <a:t>B) </a:t>
          </a:r>
          <a:r>
            <a:rPr lang="en-US" b="1" dirty="0" err="1" smtClean="0">
              <a:solidFill>
                <a:srgbClr val="30AAB1"/>
              </a:solidFill>
              <a:ea typeface="ＭＳ Ｐゴシック" charset="-128"/>
            </a:rPr>
            <a:t>Semiquantitative</a:t>
          </a:r>
          <a:r>
            <a:rPr lang="en-US" b="1" dirty="0" smtClean="0">
              <a:solidFill>
                <a:srgbClr val="30AAB1"/>
              </a:solidFill>
              <a:ea typeface="ＭＳ Ｐゴシック" charset="-128"/>
            </a:rPr>
            <a:t> measurement by electrophoresis:</a:t>
          </a:r>
          <a:endParaRPr lang="en-US" dirty="0"/>
        </a:p>
      </dgm:t>
    </dgm:pt>
    <dgm:pt modelId="{E4C177FE-D073-45A8-BCFF-7FB1B92EEFA1}" type="parTrans" cxnId="{815656D3-86F8-457D-B518-56D3687EF302}">
      <dgm:prSet/>
      <dgm:spPr/>
      <dgm:t>
        <a:bodyPr/>
        <a:lstStyle/>
        <a:p>
          <a:endParaRPr lang="en-US"/>
        </a:p>
      </dgm:t>
    </dgm:pt>
    <dgm:pt modelId="{97A16572-01F5-448E-B515-FA48E67429CF}" type="sibTrans" cxnId="{815656D3-86F8-457D-B518-56D3687EF302}">
      <dgm:prSet/>
      <dgm:spPr/>
      <dgm:t>
        <a:bodyPr/>
        <a:lstStyle/>
        <a:p>
          <a:endParaRPr lang="en-US"/>
        </a:p>
      </dgm:t>
    </dgm:pt>
    <dgm:pt modelId="{2480458D-6E05-410B-8109-2109E47DC2D6}">
      <dgm:prSet custT="1"/>
      <dgm:spPr/>
      <dgm:t>
        <a:bodyPr/>
        <a:lstStyle/>
        <a:p>
          <a:r>
            <a:rPr lang="en-US" sz="1800" dirty="0" smtClean="0">
              <a:solidFill>
                <a:srgbClr val="FF0000"/>
              </a:solidFill>
              <a:ea typeface="ＭＳ Ｐゴシック" charset="-128"/>
            </a:rPr>
            <a:t>Chemical:</a:t>
          </a:r>
          <a:endParaRPr lang="en-US" sz="1800" dirty="0"/>
        </a:p>
      </dgm:t>
    </dgm:pt>
    <dgm:pt modelId="{B5802CC7-A276-4AF2-B2EA-9E76AD1F9D33}" type="parTrans" cxnId="{101B06DE-0063-440C-96C9-78362973032D}">
      <dgm:prSet/>
      <dgm:spPr/>
      <dgm:t>
        <a:bodyPr/>
        <a:lstStyle/>
        <a:p>
          <a:endParaRPr lang="en-US"/>
        </a:p>
      </dgm:t>
    </dgm:pt>
    <dgm:pt modelId="{750D63C0-DA3C-48E2-BD99-7B15802D63DC}" type="sibTrans" cxnId="{101B06DE-0063-440C-96C9-78362973032D}">
      <dgm:prSet/>
      <dgm:spPr/>
      <dgm:t>
        <a:bodyPr/>
        <a:lstStyle/>
        <a:p>
          <a:endParaRPr lang="en-US"/>
        </a:p>
      </dgm:t>
    </dgm:pt>
    <dgm:pt modelId="{8EFCE059-D7A1-49A1-AC7A-8B0235B1ED78}">
      <dgm:prSet custT="1"/>
      <dgm:spPr/>
      <dgm:t>
        <a:bodyPr/>
        <a:lstStyle/>
        <a:p>
          <a:r>
            <a:rPr lang="en-US" sz="1800" dirty="0" smtClean="0">
              <a:solidFill>
                <a:srgbClr val="FF0000"/>
              </a:solidFill>
              <a:ea typeface="ＭＳ Ｐゴシック" charset="-128"/>
            </a:rPr>
            <a:t>immunological reactions:</a:t>
          </a:r>
          <a:endParaRPr lang="en-US" sz="1800" dirty="0"/>
        </a:p>
      </dgm:t>
    </dgm:pt>
    <dgm:pt modelId="{2E34F333-E0EA-4A97-B965-7C6357CC6365}" type="parTrans" cxnId="{04B0181A-7A30-4965-8A75-10FFD60B1D60}">
      <dgm:prSet/>
      <dgm:spPr/>
      <dgm:t>
        <a:bodyPr/>
        <a:lstStyle/>
        <a:p>
          <a:endParaRPr lang="en-US"/>
        </a:p>
      </dgm:t>
    </dgm:pt>
    <dgm:pt modelId="{06245228-0D54-429E-8F96-D6536776D17B}" type="sibTrans" cxnId="{04B0181A-7A30-4965-8A75-10FFD60B1D60}">
      <dgm:prSet/>
      <dgm:spPr/>
      <dgm:t>
        <a:bodyPr/>
        <a:lstStyle/>
        <a:p>
          <a:endParaRPr lang="en-US"/>
        </a:p>
      </dgm:t>
    </dgm:pt>
    <dgm:pt modelId="{0C39EAFE-B3B1-4132-B90C-8BBECC72CDD5}">
      <dgm:prSet/>
      <dgm:spPr/>
      <dgm:t>
        <a:bodyPr/>
        <a:lstStyle/>
        <a:p>
          <a:r>
            <a:rPr lang="en-US" dirty="0" smtClean="0">
              <a:solidFill>
                <a:srgbClr val="00B050"/>
              </a:solidFill>
            </a:rPr>
            <a:t>Immunological reaction: some proteins we can’t design a test sensitive enough to pick up level of the protein; we raise the antibodies against it since they are very specific they increase sensitivity.</a:t>
          </a:r>
        </a:p>
        <a:p>
          <a:r>
            <a:rPr lang="en-US" dirty="0" smtClean="0">
              <a:solidFill>
                <a:srgbClr val="00B050"/>
              </a:solidFill>
            </a:rPr>
            <a:t>both ways  give the exact amount of wanted to protein. </a:t>
          </a:r>
          <a:endParaRPr lang="en-US" dirty="0"/>
        </a:p>
      </dgm:t>
    </dgm:pt>
    <dgm:pt modelId="{B9556CA7-408D-41BF-850B-C61DC9AD9B4C}" type="parTrans" cxnId="{921C6632-765E-4ECF-8313-FCE9A9C57D95}">
      <dgm:prSet/>
      <dgm:spPr/>
      <dgm:t>
        <a:bodyPr/>
        <a:lstStyle/>
        <a:p>
          <a:endParaRPr lang="en-US"/>
        </a:p>
      </dgm:t>
    </dgm:pt>
    <dgm:pt modelId="{B6EC4D49-14EC-4215-B860-D102F172F418}" type="sibTrans" cxnId="{921C6632-765E-4ECF-8313-FCE9A9C57D95}">
      <dgm:prSet/>
      <dgm:spPr/>
      <dgm:t>
        <a:bodyPr/>
        <a:lstStyle/>
        <a:p>
          <a:endParaRPr lang="en-US"/>
        </a:p>
      </dgm:t>
    </dgm:pt>
    <dgm:pt modelId="{FA283A4D-8D28-41F1-B7DA-FAE2037679D5}">
      <dgm:prSet/>
      <dgm:spPr/>
      <dgm:t>
        <a:bodyPr/>
        <a:lstStyle/>
        <a:p>
          <a:r>
            <a:rPr lang="en-US" dirty="0" smtClean="0">
              <a:solidFill>
                <a:srgbClr val="00B050"/>
              </a:solidFill>
            </a:rPr>
            <a:t>specific way to measure specific protein.</a:t>
          </a:r>
          <a:endParaRPr lang="en-US" dirty="0"/>
        </a:p>
      </dgm:t>
    </dgm:pt>
    <dgm:pt modelId="{C0C793D7-6CF2-4CB6-A6E2-1BEB1723A7F1}" type="parTrans" cxnId="{F2AEDF0E-A888-49E7-A570-9A8747E940E0}">
      <dgm:prSet/>
      <dgm:spPr/>
      <dgm:t>
        <a:bodyPr/>
        <a:lstStyle/>
        <a:p>
          <a:endParaRPr lang="en-US"/>
        </a:p>
      </dgm:t>
    </dgm:pt>
    <dgm:pt modelId="{29E36013-321C-4A13-809F-AE807065DEF7}" type="sibTrans" cxnId="{F2AEDF0E-A888-49E7-A570-9A8747E940E0}">
      <dgm:prSet/>
      <dgm:spPr/>
      <dgm:t>
        <a:bodyPr/>
        <a:lstStyle/>
        <a:p>
          <a:endParaRPr lang="en-US"/>
        </a:p>
      </dgm:t>
    </dgm:pt>
    <dgm:pt modelId="{4C1E2329-7E5B-4F8B-BAA9-D2D899E1C1FD}">
      <dgm:prSet/>
      <dgm:spPr/>
      <dgm:t>
        <a:bodyPr/>
        <a:lstStyle/>
        <a:p>
          <a:r>
            <a:rPr lang="en-US" dirty="0" smtClean="0">
              <a:solidFill>
                <a:srgbClr val="334E5D"/>
              </a:solidFill>
              <a:ea typeface="ＭＳ Ｐゴシック" charset="-128"/>
            </a:rPr>
            <a:t>Proteins are separated by their electrical charge in electrophoresis</a:t>
          </a:r>
          <a:endParaRPr lang="en-US" dirty="0"/>
        </a:p>
      </dgm:t>
    </dgm:pt>
    <dgm:pt modelId="{4019394D-DFC7-4C82-9580-A26E743F887B}" type="parTrans" cxnId="{C4B28639-8258-4556-96A7-2BD4B8B80E00}">
      <dgm:prSet/>
      <dgm:spPr/>
      <dgm:t>
        <a:bodyPr/>
        <a:lstStyle/>
        <a:p>
          <a:endParaRPr lang="en-US"/>
        </a:p>
      </dgm:t>
    </dgm:pt>
    <dgm:pt modelId="{5FB27CBA-2CE5-4054-A8CC-DAB1EC9C99D2}" type="sibTrans" cxnId="{C4B28639-8258-4556-96A7-2BD4B8B80E00}">
      <dgm:prSet/>
      <dgm:spPr/>
      <dgm:t>
        <a:bodyPr/>
        <a:lstStyle/>
        <a:p>
          <a:endParaRPr lang="en-US"/>
        </a:p>
      </dgm:t>
    </dgm:pt>
    <dgm:pt modelId="{D0F50804-C874-4FEA-BC8E-32BB2BA9730D}">
      <dgm:prSet/>
      <dgm:spPr/>
      <dgm:t>
        <a:bodyPr/>
        <a:lstStyle/>
        <a:p>
          <a:r>
            <a:rPr lang="en-US" dirty="0" smtClean="0">
              <a:solidFill>
                <a:srgbClr val="FF0000"/>
              </a:solidFill>
              <a:ea typeface="ＭＳ Ｐゴシック" charset="-128"/>
            </a:rPr>
            <a:t>Five separate bands </a:t>
          </a:r>
          <a:r>
            <a:rPr lang="en-US" dirty="0" smtClean="0">
              <a:solidFill>
                <a:srgbClr val="334E5D"/>
              </a:solidFill>
              <a:ea typeface="ＭＳ Ｐゴシック" charset="-128"/>
            </a:rPr>
            <a:t>of proteins are observed</a:t>
          </a:r>
          <a:endParaRPr lang="en-US" dirty="0"/>
        </a:p>
      </dgm:t>
    </dgm:pt>
    <dgm:pt modelId="{8DF11C54-9E50-4BF6-894D-69EDCA743C18}" type="parTrans" cxnId="{30A56311-4E36-4EF9-A4B6-703089708B2F}">
      <dgm:prSet/>
      <dgm:spPr/>
      <dgm:t>
        <a:bodyPr/>
        <a:lstStyle/>
        <a:p>
          <a:endParaRPr lang="en-US"/>
        </a:p>
      </dgm:t>
    </dgm:pt>
    <dgm:pt modelId="{40D36ADB-42A2-42E3-91EA-6AD21ABD2C4C}" type="sibTrans" cxnId="{30A56311-4E36-4EF9-A4B6-703089708B2F}">
      <dgm:prSet/>
      <dgm:spPr/>
      <dgm:t>
        <a:bodyPr/>
        <a:lstStyle/>
        <a:p>
          <a:endParaRPr lang="en-US"/>
        </a:p>
      </dgm:t>
    </dgm:pt>
    <dgm:pt modelId="{7833DFDD-EE18-42C3-80AC-7221E70D92EA}">
      <dgm:prSet/>
      <dgm:spPr/>
      <dgm:t>
        <a:bodyPr/>
        <a:lstStyle/>
        <a:p>
          <a:r>
            <a:rPr lang="en-US" dirty="0" smtClean="0">
              <a:solidFill>
                <a:srgbClr val="334E5D"/>
              </a:solidFill>
              <a:ea typeface="ＭＳ Ｐゴシック" charset="-128"/>
            </a:rPr>
            <a:t>These bands change in disease</a:t>
          </a:r>
          <a:endParaRPr lang="en-US" dirty="0"/>
        </a:p>
      </dgm:t>
    </dgm:pt>
    <dgm:pt modelId="{612B4A4F-1694-47F7-B379-C841206C58AC}" type="parTrans" cxnId="{173AAD0D-5B59-4828-B3FC-F0C1F2A47443}">
      <dgm:prSet/>
      <dgm:spPr/>
      <dgm:t>
        <a:bodyPr/>
        <a:lstStyle/>
        <a:p>
          <a:endParaRPr lang="en-US"/>
        </a:p>
      </dgm:t>
    </dgm:pt>
    <dgm:pt modelId="{C5A1D68E-1220-4758-8C66-A1268AA2A73C}" type="sibTrans" cxnId="{173AAD0D-5B59-4828-B3FC-F0C1F2A47443}">
      <dgm:prSet/>
      <dgm:spPr/>
      <dgm:t>
        <a:bodyPr/>
        <a:lstStyle/>
        <a:p>
          <a:endParaRPr lang="en-US"/>
        </a:p>
      </dgm:t>
    </dgm:pt>
    <dgm:pt modelId="{909F9F86-C8DE-43EE-9737-0E6BE08F1A14}" type="pres">
      <dgm:prSet presAssocID="{0F0EE592-F930-4A9E-BAC7-28A0DAD73BB7}" presName="hierChild1" presStyleCnt="0">
        <dgm:presLayoutVars>
          <dgm:orgChart val="1"/>
          <dgm:chPref val="1"/>
          <dgm:dir/>
          <dgm:animOne val="branch"/>
          <dgm:animLvl val="lvl"/>
          <dgm:resizeHandles/>
        </dgm:presLayoutVars>
      </dgm:prSet>
      <dgm:spPr/>
      <dgm:t>
        <a:bodyPr/>
        <a:lstStyle/>
        <a:p>
          <a:endParaRPr lang="en-US"/>
        </a:p>
      </dgm:t>
    </dgm:pt>
    <dgm:pt modelId="{AF500DFB-2979-4CBB-894F-589D50A85E80}" type="pres">
      <dgm:prSet presAssocID="{85778A27-95B7-4F38-8CDE-4D26472865AB}" presName="hierRoot1" presStyleCnt="0">
        <dgm:presLayoutVars>
          <dgm:hierBranch val="init"/>
        </dgm:presLayoutVars>
      </dgm:prSet>
      <dgm:spPr/>
    </dgm:pt>
    <dgm:pt modelId="{FFE25D77-BF72-41A6-A77A-E17BCED0FD78}" type="pres">
      <dgm:prSet presAssocID="{85778A27-95B7-4F38-8CDE-4D26472865AB}" presName="rootComposite1" presStyleCnt="0"/>
      <dgm:spPr/>
    </dgm:pt>
    <dgm:pt modelId="{3B03F839-E663-44A5-B0B0-D88968CE0185}" type="pres">
      <dgm:prSet presAssocID="{85778A27-95B7-4F38-8CDE-4D26472865AB}" presName="rootText1" presStyleLbl="node0" presStyleIdx="0" presStyleCnt="1">
        <dgm:presLayoutVars>
          <dgm:chPref val="3"/>
        </dgm:presLayoutVars>
      </dgm:prSet>
      <dgm:spPr/>
      <dgm:t>
        <a:bodyPr/>
        <a:lstStyle/>
        <a:p>
          <a:endParaRPr lang="en-US"/>
        </a:p>
      </dgm:t>
    </dgm:pt>
    <dgm:pt modelId="{9F71FB79-9569-4905-8140-47FFCB977828}" type="pres">
      <dgm:prSet presAssocID="{85778A27-95B7-4F38-8CDE-4D26472865AB}" presName="rootConnector1" presStyleLbl="node1" presStyleIdx="0" presStyleCnt="0"/>
      <dgm:spPr/>
      <dgm:t>
        <a:bodyPr/>
        <a:lstStyle/>
        <a:p>
          <a:endParaRPr lang="en-US"/>
        </a:p>
      </dgm:t>
    </dgm:pt>
    <dgm:pt modelId="{CE34D4FE-013A-41BA-A3DE-0249B0171623}" type="pres">
      <dgm:prSet presAssocID="{85778A27-95B7-4F38-8CDE-4D26472865AB}" presName="hierChild2" presStyleCnt="0"/>
      <dgm:spPr/>
    </dgm:pt>
    <dgm:pt modelId="{4612DAE5-4092-4420-9C48-735566659448}" type="pres">
      <dgm:prSet presAssocID="{286970A8-2051-49F3-9BCF-C75CABA70849}" presName="Name37" presStyleLbl="parChTrans1D2" presStyleIdx="0" presStyleCnt="2"/>
      <dgm:spPr/>
      <dgm:t>
        <a:bodyPr/>
        <a:lstStyle/>
        <a:p>
          <a:endParaRPr lang="en-US"/>
        </a:p>
      </dgm:t>
    </dgm:pt>
    <dgm:pt modelId="{C5AF1004-932E-43DE-A685-6BDCFDEC5AC8}" type="pres">
      <dgm:prSet presAssocID="{4455C5B8-43E2-4340-B28B-E30CCBC0F1D8}" presName="hierRoot2" presStyleCnt="0">
        <dgm:presLayoutVars>
          <dgm:hierBranch val="init"/>
        </dgm:presLayoutVars>
      </dgm:prSet>
      <dgm:spPr/>
    </dgm:pt>
    <dgm:pt modelId="{72A6D301-FEEF-4655-8063-8B6B6FE01BDA}" type="pres">
      <dgm:prSet presAssocID="{4455C5B8-43E2-4340-B28B-E30CCBC0F1D8}" presName="rootComposite" presStyleCnt="0"/>
      <dgm:spPr/>
    </dgm:pt>
    <dgm:pt modelId="{99DF37F4-6C27-42CF-90C6-A3B9ECBB3DA6}" type="pres">
      <dgm:prSet presAssocID="{4455C5B8-43E2-4340-B28B-E30CCBC0F1D8}" presName="rootText" presStyleLbl="node2" presStyleIdx="0" presStyleCnt="2">
        <dgm:presLayoutVars>
          <dgm:chPref val="3"/>
        </dgm:presLayoutVars>
      </dgm:prSet>
      <dgm:spPr/>
      <dgm:t>
        <a:bodyPr/>
        <a:lstStyle/>
        <a:p>
          <a:endParaRPr lang="en-US"/>
        </a:p>
      </dgm:t>
    </dgm:pt>
    <dgm:pt modelId="{F5C638AD-1D3C-4148-B42A-A3EB69D01FE6}" type="pres">
      <dgm:prSet presAssocID="{4455C5B8-43E2-4340-B28B-E30CCBC0F1D8}" presName="rootConnector" presStyleLbl="node2" presStyleIdx="0" presStyleCnt="2"/>
      <dgm:spPr/>
      <dgm:t>
        <a:bodyPr/>
        <a:lstStyle/>
        <a:p>
          <a:endParaRPr lang="en-US"/>
        </a:p>
      </dgm:t>
    </dgm:pt>
    <dgm:pt modelId="{8C7D1406-5196-4C38-9F69-C70CD6021DBF}" type="pres">
      <dgm:prSet presAssocID="{4455C5B8-43E2-4340-B28B-E30CCBC0F1D8}" presName="hierChild4" presStyleCnt="0"/>
      <dgm:spPr/>
    </dgm:pt>
    <dgm:pt modelId="{ECA5689F-F582-441A-A090-D36C1579E69D}" type="pres">
      <dgm:prSet presAssocID="{B5802CC7-A276-4AF2-B2EA-9E76AD1F9D33}" presName="Name37" presStyleLbl="parChTrans1D3" presStyleIdx="0" presStyleCnt="3"/>
      <dgm:spPr/>
      <dgm:t>
        <a:bodyPr/>
        <a:lstStyle/>
        <a:p>
          <a:endParaRPr lang="en-US"/>
        </a:p>
      </dgm:t>
    </dgm:pt>
    <dgm:pt modelId="{1672271C-87C8-4F1B-8780-87E3F528F57F}" type="pres">
      <dgm:prSet presAssocID="{2480458D-6E05-410B-8109-2109E47DC2D6}" presName="hierRoot2" presStyleCnt="0">
        <dgm:presLayoutVars>
          <dgm:hierBranch val="init"/>
        </dgm:presLayoutVars>
      </dgm:prSet>
      <dgm:spPr/>
    </dgm:pt>
    <dgm:pt modelId="{7A6C5F7C-50F3-4C8F-BEAB-19EDB6CF8071}" type="pres">
      <dgm:prSet presAssocID="{2480458D-6E05-410B-8109-2109E47DC2D6}" presName="rootComposite" presStyleCnt="0"/>
      <dgm:spPr/>
    </dgm:pt>
    <dgm:pt modelId="{C63E7B26-7870-47A4-8CED-C1F119FA1097}" type="pres">
      <dgm:prSet presAssocID="{2480458D-6E05-410B-8109-2109E47DC2D6}" presName="rootText" presStyleLbl="node3" presStyleIdx="0" presStyleCnt="3">
        <dgm:presLayoutVars>
          <dgm:chPref val="3"/>
        </dgm:presLayoutVars>
      </dgm:prSet>
      <dgm:spPr/>
      <dgm:t>
        <a:bodyPr/>
        <a:lstStyle/>
        <a:p>
          <a:endParaRPr lang="en-US"/>
        </a:p>
      </dgm:t>
    </dgm:pt>
    <dgm:pt modelId="{8ED00414-D3ED-45B5-AF02-E428D84DB9EB}" type="pres">
      <dgm:prSet presAssocID="{2480458D-6E05-410B-8109-2109E47DC2D6}" presName="rootConnector" presStyleLbl="node3" presStyleIdx="0" presStyleCnt="3"/>
      <dgm:spPr/>
      <dgm:t>
        <a:bodyPr/>
        <a:lstStyle/>
        <a:p>
          <a:endParaRPr lang="en-US"/>
        </a:p>
      </dgm:t>
    </dgm:pt>
    <dgm:pt modelId="{F381158E-5223-4405-ADCF-F0E86C0566D3}" type="pres">
      <dgm:prSet presAssocID="{2480458D-6E05-410B-8109-2109E47DC2D6}" presName="hierChild4" presStyleCnt="0"/>
      <dgm:spPr/>
    </dgm:pt>
    <dgm:pt modelId="{88AD8521-4397-4EF8-9410-DBA9A226EC96}" type="pres">
      <dgm:prSet presAssocID="{C0C793D7-6CF2-4CB6-A6E2-1BEB1723A7F1}" presName="Name37" presStyleLbl="parChTrans1D4" presStyleIdx="0" presStyleCnt="4"/>
      <dgm:spPr/>
      <dgm:t>
        <a:bodyPr/>
        <a:lstStyle/>
        <a:p>
          <a:endParaRPr lang="en-US"/>
        </a:p>
      </dgm:t>
    </dgm:pt>
    <dgm:pt modelId="{5006DF82-AFC1-4828-91E2-CFECED6203C2}" type="pres">
      <dgm:prSet presAssocID="{FA283A4D-8D28-41F1-B7DA-FAE2037679D5}" presName="hierRoot2" presStyleCnt="0">
        <dgm:presLayoutVars>
          <dgm:hierBranch val="init"/>
        </dgm:presLayoutVars>
      </dgm:prSet>
      <dgm:spPr/>
    </dgm:pt>
    <dgm:pt modelId="{5D553C01-90FA-4480-89B7-B8DF3FC6835A}" type="pres">
      <dgm:prSet presAssocID="{FA283A4D-8D28-41F1-B7DA-FAE2037679D5}" presName="rootComposite" presStyleCnt="0"/>
      <dgm:spPr/>
    </dgm:pt>
    <dgm:pt modelId="{E17A91D5-82A7-4348-AA06-A311017AF759}" type="pres">
      <dgm:prSet presAssocID="{FA283A4D-8D28-41F1-B7DA-FAE2037679D5}" presName="rootText" presStyleLbl="node4" presStyleIdx="0" presStyleCnt="4">
        <dgm:presLayoutVars>
          <dgm:chPref val="3"/>
        </dgm:presLayoutVars>
      </dgm:prSet>
      <dgm:spPr/>
      <dgm:t>
        <a:bodyPr/>
        <a:lstStyle/>
        <a:p>
          <a:endParaRPr lang="en-US"/>
        </a:p>
      </dgm:t>
    </dgm:pt>
    <dgm:pt modelId="{34B21B98-77E1-44E3-ACAA-F5E76596EB38}" type="pres">
      <dgm:prSet presAssocID="{FA283A4D-8D28-41F1-B7DA-FAE2037679D5}" presName="rootConnector" presStyleLbl="node4" presStyleIdx="0" presStyleCnt="4"/>
      <dgm:spPr/>
      <dgm:t>
        <a:bodyPr/>
        <a:lstStyle/>
        <a:p>
          <a:endParaRPr lang="en-US"/>
        </a:p>
      </dgm:t>
    </dgm:pt>
    <dgm:pt modelId="{11A47562-F2B6-40F0-965F-F0D2CA5352E8}" type="pres">
      <dgm:prSet presAssocID="{FA283A4D-8D28-41F1-B7DA-FAE2037679D5}" presName="hierChild4" presStyleCnt="0"/>
      <dgm:spPr/>
    </dgm:pt>
    <dgm:pt modelId="{001CEC79-7792-4E6E-ACFA-BE5D377B658D}" type="pres">
      <dgm:prSet presAssocID="{FA283A4D-8D28-41F1-B7DA-FAE2037679D5}" presName="hierChild5" presStyleCnt="0"/>
      <dgm:spPr/>
    </dgm:pt>
    <dgm:pt modelId="{CDBA34A8-C1DA-41DA-93AC-3210E394128E}" type="pres">
      <dgm:prSet presAssocID="{2480458D-6E05-410B-8109-2109E47DC2D6}" presName="hierChild5" presStyleCnt="0"/>
      <dgm:spPr/>
    </dgm:pt>
    <dgm:pt modelId="{812B3FA4-EDF7-448C-AFB1-B4C062C36468}" type="pres">
      <dgm:prSet presAssocID="{2E34F333-E0EA-4A97-B965-7C6357CC6365}" presName="Name37" presStyleLbl="parChTrans1D3" presStyleIdx="1" presStyleCnt="3"/>
      <dgm:spPr/>
      <dgm:t>
        <a:bodyPr/>
        <a:lstStyle/>
        <a:p>
          <a:endParaRPr lang="en-US"/>
        </a:p>
      </dgm:t>
    </dgm:pt>
    <dgm:pt modelId="{C8701EAB-0E55-4FDD-93F3-8BA57B9124E2}" type="pres">
      <dgm:prSet presAssocID="{8EFCE059-D7A1-49A1-AC7A-8B0235B1ED78}" presName="hierRoot2" presStyleCnt="0">
        <dgm:presLayoutVars>
          <dgm:hierBranch val="init"/>
        </dgm:presLayoutVars>
      </dgm:prSet>
      <dgm:spPr/>
    </dgm:pt>
    <dgm:pt modelId="{1B42317B-2FFA-4870-BD75-93BF74B67926}" type="pres">
      <dgm:prSet presAssocID="{8EFCE059-D7A1-49A1-AC7A-8B0235B1ED78}" presName="rootComposite" presStyleCnt="0"/>
      <dgm:spPr/>
    </dgm:pt>
    <dgm:pt modelId="{E0B10E85-E796-4046-BBCE-05002B3E1414}" type="pres">
      <dgm:prSet presAssocID="{8EFCE059-D7A1-49A1-AC7A-8B0235B1ED78}" presName="rootText" presStyleLbl="node3" presStyleIdx="1" presStyleCnt="3">
        <dgm:presLayoutVars>
          <dgm:chPref val="3"/>
        </dgm:presLayoutVars>
      </dgm:prSet>
      <dgm:spPr/>
      <dgm:t>
        <a:bodyPr/>
        <a:lstStyle/>
        <a:p>
          <a:endParaRPr lang="en-US"/>
        </a:p>
      </dgm:t>
    </dgm:pt>
    <dgm:pt modelId="{0F965703-5670-48D8-A8C7-1248013C3972}" type="pres">
      <dgm:prSet presAssocID="{8EFCE059-D7A1-49A1-AC7A-8B0235B1ED78}" presName="rootConnector" presStyleLbl="node3" presStyleIdx="1" presStyleCnt="3"/>
      <dgm:spPr/>
      <dgm:t>
        <a:bodyPr/>
        <a:lstStyle/>
        <a:p>
          <a:endParaRPr lang="en-US"/>
        </a:p>
      </dgm:t>
    </dgm:pt>
    <dgm:pt modelId="{065EF148-7B0F-4E3C-B055-2FD1ACA22716}" type="pres">
      <dgm:prSet presAssocID="{8EFCE059-D7A1-49A1-AC7A-8B0235B1ED78}" presName="hierChild4" presStyleCnt="0"/>
      <dgm:spPr/>
    </dgm:pt>
    <dgm:pt modelId="{7B262BA4-4544-4DAB-B80A-D45A2D185EA5}" type="pres">
      <dgm:prSet presAssocID="{B9556CA7-408D-41BF-850B-C61DC9AD9B4C}" presName="Name37" presStyleLbl="parChTrans1D4" presStyleIdx="1" presStyleCnt="4"/>
      <dgm:spPr/>
      <dgm:t>
        <a:bodyPr/>
        <a:lstStyle/>
        <a:p>
          <a:endParaRPr lang="en-US"/>
        </a:p>
      </dgm:t>
    </dgm:pt>
    <dgm:pt modelId="{3CB3BF85-EA13-478A-A795-7066D848E750}" type="pres">
      <dgm:prSet presAssocID="{0C39EAFE-B3B1-4132-B90C-8BBECC72CDD5}" presName="hierRoot2" presStyleCnt="0">
        <dgm:presLayoutVars>
          <dgm:hierBranch val="init"/>
        </dgm:presLayoutVars>
      </dgm:prSet>
      <dgm:spPr/>
    </dgm:pt>
    <dgm:pt modelId="{E7242FF4-0CE4-41BD-A6C2-32194575AE99}" type="pres">
      <dgm:prSet presAssocID="{0C39EAFE-B3B1-4132-B90C-8BBECC72CDD5}" presName="rootComposite" presStyleCnt="0"/>
      <dgm:spPr/>
    </dgm:pt>
    <dgm:pt modelId="{9BA5072E-C46D-4C44-B4E8-9DCB0F9B5DAB}" type="pres">
      <dgm:prSet presAssocID="{0C39EAFE-B3B1-4132-B90C-8BBECC72CDD5}" presName="rootText" presStyleLbl="node4" presStyleIdx="1" presStyleCnt="4" custScaleX="218023" custScaleY="137851">
        <dgm:presLayoutVars>
          <dgm:chPref val="3"/>
        </dgm:presLayoutVars>
      </dgm:prSet>
      <dgm:spPr/>
      <dgm:t>
        <a:bodyPr/>
        <a:lstStyle/>
        <a:p>
          <a:endParaRPr lang="en-US"/>
        </a:p>
      </dgm:t>
    </dgm:pt>
    <dgm:pt modelId="{F5308385-0973-4E04-A290-1648CAE3A5F1}" type="pres">
      <dgm:prSet presAssocID="{0C39EAFE-B3B1-4132-B90C-8BBECC72CDD5}" presName="rootConnector" presStyleLbl="node4" presStyleIdx="1" presStyleCnt="4"/>
      <dgm:spPr/>
      <dgm:t>
        <a:bodyPr/>
        <a:lstStyle/>
        <a:p>
          <a:endParaRPr lang="en-US"/>
        </a:p>
      </dgm:t>
    </dgm:pt>
    <dgm:pt modelId="{F470AD23-71B0-46E9-A095-9F8331C9CD6D}" type="pres">
      <dgm:prSet presAssocID="{0C39EAFE-B3B1-4132-B90C-8BBECC72CDD5}" presName="hierChild4" presStyleCnt="0"/>
      <dgm:spPr/>
    </dgm:pt>
    <dgm:pt modelId="{F2B5F9C6-BBD2-4A8D-88C9-A4EA1968A3BA}" type="pres">
      <dgm:prSet presAssocID="{0C39EAFE-B3B1-4132-B90C-8BBECC72CDD5}" presName="hierChild5" presStyleCnt="0"/>
      <dgm:spPr/>
    </dgm:pt>
    <dgm:pt modelId="{8852E6F9-3E34-46E9-8024-3D1891937CC8}" type="pres">
      <dgm:prSet presAssocID="{8EFCE059-D7A1-49A1-AC7A-8B0235B1ED78}" presName="hierChild5" presStyleCnt="0"/>
      <dgm:spPr/>
    </dgm:pt>
    <dgm:pt modelId="{2DD6C74F-8297-4E76-AD01-E3FA3C0D0988}" type="pres">
      <dgm:prSet presAssocID="{4455C5B8-43E2-4340-B28B-E30CCBC0F1D8}" presName="hierChild5" presStyleCnt="0"/>
      <dgm:spPr/>
    </dgm:pt>
    <dgm:pt modelId="{50309A09-3296-429C-8EA7-B7162620B1EA}" type="pres">
      <dgm:prSet presAssocID="{E4C177FE-D073-45A8-BCFF-7FB1B92EEFA1}" presName="Name37" presStyleLbl="parChTrans1D2" presStyleIdx="1" presStyleCnt="2"/>
      <dgm:spPr/>
      <dgm:t>
        <a:bodyPr/>
        <a:lstStyle/>
        <a:p>
          <a:endParaRPr lang="en-US"/>
        </a:p>
      </dgm:t>
    </dgm:pt>
    <dgm:pt modelId="{A31A09D7-4958-49FE-A574-9DAEE62438B6}" type="pres">
      <dgm:prSet presAssocID="{46B7D2B8-9E22-4A71-A901-DEC9D541C255}" presName="hierRoot2" presStyleCnt="0">
        <dgm:presLayoutVars>
          <dgm:hierBranch val="init"/>
        </dgm:presLayoutVars>
      </dgm:prSet>
      <dgm:spPr/>
    </dgm:pt>
    <dgm:pt modelId="{C82D125F-6DBB-418E-AFC7-BC678B82432B}" type="pres">
      <dgm:prSet presAssocID="{46B7D2B8-9E22-4A71-A901-DEC9D541C255}" presName="rootComposite" presStyleCnt="0"/>
      <dgm:spPr/>
    </dgm:pt>
    <dgm:pt modelId="{BB1A3506-2574-4EDF-B769-1FC275293327}" type="pres">
      <dgm:prSet presAssocID="{46B7D2B8-9E22-4A71-A901-DEC9D541C255}" presName="rootText" presStyleLbl="node2" presStyleIdx="1" presStyleCnt="2">
        <dgm:presLayoutVars>
          <dgm:chPref val="3"/>
        </dgm:presLayoutVars>
      </dgm:prSet>
      <dgm:spPr/>
      <dgm:t>
        <a:bodyPr/>
        <a:lstStyle/>
        <a:p>
          <a:endParaRPr lang="en-US"/>
        </a:p>
      </dgm:t>
    </dgm:pt>
    <dgm:pt modelId="{384F204A-A419-4C47-A8A3-CED0DAE1F493}" type="pres">
      <dgm:prSet presAssocID="{46B7D2B8-9E22-4A71-A901-DEC9D541C255}" presName="rootConnector" presStyleLbl="node2" presStyleIdx="1" presStyleCnt="2"/>
      <dgm:spPr/>
      <dgm:t>
        <a:bodyPr/>
        <a:lstStyle/>
        <a:p>
          <a:endParaRPr lang="en-US"/>
        </a:p>
      </dgm:t>
    </dgm:pt>
    <dgm:pt modelId="{7540C734-6C01-4954-86F2-ED5DB71652FE}" type="pres">
      <dgm:prSet presAssocID="{46B7D2B8-9E22-4A71-A901-DEC9D541C255}" presName="hierChild4" presStyleCnt="0"/>
      <dgm:spPr/>
    </dgm:pt>
    <dgm:pt modelId="{27DCDAE1-C1F0-4A3A-B29C-8FB65A8FC087}" type="pres">
      <dgm:prSet presAssocID="{4019394D-DFC7-4C82-9580-A26E743F887B}" presName="Name37" presStyleLbl="parChTrans1D3" presStyleIdx="2" presStyleCnt="3"/>
      <dgm:spPr/>
      <dgm:t>
        <a:bodyPr/>
        <a:lstStyle/>
        <a:p>
          <a:endParaRPr lang="en-US"/>
        </a:p>
      </dgm:t>
    </dgm:pt>
    <dgm:pt modelId="{85C3CD8E-6BF3-4FF8-A5CC-6F63AEE2C1A4}" type="pres">
      <dgm:prSet presAssocID="{4C1E2329-7E5B-4F8B-BAA9-D2D899E1C1FD}" presName="hierRoot2" presStyleCnt="0">
        <dgm:presLayoutVars>
          <dgm:hierBranch val="init"/>
        </dgm:presLayoutVars>
      </dgm:prSet>
      <dgm:spPr/>
    </dgm:pt>
    <dgm:pt modelId="{52D3BE24-0C04-469D-8729-B1C3AB2A1F79}" type="pres">
      <dgm:prSet presAssocID="{4C1E2329-7E5B-4F8B-BAA9-D2D899E1C1FD}" presName="rootComposite" presStyleCnt="0"/>
      <dgm:spPr/>
    </dgm:pt>
    <dgm:pt modelId="{998B5A12-D1F1-4591-B1DC-7608F5062F01}" type="pres">
      <dgm:prSet presAssocID="{4C1E2329-7E5B-4F8B-BAA9-D2D899E1C1FD}" presName="rootText" presStyleLbl="node3" presStyleIdx="2" presStyleCnt="3">
        <dgm:presLayoutVars>
          <dgm:chPref val="3"/>
        </dgm:presLayoutVars>
      </dgm:prSet>
      <dgm:spPr/>
      <dgm:t>
        <a:bodyPr/>
        <a:lstStyle/>
        <a:p>
          <a:endParaRPr lang="en-US"/>
        </a:p>
      </dgm:t>
    </dgm:pt>
    <dgm:pt modelId="{B2039C77-6DE8-49B2-8E7F-3423E58F15D5}" type="pres">
      <dgm:prSet presAssocID="{4C1E2329-7E5B-4F8B-BAA9-D2D899E1C1FD}" presName="rootConnector" presStyleLbl="node3" presStyleIdx="2" presStyleCnt="3"/>
      <dgm:spPr/>
      <dgm:t>
        <a:bodyPr/>
        <a:lstStyle/>
        <a:p>
          <a:endParaRPr lang="en-US"/>
        </a:p>
      </dgm:t>
    </dgm:pt>
    <dgm:pt modelId="{8319B3AD-F662-4C6C-AEFA-62C6931CDE4B}" type="pres">
      <dgm:prSet presAssocID="{4C1E2329-7E5B-4F8B-BAA9-D2D899E1C1FD}" presName="hierChild4" presStyleCnt="0"/>
      <dgm:spPr/>
    </dgm:pt>
    <dgm:pt modelId="{FD0682AE-9B35-4901-8B3A-21829C6062A9}" type="pres">
      <dgm:prSet presAssocID="{8DF11C54-9E50-4BF6-894D-69EDCA743C18}" presName="Name37" presStyleLbl="parChTrans1D4" presStyleIdx="2" presStyleCnt="4"/>
      <dgm:spPr/>
      <dgm:t>
        <a:bodyPr/>
        <a:lstStyle/>
        <a:p>
          <a:endParaRPr lang="en-US"/>
        </a:p>
      </dgm:t>
    </dgm:pt>
    <dgm:pt modelId="{10A5DD83-9764-4793-8F0A-EBCC57E54626}" type="pres">
      <dgm:prSet presAssocID="{D0F50804-C874-4FEA-BC8E-32BB2BA9730D}" presName="hierRoot2" presStyleCnt="0">
        <dgm:presLayoutVars>
          <dgm:hierBranch val="init"/>
        </dgm:presLayoutVars>
      </dgm:prSet>
      <dgm:spPr/>
    </dgm:pt>
    <dgm:pt modelId="{03A6EFB6-7985-4902-83CB-6A07CEF7D43C}" type="pres">
      <dgm:prSet presAssocID="{D0F50804-C874-4FEA-BC8E-32BB2BA9730D}" presName="rootComposite" presStyleCnt="0"/>
      <dgm:spPr/>
    </dgm:pt>
    <dgm:pt modelId="{4CBEFDB1-B381-41D4-A9A8-535A6D0E2DC4}" type="pres">
      <dgm:prSet presAssocID="{D0F50804-C874-4FEA-BC8E-32BB2BA9730D}" presName="rootText" presStyleLbl="node4" presStyleIdx="2" presStyleCnt="4">
        <dgm:presLayoutVars>
          <dgm:chPref val="3"/>
        </dgm:presLayoutVars>
      </dgm:prSet>
      <dgm:spPr/>
      <dgm:t>
        <a:bodyPr/>
        <a:lstStyle/>
        <a:p>
          <a:endParaRPr lang="en-US"/>
        </a:p>
      </dgm:t>
    </dgm:pt>
    <dgm:pt modelId="{590A01F3-E873-4CDF-8850-4B5AF96C2A79}" type="pres">
      <dgm:prSet presAssocID="{D0F50804-C874-4FEA-BC8E-32BB2BA9730D}" presName="rootConnector" presStyleLbl="node4" presStyleIdx="2" presStyleCnt="4"/>
      <dgm:spPr/>
      <dgm:t>
        <a:bodyPr/>
        <a:lstStyle/>
        <a:p>
          <a:endParaRPr lang="en-US"/>
        </a:p>
      </dgm:t>
    </dgm:pt>
    <dgm:pt modelId="{B7B648C7-9244-4D9D-B052-24BA8787C01D}" type="pres">
      <dgm:prSet presAssocID="{D0F50804-C874-4FEA-BC8E-32BB2BA9730D}" presName="hierChild4" presStyleCnt="0"/>
      <dgm:spPr/>
    </dgm:pt>
    <dgm:pt modelId="{B67669A8-D6CA-4F5D-B98F-82976FB60C96}" type="pres">
      <dgm:prSet presAssocID="{D0F50804-C874-4FEA-BC8E-32BB2BA9730D}" presName="hierChild5" presStyleCnt="0"/>
      <dgm:spPr/>
    </dgm:pt>
    <dgm:pt modelId="{319D064A-8933-4E4C-B356-66187D15869F}" type="pres">
      <dgm:prSet presAssocID="{612B4A4F-1694-47F7-B379-C841206C58AC}" presName="Name37" presStyleLbl="parChTrans1D4" presStyleIdx="3" presStyleCnt="4"/>
      <dgm:spPr/>
      <dgm:t>
        <a:bodyPr/>
        <a:lstStyle/>
        <a:p>
          <a:endParaRPr lang="en-US"/>
        </a:p>
      </dgm:t>
    </dgm:pt>
    <dgm:pt modelId="{E4BD2152-8EE9-423B-B9FB-ABE6341C8251}" type="pres">
      <dgm:prSet presAssocID="{7833DFDD-EE18-42C3-80AC-7221E70D92EA}" presName="hierRoot2" presStyleCnt="0">
        <dgm:presLayoutVars>
          <dgm:hierBranch val="init"/>
        </dgm:presLayoutVars>
      </dgm:prSet>
      <dgm:spPr/>
    </dgm:pt>
    <dgm:pt modelId="{8AEE9543-214D-47EF-B6A8-575214B4BCA3}" type="pres">
      <dgm:prSet presAssocID="{7833DFDD-EE18-42C3-80AC-7221E70D92EA}" presName="rootComposite" presStyleCnt="0"/>
      <dgm:spPr/>
    </dgm:pt>
    <dgm:pt modelId="{C08FA666-9077-4488-832B-529D65CF2146}" type="pres">
      <dgm:prSet presAssocID="{7833DFDD-EE18-42C3-80AC-7221E70D92EA}" presName="rootText" presStyleLbl="node4" presStyleIdx="3" presStyleCnt="4">
        <dgm:presLayoutVars>
          <dgm:chPref val="3"/>
        </dgm:presLayoutVars>
      </dgm:prSet>
      <dgm:spPr/>
      <dgm:t>
        <a:bodyPr/>
        <a:lstStyle/>
        <a:p>
          <a:endParaRPr lang="en-US"/>
        </a:p>
      </dgm:t>
    </dgm:pt>
    <dgm:pt modelId="{05D81D21-7814-4596-B645-606095FD36FF}" type="pres">
      <dgm:prSet presAssocID="{7833DFDD-EE18-42C3-80AC-7221E70D92EA}" presName="rootConnector" presStyleLbl="node4" presStyleIdx="3" presStyleCnt="4"/>
      <dgm:spPr/>
      <dgm:t>
        <a:bodyPr/>
        <a:lstStyle/>
        <a:p>
          <a:endParaRPr lang="en-US"/>
        </a:p>
      </dgm:t>
    </dgm:pt>
    <dgm:pt modelId="{74858C13-B569-414A-B852-0BE1626BD283}" type="pres">
      <dgm:prSet presAssocID="{7833DFDD-EE18-42C3-80AC-7221E70D92EA}" presName="hierChild4" presStyleCnt="0"/>
      <dgm:spPr/>
    </dgm:pt>
    <dgm:pt modelId="{FB657F53-3EAF-489E-BDD4-0D0028C9FE98}" type="pres">
      <dgm:prSet presAssocID="{7833DFDD-EE18-42C3-80AC-7221E70D92EA}" presName="hierChild5" presStyleCnt="0"/>
      <dgm:spPr/>
    </dgm:pt>
    <dgm:pt modelId="{828AD140-03A6-4A8E-9B13-34B54FC58539}" type="pres">
      <dgm:prSet presAssocID="{4C1E2329-7E5B-4F8B-BAA9-D2D899E1C1FD}" presName="hierChild5" presStyleCnt="0"/>
      <dgm:spPr/>
    </dgm:pt>
    <dgm:pt modelId="{23B290FF-2AE6-42EC-A10B-53469FAF4850}" type="pres">
      <dgm:prSet presAssocID="{46B7D2B8-9E22-4A71-A901-DEC9D541C255}" presName="hierChild5" presStyleCnt="0"/>
      <dgm:spPr/>
    </dgm:pt>
    <dgm:pt modelId="{BEB27F68-22AC-4EE3-9200-DA43B45F2FE1}" type="pres">
      <dgm:prSet presAssocID="{85778A27-95B7-4F38-8CDE-4D26472865AB}" presName="hierChild3" presStyleCnt="0"/>
      <dgm:spPr/>
    </dgm:pt>
  </dgm:ptLst>
  <dgm:cxnLst>
    <dgm:cxn modelId="{716EE18E-DD53-4187-A8AA-0572FC6E6C73}" type="presOf" srcId="{8EFCE059-D7A1-49A1-AC7A-8B0235B1ED78}" destId="{0F965703-5670-48D8-A8C7-1248013C3972}" srcOrd="1" destOrd="0" presId="urn:microsoft.com/office/officeart/2005/8/layout/orgChart1"/>
    <dgm:cxn modelId="{F2AEDF0E-A888-49E7-A570-9A8747E940E0}" srcId="{2480458D-6E05-410B-8109-2109E47DC2D6}" destId="{FA283A4D-8D28-41F1-B7DA-FAE2037679D5}" srcOrd="0" destOrd="0" parTransId="{C0C793D7-6CF2-4CB6-A6E2-1BEB1723A7F1}" sibTransId="{29E36013-321C-4A13-809F-AE807065DEF7}"/>
    <dgm:cxn modelId="{76DD4632-CC1C-4513-83FB-53B131A21AC8}" srcId="{85778A27-95B7-4F38-8CDE-4D26472865AB}" destId="{4455C5B8-43E2-4340-B28B-E30CCBC0F1D8}" srcOrd="0" destOrd="0" parTransId="{286970A8-2051-49F3-9BCF-C75CABA70849}" sibTransId="{DAFE671E-0C44-4888-8E3B-34638094B4F0}"/>
    <dgm:cxn modelId="{FB15877D-74C5-4A08-82E3-905A670FE228}" type="presOf" srcId="{0C39EAFE-B3B1-4132-B90C-8BBECC72CDD5}" destId="{F5308385-0973-4E04-A290-1648CAE3A5F1}" srcOrd="1" destOrd="0" presId="urn:microsoft.com/office/officeart/2005/8/layout/orgChart1"/>
    <dgm:cxn modelId="{0404FD4D-9010-4458-B335-E47E50CA3D59}" type="presOf" srcId="{D0F50804-C874-4FEA-BC8E-32BB2BA9730D}" destId="{4CBEFDB1-B381-41D4-A9A8-535A6D0E2DC4}" srcOrd="0" destOrd="0" presId="urn:microsoft.com/office/officeart/2005/8/layout/orgChart1"/>
    <dgm:cxn modelId="{615CA104-6B22-42D7-A4D2-B04448E48F85}" type="presOf" srcId="{85778A27-95B7-4F38-8CDE-4D26472865AB}" destId="{3B03F839-E663-44A5-B0B0-D88968CE0185}" srcOrd="0" destOrd="0" presId="urn:microsoft.com/office/officeart/2005/8/layout/orgChart1"/>
    <dgm:cxn modelId="{1294EB6A-CE17-4C33-A0FA-DBCE74BDC50A}" type="presOf" srcId="{612B4A4F-1694-47F7-B379-C841206C58AC}" destId="{319D064A-8933-4E4C-B356-66187D15869F}" srcOrd="0" destOrd="0" presId="urn:microsoft.com/office/officeart/2005/8/layout/orgChart1"/>
    <dgm:cxn modelId="{F235712A-2D02-4B95-A1D1-D4DE68606484}" type="presOf" srcId="{4C1E2329-7E5B-4F8B-BAA9-D2D899E1C1FD}" destId="{B2039C77-6DE8-49B2-8E7F-3423E58F15D5}" srcOrd="1" destOrd="0" presId="urn:microsoft.com/office/officeart/2005/8/layout/orgChart1"/>
    <dgm:cxn modelId="{173AAD0D-5B59-4828-B3FC-F0C1F2A47443}" srcId="{4C1E2329-7E5B-4F8B-BAA9-D2D899E1C1FD}" destId="{7833DFDD-EE18-42C3-80AC-7221E70D92EA}" srcOrd="1" destOrd="0" parTransId="{612B4A4F-1694-47F7-B379-C841206C58AC}" sibTransId="{C5A1D68E-1220-4758-8C66-A1268AA2A73C}"/>
    <dgm:cxn modelId="{03CBBFDE-33F7-40C9-A4B9-3E58307E4331}" type="presOf" srcId="{85778A27-95B7-4F38-8CDE-4D26472865AB}" destId="{9F71FB79-9569-4905-8140-47FFCB977828}" srcOrd="1" destOrd="0" presId="urn:microsoft.com/office/officeart/2005/8/layout/orgChart1"/>
    <dgm:cxn modelId="{DE5034B4-9226-46B2-A56B-3ED25BEE28A3}" type="presOf" srcId="{B5802CC7-A276-4AF2-B2EA-9E76AD1F9D33}" destId="{ECA5689F-F582-441A-A090-D36C1579E69D}" srcOrd="0" destOrd="0" presId="urn:microsoft.com/office/officeart/2005/8/layout/orgChart1"/>
    <dgm:cxn modelId="{994CBFEB-9DDC-4BC6-AC7D-C0E33DCDA9B8}" type="presOf" srcId="{46B7D2B8-9E22-4A71-A901-DEC9D541C255}" destId="{BB1A3506-2574-4EDF-B769-1FC275293327}" srcOrd="0" destOrd="0" presId="urn:microsoft.com/office/officeart/2005/8/layout/orgChart1"/>
    <dgm:cxn modelId="{101B06DE-0063-440C-96C9-78362973032D}" srcId="{4455C5B8-43E2-4340-B28B-E30CCBC0F1D8}" destId="{2480458D-6E05-410B-8109-2109E47DC2D6}" srcOrd="0" destOrd="0" parTransId="{B5802CC7-A276-4AF2-B2EA-9E76AD1F9D33}" sibTransId="{750D63C0-DA3C-48E2-BD99-7B15802D63DC}"/>
    <dgm:cxn modelId="{1F796240-689E-4A3A-A5C6-AD74321B8EE5}" type="presOf" srcId="{2E34F333-E0EA-4A97-B965-7C6357CC6365}" destId="{812B3FA4-EDF7-448C-AFB1-B4C062C36468}" srcOrd="0" destOrd="0" presId="urn:microsoft.com/office/officeart/2005/8/layout/orgChart1"/>
    <dgm:cxn modelId="{ACF05453-591D-4E5C-BEC6-6F8AFCB62DFF}" type="presOf" srcId="{0F0EE592-F930-4A9E-BAC7-28A0DAD73BB7}" destId="{909F9F86-C8DE-43EE-9737-0E6BE08F1A14}" srcOrd="0" destOrd="0" presId="urn:microsoft.com/office/officeart/2005/8/layout/orgChart1"/>
    <dgm:cxn modelId="{3B299062-A1A7-4E4F-B14B-C2C885E0F069}" type="presOf" srcId="{B9556CA7-408D-41BF-850B-C61DC9AD9B4C}" destId="{7B262BA4-4544-4DAB-B80A-D45A2D185EA5}" srcOrd="0" destOrd="0" presId="urn:microsoft.com/office/officeart/2005/8/layout/orgChart1"/>
    <dgm:cxn modelId="{2CD31326-1C30-4D48-B109-1DB41FF798A5}" type="presOf" srcId="{4019394D-DFC7-4C82-9580-A26E743F887B}" destId="{27DCDAE1-C1F0-4A3A-B29C-8FB65A8FC087}" srcOrd="0" destOrd="0" presId="urn:microsoft.com/office/officeart/2005/8/layout/orgChart1"/>
    <dgm:cxn modelId="{39ECE322-FE37-4151-9C7F-729BFE5736AA}" type="presOf" srcId="{7833DFDD-EE18-42C3-80AC-7221E70D92EA}" destId="{C08FA666-9077-4488-832B-529D65CF2146}" srcOrd="0" destOrd="0" presId="urn:microsoft.com/office/officeart/2005/8/layout/orgChart1"/>
    <dgm:cxn modelId="{AD1FB42F-F854-4F35-A22B-885FCA815D45}" type="presOf" srcId="{8DF11C54-9E50-4BF6-894D-69EDCA743C18}" destId="{FD0682AE-9B35-4901-8B3A-21829C6062A9}" srcOrd="0" destOrd="0" presId="urn:microsoft.com/office/officeart/2005/8/layout/orgChart1"/>
    <dgm:cxn modelId="{85ACFE5E-0DC5-4C9A-8116-C26BB36AF560}" type="presOf" srcId="{D0F50804-C874-4FEA-BC8E-32BB2BA9730D}" destId="{590A01F3-E873-4CDF-8850-4B5AF96C2A79}" srcOrd="1" destOrd="0" presId="urn:microsoft.com/office/officeart/2005/8/layout/orgChart1"/>
    <dgm:cxn modelId="{BE25CE4E-15FA-47D8-9CC6-532B893B5B5F}" type="presOf" srcId="{4455C5B8-43E2-4340-B28B-E30CCBC0F1D8}" destId="{F5C638AD-1D3C-4148-B42A-A3EB69D01FE6}" srcOrd="1" destOrd="0" presId="urn:microsoft.com/office/officeart/2005/8/layout/orgChart1"/>
    <dgm:cxn modelId="{C4B28639-8258-4556-96A7-2BD4B8B80E00}" srcId="{46B7D2B8-9E22-4A71-A901-DEC9D541C255}" destId="{4C1E2329-7E5B-4F8B-BAA9-D2D899E1C1FD}" srcOrd="0" destOrd="0" parTransId="{4019394D-DFC7-4C82-9580-A26E743F887B}" sibTransId="{5FB27CBA-2CE5-4054-A8CC-DAB1EC9C99D2}"/>
    <dgm:cxn modelId="{0B4DDE87-744C-423B-A1DA-EC6E4DBB1892}" type="presOf" srcId="{7833DFDD-EE18-42C3-80AC-7221E70D92EA}" destId="{05D81D21-7814-4596-B645-606095FD36FF}" srcOrd="1" destOrd="0" presId="urn:microsoft.com/office/officeart/2005/8/layout/orgChart1"/>
    <dgm:cxn modelId="{921C6632-765E-4ECF-8313-FCE9A9C57D95}" srcId="{8EFCE059-D7A1-49A1-AC7A-8B0235B1ED78}" destId="{0C39EAFE-B3B1-4132-B90C-8BBECC72CDD5}" srcOrd="0" destOrd="0" parTransId="{B9556CA7-408D-41BF-850B-C61DC9AD9B4C}" sibTransId="{B6EC4D49-14EC-4215-B860-D102F172F418}"/>
    <dgm:cxn modelId="{815656D3-86F8-457D-B518-56D3687EF302}" srcId="{85778A27-95B7-4F38-8CDE-4D26472865AB}" destId="{46B7D2B8-9E22-4A71-A901-DEC9D541C255}" srcOrd="1" destOrd="0" parTransId="{E4C177FE-D073-45A8-BCFF-7FB1B92EEFA1}" sibTransId="{97A16572-01F5-448E-B515-FA48E67429CF}"/>
    <dgm:cxn modelId="{3A34A563-6056-4825-AD1D-1EA8BE0356A5}" type="presOf" srcId="{286970A8-2051-49F3-9BCF-C75CABA70849}" destId="{4612DAE5-4092-4420-9C48-735566659448}" srcOrd="0" destOrd="0" presId="urn:microsoft.com/office/officeart/2005/8/layout/orgChart1"/>
    <dgm:cxn modelId="{04B0181A-7A30-4965-8A75-10FFD60B1D60}" srcId="{4455C5B8-43E2-4340-B28B-E30CCBC0F1D8}" destId="{8EFCE059-D7A1-49A1-AC7A-8B0235B1ED78}" srcOrd="1" destOrd="0" parTransId="{2E34F333-E0EA-4A97-B965-7C6357CC6365}" sibTransId="{06245228-0D54-429E-8F96-D6536776D17B}"/>
    <dgm:cxn modelId="{F72823D0-B3DD-407A-A02F-BBB79CCD58AC}" type="presOf" srcId="{4C1E2329-7E5B-4F8B-BAA9-D2D899E1C1FD}" destId="{998B5A12-D1F1-4591-B1DC-7608F5062F01}" srcOrd="0" destOrd="0" presId="urn:microsoft.com/office/officeart/2005/8/layout/orgChart1"/>
    <dgm:cxn modelId="{7E2EB346-2652-4FB1-BA1F-A8F5E1065CAC}" type="presOf" srcId="{2480458D-6E05-410B-8109-2109E47DC2D6}" destId="{8ED00414-D3ED-45B5-AF02-E428D84DB9EB}" srcOrd="1" destOrd="0" presId="urn:microsoft.com/office/officeart/2005/8/layout/orgChart1"/>
    <dgm:cxn modelId="{1E261336-6D03-47E9-83E0-5EFA8C1D025C}" type="presOf" srcId="{4455C5B8-43E2-4340-B28B-E30CCBC0F1D8}" destId="{99DF37F4-6C27-42CF-90C6-A3B9ECBB3DA6}" srcOrd="0" destOrd="0" presId="urn:microsoft.com/office/officeart/2005/8/layout/orgChart1"/>
    <dgm:cxn modelId="{C1DC2B59-3214-4940-96DD-A9703A275472}" type="presOf" srcId="{46B7D2B8-9E22-4A71-A901-DEC9D541C255}" destId="{384F204A-A419-4C47-A8A3-CED0DAE1F493}" srcOrd="1" destOrd="0" presId="urn:microsoft.com/office/officeart/2005/8/layout/orgChart1"/>
    <dgm:cxn modelId="{36D53D49-87D7-434D-9232-064759F207FF}" type="presOf" srcId="{0C39EAFE-B3B1-4132-B90C-8BBECC72CDD5}" destId="{9BA5072E-C46D-4C44-B4E8-9DCB0F9B5DAB}" srcOrd="0" destOrd="0" presId="urn:microsoft.com/office/officeart/2005/8/layout/orgChart1"/>
    <dgm:cxn modelId="{E1148DFC-9D4A-40C3-826C-04AE8696765A}" type="presOf" srcId="{FA283A4D-8D28-41F1-B7DA-FAE2037679D5}" destId="{E17A91D5-82A7-4348-AA06-A311017AF759}" srcOrd="0" destOrd="0" presId="urn:microsoft.com/office/officeart/2005/8/layout/orgChart1"/>
    <dgm:cxn modelId="{30A56311-4E36-4EF9-A4B6-703089708B2F}" srcId="{4C1E2329-7E5B-4F8B-BAA9-D2D899E1C1FD}" destId="{D0F50804-C874-4FEA-BC8E-32BB2BA9730D}" srcOrd="0" destOrd="0" parTransId="{8DF11C54-9E50-4BF6-894D-69EDCA743C18}" sibTransId="{40D36ADB-42A2-42E3-91EA-6AD21ABD2C4C}"/>
    <dgm:cxn modelId="{B22EE96F-4002-434F-B2A0-0592DE408113}" type="presOf" srcId="{8EFCE059-D7A1-49A1-AC7A-8B0235B1ED78}" destId="{E0B10E85-E796-4046-BBCE-05002B3E1414}" srcOrd="0" destOrd="0" presId="urn:microsoft.com/office/officeart/2005/8/layout/orgChart1"/>
    <dgm:cxn modelId="{491C8AA3-8AA8-4A65-BD2F-838DB259A07C}" type="presOf" srcId="{C0C793D7-6CF2-4CB6-A6E2-1BEB1723A7F1}" destId="{88AD8521-4397-4EF8-9410-DBA9A226EC96}" srcOrd="0" destOrd="0" presId="urn:microsoft.com/office/officeart/2005/8/layout/orgChart1"/>
    <dgm:cxn modelId="{FBFCDE18-2166-45F1-800F-FA50435EBDDB}" srcId="{0F0EE592-F930-4A9E-BAC7-28A0DAD73BB7}" destId="{85778A27-95B7-4F38-8CDE-4D26472865AB}" srcOrd="0" destOrd="0" parTransId="{95C7E97E-067E-4E3B-BD4D-45E0DDA6A95E}" sibTransId="{0DD43F65-C346-4F38-BBC8-03938D0AEF95}"/>
    <dgm:cxn modelId="{15C34F23-59A3-447E-953E-874876FEEBDE}" type="presOf" srcId="{E4C177FE-D073-45A8-BCFF-7FB1B92EEFA1}" destId="{50309A09-3296-429C-8EA7-B7162620B1EA}" srcOrd="0" destOrd="0" presId="urn:microsoft.com/office/officeart/2005/8/layout/orgChart1"/>
    <dgm:cxn modelId="{791BDA70-A3DC-44B4-93F2-C6328904A332}" type="presOf" srcId="{2480458D-6E05-410B-8109-2109E47DC2D6}" destId="{C63E7B26-7870-47A4-8CED-C1F119FA1097}" srcOrd="0" destOrd="0" presId="urn:microsoft.com/office/officeart/2005/8/layout/orgChart1"/>
    <dgm:cxn modelId="{DAC9D925-A22C-4265-A2A5-82D94A8E1B07}" type="presOf" srcId="{FA283A4D-8D28-41F1-B7DA-FAE2037679D5}" destId="{34B21B98-77E1-44E3-ACAA-F5E76596EB38}" srcOrd="1" destOrd="0" presId="urn:microsoft.com/office/officeart/2005/8/layout/orgChart1"/>
    <dgm:cxn modelId="{811A103D-EEC2-4DDD-8BD1-C1ED96A56CFE}" type="presParOf" srcId="{909F9F86-C8DE-43EE-9737-0E6BE08F1A14}" destId="{AF500DFB-2979-4CBB-894F-589D50A85E80}" srcOrd="0" destOrd="0" presId="urn:microsoft.com/office/officeart/2005/8/layout/orgChart1"/>
    <dgm:cxn modelId="{EF3EA792-1CC3-43A8-91ED-09BA27873E35}" type="presParOf" srcId="{AF500DFB-2979-4CBB-894F-589D50A85E80}" destId="{FFE25D77-BF72-41A6-A77A-E17BCED0FD78}" srcOrd="0" destOrd="0" presId="urn:microsoft.com/office/officeart/2005/8/layout/orgChart1"/>
    <dgm:cxn modelId="{1ADF865B-AD64-4462-8796-52DB31EF5E6A}" type="presParOf" srcId="{FFE25D77-BF72-41A6-A77A-E17BCED0FD78}" destId="{3B03F839-E663-44A5-B0B0-D88968CE0185}" srcOrd="0" destOrd="0" presId="urn:microsoft.com/office/officeart/2005/8/layout/orgChart1"/>
    <dgm:cxn modelId="{97CD29B8-11E3-4DEE-8E2A-B79C33BEB3F0}" type="presParOf" srcId="{FFE25D77-BF72-41A6-A77A-E17BCED0FD78}" destId="{9F71FB79-9569-4905-8140-47FFCB977828}" srcOrd="1" destOrd="0" presId="urn:microsoft.com/office/officeart/2005/8/layout/orgChart1"/>
    <dgm:cxn modelId="{47B8A6C9-758D-4266-AD40-9AF8450C6977}" type="presParOf" srcId="{AF500DFB-2979-4CBB-894F-589D50A85E80}" destId="{CE34D4FE-013A-41BA-A3DE-0249B0171623}" srcOrd="1" destOrd="0" presId="urn:microsoft.com/office/officeart/2005/8/layout/orgChart1"/>
    <dgm:cxn modelId="{3CA1D405-BA1B-4DDE-BA2F-665DD321441F}" type="presParOf" srcId="{CE34D4FE-013A-41BA-A3DE-0249B0171623}" destId="{4612DAE5-4092-4420-9C48-735566659448}" srcOrd="0" destOrd="0" presId="urn:microsoft.com/office/officeart/2005/8/layout/orgChart1"/>
    <dgm:cxn modelId="{4E13BA89-7B59-47A6-8DF9-4A63C26B833A}" type="presParOf" srcId="{CE34D4FE-013A-41BA-A3DE-0249B0171623}" destId="{C5AF1004-932E-43DE-A685-6BDCFDEC5AC8}" srcOrd="1" destOrd="0" presId="urn:microsoft.com/office/officeart/2005/8/layout/orgChart1"/>
    <dgm:cxn modelId="{6225E21C-7A21-4133-B278-50D5BE582C47}" type="presParOf" srcId="{C5AF1004-932E-43DE-A685-6BDCFDEC5AC8}" destId="{72A6D301-FEEF-4655-8063-8B6B6FE01BDA}" srcOrd="0" destOrd="0" presId="urn:microsoft.com/office/officeart/2005/8/layout/orgChart1"/>
    <dgm:cxn modelId="{AD97CBD4-EAE4-4E64-8D44-43C8EF7411B8}" type="presParOf" srcId="{72A6D301-FEEF-4655-8063-8B6B6FE01BDA}" destId="{99DF37F4-6C27-42CF-90C6-A3B9ECBB3DA6}" srcOrd="0" destOrd="0" presId="urn:microsoft.com/office/officeart/2005/8/layout/orgChart1"/>
    <dgm:cxn modelId="{28E9CEE4-492F-455F-9F54-2FCB7EE31BF1}" type="presParOf" srcId="{72A6D301-FEEF-4655-8063-8B6B6FE01BDA}" destId="{F5C638AD-1D3C-4148-B42A-A3EB69D01FE6}" srcOrd="1" destOrd="0" presId="urn:microsoft.com/office/officeart/2005/8/layout/orgChart1"/>
    <dgm:cxn modelId="{5607D60A-64D6-4FA5-BCE6-F6463817303E}" type="presParOf" srcId="{C5AF1004-932E-43DE-A685-6BDCFDEC5AC8}" destId="{8C7D1406-5196-4C38-9F69-C70CD6021DBF}" srcOrd="1" destOrd="0" presId="urn:microsoft.com/office/officeart/2005/8/layout/orgChart1"/>
    <dgm:cxn modelId="{B30B37A8-FC93-4F77-B35F-AB1373219893}" type="presParOf" srcId="{8C7D1406-5196-4C38-9F69-C70CD6021DBF}" destId="{ECA5689F-F582-441A-A090-D36C1579E69D}" srcOrd="0" destOrd="0" presId="urn:microsoft.com/office/officeart/2005/8/layout/orgChart1"/>
    <dgm:cxn modelId="{787B50A8-93D1-40B6-B0F3-78352C8B7B0B}" type="presParOf" srcId="{8C7D1406-5196-4C38-9F69-C70CD6021DBF}" destId="{1672271C-87C8-4F1B-8780-87E3F528F57F}" srcOrd="1" destOrd="0" presId="urn:microsoft.com/office/officeart/2005/8/layout/orgChart1"/>
    <dgm:cxn modelId="{0ACB056F-2C4C-45EE-818B-961AA0D729DB}" type="presParOf" srcId="{1672271C-87C8-4F1B-8780-87E3F528F57F}" destId="{7A6C5F7C-50F3-4C8F-BEAB-19EDB6CF8071}" srcOrd="0" destOrd="0" presId="urn:microsoft.com/office/officeart/2005/8/layout/orgChart1"/>
    <dgm:cxn modelId="{91A3B094-08F7-462C-ABF4-D2F2B7E8BC2D}" type="presParOf" srcId="{7A6C5F7C-50F3-4C8F-BEAB-19EDB6CF8071}" destId="{C63E7B26-7870-47A4-8CED-C1F119FA1097}" srcOrd="0" destOrd="0" presId="urn:microsoft.com/office/officeart/2005/8/layout/orgChart1"/>
    <dgm:cxn modelId="{9B67F3C4-67BC-4752-A344-53E3290DB1FB}" type="presParOf" srcId="{7A6C5F7C-50F3-4C8F-BEAB-19EDB6CF8071}" destId="{8ED00414-D3ED-45B5-AF02-E428D84DB9EB}" srcOrd="1" destOrd="0" presId="urn:microsoft.com/office/officeart/2005/8/layout/orgChart1"/>
    <dgm:cxn modelId="{EB7CB825-A8E0-48B7-B419-501F8B4AFA92}" type="presParOf" srcId="{1672271C-87C8-4F1B-8780-87E3F528F57F}" destId="{F381158E-5223-4405-ADCF-F0E86C0566D3}" srcOrd="1" destOrd="0" presId="urn:microsoft.com/office/officeart/2005/8/layout/orgChart1"/>
    <dgm:cxn modelId="{F0E07F7C-CCD2-4A26-A6B8-F5AE5AADE5EE}" type="presParOf" srcId="{F381158E-5223-4405-ADCF-F0E86C0566D3}" destId="{88AD8521-4397-4EF8-9410-DBA9A226EC96}" srcOrd="0" destOrd="0" presId="urn:microsoft.com/office/officeart/2005/8/layout/orgChart1"/>
    <dgm:cxn modelId="{13CDACB1-04D6-4EAC-994F-677BF9C2EEF7}" type="presParOf" srcId="{F381158E-5223-4405-ADCF-F0E86C0566D3}" destId="{5006DF82-AFC1-4828-91E2-CFECED6203C2}" srcOrd="1" destOrd="0" presId="urn:microsoft.com/office/officeart/2005/8/layout/orgChart1"/>
    <dgm:cxn modelId="{245D4BDC-ADAC-4D0F-A72E-BBF3E5D58750}" type="presParOf" srcId="{5006DF82-AFC1-4828-91E2-CFECED6203C2}" destId="{5D553C01-90FA-4480-89B7-B8DF3FC6835A}" srcOrd="0" destOrd="0" presId="urn:microsoft.com/office/officeart/2005/8/layout/orgChart1"/>
    <dgm:cxn modelId="{75C7BD7E-A7D0-4193-AB6C-30AB71879B05}" type="presParOf" srcId="{5D553C01-90FA-4480-89B7-B8DF3FC6835A}" destId="{E17A91D5-82A7-4348-AA06-A311017AF759}" srcOrd="0" destOrd="0" presId="urn:microsoft.com/office/officeart/2005/8/layout/orgChart1"/>
    <dgm:cxn modelId="{9323DE84-D9DC-44FF-85FF-DE15B826164F}" type="presParOf" srcId="{5D553C01-90FA-4480-89B7-B8DF3FC6835A}" destId="{34B21B98-77E1-44E3-ACAA-F5E76596EB38}" srcOrd="1" destOrd="0" presId="urn:microsoft.com/office/officeart/2005/8/layout/orgChart1"/>
    <dgm:cxn modelId="{7D30E9CE-6927-41A6-9F14-C21DA7E2E379}" type="presParOf" srcId="{5006DF82-AFC1-4828-91E2-CFECED6203C2}" destId="{11A47562-F2B6-40F0-965F-F0D2CA5352E8}" srcOrd="1" destOrd="0" presId="urn:microsoft.com/office/officeart/2005/8/layout/orgChart1"/>
    <dgm:cxn modelId="{7EE127D1-A31F-4789-A5B5-A255FE0CC7B7}" type="presParOf" srcId="{5006DF82-AFC1-4828-91E2-CFECED6203C2}" destId="{001CEC79-7792-4E6E-ACFA-BE5D377B658D}" srcOrd="2" destOrd="0" presId="urn:microsoft.com/office/officeart/2005/8/layout/orgChart1"/>
    <dgm:cxn modelId="{886BE3A6-56D2-49FF-84C7-30DA95322DF9}" type="presParOf" srcId="{1672271C-87C8-4F1B-8780-87E3F528F57F}" destId="{CDBA34A8-C1DA-41DA-93AC-3210E394128E}" srcOrd="2" destOrd="0" presId="urn:microsoft.com/office/officeart/2005/8/layout/orgChart1"/>
    <dgm:cxn modelId="{92F2B497-8252-489A-8C2F-AFC4A9413C8B}" type="presParOf" srcId="{8C7D1406-5196-4C38-9F69-C70CD6021DBF}" destId="{812B3FA4-EDF7-448C-AFB1-B4C062C36468}" srcOrd="2" destOrd="0" presId="urn:microsoft.com/office/officeart/2005/8/layout/orgChart1"/>
    <dgm:cxn modelId="{FBE3A086-D12A-41D2-A20D-FB8164687491}" type="presParOf" srcId="{8C7D1406-5196-4C38-9F69-C70CD6021DBF}" destId="{C8701EAB-0E55-4FDD-93F3-8BA57B9124E2}" srcOrd="3" destOrd="0" presId="urn:microsoft.com/office/officeart/2005/8/layout/orgChart1"/>
    <dgm:cxn modelId="{9A931D1D-867B-4B22-AC30-6567FCCF5F34}" type="presParOf" srcId="{C8701EAB-0E55-4FDD-93F3-8BA57B9124E2}" destId="{1B42317B-2FFA-4870-BD75-93BF74B67926}" srcOrd="0" destOrd="0" presId="urn:microsoft.com/office/officeart/2005/8/layout/orgChart1"/>
    <dgm:cxn modelId="{BEDBEEA0-A459-4DF0-B3B9-89BE6523D0E0}" type="presParOf" srcId="{1B42317B-2FFA-4870-BD75-93BF74B67926}" destId="{E0B10E85-E796-4046-BBCE-05002B3E1414}" srcOrd="0" destOrd="0" presId="urn:microsoft.com/office/officeart/2005/8/layout/orgChart1"/>
    <dgm:cxn modelId="{CF01F79A-3A9D-46A9-9712-1A253DF23181}" type="presParOf" srcId="{1B42317B-2FFA-4870-BD75-93BF74B67926}" destId="{0F965703-5670-48D8-A8C7-1248013C3972}" srcOrd="1" destOrd="0" presId="urn:microsoft.com/office/officeart/2005/8/layout/orgChart1"/>
    <dgm:cxn modelId="{72A38926-7544-4784-98C9-3CC282278200}" type="presParOf" srcId="{C8701EAB-0E55-4FDD-93F3-8BA57B9124E2}" destId="{065EF148-7B0F-4E3C-B055-2FD1ACA22716}" srcOrd="1" destOrd="0" presId="urn:microsoft.com/office/officeart/2005/8/layout/orgChart1"/>
    <dgm:cxn modelId="{67E98F1C-6FE1-42F7-BF5F-5799055FC839}" type="presParOf" srcId="{065EF148-7B0F-4E3C-B055-2FD1ACA22716}" destId="{7B262BA4-4544-4DAB-B80A-D45A2D185EA5}" srcOrd="0" destOrd="0" presId="urn:microsoft.com/office/officeart/2005/8/layout/orgChart1"/>
    <dgm:cxn modelId="{E241E3E9-9670-4308-AC16-ADA51A82DF78}" type="presParOf" srcId="{065EF148-7B0F-4E3C-B055-2FD1ACA22716}" destId="{3CB3BF85-EA13-478A-A795-7066D848E750}" srcOrd="1" destOrd="0" presId="urn:microsoft.com/office/officeart/2005/8/layout/orgChart1"/>
    <dgm:cxn modelId="{5937A921-5CCD-4B3D-975A-86B14CEE6B37}" type="presParOf" srcId="{3CB3BF85-EA13-478A-A795-7066D848E750}" destId="{E7242FF4-0CE4-41BD-A6C2-32194575AE99}" srcOrd="0" destOrd="0" presId="urn:microsoft.com/office/officeart/2005/8/layout/orgChart1"/>
    <dgm:cxn modelId="{4B48F52E-2676-462D-A656-8B7696EA6924}" type="presParOf" srcId="{E7242FF4-0CE4-41BD-A6C2-32194575AE99}" destId="{9BA5072E-C46D-4C44-B4E8-9DCB0F9B5DAB}" srcOrd="0" destOrd="0" presId="urn:microsoft.com/office/officeart/2005/8/layout/orgChart1"/>
    <dgm:cxn modelId="{7063F05D-58F7-4F2F-998A-DB5EADCECA4D}" type="presParOf" srcId="{E7242FF4-0CE4-41BD-A6C2-32194575AE99}" destId="{F5308385-0973-4E04-A290-1648CAE3A5F1}" srcOrd="1" destOrd="0" presId="urn:microsoft.com/office/officeart/2005/8/layout/orgChart1"/>
    <dgm:cxn modelId="{66B8F6EA-B38C-4B7F-9E52-D79ADEACB68C}" type="presParOf" srcId="{3CB3BF85-EA13-478A-A795-7066D848E750}" destId="{F470AD23-71B0-46E9-A095-9F8331C9CD6D}" srcOrd="1" destOrd="0" presId="urn:microsoft.com/office/officeart/2005/8/layout/orgChart1"/>
    <dgm:cxn modelId="{9358E87D-2B9E-434A-8A0B-73AFFEAA4A55}" type="presParOf" srcId="{3CB3BF85-EA13-478A-A795-7066D848E750}" destId="{F2B5F9C6-BBD2-4A8D-88C9-A4EA1968A3BA}" srcOrd="2" destOrd="0" presId="urn:microsoft.com/office/officeart/2005/8/layout/orgChart1"/>
    <dgm:cxn modelId="{A3B22CA3-6701-4CF4-A14B-B36A6635ED8B}" type="presParOf" srcId="{C8701EAB-0E55-4FDD-93F3-8BA57B9124E2}" destId="{8852E6F9-3E34-46E9-8024-3D1891937CC8}" srcOrd="2" destOrd="0" presId="urn:microsoft.com/office/officeart/2005/8/layout/orgChart1"/>
    <dgm:cxn modelId="{DD7FE7F6-5433-4D77-955F-B2B8A482916F}" type="presParOf" srcId="{C5AF1004-932E-43DE-A685-6BDCFDEC5AC8}" destId="{2DD6C74F-8297-4E76-AD01-E3FA3C0D0988}" srcOrd="2" destOrd="0" presId="urn:microsoft.com/office/officeart/2005/8/layout/orgChart1"/>
    <dgm:cxn modelId="{FBAA2FE0-1E33-44A3-BA40-721233383AE6}" type="presParOf" srcId="{CE34D4FE-013A-41BA-A3DE-0249B0171623}" destId="{50309A09-3296-429C-8EA7-B7162620B1EA}" srcOrd="2" destOrd="0" presId="urn:microsoft.com/office/officeart/2005/8/layout/orgChart1"/>
    <dgm:cxn modelId="{B1D8D0EA-6A56-4159-80BD-8C5CB90FFDE7}" type="presParOf" srcId="{CE34D4FE-013A-41BA-A3DE-0249B0171623}" destId="{A31A09D7-4958-49FE-A574-9DAEE62438B6}" srcOrd="3" destOrd="0" presId="urn:microsoft.com/office/officeart/2005/8/layout/orgChart1"/>
    <dgm:cxn modelId="{E2AF9C63-A4B7-4D9A-AA63-96D1B3348A22}" type="presParOf" srcId="{A31A09D7-4958-49FE-A574-9DAEE62438B6}" destId="{C82D125F-6DBB-418E-AFC7-BC678B82432B}" srcOrd="0" destOrd="0" presId="urn:microsoft.com/office/officeart/2005/8/layout/orgChart1"/>
    <dgm:cxn modelId="{656794EA-ED87-4FAA-AE24-966C6BD017B2}" type="presParOf" srcId="{C82D125F-6DBB-418E-AFC7-BC678B82432B}" destId="{BB1A3506-2574-4EDF-B769-1FC275293327}" srcOrd="0" destOrd="0" presId="urn:microsoft.com/office/officeart/2005/8/layout/orgChart1"/>
    <dgm:cxn modelId="{7D41042E-BB40-47DA-B5C4-2E4A7469A48F}" type="presParOf" srcId="{C82D125F-6DBB-418E-AFC7-BC678B82432B}" destId="{384F204A-A419-4C47-A8A3-CED0DAE1F493}" srcOrd="1" destOrd="0" presId="urn:microsoft.com/office/officeart/2005/8/layout/orgChart1"/>
    <dgm:cxn modelId="{2B984983-BD1A-41FC-ACCE-FD561ED0D75A}" type="presParOf" srcId="{A31A09D7-4958-49FE-A574-9DAEE62438B6}" destId="{7540C734-6C01-4954-86F2-ED5DB71652FE}" srcOrd="1" destOrd="0" presId="urn:microsoft.com/office/officeart/2005/8/layout/orgChart1"/>
    <dgm:cxn modelId="{E1D1B641-C186-48A6-B45A-5E3C42C3031A}" type="presParOf" srcId="{7540C734-6C01-4954-86F2-ED5DB71652FE}" destId="{27DCDAE1-C1F0-4A3A-B29C-8FB65A8FC087}" srcOrd="0" destOrd="0" presId="urn:microsoft.com/office/officeart/2005/8/layout/orgChart1"/>
    <dgm:cxn modelId="{349110DE-412C-4D30-AE98-750479F0666B}" type="presParOf" srcId="{7540C734-6C01-4954-86F2-ED5DB71652FE}" destId="{85C3CD8E-6BF3-4FF8-A5CC-6F63AEE2C1A4}" srcOrd="1" destOrd="0" presId="urn:microsoft.com/office/officeart/2005/8/layout/orgChart1"/>
    <dgm:cxn modelId="{B0B7B885-87AC-4628-B252-94D393F27E9E}" type="presParOf" srcId="{85C3CD8E-6BF3-4FF8-A5CC-6F63AEE2C1A4}" destId="{52D3BE24-0C04-469D-8729-B1C3AB2A1F79}" srcOrd="0" destOrd="0" presId="urn:microsoft.com/office/officeart/2005/8/layout/orgChart1"/>
    <dgm:cxn modelId="{5AD80CDB-4194-44F9-8CA3-2B99DCE12D9B}" type="presParOf" srcId="{52D3BE24-0C04-469D-8729-B1C3AB2A1F79}" destId="{998B5A12-D1F1-4591-B1DC-7608F5062F01}" srcOrd="0" destOrd="0" presId="urn:microsoft.com/office/officeart/2005/8/layout/orgChart1"/>
    <dgm:cxn modelId="{3E3C913D-C001-4221-A38F-EF8B20EAAB43}" type="presParOf" srcId="{52D3BE24-0C04-469D-8729-B1C3AB2A1F79}" destId="{B2039C77-6DE8-49B2-8E7F-3423E58F15D5}" srcOrd="1" destOrd="0" presId="urn:microsoft.com/office/officeart/2005/8/layout/orgChart1"/>
    <dgm:cxn modelId="{BBDEEF9A-93D6-4D82-BE41-293DDFD2F3CA}" type="presParOf" srcId="{85C3CD8E-6BF3-4FF8-A5CC-6F63AEE2C1A4}" destId="{8319B3AD-F662-4C6C-AEFA-62C6931CDE4B}" srcOrd="1" destOrd="0" presId="urn:microsoft.com/office/officeart/2005/8/layout/orgChart1"/>
    <dgm:cxn modelId="{48503234-0D4D-40BB-B9FF-2624BA7326BF}" type="presParOf" srcId="{8319B3AD-F662-4C6C-AEFA-62C6931CDE4B}" destId="{FD0682AE-9B35-4901-8B3A-21829C6062A9}" srcOrd="0" destOrd="0" presId="urn:microsoft.com/office/officeart/2005/8/layout/orgChart1"/>
    <dgm:cxn modelId="{B13245E6-A602-484B-90AF-F5B406A10795}" type="presParOf" srcId="{8319B3AD-F662-4C6C-AEFA-62C6931CDE4B}" destId="{10A5DD83-9764-4793-8F0A-EBCC57E54626}" srcOrd="1" destOrd="0" presId="urn:microsoft.com/office/officeart/2005/8/layout/orgChart1"/>
    <dgm:cxn modelId="{3FEBC9A5-2B41-495A-AE43-57BA3F03A413}" type="presParOf" srcId="{10A5DD83-9764-4793-8F0A-EBCC57E54626}" destId="{03A6EFB6-7985-4902-83CB-6A07CEF7D43C}" srcOrd="0" destOrd="0" presId="urn:microsoft.com/office/officeart/2005/8/layout/orgChart1"/>
    <dgm:cxn modelId="{F602EB69-E372-4C53-80F7-34BD46B64F04}" type="presParOf" srcId="{03A6EFB6-7985-4902-83CB-6A07CEF7D43C}" destId="{4CBEFDB1-B381-41D4-A9A8-535A6D0E2DC4}" srcOrd="0" destOrd="0" presId="urn:microsoft.com/office/officeart/2005/8/layout/orgChart1"/>
    <dgm:cxn modelId="{DAD7392D-D5D3-4119-BD86-BD67C732505A}" type="presParOf" srcId="{03A6EFB6-7985-4902-83CB-6A07CEF7D43C}" destId="{590A01F3-E873-4CDF-8850-4B5AF96C2A79}" srcOrd="1" destOrd="0" presId="urn:microsoft.com/office/officeart/2005/8/layout/orgChart1"/>
    <dgm:cxn modelId="{187FB7F0-7355-4B79-B069-F01B5F28EC93}" type="presParOf" srcId="{10A5DD83-9764-4793-8F0A-EBCC57E54626}" destId="{B7B648C7-9244-4D9D-B052-24BA8787C01D}" srcOrd="1" destOrd="0" presId="urn:microsoft.com/office/officeart/2005/8/layout/orgChart1"/>
    <dgm:cxn modelId="{46A71442-15AF-4F18-90AD-950236C5AE47}" type="presParOf" srcId="{10A5DD83-9764-4793-8F0A-EBCC57E54626}" destId="{B67669A8-D6CA-4F5D-B98F-82976FB60C96}" srcOrd="2" destOrd="0" presId="urn:microsoft.com/office/officeart/2005/8/layout/orgChart1"/>
    <dgm:cxn modelId="{BCD02502-7E37-4F34-B639-A90244205614}" type="presParOf" srcId="{8319B3AD-F662-4C6C-AEFA-62C6931CDE4B}" destId="{319D064A-8933-4E4C-B356-66187D15869F}" srcOrd="2" destOrd="0" presId="urn:microsoft.com/office/officeart/2005/8/layout/orgChart1"/>
    <dgm:cxn modelId="{28B14DFA-9E17-4494-A9D2-D4EB9F0E85B0}" type="presParOf" srcId="{8319B3AD-F662-4C6C-AEFA-62C6931CDE4B}" destId="{E4BD2152-8EE9-423B-B9FB-ABE6341C8251}" srcOrd="3" destOrd="0" presId="urn:microsoft.com/office/officeart/2005/8/layout/orgChart1"/>
    <dgm:cxn modelId="{BBF1AE34-01C7-4C46-A05E-4F5ABF1034D4}" type="presParOf" srcId="{E4BD2152-8EE9-423B-B9FB-ABE6341C8251}" destId="{8AEE9543-214D-47EF-B6A8-575214B4BCA3}" srcOrd="0" destOrd="0" presId="urn:microsoft.com/office/officeart/2005/8/layout/orgChart1"/>
    <dgm:cxn modelId="{5FCD9F61-1E68-426F-B5F4-76C8DA7D497C}" type="presParOf" srcId="{8AEE9543-214D-47EF-B6A8-575214B4BCA3}" destId="{C08FA666-9077-4488-832B-529D65CF2146}" srcOrd="0" destOrd="0" presId="urn:microsoft.com/office/officeart/2005/8/layout/orgChart1"/>
    <dgm:cxn modelId="{57E4A0AA-1BF0-45BD-9A0E-9302B4AFA89A}" type="presParOf" srcId="{8AEE9543-214D-47EF-B6A8-575214B4BCA3}" destId="{05D81D21-7814-4596-B645-606095FD36FF}" srcOrd="1" destOrd="0" presId="urn:microsoft.com/office/officeart/2005/8/layout/orgChart1"/>
    <dgm:cxn modelId="{D6446E5F-630C-4874-B826-1B283B3796CC}" type="presParOf" srcId="{E4BD2152-8EE9-423B-B9FB-ABE6341C8251}" destId="{74858C13-B569-414A-B852-0BE1626BD283}" srcOrd="1" destOrd="0" presId="urn:microsoft.com/office/officeart/2005/8/layout/orgChart1"/>
    <dgm:cxn modelId="{0417E5FC-265E-4BE7-8E56-34FD3626AF3C}" type="presParOf" srcId="{E4BD2152-8EE9-423B-B9FB-ABE6341C8251}" destId="{FB657F53-3EAF-489E-BDD4-0D0028C9FE98}" srcOrd="2" destOrd="0" presId="urn:microsoft.com/office/officeart/2005/8/layout/orgChart1"/>
    <dgm:cxn modelId="{6B574559-D6FF-4526-9228-B0D2B15D87F2}" type="presParOf" srcId="{85C3CD8E-6BF3-4FF8-A5CC-6F63AEE2C1A4}" destId="{828AD140-03A6-4A8E-9B13-34B54FC58539}" srcOrd="2" destOrd="0" presId="urn:microsoft.com/office/officeart/2005/8/layout/orgChart1"/>
    <dgm:cxn modelId="{0DDA8857-83A3-4E61-9409-1DA529B66C36}" type="presParOf" srcId="{A31A09D7-4958-49FE-A574-9DAEE62438B6}" destId="{23B290FF-2AE6-42EC-A10B-53469FAF4850}" srcOrd="2" destOrd="0" presId="urn:microsoft.com/office/officeart/2005/8/layout/orgChart1"/>
    <dgm:cxn modelId="{9A9E9D1B-2E1D-4578-8E0F-D2D20157B3CA}" type="presParOf" srcId="{AF500DFB-2979-4CBB-894F-589D50A85E80}" destId="{BEB27F68-22AC-4EE3-9200-DA43B45F2FE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086CF5-5974-4C57-86A4-9AF4855DCBC3}"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9ED9AAE3-70E9-4065-9392-D975DD99648E}">
      <dgm:prSet phldrT="[Text]"/>
      <dgm:spPr/>
      <dgm:t>
        <a:bodyPr/>
        <a:lstStyle/>
        <a:p>
          <a:r>
            <a:rPr lang="en-US" dirty="0" smtClean="0">
              <a:solidFill>
                <a:srgbClr val="4C8180"/>
              </a:solidFill>
              <a:latin typeface="Century Gothic" charset="0"/>
              <a:ea typeface="Century Gothic" charset="0"/>
              <a:cs typeface="Century Gothic" charset="0"/>
            </a:rPr>
            <a:t>Types of Plasma Proteins</a:t>
          </a:r>
          <a:endParaRPr lang="en-US" dirty="0"/>
        </a:p>
      </dgm:t>
    </dgm:pt>
    <dgm:pt modelId="{BD5FFB39-A356-43C5-B8DC-6B71FFC59825}" type="parTrans" cxnId="{1796F9FF-4956-4B8B-B594-C78004582119}">
      <dgm:prSet/>
      <dgm:spPr/>
      <dgm:t>
        <a:bodyPr/>
        <a:lstStyle/>
        <a:p>
          <a:endParaRPr lang="en-US"/>
        </a:p>
      </dgm:t>
    </dgm:pt>
    <dgm:pt modelId="{C16EF281-8D60-4114-A602-DD622A30F944}" type="sibTrans" cxnId="{1796F9FF-4956-4B8B-B594-C78004582119}">
      <dgm:prSet/>
      <dgm:spPr/>
      <dgm:t>
        <a:bodyPr/>
        <a:lstStyle/>
        <a:p>
          <a:endParaRPr lang="en-US"/>
        </a:p>
      </dgm:t>
    </dgm:pt>
    <dgm:pt modelId="{7B99E6A2-8D3D-4C93-A78A-9D7E96CA5E68}">
      <dgm:prSet phldrT="[Text]"/>
      <dgm:spPr/>
      <dgm:t>
        <a:bodyPr/>
        <a:lstStyle/>
        <a:p>
          <a:r>
            <a:rPr lang="en-US" altLang="en-US" dirty="0" err="1" smtClean="0">
              <a:solidFill>
                <a:srgbClr val="334E5D"/>
              </a:solidFill>
              <a:ea typeface="ＭＳ Ｐゴシック" charset="-128"/>
            </a:rPr>
            <a:t>Prealbumin</a:t>
          </a:r>
          <a:endParaRPr lang="en-US" dirty="0"/>
        </a:p>
      </dgm:t>
    </dgm:pt>
    <dgm:pt modelId="{5E828D97-A567-4ECC-BA3D-634B325B2D0B}" type="parTrans" cxnId="{69141382-FDC9-4478-B63E-166E8EBB9906}">
      <dgm:prSet/>
      <dgm:spPr/>
      <dgm:t>
        <a:bodyPr/>
        <a:lstStyle/>
        <a:p>
          <a:endParaRPr lang="en-US"/>
        </a:p>
      </dgm:t>
    </dgm:pt>
    <dgm:pt modelId="{BAC98EF3-B2F9-4EB4-9BE0-6055955FB576}" type="sibTrans" cxnId="{69141382-FDC9-4478-B63E-166E8EBB9906}">
      <dgm:prSet/>
      <dgm:spPr/>
      <dgm:t>
        <a:bodyPr/>
        <a:lstStyle/>
        <a:p>
          <a:endParaRPr lang="en-US"/>
        </a:p>
      </dgm:t>
    </dgm:pt>
    <dgm:pt modelId="{AF0B344A-4656-4311-A955-E9B86D82101C}">
      <dgm:prSet phldrT="[Text]"/>
      <dgm:spPr/>
      <dgm:t>
        <a:bodyPr/>
        <a:lstStyle/>
        <a:p>
          <a:r>
            <a:rPr lang="en-US" altLang="en-US" dirty="0" smtClean="0">
              <a:solidFill>
                <a:srgbClr val="334E5D"/>
              </a:solidFill>
              <a:ea typeface="ＭＳ Ｐゴシック" charset="-128"/>
            </a:rPr>
            <a:t>Albumin</a:t>
          </a:r>
          <a:endParaRPr lang="en-US" dirty="0"/>
        </a:p>
      </dgm:t>
    </dgm:pt>
    <dgm:pt modelId="{B2F91291-FAE4-4518-B734-773766275AA1}" type="parTrans" cxnId="{94614F7F-D480-4EDF-8898-D975BB184531}">
      <dgm:prSet/>
      <dgm:spPr/>
      <dgm:t>
        <a:bodyPr/>
        <a:lstStyle/>
        <a:p>
          <a:endParaRPr lang="en-US"/>
        </a:p>
      </dgm:t>
    </dgm:pt>
    <dgm:pt modelId="{416B8188-C9AD-410B-ACAC-0A58F4C7FCBA}" type="sibTrans" cxnId="{94614F7F-D480-4EDF-8898-D975BB184531}">
      <dgm:prSet/>
      <dgm:spPr/>
      <dgm:t>
        <a:bodyPr/>
        <a:lstStyle/>
        <a:p>
          <a:endParaRPr lang="en-US"/>
        </a:p>
      </dgm:t>
    </dgm:pt>
    <dgm:pt modelId="{1FC78FF8-2252-4D6E-890C-6FCFDFA1B1D6}">
      <dgm:prSet phldrT="[Text]"/>
      <dgm:spPr/>
      <dgm:t>
        <a:bodyPr/>
        <a:lstStyle/>
        <a:p>
          <a:r>
            <a:rPr lang="el-GR" altLang="en-US" dirty="0" smtClean="0">
              <a:solidFill>
                <a:srgbClr val="334E5D"/>
              </a:solidFill>
              <a:ea typeface="ＭＳ Ｐゴシック" charset="-128"/>
            </a:rPr>
            <a:t>α</a:t>
          </a:r>
          <a:r>
            <a:rPr lang="en-US" altLang="en-US" dirty="0" smtClean="0">
              <a:solidFill>
                <a:srgbClr val="334E5D"/>
              </a:solidFill>
              <a:ea typeface="ＭＳ Ｐゴシック" charset="-128"/>
            </a:rPr>
            <a:t>1-Globulins:</a:t>
          </a:r>
          <a:endParaRPr lang="en-US" dirty="0"/>
        </a:p>
      </dgm:t>
    </dgm:pt>
    <dgm:pt modelId="{EA075FDF-D2E2-4CDA-B464-2BC2344A371E}" type="parTrans" cxnId="{287D9EAD-0EBC-4C72-A2E8-512912A17E58}">
      <dgm:prSet/>
      <dgm:spPr/>
      <dgm:t>
        <a:bodyPr/>
        <a:lstStyle/>
        <a:p>
          <a:endParaRPr lang="en-US"/>
        </a:p>
      </dgm:t>
    </dgm:pt>
    <dgm:pt modelId="{1473002B-0C5D-40A1-99CD-3EF894C575EF}" type="sibTrans" cxnId="{287D9EAD-0EBC-4C72-A2E8-512912A17E58}">
      <dgm:prSet/>
      <dgm:spPr/>
      <dgm:t>
        <a:bodyPr/>
        <a:lstStyle/>
        <a:p>
          <a:endParaRPr lang="en-US"/>
        </a:p>
      </dgm:t>
    </dgm:pt>
    <dgm:pt modelId="{0058B88A-F6E1-46C6-B90F-4BC9E928E9B6}">
      <dgm:prSet/>
      <dgm:spPr/>
      <dgm:t>
        <a:bodyPr/>
        <a:lstStyle/>
        <a:p>
          <a:r>
            <a:rPr lang="en-US" altLang="en-US" dirty="0" smtClean="0">
              <a:solidFill>
                <a:srgbClr val="FF0000"/>
              </a:solidFill>
              <a:ea typeface="ＭＳ Ｐゴシック" charset="-128"/>
            </a:rPr>
            <a:t>a1-Antitrypsin </a:t>
          </a:r>
          <a:endParaRPr lang="en-US" dirty="0"/>
        </a:p>
      </dgm:t>
    </dgm:pt>
    <dgm:pt modelId="{22325659-B6BB-4363-8543-025864BB1C95}" type="parTrans" cxnId="{A0A42C99-6364-4D1C-9D7D-C5586D90919B}">
      <dgm:prSet/>
      <dgm:spPr/>
      <dgm:t>
        <a:bodyPr/>
        <a:lstStyle/>
        <a:p>
          <a:endParaRPr lang="en-US"/>
        </a:p>
      </dgm:t>
    </dgm:pt>
    <dgm:pt modelId="{7DC03244-7B28-4F71-9A2C-5D7E11E2A197}" type="sibTrans" cxnId="{A0A42C99-6364-4D1C-9D7D-C5586D90919B}">
      <dgm:prSet/>
      <dgm:spPr/>
      <dgm:t>
        <a:bodyPr/>
        <a:lstStyle/>
        <a:p>
          <a:endParaRPr lang="en-US"/>
        </a:p>
      </dgm:t>
    </dgm:pt>
    <dgm:pt modelId="{FD564FD2-07CB-4A89-8DBE-3F08B37D5669}">
      <dgm:prSet/>
      <dgm:spPr/>
      <dgm:t>
        <a:bodyPr/>
        <a:lstStyle/>
        <a:p>
          <a:r>
            <a:rPr lang="el-GR" altLang="en-US" dirty="0" smtClean="0">
              <a:solidFill>
                <a:srgbClr val="FF0000"/>
              </a:solidFill>
              <a:ea typeface="ＭＳ Ｐゴシック" charset="-128"/>
            </a:rPr>
            <a:t>α</a:t>
          </a:r>
          <a:r>
            <a:rPr lang="en-US" altLang="en-US" dirty="0" smtClean="0">
              <a:solidFill>
                <a:srgbClr val="FF0000"/>
              </a:solidFill>
              <a:ea typeface="ＭＳ Ｐゴシック" charset="-128"/>
            </a:rPr>
            <a:t>-fetoprotein</a:t>
          </a:r>
          <a:endParaRPr lang="en-US" dirty="0"/>
        </a:p>
      </dgm:t>
    </dgm:pt>
    <dgm:pt modelId="{0F573B3A-3C74-45EA-83DD-5363BC662E59}" type="parTrans" cxnId="{608E427B-3030-4506-B6BB-9EE5A75849E1}">
      <dgm:prSet/>
      <dgm:spPr/>
      <dgm:t>
        <a:bodyPr/>
        <a:lstStyle/>
        <a:p>
          <a:endParaRPr lang="en-US"/>
        </a:p>
      </dgm:t>
    </dgm:pt>
    <dgm:pt modelId="{9EFA4C44-6749-4329-871F-96EE80D341C6}" type="sibTrans" cxnId="{608E427B-3030-4506-B6BB-9EE5A75849E1}">
      <dgm:prSet/>
      <dgm:spPr/>
      <dgm:t>
        <a:bodyPr/>
        <a:lstStyle/>
        <a:p>
          <a:endParaRPr lang="en-US"/>
        </a:p>
      </dgm:t>
    </dgm:pt>
    <dgm:pt modelId="{216EA825-30A6-4498-8948-D69C2F6BDB04}">
      <dgm:prSet/>
      <dgm:spPr/>
      <dgm:t>
        <a:bodyPr/>
        <a:lstStyle/>
        <a:p>
          <a:r>
            <a:rPr lang="el-GR" altLang="en-US" dirty="0" smtClean="0">
              <a:solidFill>
                <a:srgbClr val="334E5D"/>
              </a:solidFill>
              <a:ea typeface="ＭＳ Ｐゴシック" charset="-128"/>
            </a:rPr>
            <a:t>α</a:t>
          </a:r>
          <a:r>
            <a:rPr lang="en-US" altLang="en-US" dirty="0" smtClean="0">
              <a:solidFill>
                <a:srgbClr val="334E5D"/>
              </a:solidFill>
              <a:ea typeface="ＭＳ Ｐゴシック" charset="-128"/>
            </a:rPr>
            <a:t>2-Globulins: </a:t>
          </a:r>
          <a:endParaRPr lang="en-US" dirty="0"/>
        </a:p>
      </dgm:t>
    </dgm:pt>
    <dgm:pt modelId="{6B8CD205-0698-43E8-A757-D8B42A21CDF7}" type="parTrans" cxnId="{B5A82590-5342-4AF3-8F37-21B9FBC8817F}">
      <dgm:prSet/>
      <dgm:spPr/>
      <dgm:t>
        <a:bodyPr/>
        <a:lstStyle/>
        <a:p>
          <a:endParaRPr lang="en-US"/>
        </a:p>
      </dgm:t>
    </dgm:pt>
    <dgm:pt modelId="{F82EDBDD-87AB-4FF3-BB5B-115E8EC4017F}" type="sibTrans" cxnId="{B5A82590-5342-4AF3-8F37-21B9FBC8817F}">
      <dgm:prSet/>
      <dgm:spPr/>
      <dgm:t>
        <a:bodyPr/>
        <a:lstStyle/>
        <a:p>
          <a:endParaRPr lang="en-US"/>
        </a:p>
      </dgm:t>
    </dgm:pt>
    <dgm:pt modelId="{D9F78A8C-71A7-4678-9546-0DA981FBE8C9}">
      <dgm:prSet/>
      <dgm:spPr/>
      <dgm:t>
        <a:bodyPr/>
        <a:lstStyle/>
        <a:p>
          <a:r>
            <a:rPr lang="en-US" altLang="en-US" dirty="0" err="1" smtClean="0">
              <a:solidFill>
                <a:srgbClr val="FF0000"/>
              </a:solidFill>
              <a:ea typeface="ＭＳ Ｐゴシック" charset="-128"/>
            </a:rPr>
            <a:t>Ceruloplasmin</a:t>
          </a:r>
          <a:r>
            <a:rPr lang="en-US" altLang="en-US" dirty="0" smtClean="0">
              <a:solidFill>
                <a:srgbClr val="334E5D"/>
              </a:solidFill>
              <a:ea typeface="ＭＳ Ｐゴシック" charset="-128"/>
            </a:rPr>
            <a:t>, </a:t>
          </a:r>
          <a:endParaRPr lang="en-US" dirty="0"/>
        </a:p>
      </dgm:t>
    </dgm:pt>
    <dgm:pt modelId="{0803D645-A5E9-4FA3-92FF-F0CB7446297B}" type="parTrans" cxnId="{6D348C92-408D-46B9-9D5F-D42C32E01971}">
      <dgm:prSet/>
      <dgm:spPr/>
      <dgm:t>
        <a:bodyPr/>
        <a:lstStyle/>
        <a:p>
          <a:endParaRPr lang="en-US"/>
        </a:p>
      </dgm:t>
    </dgm:pt>
    <dgm:pt modelId="{47A5765D-9246-4829-BC5F-70DFF2C24288}" type="sibTrans" cxnId="{6D348C92-408D-46B9-9D5F-D42C32E01971}">
      <dgm:prSet/>
      <dgm:spPr/>
      <dgm:t>
        <a:bodyPr/>
        <a:lstStyle/>
        <a:p>
          <a:endParaRPr lang="en-US"/>
        </a:p>
      </dgm:t>
    </dgm:pt>
    <dgm:pt modelId="{A9180850-12A9-4531-AAF7-F15E3357CD79}">
      <dgm:prSet/>
      <dgm:spPr/>
      <dgm:t>
        <a:bodyPr/>
        <a:lstStyle/>
        <a:p>
          <a:r>
            <a:rPr lang="en-US" altLang="en-US" dirty="0" err="1" smtClean="0">
              <a:solidFill>
                <a:srgbClr val="FF0000"/>
              </a:solidFill>
              <a:ea typeface="ＭＳ Ｐゴシック" charset="-128"/>
            </a:rPr>
            <a:t>haptoglobin</a:t>
          </a:r>
          <a:endParaRPr lang="en-US" dirty="0"/>
        </a:p>
      </dgm:t>
    </dgm:pt>
    <dgm:pt modelId="{EF7EF3E0-EB3A-45F5-B7A0-3A6DFAD6004D}" type="parTrans" cxnId="{2A515E13-5FE2-4943-9DCC-A16F97FDFAE2}">
      <dgm:prSet/>
      <dgm:spPr/>
      <dgm:t>
        <a:bodyPr/>
        <a:lstStyle/>
        <a:p>
          <a:endParaRPr lang="en-US"/>
        </a:p>
      </dgm:t>
    </dgm:pt>
    <dgm:pt modelId="{71E06180-A610-446B-B76A-B35BA25EBA9E}" type="sibTrans" cxnId="{2A515E13-5FE2-4943-9DCC-A16F97FDFAE2}">
      <dgm:prSet/>
      <dgm:spPr/>
      <dgm:t>
        <a:bodyPr/>
        <a:lstStyle/>
        <a:p>
          <a:endParaRPr lang="en-US"/>
        </a:p>
      </dgm:t>
    </dgm:pt>
    <dgm:pt modelId="{5FE6F9A0-CDC3-44B5-98A3-EA8C2F8BCFE7}">
      <dgm:prSet/>
      <dgm:spPr/>
      <dgm:t>
        <a:bodyPr/>
        <a:lstStyle/>
        <a:p>
          <a:r>
            <a:rPr lang="el-GR" altLang="en-US" dirty="0" smtClean="0">
              <a:solidFill>
                <a:srgbClr val="334E5D"/>
              </a:solidFill>
              <a:ea typeface="ＭＳ Ｐゴシック" charset="-128"/>
            </a:rPr>
            <a:t>β</a:t>
          </a:r>
          <a:r>
            <a:rPr lang="en-US" altLang="en-US" dirty="0" smtClean="0">
              <a:solidFill>
                <a:srgbClr val="334E5D"/>
              </a:solidFill>
              <a:ea typeface="ＭＳ Ｐゴシック" charset="-128"/>
            </a:rPr>
            <a:t>-Globulins:</a:t>
          </a:r>
          <a:endParaRPr lang="en-US" dirty="0"/>
        </a:p>
      </dgm:t>
    </dgm:pt>
    <dgm:pt modelId="{92BDE0C3-8D79-440C-84A9-CF0DFCDB8D2C}" type="parTrans" cxnId="{A79523C5-38AD-4899-BB73-2CCBA078F559}">
      <dgm:prSet/>
      <dgm:spPr/>
      <dgm:t>
        <a:bodyPr/>
        <a:lstStyle/>
        <a:p>
          <a:endParaRPr lang="en-US"/>
        </a:p>
      </dgm:t>
    </dgm:pt>
    <dgm:pt modelId="{D9C9604F-52EE-48C4-AA09-70BE51CB5952}" type="sibTrans" cxnId="{A79523C5-38AD-4899-BB73-2CCBA078F559}">
      <dgm:prSet/>
      <dgm:spPr/>
      <dgm:t>
        <a:bodyPr/>
        <a:lstStyle/>
        <a:p>
          <a:endParaRPr lang="en-US"/>
        </a:p>
      </dgm:t>
    </dgm:pt>
    <dgm:pt modelId="{18F4B05D-1E05-4431-B18A-60E3F346B423}">
      <dgm:prSet/>
      <dgm:spPr/>
      <dgm:t>
        <a:bodyPr/>
        <a:lstStyle/>
        <a:p>
          <a:r>
            <a:rPr lang="el-GR" altLang="en-US" dirty="0" smtClean="0">
              <a:solidFill>
                <a:srgbClr val="334E5D"/>
              </a:solidFill>
              <a:ea typeface="ＭＳ Ｐゴシック" charset="-128"/>
            </a:rPr>
            <a:t>γ</a:t>
          </a:r>
          <a:r>
            <a:rPr lang="en-US" altLang="en-US" dirty="0" smtClean="0">
              <a:solidFill>
                <a:srgbClr val="334E5D"/>
              </a:solidFill>
              <a:ea typeface="ＭＳ Ｐゴシック" charset="-128"/>
            </a:rPr>
            <a:t>- Globulins</a:t>
          </a:r>
          <a:endParaRPr lang="en-US" dirty="0"/>
        </a:p>
      </dgm:t>
    </dgm:pt>
    <dgm:pt modelId="{8A14A819-B862-478E-A61C-4C8A52578869}" type="parTrans" cxnId="{830CC374-DF1E-4E69-8F45-031EDC85EAE8}">
      <dgm:prSet/>
      <dgm:spPr/>
      <dgm:t>
        <a:bodyPr/>
        <a:lstStyle/>
        <a:p>
          <a:endParaRPr lang="en-US"/>
        </a:p>
      </dgm:t>
    </dgm:pt>
    <dgm:pt modelId="{3938EA6B-3415-4EE7-AF1F-DC25F6F40D56}" type="sibTrans" cxnId="{830CC374-DF1E-4E69-8F45-031EDC85EAE8}">
      <dgm:prSet/>
      <dgm:spPr/>
      <dgm:t>
        <a:bodyPr/>
        <a:lstStyle/>
        <a:p>
          <a:endParaRPr lang="en-US"/>
        </a:p>
      </dgm:t>
    </dgm:pt>
    <dgm:pt modelId="{71A4527F-1E23-4022-BFDE-3AB9BD5ECA67}">
      <dgm:prSet/>
      <dgm:spPr/>
      <dgm:t>
        <a:bodyPr/>
        <a:lstStyle/>
        <a:p>
          <a:r>
            <a:rPr lang="en-US" altLang="en-US" dirty="0" smtClean="0">
              <a:solidFill>
                <a:srgbClr val="FF0000"/>
              </a:solidFill>
              <a:ea typeface="ＭＳ Ｐゴシック" charset="-128"/>
            </a:rPr>
            <a:t>CRP</a:t>
          </a:r>
          <a:endParaRPr lang="en-US" dirty="0"/>
        </a:p>
      </dgm:t>
    </dgm:pt>
    <dgm:pt modelId="{39E0AF03-EF1E-4EC2-991C-CA8C6FE74451}" type="parTrans" cxnId="{036E9D0B-00CB-4D76-A6E2-679E67347C25}">
      <dgm:prSet/>
      <dgm:spPr/>
      <dgm:t>
        <a:bodyPr/>
        <a:lstStyle/>
        <a:p>
          <a:endParaRPr lang="en-US"/>
        </a:p>
      </dgm:t>
    </dgm:pt>
    <dgm:pt modelId="{BA6EABB6-D41B-49E8-A153-B13D676FE2D9}" type="sibTrans" cxnId="{036E9D0B-00CB-4D76-A6E2-679E67347C25}">
      <dgm:prSet/>
      <dgm:spPr/>
      <dgm:t>
        <a:bodyPr/>
        <a:lstStyle/>
        <a:p>
          <a:endParaRPr lang="en-US"/>
        </a:p>
      </dgm:t>
    </dgm:pt>
    <dgm:pt modelId="{5B6C41A5-2F3E-425E-BA4D-F675C80EA0C3}">
      <dgm:prSet/>
      <dgm:spPr/>
      <dgm:t>
        <a:bodyPr/>
        <a:lstStyle/>
        <a:p>
          <a:r>
            <a:rPr lang="en-US" altLang="en-US" dirty="0" smtClean="0">
              <a:solidFill>
                <a:srgbClr val="FF0000"/>
              </a:solidFill>
              <a:ea typeface="ＭＳ Ｐゴシック" charset="-128"/>
            </a:rPr>
            <a:t>transferrin</a:t>
          </a:r>
          <a:endParaRPr lang="en-US" dirty="0"/>
        </a:p>
      </dgm:t>
    </dgm:pt>
    <dgm:pt modelId="{A31A126F-8E69-4D8A-AF8A-E0A0BD63D3A7}" type="parTrans" cxnId="{3B957789-9D16-4E9A-9588-82DBAFC10A70}">
      <dgm:prSet/>
      <dgm:spPr/>
      <dgm:t>
        <a:bodyPr/>
        <a:lstStyle/>
        <a:p>
          <a:endParaRPr lang="en-US"/>
        </a:p>
      </dgm:t>
    </dgm:pt>
    <dgm:pt modelId="{06A7220A-5388-4977-9A11-0C33C45386DA}" type="sibTrans" cxnId="{3B957789-9D16-4E9A-9588-82DBAFC10A70}">
      <dgm:prSet/>
      <dgm:spPr/>
      <dgm:t>
        <a:bodyPr/>
        <a:lstStyle/>
        <a:p>
          <a:endParaRPr lang="en-US"/>
        </a:p>
      </dgm:t>
    </dgm:pt>
    <dgm:pt modelId="{CDB0CB1E-F611-4F48-ACB2-633D6778E76A}">
      <dgm:prSet/>
      <dgm:spPr/>
      <dgm:t>
        <a:bodyPr/>
        <a:lstStyle/>
        <a:p>
          <a:r>
            <a:rPr lang="el-GR" altLang="en-US" dirty="0" smtClean="0">
              <a:solidFill>
                <a:srgbClr val="FF0000"/>
              </a:solidFill>
              <a:ea typeface="ＭＳ Ｐゴシック" charset="-128"/>
            </a:rPr>
            <a:t>β</a:t>
          </a:r>
          <a:r>
            <a:rPr lang="en-US" altLang="en-US" dirty="0" smtClean="0">
              <a:solidFill>
                <a:srgbClr val="FF0000"/>
              </a:solidFill>
              <a:ea typeface="ＭＳ Ｐゴシック" charset="-128"/>
            </a:rPr>
            <a:t>2-microglobulin</a:t>
          </a:r>
          <a:endParaRPr lang="en-US" dirty="0"/>
        </a:p>
      </dgm:t>
    </dgm:pt>
    <dgm:pt modelId="{7B97545B-FC65-4496-9D13-88B75F5ACED3}" type="parTrans" cxnId="{37971075-5D83-4ECD-A334-FB9E874ECC66}">
      <dgm:prSet/>
      <dgm:spPr/>
      <dgm:t>
        <a:bodyPr/>
        <a:lstStyle/>
        <a:p>
          <a:endParaRPr lang="en-US"/>
        </a:p>
      </dgm:t>
    </dgm:pt>
    <dgm:pt modelId="{FE31B659-D84D-41A8-9B5D-DCEF4019DD39}" type="sibTrans" cxnId="{37971075-5D83-4ECD-A334-FB9E874ECC66}">
      <dgm:prSet/>
      <dgm:spPr/>
      <dgm:t>
        <a:bodyPr/>
        <a:lstStyle/>
        <a:p>
          <a:endParaRPr lang="en-US"/>
        </a:p>
      </dgm:t>
    </dgm:pt>
    <dgm:pt modelId="{EC2C5FA2-E19E-4388-B58D-4413A3338C43}" type="pres">
      <dgm:prSet presAssocID="{CD086CF5-5974-4C57-86A4-9AF4855DCBC3}" presName="hierChild1" presStyleCnt="0">
        <dgm:presLayoutVars>
          <dgm:orgChart val="1"/>
          <dgm:chPref val="1"/>
          <dgm:dir/>
          <dgm:animOne val="branch"/>
          <dgm:animLvl val="lvl"/>
          <dgm:resizeHandles/>
        </dgm:presLayoutVars>
      </dgm:prSet>
      <dgm:spPr/>
      <dgm:t>
        <a:bodyPr/>
        <a:lstStyle/>
        <a:p>
          <a:endParaRPr lang="en-US"/>
        </a:p>
      </dgm:t>
    </dgm:pt>
    <dgm:pt modelId="{F386ECC7-8E1E-4421-B702-2548E0BF0301}" type="pres">
      <dgm:prSet presAssocID="{9ED9AAE3-70E9-4065-9392-D975DD99648E}" presName="hierRoot1" presStyleCnt="0">
        <dgm:presLayoutVars>
          <dgm:hierBranch val="init"/>
        </dgm:presLayoutVars>
      </dgm:prSet>
      <dgm:spPr/>
    </dgm:pt>
    <dgm:pt modelId="{7A54BB36-0ACB-4034-B2CE-D950F509E0F1}" type="pres">
      <dgm:prSet presAssocID="{9ED9AAE3-70E9-4065-9392-D975DD99648E}" presName="rootComposite1" presStyleCnt="0"/>
      <dgm:spPr/>
    </dgm:pt>
    <dgm:pt modelId="{172E6F69-FA8C-416F-938B-1E8304234AD1}" type="pres">
      <dgm:prSet presAssocID="{9ED9AAE3-70E9-4065-9392-D975DD99648E}" presName="rootText1" presStyleLbl="node0" presStyleIdx="0" presStyleCnt="1">
        <dgm:presLayoutVars>
          <dgm:chPref val="3"/>
        </dgm:presLayoutVars>
      </dgm:prSet>
      <dgm:spPr/>
      <dgm:t>
        <a:bodyPr/>
        <a:lstStyle/>
        <a:p>
          <a:endParaRPr lang="en-US"/>
        </a:p>
      </dgm:t>
    </dgm:pt>
    <dgm:pt modelId="{027495C3-57EE-4C4F-980D-B9429D4BDF2F}" type="pres">
      <dgm:prSet presAssocID="{9ED9AAE3-70E9-4065-9392-D975DD99648E}" presName="rootConnector1" presStyleLbl="node1" presStyleIdx="0" presStyleCnt="0"/>
      <dgm:spPr/>
      <dgm:t>
        <a:bodyPr/>
        <a:lstStyle/>
        <a:p>
          <a:endParaRPr lang="en-US"/>
        </a:p>
      </dgm:t>
    </dgm:pt>
    <dgm:pt modelId="{54CB1A87-80D5-466D-8D2A-253FF98D5EDD}" type="pres">
      <dgm:prSet presAssocID="{9ED9AAE3-70E9-4065-9392-D975DD99648E}" presName="hierChild2" presStyleCnt="0"/>
      <dgm:spPr/>
    </dgm:pt>
    <dgm:pt modelId="{0EC83E9B-6C5F-4120-96BB-57615FC5A74B}" type="pres">
      <dgm:prSet presAssocID="{5E828D97-A567-4ECC-BA3D-634B325B2D0B}" presName="Name37" presStyleLbl="parChTrans1D2" presStyleIdx="0" presStyleCnt="6"/>
      <dgm:spPr/>
      <dgm:t>
        <a:bodyPr/>
        <a:lstStyle/>
        <a:p>
          <a:endParaRPr lang="en-US"/>
        </a:p>
      </dgm:t>
    </dgm:pt>
    <dgm:pt modelId="{55840C35-4D09-409E-9156-E3FC5FAAF22F}" type="pres">
      <dgm:prSet presAssocID="{7B99E6A2-8D3D-4C93-A78A-9D7E96CA5E68}" presName="hierRoot2" presStyleCnt="0">
        <dgm:presLayoutVars>
          <dgm:hierBranch val="init"/>
        </dgm:presLayoutVars>
      </dgm:prSet>
      <dgm:spPr/>
    </dgm:pt>
    <dgm:pt modelId="{09D4BA33-052D-48E0-AA91-4F7BBC1E46E7}" type="pres">
      <dgm:prSet presAssocID="{7B99E6A2-8D3D-4C93-A78A-9D7E96CA5E68}" presName="rootComposite" presStyleCnt="0"/>
      <dgm:spPr/>
    </dgm:pt>
    <dgm:pt modelId="{02B0C93D-766E-4B81-A4E6-AE7F6DF37C96}" type="pres">
      <dgm:prSet presAssocID="{7B99E6A2-8D3D-4C93-A78A-9D7E96CA5E68}" presName="rootText" presStyleLbl="node2" presStyleIdx="0" presStyleCnt="6">
        <dgm:presLayoutVars>
          <dgm:chPref val="3"/>
        </dgm:presLayoutVars>
      </dgm:prSet>
      <dgm:spPr/>
      <dgm:t>
        <a:bodyPr/>
        <a:lstStyle/>
        <a:p>
          <a:endParaRPr lang="en-US"/>
        </a:p>
      </dgm:t>
    </dgm:pt>
    <dgm:pt modelId="{43F1B179-C371-47F4-A093-6CA5883D151D}" type="pres">
      <dgm:prSet presAssocID="{7B99E6A2-8D3D-4C93-A78A-9D7E96CA5E68}" presName="rootConnector" presStyleLbl="node2" presStyleIdx="0" presStyleCnt="6"/>
      <dgm:spPr/>
      <dgm:t>
        <a:bodyPr/>
        <a:lstStyle/>
        <a:p>
          <a:endParaRPr lang="en-US"/>
        </a:p>
      </dgm:t>
    </dgm:pt>
    <dgm:pt modelId="{F44760D7-B9FE-4DDB-8BC9-5B388422B4BD}" type="pres">
      <dgm:prSet presAssocID="{7B99E6A2-8D3D-4C93-A78A-9D7E96CA5E68}" presName="hierChild4" presStyleCnt="0"/>
      <dgm:spPr/>
    </dgm:pt>
    <dgm:pt modelId="{F5E3E69F-CFE4-4DB9-9D8C-AFC83A17A7D7}" type="pres">
      <dgm:prSet presAssocID="{7B99E6A2-8D3D-4C93-A78A-9D7E96CA5E68}" presName="hierChild5" presStyleCnt="0"/>
      <dgm:spPr/>
    </dgm:pt>
    <dgm:pt modelId="{BF626D27-6F99-4B4A-8F13-F08382C84675}" type="pres">
      <dgm:prSet presAssocID="{B2F91291-FAE4-4518-B734-773766275AA1}" presName="Name37" presStyleLbl="parChTrans1D2" presStyleIdx="1" presStyleCnt="6"/>
      <dgm:spPr/>
      <dgm:t>
        <a:bodyPr/>
        <a:lstStyle/>
        <a:p>
          <a:endParaRPr lang="en-US"/>
        </a:p>
      </dgm:t>
    </dgm:pt>
    <dgm:pt modelId="{D2EA1020-24CD-4861-9280-1A63952782CD}" type="pres">
      <dgm:prSet presAssocID="{AF0B344A-4656-4311-A955-E9B86D82101C}" presName="hierRoot2" presStyleCnt="0">
        <dgm:presLayoutVars>
          <dgm:hierBranch val="init"/>
        </dgm:presLayoutVars>
      </dgm:prSet>
      <dgm:spPr/>
    </dgm:pt>
    <dgm:pt modelId="{252F59F8-5F72-4DCF-BB52-E31B6126F658}" type="pres">
      <dgm:prSet presAssocID="{AF0B344A-4656-4311-A955-E9B86D82101C}" presName="rootComposite" presStyleCnt="0"/>
      <dgm:spPr/>
    </dgm:pt>
    <dgm:pt modelId="{09C53085-B80F-4035-AB1A-1093501589C3}" type="pres">
      <dgm:prSet presAssocID="{AF0B344A-4656-4311-A955-E9B86D82101C}" presName="rootText" presStyleLbl="node2" presStyleIdx="1" presStyleCnt="6">
        <dgm:presLayoutVars>
          <dgm:chPref val="3"/>
        </dgm:presLayoutVars>
      </dgm:prSet>
      <dgm:spPr/>
      <dgm:t>
        <a:bodyPr/>
        <a:lstStyle/>
        <a:p>
          <a:endParaRPr lang="en-US"/>
        </a:p>
      </dgm:t>
    </dgm:pt>
    <dgm:pt modelId="{DD795C3B-4321-419D-AB31-36DE7A4E6652}" type="pres">
      <dgm:prSet presAssocID="{AF0B344A-4656-4311-A955-E9B86D82101C}" presName="rootConnector" presStyleLbl="node2" presStyleIdx="1" presStyleCnt="6"/>
      <dgm:spPr/>
      <dgm:t>
        <a:bodyPr/>
        <a:lstStyle/>
        <a:p>
          <a:endParaRPr lang="en-US"/>
        </a:p>
      </dgm:t>
    </dgm:pt>
    <dgm:pt modelId="{B7406827-6071-4FD7-B2F4-4AA033648779}" type="pres">
      <dgm:prSet presAssocID="{AF0B344A-4656-4311-A955-E9B86D82101C}" presName="hierChild4" presStyleCnt="0"/>
      <dgm:spPr/>
    </dgm:pt>
    <dgm:pt modelId="{C2DF15E2-2AB6-462D-8B42-01795CC89A23}" type="pres">
      <dgm:prSet presAssocID="{AF0B344A-4656-4311-A955-E9B86D82101C}" presName="hierChild5" presStyleCnt="0"/>
      <dgm:spPr/>
    </dgm:pt>
    <dgm:pt modelId="{24F031E9-F27B-4222-9387-DB0297B3956F}" type="pres">
      <dgm:prSet presAssocID="{EA075FDF-D2E2-4CDA-B464-2BC2344A371E}" presName="Name37" presStyleLbl="parChTrans1D2" presStyleIdx="2" presStyleCnt="6"/>
      <dgm:spPr/>
      <dgm:t>
        <a:bodyPr/>
        <a:lstStyle/>
        <a:p>
          <a:endParaRPr lang="en-US"/>
        </a:p>
      </dgm:t>
    </dgm:pt>
    <dgm:pt modelId="{72CA3C43-9A04-43FC-A498-9D62D5906BC7}" type="pres">
      <dgm:prSet presAssocID="{1FC78FF8-2252-4D6E-890C-6FCFDFA1B1D6}" presName="hierRoot2" presStyleCnt="0">
        <dgm:presLayoutVars>
          <dgm:hierBranch val="init"/>
        </dgm:presLayoutVars>
      </dgm:prSet>
      <dgm:spPr/>
    </dgm:pt>
    <dgm:pt modelId="{5BDF8F8D-99E9-4B3B-B03F-CA72BA026915}" type="pres">
      <dgm:prSet presAssocID="{1FC78FF8-2252-4D6E-890C-6FCFDFA1B1D6}" presName="rootComposite" presStyleCnt="0"/>
      <dgm:spPr/>
    </dgm:pt>
    <dgm:pt modelId="{849DED78-568C-448F-91C1-1D3ECC46F3C2}" type="pres">
      <dgm:prSet presAssocID="{1FC78FF8-2252-4D6E-890C-6FCFDFA1B1D6}" presName="rootText" presStyleLbl="node2" presStyleIdx="2" presStyleCnt="6">
        <dgm:presLayoutVars>
          <dgm:chPref val="3"/>
        </dgm:presLayoutVars>
      </dgm:prSet>
      <dgm:spPr/>
      <dgm:t>
        <a:bodyPr/>
        <a:lstStyle/>
        <a:p>
          <a:endParaRPr lang="en-US"/>
        </a:p>
      </dgm:t>
    </dgm:pt>
    <dgm:pt modelId="{FBA43FEA-15C9-425C-9835-8D5CC893DB62}" type="pres">
      <dgm:prSet presAssocID="{1FC78FF8-2252-4D6E-890C-6FCFDFA1B1D6}" presName="rootConnector" presStyleLbl="node2" presStyleIdx="2" presStyleCnt="6"/>
      <dgm:spPr/>
      <dgm:t>
        <a:bodyPr/>
        <a:lstStyle/>
        <a:p>
          <a:endParaRPr lang="en-US"/>
        </a:p>
      </dgm:t>
    </dgm:pt>
    <dgm:pt modelId="{E8A77A13-F6AD-474A-BF0D-A6DD8D17B365}" type="pres">
      <dgm:prSet presAssocID="{1FC78FF8-2252-4D6E-890C-6FCFDFA1B1D6}" presName="hierChild4" presStyleCnt="0"/>
      <dgm:spPr/>
    </dgm:pt>
    <dgm:pt modelId="{32748DB4-907F-4D0E-AD38-09275E7E7692}" type="pres">
      <dgm:prSet presAssocID="{22325659-B6BB-4363-8543-025864BB1C95}" presName="Name37" presStyleLbl="parChTrans1D3" presStyleIdx="0" presStyleCnt="3"/>
      <dgm:spPr/>
      <dgm:t>
        <a:bodyPr/>
        <a:lstStyle/>
        <a:p>
          <a:endParaRPr lang="en-US"/>
        </a:p>
      </dgm:t>
    </dgm:pt>
    <dgm:pt modelId="{E808DE08-0A07-43A8-A568-153DF9427674}" type="pres">
      <dgm:prSet presAssocID="{0058B88A-F6E1-46C6-B90F-4BC9E928E9B6}" presName="hierRoot2" presStyleCnt="0">
        <dgm:presLayoutVars>
          <dgm:hierBranch val="init"/>
        </dgm:presLayoutVars>
      </dgm:prSet>
      <dgm:spPr/>
    </dgm:pt>
    <dgm:pt modelId="{E144699E-7A05-478B-B28D-15E77DF48085}" type="pres">
      <dgm:prSet presAssocID="{0058B88A-F6E1-46C6-B90F-4BC9E928E9B6}" presName="rootComposite" presStyleCnt="0"/>
      <dgm:spPr/>
    </dgm:pt>
    <dgm:pt modelId="{FB09E902-0744-45AE-8264-722DDC215AF5}" type="pres">
      <dgm:prSet presAssocID="{0058B88A-F6E1-46C6-B90F-4BC9E928E9B6}" presName="rootText" presStyleLbl="node3" presStyleIdx="0" presStyleCnt="3">
        <dgm:presLayoutVars>
          <dgm:chPref val="3"/>
        </dgm:presLayoutVars>
      </dgm:prSet>
      <dgm:spPr/>
      <dgm:t>
        <a:bodyPr/>
        <a:lstStyle/>
        <a:p>
          <a:endParaRPr lang="en-US"/>
        </a:p>
      </dgm:t>
    </dgm:pt>
    <dgm:pt modelId="{74AD9DAE-7B97-4B04-96FB-35107D095AC5}" type="pres">
      <dgm:prSet presAssocID="{0058B88A-F6E1-46C6-B90F-4BC9E928E9B6}" presName="rootConnector" presStyleLbl="node3" presStyleIdx="0" presStyleCnt="3"/>
      <dgm:spPr/>
      <dgm:t>
        <a:bodyPr/>
        <a:lstStyle/>
        <a:p>
          <a:endParaRPr lang="en-US"/>
        </a:p>
      </dgm:t>
    </dgm:pt>
    <dgm:pt modelId="{A0520EC9-7867-4BE3-AD6A-89C30B566675}" type="pres">
      <dgm:prSet presAssocID="{0058B88A-F6E1-46C6-B90F-4BC9E928E9B6}" presName="hierChild4" presStyleCnt="0"/>
      <dgm:spPr/>
    </dgm:pt>
    <dgm:pt modelId="{2DFB3B86-7C15-4A11-BBD7-926D0F222939}" type="pres">
      <dgm:prSet presAssocID="{0F573B3A-3C74-45EA-83DD-5363BC662E59}" presName="Name37" presStyleLbl="parChTrans1D4" presStyleIdx="0" presStyleCnt="4"/>
      <dgm:spPr/>
      <dgm:t>
        <a:bodyPr/>
        <a:lstStyle/>
        <a:p>
          <a:endParaRPr lang="en-US"/>
        </a:p>
      </dgm:t>
    </dgm:pt>
    <dgm:pt modelId="{66C61506-6711-4562-9A73-5C6D6D1E6DEC}" type="pres">
      <dgm:prSet presAssocID="{FD564FD2-07CB-4A89-8DBE-3F08B37D5669}" presName="hierRoot2" presStyleCnt="0">
        <dgm:presLayoutVars>
          <dgm:hierBranch val="init"/>
        </dgm:presLayoutVars>
      </dgm:prSet>
      <dgm:spPr/>
    </dgm:pt>
    <dgm:pt modelId="{97E2553B-2357-4ACA-AA44-28FF4F4FFEBF}" type="pres">
      <dgm:prSet presAssocID="{FD564FD2-07CB-4A89-8DBE-3F08B37D5669}" presName="rootComposite" presStyleCnt="0"/>
      <dgm:spPr/>
    </dgm:pt>
    <dgm:pt modelId="{684CE37B-6B3B-4504-8F09-299706A551DA}" type="pres">
      <dgm:prSet presAssocID="{FD564FD2-07CB-4A89-8DBE-3F08B37D5669}" presName="rootText" presStyleLbl="node4" presStyleIdx="0" presStyleCnt="4">
        <dgm:presLayoutVars>
          <dgm:chPref val="3"/>
        </dgm:presLayoutVars>
      </dgm:prSet>
      <dgm:spPr/>
      <dgm:t>
        <a:bodyPr/>
        <a:lstStyle/>
        <a:p>
          <a:endParaRPr lang="en-US"/>
        </a:p>
      </dgm:t>
    </dgm:pt>
    <dgm:pt modelId="{982F8477-2F55-4E4E-A08F-A0598AAADDF1}" type="pres">
      <dgm:prSet presAssocID="{FD564FD2-07CB-4A89-8DBE-3F08B37D5669}" presName="rootConnector" presStyleLbl="node4" presStyleIdx="0" presStyleCnt="4"/>
      <dgm:spPr/>
      <dgm:t>
        <a:bodyPr/>
        <a:lstStyle/>
        <a:p>
          <a:endParaRPr lang="en-US"/>
        </a:p>
      </dgm:t>
    </dgm:pt>
    <dgm:pt modelId="{98A6901F-60BC-4F77-9062-271366B1AE16}" type="pres">
      <dgm:prSet presAssocID="{FD564FD2-07CB-4A89-8DBE-3F08B37D5669}" presName="hierChild4" presStyleCnt="0"/>
      <dgm:spPr/>
    </dgm:pt>
    <dgm:pt modelId="{D116BC71-F2EA-4059-9B21-7465EF20AE58}" type="pres">
      <dgm:prSet presAssocID="{FD564FD2-07CB-4A89-8DBE-3F08B37D5669}" presName="hierChild5" presStyleCnt="0"/>
      <dgm:spPr/>
    </dgm:pt>
    <dgm:pt modelId="{6FBC8633-097C-42D0-A6B2-1620C05713C1}" type="pres">
      <dgm:prSet presAssocID="{0058B88A-F6E1-46C6-B90F-4BC9E928E9B6}" presName="hierChild5" presStyleCnt="0"/>
      <dgm:spPr/>
    </dgm:pt>
    <dgm:pt modelId="{BF01CFE0-774A-412E-879E-7D9CBF097C0F}" type="pres">
      <dgm:prSet presAssocID="{1FC78FF8-2252-4D6E-890C-6FCFDFA1B1D6}" presName="hierChild5" presStyleCnt="0"/>
      <dgm:spPr/>
    </dgm:pt>
    <dgm:pt modelId="{E538E3A6-2ACC-4981-BE8C-5F71273FCD44}" type="pres">
      <dgm:prSet presAssocID="{6B8CD205-0698-43E8-A757-D8B42A21CDF7}" presName="Name37" presStyleLbl="parChTrans1D2" presStyleIdx="3" presStyleCnt="6"/>
      <dgm:spPr/>
      <dgm:t>
        <a:bodyPr/>
        <a:lstStyle/>
        <a:p>
          <a:endParaRPr lang="en-US"/>
        </a:p>
      </dgm:t>
    </dgm:pt>
    <dgm:pt modelId="{4AFD7F3C-0460-4856-BCC8-37B75AC0315B}" type="pres">
      <dgm:prSet presAssocID="{216EA825-30A6-4498-8948-D69C2F6BDB04}" presName="hierRoot2" presStyleCnt="0">
        <dgm:presLayoutVars>
          <dgm:hierBranch val="init"/>
        </dgm:presLayoutVars>
      </dgm:prSet>
      <dgm:spPr/>
    </dgm:pt>
    <dgm:pt modelId="{F12DC26B-9222-424B-82A4-DB797759A8F1}" type="pres">
      <dgm:prSet presAssocID="{216EA825-30A6-4498-8948-D69C2F6BDB04}" presName="rootComposite" presStyleCnt="0"/>
      <dgm:spPr/>
    </dgm:pt>
    <dgm:pt modelId="{57D780AA-6C13-4F2B-8A40-C99EC46DE1EE}" type="pres">
      <dgm:prSet presAssocID="{216EA825-30A6-4498-8948-D69C2F6BDB04}" presName="rootText" presStyleLbl="node2" presStyleIdx="3" presStyleCnt="6">
        <dgm:presLayoutVars>
          <dgm:chPref val="3"/>
        </dgm:presLayoutVars>
      </dgm:prSet>
      <dgm:spPr/>
      <dgm:t>
        <a:bodyPr/>
        <a:lstStyle/>
        <a:p>
          <a:endParaRPr lang="en-US"/>
        </a:p>
      </dgm:t>
    </dgm:pt>
    <dgm:pt modelId="{D3AB94B9-5EEC-442E-8AA3-C950BBA9C919}" type="pres">
      <dgm:prSet presAssocID="{216EA825-30A6-4498-8948-D69C2F6BDB04}" presName="rootConnector" presStyleLbl="node2" presStyleIdx="3" presStyleCnt="6"/>
      <dgm:spPr/>
      <dgm:t>
        <a:bodyPr/>
        <a:lstStyle/>
        <a:p>
          <a:endParaRPr lang="en-US"/>
        </a:p>
      </dgm:t>
    </dgm:pt>
    <dgm:pt modelId="{85E4BD9B-1E5F-49FB-A020-B95E08772687}" type="pres">
      <dgm:prSet presAssocID="{216EA825-30A6-4498-8948-D69C2F6BDB04}" presName="hierChild4" presStyleCnt="0"/>
      <dgm:spPr/>
    </dgm:pt>
    <dgm:pt modelId="{4BBC1559-D7EF-4726-B54E-3A49E87D987A}" type="pres">
      <dgm:prSet presAssocID="{0803D645-A5E9-4FA3-92FF-F0CB7446297B}" presName="Name37" presStyleLbl="parChTrans1D3" presStyleIdx="1" presStyleCnt="3"/>
      <dgm:spPr/>
      <dgm:t>
        <a:bodyPr/>
        <a:lstStyle/>
        <a:p>
          <a:endParaRPr lang="en-US"/>
        </a:p>
      </dgm:t>
    </dgm:pt>
    <dgm:pt modelId="{673C6C04-F82B-46E2-AD93-B4018A43ED35}" type="pres">
      <dgm:prSet presAssocID="{D9F78A8C-71A7-4678-9546-0DA981FBE8C9}" presName="hierRoot2" presStyleCnt="0">
        <dgm:presLayoutVars>
          <dgm:hierBranch val="init"/>
        </dgm:presLayoutVars>
      </dgm:prSet>
      <dgm:spPr/>
    </dgm:pt>
    <dgm:pt modelId="{0E0EBAD4-C5AA-44B4-94A4-EC31CDE828E7}" type="pres">
      <dgm:prSet presAssocID="{D9F78A8C-71A7-4678-9546-0DA981FBE8C9}" presName="rootComposite" presStyleCnt="0"/>
      <dgm:spPr/>
    </dgm:pt>
    <dgm:pt modelId="{37A9A397-BA55-4D4E-885C-B245647AF48B}" type="pres">
      <dgm:prSet presAssocID="{D9F78A8C-71A7-4678-9546-0DA981FBE8C9}" presName="rootText" presStyleLbl="node3" presStyleIdx="1" presStyleCnt="3">
        <dgm:presLayoutVars>
          <dgm:chPref val="3"/>
        </dgm:presLayoutVars>
      </dgm:prSet>
      <dgm:spPr/>
      <dgm:t>
        <a:bodyPr/>
        <a:lstStyle/>
        <a:p>
          <a:endParaRPr lang="en-US"/>
        </a:p>
      </dgm:t>
    </dgm:pt>
    <dgm:pt modelId="{C188ABF6-7EB2-4623-988D-B11F40162953}" type="pres">
      <dgm:prSet presAssocID="{D9F78A8C-71A7-4678-9546-0DA981FBE8C9}" presName="rootConnector" presStyleLbl="node3" presStyleIdx="1" presStyleCnt="3"/>
      <dgm:spPr/>
      <dgm:t>
        <a:bodyPr/>
        <a:lstStyle/>
        <a:p>
          <a:endParaRPr lang="en-US"/>
        </a:p>
      </dgm:t>
    </dgm:pt>
    <dgm:pt modelId="{C28D4961-DD3F-48C3-95D3-A962E9A5B351}" type="pres">
      <dgm:prSet presAssocID="{D9F78A8C-71A7-4678-9546-0DA981FBE8C9}" presName="hierChild4" presStyleCnt="0"/>
      <dgm:spPr/>
    </dgm:pt>
    <dgm:pt modelId="{71B177AD-F7EB-415D-8159-069627D268C6}" type="pres">
      <dgm:prSet presAssocID="{EF7EF3E0-EB3A-45F5-B7A0-3A6DFAD6004D}" presName="Name37" presStyleLbl="parChTrans1D4" presStyleIdx="1" presStyleCnt="4"/>
      <dgm:spPr/>
      <dgm:t>
        <a:bodyPr/>
        <a:lstStyle/>
        <a:p>
          <a:endParaRPr lang="en-US"/>
        </a:p>
      </dgm:t>
    </dgm:pt>
    <dgm:pt modelId="{05076572-2CC1-49D9-8CCC-3AAA1479A273}" type="pres">
      <dgm:prSet presAssocID="{A9180850-12A9-4531-AAF7-F15E3357CD79}" presName="hierRoot2" presStyleCnt="0">
        <dgm:presLayoutVars>
          <dgm:hierBranch val="init"/>
        </dgm:presLayoutVars>
      </dgm:prSet>
      <dgm:spPr/>
    </dgm:pt>
    <dgm:pt modelId="{4F79EF68-28EB-4705-B9B9-DC8074F14037}" type="pres">
      <dgm:prSet presAssocID="{A9180850-12A9-4531-AAF7-F15E3357CD79}" presName="rootComposite" presStyleCnt="0"/>
      <dgm:spPr/>
    </dgm:pt>
    <dgm:pt modelId="{89158127-90A9-4DF2-9A0D-5312D9F70CD7}" type="pres">
      <dgm:prSet presAssocID="{A9180850-12A9-4531-AAF7-F15E3357CD79}" presName="rootText" presStyleLbl="node4" presStyleIdx="1" presStyleCnt="4">
        <dgm:presLayoutVars>
          <dgm:chPref val="3"/>
        </dgm:presLayoutVars>
      </dgm:prSet>
      <dgm:spPr/>
      <dgm:t>
        <a:bodyPr/>
        <a:lstStyle/>
        <a:p>
          <a:endParaRPr lang="en-US"/>
        </a:p>
      </dgm:t>
    </dgm:pt>
    <dgm:pt modelId="{9638CDBA-8D26-48BD-9B07-EA5C566DB4FF}" type="pres">
      <dgm:prSet presAssocID="{A9180850-12A9-4531-AAF7-F15E3357CD79}" presName="rootConnector" presStyleLbl="node4" presStyleIdx="1" presStyleCnt="4"/>
      <dgm:spPr/>
      <dgm:t>
        <a:bodyPr/>
        <a:lstStyle/>
        <a:p>
          <a:endParaRPr lang="en-US"/>
        </a:p>
      </dgm:t>
    </dgm:pt>
    <dgm:pt modelId="{11C3C411-1D39-4AD8-999C-E257A669DEC9}" type="pres">
      <dgm:prSet presAssocID="{A9180850-12A9-4531-AAF7-F15E3357CD79}" presName="hierChild4" presStyleCnt="0"/>
      <dgm:spPr/>
    </dgm:pt>
    <dgm:pt modelId="{335606D3-F2F1-490C-9BFC-283C914002A9}" type="pres">
      <dgm:prSet presAssocID="{A9180850-12A9-4531-AAF7-F15E3357CD79}" presName="hierChild5" presStyleCnt="0"/>
      <dgm:spPr/>
    </dgm:pt>
    <dgm:pt modelId="{394710AB-1A77-489B-8B0C-C86633FFEB8B}" type="pres">
      <dgm:prSet presAssocID="{D9F78A8C-71A7-4678-9546-0DA981FBE8C9}" presName="hierChild5" presStyleCnt="0"/>
      <dgm:spPr/>
    </dgm:pt>
    <dgm:pt modelId="{FD2FABE6-86D0-434B-9136-F56B92D94CFE}" type="pres">
      <dgm:prSet presAssocID="{216EA825-30A6-4498-8948-D69C2F6BDB04}" presName="hierChild5" presStyleCnt="0"/>
      <dgm:spPr/>
    </dgm:pt>
    <dgm:pt modelId="{D6BBB05C-758E-47EC-A9FF-BBE7C99F1960}" type="pres">
      <dgm:prSet presAssocID="{92BDE0C3-8D79-440C-84A9-CF0DFCDB8D2C}" presName="Name37" presStyleLbl="parChTrans1D2" presStyleIdx="4" presStyleCnt="6"/>
      <dgm:spPr/>
      <dgm:t>
        <a:bodyPr/>
        <a:lstStyle/>
        <a:p>
          <a:endParaRPr lang="en-US"/>
        </a:p>
      </dgm:t>
    </dgm:pt>
    <dgm:pt modelId="{EC11AA3A-5BDE-4A00-BD79-722D6B5D2B62}" type="pres">
      <dgm:prSet presAssocID="{5FE6F9A0-CDC3-44B5-98A3-EA8C2F8BCFE7}" presName="hierRoot2" presStyleCnt="0">
        <dgm:presLayoutVars>
          <dgm:hierBranch val="init"/>
        </dgm:presLayoutVars>
      </dgm:prSet>
      <dgm:spPr/>
    </dgm:pt>
    <dgm:pt modelId="{B1D92F52-A0BE-42FC-8DF6-3189AFE62269}" type="pres">
      <dgm:prSet presAssocID="{5FE6F9A0-CDC3-44B5-98A3-EA8C2F8BCFE7}" presName="rootComposite" presStyleCnt="0"/>
      <dgm:spPr/>
    </dgm:pt>
    <dgm:pt modelId="{90B9602A-3C97-46C1-8E98-C5803C3A439C}" type="pres">
      <dgm:prSet presAssocID="{5FE6F9A0-CDC3-44B5-98A3-EA8C2F8BCFE7}" presName="rootText" presStyleLbl="node2" presStyleIdx="4" presStyleCnt="6">
        <dgm:presLayoutVars>
          <dgm:chPref val="3"/>
        </dgm:presLayoutVars>
      </dgm:prSet>
      <dgm:spPr/>
      <dgm:t>
        <a:bodyPr/>
        <a:lstStyle/>
        <a:p>
          <a:endParaRPr lang="en-US"/>
        </a:p>
      </dgm:t>
    </dgm:pt>
    <dgm:pt modelId="{A22BBB48-B533-43E0-AB8E-7072AF51FEA7}" type="pres">
      <dgm:prSet presAssocID="{5FE6F9A0-CDC3-44B5-98A3-EA8C2F8BCFE7}" presName="rootConnector" presStyleLbl="node2" presStyleIdx="4" presStyleCnt="6"/>
      <dgm:spPr/>
      <dgm:t>
        <a:bodyPr/>
        <a:lstStyle/>
        <a:p>
          <a:endParaRPr lang="en-US"/>
        </a:p>
      </dgm:t>
    </dgm:pt>
    <dgm:pt modelId="{B1E4484E-2EF2-4880-A581-96E1556B2D45}" type="pres">
      <dgm:prSet presAssocID="{5FE6F9A0-CDC3-44B5-98A3-EA8C2F8BCFE7}" presName="hierChild4" presStyleCnt="0"/>
      <dgm:spPr/>
    </dgm:pt>
    <dgm:pt modelId="{9A9B81A3-5094-4CFC-8E9F-67560FAA1012}" type="pres">
      <dgm:prSet presAssocID="{39E0AF03-EF1E-4EC2-991C-CA8C6FE74451}" presName="Name37" presStyleLbl="parChTrans1D3" presStyleIdx="2" presStyleCnt="3"/>
      <dgm:spPr/>
      <dgm:t>
        <a:bodyPr/>
        <a:lstStyle/>
        <a:p>
          <a:endParaRPr lang="en-US"/>
        </a:p>
      </dgm:t>
    </dgm:pt>
    <dgm:pt modelId="{84C85D00-4BF1-40CA-94DF-C3BDF76C816D}" type="pres">
      <dgm:prSet presAssocID="{71A4527F-1E23-4022-BFDE-3AB9BD5ECA67}" presName="hierRoot2" presStyleCnt="0">
        <dgm:presLayoutVars>
          <dgm:hierBranch val="init"/>
        </dgm:presLayoutVars>
      </dgm:prSet>
      <dgm:spPr/>
    </dgm:pt>
    <dgm:pt modelId="{DB4C0F69-5A86-44DD-9D36-D2360A52EA4F}" type="pres">
      <dgm:prSet presAssocID="{71A4527F-1E23-4022-BFDE-3AB9BD5ECA67}" presName="rootComposite" presStyleCnt="0"/>
      <dgm:spPr/>
    </dgm:pt>
    <dgm:pt modelId="{FCB5EEE1-4436-4093-9B64-CD232BA2A563}" type="pres">
      <dgm:prSet presAssocID="{71A4527F-1E23-4022-BFDE-3AB9BD5ECA67}" presName="rootText" presStyleLbl="node3" presStyleIdx="2" presStyleCnt="3">
        <dgm:presLayoutVars>
          <dgm:chPref val="3"/>
        </dgm:presLayoutVars>
      </dgm:prSet>
      <dgm:spPr/>
      <dgm:t>
        <a:bodyPr/>
        <a:lstStyle/>
        <a:p>
          <a:endParaRPr lang="en-US"/>
        </a:p>
      </dgm:t>
    </dgm:pt>
    <dgm:pt modelId="{DAE546BA-BF5F-4141-A4B8-54F3F3EE27A4}" type="pres">
      <dgm:prSet presAssocID="{71A4527F-1E23-4022-BFDE-3AB9BD5ECA67}" presName="rootConnector" presStyleLbl="node3" presStyleIdx="2" presStyleCnt="3"/>
      <dgm:spPr/>
      <dgm:t>
        <a:bodyPr/>
        <a:lstStyle/>
        <a:p>
          <a:endParaRPr lang="en-US"/>
        </a:p>
      </dgm:t>
    </dgm:pt>
    <dgm:pt modelId="{4093B761-ADF0-49CC-8CCD-D95C659B19F4}" type="pres">
      <dgm:prSet presAssocID="{71A4527F-1E23-4022-BFDE-3AB9BD5ECA67}" presName="hierChild4" presStyleCnt="0"/>
      <dgm:spPr/>
    </dgm:pt>
    <dgm:pt modelId="{505F55EE-E8FD-48F1-8EAA-3C35067945CF}" type="pres">
      <dgm:prSet presAssocID="{A31A126F-8E69-4D8A-AF8A-E0A0BD63D3A7}" presName="Name37" presStyleLbl="parChTrans1D4" presStyleIdx="2" presStyleCnt="4"/>
      <dgm:spPr/>
      <dgm:t>
        <a:bodyPr/>
        <a:lstStyle/>
        <a:p>
          <a:endParaRPr lang="en-US"/>
        </a:p>
      </dgm:t>
    </dgm:pt>
    <dgm:pt modelId="{AE00F16A-9AA3-484C-BFCD-C1ED3951A335}" type="pres">
      <dgm:prSet presAssocID="{5B6C41A5-2F3E-425E-BA4D-F675C80EA0C3}" presName="hierRoot2" presStyleCnt="0">
        <dgm:presLayoutVars>
          <dgm:hierBranch val="init"/>
        </dgm:presLayoutVars>
      </dgm:prSet>
      <dgm:spPr/>
    </dgm:pt>
    <dgm:pt modelId="{2595DBA4-FE4F-4296-8FCA-61A89B7C2629}" type="pres">
      <dgm:prSet presAssocID="{5B6C41A5-2F3E-425E-BA4D-F675C80EA0C3}" presName="rootComposite" presStyleCnt="0"/>
      <dgm:spPr/>
    </dgm:pt>
    <dgm:pt modelId="{910C7FFB-2463-40BE-B120-0E9F2BB25652}" type="pres">
      <dgm:prSet presAssocID="{5B6C41A5-2F3E-425E-BA4D-F675C80EA0C3}" presName="rootText" presStyleLbl="node4" presStyleIdx="2" presStyleCnt="4">
        <dgm:presLayoutVars>
          <dgm:chPref val="3"/>
        </dgm:presLayoutVars>
      </dgm:prSet>
      <dgm:spPr/>
      <dgm:t>
        <a:bodyPr/>
        <a:lstStyle/>
        <a:p>
          <a:endParaRPr lang="en-US"/>
        </a:p>
      </dgm:t>
    </dgm:pt>
    <dgm:pt modelId="{78E69814-55FD-4468-93C5-EB9A11E59FCA}" type="pres">
      <dgm:prSet presAssocID="{5B6C41A5-2F3E-425E-BA4D-F675C80EA0C3}" presName="rootConnector" presStyleLbl="node4" presStyleIdx="2" presStyleCnt="4"/>
      <dgm:spPr/>
      <dgm:t>
        <a:bodyPr/>
        <a:lstStyle/>
        <a:p>
          <a:endParaRPr lang="en-US"/>
        </a:p>
      </dgm:t>
    </dgm:pt>
    <dgm:pt modelId="{B176C9F9-35D0-43D8-973E-850D9DB1BEDB}" type="pres">
      <dgm:prSet presAssocID="{5B6C41A5-2F3E-425E-BA4D-F675C80EA0C3}" presName="hierChild4" presStyleCnt="0"/>
      <dgm:spPr/>
    </dgm:pt>
    <dgm:pt modelId="{20DF3CC5-8879-49A8-9178-81874A022F17}" type="pres">
      <dgm:prSet presAssocID="{5B6C41A5-2F3E-425E-BA4D-F675C80EA0C3}" presName="hierChild5" presStyleCnt="0"/>
      <dgm:spPr/>
    </dgm:pt>
    <dgm:pt modelId="{59EEA8F7-5063-49CD-A6A3-03D35BFBD0AF}" type="pres">
      <dgm:prSet presAssocID="{7B97545B-FC65-4496-9D13-88B75F5ACED3}" presName="Name37" presStyleLbl="parChTrans1D4" presStyleIdx="3" presStyleCnt="4"/>
      <dgm:spPr/>
      <dgm:t>
        <a:bodyPr/>
        <a:lstStyle/>
        <a:p>
          <a:endParaRPr lang="en-US"/>
        </a:p>
      </dgm:t>
    </dgm:pt>
    <dgm:pt modelId="{8EF0D715-3DCF-4EE5-A8CC-4E72414D054C}" type="pres">
      <dgm:prSet presAssocID="{CDB0CB1E-F611-4F48-ACB2-633D6778E76A}" presName="hierRoot2" presStyleCnt="0">
        <dgm:presLayoutVars>
          <dgm:hierBranch val="init"/>
        </dgm:presLayoutVars>
      </dgm:prSet>
      <dgm:spPr/>
    </dgm:pt>
    <dgm:pt modelId="{1E6EB4CF-5DE5-44F5-8E6E-F37DC27795D9}" type="pres">
      <dgm:prSet presAssocID="{CDB0CB1E-F611-4F48-ACB2-633D6778E76A}" presName="rootComposite" presStyleCnt="0"/>
      <dgm:spPr/>
    </dgm:pt>
    <dgm:pt modelId="{C01F7CBB-68A7-4B51-834D-B03536054AD2}" type="pres">
      <dgm:prSet presAssocID="{CDB0CB1E-F611-4F48-ACB2-633D6778E76A}" presName="rootText" presStyleLbl="node4" presStyleIdx="3" presStyleCnt="4">
        <dgm:presLayoutVars>
          <dgm:chPref val="3"/>
        </dgm:presLayoutVars>
      </dgm:prSet>
      <dgm:spPr/>
      <dgm:t>
        <a:bodyPr/>
        <a:lstStyle/>
        <a:p>
          <a:endParaRPr lang="en-US"/>
        </a:p>
      </dgm:t>
    </dgm:pt>
    <dgm:pt modelId="{C5364671-FACA-4257-A810-67D6541FC843}" type="pres">
      <dgm:prSet presAssocID="{CDB0CB1E-F611-4F48-ACB2-633D6778E76A}" presName="rootConnector" presStyleLbl="node4" presStyleIdx="3" presStyleCnt="4"/>
      <dgm:spPr/>
      <dgm:t>
        <a:bodyPr/>
        <a:lstStyle/>
        <a:p>
          <a:endParaRPr lang="en-US"/>
        </a:p>
      </dgm:t>
    </dgm:pt>
    <dgm:pt modelId="{930E3B0A-C1BF-4FDB-831D-2FEEA0F45720}" type="pres">
      <dgm:prSet presAssocID="{CDB0CB1E-F611-4F48-ACB2-633D6778E76A}" presName="hierChild4" presStyleCnt="0"/>
      <dgm:spPr/>
    </dgm:pt>
    <dgm:pt modelId="{13DB57DA-FF28-4F63-A1D9-5E878E879EE8}" type="pres">
      <dgm:prSet presAssocID="{CDB0CB1E-F611-4F48-ACB2-633D6778E76A}" presName="hierChild5" presStyleCnt="0"/>
      <dgm:spPr/>
    </dgm:pt>
    <dgm:pt modelId="{7DD8D52F-870E-46F7-8CA9-1E64D2952E89}" type="pres">
      <dgm:prSet presAssocID="{71A4527F-1E23-4022-BFDE-3AB9BD5ECA67}" presName="hierChild5" presStyleCnt="0"/>
      <dgm:spPr/>
    </dgm:pt>
    <dgm:pt modelId="{C5A2B36D-3A96-4365-A1AB-5EFBB89CB321}" type="pres">
      <dgm:prSet presAssocID="{5FE6F9A0-CDC3-44B5-98A3-EA8C2F8BCFE7}" presName="hierChild5" presStyleCnt="0"/>
      <dgm:spPr/>
    </dgm:pt>
    <dgm:pt modelId="{63D54DA1-7F88-4B3B-9501-65F25A446BAC}" type="pres">
      <dgm:prSet presAssocID="{8A14A819-B862-478E-A61C-4C8A52578869}" presName="Name37" presStyleLbl="parChTrans1D2" presStyleIdx="5" presStyleCnt="6"/>
      <dgm:spPr/>
      <dgm:t>
        <a:bodyPr/>
        <a:lstStyle/>
        <a:p>
          <a:endParaRPr lang="en-US"/>
        </a:p>
      </dgm:t>
    </dgm:pt>
    <dgm:pt modelId="{0079AA44-D6E9-49C4-8313-2C5AA14CD59E}" type="pres">
      <dgm:prSet presAssocID="{18F4B05D-1E05-4431-B18A-60E3F346B423}" presName="hierRoot2" presStyleCnt="0">
        <dgm:presLayoutVars>
          <dgm:hierBranch val="init"/>
        </dgm:presLayoutVars>
      </dgm:prSet>
      <dgm:spPr/>
    </dgm:pt>
    <dgm:pt modelId="{473480E8-4E24-46C4-A152-4A1E2D083EE6}" type="pres">
      <dgm:prSet presAssocID="{18F4B05D-1E05-4431-B18A-60E3F346B423}" presName="rootComposite" presStyleCnt="0"/>
      <dgm:spPr/>
    </dgm:pt>
    <dgm:pt modelId="{65A7B827-FDB6-4EC6-AAE2-0FBE24604CCC}" type="pres">
      <dgm:prSet presAssocID="{18F4B05D-1E05-4431-B18A-60E3F346B423}" presName="rootText" presStyleLbl="node2" presStyleIdx="5" presStyleCnt="6">
        <dgm:presLayoutVars>
          <dgm:chPref val="3"/>
        </dgm:presLayoutVars>
      </dgm:prSet>
      <dgm:spPr/>
      <dgm:t>
        <a:bodyPr/>
        <a:lstStyle/>
        <a:p>
          <a:endParaRPr lang="en-US"/>
        </a:p>
      </dgm:t>
    </dgm:pt>
    <dgm:pt modelId="{FFF16910-08A3-444D-8D6A-BBEA3AB0F4A2}" type="pres">
      <dgm:prSet presAssocID="{18F4B05D-1E05-4431-B18A-60E3F346B423}" presName="rootConnector" presStyleLbl="node2" presStyleIdx="5" presStyleCnt="6"/>
      <dgm:spPr/>
      <dgm:t>
        <a:bodyPr/>
        <a:lstStyle/>
        <a:p>
          <a:endParaRPr lang="en-US"/>
        </a:p>
      </dgm:t>
    </dgm:pt>
    <dgm:pt modelId="{C5882641-B99F-4DC5-A856-403B2A2BD6B5}" type="pres">
      <dgm:prSet presAssocID="{18F4B05D-1E05-4431-B18A-60E3F346B423}" presName="hierChild4" presStyleCnt="0"/>
      <dgm:spPr/>
    </dgm:pt>
    <dgm:pt modelId="{D44EF47C-6CC9-4EDB-BBD6-420DF523611A}" type="pres">
      <dgm:prSet presAssocID="{18F4B05D-1E05-4431-B18A-60E3F346B423}" presName="hierChild5" presStyleCnt="0"/>
      <dgm:spPr/>
    </dgm:pt>
    <dgm:pt modelId="{3A0C52B9-1D57-4373-8E6B-1F062A55819C}" type="pres">
      <dgm:prSet presAssocID="{9ED9AAE3-70E9-4065-9392-D975DD99648E}" presName="hierChild3" presStyleCnt="0"/>
      <dgm:spPr/>
    </dgm:pt>
  </dgm:ptLst>
  <dgm:cxnLst>
    <dgm:cxn modelId="{4AF8DB32-0AB8-4997-AADA-6F6275F3F06C}" type="presOf" srcId="{A9180850-12A9-4531-AAF7-F15E3357CD79}" destId="{89158127-90A9-4DF2-9A0D-5312D9F70CD7}" srcOrd="0" destOrd="0" presId="urn:microsoft.com/office/officeart/2005/8/layout/orgChart1"/>
    <dgm:cxn modelId="{1796F9FF-4956-4B8B-B594-C78004582119}" srcId="{CD086CF5-5974-4C57-86A4-9AF4855DCBC3}" destId="{9ED9AAE3-70E9-4065-9392-D975DD99648E}" srcOrd="0" destOrd="0" parTransId="{BD5FFB39-A356-43C5-B8DC-6B71FFC59825}" sibTransId="{C16EF281-8D60-4114-A602-DD622A30F944}"/>
    <dgm:cxn modelId="{4C667CD8-8A03-414A-9446-DBD3A3F11AD7}" type="presOf" srcId="{5E828D97-A567-4ECC-BA3D-634B325B2D0B}" destId="{0EC83E9B-6C5F-4120-96BB-57615FC5A74B}" srcOrd="0" destOrd="0" presId="urn:microsoft.com/office/officeart/2005/8/layout/orgChart1"/>
    <dgm:cxn modelId="{F27088F5-4E18-42F7-B3D5-4522A6D7E4F9}" type="presOf" srcId="{AF0B344A-4656-4311-A955-E9B86D82101C}" destId="{DD795C3B-4321-419D-AB31-36DE7A4E6652}" srcOrd="1" destOrd="0" presId="urn:microsoft.com/office/officeart/2005/8/layout/orgChart1"/>
    <dgm:cxn modelId="{69141382-FDC9-4478-B63E-166E8EBB9906}" srcId="{9ED9AAE3-70E9-4065-9392-D975DD99648E}" destId="{7B99E6A2-8D3D-4C93-A78A-9D7E96CA5E68}" srcOrd="0" destOrd="0" parTransId="{5E828D97-A567-4ECC-BA3D-634B325B2D0B}" sibTransId="{BAC98EF3-B2F9-4EB4-9BE0-6055955FB576}"/>
    <dgm:cxn modelId="{9A2B6F29-BBBC-4AE7-9F67-EF0C5C91AC70}" type="presOf" srcId="{9ED9AAE3-70E9-4065-9392-D975DD99648E}" destId="{172E6F69-FA8C-416F-938B-1E8304234AD1}" srcOrd="0" destOrd="0" presId="urn:microsoft.com/office/officeart/2005/8/layout/orgChart1"/>
    <dgm:cxn modelId="{B5A82590-5342-4AF3-8F37-21B9FBC8817F}" srcId="{9ED9AAE3-70E9-4065-9392-D975DD99648E}" destId="{216EA825-30A6-4498-8948-D69C2F6BDB04}" srcOrd="3" destOrd="0" parTransId="{6B8CD205-0698-43E8-A757-D8B42A21CDF7}" sibTransId="{F82EDBDD-87AB-4FF3-BB5B-115E8EC4017F}"/>
    <dgm:cxn modelId="{7A6AF74F-8262-42B7-A13F-720D3327A5B6}" type="presOf" srcId="{0058B88A-F6E1-46C6-B90F-4BC9E928E9B6}" destId="{74AD9DAE-7B97-4B04-96FB-35107D095AC5}" srcOrd="1" destOrd="0" presId="urn:microsoft.com/office/officeart/2005/8/layout/orgChart1"/>
    <dgm:cxn modelId="{A79523C5-38AD-4899-BB73-2CCBA078F559}" srcId="{9ED9AAE3-70E9-4065-9392-D975DD99648E}" destId="{5FE6F9A0-CDC3-44B5-98A3-EA8C2F8BCFE7}" srcOrd="4" destOrd="0" parTransId="{92BDE0C3-8D79-440C-84A9-CF0DFCDB8D2C}" sibTransId="{D9C9604F-52EE-48C4-AA09-70BE51CB5952}"/>
    <dgm:cxn modelId="{59AD42E9-1FBC-4AC9-9694-406465339BBB}" type="presOf" srcId="{CDB0CB1E-F611-4F48-ACB2-633D6778E76A}" destId="{C5364671-FACA-4257-A810-67D6541FC843}" srcOrd="1" destOrd="0" presId="urn:microsoft.com/office/officeart/2005/8/layout/orgChart1"/>
    <dgm:cxn modelId="{D0F85401-9588-412F-93E7-DF29C79F0D30}" type="presOf" srcId="{5FE6F9A0-CDC3-44B5-98A3-EA8C2F8BCFE7}" destId="{A22BBB48-B533-43E0-AB8E-7072AF51FEA7}" srcOrd="1" destOrd="0" presId="urn:microsoft.com/office/officeart/2005/8/layout/orgChart1"/>
    <dgm:cxn modelId="{82748C33-45DA-4778-8144-D89D8794B99F}" type="presOf" srcId="{9ED9AAE3-70E9-4065-9392-D975DD99648E}" destId="{027495C3-57EE-4C4F-980D-B9429D4BDF2F}" srcOrd="1" destOrd="0" presId="urn:microsoft.com/office/officeart/2005/8/layout/orgChart1"/>
    <dgm:cxn modelId="{DC4DCFFA-E7DC-4E65-A8F9-CD6B5AF36C4B}" type="presOf" srcId="{5B6C41A5-2F3E-425E-BA4D-F675C80EA0C3}" destId="{910C7FFB-2463-40BE-B120-0E9F2BB25652}" srcOrd="0" destOrd="0" presId="urn:microsoft.com/office/officeart/2005/8/layout/orgChart1"/>
    <dgm:cxn modelId="{4009C567-EF58-4A62-ABB5-C6D3F66AA60C}" type="presOf" srcId="{7B99E6A2-8D3D-4C93-A78A-9D7E96CA5E68}" destId="{43F1B179-C371-47F4-A093-6CA5883D151D}" srcOrd="1" destOrd="0" presId="urn:microsoft.com/office/officeart/2005/8/layout/orgChart1"/>
    <dgm:cxn modelId="{FCF9C4D0-6C4D-4E25-98CF-5B9EF4BA3781}" type="presOf" srcId="{D9F78A8C-71A7-4678-9546-0DA981FBE8C9}" destId="{C188ABF6-7EB2-4623-988D-B11F40162953}" srcOrd="1" destOrd="0" presId="urn:microsoft.com/office/officeart/2005/8/layout/orgChart1"/>
    <dgm:cxn modelId="{007F7BDA-CE51-4329-8AF7-2973D7E72105}" type="presOf" srcId="{D9F78A8C-71A7-4678-9546-0DA981FBE8C9}" destId="{37A9A397-BA55-4D4E-885C-B245647AF48B}" srcOrd="0" destOrd="0" presId="urn:microsoft.com/office/officeart/2005/8/layout/orgChart1"/>
    <dgm:cxn modelId="{6FF48FA9-CDC7-45EC-865C-1A68475E7CF7}" type="presOf" srcId="{7B99E6A2-8D3D-4C93-A78A-9D7E96CA5E68}" destId="{02B0C93D-766E-4B81-A4E6-AE7F6DF37C96}" srcOrd="0" destOrd="0" presId="urn:microsoft.com/office/officeart/2005/8/layout/orgChart1"/>
    <dgm:cxn modelId="{42E28E95-22E7-4C2B-9997-32E3A5272174}" type="presOf" srcId="{7B97545B-FC65-4496-9D13-88B75F5ACED3}" destId="{59EEA8F7-5063-49CD-A6A3-03D35BFBD0AF}" srcOrd="0" destOrd="0" presId="urn:microsoft.com/office/officeart/2005/8/layout/orgChart1"/>
    <dgm:cxn modelId="{292A7F37-4EBC-4C68-A3E0-CD197CE5C09B}" type="presOf" srcId="{71A4527F-1E23-4022-BFDE-3AB9BD5ECA67}" destId="{FCB5EEE1-4436-4093-9B64-CD232BA2A563}" srcOrd="0" destOrd="0" presId="urn:microsoft.com/office/officeart/2005/8/layout/orgChart1"/>
    <dgm:cxn modelId="{608E427B-3030-4506-B6BB-9EE5A75849E1}" srcId="{0058B88A-F6E1-46C6-B90F-4BC9E928E9B6}" destId="{FD564FD2-07CB-4A89-8DBE-3F08B37D5669}" srcOrd="0" destOrd="0" parTransId="{0F573B3A-3C74-45EA-83DD-5363BC662E59}" sibTransId="{9EFA4C44-6749-4329-871F-96EE80D341C6}"/>
    <dgm:cxn modelId="{05A9D5BB-CCA6-4BA2-A967-27E609A3DEE2}" type="presOf" srcId="{A31A126F-8E69-4D8A-AF8A-E0A0BD63D3A7}" destId="{505F55EE-E8FD-48F1-8EAA-3C35067945CF}" srcOrd="0" destOrd="0" presId="urn:microsoft.com/office/officeart/2005/8/layout/orgChart1"/>
    <dgm:cxn modelId="{A0A42C99-6364-4D1C-9D7D-C5586D90919B}" srcId="{1FC78FF8-2252-4D6E-890C-6FCFDFA1B1D6}" destId="{0058B88A-F6E1-46C6-B90F-4BC9E928E9B6}" srcOrd="0" destOrd="0" parTransId="{22325659-B6BB-4363-8543-025864BB1C95}" sibTransId="{7DC03244-7B28-4F71-9A2C-5D7E11E2A197}"/>
    <dgm:cxn modelId="{AC49E868-ABB5-4830-AE64-6B045802F9D8}" type="presOf" srcId="{FD564FD2-07CB-4A89-8DBE-3F08B37D5669}" destId="{684CE37B-6B3B-4504-8F09-299706A551DA}" srcOrd="0" destOrd="0" presId="urn:microsoft.com/office/officeart/2005/8/layout/orgChart1"/>
    <dgm:cxn modelId="{94614F7F-D480-4EDF-8898-D975BB184531}" srcId="{9ED9AAE3-70E9-4065-9392-D975DD99648E}" destId="{AF0B344A-4656-4311-A955-E9B86D82101C}" srcOrd="1" destOrd="0" parTransId="{B2F91291-FAE4-4518-B734-773766275AA1}" sibTransId="{416B8188-C9AD-410B-ACAC-0A58F4C7FCBA}"/>
    <dgm:cxn modelId="{1E0CCB46-DE5C-4854-A63C-D390307577FC}" type="presOf" srcId="{1FC78FF8-2252-4D6E-890C-6FCFDFA1B1D6}" destId="{FBA43FEA-15C9-425C-9835-8D5CC893DB62}" srcOrd="1" destOrd="0" presId="urn:microsoft.com/office/officeart/2005/8/layout/orgChart1"/>
    <dgm:cxn modelId="{A0C322CF-D303-41BE-B4F5-B50CCC52BFCA}" type="presOf" srcId="{8A14A819-B862-478E-A61C-4C8A52578869}" destId="{63D54DA1-7F88-4B3B-9501-65F25A446BAC}" srcOrd="0" destOrd="0" presId="urn:microsoft.com/office/officeart/2005/8/layout/orgChart1"/>
    <dgm:cxn modelId="{07843CEF-53AB-4B78-971E-81A55B96E757}" type="presOf" srcId="{71A4527F-1E23-4022-BFDE-3AB9BD5ECA67}" destId="{DAE546BA-BF5F-4141-A4B8-54F3F3EE27A4}" srcOrd="1" destOrd="0" presId="urn:microsoft.com/office/officeart/2005/8/layout/orgChart1"/>
    <dgm:cxn modelId="{37971075-5D83-4ECD-A334-FB9E874ECC66}" srcId="{71A4527F-1E23-4022-BFDE-3AB9BD5ECA67}" destId="{CDB0CB1E-F611-4F48-ACB2-633D6778E76A}" srcOrd="1" destOrd="0" parTransId="{7B97545B-FC65-4496-9D13-88B75F5ACED3}" sibTransId="{FE31B659-D84D-41A8-9B5D-DCEF4019DD39}"/>
    <dgm:cxn modelId="{287D9EAD-0EBC-4C72-A2E8-512912A17E58}" srcId="{9ED9AAE3-70E9-4065-9392-D975DD99648E}" destId="{1FC78FF8-2252-4D6E-890C-6FCFDFA1B1D6}" srcOrd="2" destOrd="0" parTransId="{EA075FDF-D2E2-4CDA-B464-2BC2344A371E}" sibTransId="{1473002B-0C5D-40A1-99CD-3EF894C575EF}"/>
    <dgm:cxn modelId="{314559FE-F9C6-475D-AC8A-EF7E4E61F6F1}" type="presOf" srcId="{5FE6F9A0-CDC3-44B5-98A3-EA8C2F8BCFE7}" destId="{90B9602A-3C97-46C1-8E98-C5803C3A439C}" srcOrd="0" destOrd="0" presId="urn:microsoft.com/office/officeart/2005/8/layout/orgChart1"/>
    <dgm:cxn modelId="{518EE190-B6D6-4C5B-BE67-C8573B96FE3B}" type="presOf" srcId="{0803D645-A5E9-4FA3-92FF-F0CB7446297B}" destId="{4BBC1559-D7EF-4726-B54E-3A49E87D987A}" srcOrd="0" destOrd="0" presId="urn:microsoft.com/office/officeart/2005/8/layout/orgChart1"/>
    <dgm:cxn modelId="{8D6F6457-0E84-4574-83BA-23F3C4286D94}" type="presOf" srcId="{22325659-B6BB-4363-8543-025864BB1C95}" destId="{32748DB4-907F-4D0E-AD38-09275E7E7692}" srcOrd="0" destOrd="0" presId="urn:microsoft.com/office/officeart/2005/8/layout/orgChart1"/>
    <dgm:cxn modelId="{5EE52D66-F581-4A0D-9539-3D5E0F05C970}" type="presOf" srcId="{EA075FDF-D2E2-4CDA-B464-2BC2344A371E}" destId="{24F031E9-F27B-4222-9387-DB0297B3956F}" srcOrd="0" destOrd="0" presId="urn:microsoft.com/office/officeart/2005/8/layout/orgChart1"/>
    <dgm:cxn modelId="{3A9D52F1-B046-4C62-A601-28EF199FCBC2}" type="presOf" srcId="{CDB0CB1E-F611-4F48-ACB2-633D6778E76A}" destId="{C01F7CBB-68A7-4B51-834D-B03536054AD2}" srcOrd="0" destOrd="0" presId="urn:microsoft.com/office/officeart/2005/8/layout/orgChart1"/>
    <dgm:cxn modelId="{51C288D3-0113-4AFA-AEC1-9FF3F0B6FD67}" type="presOf" srcId="{216EA825-30A6-4498-8948-D69C2F6BDB04}" destId="{57D780AA-6C13-4F2B-8A40-C99EC46DE1EE}" srcOrd="0" destOrd="0" presId="urn:microsoft.com/office/officeart/2005/8/layout/orgChart1"/>
    <dgm:cxn modelId="{C997E4E7-F4D0-431C-89BE-87CE5A1C3996}" type="presOf" srcId="{92BDE0C3-8D79-440C-84A9-CF0DFCDB8D2C}" destId="{D6BBB05C-758E-47EC-A9FF-BBE7C99F1960}" srcOrd="0" destOrd="0" presId="urn:microsoft.com/office/officeart/2005/8/layout/orgChart1"/>
    <dgm:cxn modelId="{899C5E30-5112-4773-B9AB-B98291C799BE}" type="presOf" srcId="{18F4B05D-1E05-4431-B18A-60E3F346B423}" destId="{65A7B827-FDB6-4EC6-AAE2-0FBE24604CCC}" srcOrd="0" destOrd="0" presId="urn:microsoft.com/office/officeart/2005/8/layout/orgChart1"/>
    <dgm:cxn modelId="{BE3E1CD3-8D2F-45E8-8CB8-B24F9A291D15}" type="presOf" srcId="{CD086CF5-5974-4C57-86A4-9AF4855DCBC3}" destId="{EC2C5FA2-E19E-4388-B58D-4413A3338C43}" srcOrd="0" destOrd="0" presId="urn:microsoft.com/office/officeart/2005/8/layout/orgChart1"/>
    <dgm:cxn modelId="{3B957789-9D16-4E9A-9588-82DBAFC10A70}" srcId="{71A4527F-1E23-4022-BFDE-3AB9BD5ECA67}" destId="{5B6C41A5-2F3E-425E-BA4D-F675C80EA0C3}" srcOrd="0" destOrd="0" parTransId="{A31A126F-8E69-4D8A-AF8A-E0A0BD63D3A7}" sibTransId="{06A7220A-5388-4977-9A11-0C33C45386DA}"/>
    <dgm:cxn modelId="{AC76EE26-92A9-4B55-A01F-A9595466D5F1}" type="presOf" srcId="{39E0AF03-EF1E-4EC2-991C-CA8C6FE74451}" destId="{9A9B81A3-5094-4CFC-8E9F-67560FAA1012}" srcOrd="0" destOrd="0" presId="urn:microsoft.com/office/officeart/2005/8/layout/orgChart1"/>
    <dgm:cxn modelId="{45EA550D-FEA6-4F45-92AA-507F7CC0BCDC}" type="presOf" srcId="{216EA825-30A6-4498-8948-D69C2F6BDB04}" destId="{D3AB94B9-5EEC-442E-8AA3-C950BBA9C919}" srcOrd="1" destOrd="0" presId="urn:microsoft.com/office/officeart/2005/8/layout/orgChart1"/>
    <dgm:cxn modelId="{271361B3-EC44-45E8-BCF2-B0687DBF31C1}" type="presOf" srcId="{AF0B344A-4656-4311-A955-E9B86D82101C}" destId="{09C53085-B80F-4035-AB1A-1093501589C3}" srcOrd="0" destOrd="0" presId="urn:microsoft.com/office/officeart/2005/8/layout/orgChart1"/>
    <dgm:cxn modelId="{6B8AD7C2-10F9-4D32-948C-EF4088753FB3}" type="presOf" srcId="{5B6C41A5-2F3E-425E-BA4D-F675C80EA0C3}" destId="{78E69814-55FD-4468-93C5-EB9A11E59FCA}" srcOrd="1" destOrd="0" presId="urn:microsoft.com/office/officeart/2005/8/layout/orgChart1"/>
    <dgm:cxn modelId="{036E9D0B-00CB-4D76-A6E2-679E67347C25}" srcId="{5FE6F9A0-CDC3-44B5-98A3-EA8C2F8BCFE7}" destId="{71A4527F-1E23-4022-BFDE-3AB9BD5ECA67}" srcOrd="0" destOrd="0" parTransId="{39E0AF03-EF1E-4EC2-991C-CA8C6FE74451}" sibTransId="{BA6EABB6-D41B-49E8-A153-B13D676FE2D9}"/>
    <dgm:cxn modelId="{ED3BFC53-9F4A-4A4B-9CDA-1659F7A87C9B}" type="presOf" srcId="{6B8CD205-0698-43E8-A757-D8B42A21CDF7}" destId="{E538E3A6-2ACC-4981-BE8C-5F71273FCD44}" srcOrd="0" destOrd="0" presId="urn:microsoft.com/office/officeart/2005/8/layout/orgChart1"/>
    <dgm:cxn modelId="{59C19AED-26D4-4F76-A575-299872BDF9AC}" type="presOf" srcId="{A9180850-12A9-4531-AAF7-F15E3357CD79}" destId="{9638CDBA-8D26-48BD-9B07-EA5C566DB4FF}" srcOrd="1" destOrd="0" presId="urn:microsoft.com/office/officeart/2005/8/layout/orgChart1"/>
    <dgm:cxn modelId="{F95FECF8-5704-465B-AC31-8292041C3D4C}" type="presOf" srcId="{B2F91291-FAE4-4518-B734-773766275AA1}" destId="{BF626D27-6F99-4B4A-8F13-F08382C84675}" srcOrd="0" destOrd="0" presId="urn:microsoft.com/office/officeart/2005/8/layout/orgChart1"/>
    <dgm:cxn modelId="{6D348C92-408D-46B9-9D5F-D42C32E01971}" srcId="{216EA825-30A6-4498-8948-D69C2F6BDB04}" destId="{D9F78A8C-71A7-4678-9546-0DA981FBE8C9}" srcOrd="0" destOrd="0" parTransId="{0803D645-A5E9-4FA3-92FF-F0CB7446297B}" sibTransId="{47A5765D-9246-4829-BC5F-70DFF2C24288}"/>
    <dgm:cxn modelId="{F90432E9-A0D0-4A35-A0B4-C1352EEBA582}" type="presOf" srcId="{0F573B3A-3C74-45EA-83DD-5363BC662E59}" destId="{2DFB3B86-7C15-4A11-BBD7-926D0F222939}" srcOrd="0" destOrd="0" presId="urn:microsoft.com/office/officeart/2005/8/layout/orgChart1"/>
    <dgm:cxn modelId="{D19F9123-3E46-4C36-937E-C5FDE6351C5F}" type="presOf" srcId="{EF7EF3E0-EB3A-45F5-B7A0-3A6DFAD6004D}" destId="{71B177AD-F7EB-415D-8159-069627D268C6}" srcOrd="0" destOrd="0" presId="urn:microsoft.com/office/officeart/2005/8/layout/orgChart1"/>
    <dgm:cxn modelId="{45233218-C671-42F6-9A15-E2C5E29D3BC9}" type="presOf" srcId="{FD564FD2-07CB-4A89-8DBE-3F08B37D5669}" destId="{982F8477-2F55-4E4E-A08F-A0598AAADDF1}" srcOrd="1" destOrd="0" presId="urn:microsoft.com/office/officeart/2005/8/layout/orgChart1"/>
    <dgm:cxn modelId="{830CC374-DF1E-4E69-8F45-031EDC85EAE8}" srcId="{9ED9AAE3-70E9-4065-9392-D975DD99648E}" destId="{18F4B05D-1E05-4431-B18A-60E3F346B423}" srcOrd="5" destOrd="0" parTransId="{8A14A819-B862-478E-A61C-4C8A52578869}" sibTransId="{3938EA6B-3415-4EE7-AF1F-DC25F6F40D56}"/>
    <dgm:cxn modelId="{38A23725-0C34-4D00-A007-F12A8E0CB6F2}" type="presOf" srcId="{0058B88A-F6E1-46C6-B90F-4BC9E928E9B6}" destId="{FB09E902-0744-45AE-8264-722DDC215AF5}" srcOrd="0" destOrd="0" presId="urn:microsoft.com/office/officeart/2005/8/layout/orgChart1"/>
    <dgm:cxn modelId="{2A515E13-5FE2-4943-9DCC-A16F97FDFAE2}" srcId="{D9F78A8C-71A7-4678-9546-0DA981FBE8C9}" destId="{A9180850-12A9-4531-AAF7-F15E3357CD79}" srcOrd="0" destOrd="0" parTransId="{EF7EF3E0-EB3A-45F5-B7A0-3A6DFAD6004D}" sibTransId="{71E06180-A610-446B-B76A-B35BA25EBA9E}"/>
    <dgm:cxn modelId="{E7D07F2B-8CC0-4711-A719-E5C056A0F40A}" type="presOf" srcId="{1FC78FF8-2252-4D6E-890C-6FCFDFA1B1D6}" destId="{849DED78-568C-448F-91C1-1D3ECC46F3C2}" srcOrd="0" destOrd="0" presId="urn:microsoft.com/office/officeart/2005/8/layout/orgChart1"/>
    <dgm:cxn modelId="{C61345AD-6F7E-4EBB-BD67-786AB9E821EC}" type="presOf" srcId="{18F4B05D-1E05-4431-B18A-60E3F346B423}" destId="{FFF16910-08A3-444D-8D6A-BBEA3AB0F4A2}" srcOrd="1" destOrd="0" presId="urn:microsoft.com/office/officeart/2005/8/layout/orgChart1"/>
    <dgm:cxn modelId="{1050A585-3BFF-4390-BC29-2CDCA2795D3F}" type="presParOf" srcId="{EC2C5FA2-E19E-4388-B58D-4413A3338C43}" destId="{F386ECC7-8E1E-4421-B702-2548E0BF0301}" srcOrd="0" destOrd="0" presId="urn:microsoft.com/office/officeart/2005/8/layout/orgChart1"/>
    <dgm:cxn modelId="{B643A1C5-3412-46F5-B329-BB07C93315EE}" type="presParOf" srcId="{F386ECC7-8E1E-4421-B702-2548E0BF0301}" destId="{7A54BB36-0ACB-4034-B2CE-D950F509E0F1}" srcOrd="0" destOrd="0" presId="urn:microsoft.com/office/officeart/2005/8/layout/orgChart1"/>
    <dgm:cxn modelId="{E48277B2-44A2-408E-86CC-0DA442A29604}" type="presParOf" srcId="{7A54BB36-0ACB-4034-B2CE-D950F509E0F1}" destId="{172E6F69-FA8C-416F-938B-1E8304234AD1}" srcOrd="0" destOrd="0" presId="urn:microsoft.com/office/officeart/2005/8/layout/orgChart1"/>
    <dgm:cxn modelId="{F2CB430B-14D0-4F87-9965-A32EF4364E97}" type="presParOf" srcId="{7A54BB36-0ACB-4034-B2CE-D950F509E0F1}" destId="{027495C3-57EE-4C4F-980D-B9429D4BDF2F}" srcOrd="1" destOrd="0" presId="urn:microsoft.com/office/officeart/2005/8/layout/orgChart1"/>
    <dgm:cxn modelId="{0B47D8AD-68AD-4EED-9EBE-3FF1983E2332}" type="presParOf" srcId="{F386ECC7-8E1E-4421-B702-2548E0BF0301}" destId="{54CB1A87-80D5-466D-8D2A-253FF98D5EDD}" srcOrd="1" destOrd="0" presId="urn:microsoft.com/office/officeart/2005/8/layout/orgChart1"/>
    <dgm:cxn modelId="{07EB41F8-1CED-4933-8B5F-C98EDE0A4BA5}" type="presParOf" srcId="{54CB1A87-80D5-466D-8D2A-253FF98D5EDD}" destId="{0EC83E9B-6C5F-4120-96BB-57615FC5A74B}" srcOrd="0" destOrd="0" presId="urn:microsoft.com/office/officeart/2005/8/layout/orgChart1"/>
    <dgm:cxn modelId="{C46944EC-3909-481F-AA7F-2E564EFC487A}" type="presParOf" srcId="{54CB1A87-80D5-466D-8D2A-253FF98D5EDD}" destId="{55840C35-4D09-409E-9156-E3FC5FAAF22F}" srcOrd="1" destOrd="0" presId="urn:microsoft.com/office/officeart/2005/8/layout/orgChart1"/>
    <dgm:cxn modelId="{818CBF6D-062C-463C-A95F-F7B6B7F7B694}" type="presParOf" srcId="{55840C35-4D09-409E-9156-E3FC5FAAF22F}" destId="{09D4BA33-052D-48E0-AA91-4F7BBC1E46E7}" srcOrd="0" destOrd="0" presId="urn:microsoft.com/office/officeart/2005/8/layout/orgChart1"/>
    <dgm:cxn modelId="{D3482357-6A3D-4C23-B048-337B2AC6E3D0}" type="presParOf" srcId="{09D4BA33-052D-48E0-AA91-4F7BBC1E46E7}" destId="{02B0C93D-766E-4B81-A4E6-AE7F6DF37C96}" srcOrd="0" destOrd="0" presId="urn:microsoft.com/office/officeart/2005/8/layout/orgChart1"/>
    <dgm:cxn modelId="{58AE5788-5098-4DBA-A2B8-B49C2D61CF53}" type="presParOf" srcId="{09D4BA33-052D-48E0-AA91-4F7BBC1E46E7}" destId="{43F1B179-C371-47F4-A093-6CA5883D151D}" srcOrd="1" destOrd="0" presId="urn:microsoft.com/office/officeart/2005/8/layout/orgChart1"/>
    <dgm:cxn modelId="{9E05B7ED-51AF-44F1-87CC-0F2B8A2AC2D1}" type="presParOf" srcId="{55840C35-4D09-409E-9156-E3FC5FAAF22F}" destId="{F44760D7-B9FE-4DDB-8BC9-5B388422B4BD}" srcOrd="1" destOrd="0" presId="urn:microsoft.com/office/officeart/2005/8/layout/orgChart1"/>
    <dgm:cxn modelId="{E769D68D-D545-4906-B86B-18B7FA1F513A}" type="presParOf" srcId="{55840C35-4D09-409E-9156-E3FC5FAAF22F}" destId="{F5E3E69F-CFE4-4DB9-9D8C-AFC83A17A7D7}" srcOrd="2" destOrd="0" presId="urn:microsoft.com/office/officeart/2005/8/layout/orgChart1"/>
    <dgm:cxn modelId="{E79AAED3-BE2E-4DE1-9320-AEBBCD9CE66D}" type="presParOf" srcId="{54CB1A87-80D5-466D-8D2A-253FF98D5EDD}" destId="{BF626D27-6F99-4B4A-8F13-F08382C84675}" srcOrd="2" destOrd="0" presId="urn:microsoft.com/office/officeart/2005/8/layout/orgChart1"/>
    <dgm:cxn modelId="{DA2CF6CC-43BF-4B41-8C95-C838CAD249EC}" type="presParOf" srcId="{54CB1A87-80D5-466D-8D2A-253FF98D5EDD}" destId="{D2EA1020-24CD-4861-9280-1A63952782CD}" srcOrd="3" destOrd="0" presId="urn:microsoft.com/office/officeart/2005/8/layout/orgChart1"/>
    <dgm:cxn modelId="{1CFF7693-160F-4CB9-9984-4E3F1F57ACF6}" type="presParOf" srcId="{D2EA1020-24CD-4861-9280-1A63952782CD}" destId="{252F59F8-5F72-4DCF-BB52-E31B6126F658}" srcOrd="0" destOrd="0" presId="urn:microsoft.com/office/officeart/2005/8/layout/orgChart1"/>
    <dgm:cxn modelId="{EB38EE5B-C746-4CF6-9CD2-2B5ACD193D10}" type="presParOf" srcId="{252F59F8-5F72-4DCF-BB52-E31B6126F658}" destId="{09C53085-B80F-4035-AB1A-1093501589C3}" srcOrd="0" destOrd="0" presId="urn:microsoft.com/office/officeart/2005/8/layout/orgChart1"/>
    <dgm:cxn modelId="{E458881A-9A5B-4BFA-9994-CC81C5FC277D}" type="presParOf" srcId="{252F59F8-5F72-4DCF-BB52-E31B6126F658}" destId="{DD795C3B-4321-419D-AB31-36DE7A4E6652}" srcOrd="1" destOrd="0" presId="urn:microsoft.com/office/officeart/2005/8/layout/orgChart1"/>
    <dgm:cxn modelId="{3504DD35-AD7D-45E9-8C14-A44E32B04B57}" type="presParOf" srcId="{D2EA1020-24CD-4861-9280-1A63952782CD}" destId="{B7406827-6071-4FD7-B2F4-4AA033648779}" srcOrd="1" destOrd="0" presId="urn:microsoft.com/office/officeart/2005/8/layout/orgChart1"/>
    <dgm:cxn modelId="{F32B1E65-E27B-46AE-B6A1-E35DD8B4FA73}" type="presParOf" srcId="{D2EA1020-24CD-4861-9280-1A63952782CD}" destId="{C2DF15E2-2AB6-462D-8B42-01795CC89A23}" srcOrd="2" destOrd="0" presId="urn:microsoft.com/office/officeart/2005/8/layout/orgChart1"/>
    <dgm:cxn modelId="{CAF47D0B-00AD-483A-99B4-303D5473CEAB}" type="presParOf" srcId="{54CB1A87-80D5-466D-8D2A-253FF98D5EDD}" destId="{24F031E9-F27B-4222-9387-DB0297B3956F}" srcOrd="4" destOrd="0" presId="urn:microsoft.com/office/officeart/2005/8/layout/orgChart1"/>
    <dgm:cxn modelId="{ED873150-4D27-4C8D-9B2F-AD683CC561C7}" type="presParOf" srcId="{54CB1A87-80D5-466D-8D2A-253FF98D5EDD}" destId="{72CA3C43-9A04-43FC-A498-9D62D5906BC7}" srcOrd="5" destOrd="0" presId="urn:microsoft.com/office/officeart/2005/8/layout/orgChart1"/>
    <dgm:cxn modelId="{B532CAEA-41DC-476B-B98D-B1DC6ED6C50C}" type="presParOf" srcId="{72CA3C43-9A04-43FC-A498-9D62D5906BC7}" destId="{5BDF8F8D-99E9-4B3B-B03F-CA72BA026915}" srcOrd="0" destOrd="0" presId="urn:microsoft.com/office/officeart/2005/8/layout/orgChart1"/>
    <dgm:cxn modelId="{9E42856D-BF35-4178-B1C5-01C51B79A849}" type="presParOf" srcId="{5BDF8F8D-99E9-4B3B-B03F-CA72BA026915}" destId="{849DED78-568C-448F-91C1-1D3ECC46F3C2}" srcOrd="0" destOrd="0" presId="urn:microsoft.com/office/officeart/2005/8/layout/orgChart1"/>
    <dgm:cxn modelId="{DE7353D0-D38E-41CC-8671-3A0E12AE3EEC}" type="presParOf" srcId="{5BDF8F8D-99E9-4B3B-B03F-CA72BA026915}" destId="{FBA43FEA-15C9-425C-9835-8D5CC893DB62}" srcOrd="1" destOrd="0" presId="urn:microsoft.com/office/officeart/2005/8/layout/orgChart1"/>
    <dgm:cxn modelId="{B5071243-23EF-4487-B5C7-0FE117F448BB}" type="presParOf" srcId="{72CA3C43-9A04-43FC-A498-9D62D5906BC7}" destId="{E8A77A13-F6AD-474A-BF0D-A6DD8D17B365}" srcOrd="1" destOrd="0" presId="urn:microsoft.com/office/officeart/2005/8/layout/orgChart1"/>
    <dgm:cxn modelId="{50F2C8AD-5A5B-48C8-B602-02FB57A41E18}" type="presParOf" srcId="{E8A77A13-F6AD-474A-BF0D-A6DD8D17B365}" destId="{32748DB4-907F-4D0E-AD38-09275E7E7692}" srcOrd="0" destOrd="0" presId="urn:microsoft.com/office/officeart/2005/8/layout/orgChart1"/>
    <dgm:cxn modelId="{3714F357-7708-4977-9248-756D76DDF98C}" type="presParOf" srcId="{E8A77A13-F6AD-474A-BF0D-A6DD8D17B365}" destId="{E808DE08-0A07-43A8-A568-153DF9427674}" srcOrd="1" destOrd="0" presId="urn:microsoft.com/office/officeart/2005/8/layout/orgChart1"/>
    <dgm:cxn modelId="{53FBF9B0-D766-4BEF-B546-602C0596E8BA}" type="presParOf" srcId="{E808DE08-0A07-43A8-A568-153DF9427674}" destId="{E144699E-7A05-478B-B28D-15E77DF48085}" srcOrd="0" destOrd="0" presId="urn:microsoft.com/office/officeart/2005/8/layout/orgChart1"/>
    <dgm:cxn modelId="{28318B8D-2ACD-4A36-A2C0-32E4D2E37C7B}" type="presParOf" srcId="{E144699E-7A05-478B-B28D-15E77DF48085}" destId="{FB09E902-0744-45AE-8264-722DDC215AF5}" srcOrd="0" destOrd="0" presId="urn:microsoft.com/office/officeart/2005/8/layout/orgChart1"/>
    <dgm:cxn modelId="{32885867-1231-4F75-8EBA-4343199DD4F7}" type="presParOf" srcId="{E144699E-7A05-478B-B28D-15E77DF48085}" destId="{74AD9DAE-7B97-4B04-96FB-35107D095AC5}" srcOrd="1" destOrd="0" presId="urn:microsoft.com/office/officeart/2005/8/layout/orgChart1"/>
    <dgm:cxn modelId="{9C8A210F-769E-4195-A5B5-8048C26A3702}" type="presParOf" srcId="{E808DE08-0A07-43A8-A568-153DF9427674}" destId="{A0520EC9-7867-4BE3-AD6A-89C30B566675}" srcOrd="1" destOrd="0" presId="urn:microsoft.com/office/officeart/2005/8/layout/orgChart1"/>
    <dgm:cxn modelId="{FBA8EACC-950B-49F7-AF60-0569BA70D697}" type="presParOf" srcId="{A0520EC9-7867-4BE3-AD6A-89C30B566675}" destId="{2DFB3B86-7C15-4A11-BBD7-926D0F222939}" srcOrd="0" destOrd="0" presId="urn:microsoft.com/office/officeart/2005/8/layout/orgChart1"/>
    <dgm:cxn modelId="{69C49449-945D-433B-B81A-273F71794F98}" type="presParOf" srcId="{A0520EC9-7867-4BE3-AD6A-89C30B566675}" destId="{66C61506-6711-4562-9A73-5C6D6D1E6DEC}" srcOrd="1" destOrd="0" presId="urn:microsoft.com/office/officeart/2005/8/layout/orgChart1"/>
    <dgm:cxn modelId="{B4908E30-D9DF-4A72-89F5-C97A58E69D22}" type="presParOf" srcId="{66C61506-6711-4562-9A73-5C6D6D1E6DEC}" destId="{97E2553B-2357-4ACA-AA44-28FF4F4FFEBF}" srcOrd="0" destOrd="0" presId="urn:microsoft.com/office/officeart/2005/8/layout/orgChart1"/>
    <dgm:cxn modelId="{922BA205-4626-4AE2-B166-D8933A78E49D}" type="presParOf" srcId="{97E2553B-2357-4ACA-AA44-28FF4F4FFEBF}" destId="{684CE37B-6B3B-4504-8F09-299706A551DA}" srcOrd="0" destOrd="0" presId="urn:microsoft.com/office/officeart/2005/8/layout/orgChart1"/>
    <dgm:cxn modelId="{4C01A36C-6904-4EC5-A577-7F5CA5C8ADD4}" type="presParOf" srcId="{97E2553B-2357-4ACA-AA44-28FF4F4FFEBF}" destId="{982F8477-2F55-4E4E-A08F-A0598AAADDF1}" srcOrd="1" destOrd="0" presId="urn:microsoft.com/office/officeart/2005/8/layout/orgChart1"/>
    <dgm:cxn modelId="{729C0111-749D-4290-A64F-CAC392CDB9B6}" type="presParOf" srcId="{66C61506-6711-4562-9A73-5C6D6D1E6DEC}" destId="{98A6901F-60BC-4F77-9062-271366B1AE16}" srcOrd="1" destOrd="0" presId="urn:microsoft.com/office/officeart/2005/8/layout/orgChart1"/>
    <dgm:cxn modelId="{99D99203-E7BE-4474-A700-D753A3A242D3}" type="presParOf" srcId="{66C61506-6711-4562-9A73-5C6D6D1E6DEC}" destId="{D116BC71-F2EA-4059-9B21-7465EF20AE58}" srcOrd="2" destOrd="0" presId="urn:microsoft.com/office/officeart/2005/8/layout/orgChart1"/>
    <dgm:cxn modelId="{21018488-5B0D-480F-9DB3-214AEB7F1187}" type="presParOf" srcId="{E808DE08-0A07-43A8-A568-153DF9427674}" destId="{6FBC8633-097C-42D0-A6B2-1620C05713C1}" srcOrd="2" destOrd="0" presId="urn:microsoft.com/office/officeart/2005/8/layout/orgChart1"/>
    <dgm:cxn modelId="{59FA70EC-1DB6-4BEE-B003-81F53CDD4190}" type="presParOf" srcId="{72CA3C43-9A04-43FC-A498-9D62D5906BC7}" destId="{BF01CFE0-774A-412E-879E-7D9CBF097C0F}" srcOrd="2" destOrd="0" presId="urn:microsoft.com/office/officeart/2005/8/layout/orgChart1"/>
    <dgm:cxn modelId="{B4FE2A38-2937-41E5-95FE-39CCA4AE3C42}" type="presParOf" srcId="{54CB1A87-80D5-466D-8D2A-253FF98D5EDD}" destId="{E538E3A6-2ACC-4981-BE8C-5F71273FCD44}" srcOrd="6" destOrd="0" presId="urn:microsoft.com/office/officeart/2005/8/layout/orgChart1"/>
    <dgm:cxn modelId="{E27FE607-2C7E-4CEE-964B-0A5F4630A6C7}" type="presParOf" srcId="{54CB1A87-80D5-466D-8D2A-253FF98D5EDD}" destId="{4AFD7F3C-0460-4856-BCC8-37B75AC0315B}" srcOrd="7" destOrd="0" presId="urn:microsoft.com/office/officeart/2005/8/layout/orgChart1"/>
    <dgm:cxn modelId="{27FB76FB-F640-4744-BFE1-ECF15361C5BB}" type="presParOf" srcId="{4AFD7F3C-0460-4856-BCC8-37B75AC0315B}" destId="{F12DC26B-9222-424B-82A4-DB797759A8F1}" srcOrd="0" destOrd="0" presId="urn:microsoft.com/office/officeart/2005/8/layout/orgChart1"/>
    <dgm:cxn modelId="{775FD2E0-E0D6-4FA1-A45A-48F484BAD55F}" type="presParOf" srcId="{F12DC26B-9222-424B-82A4-DB797759A8F1}" destId="{57D780AA-6C13-4F2B-8A40-C99EC46DE1EE}" srcOrd="0" destOrd="0" presId="urn:microsoft.com/office/officeart/2005/8/layout/orgChart1"/>
    <dgm:cxn modelId="{17CED29C-6A72-428B-8F81-8E9F52CB26CE}" type="presParOf" srcId="{F12DC26B-9222-424B-82A4-DB797759A8F1}" destId="{D3AB94B9-5EEC-442E-8AA3-C950BBA9C919}" srcOrd="1" destOrd="0" presId="urn:microsoft.com/office/officeart/2005/8/layout/orgChart1"/>
    <dgm:cxn modelId="{B0C88DB1-25DE-43D7-B96F-2E7B53B1DA7E}" type="presParOf" srcId="{4AFD7F3C-0460-4856-BCC8-37B75AC0315B}" destId="{85E4BD9B-1E5F-49FB-A020-B95E08772687}" srcOrd="1" destOrd="0" presId="urn:microsoft.com/office/officeart/2005/8/layout/orgChart1"/>
    <dgm:cxn modelId="{8421FBB8-CBEB-45E3-A3F1-2B9FE30C8BC6}" type="presParOf" srcId="{85E4BD9B-1E5F-49FB-A020-B95E08772687}" destId="{4BBC1559-D7EF-4726-B54E-3A49E87D987A}" srcOrd="0" destOrd="0" presId="urn:microsoft.com/office/officeart/2005/8/layout/orgChart1"/>
    <dgm:cxn modelId="{0DE43D92-83FF-407E-85C4-950DF5B3C2AE}" type="presParOf" srcId="{85E4BD9B-1E5F-49FB-A020-B95E08772687}" destId="{673C6C04-F82B-46E2-AD93-B4018A43ED35}" srcOrd="1" destOrd="0" presId="urn:microsoft.com/office/officeart/2005/8/layout/orgChart1"/>
    <dgm:cxn modelId="{0D2636E4-A3B5-42EB-B6AA-15C8271D488C}" type="presParOf" srcId="{673C6C04-F82B-46E2-AD93-B4018A43ED35}" destId="{0E0EBAD4-C5AA-44B4-94A4-EC31CDE828E7}" srcOrd="0" destOrd="0" presId="urn:microsoft.com/office/officeart/2005/8/layout/orgChart1"/>
    <dgm:cxn modelId="{43A45290-A093-4041-A38B-4BEA5DB95CD9}" type="presParOf" srcId="{0E0EBAD4-C5AA-44B4-94A4-EC31CDE828E7}" destId="{37A9A397-BA55-4D4E-885C-B245647AF48B}" srcOrd="0" destOrd="0" presId="urn:microsoft.com/office/officeart/2005/8/layout/orgChart1"/>
    <dgm:cxn modelId="{65D495A1-361A-46B7-BAB4-3DEF5DF2AE17}" type="presParOf" srcId="{0E0EBAD4-C5AA-44B4-94A4-EC31CDE828E7}" destId="{C188ABF6-7EB2-4623-988D-B11F40162953}" srcOrd="1" destOrd="0" presId="urn:microsoft.com/office/officeart/2005/8/layout/orgChart1"/>
    <dgm:cxn modelId="{988D96EF-CDAF-4266-A1A8-044FD966A73A}" type="presParOf" srcId="{673C6C04-F82B-46E2-AD93-B4018A43ED35}" destId="{C28D4961-DD3F-48C3-95D3-A962E9A5B351}" srcOrd="1" destOrd="0" presId="urn:microsoft.com/office/officeart/2005/8/layout/orgChart1"/>
    <dgm:cxn modelId="{00B7CC82-0375-4EFA-AE24-4B9A6F5670E3}" type="presParOf" srcId="{C28D4961-DD3F-48C3-95D3-A962E9A5B351}" destId="{71B177AD-F7EB-415D-8159-069627D268C6}" srcOrd="0" destOrd="0" presId="urn:microsoft.com/office/officeart/2005/8/layout/orgChart1"/>
    <dgm:cxn modelId="{2BF80446-9687-46D8-879D-0605FC771092}" type="presParOf" srcId="{C28D4961-DD3F-48C3-95D3-A962E9A5B351}" destId="{05076572-2CC1-49D9-8CCC-3AAA1479A273}" srcOrd="1" destOrd="0" presId="urn:microsoft.com/office/officeart/2005/8/layout/orgChart1"/>
    <dgm:cxn modelId="{5536C9FE-D50E-4771-AC20-04A959A0A7A9}" type="presParOf" srcId="{05076572-2CC1-49D9-8CCC-3AAA1479A273}" destId="{4F79EF68-28EB-4705-B9B9-DC8074F14037}" srcOrd="0" destOrd="0" presId="urn:microsoft.com/office/officeart/2005/8/layout/orgChart1"/>
    <dgm:cxn modelId="{9CA3542C-6152-448C-8E3C-284B09A2279F}" type="presParOf" srcId="{4F79EF68-28EB-4705-B9B9-DC8074F14037}" destId="{89158127-90A9-4DF2-9A0D-5312D9F70CD7}" srcOrd="0" destOrd="0" presId="urn:microsoft.com/office/officeart/2005/8/layout/orgChart1"/>
    <dgm:cxn modelId="{B3F22992-4291-4230-8400-4CFC601B5395}" type="presParOf" srcId="{4F79EF68-28EB-4705-B9B9-DC8074F14037}" destId="{9638CDBA-8D26-48BD-9B07-EA5C566DB4FF}" srcOrd="1" destOrd="0" presId="urn:microsoft.com/office/officeart/2005/8/layout/orgChart1"/>
    <dgm:cxn modelId="{6F0A0670-2453-4157-9ACA-B2A1983C76D6}" type="presParOf" srcId="{05076572-2CC1-49D9-8CCC-3AAA1479A273}" destId="{11C3C411-1D39-4AD8-999C-E257A669DEC9}" srcOrd="1" destOrd="0" presId="urn:microsoft.com/office/officeart/2005/8/layout/orgChart1"/>
    <dgm:cxn modelId="{9F459A26-E82E-41B3-8C59-FF76A8421CBE}" type="presParOf" srcId="{05076572-2CC1-49D9-8CCC-3AAA1479A273}" destId="{335606D3-F2F1-490C-9BFC-283C914002A9}" srcOrd="2" destOrd="0" presId="urn:microsoft.com/office/officeart/2005/8/layout/orgChart1"/>
    <dgm:cxn modelId="{31180CD2-2EF2-4E53-94BE-64B3ED4792FE}" type="presParOf" srcId="{673C6C04-F82B-46E2-AD93-B4018A43ED35}" destId="{394710AB-1A77-489B-8B0C-C86633FFEB8B}" srcOrd="2" destOrd="0" presId="urn:microsoft.com/office/officeart/2005/8/layout/orgChart1"/>
    <dgm:cxn modelId="{D00CFA4F-1342-441D-B6C0-6FFE3899B377}" type="presParOf" srcId="{4AFD7F3C-0460-4856-BCC8-37B75AC0315B}" destId="{FD2FABE6-86D0-434B-9136-F56B92D94CFE}" srcOrd="2" destOrd="0" presId="urn:microsoft.com/office/officeart/2005/8/layout/orgChart1"/>
    <dgm:cxn modelId="{374D47EC-69F0-4BDE-9848-857DB99E2A1C}" type="presParOf" srcId="{54CB1A87-80D5-466D-8D2A-253FF98D5EDD}" destId="{D6BBB05C-758E-47EC-A9FF-BBE7C99F1960}" srcOrd="8" destOrd="0" presId="urn:microsoft.com/office/officeart/2005/8/layout/orgChart1"/>
    <dgm:cxn modelId="{469E201B-E98A-45A7-A9E0-944E5F09109C}" type="presParOf" srcId="{54CB1A87-80D5-466D-8D2A-253FF98D5EDD}" destId="{EC11AA3A-5BDE-4A00-BD79-722D6B5D2B62}" srcOrd="9" destOrd="0" presId="urn:microsoft.com/office/officeart/2005/8/layout/orgChart1"/>
    <dgm:cxn modelId="{88A4B76B-4A57-4CDA-B43F-0DEA04F22323}" type="presParOf" srcId="{EC11AA3A-5BDE-4A00-BD79-722D6B5D2B62}" destId="{B1D92F52-A0BE-42FC-8DF6-3189AFE62269}" srcOrd="0" destOrd="0" presId="urn:microsoft.com/office/officeart/2005/8/layout/orgChart1"/>
    <dgm:cxn modelId="{A5E72363-A2B4-45DF-B71D-BE4DE5BDD0AE}" type="presParOf" srcId="{B1D92F52-A0BE-42FC-8DF6-3189AFE62269}" destId="{90B9602A-3C97-46C1-8E98-C5803C3A439C}" srcOrd="0" destOrd="0" presId="urn:microsoft.com/office/officeart/2005/8/layout/orgChart1"/>
    <dgm:cxn modelId="{81B59B1E-5A73-429C-BFE3-87E744EAA6AF}" type="presParOf" srcId="{B1D92F52-A0BE-42FC-8DF6-3189AFE62269}" destId="{A22BBB48-B533-43E0-AB8E-7072AF51FEA7}" srcOrd="1" destOrd="0" presId="urn:microsoft.com/office/officeart/2005/8/layout/orgChart1"/>
    <dgm:cxn modelId="{28CDAA71-7908-44A4-ADB8-59A6DD3CF8A6}" type="presParOf" srcId="{EC11AA3A-5BDE-4A00-BD79-722D6B5D2B62}" destId="{B1E4484E-2EF2-4880-A581-96E1556B2D45}" srcOrd="1" destOrd="0" presId="urn:microsoft.com/office/officeart/2005/8/layout/orgChart1"/>
    <dgm:cxn modelId="{B6DCA05A-7E38-4E6C-B334-ACCAECDA5419}" type="presParOf" srcId="{B1E4484E-2EF2-4880-A581-96E1556B2D45}" destId="{9A9B81A3-5094-4CFC-8E9F-67560FAA1012}" srcOrd="0" destOrd="0" presId="urn:microsoft.com/office/officeart/2005/8/layout/orgChart1"/>
    <dgm:cxn modelId="{DA330CA3-9238-479F-94DA-3464E3B92CB8}" type="presParOf" srcId="{B1E4484E-2EF2-4880-A581-96E1556B2D45}" destId="{84C85D00-4BF1-40CA-94DF-C3BDF76C816D}" srcOrd="1" destOrd="0" presId="urn:microsoft.com/office/officeart/2005/8/layout/orgChart1"/>
    <dgm:cxn modelId="{8A7DB6DA-5FDC-45C7-A1B4-2186363DDF82}" type="presParOf" srcId="{84C85D00-4BF1-40CA-94DF-C3BDF76C816D}" destId="{DB4C0F69-5A86-44DD-9D36-D2360A52EA4F}" srcOrd="0" destOrd="0" presId="urn:microsoft.com/office/officeart/2005/8/layout/orgChart1"/>
    <dgm:cxn modelId="{98907351-FD67-4D5B-8367-C45D9FD8C547}" type="presParOf" srcId="{DB4C0F69-5A86-44DD-9D36-D2360A52EA4F}" destId="{FCB5EEE1-4436-4093-9B64-CD232BA2A563}" srcOrd="0" destOrd="0" presId="urn:microsoft.com/office/officeart/2005/8/layout/orgChart1"/>
    <dgm:cxn modelId="{3BC7ADE8-B726-4C4B-BC6A-EF7C78F34A0A}" type="presParOf" srcId="{DB4C0F69-5A86-44DD-9D36-D2360A52EA4F}" destId="{DAE546BA-BF5F-4141-A4B8-54F3F3EE27A4}" srcOrd="1" destOrd="0" presId="urn:microsoft.com/office/officeart/2005/8/layout/orgChart1"/>
    <dgm:cxn modelId="{62122D39-CE21-48B6-A473-39834D6EE0BD}" type="presParOf" srcId="{84C85D00-4BF1-40CA-94DF-C3BDF76C816D}" destId="{4093B761-ADF0-49CC-8CCD-D95C659B19F4}" srcOrd="1" destOrd="0" presId="urn:microsoft.com/office/officeart/2005/8/layout/orgChart1"/>
    <dgm:cxn modelId="{1B67D8AC-4845-4C81-8AFC-E3B72B5C6114}" type="presParOf" srcId="{4093B761-ADF0-49CC-8CCD-D95C659B19F4}" destId="{505F55EE-E8FD-48F1-8EAA-3C35067945CF}" srcOrd="0" destOrd="0" presId="urn:microsoft.com/office/officeart/2005/8/layout/orgChart1"/>
    <dgm:cxn modelId="{E636033B-14D1-426D-8946-DD3DC6919B2E}" type="presParOf" srcId="{4093B761-ADF0-49CC-8CCD-D95C659B19F4}" destId="{AE00F16A-9AA3-484C-BFCD-C1ED3951A335}" srcOrd="1" destOrd="0" presId="urn:microsoft.com/office/officeart/2005/8/layout/orgChart1"/>
    <dgm:cxn modelId="{6B4B115F-1634-4D33-8870-043D081539F8}" type="presParOf" srcId="{AE00F16A-9AA3-484C-BFCD-C1ED3951A335}" destId="{2595DBA4-FE4F-4296-8FCA-61A89B7C2629}" srcOrd="0" destOrd="0" presId="urn:microsoft.com/office/officeart/2005/8/layout/orgChart1"/>
    <dgm:cxn modelId="{806ADA70-A7C2-4035-B9F4-40C058DB758A}" type="presParOf" srcId="{2595DBA4-FE4F-4296-8FCA-61A89B7C2629}" destId="{910C7FFB-2463-40BE-B120-0E9F2BB25652}" srcOrd="0" destOrd="0" presId="urn:microsoft.com/office/officeart/2005/8/layout/orgChart1"/>
    <dgm:cxn modelId="{172363AD-6975-4D8D-918F-464513666301}" type="presParOf" srcId="{2595DBA4-FE4F-4296-8FCA-61A89B7C2629}" destId="{78E69814-55FD-4468-93C5-EB9A11E59FCA}" srcOrd="1" destOrd="0" presId="urn:microsoft.com/office/officeart/2005/8/layout/orgChart1"/>
    <dgm:cxn modelId="{D6F3766F-FCF3-4EFF-B7B8-3816DDAC3BAF}" type="presParOf" srcId="{AE00F16A-9AA3-484C-BFCD-C1ED3951A335}" destId="{B176C9F9-35D0-43D8-973E-850D9DB1BEDB}" srcOrd="1" destOrd="0" presId="urn:microsoft.com/office/officeart/2005/8/layout/orgChart1"/>
    <dgm:cxn modelId="{0156825F-E265-4B1E-8C10-7C241E0F9B65}" type="presParOf" srcId="{AE00F16A-9AA3-484C-BFCD-C1ED3951A335}" destId="{20DF3CC5-8879-49A8-9178-81874A022F17}" srcOrd="2" destOrd="0" presId="urn:microsoft.com/office/officeart/2005/8/layout/orgChart1"/>
    <dgm:cxn modelId="{D43E0A8F-012F-487C-8EBA-F67945FDC5DA}" type="presParOf" srcId="{4093B761-ADF0-49CC-8CCD-D95C659B19F4}" destId="{59EEA8F7-5063-49CD-A6A3-03D35BFBD0AF}" srcOrd="2" destOrd="0" presId="urn:microsoft.com/office/officeart/2005/8/layout/orgChart1"/>
    <dgm:cxn modelId="{867EB06D-8E52-4604-B94A-20956172A262}" type="presParOf" srcId="{4093B761-ADF0-49CC-8CCD-D95C659B19F4}" destId="{8EF0D715-3DCF-4EE5-A8CC-4E72414D054C}" srcOrd="3" destOrd="0" presId="urn:microsoft.com/office/officeart/2005/8/layout/orgChart1"/>
    <dgm:cxn modelId="{DB52EE26-47ED-4F86-A70E-675A3838EB9C}" type="presParOf" srcId="{8EF0D715-3DCF-4EE5-A8CC-4E72414D054C}" destId="{1E6EB4CF-5DE5-44F5-8E6E-F37DC27795D9}" srcOrd="0" destOrd="0" presId="urn:microsoft.com/office/officeart/2005/8/layout/orgChart1"/>
    <dgm:cxn modelId="{C86516FD-73AB-454D-A6B6-FEB23DE49CEB}" type="presParOf" srcId="{1E6EB4CF-5DE5-44F5-8E6E-F37DC27795D9}" destId="{C01F7CBB-68A7-4B51-834D-B03536054AD2}" srcOrd="0" destOrd="0" presId="urn:microsoft.com/office/officeart/2005/8/layout/orgChart1"/>
    <dgm:cxn modelId="{D4F7E917-F8C3-4678-9234-02CD7C3A4AAC}" type="presParOf" srcId="{1E6EB4CF-5DE5-44F5-8E6E-F37DC27795D9}" destId="{C5364671-FACA-4257-A810-67D6541FC843}" srcOrd="1" destOrd="0" presId="urn:microsoft.com/office/officeart/2005/8/layout/orgChart1"/>
    <dgm:cxn modelId="{C4977BC9-CA1D-487B-BE2B-DF76CE6B2B46}" type="presParOf" srcId="{8EF0D715-3DCF-4EE5-A8CC-4E72414D054C}" destId="{930E3B0A-C1BF-4FDB-831D-2FEEA0F45720}" srcOrd="1" destOrd="0" presId="urn:microsoft.com/office/officeart/2005/8/layout/orgChart1"/>
    <dgm:cxn modelId="{CCFC86B1-05AE-439B-B7F9-18E7F6D0B1DE}" type="presParOf" srcId="{8EF0D715-3DCF-4EE5-A8CC-4E72414D054C}" destId="{13DB57DA-FF28-4F63-A1D9-5E878E879EE8}" srcOrd="2" destOrd="0" presId="urn:microsoft.com/office/officeart/2005/8/layout/orgChart1"/>
    <dgm:cxn modelId="{BF3A61ED-E481-4A16-9E8A-899534043F64}" type="presParOf" srcId="{84C85D00-4BF1-40CA-94DF-C3BDF76C816D}" destId="{7DD8D52F-870E-46F7-8CA9-1E64D2952E89}" srcOrd="2" destOrd="0" presId="urn:microsoft.com/office/officeart/2005/8/layout/orgChart1"/>
    <dgm:cxn modelId="{12EE0402-4623-481D-9A7F-3AAFF8B38BF0}" type="presParOf" srcId="{EC11AA3A-5BDE-4A00-BD79-722D6B5D2B62}" destId="{C5A2B36D-3A96-4365-A1AB-5EFBB89CB321}" srcOrd="2" destOrd="0" presId="urn:microsoft.com/office/officeart/2005/8/layout/orgChart1"/>
    <dgm:cxn modelId="{4E940750-4DC8-4B3D-95FB-7C81D00ABA94}" type="presParOf" srcId="{54CB1A87-80D5-466D-8D2A-253FF98D5EDD}" destId="{63D54DA1-7F88-4B3B-9501-65F25A446BAC}" srcOrd="10" destOrd="0" presId="urn:microsoft.com/office/officeart/2005/8/layout/orgChart1"/>
    <dgm:cxn modelId="{952C0CFE-DE9D-413C-9DA0-A120E32DD693}" type="presParOf" srcId="{54CB1A87-80D5-466D-8D2A-253FF98D5EDD}" destId="{0079AA44-D6E9-49C4-8313-2C5AA14CD59E}" srcOrd="11" destOrd="0" presId="urn:microsoft.com/office/officeart/2005/8/layout/orgChart1"/>
    <dgm:cxn modelId="{290DE9D3-6CD8-4D94-950D-5513DBA61550}" type="presParOf" srcId="{0079AA44-D6E9-49C4-8313-2C5AA14CD59E}" destId="{473480E8-4E24-46C4-A152-4A1E2D083EE6}" srcOrd="0" destOrd="0" presId="urn:microsoft.com/office/officeart/2005/8/layout/orgChart1"/>
    <dgm:cxn modelId="{6EAFD4A7-3745-4CF8-8541-1A77E5F8A900}" type="presParOf" srcId="{473480E8-4E24-46C4-A152-4A1E2D083EE6}" destId="{65A7B827-FDB6-4EC6-AAE2-0FBE24604CCC}" srcOrd="0" destOrd="0" presId="urn:microsoft.com/office/officeart/2005/8/layout/orgChart1"/>
    <dgm:cxn modelId="{32E93008-C0C0-4889-A1B9-A4ADAAC567E7}" type="presParOf" srcId="{473480E8-4E24-46C4-A152-4A1E2D083EE6}" destId="{FFF16910-08A3-444D-8D6A-BBEA3AB0F4A2}" srcOrd="1" destOrd="0" presId="urn:microsoft.com/office/officeart/2005/8/layout/orgChart1"/>
    <dgm:cxn modelId="{45AD1256-F56B-4623-AB2D-0D5FABE2E123}" type="presParOf" srcId="{0079AA44-D6E9-49C4-8313-2C5AA14CD59E}" destId="{C5882641-B99F-4DC5-A856-403B2A2BD6B5}" srcOrd="1" destOrd="0" presId="urn:microsoft.com/office/officeart/2005/8/layout/orgChart1"/>
    <dgm:cxn modelId="{831B120F-5B19-47E2-92DB-1200D358689C}" type="presParOf" srcId="{0079AA44-D6E9-49C4-8313-2C5AA14CD59E}" destId="{D44EF47C-6CC9-4EDB-BBD6-420DF523611A}" srcOrd="2" destOrd="0" presId="urn:microsoft.com/office/officeart/2005/8/layout/orgChart1"/>
    <dgm:cxn modelId="{C6CF274A-2C31-4CCB-A41C-5303185CD06F}" type="presParOf" srcId="{F386ECC7-8E1E-4421-B702-2548E0BF0301}" destId="{3A0C52B9-1D57-4373-8E6B-1F062A5581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308177-E750-41F6-BDBC-5966CEE6F639}"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6C695C82-9AF0-4200-8CC2-1DF0B68F6184}">
      <dgm:prSet phldrT="[Text]"/>
      <dgm:spPr/>
      <dgm:t>
        <a:bodyPr/>
        <a:lstStyle/>
        <a:p>
          <a:r>
            <a:rPr lang="en-US" dirty="0" smtClean="0"/>
            <a:t>Functions:</a:t>
          </a:r>
          <a:endParaRPr lang="en-US" dirty="0"/>
        </a:p>
      </dgm:t>
    </dgm:pt>
    <dgm:pt modelId="{0869D90E-7A3C-406B-9AF1-245B99296B32}" type="parTrans" cxnId="{A9D5E6D1-8B78-4F06-94E2-49A0C9C4E3EF}">
      <dgm:prSet/>
      <dgm:spPr/>
      <dgm:t>
        <a:bodyPr/>
        <a:lstStyle/>
        <a:p>
          <a:endParaRPr lang="en-US"/>
        </a:p>
      </dgm:t>
    </dgm:pt>
    <dgm:pt modelId="{CA64852D-EB72-4390-B515-BDF96EBDA869}" type="sibTrans" cxnId="{A9D5E6D1-8B78-4F06-94E2-49A0C9C4E3EF}">
      <dgm:prSet/>
      <dgm:spPr/>
      <dgm:t>
        <a:bodyPr/>
        <a:lstStyle/>
        <a:p>
          <a:endParaRPr lang="en-US"/>
        </a:p>
      </dgm:t>
    </dgm:pt>
    <dgm:pt modelId="{D32DD3A2-068C-4A82-A398-B43E8FDD7F35}">
      <dgm:prSet phldrT="[Text]"/>
      <dgm:spPr/>
      <dgm:t>
        <a:bodyPr/>
        <a:lstStyle/>
        <a:p>
          <a:r>
            <a:rPr lang="en-US" b="1" dirty="0" smtClean="0">
              <a:ea typeface="ＭＳ Ｐゴシック" charset="-128"/>
            </a:rPr>
            <a:t>Maintains oncotic pressure:</a:t>
          </a:r>
          <a:endParaRPr lang="en-US" dirty="0"/>
        </a:p>
      </dgm:t>
    </dgm:pt>
    <dgm:pt modelId="{71D2ED17-64B9-4654-93B5-A50C47100558}" type="parTrans" cxnId="{98421FD9-F58E-4E93-BC2C-4AE96CA855BB}">
      <dgm:prSet/>
      <dgm:spPr/>
      <dgm:t>
        <a:bodyPr/>
        <a:lstStyle/>
        <a:p>
          <a:endParaRPr lang="en-US"/>
        </a:p>
      </dgm:t>
    </dgm:pt>
    <dgm:pt modelId="{EEEAD86A-DB66-43E3-B628-8912AC84026C}" type="sibTrans" cxnId="{98421FD9-F58E-4E93-BC2C-4AE96CA855BB}">
      <dgm:prSet/>
      <dgm:spPr/>
      <dgm:t>
        <a:bodyPr/>
        <a:lstStyle/>
        <a:p>
          <a:endParaRPr lang="en-US"/>
        </a:p>
      </dgm:t>
    </dgm:pt>
    <dgm:pt modelId="{13B608AD-7366-4E32-9432-8DFAD2B1E7D0}">
      <dgm:prSet phldrT="[Text]"/>
      <dgm:spPr/>
      <dgm:t>
        <a:bodyPr/>
        <a:lstStyle/>
        <a:p>
          <a:r>
            <a:rPr lang="en-US" altLang="en-US" b="1" dirty="0" smtClean="0">
              <a:solidFill>
                <a:srgbClr val="30AAB1"/>
              </a:solidFill>
              <a:ea typeface="ＭＳ Ｐゴシック" charset="-128"/>
            </a:rPr>
            <a:t>A non-specific carrier of :</a:t>
          </a:r>
          <a:endParaRPr lang="en-US" dirty="0"/>
        </a:p>
      </dgm:t>
    </dgm:pt>
    <dgm:pt modelId="{6DD100D6-1086-4723-9565-8740A65558CD}" type="parTrans" cxnId="{9449DE1E-9A43-4B98-82EB-BE40110E8F8F}">
      <dgm:prSet/>
      <dgm:spPr/>
      <dgm:t>
        <a:bodyPr/>
        <a:lstStyle/>
        <a:p>
          <a:endParaRPr lang="en-US"/>
        </a:p>
      </dgm:t>
    </dgm:pt>
    <dgm:pt modelId="{18CB0861-3261-426E-A5EB-42783938FF32}" type="sibTrans" cxnId="{9449DE1E-9A43-4B98-82EB-BE40110E8F8F}">
      <dgm:prSet/>
      <dgm:spPr/>
      <dgm:t>
        <a:bodyPr/>
        <a:lstStyle/>
        <a:p>
          <a:endParaRPr lang="en-US"/>
        </a:p>
      </dgm:t>
    </dgm:pt>
    <dgm:pt modelId="{3CC0F937-F115-4D1D-B37D-44AE09DE6D1F}">
      <dgm:prSet phldrT="[Text]"/>
      <dgm:spPr/>
      <dgm:t>
        <a:bodyPr/>
        <a:lstStyle/>
        <a:p>
          <a:r>
            <a:rPr lang="en-US" altLang="en-US" b="1" dirty="0" smtClean="0">
              <a:solidFill>
                <a:srgbClr val="30AAB1"/>
              </a:solidFill>
              <a:ea typeface="ＭＳ Ｐゴシック" charset="-128"/>
            </a:rPr>
            <a:t>Tissue cells can take up </a:t>
          </a:r>
          <a:r>
            <a:rPr lang="en-US" altLang="en-US" dirty="0" smtClean="0">
              <a:solidFill>
                <a:srgbClr val="334E5D"/>
              </a:solidFill>
              <a:ea typeface="ＭＳ Ｐゴシック" charset="-128"/>
            </a:rPr>
            <a:t>albumin by pinocytosis where it is hydrolyzed to amino acids</a:t>
          </a:r>
          <a:r>
            <a:rPr lang="en-US" altLang="en-US" b="1" dirty="0" smtClean="0">
              <a:solidFill>
                <a:srgbClr val="30AAB1"/>
              </a:solidFill>
              <a:ea typeface="ＭＳ Ｐゴシック" charset="-128"/>
            </a:rPr>
            <a:t> </a:t>
          </a:r>
          <a:endParaRPr lang="en-US" dirty="0"/>
        </a:p>
      </dgm:t>
    </dgm:pt>
    <dgm:pt modelId="{AE4E9D0A-6EBD-4726-8D0C-12D2A86890C7}" type="parTrans" cxnId="{A20858F6-951C-47A5-9C05-A1BEC5923DC1}">
      <dgm:prSet/>
      <dgm:spPr/>
      <dgm:t>
        <a:bodyPr/>
        <a:lstStyle/>
        <a:p>
          <a:endParaRPr lang="en-US"/>
        </a:p>
      </dgm:t>
    </dgm:pt>
    <dgm:pt modelId="{CABF1823-0A45-445F-8EA6-6517D52962FF}" type="sibTrans" cxnId="{A20858F6-951C-47A5-9C05-A1BEC5923DC1}">
      <dgm:prSet/>
      <dgm:spPr/>
      <dgm:t>
        <a:bodyPr/>
        <a:lstStyle/>
        <a:p>
          <a:endParaRPr lang="en-US"/>
        </a:p>
      </dgm:t>
    </dgm:pt>
    <dgm:pt modelId="{74D3ACA8-0A42-46AD-B7E8-D0856E8B5DB6}">
      <dgm:prSet/>
      <dgm:spPr/>
      <dgm:t>
        <a:bodyPr/>
        <a:lstStyle/>
        <a:p>
          <a:r>
            <a:rPr lang="en-US" dirty="0" smtClean="0">
              <a:solidFill>
                <a:srgbClr val="334E5D"/>
              </a:solidFill>
              <a:ea typeface="ＭＳ Ｐゴシック" charset="-128"/>
            </a:rPr>
            <a:t>The osmotic pressure exerted by plasma proteins that pulls water into the circulatory system</a:t>
          </a:r>
          <a:endParaRPr lang="en-US" dirty="0"/>
        </a:p>
      </dgm:t>
    </dgm:pt>
    <dgm:pt modelId="{2B6F6F23-2E2E-4BAD-A0F4-78971CDE81B7}" type="parTrans" cxnId="{264045DB-485D-43CB-BE87-EA6A99506FAF}">
      <dgm:prSet/>
      <dgm:spPr/>
      <dgm:t>
        <a:bodyPr/>
        <a:lstStyle/>
        <a:p>
          <a:endParaRPr lang="en-US"/>
        </a:p>
      </dgm:t>
    </dgm:pt>
    <dgm:pt modelId="{A60AF098-0F9D-4B1E-AE6C-C739DD813953}" type="sibTrans" cxnId="{264045DB-485D-43CB-BE87-EA6A99506FAF}">
      <dgm:prSet/>
      <dgm:spPr/>
      <dgm:t>
        <a:bodyPr/>
        <a:lstStyle/>
        <a:p>
          <a:endParaRPr lang="en-US"/>
        </a:p>
      </dgm:t>
    </dgm:pt>
    <dgm:pt modelId="{06FF35E6-8DEA-4812-931C-A84441C20D6C}">
      <dgm:prSet/>
      <dgm:spPr/>
      <dgm:t>
        <a:bodyPr/>
        <a:lstStyle/>
        <a:p>
          <a:r>
            <a:rPr lang="en-US" dirty="0" smtClean="0">
              <a:solidFill>
                <a:srgbClr val="334E5D"/>
              </a:solidFill>
              <a:ea typeface="ＭＳ Ｐゴシック" charset="-128"/>
            </a:rPr>
            <a:t>Maintains plasma volume and fluid distribution in and outside cells</a:t>
          </a:r>
          <a:endParaRPr lang="en-US" dirty="0"/>
        </a:p>
      </dgm:t>
    </dgm:pt>
    <dgm:pt modelId="{8D33691E-82AE-49D8-AA1C-762D79DFE235}" type="parTrans" cxnId="{6DE1D681-D995-4FF5-A771-147FD4699229}">
      <dgm:prSet/>
      <dgm:spPr/>
      <dgm:t>
        <a:bodyPr/>
        <a:lstStyle/>
        <a:p>
          <a:endParaRPr lang="en-US"/>
        </a:p>
      </dgm:t>
    </dgm:pt>
    <dgm:pt modelId="{EE5FB6C2-13C3-48AC-91DF-9AA7573EFA4A}" type="sibTrans" cxnId="{6DE1D681-D995-4FF5-A771-147FD4699229}">
      <dgm:prSet/>
      <dgm:spPr/>
      <dgm:t>
        <a:bodyPr/>
        <a:lstStyle/>
        <a:p>
          <a:endParaRPr lang="en-US"/>
        </a:p>
      </dgm:t>
    </dgm:pt>
    <dgm:pt modelId="{393AB57F-063D-4F73-91BF-D8273E54A1B7}">
      <dgm:prSet/>
      <dgm:spPr/>
      <dgm:t>
        <a:bodyPr/>
        <a:lstStyle/>
        <a:p>
          <a:r>
            <a:rPr lang="en-US" dirty="0" smtClean="0">
              <a:solidFill>
                <a:srgbClr val="334E5D"/>
              </a:solidFill>
              <a:ea typeface="ＭＳ Ｐゴシック" charset="-128"/>
            </a:rPr>
            <a:t>80% of plasma oncotic pressure is maintained by </a:t>
          </a:r>
          <a:r>
            <a:rPr lang="en-US" dirty="0" smtClean="0">
              <a:solidFill>
                <a:srgbClr val="FF0000"/>
              </a:solidFill>
              <a:ea typeface="ＭＳ Ｐゴシック" charset="-128"/>
            </a:rPr>
            <a:t>albumin</a:t>
          </a:r>
          <a:endParaRPr lang="en-US" dirty="0"/>
        </a:p>
      </dgm:t>
    </dgm:pt>
    <dgm:pt modelId="{755160E8-3CB7-4106-8CAC-25065BB6007E}" type="parTrans" cxnId="{BC15F812-EBD2-4832-A42E-87AC7011648F}">
      <dgm:prSet/>
      <dgm:spPr/>
      <dgm:t>
        <a:bodyPr/>
        <a:lstStyle/>
        <a:p>
          <a:endParaRPr lang="en-US"/>
        </a:p>
      </dgm:t>
    </dgm:pt>
    <dgm:pt modelId="{61DCE0EE-C884-4105-A5AF-02279FDA2699}" type="sibTrans" cxnId="{BC15F812-EBD2-4832-A42E-87AC7011648F}">
      <dgm:prSet/>
      <dgm:spPr/>
      <dgm:t>
        <a:bodyPr/>
        <a:lstStyle/>
        <a:p>
          <a:endParaRPr lang="en-US"/>
        </a:p>
      </dgm:t>
    </dgm:pt>
    <dgm:pt modelId="{FFE9694C-83B7-4263-8C55-35FECF29C327}">
      <dgm:prSet/>
      <dgm:spPr/>
      <dgm:t>
        <a:bodyPr/>
        <a:lstStyle/>
        <a:p>
          <a:r>
            <a:rPr lang="en-US" altLang="en-US" dirty="0" smtClean="0">
              <a:solidFill>
                <a:srgbClr val="334E5D"/>
              </a:solidFill>
              <a:ea typeface="ＭＳ Ｐゴシック" charset="-128"/>
            </a:rPr>
            <a:t>hormones, calcium, free fatty acids, drugs, etc.</a:t>
          </a:r>
          <a:endParaRPr lang="en-US" dirty="0"/>
        </a:p>
      </dgm:t>
    </dgm:pt>
    <dgm:pt modelId="{F5AF1369-6CE0-4FE5-B74D-E238BE0781BE}" type="parTrans" cxnId="{3541144B-CD7D-4FF7-ABFC-6AD45FDB549F}">
      <dgm:prSet/>
      <dgm:spPr/>
      <dgm:t>
        <a:bodyPr/>
        <a:lstStyle/>
        <a:p>
          <a:endParaRPr lang="en-US"/>
        </a:p>
      </dgm:t>
    </dgm:pt>
    <dgm:pt modelId="{91CEE903-A16D-4724-BD11-EC69A64D785D}" type="sibTrans" cxnId="{3541144B-CD7D-4FF7-ABFC-6AD45FDB549F}">
      <dgm:prSet/>
      <dgm:spPr/>
      <dgm:t>
        <a:bodyPr/>
        <a:lstStyle/>
        <a:p>
          <a:endParaRPr lang="en-US"/>
        </a:p>
      </dgm:t>
    </dgm:pt>
    <dgm:pt modelId="{78C1191B-C456-4161-A977-BA10A97461A4}">
      <dgm:prSet/>
      <dgm:spPr/>
      <dgm:t>
        <a:bodyPr/>
        <a:lstStyle/>
        <a:p>
          <a:r>
            <a:rPr lang="en-US" altLang="en-US" b="1" dirty="0" smtClean="0">
              <a:solidFill>
                <a:srgbClr val="30AAB1"/>
              </a:solidFill>
              <a:ea typeface="ＭＳ Ｐゴシック" charset="-128"/>
            </a:rPr>
            <a:t>Useful in the treatment </a:t>
          </a:r>
          <a:endParaRPr lang="en-US" dirty="0"/>
        </a:p>
      </dgm:t>
    </dgm:pt>
    <dgm:pt modelId="{95C86E53-757D-4A79-B11A-1F723C3341FF}" type="parTrans" cxnId="{B1842C0B-B5F2-4AA1-B9B3-A3313E9BD6DD}">
      <dgm:prSet/>
      <dgm:spPr/>
      <dgm:t>
        <a:bodyPr/>
        <a:lstStyle/>
        <a:p>
          <a:endParaRPr lang="en-US"/>
        </a:p>
      </dgm:t>
    </dgm:pt>
    <dgm:pt modelId="{ABA1E108-9668-430B-A1C4-18A023D9373D}" type="sibTrans" cxnId="{B1842C0B-B5F2-4AA1-B9B3-A3313E9BD6DD}">
      <dgm:prSet/>
      <dgm:spPr/>
      <dgm:t>
        <a:bodyPr/>
        <a:lstStyle/>
        <a:p>
          <a:endParaRPr lang="en-US"/>
        </a:p>
      </dgm:t>
    </dgm:pt>
    <dgm:pt modelId="{80A783CD-08ED-4D43-AD73-6C62934EA1A0}">
      <dgm:prSet/>
      <dgm:spPr/>
      <dgm:t>
        <a:bodyPr/>
        <a:lstStyle/>
        <a:p>
          <a:r>
            <a:rPr lang="en-US" altLang="en-US" dirty="0" smtClean="0">
              <a:solidFill>
                <a:srgbClr val="334E5D"/>
              </a:solidFill>
              <a:ea typeface="ＭＳ Ｐゴシック" charset="-128"/>
            </a:rPr>
            <a:t>of liver diseases, hemorrhage, shock and burns</a:t>
          </a:r>
          <a:endParaRPr lang="en-US" dirty="0"/>
        </a:p>
      </dgm:t>
    </dgm:pt>
    <dgm:pt modelId="{E43DBCBB-BC79-46CA-943C-8B0B9C38F28E}" type="parTrans" cxnId="{0C2CA51E-6E98-442C-900D-4F5A34494966}">
      <dgm:prSet/>
      <dgm:spPr/>
      <dgm:t>
        <a:bodyPr/>
        <a:lstStyle/>
        <a:p>
          <a:endParaRPr lang="en-US"/>
        </a:p>
      </dgm:t>
    </dgm:pt>
    <dgm:pt modelId="{ECDC7297-BFB6-4304-B474-A35A34FAB2FE}" type="sibTrans" cxnId="{0C2CA51E-6E98-442C-900D-4F5A34494966}">
      <dgm:prSet/>
      <dgm:spPr/>
      <dgm:t>
        <a:bodyPr/>
        <a:lstStyle/>
        <a:p>
          <a:endParaRPr lang="en-US"/>
        </a:p>
      </dgm:t>
    </dgm:pt>
    <dgm:pt modelId="{2C1C9074-55C5-4A1E-BAE8-1AD06ECED541}">
      <dgm:prSet/>
      <dgm:spPr/>
      <dgm:t>
        <a:bodyPr/>
        <a:lstStyle/>
        <a:p>
          <a:r>
            <a:rPr lang="en-US" dirty="0" smtClean="0">
              <a:solidFill>
                <a:srgbClr val="00B050"/>
              </a:solidFill>
            </a:rPr>
            <a:t>because if there’s a lot of blood loss or skin burn causing hypovolemia so albumin can maintain oncotic pressure.</a:t>
          </a:r>
          <a:endParaRPr lang="en-US" dirty="0"/>
        </a:p>
      </dgm:t>
    </dgm:pt>
    <dgm:pt modelId="{874685AE-7C75-42BF-8645-4526A7444753}" type="parTrans" cxnId="{D2B24197-330D-4B23-B8B4-FFC141E6E56A}">
      <dgm:prSet/>
      <dgm:spPr/>
      <dgm:t>
        <a:bodyPr/>
        <a:lstStyle/>
        <a:p>
          <a:endParaRPr lang="en-US"/>
        </a:p>
      </dgm:t>
    </dgm:pt>
    <dgm:pt modelId="{6F3ECF30-C69C-4305-A762-AD1563180135}" type="sibTrans" cxnId="{D2B24197-330D-4B23-B8B4-FFC141E6E56A}">
      <dgm:prSet/>
      <dgm:spPr/>
      <dgm:t>
        <a:bodyPr/>
        <a:lstStyle/>
        <a:p>
          <a:endParaRPr lang="en-US"/>
        </a:p>
      </dgm:t>
    </dgm:pt>
    <dgm:pt modelId="{9D2815E5-67CF-45A1-9F3A-EE31F66C6122}" type="pres">
      <dgm:prSet presAssocID="{37308177-E750-41F6-BDBC-5966CEE6F639}" presName="hierChild1" presStyleCnt="0">
        <dgm:presLayoutVars>
          <dgm:orgChart val="1"/>
          <dgm:chPref val="1"/>
          <dgm:dir/>
          <dgm:animOne val="branch"/>
          <dgm:animLvl val="lvl"/>
          <dgm:resizeHandles/>
        </dgm:presLayoutVars>
      </dgm:prSet>
      <dgm:spPr/>
      <dgm:t>
        <a:bodyPr/>
        <a:lstStyle/>
        <a:p>
          <a:endParaRPr lang="en-US"/>
        </a:p>
      </dgm:t>
    </dgm:pt>
    <dgm:pt modelId="{EC3B1A94-1755-4949-A4C4-233520D275F7}" type="pres">
      <dgm:prSet presAssocID="{6C695C82-9AF0-4200-8CC2-1DF0B68F6184}" presName="hierRoot1" presStyleCnt="0">
        <dgm:presLayoutVars>
          <dgm:hierBranch val="init"/>
        </dgm:presLayoutVars>
      </dgm:prSet>
      <dgm:spPr/>
    </dgm:pt>
    <dgm:pt modelId="{3782BD5E-BFF4-4E0F-94C7-52E6B7FC7B01}" type="pres">
      <dgm:prSet presAssocID="{6C695C82-9AF0-4200-8CC2-1DF0B68F6184}" presName="rootComposite1" presStyleCnt="0"/>
      <dgm:spPr/>
    </dgm:pt>
    <dgm:pt modelId="{E29D355D-B0B6-4293-8ED5-B66AA71B0EEE}" type="pres">
      <dgm:prSet presAssocID="{6C695C82-9AF0-4200-8CC2-1DF0B68F6184}" presName="rootText1" presStyleLbl="node0" presStyleIdx="0" presStyleCnt="1">
        <dgm:presLayoutVars>
          <dgm:chPref val="3"/>
        </dgm:presLayoutVars>
      </dgm:prSet>
      <dgm:spPr/>
      <dgm:t>
        <a:bodyPr/>
        <a:lstStyle/>
        <a:p>
          <a:endParaRPr lang="en-US"/>
        </a:p>
      </dgm:t>
    </dgm:pt>
    <dgm:pt modelId="{9C5C1DDE-4D32-43FB-8E10-AB940ABE4A38}" type="pres">
      <dgm:prSet presAssocID="{6C695C82-9AF0-4200-8CC2-1DF0B68F6184}" presName="rootConnector1" presStyleLbl="node1" presStyleIdx="0" presStyleCnt="0"/>
      <dgm:spPr/>
      <dgm:t>
        <a:bodyPr/>
        <a:lstStyle/>
        <a:p>
          <a:endParaRPr lang="en-US"/>
        </a:p>
      </dgm:t>
    </dgm:pt>
    <dgm:pt modelId="{D1E645BF-4B01-4020-882F-54502E8E2DAF}" type="pres">
      <dgm:prSet presAssocID="{6C695C82-9AF0-4200-8CC2-1DF0B68F6184}" presName="hierChild2" presStyleCnt="0"/>
      <dgm:spPr/>
    </dgm:pt>
    <dgm:pt modelId="{EAF67CA8-8509-4C4B-88E7-0BE99D561A49}" type="pres">
      <dgm:prSet presAssocID="{71D2ED17-64B9-4654-93B5-A50C47100558}" presName="Name37" presStyleLbl="parChTrans1D2" presStyleIdx="0" presStyleCnt="4"/>
      <dgm:spPr/>
      <dgm:t>
        <a:bodyPr/>
        <a:lstStyle/>
        <a:p>
          <a:endParaRPr lang="en-US"/>
        </a:p>
      </dgm:t>
    </dgm:pt>
    <dgm:pt modelId="{1870E8C3-C42F-4936-9032-8C390C2C7C33}" type="pres">
      <dgm:prSet presAssocID="{D32DD3A2-068C-4A82-A398-B43E8FDD7F35}" presName="hierRoot2" presStyleCnt="0">
        <dgm:presLayoutVars>
          <dgm:hierBranch val="init"/>
        </dgm:presLayoutVars>
      </dgm:prSet>
      <dgm:spPr/>
    </dgm:pt>
    <dgm:pt modelId="{F18AC450-50CF-4A38-8936-296762F97932}" type="pres">
      <dgm:prSet presAssocID="{D32DD3A2-068C-4A82-A398-B43E8FDD7F35}" presName="rootComposite" presStyleCnt="0"/>
      <dgm:spPr/>
    </dgm:pt>
    <dgm:pt modelId="{515A1FF0-1D89-4665-800D-E1D24C5B91DB}" type="pres">
      <dgm:prSet presAssocID="{D32DD3A2-068C-4A82-A398-B43E8FDD7F35}" presName="rootText" presStyleLbl="node2" presStyleIdx="0" presStyleCnt="4">
        <dgm:presLayoutVars>
          <dgm:chPref val="3"/>
        </dgm:presLayoutVars>
      </dgm:prSet>
      <dgm:spPr/>
      <dgm:t>
        <a:bodyPr/>
        <a:lstStyle/>
        <a:p>
          <a:endParaRPr lang="en-US"/>
        </a:p>
      </dgm:t>
    </dgm:pt>
    <dgm:pt modelId="{6145B471-427F-42EE-8F2C-4B49F751D6A6}" type="pres">
      <dgm:prSet presAssocID="{D32DD3A2-068C-4A82-A398-B43E8FDD7F35}" presName="rootConnector" presStyleLbl="node2" presStyleIdx="0" presStyleCnt="4"/>
      <dgm:spPr/>
      <dgm:t>
        <a:bodyPr/>
        <a:lstStyle/>
        <a:p>
          <a:endParaRPr lang="en-US"/>
        </a:p>
      </dgm:t>
    </dgm:pt>
    <dgm:pt modelId="{5EF7F518-9C64-4B4E-9693-F2427797C646}" type="pres">
      <dgm:prSet presAssocID="{D32DD3A2-068C-4A82-A398-B43E8FDD7F35}" presName="hierChild4" presStyleCnt="0"/>
      <dgm:spPr/>
    </dgm:pt>
    <dgm:pt modelId="{55C432F8-D51D-4889-AB46-F3C5DFD58894}" type="pres">
      <dgm:prSet presAssocID="{2B6F6F23-2E2E-4BAD-A0F4-78971CDE81B7}" presName="Name37" presStyleLbl="parChTrans1D3" presStyleIdx="0" presStyleCnt="3"/>
      <dgm:spPr/>
      <dgm:t>
        <a:bodyPr/>
        <a:lstStyle/>
        <a:p>
          <a:endParaRPr lang="en-US"/>
        </a:p>
      </dgm:t>
    </dgm:pt>
    <dgm:pt modelId="{609BAF6B-39BA-466A-9658-9DE87000BC87}" type="pres">
      <dgm:prSet presAssocID="{74D3ACA8-0A42-46AD-B7E8-D0856E8B5DB6}" presName="hierRoot2" presStyleCnt="0">
        <dgm:presLayoutVars>
          <dgm:hierBranch val="init"/>
        </dgm:presLayoutVars>
      </dgm:prSet>
      <dgm:spPr/>
    </dgm:pt>
    <dgm:pt modelId="{2B89F9FE-2856-41BE-8DDC-3D98C9CCEB9D}" type="pres">
      <dgm:prSet presAssocID="{74D3ACA8-0A42-46AD-B7E8-D0856E8B5DB6}" presName="rootComposite" presStyleCnt="0"/>
      <dgm:spPr/>
    </dgm:pt>
    <dgm:pt modelId="{65EB570B-21D4-42C0-A654-B1B8869E43CA}" type="pres">
      <dgm:prSet presAssocID="{74D3ACA8-0A42-46AD-B7E8-D0856E8B5DB6}" presName="rootText" presStyleLbl="node3" presStyleIdx="0" presStyleCnt="3">
        <dgm:presLayoutVars>
          <dgm:chPref val="3"/>
        </dgm:presLayoutVars>
      </dgm:prSet>
      <dgm:spPr/>
      <dgm:t>
        <a:bodyPr/>
        <a:lstStyle/>
        <a:p>
          <a:endParaRPr lang="en-US"/>
        </a:p>
      </dgm:t>
    </dgm:pt>
    <dgm:pt modelId="{DB29CAED-BD94-4381-A445-1BA81E9F6F0F}" type="pres">
      <dgm:prSet presAssocID="{74D3ACA8-0A42-46AD-B7E8-D0856E8B5DB6}" presName="rootConnector" presStyleLbl="node3" presStyleIdx="0" presStyleCnt="3"/>
      <dgm:spPr/>
      <dgm:t>
        <a:bodyPr/>
        <a:lstStyle/>
        <a:p>
          <a:endParaRPr lang="en-US"/>
        </a:p>
      </dgm:t>
    </dgm:pt>
    <dgm:pt modelId="{2782DC9C-033C-4242-81B0-27559DAAF497}" type="pres">
      <dgm:prSet presAssocID="{74D3ACA8-0A42-46AD-B7E8-D0856E8B5DB6}" presName="hierChild4" presStyleCnt="0"/>
      <dgm:spPr/>
    </dgm:pt>
    <dgm:pt modelId="{B9341996-88FD-4627-9B49-C4B43088A553}" type="pres">
      <dgm:prSet presAssocID="{8D33691E-82AE-49D8-AA1C-762D79DFE235}" presName="Name37" presStyleLbl="parChTrans1D4" presStyleIdx="0" presStyleCnt="3"/>
      <dgm:spPr/>
      <dgm:t>
        <a:bodyPr/>
        <a:lstStyle/>
        <a:p>
          <a:endParaRPr lang="en-US"/>
        </a:p>
      </dgm:t>
    </dgm:pt>
    <dgm:pt modelId="{7D321D3A-8521-4326-92D5-D6306EB55128}" type="pres">
      <dgm:prSet presAssocID="{06FF35E6-8DEA-4812-931C-A84441C20D6C}" presName="hierRoot2" presStyleCnt="0">
        <dgm:presLayoutVars>
          <dgm:hierBranch val="init"/>
        </dgm:presLayoutVars>
      </dgm:prSet>
      <dgm:spPr/>
    </dgm:pt>
    <dgm:pt modelId="{11891CD4-717C-42F2-AFB5-AC7AF066A97C}" type="pres">
      <dgm:prSet presAssocID="{06FF35E6-8DEA-4812-931C-A84441C20D6C}" presName="rootComposite" presStyleCnt="0"/>
      <dgm:spPr/>
    </dgm:pt>
    <dgm:pt modelId="{97B1BB7F-2A58-4E2A-B1FA-D3537AE05D5E}" type="pres">
      <dgm:prSet presAssocID="{06FF35E6-8DEA-4812-931C-A84441C20D6C}" presName="rootText" presStyleLbl="node4" presStyleIdx="0" presStyleCnt="3">
        <dgm:presLayoutVars>
          <dgm:chPref val="3"/>
        </dgm:presLayoutVars>
      </dgm:prSet>
      <dgm:spPr/>
      <dgm:t>
        <a:bodyPr/>
        <a:lstStyle/>
        <a:p>
          <a:endParaRPr lang="en-US"/>
        </a:p>
      </dgm:t>
    </dgm:pt>
    <dgm:pt modelId="{2C0CD982-9C02-4C5F-A9FF-1681CB5CEA04}" type="pres">
      <dgm:prSet presAssocID="{06FF35E6-8DEA-4812-931C-A84441C20D6C}" presName="rootConnector" presStyleLbl="node4" presStyleIdx="0" presStyleCnt="3"/>
      <dgm:spPr/>
      <dgm:t>
        <a:bodyPr/>
        <a:lstStyle/>
        <a:p>
          <a:endParaRPr lang="en-US"/>
        </a:p>
      </dgm:t>
    </dgm:pt>
    <dgm:pt modelId="{779198D3-66E7-4ABF-9C5F-953FE65094DA}" type="pres">
      <dgm:prSet presAssocID="{06FF35E6-8DEA-4812-931C-A84441C20D6C}" presName="hierChild4" presStyleCnt="0"/>
      <dgm:spPr/>
    </dgm:pt>
    <dgm:pt modelId="{6C49F741-04D3-422C-B58D-FE1372B017BE}" type="pres">
      <dgm:prSet presAssocID="{755160E8-3CB7-4106-8CAC-25065BB6007E}" presName="Name37" presStyleLbl="parChTrans1D4" presStyleIdx="1" presStyleCnt="3"/>
      <dgm:spPr/>
      <dgm:t>
        <a:bodyPr/>
        <a:lstStyle/>
        <a:p>
          <a:endParaRPr lang="en-US"/>
        </a:p>
      </dgm:t>
    </dgm:pt>
    <dgm:pt modelId="{5B145812-26B1-4417-94D6-6ACE9FF39D13}" type="pres">
      <dgm:prSet presAssocID="{393AB57F-063D-4F73-91BF-D8273E54A1B7}" presName="hierRoot2" presStyleCnt="0">
        <dgm:presLayoutVars>
          <dgm:hierBranch val="init"/>
        </dgm:presLayoutVars>
      </dgm:prSet>
      <dgm:spPr/>
    </dgm:pt>
    <dgm:pt modelId="{4722CD4F-A85F-49D4-A766-A92C3B0A2959}" type="pres">
      <dgm:prSet presAssocID="{393AB57F-063D-4F73-91BF-D8273E54A1B7}" presName="rootComposite" presStyleCnt="0"/>
      <dgm:spPr/>
    </dgm:pt>
    <dgm:pt modelId="{9E829D12-DD7C-4BEE-9824-B7ABE3825085}" type="pres">
      <dgm:prSet presAssocID="{393AB57F-063D-4F73-91BF-D8273E54A1B7}" presName="rootText" presStyleLbl="node4" presStyleIdx="1" presStyleCnt="3">
        <dgm:presLayoutVars>
          <dgm:chPref val="3"/>
        </dgm:presLayoutVars>
      </dgm:prSet>
      <dgm:spPr/>
      <dgm:t>
        <a:bodyPr/>
        <a:lstStyle/>
        <a:p>
          <a:endParaRPr lang="en-US"/>
        </a:p>
      </dgm:t>
    </dgm:pt>
    <dgm:pt modelId="{771778CE-47CB-4260-A408-81F5A8CA1C51}" type="pres">
      <dgm:prSet presAssocID="{393AB57F-063D-4F73-91BF-D8273E54A1B7}" presName="rootConnector" presStyleLbl="node4" presStyleIdx="1" presStyleCnt="3"/>
      <dgm:spPr/>
      <dgm:t>
        <a:bodyPr/>
        <a:lstStyle/>
        <a:p>
          <a:endParaRPr lang="en-US"/>
        </a:p>
      </dgm:t>
    </dgm:pt>
    <dgm:pt modelId="{3669BCA0-6D45-4EA2-81EE-AF0C52DC463A}" type="pres">
      <dgm:prSet presAssocID="{393AB57F-063D-4F73-91BF-D8273E54A1B7}" presName="hierChild4" presStyleCnt="0"/>
      <dgm:spPr/>
    </dgm:pt>
    <dgm:pt modelId="{8AA7596C-A600-45D9-B136-1D7C2FD983A2}" type="pres">
      <dgm:prSet presAssocID="{393AB57F-063D-4F73-91BF-D8273E54A1B7}" presName="hierChild5" presStyleCnt="0"/>
      <dgm:spPr/>
    </dgm:pt>
    <dgm:pt modelId="{EF765D6E-2B4B-4DDD-B180-1A7000BCC587}" type="pres">
      <dgm:prSet presAssocID="{06FF35E6-8DEA-4812-931C-A84441C20D6C}" presName="hierChild5" presStyleCnt="0"/>
      <dgm:spPr/>
    </dgm:pt>
    <dgm:pt modelId="{FF666231-693D-4B7C-8D62-510A4FB69F28}" type="pres">
      <dgm:prSet presAssocID="{74D3ACA8-0A42-46AD-B7E8-D0856E8B5DB6}" presName="hierChild5" presStyleCnt="0"/>
      <dgm:spPr/>
    </dgm:pt>
    <dgm:pt modelId="{D1F951E4-7C81-4E74-B6A6-4A4E3BD7AF2E}" type="pres">
      <dgm:prSet presAssocID="{D32DD3A2-068C-4A82-A398-B43E8FDD7F35}" presName="hierChild5" presStyleCnt="0"/>
      <dgm:spPr/>
    </dgm:pt>
    <dgm:pt modelId="{2D2BAA2E-2462-48AB-B67F-329944F7C33B}" type="pres">
      <dgm:prSet presAssocID="{6DD100D6-1086-4723-9565-8740A65558CD}" presName="Name37" presStyleLbl="parChTrans1D2" presStyleIdx="1" presStyleCnt="4"/>
      <dgm:spPr/>
      <dgm:t>
        <a:bodyPr/>
        <a:lstStyle/>
        <a:p>
          <a:endParaRPr lang="en-US"/>
        </a:p>
      </dgm:t>
    </dgm:pt>
    <dgm:pt modelId="{151F3991-8A43-4D71-BB12-1ABAAE4D30D7}" type="pres">
      <dgm:prSet presAssocID="{13B608AD-7366-4E32-9432-8DFAD2B1E7D0}" presName="hierRoot2" presStyleCnt="0">
        <dgm:presLayoutVars>
          <dgm:hierBranch val="init"/>
        </dgm:presLayoutVars>
      </dgm:prSet>
      <dgm:spPr/>
    </dgm:pt>
    <dgm:pt modelId="{C6C80EB9-F05B-4470-8CC2-A22B279ED175}" type="pres">
      <dgm:prSet presAssocID="{13B608AD-7366-4E32-9432-8DFAD2B1E7D0}" presName="rootComposite" presStyleCnt="0"/>
      <dgm:spPr/>
    </dgm:pt>
    <dgm:pt modelId="{73B6E73E-8104-4869-B4E3-A68FA1BFA043}" type="pres">
      <dgm:prSet presAssocID="{13B608AD-7366-4E32-9432-8DFAD2B1E7D0}" presName="rootText" presStyleLbl="node2" presStyleIdx="1" presStyleCnt="4">
        <dgm:presLayoutVars>
          <dgm:chPref val="3"/>
        </dgm:presLayoutVars>
      </dgm:prSet>
      <dgm:spPr/>
      <dgm:t>
        <a:bodyPr/>
        <a:lstStyle/>
        <a:p>
          <a:endParaRPr lang="en-US"/>
        </a:p>
      </dgm:t>
    </dgm:pt>
    <dgm:pt modelId="{9B0C2159-D2C0-4BB3-8424-1324B76B2C9F}" type="pres">
      <dgm:prSet presAssocID="{13B608AD-7366-4E32-9432-8DFAD2B1E7D0}" presName="rootConnector" presStyleLbl="node2" presStyleIdx="1" presStyleCnt="4"/>
      <dgm:spPr/>
      <dgm:t>
        <a:bodyPr/>
        <a:lstStyle/>
        <a:p>
          <a:endParaRPr lang="en-US"/>
        </a:p>
      </dgm:t>
    </dgm:pt>
    <dgm:pt modelId="{48FCA478-D803-4939-BFE9-67258F69D328}" type="pres">
      <dgm:prSet presAssocID="{13B608AD-7366-4E32-9432-8DFAD2B1E7D0}" presName="hierChild4" presStyleCnt="0"/>
      <dgm:spPr/>
    </dgm:pt>
    <dgm:pt modelId="{7DB7F01D-BA9D-439E-B489-91FDAA5CBB2B}" type="pres">
      <dgm:prSet presAssocID="{F5AF1369-6CE0-4FE5-B74D-E238BE0781BE}" presName="Name37" presStyleLbl="parChTrans1D3" presStyleIdx="1" presStyleCnt="3"/>
      <dgm:spPr/>
      <dgm:t>
        <a:bodyPr/>
        <a:lstStyle/>
        <a:p>
          <a:endParaRPr lang="en-US"/>
        </a:p>
      </dgm:t>
    </dgm:pt>
    <dgm:pt modelId="{E1C02CC5-96D1-474F-BB5F-071BAD0DEC07}" type="pres">
      <dgm:prSet presAssocID="{FFE9694C-83B7-4263-8C55-35FECF29C327}" presName="hierRoot2" presStyleCnt="0">
        <dgm:presLayoutVars>
          <dgm:hierBranch val="init"/>
        </dgm:presLayoutVars>
      </dgm:prSet>
      <dgm:spPr/>
    </dgm:pt>
    <dgm:pt modelId="{B6FC2278-0A89-4CCB-A54A-6A3F5DF68DE7}" type="pres">
      <dgm:prSet presAssocID="{FFE9694C-83B7-4263-8C55-35FECF29C327}" presName="rootComposite" presStyleCnt="0"/>
      <dgm:spPr/>
    </dgm:pt>
    <dgm:pt modelId="{72084874-236E-4FC2-9960-EF87B28F0ECF}" type="pres">
      <dgm:prSet presAssocID="{FFE9694C-83B7-4263-8C55-35FECF29C327}" presName="rootText" presStyleLbl="node3" presStyleIdx="1" presStyleCnt="3">
        <dgm:presLayoutVars>
          <dgm:chPref val="3"/>
        </dgm:presLayoutVars>
      </dgm:prSet>
      <dgm:spPr/>
      <dgm:t>
        <a:bodyPr/>
        <a:lstStyle/>
        <a:p>
          <a:endParaRPr lang="en-US"/>
        </a:p>
      </dgm:t>
    </dgm:pt>
    <dgm:pt modelId="{3BDC7064-3508-4DC9-B617-9A10517D38F8}" type="pres">
      <dgm:prSet presAssocID="{FFE9694C-83B7-4263-8C55-35FECF29C327}" presName="rootConnector" presStyleLbl="node3" presStyleIdx="1" presStyleCnt="3"/>
      <dgm:spPr/>
      <dgm:t>
        <a:bodyPr/>
        <a:lstStyle/>
        <a:p>
          <a:endParaRPr lang="en-US"/>
        </a:p>
      </dgm:t>
    </dgm:pt>
    <dgm:pt modelId="{105066DF-A51C-4C60-B28F-2ED61AF8A0BD}" type="pres">
      <dgm:prSet presAssocID="{FFE9694C-83B7-4263-8C55-35FECF29C327}" presName="hierChild4" presStyleCnt="0"/>
      <dgm:spPr/>
    </dgm:pt>
    <dgm:pt modelId="{683F83DD-3F64-47ED-8121-56C7004A64A9}" type="pres">
      <dgm:prSet presAssocID="{FFE9694C-83B7-4263-8C55-35FECF29C327}" presName="hierChild5" presStyleCnt="0"/>
      <dgm:spPr/>
    </dgm:pt>
    <dgm:pt modelId="{FD5BBB2E-F39B-4EC9-A7EA-2E8446DF5A83}" type="pres">
      <dgm:prSet presAssocID="{13B608AD-7366-4E32-9432-8DFAD2B1E7D0}" presName="hierChild5" presStyleCnt="0"/>
      <dgm:spPr/>
    </dgm:pt>
    <dgm:pt modelId="{36967272-D380-447B-989D-D2CA470FC1C8}" type="pres">
      <dgm:prSet presAssocID="{AE4E9D0A-6EBD-4726-8D0C-12D2A86890C7}" presName="Name37" presStyleLbl="parChTrans1D2" presStyleIdx="2" presStyleCnt="4"/>
      <dgm:spPr/>
      <dgm:t>
        <a:bodyPr/>
        <a:lstStyle/>
        <a:p>
          <a:endParaRPr lang="en-US"/>
        </a:p>
      </dgm:t>
    </dgm:pt>
    <dgm:pt modelId="{610B9B07-80A9-4C27-BD38-59B23ABD6BB5}" type="pres">
      <dgm:prSet presAssocID="{3CC0F937-F115-4D1D-B37D-44AE09DE6D1F}" presName="hierRoot2" presStyleCnt="0">
        <dgm:presLayoutVars>
          <dgm:hierBranch val="init"/>
        </dgm:presLayoutVars>
      </dgm:prSet>
      <dgm:spPr/>
    </dgm:pt>
    <dgm:pt modelId="{05726FE5-E69D-4B1D-BBB7-B482979A0773}" type="pres">
      <dgm:prSet presAssocID="{3CC0F937-F115-4D1D-B37D-44AE09DE6D1F}" presName="rootComposite" presStyleCnt="0"/>
      <dgm:spPr/>
    </dgm:pt>
    <dgm:pt modelId="{E3F1448F-CCCC-408C-8E30-AE6035EE95D4}" type="pres">
      <dgm:prSet presAssocID="{3CC0F937-F115-4D1D-B37D-44AE09DE6D1F}" presName="rootText" presStyleLbl="node2" presStyleIdx="2" presStyleCnt="4">
        <dgm:presLayoutVars>
          <dgm:chPref val="3"/>
        </dgm:presLayoutVars>
      </dgm:prSet>
      <dgm:spPr/>
      <dgm:t>
        <a:bodyPr/>
        <a:lstStyle/>
        <a:p>
          <a:endParaRPr lang="en-US"/>
        </a:p>
      </dgm:t>
    </dgm:pt>
    <dgm:pt modelId="{4150593A-0BD5-4B10-9CF0-F42412098927}" type="pres">
      <dgm:prSet presAssocID="{3CC0F937-F115-4D1D-B37D-44AE09DE6D1F}" presName="rootConnector" presStyleLbl="node2" presStyleIdx="2" presStyleCnt="4"/>
      <dgm:spPr/>
      <dgm:t>
        <a:bodyPr/>
        <a:lstStyle/>
        <a:p>
          <a:endParaRPr lang="en-US"/>
        </a:p>
      </dgm:t>
    </dgm:pt>
    <dgm:pt modelId="{F893926B-864B-4627-90FA-4510B0DB3FB1}" type="pres">
      <dgm:prSet presAssocID="{3CC0F937-F115-4D1D-B37D-44AE09DE6D1F}" presName="hierChild4" presStyleCnt="0"/>
      <dgm:spPr/>
    </dgm:pt>
    <dgm:pt modelId="{2746272B-D768-4591-9D5F-2E9A5F2401E8}" type="pres">
      <dgm:prSet presAssocID="{3CC0F937-F115-4D1D-B37D-44AE09DE6D1F}" presName="hierChild5" presStyleCnt="0"/>
      <dgm:spPr/>
    </dgm:pt>
    <dgm:pt modelId="{0C4C6075-0FC4-4D44-95D7-C09D3A48264E}" type="pres">
      <dgm:prSet presAssocID="{95C86E53-757D-4A79-B11A-1F723C3341FF}" presName="Name37" presStyleLbl="parChTrans1D2" presStyleIdx="3" presStyleCnt="4"/>
      <dgm:spPr/>
      <dgm:t>
        <a:bodyPr/>
        <a:lstStyle/>
        <a:p>
          <a:endParaRPr lang="en-US"/>
        </a:p>
      </dgm:t>
    </dgm:pt>
    <dgm:pt modelId="{1FD82517-E3D7-430F-BA92-7505D53D3FD4}" type="pres">
      <dgm:prSet presAssocID="{78C1191B-C456-4161-A977-BA10A97461A4}" presName="hierRoot2" presStyleCnt="0">
        <dgm:presLayoutVars>
          <dgm:hierBranch val="init"/>
        </dgm:presLayoutVars>
      </dgm:prSet>
      <dgm:spPr/>
    </dgm:pt>
    <dgm:pt modelId="{3F2161A3-C9A3-4045-8B4F-B630BB40087A}" type="pres">
      <dgm:prSet presAssocID="{78C1191B-C456-4161-A977-BA10A97461A4}" presName="rootComposite" presStyleCnt="0"/>
      <dgm:spPr/>
    </dgm:pt>
    <dgm:pt modelId="{AB4DC996-FFD8-4D43-B95F-3A6FB06EBE91}" type="pres">
      <dgm:prSet presAssocID="{78C1191B-C456-4161-A977-BA10A97461A4}" presName="rootText" presStyleLbl="node2" presStyleIdx="3" presStyleCnt="4">
        <dgm:presLayoutVars>
          <dgm:chPref val="3"/>
        </dgm:presLayoutVars>
      </dgm:prSet>
      <dgm:spPr/>
      <dgm:t>
        <a:bodyPr/>
        <a:lstStyle/>
        <a:p>
          <a:endParaRPr lang="en-US"/>
        </a:p>
      </dgm:t>
    </dgm:pt>
    <dgm:pt modelId="{C0A4D93E-F6CE-4236-A44C-CDE485626E62}" type="pres">
      <dgm:prSet presAssocID="{78C1191B-C456-4161-A977-BA10A97461A4}" presName="rootConnector" presStyleLbl="node2" presStyleIdx="3" presStyleCnt="4"/>
      <dgm:spPr/>
      <dgm:t>
        <a:bodyPr/>
        <a:lstStyle/>
        <a:p>
          <a:endParaRPr lang="en-US"/>
        </a:p>
      </dgm:t>
    </dgm:pt>
    <dgm:pt modelId="{2E8DF804-1A65-4E49-9BCE-AFFA96A1251B}" type="pres">
      <dgm:prSet presAssocID="{78C1191B-C456-4161-A977-BA10A97461A4}" presName="hierChild4" presStyleCnt="0"/>
      <dgm:spPr/>
    </dgm:pt>
    <dgm:pt modelId="{9A5543BF-8326-4099-A3EC-3BF482AC6AA7}" type="pres">
      <dgm:prSet presAssocID="{E43DBCBB-BC79-46CA-943C-8B0B9C38F28E}" presName="Name37" presStyleLbl="parChTrans1D3" presStyleIdx="2" presStyleCnt="3"/>
      <dgm:spPr/>
      <dgm:t>
        <a:bodyPr/>
        <a:lstStyle/>
        <a:p>
          <a:endParaRPr lang="en-US"/>
        </a:p>
      </dgm:t>
    </dgm:pt>
    <dgm:pt modelId="{5696DB02-7E97-48ED-8BF7-1E0B3C24AEB9}" type="pres">
      <dgm:prSet presAssocID="{80A783CD-08ED-4D43-AD73-6C62934EA1A0}" presName="hierRoot2" presStyleCnt="0">
        <dgm:presLayoutVars>
          <dgm:hierBranch val="init"/>
        </dgm:presLayoutVars>
      </dgm:prSet>
      <dgm:spPr/>
    </dgm:pt>
    <dgm:pt modelId="{552E3B6D-D0D8-4A08-89D1-A46C01F34C80}" type="pres">
      <dgm:prSet presAssocID="{80A783CD-08ED-4D43-AD73-6C62934EA1A0}" presName="rootComposite" presStyleCnt="0"/>
      <dgm:spPr/>
    </dgm:pt>
    <dgm:pt modelId="{0BD45C9D-B740-4747-89BF-89C76E6E8E00}" type="pres">
      <dgm:prSet presAssocID="{80A783CD-08ED-4D43-AD73-6C62934EA1A0}" presName="rootText" presStyleLbl="node3" presStyleIdx="2" presStyleCnt="3">
        <dgm:presLayoutVars>
          <dgm:chPref val="3"/>
        </dgm:presLayoutVars>
      </dgm:prSet>
      <dgm:spPr/>
      <dgm:t>
        <a:bodyPr/>
        <a:lstStyle/>
        <a:p>
          <a:endParaRPr lang="en-US"/>
        </a:p>
      </dgm:t>
    </dgm:pt>
    <dgm:pt modelId="{5D633902-892A-43E9-8219-33DB1096131D}" type="pres">
      <dgm:prSet presAssocID="{80A783CD-08ED-4D43-AD73-6C62934EA1A0}" presName="rootConnector" presStyleLbl="node3" presStyleIdx="2" presStyleCnt="3"/>
      <dgm:spPr/>
      <dgm:t>
        <a:bodyPr/>
        <a:lstStyle/>
        <a:p>
          <a:endParaRPr lang="en-US"/>
        </a:p>
      </dgm:t>
    </dgm:pt>
    <dgm:pt modelId="{AFD1436F-F91D-42E8-82BC-94B76B4BD8AD}" type="pres">
      <dgm:prSet presAssocID="{80A783CD-08ED-4D43-AD73-6C62934EA1A0}" presName="hierChild4" presStyleCnt="0"/>
      <dgm:spPr/>
    </dgm:pt>
    <dgm:pt modelId="{6850007B-1C23-4B62-8769-D51483FAF6CE}" type="pres">
      <dgm:prSet presAssocID="{874685AE-7C75-42BF-8645-4526A7444753}" presName="Name37" presStyleLbl="parChTrans1D4" presStyleIdx="2" presStyleCnt="3"/>
      <dgm:spPr/>
      <dgm:t>
        <a:bodyPr/>
        <a:lstStyle/>
        <a:p>
          <a:endParaRPr lang="en-US"/>
        </a:p>
      </dgm:t>
    </dgm:pt>
    <dgm:pt modelId="{4FCB741C-1866-422C-AFAB-1B4134A266AA}" type="pres">
      <dgm:prSet presAssocID="{2C1C9074-55C5-4A1E-BAE8-1AD06ECED541}" presName="hierRoot2" presStyleCnt="0">
        <dgm:presLayoutVars>
          <dgm:hierBranch val="init"/>
        </dgm:presLayoutVars>
      </dgm:prSet>
      <dgm:spPr/>
    </dgm:pt>
    <dgm:pt modelId="{8FC12A5E-26B9-4F76-A92F-0986663711CA}" type="pres">
      <dgm:prSet presAssocID="{2C1C9074-55C5-4A1E-BAE8-1AD06ECED541}" presName="rootComposite" presStyleCnt="0"/>
      <dgm:spPr/>
    </dgm:pt>
    <dgm:pt modelId="{8AB396DC-6D21-4061-8216-0E3139E389A4}" type="pres">
      <dgm:prSet presAssocID="{2C1C9074-55C5-4A1E-BAE8-1AD06ECED541}" presName="rootText" presStyleLbl="node4" presStyleIdx="2" presStyleCnt="3">
        <dgm:presLayoutVars>
          <dgm:chPref val="3"/>
        </dgm:presLayoutVars>
      </dgm:prSet>
      <dgm:spPr/>
      <dgm:t>
        <a:bodyPr/>
        <a:lstStyle/>
        <a:p>
          <a:endParaRPr lang="en-US"/>
        </a:p>
      </dgm:t>
    </dgm:pt>
    <dgm:pt modelId="{9A7BAE13-4C54-49AE-BADD-D757B1898665}" type="pres">
      <dgm:prSet presAssocID="{2C1C9074-55C5-4A1E-BAE8-1AD06ECED541}" presName="rootConnector" presStyleLbl="node4" presStyleIdx="2" presStyleCnt="3"/>
      <dgm:spPr/>
      <dgm:t>
        <a:bodyPr/>
        <a:lstStyle/>
        <a:p>
          <a:endParaRPr lang="en-US"/>
        </a:p>
      </dgm:t>
    </dgm:pt>
    <dgm:pt modelId="{F62F8184-C38E-4561-AE31-92C82202A678}" type="pres">
      <dgm:prSet presAssocID="{2C1C9074-55C5-4A1E-BAE8-1AD06ECED541}" presName="hierChild4" presStyleCnt="0"/>
      <dgm:spPr/>
    </dgm:pt>
    <dgm:pt modelId="{746ABBEE-D944-4400-85A4-AF72F0566D87}" type="pres">
      <dgm:prSet presAssocID="{2C1C9074-55C5-4A1E-BAE8-1AD06ECED541}" presName="hierChild5" presStyleCnt="0"/>
      <dgm:spPr/>
    </dgm:pt>
    <dgm:pt modelId="{239CA95F-BD0C-47A8-8D6E-D19D4C7414F0}" type="pres">
      <dgm:prSet presAssocID="{80A783CD-08ED-4D43-AD73-6C62934EA1A0}" presName="hierChild5" presStyleCnt="0"/>
      <dgm:spPr/>
    </dgm:pt>
    <dgm:pt modelId="{DCB52B09-432B-414F-B84E-2843E3FBC266}" type="pres">
      <dgm:prSet presAssocID="{78C1191B-C456-4161-A977-BA10A97461A4}" presName="hierChild5" presStyleCnt="0"/>
      <dgm:spPr/>
    </dgm:pt>
    <dgm:pt modelId="{C6C754BF-C9B9-4981-BDED-92DBAE783CB5}" type="pres">
      <dgm:prSet presAssocID="{6C695C82-9AF0-4200-8CC2-1DF0B68F6184}" presName="hierChild3" presStyleCnt="0"/>
      <dgm:spPr/>
    </dgm:pt>
  </dgm:ptLst>
  <dgm:cxnLst>
    <dgm:cxn modelId="{543D0C1C-5022-4F01-B687-F61A453355D8}" type="presOf" srcId="{13B608AD-7366-4E32-9432-8DFAD2B1E7D0}" destId="{9B0C2159-D2C0-4BB3-8424-1324B76B2C9F}" srcOrd="1" destOrd="0" presId="urn:microsoft.com/office/officeart/2005/8/layout/orgChart1"/>
    <dgm:cxn modelId="{D2B24197-330D-4B23-B8B4-FFC141E6E56A}" srcId="{80A783CD-08ED-4D43-AD73-6C62934EA1A0}" destId="{2C1C9074-55C5-4A1E-BAE8-1AD06ECED541}" srcOrd="0" destOrd="0" parTransId="{874685AE-7C75-42BF-8645-4526A7444753}" sibTransId="{6F3ECF30-C69C-4305-A762-AD1563180135}"/>
    <dgm:cxn modelId="{50DB853A-65C9-4135-A4EB-4A93E50A5649}" type="presOf" srcId="{6C695C82-9AF0-4200-8CC2-1DF0B68F6184}" destId="{9C5C1DDE-4D32-43FB-8E10-AB940ABE4A38}" srcOrd="1" destOrd="0" presId="urn:microsoft.com/office/officeart/2005/8/layout/orgChart1"/>
    <dgm:cxn modelId="{2CF59506-BF3D-40B5-B1A1-585D52565199}" type="presOf" srcId="{F5AF1369-6CE0-4FE5-B74D-E238BE0781BE}" destId="{7DB7F01D-BA9D-439E-B489-91FDAA5CBB2B}" srcOrd="0" destOrd="0" presId="urn:microsoft.com/office/officeart/2005/8/layout/orgChart1"/>
    <dgm:cxn modelId="{8BD47530-C9E4-41F4-956B-10E5502C6CF6}" type="presOf" srcId="{D32DD3A2-068C-4A82-A398-B43E8FDD7F35}" destId="{6145B471-427F-42EE-8F2C-4B49F751D6A6}" srcOrd="1" destOrd="0" presId="urn:microsoft.com/office/officeart/2005/8/layout/orgChart1"/>
    <dgm:cxn modelId="{B1842C0B-B5F2-4AA1-B9B3-A3313E9BD6DD}" srcId="{6C695C82-9AF0-4200-8CC2-1DF0B68F6184}" destId="{78C1191B-C456-4161-A977-BA10A97461A4}" srcOrd="3" destOrd="0" parTransId="{95C86E53-757D-4A79-B11A-1F723C3341FF}" sibTransId="{ABA1E108-9668-430B-A1C4-18A023D9373D}"/>
    <dgm:cxn modelId="{AD9A2894-2629-4FB4-8C5D-F1952A976730}" type="presOf" srcId="{6C695C82-9AF0-4200-8CC2-1DF0B68F6184}" destId="{E29D355D-B0B6-4293-8ED5-B66AA71B0EEE}" srcOrd="0" destOrd="0" presId="urn:microsoft.com/office/officeart/2005/8/layout/orgChart1"/>
    <dgm:cxn modelId="{3541144B-CD7D-4FF7-ABFC-6AD45FDB549F}" srcId="{13B608AD-7366-4E32-9432-8DFAD2B1E7D0}" destId="{FFE9694C-83B7-4263-8C55-35FECF29C327}" srcOrd="0" destOrd="0" parTransId="{F5AF1369-6CE0-4FE5-B74D-E238BE0781BE}" sibTransId="{91CEE903-A16D-4724-BD11-EC69A64D785D}"/>
    <dgm:cxn modelId="{76A569A3-5FD4-44FC-A6ED-BDBC3172BF4F}" type="presOf" srcId="{8D33691E-82AE-49D8-AA1C-762D79DFE235}" destId="{B9341996-88FD-4627-9B49-C4B43088A553}" srcOrd="0" destOrd="0" presId="urn:microsoft.com/office/officeart/2005/8/layout/orgChart1"/>
    <dgm:cxn modelId="{29D2BADD-7990-415E-AE62-451C3CB57DFF}" type="presOf" srcId="{80A783CD-08ED-4D43-AD73-6C62934EA1A0}" destId="{5D633902-892A-43E9-8219-33DB1096131D}" srcOrd="1" destOrd="0" presId="urn:microsoft.com/office/officeart/2005/8/layout/orgChart1"/>
    <dgm:cxn modelId="{98421FD9-F58E-4E93-BC2C-4AE96CA855BB}" srcId="{6C695C82-9AF0-4200-8CC2-1DF0B68F6184}" destId="{D32DD3A2-068C-4A82-A398-B43E8FDD7F35}" srcOrd="0" destOrd="0" parTransId="{71D2ED17-64B9-4654-93B5-A50C47100558}" sibTransId="{EEEAD86A-DB66-43E3-B628-8912AC84026C}"/>
    <dgm:cxn modelId="{773EE6D7-B045-4ECE-A7D8-51F83BC2ADC1}" type="presOf" srcId="{06FF35E6-8DEA-4812-931C-A84441C20D6C}" destId="{97B1BB7F-2A58-4E2A-B1FA-D3537AE05D5E}" srcOrd="0" destOrd="0" presId="urn:microsoft.com/office/officeart/2005/8/layout/orgChart1"/>
    <dgm:cxn modelId="{4DF57854-C3CD-4FB6-844A-1C3A053974BF}" type="presOf" srcId="{874685AE-7C75-42BF-8645-4526A7444753}" destId="{6850007B-1C23-4B62-8769-D51483FAF6CE}" srcOrd="0" destOrd="0" presId="urn:microsoft.com/office/officeart/2005/8/layout/orgChart1"/>
    <dgm:cxn modelId="{A40D709A-220C-4F1A-87A2-CD8D53B46539}" type="presOf" srcId="{2B6F6F23-2E2E-4BAD-A0F4-78971CDE81B7}" destId="{55C432F8-D51D-4889-AB46-F3C5DFD58894}" srcOrd="0" destOrd="0" presId="urn:microsoft.com/office/officeart/2005/8/layout/orgChart1"/>
    <dgm:cxn modelId="{D2382C6F-714A-419D-B40C-5A3DD370B7D9}" type="presOf" srcId="{06FF35E6-8DEA-4812-931C-A84441C20D6C}" destId="{2C0CD982-9C02-4C5F-A9FF-1681CB5CEA04}" srcOrd="1" destOrd="0" presId="urn:microsoft.com/office/officeart/2005/8/layout/orgChart1"/>
    <dgm:cxn modelId="{D2C938A2-E4E8-4DAC-A87B-6B9A3CE89E76}" type="presOf" srcId="{3CC0F937-F115-4D1D-B37D-44AE09DE6D1F}" destId="{E3F1448F-CCCC-408C-8E30-AE6035EE95D4}" srcOrd="0" destOrd="0" presId="urn:microsoft.com/office/officeart/2005/8/layout/orgChart1"/>
    <dgm:cxn modelId="{264045DB-485D-43CB-BE87-EA6A99506FAF}" srcId="{D32DD3A2-068C-4A82-A398-B43E8FDD7F35}" destId="{74D3ACA8-0A42-46AD-B7E8-D0856E8B5DB6}" srcOrd="0" destOrd="0" parTransId="{2B6F6F23-2E2E-4BAD-A0F4-78971CDE81B7}" sibTransId="{A60AF098-0F9D-4B1E-AE6C-C739DD813953}"/>
    <dgm:cxn modelId="{E142D146-E16E-4659-B6A5-0F33D9418573}" type="presOf" srcId="{71D2ED17-64B9-4654-93B5-A50C47100558}" destId="{EAF67CA8-8509-4C4B-88E7-0BE99D561A49}" srcOrd="0" destOrd="0" presId="urn:microsoft.com/office/officeart/2005/8/layout/orgChart1"/>
    <dgm:cxn modelId="{E280DF9B-8F68-4E14-832B-DE7D131A0D69}" type="presOf" srcId="{3CC0F937-F115-4D1D-B37D-44AE09DE6D1F}" destId="{4150593A-0BD5-4B10-9CF0-F42412098927}" srcOrd="1" destOrd="0" presId="urn:microsoft.com/office/officeart/2005/8/layout/orgChart1"/>
    <dgm:cxn modelId="{0C2CA51E-6E98-442C-900D-4F5A34494966}" srcId="{78C1191B-C456-4161-A977-BA10A97461A4}" destId="{80A783CD-08ED-4D43-AD73-6C62934EA1A0}" srcOrd="0" destOrd="0" parTransId="{E43DBCBB-BC79-46CA-943C-8B0B9C38F28E}" sibTransId="{ECDC7297-BFB6-4304-B474-A35A34FAB2FE}"/>
    <dgm:cxn modelId="{8079A7F2-DB32-42C9-961A-3500E38FA3AB}" type="presOf" srcId="{FFE9694C-83B7-4263-8C55-35FECF29C327}" destId="{3BDC7064-3508-4DC9-B617-9A10517D38F8}" srcOrd="1" destOrd="0" presId="urn:microsoft.com/office/officeart/2005/8/layout/orgChart1"/>
    <dgm:cxn modelId="{528EC929-D0F2-488A-8C62-7D578F3CF002}" type="presOf" srcId="{74D3ACA8-0A42-46AD-B7E8-D0856E8B5DB6}" destId="{65EB570B-21D4-42C0-A654-B1B8869E43CA}" srcOrd="0" destOrd="0" presId="urn:microsoft.com/office/officeart/2005/8/layout/orgChart1"/>
    <dgm:cxn modelId="{A20858F6-951C-47A5-9C05-A1BEC5923DC1}" srcId="{6C695C82-9AF0-4200-8CC2-1DF0B68F6184}" destId="{3CC0F937-F115-4D1D-B37D-44AE09DE6D1F}" srcOrd="2" destOrd="0" parTransId="{AE4E9D0A-6EBD-4726-8D0C-12D2A86890C7}" sibTransId="{CABF1823-0A45-445F-8EA6-6517D52962FF}"/>
    <dgm:cxn modelId="{BC15F812-EBD2-4832-A42E-87AC7011648F}" srcId="{06FF35E6-8DEA-4812-931C-A84441C20D6C}" destId="{393AB57F-063D-4F73-91BF-D8273E54A1B7}" srcOrd="0" destOrd="0" parTransId="{755160E8-3CB7-4106-8CAC-25065BB6007E}" sibTransId="{61DCE0EE-C884-4105-A5AF-02279FDA2699}"/>
    <dgm:cxn modelId="{95584569-0B88-4394-9C13-B1991E2A8197}" type="presOf" srcId="{755160E8-3CB7-4106-8CAC-25065BB6007E}" destId="{6C49F741-04D3-422C-B58D-FE1372B017BE}" srcOrd="0" destOrd="0" presId="urn:microsoft.com/office/officeart/2005/8/layout/orgChart1"/>
    <dgm:cxn modelId="{6DE1D681-D995-4FF5-A771-147FD4699229}" srcId="{74D3ACA8-0A42-46AD-B7E8-D0856E8B5DB6}" destId="{06FF35E6-8DEA-4812-931C-A84441C20D6C}" srcOrd="0" destOrd="0" parTransId="{8D33691E-82AE-49D8-AA1C-762D79DFE235}" sibTransId="{EE5FB6C2-13C3-48AC-91DF-9AA7573EFA4A}"/>
    <dgm:cxn modelId="{E3032CC7-9C26-4935-87D0-7E46B0F52E67}" type="presOf" srcId="{393AB57F-063D-4F73-91BF-D8273E54A1B7}" destId="{771778CE-47CB-4260-A408-81F5A8CA1C51}" srcOrd="1" destOrd="0" presId="urn:microsoft.com/office/officeart/2005/8/layout/orgChart1"/>
    <dgm:cxn modelId="{127CA3DE-DEF6-4EDB-9445-B182576C0618}" type="presOf" srcId="{78C1191B-C456-4161-A977-BA10A97461A4}" destId="{AB4DC996-FFD8-4D43-B95F-3A6FB06EBE91}" srcOrd="0" destOrd="0" presId="urn:microsoft.com/office/officeart/2005/8/layout/orgChart1"/>
    <dgm:cxn modelId="{7365AC23-F042-442A-99E7-B204984D30A6}" type="presOf" srcId="{E43DBCBB-BC79-46CA-943C-8B0B9C38F28E}" destId="{9A5543BF-8326-4099-A3EC-3BF482AC6AA7}" srcOrd="0" destOrd="0" presId="urn:microsoft.com/office/officeart/2005/8/layout/orgChart1"/>
    <dgm:cxn modelId="{A7296102-4853-471B-9AD3-A4D89AB4690F}" type="presOf" srcId="{37308177-E750-41F6-BDBC-5966CEE6F639}" destId="{9D2815E5-67CF-45A1-9F3A-EE31F66C6122}" srcOrd="0" destOrd="0" presId="urn:microsoft.com/office/officeart/2005/8/layout/orgChart1"/>
    <dgm:cxn modelId="{EDB9BA05-EEBF-456E-B047-D18F1BF125CB}" type="presOf" srcId="{2C1C9074-55C5-4A1E-BAE8-1AD06ECED541}" destId="{8AB396DC-6D21-4061-8216-0E3139E389A4}" srcOrd="0" destOrd="0" presId="urn:microsoft.com/office/officeart/2005/8/layout/orgChart1"/>
    <dgm:cxn modelId="{0823F28A-FADD-448A-8116-0256F952C497}" type="presOf" srcId="{6DD100D6-1086-4723-9565-8740A65558CD}" destId="{2D2BAA2E-2462-48AB-B67F-329944F7C33B}" srcOrd="0" destOrd="0" presId="urn:microsoft.com/office/officeart/2005/8/layout/orgChart1"/>
    <dgm:cxn modelId="{9449DE1E-9A43-4B98-82EB-BE40110E8F8F}" srcId="{6C695C82-9AF0-4200-8CC2-1DF0B68F6184}" destId="{13B608AD-7366-4E32-9432-8DFAD2B1E7D0}" srcOrd="1" destOrd="0" parTransId="{6DD100D6-1086-4723-9565-8740A65558CD}" sibTransId="{18CB0861-3261-426E-A5EB-42783938FF32}"/>
    <dgm:cxn modelId="{16DF6C97-5A9E-444E-AE7E-0CD0ACFB2201}" type="presOf" srcId="{393AB57F-063D-4F73-91BF-D8273E54A1B7}" destId="{9E829D12-DD7C-4BEE-9824-B7ABE3825085}" srcOrd="0" destOrd="0" presId="urn:microsoft.com/office/officeart/2005/8/layout/orgChart1"/>
    <dgm:cxn modelId="{AADB06A4-B236-4379-A93A-141DD90FDE3C}" type="presOf" srcId="{80A783CD-08ED-4D43-AD73-6C62934EA1A0}" destId="{0BD45C9D-B740-4747-89BF-89C76E6E8E00}" srcOrd="0" destOrd="0" presId="urn:microsoft.com/office/officeart/2005/8/layout/orgChart1"/>
    <dgm:cxn modelId="{A9D5E6D1-8B78-4F06-94E2-49A0C9C4E3EF}" srcId="{37308177-E750-41F6-BDBC-5966CEE6F639}" destId="{6C695C82-9AF0-4200-8CC2-1DF0B68F6184}" srcOrd="0" destOrd="0" parTransId="{0869D90E-7A3C-406B-9AF1-245B99296B32}" sibTransId="{CA64852D-EB72-4390-B515-BDF96EBDA869}"/>
    <dgm:cxn modelId="{0F9EE963-0E36-4E62-AC3D-7DC57CE0DD19}" type="presOf" srcId="{AE4E9D0A-6EBD-4726-8D0C-12D2A86890C7}" destId="{36967272-D380-447B-989D-D2CA470FC1C8}" srcOrd="0" destOrd="0" presId="urn:microsoft.com/office/officeart/2005/8/layout/orgChart1"/>
    <dgm:cxn modelId="{98A11249-0A1B-497F-8543-29C38D400A01}" type="presOf" srcId="{FFE9694C-83B7-4263-8C55-35FECF29C327}" destId="{72084874-236E-4FC2-9960-EF87B28F0ECF}" srcOrd="0" destOrd="0" presId="urn:microsoft.com/office/officeart/2005/8/layout/orgChart1"/>
    <dgm:cxn modelId="{C4353F3B-EB3F-4FAC-93D7-72E021B12D8B}" type="presOf" srcId="{78C1191B-C456-4161-A977-BA10A97461A4}" destId="{C0A4D93E-F6CE-4236-A44C-CDE485626E62}" srcOrd="1" destOrd="0" presId="urn:microsoft.com/office/officeart/2005/8/layout/orgChart1"/>
    <dgm:cxn modelId="{F26FACBD-A314-497F-A286-BDF0C981F297}" type="presOf" srcId="{74D3ACA8-0A42-46AD-B7E8-D0856E8B5DB6}" destId="{DB29CAED-BD94-4381-A445-1BA81E9F6F0F}" srcOrd="1" destOrd="0" presId="urn:microsoft.com/office/officeart/2005/8/layout/orgChart1"/>
    <dgm:cxn modelId="{86DBF5C0-6050-4047-B948-39BA5D33E8C8}" type="presOf" srcId="{D32DD3A2-068C-4A82-A398-B43E8FDD7F35}" destId="{515A1FF0-1D89-4665-800D-E1D24C5B91DB}" srcOrd="0" destOrd="0" presId="urn:microsoft.com/office/officeart/2005/8/layout/orgChart1"/>
    <dgm:cxn modelId="{66CF5951-7DBE-41FD-A0B2-E993A85C7F20}" type="presOf" srcId="{13B608AD-7366-4E32-9432-8DFAD2B1E7D0}" destId="{73B6E73E-8104-4869-B4E3-A68FA1BFA043}" srcOrd="0" destOrd="0" presId="urn:microsoft.com/office/officeart/2005/8/layout/orgChart1"/>
    <dgm:cxn modelId="{05297CC1-55E2-47BD-85F7-18E5B1821A54}" type="presOf" srcId="{2C1C9074-55C5-4A1E-BAE8-1AD06ECED541}" destId="{9A7BAE13-4C54-49AE-BADD-D757B1898665}" srcOrd="1" destOrd="0" presId="urn:microsoft.com/office/officeart/2005/8/layout/orgChart1"/>
    <dgm:cxn modelId="{2E1F3A58-1F0C-423B-8E50-478885475A5A}" type="presOf" srcId="{95C86E53-757D-4A79-B11A-1F723C3341FF}" destId="{0C4C6075-0FC4-4D44-95D7-C09D3A48264E}" srcOrd="0" destOrd="0" presId="urn:microsoft.com/office/officeart/2005/8/layout/orgChart1"/>
    <dgm:cxn modelId="{1E26B3A2-F473-4204-BF6C-D7CA998CD339}" type="presParOf" srcId="{9D2815E5-67CF-45A1-9F3A-EE31F66C6122}" destId="{EC3B1A94-1755-4949-A4C4-233520D275F7}" srcOrd="0" destOrd="0" presId="urn:microsoft.com/office/officeart/2005/8/layout/orgChart1"/>
    <dgm:cxn modelId="{0C2FA137-B704-4093-8EEB-E0BE1722CC64}" type="presParOf" srcId="{EC3B1A94-1755-4949-A4C4-233520D275F7}" destId="{3782BD5E-BFF4-4E0F-94C7-52E6B7FC7B01}" srcOrd="0" destOrd="0" presId="urn:microsoft.com/office/officeart/2005/8/layout/orgChart1"/>
    <dgm:cxn modelId="{4547DF20-546B-4D3C-BB6B-966394F836DB}" type="presParOf" srcId="{3782BD5E-BFF4-4E0F-94C7-52E6B7FC7B01}" destId="{E29D355D-B0B6-4293-8ED5-B66AA71B0EEE}" srcOrd="0" destOrd="0" presId="urn:microsoft.com/office/officeart/2005/8/layout/orgChart1"/>
    <dgm:cxn modelId="{8BE299F0-AD66-4E1A-9A3D-A2AB40B5365C}" type="presParOf" srcId="{3782BD5E-BFF4-4E0F-94C7-52E6B7FC7B01}" destId="{9C5C1DDE-4D32-43FB-8E10-AB940ABE4A38}" srcOrd="1" destOrd="0" presId="urn:microsoft.com/office/officeart/2005/8/layout/orgChart1"/>
    <dgm:cxn modelId="{55DB04C8-DF0D-4A49-984A-5259708D947E}" type="presParOf" srcId="{EC3B1A94-1755-4949-A4C4-233520D275F7}" destId="{D1E645BF-4B01-4020-882F-54502E8E2DAF}" srcOrd="1" destOrd="0" presId="urn:microsoft.com/office/officeart/2005/8/layout/orgChart1"/>
    <dgm:cxn modelId="{4A831BDA-F419-46BF-8345-112B82D3A1F8}" type="presParOf" srcId="{D1E645BF-4B01-4020-882F-54502E8E2DAF}" destId="{EAF67CA8-8509-4C4B-88E7-0BE99D561A49}" srcOrd="0" destOrd="0" presId="urn:microsoft.com/office/officeart/2005/8/layout/orgChart1"/>
    <dgm:cxn modelId="{E5801B1E-24E3-4CF3-B391-CADB1A655541}" type="presParOf" srcId="{D1E645BF-4B01-4020-882F-54502E8E2DAF}" destId="{1870E8C3-C42F-4936-9032-8C390C2C7C33}" srcOrd="1" destOrd="0" presId="urn:microsoft.com/office/officeart/2005/8/layout/orgChart1"/>
    <dgm:cxn modelId="{9580D8A8-4120-4AC7-8822-688EB9E05A14}" type="presParOf" srcId="{1870E8C3-C42F-4936-9032-8C390C2C7C33}" destId="{F18AC450-50CF-4A38-8936-296762F97932}" srcOrd="0" destOrd="0" presId="urn:microsoft.com/office/officeart/2005/8/layout/orgChart1"/>
    <dgm:cxn modelId="{EFAAA9E5-A97E-48CE-8EED-3A1063AC10CC}" type="presParOf" srcId="{F18AC450-50CF-4A38-8936-296762F97932}" destId="{515A1FF0-1D89-4665-800D-E1D24C5B91DB}" srcOrd="0" destOrd="0" presId="urn:microsoft.com/office/officeart/2005/8/layout/orgChart1"/>
    <dgm:cxn modelId="{023A91E0-5277-4F40-8E92-DE75F38E7259}" type="presParOf" srcId="{F18AC450-50CF-4A38-8936-296762F97932}" destId="{6145B471-427F-42EE-8F2C-4B49F751D6A6}" srcOrd="1" destOrd="0" presId="urn:microsoft.com/office/officeart/2005/8/layout/orgChart1"/>
    <dgm:cxn modelId="{BDB81C58-8A1C-4607-B0D5-17C11D53EABE}" type="presParOf" srcId="{1870E8C3-C42F-4936-9032-8C390C2C7C33}" destId="{5EF7F518-9C64-4B4E-9693-F2427797C646}" srcOrd="1" destOrd="0" presId="urn:microsoft.com/office/officeart/2005/8/layout/orgChart1"/>
    <dgm:cxn modelId="{145F6922-0E60-4F69-ADC0-C1ECC032884A}" type="presParOf" srcId="{5EF7F518-9C64-4B4E-9693-F2427797C646}" destId="{55C432F8-D51D-4889-AB46-F3C5DFD58894}" srcOrd="0" destOrd="0" presId="urn:microsoft.com/office/officeart/2005/8/layout/orgChart1"/>
    <dgm:cxn modelId="{50CC8BDF-4C96-44C7-9715-77B18966BA39}" type="presParOf" srcId="{5EF7F518-9C64-4B4E-9693-F2427797C646}" destId="{609BAF6B-39BA-466A-9658-9DE87000BC87}" srcOrd="1" destOrd="0" presId="urn:microsoft.com/office/officeart/2005/8/layout/orgChart1"/>
    <dgm:cxn modelId="{E0C2C761-50BD-4954-B7F8-599D73AC4CC3}" type="presParOf" srcId="{609BAF6B-39BA-466A-9658-9DE87000BC87}" destId="{2B89F9FE-2856-41BE-8DDC-3D98C9CCEB9D}" srcOrd="0" destOrd="0" presId="urn:microsoft.com/office/officeart/2005/8/layout/orgChart1"/>
    <dgm:cxn modelId="{7551D413-9337-4BD6-81EE-AAD36874662E}" type="presParOf" srcId="{2B89F9FE-2856-41BE-8DDC-3D98C9CCEB9D}" destId="{65EB570B-21D4-42C0-A654-B1B8869E43CA}" srcOrd="0" destOrd="0" presId="urn:microsoft.com/office/officeart/2005/8/layout/orgChart1"/>
    <dgm:cxn modelId="{E6D1CC7F-F762-42AA-B6AB-CAB29EB428C1}" type="presParOf" srcId="{2B89F9FE-2856-41BE-8DDC-3D98C9CCEB9D}" destId="{DB29CAED-BD94-4381-A445-1BA81E9F6F0F}" srcOrd="1" destOrd="0" presId="urn:microsoft.com/office/officeart/2005/8/layout/orgChart1"/>
    <dgm:cxn modelId="{FE2117B6-9B58-4CFA-A193-08A58C3597B8}" type="presParOf" srcId="{609BAF6B-39BA-466A-9658-9DE87000BC87}" destId="{2782DC9C-033C-4242-81B0-27559DAAF497}" srcOrd="1" destOrd="0" presId="urn:microsoft.com/office/officeart/2005/8/layout/orgChart1"/>
    <dgm:cxn modelId="{796CE18F-82C3-4C9C-AFE0-7C3B65BD1FFB}" type="presParOf" srcId="{2782DC9C-033C-4242-81B0-27559DAAF497}" destId="{B9341996-88FD-4627-9B49-C4B43088A553}" srcOrd="0" destOrd="0" presId="urn:microsoft.com/office/officeart/2005/8/layout/orgChart1"/>
    <dgm:cxn modelId="{E4F5F741-F4CE-4AF6-83E4-15BBF2086377}" type="presParOf" srcId="{2782DC9C-033C-4242-81B0-27559DAAF497}" destId="{7D321D3A-8521-4326-92D5-D6306EB55128}" srcOrd="1" destOrd="0" presId="urn:microsoft.com/office/officeart/2005/8/layout/orgChart1"/>
    <dgm:cxn modelId="{0ECE4096-AA0F-4DCE-A2BA-A2959F6D793F}" type="presParOf" srcId="{7D321D3A-8521-4326-92D5-D6306EB55128}" destId="{11891CD4-717C-42F2-AFB5-AC7AF066A97C}" srcOrd="0" destOrd="0" presId="urn:microsoft.com/office/officeart/2005/8/layout/orgChart1"/>
    <dgm:cxn modelId="{AC4FD01D-B5B5-4E59-B3AE-7738C1235246}" type="presParOf" srcId="{11891CD4-717C-42F2-AFB5-AC7AF066A97C}" destId="{97B1BB7F-2A58-4E2A-B1FA-D3537AE05D5E}" srcOrd="0" destOrd="0" presId="urn:microsoft.com/office/officeart/2005/8/layout/orgChart1"/>
    <dgm:cxn modelId="{F1337D54-FDE0-44AF-9450-4634942645FE}" type="presParOf" srcId="{11891CD4-717C-42F2-AFB5-AC7AF066A97C}" destId="{2C0CD982-9C02-4C5F-A9FF-1681CB5CEA04}" srcOrd="1" destOrd="0" presId="urn:microsoft.com/office/officeart/2005/8/layout/orgChart1"/>
    <dgm:cxn modelId="{260212BB-115D-454F-A0B5-66D647E362E1}" type="presParOf" srcId="{7D321D3A-8521-4326-92D5-D6306EB55128}" destId="{779198D3-66E7-4ABF-9C5F-953FE65094DA}" srcOrd="1" destOrd="0" presId="urn:microsoft.com/office/officeart/2005/8/layout/orgChart1"/>
    <dgm:cxn modelId="{9B9D53E5-98CC-49C9-BEDA-59BD9F750A7B}" type="presParOf" srcId="{779198D3-66E7-4ABF-9C5F-953FE65094DA}" destId="{6C49F741-04D3-422C-B58D-FE1372B017BE}" srcOrd="0" destOrd="0" presId="urn:microsoft.com/office/officeart/2005/8/layout/orgChart1"/>
    <dgm:cxn modelId="{04778AA1-614E-46F2-A2A6-7D32A84F8979}" type="presParOf" srcId="{779198D3-66E7-4ABF-9C5F-953FE65094DA}" destId="{5B145812-26B1-4417-94D6-6ACE9FF39D13}" srcOrd="1" destOrd="0" presId="urn:microsoft.com/office/officeart/2005/8/layout/orgChart1"/>
    <dgm:cxn modelId="{929F330A-2715-4BF0-8D76-92D00D4C0EC4}" type="presParOf" srcId="{5B145812-26B1-4417-94D6-6ACE9FF39D13}" destId="{4722CD4F-A85F-49D4-A766-A92C3B0A2959}" srcOrd="0" destOrd="0" presId="urn:microsoft.com/office/officeart/2005/8/layout/orgChart1"/>
    <dgm:cxn modelId="{118F7C83-763E-4806-9BF2-1D52F89061E9}" type="presParOf" srcId="{4722CD4F-A85F-49D4-A766-A92C3B0A2959}" destId="{9E829D12-DD7C-4BEE-9824-B7ABE3825085}" srcOrd="0" destOrd="0" presId="urn:microsoft.com/office/officeart/2005/8/layout/orgChart1"/>
    <dgm:cxn modelId="{60D05615-F21C-4014-B48E-10D1813ADD68}" type="presParOf" srcId="{4722CD4F-A85F-49D4-A766-A92C3B0A2959}" destId="{771778CE-47CB-4260-A408-81F5A8CA1C51}" srcOrd="1" destOrd="0" presId="urn:microsoft.com/office/officeart/2005/8/layout/orgChart1"/>
    <dgm:cxn modelId="{84400AAB-DAB6-47CE-967E-536FB940EC19}" type="presParOf" srcId="{5B145812-26B1-4417-94D6-6ACE9FF39D13}" destId="{3669BCA0-6D45-4EA2-81EE-AF0C52DC463A}" srcOrd="1" destOrd="0" presId="urn:microsoft.com/office/officeart/2005/8/layout/orgChart1"/>
    <dgm:cxn modelId="{C0C58105-DF6E-4568-9889-8084DB7D3CB5}" type="presParOf" srcId="{5B145812-26B1-4417-94D6-6ACE9FF39D13}" destId="{8AA7596C-A600-45D9-B136-1D7C2FD983A2}" srcOrd="2" destOrd="0" presId="urn:microsoft.com/office/officeart/2005/8/layout/orgChart1"/>
    <dgm:cxn modelId="{037777F1-4AB8-4312-AEAF-855CDE717A36}" type="presParOf" srcId="{7D321D3A-8521-4326-92D5-D6306EB55128}" destId="{EF765D6E-2B4B-4DDD-B180-1A7000BCC587}" srcOrd="2" destOrd="0" presId="urn:microsoft.com/office/officeart/2005/8/layout/orgChart1"/>
    <dgm:cxn modelId="{CE6FC94D-9FD9-4F1E-93C6-ECE58452972A}" type="presParOf" srcId="{609BAF6B-39BA-466A-9658-9DE87000BC87}" destId="{FF666231-693D-4B7C-8D62-510A4FB69F28}" srcOrd="2" destOrd="0" presId="urn:microsoft.com/office/officeart/2005/8/layout/orgChart1"/>
    <dgm:cxn modelId="{7CFB2F6A-0CBC-42BF-AEAB-6BD604C852FC}" type="presParOf" srcId="{1870E8C3-C42F-4936-9032-8C390C2C7C33}" destId="{D1F951E4-7C81-4E74-B6A6-4A4E3BD7AF2E}" srcOrd="2" destOrd="0" presId="urn:microsoft.com/office/officeart/2005/8/layout/orgChart1"/>
    <dgm:cxn modelId="{B5212C98-146A-4C30-8642-ECD6D7EA90C2}" type="presParOf" srcId="{D1E645BF-4B01-4020-882F-54502E8E2DAF}" destId="{2D2BAA2E-2462-48AB-B67F-329944F7C33B}" srcOrd="2" destOrd="0" presId="urn:microsoft.com/office/officeart/2005/8/layout/orgChart1"/>
    <dgm:cxn modelId="{F2E2D4F4-55B8-451C-A745-29CA8AF72830}" type="presParOf" srcId="{D1E645BF-4B01-4020-882F-54502E8E2DAF}" destId="{151F3991-8A43-4D71-BB12-1ABAAE4D30D7}" srcOrd="3" destOrd="0" presId="urn:microsoft.com/office/officeart/2005/8/layout/orgChart1"/>
    <dgm:cxn modelId="{026C4244-6260-4232-B1FD-80912C99CBC7}" type="presParOf" srcId="{151F3991-8A43-4D71-BB12-1ABAAE4D30D7}" destId="{C6C80EB9-F05B-4470-8CC2-A22B279ED175}" srcOrd="0" destOrd="0" presId="urn:microsoft.com/office/officeart/2005/8/layout/orgChart1"/>
    <dgm:cxn modelId="{A4CFCEB9-8E8D-40D8-B9E3-352382FFE956}" type="presParOf" srcId="{C6C80EB9-F05B-4470-8CC2-A22B279ED175}" destId="{73B6E73E-8104-4869-B4E3-A68FA1BFA043}" srcOrd="0" destOrd="0" presId="urn:microsoft.com/office/officeart/2005/8/layout/orgChart1"/>
    <dgm:cxn modelId="{463CB369-A9E7-4BC1-A7AD-49F8D5E5E7FD}" type="presParOf" srcId="{C6C80EB9-F05B-4470-8CC2-A22B279ED175}" destId="{9B0C2159-D2C0-4BB3-8424-1324B76B2C9F}" srcOrd="1" destOrd="0" presId="urn:microsoft.com/office/officeart/2005/8/layout/orgChart1"/>
    <dgm:cxn modelId="{3C8A2F6A-944F-481C-B87E-177689508EF4}" type="presParOf" srcId="{151F3991-8A43-4D71-BB12-1ABAAE4D30D7}" destId="{48FCA478-D803-4939-BFE9-67258F69D328}" srcOrd="1" destOrd="0" presId="urn:microsoft.com/office/officeart/2005/8/layout/orgChart1"/>
    <dgm:cxn modelId="{E6B524CF-18E3-488D-A210-FD61A26B28EC}" type="presParOf" srcId="{48FCA478-D803-4939-BFE9-67258F69D328}" destId="{7DB7F01D-BA9D-439E-B489-91FDAA5CBB2B}" srcOrd="0" destOrd="0" presId="urn:microsoft.com/office/officeart/2005/8/layout/orgChart1"/>
    <dgm:cxn modelId="{D02C7917-4FB0-4A28-93C1-232E373C6E9B}" type="presParOf" srcId="{48FCA478-D803-4939-BFE9-67258F69D328}" destId="{E1C02CC5-96D1-474F-BB5F-071BAD0DEC07}" srcOrd="1" destOrd="0" presId="urn:microsoft.com/office/officeart/2005/8/layout/orgChart1"/>
    <dgm:cxn modelId="{87295B82-C298-4F11-A359-04608F35065B}" type="presParOf" srcId="{E1C02CC5-96D1-474F-BB5F-071BAD0DEC07}" destId="{B6FC2278-0A89-4CCB-A54A-6A3F5DF68DE7}" srcOrd="0" destOrd="0" presId="urn:microsoft.com/office/officeart/2005/8/layout/orgChart1"/>
    <dgm:cxn modelId="{DFDAA5FA-A694-4265-B7E1-F235A202D828}" type="presParOf" srcId="{B6FC2278-0A89-4CCB-A54A-6A3F5DF68DE7}" destId="{72084874-236E-4FC2-9960-EF87B28F0ECF}" srcOrd="0" destOrd="0" presId="urn:microsoft.com/office/officeart/2005/8/layout/orgChart1"/>
    <dgm:cxn modelId="{B58548DF-F569-4781-9AE1-0299855C62D4}" type="presParOf" srcId="{B6FC2278-0A89-4CCB-A54A-6A3F5DF68DE7}" destId="{3BDC7064-3508-4DC9-B617-9A10517D38F8}" srcOrd="1" destOrd="0" presId="urn:microsoft.com/office/officeart/2005/8/layout/orgChart1"/>
    <dgm:cxn modelId="{0492BF6A-489C-48A9-BEEE-1B85B94E5286}" type="presParOf" srcId="{E1C02CC5-96D1-474F-BB5F-071BAD0DEC07}" destId="{105066DF-A51C-4C60-B28F-2ED61AF8A0BD}" srcOrd="1" destOrd="0" presId="urn:microsoft.com/office/officeart/2005/8/layout/orgChart1"/>
    <dgm:cxn modelId="{37F39D1C-DB3A-4E84-BD49-095889162D5D}" type="presParOf" srcId="{E1C02CC5-96D1-474F-BB5F-071BAD0DEC07}" destId="{683F83DD-3F64-47ED-8121-56C7004A64A9}" srcOrd="2" destOrd="0" presId="urn:microsoft.com/office/officeart/2005/8/layout/orgChart1"/>
    <dgm:cxn modelId="{A5709B09-0A3C-4D1C-A8B3-91FCADE97DB5}" type="presParOf" srcId="{151F3991-8A43-4D71-BB12-1ABAAE4D30D7}" destId="{FD5BBB2E-F39B-4EC9-A7EA-2E8446DF5A83}" srcOrd="2" destOrd="0" presId="urn:microsoft.com/office/officeart/2005/8/layout/orgChart1"/>
    <dgm:cxn modelId="{8ADBE84F-4227-4C11-8029-19B96D8FA75A}" type="presParOf" srcId="{D1E645BF-4B01-4020-882F-54502E8E2DAF}" destId="{36967272-D380-447B-989D-D2CA470FC1C8}" srcOrd="4" destOrd="0" presId="urn:microsoft.com/office/officeart/2005/8/layout/orgChart1"/>
    <dgm:cxn modelId="{C0CB2913-B7EA-494A-A801-464F56F07D0F}" type="presParOf" srcId="{D1E645BF-4B01-4020-882F-54502E8E2DAF}" destId="{610B9B07-80A9-4C27-BD38-59B23ABD6BB5}" srcOrd="5" destOrd="0" presId="urn:microsoft.com/office/officeart/2005/8/layout/orgChart1"/>
    <dgm:cxn modelId="{90ABB00F-CFE6-41D9-9D7B-9014DA107743}" type="presParOf" srcId="{610B9B07-80A9-4C27-BD38-59B23ABD6BB5}" destId="{05726FE5-E69D-4B1D-BBB7-B482979A0773}" srcOrd="0" destOrd="0" presId="urn:microsoft.com/office/officeart/2005/8/layout/orgChart1"/>
    <dgm:cxn modelId="{C6F9C72A-5E10-4E26-8448-E566887DB8ED}" type="presParOf" srcId="{05726FE5-E69D-4B1D-BBB7-B482979A0773}" destId="{E3F1448F-CCCC-408C-8E30-AE6035EE95D4}" srcOrd="0" destOrd="0" presId="urn:microsoft.com/office/officeart/2005/8/layout/orgChart1"/>
    <dgm:cxn modelId="{0950D28F-D24E-4A61-8171-B115A7623CD0}" type="presParOf" srcId="{05726FE5-E69D-4B1D-BBB7-B482979A0773}" destId="{4150593A-0BD5-4B10-9CF0-F42412098927}" srcOrd="1" destOrd="0" presId="urn:microsoft.com/office/officeart/2005/8/layout/orgChart1"/>
    <dgm:cxn modelId="{1BCDCD85-4E1F-4C84-9444-0DA289A7181F}" type="presParOf" srcId="{610B9B07-80A9-4C27-BD38-59B23ABD6BB5}" destId="{F893926B-864B-4627-90FA-4510B0DB3FB1}" srcOrd="1" destOrd="0" presId="urn:microsoft.com/office/officeart/2005/8/layout/orgChart1"/>
    <dgm:cxn modelId="{73086A05-8DA0-4CEF-B4A6-5B8E523F7C2F}" type="presParOf" srcId="{610B9B07-80A9-4C27-BD38-59B23ABD6BB5}" destId="{2746272B-D768-4591-9D5F-2E9A5F2401E8}" srcOrd="2" destOrd="0" presId="urn:microsoft.com/office/officeart/2005/8/layout/orgChart1"/>
    <dgm:cxn modelId="{D0EA998A-7F25-4C16-B226-AEBCE4493F15}" type="presParOf" srcId="{D1E645BF-4B01-4020-882F-54502E8E2DAF}" destId="{0C4C6075-0FC4-4D44-95D7-C09D3A48264E}" srcOrd="6" destOrd="0" presId="urn:microsoft.com/office/officeart/2005/8/layout/orgChart1"/>
    <dgm:cxn modelId="{2107485C-D44E-42FA-A364-67084F8F4AAF}" type="presParOf" srcId="{D1E645BF-4B01-4020-882F-54502E8E2DAF}" destId="{1FD82517-E3D7-430F-BA92-7505D53D3FD4}" srcOrd="7" destOrd="0" presId="urn:microsoft.com/office/officeart/2005/8/layout/orgChart1"/>
    <dgm:cxn modelId="{C515F066-1A8F-4367-A9CB-25BB850048F5}" type="presParOf" srcId="{1FD82517-E3D7-430F-BA92-7505D53D3FD4}" destId="{3F2161A3-C9A3-4045-8B4F-B630BB40087A}" srcOrd="0" destOrd="0" presId="urn:microsoft.com/office/officeart/2005/8/layout/orgChart1"/>
    <dgm:cxn modelId="{ED9D775D-6873-4CD5-AB3B-2805FA668EC1}" type="presParOf" srcId="{3F2161A3-C9A3-4045-8B4F-B630BB40087A}" destId="{AB4DC996-FFD8-4D43-B95F-3A6FB06EBE91}" srcOrd="0" destOrd="0" presId="urn:microsoft.com/office/officeart/2005/8/layout/orgChart1"/>
    <dgm:cxn modelId="{FC289B54-3D1F-4222-ACDB-BBF9EF535FA2}" type="presParOf" srcId="{3F2161A3-C9A3-4045-8B4F-B630BB40087A}" destId="{C0A4D93E-F6CE-4236-A44C-CDE485626E62}" srcOrd="1" destOrd="0" presId="urn:microsoft.com/office/officeart/2005/8/layout/orgChart1"/>
    <dgm:cxn modelId="{800E3FFC-6390-4519-B1AE-538F0A171354}" type="presParOf" srcId="{1FD82517-E3D7-430F-BA92-7505D53D3FD4}" destId="{2E8DF804-1A65-4E49-9BCE-AFFA96A1251B}" srcOrd="1" destOrd="0" presId="urn:microsoft.com/office/officeart/2005/8/layout/orgChart1"/>
    <dgm:cxn modelId="{1052E9C4-0EF5-4646-BC52-3373C9DEDD66}" type="presParOf" srcId="{2E8DF804-1A65-4E49-9BCE-AFFA96A1251B}" destId="{9A5543BF-8326-4099-A3EC-3BF482AC6AA7}" srcOrd="0" destOrd="0" presId="urn:microsoft.com/office/officeart/2005/8/layout/orgChart1"/>
    <dgm:cxn modelId="{A003C173-3105-488C-9323-D3B747B0716F}" type="presParOf" srcId="{2E8DF804-1A65-4E49-9BCE-AFFA96A1251B}" destId="{5696DB02-7E97-48ED-8BF7-1E0B3C24AEB9}" srcOrd="1" destOrd="0" presId="urn:microsoft.com/office/officeart/2005/8/layout/orgChart1"/>
    <dgm:cxn modelId="{0B5D4087-A04E-4CD7-9E79-4C5DFB88B87D}" type="presParOf" srcId="{5696DB02-7E97-48ED-8BF7-1E0B3C24AEB9}" destId="{552E3B6D-D0D8-4A08-89D1-A46C01F34C80}" srcOrd="0" destOrd="0" presId="urn:microsoft.com/office/officeart/2005/8/layout/orgChart1"/>
    <dgm:cxn modelId="{201F7A6F-4330-4C62-BACB-57E4FA06D0FC}" type="presParOf" srcId="{552E3B6D-D0D8-4A08-89D1-A46C01F34C80}" destId="{0BD45C9D-B740-4747-89BF-89C76E6E8E00}" srcOrd="0" destOrd="0" presId="urn:microsoft.com/office/officeart/2005/8/layout/orgChart1"/>
    <dgm:cxn modelId="{D33DE5ED-8876-4EFC-B09E-CDE75AB321A3}" type="presParOf" srcId="{552E3B6D-D0D8-4A08-89D1-A46C01F34C80}" destId="{5D633902-892A-43E9-8219-33DB1096131D}" srcOrd="1" destOrd="0" presId="urn:microsoft.com/office/officeart/2005/8/layout/orgChart1"/>
    <dgm:cxn modelId="{7C5AA822-D9F6-40D5-8C3B-C115F1964D76}" type="presParOf" srcId="{5696DB02-7E97-48ED-8BF7-1E0B3C24AEB9}" destId="{AFD1436F-F91D-42E8-82BC-94B76B4BD8AD}" srcOrd="1" destOrd="0" presId="urn:microsoft.com/office/officeart/2005/8/layout/orgChart1"/>
    <dgm:cxn modelId="{0F375EB6-7564-44EC-90EE-0D46A51CA867}" type="presParOf" srcId="{AFD1436F-F91D-42E8-82BC-94B76B4BD8AD}" destId="{6850007B-1C23-4B62-8769-D51483FAF6CE}" srcOrd="0" destOrd="0" presId="urn:microsoft.com/office/officeart/2005/8/layout/orgChart1"/>
    <dgm:cxn modelId="{DD5B3A30-F135-4321-B150-EDDE7272AF35}" type="presParOf" srcId="{AFD1436F-F91D-42E8-82BC-94B76B4BD8AD}" destId="{4FCB741C-1866-422C-AFAB-1B4134A266AA}" srcOrd="1" destOrd="0" presId="urn:microsoft.com/office/officeart/2005/8/layout/orgChart1"/>
    <dgm:cxn modelId="{B4A274D4-DD8E-4FF2-ABDB-A2AD82924313}" type="presParOf" srcId="{4FCB741C-1866-422C-AFAB-1B4134A266AA}" destId="{8FC12A5E-26B9-4F76-A92F-0986663711CA}" srcOrd="0" destOrd="0" presId="urn:microsoft.com/office/officeart/2005/8/layout/orgChart1"/>
    <dgm:cxn modelId="{2FD082F6-321C-4833-9CF1-35C9D0475CD9}" type="presParOf" srcId="{8FC12A5E-26B9-4F76-A92F-0986663711CA}" destId="{8AB396DC-6D21-4061-8216-0E3139E389A4}" srcOrd="0" destOrd="0" presId="urn:microsoft.com/office/officeart/2005/8/layout/orgChart1"/>
    <dgm:cxn modelId="{05EE9D5E-9BE1-4EBC-BC22-BDB1C6680865}" type="presParOf" srcId="{8FC12A5E-26B9-4F76-A92F-0986663711CA}" destId="{9A7BAE13-4C54-49AE-BADD-D757B1898665}" srcOrd="1" destOrd="0" presId="urn:microsoft.com/office/officeart/2005/8/layout/orgChart1"/>
    <dgm:cxn modelId="{4E9B2513-C96B-4244-B702-E61D168AB849}" type="presParOf" srcId="{4FCB741C-1866-422C-AFAB-1B4134A266AA}" destId="{F62F8184-C38E-4561-AE31-92C82202A678}" srcOrd="1" destOrd="0" presId="urn:microsoft.com/office/officeart/2005/8/layout/orgChart1"/>
    <dgm:cxn modelId="{AA51EAC4-7B43-49DF-B5D8-9F7FFB66FEF4}" type="presParOf" srcId="{4FCB741C-1866-422C-AFAB-1B4134A266AA}" destId="{746ABBEE-D944-4400-85A4-AF72F0566D87}" srcOrd="2" destOrd="0" presId="urn:microsoft.com/office/officeart/2005/8/layout/orgChart1"/>
    <dgm:cxn modelId="{F50004B4-DE52-44CF-9B29-0747B3ECCFA9}" type="presParOf" srcId="{5696DB02-7E97-48ED-8BF7-1E0B3C24AEB9}" destId="{239CA95F-BD0C-47A8-8D6E-D19D4C7414F0}" srcOrd="2" destOrd="0" presId="urn:microsoft.com/office/officeart/2005/8/layout/orgChart1"/>
    <dgm:cxn modelId="{30879F45-4F77-4844-A7C1-2371C67B8F67}" type="presParOf" srcId="{1FD82517-E3D7-430F-BA92-7505D53D3FD4}" destId="{DCB52B09-432B-414F-B84E-2843E3FBC266}" srcOrd="2" destOrd="0" presId="urn:microsoft.com/office/officeart/2005/8/layout/orgChart1"/>
    <dgm:cxn modelId="{D283A9CA-5224-467E-BB9F-A92219A007B6}" type="presParOf" srcId="{EC3B1A94-1755-4949-A4C4-233520D275F7}" destId="{C6C754BF-C9B9-4981-BDED-92DBAE783CB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3F029-DE39-46EC-8631-0CCDBE421B11}">
      <dsp:nvSpPr>
        <dsp:cNvPr id="0" name=""/>
        <dsp:cNvSpPr/>
      </dsp:nvSpPr>
      <dsp:spPr>
        <a:xfrm>
          <a:off x="7726236" y="2729103"/>
          <a:ext cx="290968" cy="892303"/>
        </a:xfrm>
        <a:custGeom>
          <a:avLst/>
          <a:gdLst/>
          <a:ahLst/>
          <a:cxnLst/>
          <a:rect l="0" t="0" r="0" b="0"/>
          <a:pathLst>
            <a:path>
              <a:moveTo>
                <a:pt x="0" y="0"/>
              </a:moveTo>
              <a:lnTo>
                <a:pt x="0" y="892303"/>
              </a:lnTo>
              <a:lnTo>
                <a:pt x="290968" y="8923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5E29B8-0BAA-4769-8485-C77070B8DB9B}">
      <dsp:nvSpPr>
        <dsp:cNvPr id="0" name=""/>
        <dsp:cNvSpPr/>
      </dsp:nvSpPr>
      <dsp:spPr>
        <a:xfrm>
          <a:off x="4738958" y="1351852"/>
          <a:ext cx="3763194" cy="407356"/>
        </a:xfrm>
        <a:custGeom>
          <a:avLst/>
          <a:gdLst/>
          <a:ahLst/>
          <a:cxnLst/>
          <a:rect l="0" t="0" r="0" b="0"/>
          <a:pathLst>
            <a:path>
              <a:moveTo>
                <a:pt x="0" y="0"/>
              </a:moveTo>
              <a:lnTo>
                <a:pt x="0" y="203678"/>
              </a:lnTo>
              <a:lnTo>
                <a:pt x="3763194" y="203678"/>
              </a:lnTo>
              <a:lnTo>
                <a:pt x="3763194" y="4073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6B885F-5485-4532-9969-CB8D27505A76}">
      <dsp:nvSpPr>
        <dsp:cNvPr id="0" name=""/>
        <dsp:cNvSpPr/>
      </dsp:nvSpPr>
      <dsp:spPr>
        <a:xfrm>
          <a:off x="5379089" y="2729103"/>
          <a:ext cx="290968" cy="892303"/>
        </a:xfrm>
        <a:custGeom>
          <a:avLst/>
          <a:gdLst/>
          <a:ahLst/>
          <a:cxnLst/>
          <a:rect l="0" t="0" r="0" b="0"/>
          <a:pathLst>
            <a:path>
              <a:moveTo>
                <a:pt x="0" y="0"/>
              </a:moveTo>
              <a:lnTo>
                <a:pt x="0" y="892303"/>
              </a:lnTo>
              <a:lnTo>
                <a:pt x="290968" y="8923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3A789B-FD43-430C-8068-F35E09B36082}">
      <dsp:nvSpPr>
        <dsp:cNvPr id="0" name=""/>
        <dsp:cNvSpPr/>
      </dsp:nvSpPr>
      <dsp:spPr>
        <a:xfrm>
          <a:off x="4738958" y="1351852"/>
          <a:ext cx="1416047" cy="407356"/>
        </a:xfrm>
        <a:custGeom>
          <a:avLst/>
          <a:gdLst/>
          <a:ahLst/>
          <a:cxnLst/>
          <a:rect l="0" t="0" r="0" b="0"/>
          <a:pathLst>
            <a:path>
              <a:moveTo>
                <a:pt x="0" y="0"/>
              </a:moveTo>
              <a:lnTo>
                <a:pt x="0" y="203678"/>
              </a:lnTo>
              <a:lnTo>
                <a:pt x="1416047" y="203678"/>
              </a:lnTo>
              <a:lnTo>
                <a:pt x="1416047" y="4073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525A85-284A-4C8F-A634-94C0808E17F8}">
      <dsp:nvSpPr>
        <dsp:cNvPr id="0" name=""/>
        <dsp:cNvSpPr/>
      </dsp:nvSpPr>
      <dsp:spPr>
        <a:xfrm>
          <a:off x="3031942" y="4106355"/>
          <a:ext cx="290968" cy="892303"/>
        </a:xfrm>
        <a:custGeom>
          <a:avLst/>
          <a:gdLst/>
          <a:ahLst/>
          <a:cxnLst/>
          <a:rect l="0" t="0" r="0" b="0"/>
          <a:pathLst>
            <a:path>
              <a:moveTo>
                <a:pt x="0" y="0"/>
              </a:moveTo>
              <a:lnTo>
                <a:pt x="0" y="892303"/>
              </a:lnTo>
              <a:lnTo>
                <a:pt x="290968" y="8923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01D842-BA04-42BC-A478-0250A173EF62}">
      <dsp:nvSpPr>
        <dsp:cNvPr id="0" name=""/>
        <dsp:cNvSpPr/>
      </dsp:nvSpPr>
      <dsp:spPr>
        <a:xfrm>
          <a:off x="3762138" y="2729103"/>
          <a:ext cx="91440" cy="407356"/>
        </a:xfrm>
        <a:custGeom>
          <a:avLst/>
          <a:gdLst/>
          <a:ahLst/>
          <a:cxnLst/>
          <a:rect l="0" t="0" r="0" b="0"/>
          <a:pathLst>
            <a:path>
              <a:moveTo>
                <a:pt x="45720" y="0"/>
              </a:moveTo>
              <a:lnTo>
                <a:pt x="45720" y="40735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E7D243-CCB9-4C1F-A616-BC0C208BAFA5}">
      <dsp:nvSpPr>
        <dsp:cNvPr id="0" name=""/>
        <dsp:cNvSpPr/>
      </dsp:nvSpPr>
      <dsp:spPr>
        <a:xfrm>
          <a:off x="3807858" y="1351852"/>
          <a:ext cx="931099" cy="407356"/>
        </a:xfrm>
        <a:custGeom>
          <a:avLst/>
          <a:gdLst/>
          <a:ahLst/>
          <a:cxnLst/>
          <a:rect l="0" t="0" r="0" b="0"/>
          <a:pathLst>
            <a:path>
              <a:moveTo>
                <a:pt x="931099" y="0"/>
              </a:moveTo>
              <a:lnTo>
                <a:pt x="931099" y="203678"/>
              </a:lnTo>
              <a:lnTo>
                <a:pt x="0" y="203678"/>
              </a:lnTo>
              <a:lnTo>
                <a:pt x="0" y="4073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9CEF98-B96D-42DA-9F08-4DEC4C97CEC1}">
      <dsp:nvSpPr>
        <dsp:cNvPr id="0" name=""/>
        <dsp:cNvSpPr/>
      </dsp:nvSpPr>
      <dsp:spPr>
        <a:xfrm>
          <a:off x="199847" y="2729103"/>
          <a:ext cx="290968" cy="892303"/>
        </a:xfrm>
        <a:custGeom>
          <a:avLst/>
          <a:gdLst/>
          <a:ahLst/>
          <a:cxnLst/>
          <a:rect l="0" t="0" r="0" b="0"/>
          <a:pathLst>
            <a:path>
              <a:moveTo>
                <a:pt x="0" y="0"/>
              </a:moveTo>
              <a:lnTo>
                <a:pt x="0" y="892303"/>
              </a:lnTo>
              <a:lnTo>
                <a:pt x="290968" y="89230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A9CDDD-9326-4550-A607-DE5AA1E387E2}">
      <dsp:nvSpPr>
        <dsp:cNvPr id="0" name=""/>
        <dsp:cNvSpPr/>
      </dsp:nvSpPr>
      <dsp:spPr>
        <a:xfrm>
          <a:off x="975763" y="1351852"/>
          <a:ext cx="3763194" cy="407356"/>
        </a:xfrm>
        <a:custGeom>
          <a:avLst/>
          <a:gdLst/>
          <a:ahLst/>
          <a:cxnLst/>
          <a:rect l="0" t="0" r="0" b="0"/>
          <a:pathLst>
            <a:path>
              <a:moveTo>
                <a:pt x="3763194" y="0"/>
              </a:moveTo>
              <a:lnTo>
                <a:pt x="3763194" y="203678"/>
              </a:lnTo>
              <a:lnTo>
                <a:pt x="0" y="203678"/>
              </a:lnTo>
              <a:lnTo>
                <a:pt x="0" y="4073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8F7BC0-44D5-4B96-A8CE-59991E1F4C03}">
      <dsp:nvSpPr>
        <dsp:cNvPr id="0" name=""/>
        <dsp:cNvSpPr/>
      </dsp:nvSpPr>
      <dsp:spPr>
        <a:xfrm>
          <a:off x="3769062" y="381956"/>
          <a:ext cx="1939791" cy="96989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en-US" sz="1500" kern="1200" dirty="0" smtClean="0">
              <a:solidFill>
                <a:srgbClr val="4C8180"/>
              </a:solidFill>
              <a:latin typeface="Century Gothic" charset="0"/>
              <a:ea typeface="Century Gothic" charset="0"/>
              <a:cs typeface="Century Gothic" charset="0"/>
            </a:rPr>
            <a:t>Functions of </a:t>
          </a:r>
          <a:r>
            <a:rPr lang="en-US" altLang="en-US" sz="1500" kern="1200" dirty="0" err="1" smtClean="0">
              <a:solidFill>
                <a:srgbClr val="4C8180"/>
              </a:solidFill>
              <a:latin typeface="Century Gothic" charset="0"/>
              <a:ea typeface="Century Gothic" charset="0"/>
              <a:cs typeface="Century Gothic" charset="0"/>
            </a:rPr>
            <a:t>pps</a:t>
          </a:r>
          <a:r>
            <a:rPr lang="en-US" altLang="en-US" sz="1500" kern="1200" dirty="0" smtClean="0">
              <a:solidFill>
                <a:srgbClr val="4C8180"/>
              </a:solidFill>
              <a:latin typeface="Century Gothic" charset="0"/>
              <a:ea typeface="Century Gothic" charset="0"/>
              <a:cs typeface="Century Gothic" charset="0"/>
            </a:rPr>
            <a:t>:</a:t>
          </a:r>
          <a:endParaRPr lang="en-US" sz="1500" kern="1200" dirty="0"/>
        </a:p>
      </dsp:txBody>
      <dsp:txXfrm>
        <a:off x="3769062" y="381956"/>
        <a:ext cx="1939791" cy="969895"/>
      </dsp:txXfrm>
    </dsp:sp>
    <dsp:sp modelId="{B1E17083-8708-4483-A857-5365643D235A}">
      <dsp:nvSpPr>
        <dsp:cNvPr id="0" name=""/>
        <dsp:cNvSpPr/>
      </dsp:nvSpPr>
      <dsp:spPr>
        <a:xfrm>
          <a:off x="5868" y="1759208"/>
          <a:ext cx="1939791" cy="96989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u="sng" kern="1200" dirty="0" smtClean="0">
              <a:solidFill>
                <a:srgbClr val="334E5D"/>
              </a:solidFill>
            </a:rPr>
            <a:t>Transport</a:t>
          </a:r>
          <a:r>
            <a:rPr lang="en-US" sz="1500" kern="1200" dirty="0" smtClean="0">
              <a:solidFill>
                <a:srgbClr val="334E5D"/>
              </a:solidFill>
            </a:rPr>
            <a:t> </a:t>
          </a:r>
          <a:endParaRPr lang="en-US" sz="1500" kern="1200" dirty="0"/>
        </a:p>
      </dsp:txBody>
      <dsp:txXfrm>
        <a:off x="5868" y="1759208"/>
        <a:ext cx="1939791" cy="969895"/>
      </dsp:txXfrm>
    </dsp:sp>
    <dsp:sp modelId="{D10DC062-CC94-49D3-B35E-87635E4C747B}">
      <dsp:nvSpPr>
        <dsp:cNvPr id="0" name=""/>
        <dsp:cNvSpPr/>
      </dsp:nvSpPr>
      <dsp:spPr>
        <a:xfrm>
          <a:off x="490815" y="3136460"/>
          <a:ext cx="1939791" cy="96989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rgbClr val="334E5D"/>
              </a:solidFill>
            </a:rPr>
            <a:t>(Albumin, </a:t>
          </a:r>
          <a:r>
            <a:rPr lang="en-US" sz="1500" kern="1200" dirty="0" err="1" smtClean="0">
              <a:solidFill>
                <a:srgbClr val="334E5D"/>
              </a:solidFill>
            </a:rPr>
            <a:t>prealbumin</a:t>
          </a:r>
          <a:r>
            <a:rPr lang="en-US" sz="1500" kern="1200" dirty="0" smtClean="0">
              <a:solidFill>
                <a:srgbClr val="334E5D"/>
              </a:solidFill>
            </a:rPr>
            <a:t>, globulins)</a:t>
          </a:r>
          <a:endParaRPr lang="en-US" sz="1500" kern="1200" dirty="0"/>
        </a:p>
      </dsp:txBody>
      <dsp:txXfrm>
        <a:off x="490815" y="3136460"/>
        <a:ext cx="1939791" cy="969895"/>
      </dsp:txXfrm>
    </dsp:sp>
    <dsp:sp modelId="{647F20E7-FD95-494C-A645-7046BBC25731}">
      <dsp:nvSpPr>
        <dsp:cNvPr id="0" name=""/>
        <dsp:cNvSpPr/>
      </dsp:nvSpPr>
      <dsp:spPr>
        <a:xfrm>
          <a:off x="2837962" y="1759208"/>
          <a:ext cx="1939791" cy="96989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u="sng" kern="1200" dirty="0" smtClean="0">
              <a:solidFill>
                <a:srgbClr val="334E5D"/>
              </a:solidFill>
            </a:rPr>
            <a:t>Maintain plasma </a:t>
          </a:r>
          <a:r>
            <a:rPr lang="en-US" sz="1500" u="sng" kern="1200" dirty="0" smtClean="0">
              <a:solidFill>
                <a:srgbClr val="FF0000"/>
              </a:solidFill>
            </a:rPr>
            <a:t>oncotic pressure</a:t>
          </a:r>
          <a:r>
            <a:rPr lang="en-US" sz="1500" kern="1200" dirty="0" smtClean="0">
              <a:solidFill>
                <a:srgbClr val="FF0000"/>
              </a:solidFill>
            </a:rPr>
            <a:t> </a:t>
          </a:r>
          <a:endParaRPr lang="en-US" sz="1500" kern="1200" dirty="0"/>
        </a:p>
      </dsp:txBody>
      <dsp:txXfrm>
        <a:off x="2837962" y="1759208"/>
        <a:ext cx="1939791" cy="969895"/>
      </dsp:txXfrm>
    </dsp:sp>
    <dsp:sp modelId="{61A638F4-95B7-4B55-9CC7-BEE69A683FAD}">
      <dsp:nvSpPr>
        <dsp:cNvPr id="0" name=""/>
        <dsp:cNvSpPr/>
      </dsp:nvSpPr>
      <dsp:spPr>
        <a:xfrm>
          <a:off x="2837962" y="3136460"/>
          <a:ext cx="1939791" cy="96989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rgbClr val="00B050"/>
              </a:solidFill>
            </a:rPr>
            <a:t>It’s the pressure that’s caused by protein to pull the water in the blood to the interstitial fluid</a:t>
          </a:r>
          <a:endParaRPr lang="en-US" sz="1500" kern="1200" dirty="0">
            <a:solidFill>
              <a:srgbClr val="00B050"/>
            </a:solidFill>
          </a:endParaRPr>
        </a:p>
      </dsp:txBody>
      <dsp:txXfrm>
        <a:off x="2837962" y="3136460"/>
        <a:ext cx="1939791" cy="969895"/>
      </dsp:txXfrm>
    </dsp:sp>
    <dsp:sp modelId="{F674B423-A74E-4BFF-B05B-2E53A30443FB}">
      <dsp:nvSpPr>
        <dsp:cNvPr id="0" name=""/>
        <dsp:cNvSpPr/>
      </dsp:nvSpPr>
      <dsp:spPr>
        <a:xfrm>
          <a:off x="3322910" y="4513711"/>
          <a:ext cx="1939791" cy="96989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rgbClr val="334E5D"/>
              </a:solidFill>
            </a:rPr>
            <a:t>(Albumin)</a:t>
          </a:r>
          <a:endParaRPr lang="en-US" sz="1500" kern="1200" dirty="0"/>
        </a:p>
      </dsp:txBody>
      <dsp:txXfrm>
        <a:off x="3322910" y="4513711"/>
        <a:ext cx="1939791" cy="969895"/>
      </dsp:txXfrm>
    </dsp:sp>
    <dsp:sp modelId="{9F321675-4A74-4FB1-A54B-9195D88C2BCD}">
      <dsp:nvSpPr>
        <dsp:cNvPr id="0" name=""/>
        <dsp:cNvSpPr/>
      </dsp:nvSpPr>
      <dsp:spPr>
        <a:xfrm>
          <a:off x="5185110" y="1759208"/>
          <a:ext cx="1939791" cy="96989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u="sng" kern="1200" dirty="0" smtClean="0">
              <a:solidFill>
                <a:srgbClr val="334E5D"/>
              </a:solidFill>
            </a:rPr>
            <a:t>Defense</a:t>
          </a:r>
          <a:endParaRPr lang="en-US" sz="1500" kern="1200" dirty="0"/>
        </a:p>
      </dsp:txBody>
      <dsp:txXfrm>
        <a:off x="5185110" y="1759208"/>
        <a:ext cx="1939791" cy="969895"/>
      </dsp:txXfrm>
    </dsp:sp>
    <dsp:sp modelId="{A06A59AC-0945-49A5-85F5-374D94B42B6F}">
      <dsp:nvSpPr>
        <dsp:cNvPr id="0" name=""/>
        <dsp:cNvSpPr/>
      </dsp:nvSpPr>
      <dsp:spPr>
        <a:xfrm>
          <a:off x="5670057" y="3136460"/>
          <a:ext cx="1939791" cy="96989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rgbClr val="334E5D"/>
              </a:solidFill>
            </a:rPr>
            <a:t>(Immunoglobulins and complement)</a:t>
          </a:r>
          <a:endParaRPr lang="en-US" sz="1500" kern="1200" dirty="0"/>
        </a:p>
      </dsp:txBody>
      <dsp:txXfrm>
        <a:off x="5670057" y="3136460"/>
        <a:ext cx="1939791" cy="969895"/>
      </dsp:txXfrm>
    </dsp:sp>
    <dsp:sp modelId="{D99421F2-2B3B-4556-B2FB-90349A4FCD31}">
      <dsp:nvSpPr>
        <dsp:cNvPr id="0" name=""/>
        <dsp:cNvSpPr/>
      </dsp:nvSpPr>
      <dsp:spPr>
        <a:xfrm>
          <a:off x="7532257" y="1759208"/>
          <a:ext cx="1939791" cy="96989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u="sng" kern="1200" dirty="0" smtClean="0">
              <a:solidFill>
                <a:srgbClr val="334E5D"/>
              </a:solidFill>
            </a:rPr>
            <a:t>Clotting and fibrinolysis </a:t>
          </a:r>
          <a:endParaRPr lang="en-US" sz="1500" kern="1200" dirty="0"/>
        </a:p>
      </dsp:txBody>
      <dsp:txXfrm>
        <a:off x="7532257" y="1759208"/>
        <a:ext cx="1939791" cy="969895"/>
      </dsp:txXfrm>
    </dsp:sp>
    <dsp:sp modelId="{8620B786-39FE-4C8B-B81D-8F46F73B772F}">
      <dsp:nvSpPr>
        <dsp:cNvPr id="0" name=""/>
        <dsp:cNvSpPr/>
      </dsp:nvSpPr>
      <dsp:spPr>
        <a:xfrm>
          <a:off x="8017204" y="3136460"/>
          <a:ext cx="1939791" cy="96989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rgbClr val="334E5D"/>
              </a:solidFill>
            </a:rPr>
            <a:t>(Thrombin and plasmin)</a:t>
          </a:r>
          <a:endParaRPr lang="en-US" sz="1500" kern="1200" dirty="0"/>
        </a:p>
      </dsp:txBody>
      <dsp:txXfrm>
        <a:off x="8017204" y="3136460"/>
        <a:ext cx="1939791" cy="969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D064A-8933-4E4C-B356-66187D15869F}">
      <dsp:nvSpPr>
        <dsp:cNvPr id="0" name=""/>
        <dsp:cNvSpPr/>
      </dsp:nvSpPr>
      <dsp:spPr>
        <a:xfrm>
          <a:off x="7252390" y="3350975"/>
          <a:ext cx="261528" cy="2039920"/>
        </a:xfrm>
        <a:custGeom>
          <a:avLst/>
          <a:gdLst/>
          <a:ahLst/>
          <a:cxnLst/>
          <a:rect l="0" t="0" r="0" b="0"/>
          <a:pathLst>
            <a:path>
              <a:moveTo>
                <a:pt x="0" y="0"/>
              </a:moveTo>
              <a:lnTo>
                <a:pt x="0" y="2039920"/>
              </a:lnTo>
              <a:lnTo>
                <a:pt x="261528" y="20399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0682AE-9B35-4901-8B3A-21829C6062A9}">
      <dsp:nvSpPr>
        <dsp:cNvPr id="0" name=""/>
        <dsp:cNvSpPr/>
      </dsp:nvSpPr>
      <dsp:spPr>
        <a:xfrm>
          <a:off x="7252390" y="3350975"/>
          <a:ext cx="261528" cy="802019"/>
        </a:xfrm>
        <a:custGeom>
          <a:avLst/>
          <a:gdLst/>
          <a:ahLst/>
          <a:cxnLst/>
          <a:rect l="0" t="0" r="0" b="0"/>
          <a:pathLst>
            <a:path>
              <a:moveTo>
                <a:pt x="0" y="0"/>
              </a:moveTo>
              <a:lnTo>
                <a:pt x="0" y="802019"/>
              </a:lnTo>
              <a:lnTo>
                <a:pt x="261528" y="80201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DCDAE1-C1F0-4A3A-B29C-8FB65A8FC087}">
      <dsp:nvSpPr>
        <dsp:cNvPr id="0" name=""/>
        <dsp:cNvSpPr/>
      </dsp:nvSpPr>
      <dsp:spPr>
        <a:xfrm>
          <a:off x="7904078" y="2113075"/>
          <a:ext cx="91440" cy="366139"/>
        </a:xfrm>
        <a:custGeom>
          <a:avLst/>
          <a:gdLst/>
          <a:ahLst/>
          <a:cxnLst/>
          <a:rect l="0" t="0" r="0" b="0"/>
          <a:pathLst>
            <a:path>
              <a:moveTo>
                <a:pt x="45720" y="0"/>
              </a:moveTo>
              <a:lnTo>
                <a:pt x="45720" y="36613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309A09-3296-429C-8EA7-B7162620B1EA}">
      <dsp:nvSpPr>
        <dsp:cNvPr id="0" name=""/>
        <dsp:cNvSpPr/>
      </dsp:nvSpPr>
      <dsp:spPr>
        <a:xfrm>
          <a:off x="5338675" y="875175"/>
          <a:ext cx="2611123" cy="366139"/>
        </a:xfrm>
        <a:custGeom>
          <a:avLst/>
          <a:gdLst/>
          <a:ahLst/>
          <a:cxnLst/>
          <a:rect l="0" t="0" r="0" b="0"/>
          <a:pathLst>
            <a:path>
              <a:moveTo>
                <a:pt x="0" y="0"/>
              </a:moveTo>
              <a:lnTo>
                <a:pt x="0" y="183069"/>
              </a:lnTo>
              <a:lnTo>
                <a:pt x="2611123" y="183069"/>
              </a:lnTo>
              <a:lnTo>
                <a:pt x="2611123" y="36613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262BA4-4544-4DAB-B80A-D45A2D185EA5}">
      <dsp:nvSpPr>
        <dsp:cNvPr id="0" name=""/>
        <dsp:cNvSpPr/>
      </dsp:nvSpPr>
      <dsp:spPr>
        <a:xfrm>
          <a:off x="3084973" y="3350975"/>
          <a:ext cx="261528" cy="967004"/>
        </a:xfrm>
        <a:custGeom>
          <a:avLst/>
          <a:gdLst/>
          <a:ahLst/>
          <a:cxnLst/>
          <a:rect l="0" t="0" r="0" b="0"/>
          <a:pathLst>
            <a:path>
              <a:moveTo>
                <a:pt x="0" y="0"/>
              </a:moveTo>
              <a:lnTo>
                <a:pt x="0" y="967004"/>
              </a:lnTo>
              <a:lnTo>
                <a:pt x="261528" y="96700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2B3FA4-EDF7-448C-AFB1-B4C062C36468}">
      <dsp:nvSpPr>
        <dsp:cNvPr id="0" name=""/>
        <dsp:cNvSpPr/>
      </dsp:nvSpPr>
      <dsp:spPr>
        <a:xfrm>
          <a:off x="2727551" y="2113075"/>
          <a:ext cx="1054830" cy="366139"/>
        </a:xfrm>
        <a:custGeom>
          <a:avLst/>
          <a:gdLst/>
          <a:ahLst/>
          <a:cxnLst/>
          <a:rect l="0" t="0" r="0" b="0"/>
          <a:pathLst>
            <a:path>
              <a:moveTo>
                <a:pt x="0" y="0"/>
              </a:moveTo>
              <a:lnTo>
                <a:pt x="0" y="183069"/>
              </a:lnTo>
              <a:lnTo>
                <a:pt x="1054830" y="183069"/>
              </a:lnTo>
              <a:lnTo>
                <a:pt x="1054830" y="36613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AD8521-4397-4EF8-9410-DBA9A226EC96}">
      <dsp:nvSpPr>
        <dsp:cNvPr id="0" name=""/>
        <dsp:cNvSpPr/>
      </dsp:nvSpPr>
      <dsp:spPr>
        <a:xfrm>
          <a:off x="975312" y="3350975"/>
          <a:ext cx="261528" cy="802019"/>
        </a:xfrm>
        <a:custGeom>
          <a:avLst/>
          <a:gdLst/>
          <a:ahLst/>
          <a:cxnLst/>
          <a:rect l="0" t="0" r="0" b="0"/>
          <a:pathLst>
            <a:path>
              <a:moveTo>
                <a:pt x="0" y="0"/>
              </a:moveTo>
              <a:lnTo>
                <a:pt x="0" y="802019"/>
              </a:lnTo>
              <a:lnTo>
                <a:pt x="261528" y="80201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A5689F-F582-441A-A090-D36C1579E69D}">
      <dsp:nvSpPr>
        <dsp:cNvPr id="0" name=""/>
        <dsp:cNvSpPr/>
      </dsp:nvSpPr>
      <dsp:spPr>
        <a:xfrm>
          <a:off x="1672720" y="2113075"/>
          <a:ext cx="1054830" cy="366139"/>
        </a:xfrm>
        <a:custGeom>
          <a:avLst/>
          <a:gdLst/>
          <a:ahLst/>
          <a:cxnLst/>
          <a:rect l="0" t="0" r="0" b="0"/>
          <a:pathLst>
            <a:path>
              <a:moveTo>
                <a:pt x="1054830" y="0"/>
              </a:moveTo>
              <a:lnTo>
                <a:pt x="1054830" y="183069"/>
              </a:lnTo>
              <a:lnTo>
                <a:pt x="0" y="183069"/>
              </a:lnTo>
              <a:lnTo>
                <a:pt x="0" y="36613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12DAE5-4092-4420-9C48-735566659448}">
      <dsp:nvSpPr>
        <dsp:cNvPr id="0" name=""/>
        <dsp:cNvSpPr/>
      </dsp:nvSpPr>
      <dsp:spPr>
        <a:xfrm>
          <a:off x="2727551" y="875175"/>
          <a:ext cx="2611123" cy="366139"/>
        </a:xfrm>
        <a:custGeom>
          <a:avLst/>
          <a:gdLst/>
          <a:ahLst/>
          <a:cxnLst/>
          <a:rect l="0" t="0" r="0" b="0"/>
          <a:pathLst>
            <a:path>
              <a:moveTo>
                <a:pt x="2611123" y="0"/>
              </a:moveTo>
              <a:lnTo>
                <a:pt x="2611123" y="183069"/>
              </a:lnTo>
              <a:lnTo>
                <a:pt x="0" y="183069"/>
              </a:lnTo>
              <a:lnTo>
                <a:pt x="0" y="36613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03F839-E663-44A5-B0B0-D88968CE0185}">
      <dsp:nvSpPr>
        <dsp:cNvPr id="0" name=""/>
        <dsp:cNvSpPr/>
      </dsp:nvSpPr>
      <dsp:spPr>
        <a:xfrm>
          <a:off x="4466914" y="3414"/>
          <a:ext cx="1743521" cy="87176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dirty="0" smtClean="0">
              <a:solidFill>
                <a:srgbClr val="4C8180"/>
              </a:solidFill>
              <a:latin typeface="Century Gothic" charset="0"/>
              <a:ea typeface="Century Gothic" charset="0"/>
              <a:cs typeface="Century Gothic" charset="0"/>
            </a:rPr>
            <a:t>Measurement of Plasma Proteins</a:t>
          </a:r>
          <a:endParaRPr lang="en-US" sz="1300" kern="1200" dirty="0"/>
        </a:p>
      </dsp:txBody>
      <dsp:txXfrm>
        <a:off x="4466914" y="3414"/>
        <a:ext cx="1743521" cy="871760"/>
      </dsp:txXfrm>
    </dsp:sp>
    <dsp:sp modelId="{99DF37F4-6C27-42CF-90C6-A3B9ECBB3DA6}">
      <dsp:nvSpPr>
        <dsp:cNvPr id="0" name=""/>
        <dsp:cNvSpPr/>
      </dsp:nvSpPr>
      <dsp:spPr>
        <a:xfrm>
          <a:off x="1855790" y="1241314"/>
          <a:ext cx="1743521" cy="87176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30AAB1"/>
              </a:solidFill>
              <a:ea typeface="ＭＳ Ｐゴシック" charset="-128"/>
            </a:rPr>
            <a:t>A) Quantitative measurement of a specific protein:</a:t>
          </a:r>
          <a:endParaRPr lang="en-US" sz="1300" kern="1200" dirty="0"/>
        </a:p>
      </dsp:txBody>
      <dsp:txXfrm>
        <a:off x="1855790" y="1241314"/>
        <a:ext cx="1743521" cy="871760"/>
      </dsp:txXfrm>
    </dsp:sp>
    <dsp:sp modelId="{C63E7B26-7870-47A4-8CED-C1F119FA1097}">
      <dsp:nvSpPr>
        <dsp:cNvPr id="0" name=""/>
        <dsp:cNvSpPr/>
      </dsp:nvSpPr>
      <dsp:spPr>
        <a:xfrm>
          <a:off x="800959" y="2479215"/>
          <a:ext cx="1743521" cy="87176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0000"/>
              </a:solidFill>
              <a:ea typeface="ＭＳ Ｐゴシック" charset="-128"/>
            </a:rPr>
            <a:t>Chemical:</a:t>
          </a:r>
          <a:endParaRPr lang="en-US" sz="1800" kern="1200" dirty="0"/>
        </a:p>
      </dsp:txBody>
      <dsp:txXfrm>
        <a:off x="800959" y="2479215"/>
        <a:ext cx="1743521" cy="871760"/>
      </dsp:txXfrm>
    </dsp:sp>
    <dsp:sp modelId="{E17A91D5-82A7-4348-AA06-A311017AF759}">
      <dsp:nvSpPr>
        <dsp:cNvPr id="0" name=""/>
        <dsp:cNvSpPr/>
      </dsp:nvSpPr>
      <dsp:spPr>
        <a:xfrm>
          <a:off x="1236840" y="3717115"/>
          <a:ext cx="1743521" cy="87176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rgbClr val="00B050"/>
              </a:solidFill>
            </a:rPr>
            <a:t>specific way to measure specific protein.</a:t>
          </a:r>
          <a:endParaRPr lang="en-US" sz="1300" kern="1200" dirty="0"/>
        </a:p>
      </dsp:txBody>
      <dsp:txXfrm>
        <a:off x="1236840" y="3717115"/>
        <a:ext cx="1743521" cy="871760"/>
      </dsp:txXfrm>
    </dsp:sp>
    <dsp:sp modelId="{E0B10E85-E796-4046-BBCE-05002B3E1414}">
      <dsp:nvSpPr>
        <dsp:cNvPr id="0" name=""/>
        <dsp:cNvSpPr/>
      </dsp:nvSpPr>
      <dsp:spPr>
        <a:xfrm>
          <a:off x="2910620" y="2479215"/>
          <a:ext cx="1743521" cy="87176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0000"/>
              </a:solidFill>
              <a:ea typeface="ＭＳ Ｐゴシック" charset="-128"/>
            </a:rPr>
            <a:t>immunological reactions:</a:t>
          </a:r>
          <a:endParaRPr lang="en-US" sz="1800" kern="1200" dirty="0"/>
        </a:p>
      </dsp:txBody>
      <dsp:txXfrm>
        <a:off x="2910620" y="2479215"/>
        <a:ext cx="1743521" cy="871760"/>
      </dsp:txXfrm>
    </dsp:sp>
    <dsp:sp modelId="{9BA5072E-C46D-4C44-B4E8-9DCB0F9B5DAB}">
      <dsp:nvSpPr>
        <dsp:cNvPr id="0" name=""/>
        <dsp:cNvSpPr/>
      </dsp:nvSpPr>
      <dsp:spPr>
        <a:xfrm>
          <a:off x="3346501" y="3717115"/>
          <a:ext cx="3801277" cy="120173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rgbClr val="00B050"/>
              </a:solidFill>
            </a:rPr>
            <a:t>Immunological reaction: some proteins we can’t design a test sensitive enough to pick up level of the protein; we raise the antibodies against it since they are very specific they increase sensitivity.</a:t>
          </a:r>
        </a:p>
        <a:p>
          <a:pPr lvl="0" algn="ctr" defTabSz="577850">
            <a:lnSpc>
              <a:spcPct val="90000"/>
            </a:lnSpc>
            <a:spcBef>
              <a:spcPct val="0"/>
            </a:spcBef>
            <a:spcAft>
              <a:spcPct val="35000"/>
            </a:spcAft>
          </a:pPr>
          <a:r>
            <a:rPr lang="en-US" sz="1300" kern="1200" dirty="0" smtClean="0">
              <a:solidFill>
                <a:srgbClr val="00B050"/>
              </a:solidFill>
            </a:rPr>
            <a:t>both ways  give the exact amount of wanted to protein. </a:t>
          </a:r>
          <a:endParaRPr lang="en-US" sz="1300" kern="1200" dirty="0"/>
        </a:p>
      </dsp:txBody>
      <dsp:txXfrm>
        <a:off x="3346501" y="3717115"/>
        <a:ext cx="3801277" cy="1201730"/>
      </dsp:txXfrm>
    </dsp:sp>
    <dsp:sp modelId="{BB1A3506-2574-4EDF-B769-1FC275293327}">
      <dsp:nvSpPr>
        <dsp:cNvPr id="0" name=""/>
        <dsp:cNvSpPr/>
      </dsp:nvSpPr>
      <dsp:spPr>
        <a:xfrm>
          <a:off x="7078038" y="1241314"/>
          <a:ext cx="1743521" cy="87176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30AAB1"/>
              </a:solidFill>
              <a:ea typeface="ＭＳ Ｐゴシック" charset="-128"/>
            </a:rPr>
            <a:t>B) </a:t>
          </a:r>
          <a:r>
            <a:rPr lang="en-US" sz="1300" b="1" kern="1200" dirty="0" err="1" smtClean="0">
              <a:solidFill>
                <a:srgbClr val="30AAB1"/>
              </a:solidFill>
              <a:ea typeface="ＭＳ Ｐゴシック" charset="-128"/>
            </a:rPr>
            <a:t>Semiquantitative</a:t>
          </a:r>
          <a:r>
            <a:rPr lang="en-US" sz="1300" b="1" kern="1200" dirty="0" smtClean="0">
              <a:solidFill>
                <a:srgbClr val="30AAB1"/>
              </a:solidFill>
              <a:ea typeface="ＭＳ Ｐゴシック" charset="-128"/>
            </a:rPr>
            <a:t> measurement by electrophoresis:</a:t>
          </a:r>
          <a:endParaRPr lang="en-US" sz="1300" kern="1200" dirty="0"/>
        </a:p>
      </dsp:txBody>
      <dsp:txXfrm>
        <a:off x="7078038" y="1241314"/>
        <a:ext cx="1743521" cy="871760"/>
      </dsp:txXfrm>
    </dsp:sp>
    <dsp:sp modelId="{998B5A12-D1F1-4591-B1DC-7608F5062F01}">
      <dsp:nvSpPr>
        <dsp:cNvPr id="0" name=""/>
        <dsp:cNvSpPr/>
      </dsp:nvSpPr>
      <dsp:spPr>
        <a:xfrm>
          <a:off x="7078038" y="2479215"/>
          <a:ext cx="1743521" cy="87176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rgbClr val="334E5D"/>
              </a:solidFill>
              <a:ea typeface="ＭＳ Ｐゴシック" charset="-128"/>
            </a:rPr>
            <a:t>Proteins are separated by their electrical charge in electrophoresis</a:t>
          </a:r>
          <a:endParaRPr lang="en-US" sz="1300" kern="1200" dirty="0"/>
        </a:p>
      </dsp:txBody>
      <dsp:txXfrm>
        <a:off x="7078038" y="2479215"/>
        <a:ext cx="1743521" cy="871760"/>
      </dsp:txXfrm>
    </dsp:sp>
    <dsp:sp modelId="{4CBEFDB1-B381-41D4-A9A8-535A6D0E2DC4}">
      <dsp:nvSpPr>
        <dsp:cNvPr id="0" name=""/>
        <dsp:cNvSpPr/>
      </dsp:nvSpPr>
      <dsp:spPr>
        <a:xfrm>
          <a:off x="7513918" y="3717115"/>
          <a:ext cx="1743521" cy="87176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rgbClr val="FF0000"/>
              </a:solidFill>
              <a:ea typeface="ＭＳ Ｐゴシック" charset="-128"/>
            </a:rPr>
            <a:t>Five separate bands </a:t>
          </a:r>
          <a:r>
            <a:rPr lang="en-US" sz="1300" kern="1200" dirty="0" smtClean="0">
              <a:solidFill>
                <a:srgbClr val="334E5D"/>
              </a:solidFill>
              <a:ea typeface="ＭＳ Ｐゴシック" charset="-128"/>
            </a:rPr>
            <a:t>of proteins are observed</a:t>
          </a:r>
          <a:endParaRPr lang="en-US" sz="1300" kern="1200" dirty="0"/>
        </a:p>
      </dsp:txBody>
      <dsp:txXfrm>
        <a:off x="7513918" y="3717115"/>
        <a:ext cx="1743521" cy="871760"/>
      </dsp:txXfrm>
    </dsp:sp>
    <dsp:sp modelId="{C08FA666-9077-4488-832B-529D65CF2146}">
      <dsp:nvSpPr>
        <dsp:cNvPr id="0" name=""/>
        <dsp:cNvSpPr/>
      </dsp:nvSpPr>
      <dsp:spPr>
        <a:xfrm>
          <a:off x="7513918" y="4955015"/>
          <a:ext cx="1743521" cy="87176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rgbClr val="334E5D"/>
              </a:solidFill>
              <a:ea typeface="ＭＳ Ｐゴシック" charset="-128"/>
            </a:rPr>
            <a:t>These bands change in disease</a:t>
          </a:r>
          <a:endParaRPr lang="en-US" sz="1300" kern="1200" dirty="0"/>
        </a:p>
      </dsp:txBody>
      <dsp:txXfrm>
        <a:off x="7513918" y="4955015"/>
        <a:ext cx="1743521" cy="871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54DA1-7F88-4B3B-9501-65F25A446BAC}">
      <dsp:nvSpPr>
        <dsp:cNvPr id="0" name=""/>
        <dsp:cNvSpPr/>
      </dsp:nvSpPr>
      <dsp:spPr>
        <a:xfrm>
          <a:off x="5304595" y="949774"/>
          <a:ext cx="4549287" cy="315818"/>
        </a:xfrm>
        <a:custGeom>
          <a:avLst/>
          <a:gdLst/>
          <a:ahLst/>
          <a:cxnLst/>
          <a:rect l="0" t="0" r="0" b="0"/>
          <a:pathLst>
            <a:path>
              <a:moveTo>
                <a:pt x="0" y="0"/>
              </a:moveTo>
              <a:lnTo>
                <a:pt x="0" y="157909"/>
              </a:lnTo>
              <a:lnTo>
                <a:pt x="4549287" y="157909"/>
              </a:lnTo>
              <a:lnTo>
                <a:pt x="4549287" y="31581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EEA8F7-5063-49CD-A6A3-03D35BFBD0AF}">
      <dsp:nvSpPr>
        <dsp:cNvPr id="0" name=""/>
        <dsp:cNvSpPr/>
      </dsp:nvSpPr>
      <dsp:spPr>
        <a:xfrm>
          <a:off x="7432609" y="3085307"/>
          <a:ext cx="225584" cy="1759559"/>
        </a:xfrm>
        <a:custGeom>
          <a:avLst/>
          <a:gdLst/>
          <a:ahLst/>
          <a:cxnLst/>
          <a:rect l="0" t="0" r="0" b="0"/>
          <a:pathLst>
            <a:path>
              <a:moveTo>
                <a:pt x="0" y="0"/>
              </a:moveTo>
              <a:lnTo>
                <a:pt x="0" y="1759559"/>
              </a:lnTo>
              <a:lnTo>
                <a:pt x="225584" y="175955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5F55EE-E8FD-48F1-8EAA-3C35067945CF}">
      <dsp:nvSpPr>
        <dsp:cNvPr id="0" name=""/>
        <dsp:cNvSpPr/>
      </dsp:nvSpPr>
      <dsp:spPr>
        <a:xfrm>
          <a:off x="7432609" y="3085307"/>
          <a:ext cx="225584" cy="691792"/>
        </a:xfrm>
        <a:custGeom>
          <a:avLst/>
          <a:gdLst/>
          <a:ahLst/>
          <a:cxnLst/>
          <a:rect l="0" t="0" r="0" b="0"/>
          <a:pathLst>
            <a:path>
              <a:moveTo>
                <a:pt x="0" y="0"/>
              </a:moveTo>
              <a:lnTo>
                <a:pt x="0" y="691792"/>
              </a:lnTo>
              <a:lnTo>
                <a:pt x="225584" y="69179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9B81A3-5094-4CFC-8E9F-67560FAA1012}">
      <dsp:nvSpPr>
        <dsp:cNvPr id="0" name=""/>
        <dsp:cNvSpPr/>
      </dsp:nvSpPr>
      <dsp:spPr>
        <a:xfrm>
          <a:off x="7988448" y="2017540"/>
          <a:ext cx="91440" cy="315818"/>
        </a:xfrm>
        <a:custGeom>
          <a:avLst/>
          <a:gdLst/>
          <a:ahLst/>
          <a:cxnLst/>
          <a:rect l="0" t="0" r="0" b="0"/>
          <a:pathLst>
            <a:path>
              <a:moveTo>
                <a:pt x="45720" y="0"/>
              </a:moveTo>
              <a:lnTo>
                <a:pt x="45720" y="31581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BBB05C-758E-47EC-A9FF-BBE7C99F1960}">
      <dsp:nvSpPr>
        <dsp:cNvPr id="0" name=""/>
        <dsp:cNvSpPr/>
      </dsp:nvSpPr>
      <dsp:spPr>
        <a:xfrm>
          <a:off x="5304595" y="949774"/>
          <a:ext cx="2729572" cy="315818"/>
        </a:xfrm>
        <a:custGeom>
          <a:avLst/>
          <a:gdLst/>
          <a:ahLst/>
          <a:cxnLst/>
          <a:rect l="0" t="0" r="0" b="0"/>
          <a:pathLst>
            <a:path>
              <a:moveTo>
                <a:pt x="0" y="0"/>
              </a:moveTo>
              <a:lnTo>
                <a:pt x="0" y="157909"/>
              </a:lnTo>
              <a:lnTo>
                <a:pt x="2729572" y="157909"/>
              </a:lnTo>
              <a:lnTo>
                <a:pt x="2729572" y="31581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B177AD-F7EB-415D-8159-069627D268C6}">
      <dsp:nvSpPr>
        <dsp:cNvPr id="0" name=""/>
        <dsp:cNvSpPr/>
      </dsp:nvSpPr>
      <dsp:spPr>
        <a:xfrm>
          <a:off x="5612894" y="3085307"/>
          <a:ext cx="225584" cy="691792"/>
        </a:xfrm>
        <a:custGeom>
          <a:avLst/>
          <a:gdLst/>
          <a:ahLst/>
          <a:cxnLst/>
          <a:rect l="0" t="0" r="0" b="0"/>
          <a:pathLst>
            <a:path>
              <a:moveTo>
                <a:pt x="0" y="0"/>
              </a:moveTo>
              <a:lnTo>
                <a:pt x="0" y="691792"/>
              </a:lnTo>
              <a:lnTo>
                <a:pt x="225584" y="69179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BC1559-D7EF-4726-B54E-3A49E87D987A}">
      <dsp:nvSpPr>
        <dsp:cNvPr id="0" name=""/>
        <dsp:cNvSpPr/>
      </dsp:nvSpPr>
      <dsp:spPr>
        <a:xfrm>
          <a:off x="6168733" y="2017540"/>
          <a:ext cx="91440" cy="315818"/>
        </a:xfrm>
        <a:custGeom>
          <a:avLst/>
          <a:gdLst/>
          <a:ahLst/>
          <a:cxnLst/>
          <a:rect l="0" t="0" r="0" b="0"/>
          <a:pathLst>
            <a:path>
              <a:moveTo>
                <a:pt x="45720" y="0"/>
              </a:moveTo>
              <a:lnTo>
                <a:pt x="45720" y="31581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38E3A6-2ACC-4981-BE8C-5F71273FCD44}">
      <dsp:nvSpPr>
        <dsp:cNvPr id="0" name=""/>
        <dsp:cNvSpPr/>
      </dsp:nvSpPr>
      <dsp:spPr>
        <a:xfrm>
          <a:off x="5304595" y="949774"/>
          <a:ext cx="909857" cy="315818"/>
        </a:xfrm>
        <a:custGeom>
          <a:avLst/>
          <a:gdLst/>
          <a:ahLst/>
          <a:cxnLst/>
          <a:rect l="0" t="0" r="0" b="0"/>
          <a:pathLst>
            <a:path>
              <a:moveTo>
                <a:pt x="0" y="0"/>
              </a:moveTo>
              <a:lnTo>
                <a:pt x="0" y="157909"/>
              </a:lnTo>
              <a:lnTo>
                <a:pt x="909857" y="157909"/>
              </a:lnTo>
              <a:lnTo>
                <a:pt x="909857" y="31581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FB3B86-7C15-4A11-BBD7-926D0F222939}">
      <dsp:nvSpPr>
        <dsp:cNvPr id="0" name=""/>
        <dsp:cNvSpPr/>
      </dsp:nvSpPr>
      <dsp:spPr>
        <a:xfrm>
          <a:off x="3793179" y="3085307"/>
          <a:ext cx="225584" cy="691792"/>
        </a:xfrm>
        <a:custGeom>
          <a:avLst/>
          <a:gdLst/>
          <a:ahLst/>
          <a:cxnLst/>
          <a:rect l="0" t="0" r="0" b="0"/>
          <a:pathLst>
            <a:path>
              <a:moveTo>
                <a:pt x="0" y="0"/>
              </a:moveTo>
              <a:lnTo>
                <a:pt x="0" y="691792"/>
              </a:lnTo>
              <a:lnTo>
                <a:pt x="225584" y="69179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748DB4-907F-4D0E-AD38-09275E7E7692}">
      <dsp:nvSpPr>
        <dsp:cNvPr id="0" name=""/>
        <dsp:cNvSpPr/>
      </dsp:nvSpPr>
      <dsp:spPr>
        <a:xfrm>
          <a:off x="4349017" y="2017540"/>
          <a:ext cx="91440" cy="315818"/>
        </a:xfrm>
        <a:custGeom>
          <a:avLst/>
          <a:gdLst/>
          <a:ahLst/>
          <a:cxnLst/>
          <a:rect l="0" t="0" r="0" b="0"/>
          <a:pathLst>
            <a:path>
              <a:moveTo>
                <a:pt x="45720" y="0"/>
              </a:moveTo>
              <a:lnTo>
                <a:pt x="45720" y="31581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F031E9-F27B-4222-9387-DB0297B3956F}">
      <dsp:nvSpPr>
        <dsp:cNvPr id="0" name=""/>
        <dsp:cNvSpPr/>
      </dsp:nvSpPr>
      <dsp:spPr>
        <a:xfrm>
          <a:off x="4394737" y="949774"/>
          <a:ext cx="909857" cy="315818"/>
        </a:xfrm>
        <a:custGeom>
          <a:avLst/>
          <a:gdLst/>
          <a:ahLst/>
          <a:cxnLst/>
          <a:rect l="0" t="0" r="0" b="0"/>
          <a:pathLst>
            <a:path>
              <a:moveTo>
                <a:pt x="909857" y="0"/>
              </a:moveTo>
              <a:lnTo>
                <a:pt x="909857" y="157909"/>
              </a:lnTo>
              <a:lnTo>
                <a:pt x="0" y="157909"/>
              </a:lnTo>
              <a:lnTo>
                <a:pt x="0" y="31581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626D27-6F99-4B4A-8F13-F08382C84675}">
      <dsp:nvSpPr>
        <dsp:cNvPr id="0" name=""/>
        <dsp:cNvSpPr/>
      </dsp:nvSpPr>
      <dsp:spPr>
        <a:xfrm>
          <a:off x="2575022" y="949774"/>
          <a:ext cx="2729572" cy="315818"/>
        </a:xfrm>
        <a:custGeom>
          <a:avLst/>
          <a:gdLst/>
          <a:ahLst/>
          <a:cxnLst/>
          <a:rect l="0" t="0" r="0" b="0"/>
          <a:pathLst>
            <a:path>
              <a:moveTo>
                <a:pt x="2729572" y="0"/>
              </a:moveTo>
              <a:lnTo>
                <a:pt x="2729572" y="157909"/>
              </a:lnTo>
              <a:lnTo>
                <a:pt x="0" y="157909"/>
              </a:lnTo>
              <a:lnTo>
                <a:pt x="0" y="31581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C83E9B-6C5F-4120-96BB-57615FC5A74B}">
      <dsp:nvSpPr>
        <dsp:cNvPr id="0" name=""/>
        <dsp:cNvSpPr/>
      </dsp:nvSpPr>
      <dsp:spPr>
        <a:xfrm>
          <a:off x="755307" y="949774"/>
          <a:ext cx="4549287" cy="315818"/>
        </a:xfrm>
        <a:custGeom>
          <a:avLst/>
          <a:gdLst/>
          <a:ahLst/>
          <a:cxnLst/>
          <a:rect l="0" t="0" r="0" b="0"/>
          <a:pathLst>
            <a:path>
              <a:moveTo>
                <a:pt x="4549287" y="0"/>
              </a:moveTo>
              <a:lnTo>
                <a:pt x="4549287" y="157909"/>
              </a:lnTo>
              <a:lnTo>
                <a:pt x="0" y="157909"/>
              </a:lnTo>
              <a:lnTo>
                <a:pt x="0" y="31581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2E6F69-FA8C-416F-938B-1E8304234AD1}">
      <dsp:nvSpPr>
        <dsp:cNvPr id="0" name=""/>
        <dsp:cNvSpPr/>
      </dsp:nvSpPr>
      <dsp:spPr>
        <a:xfrm>
          <a:off x="4552647" y="197825"/>
          <a:ext cx="1503896" cy="75194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4C8180"/>
              </a:solidFill>
              <a:latin typeface="Century Gothic" charset="0"/>
              <a:ea typeface="Century Gothic" charset="0"/>
              <a:cs typeface="Century Gothic" charset="0"/>
            </a:rPr>
            <a:t>Types of Plasma Proteins</a:t>
          </a:r>
          <a:endParaRPr lang="en-US" sz="1700" kern="1200" dirty="0"/>
        </a:p>
      </dsp:txBody>
      <dsp:txXfrm>
        <a:off x="4552647" y="197825"/>
        <a:ext cx="1503896" cy="751948"/>
      </dsp:txXfrm>
    </dsp:sp>
    <dsp:sp modelId="{02B0C93D-766E-4B81-A4E6-AE7F6DF37C96}">
      <dsp:nvSpPr>
        <dsp:cNvPr id="0" name=""/>
        <dsp:cNvSpPr/>
      </dsp:nvSpPr>
      <dsp:spPr>
        <a:xfrm>
          <a:off x="3359" y="1265592"/>
          <a:ext cx="1503896" cy="75194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en-US" sz="1700" kern="1200" dirty="0" err="1" smtClean="0">
              <a:solidFill>
                <a:srgbClr val="334E5D"/>
              </a:solidFill>
              <a:ea typeface="ＭＳ Ｐゴシック" charset="-128"/>
            </a:rPr>
            <a:t>Prealbumin</a:t>
          </a:r>
          <a:endParaRPr lang="en-US" sz="1700" kern="1200" dirty="0"/>
        </a:p>
      </dsp:txBody>
      <dsp:txXfrm>
        <a:off x="3359" y="1265592"/>
        <a:ext cx="1503896" cy="751948"/>
      </dsp:txXfrm>
    </dsp:sp>
    <dsp:sp modelId="{09C53085-B80F-4035-AB1A-1093501589C3}">
      <dsp:nvSpPr>
        <dsp:cNvPr id="0" name=""/>
        <dsp:cNvSpPr/>
      </dsp:nvSpPr>
      <dsp:spPr>
        <a:xfrm>
          <a:off x="1823074" y="1265592"/>
          <a:ext cx="1503896" cy="75194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en-US" sz="1700" kern="1200" dirty="0" smtClean="0">
              <a:solidFill>
                <a:srgbClr val="334E5D"/>
              </a:solidFill>
              <a:ea typeface="ＭＳ Ｐゴシック" charset="-128"/>
            </a:rPr>
            <a:t>Albumin</a:t>
          </a:r>
          <a:endParaRPr lang="en-US" sz="1700" kern="1200" dirty="0"/>
        </a:p>
      </dsp:txBody>
      <dsp:txXfrm>
        <a:off x="1823074" y="1265592"/>
        <a:ext cx="1503896" cy="751948"/>
      </dsp:txXfrm>
    </dsp:sp>
    <dsp:sp modelId="{849DED78-568C-448F-91C1-1D3ECC46F3C2}">
      <dsp:nvSpPr>
        <dsp:cNvPr id="0" name=""/>
        <dsp:cNvSpPr/>
      </dsp:nvSpPr>
      <dsp:spPr>
        <a:xfrm>
          <a:off x="3642789" y="1265592"/>
          <a:ext cx="1503896" cy="75194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l-GR" altLang="en-US" sz="1700" kern="1200" dirty="0" smtClean="0">
              <a:solidFill>
                <a:srgbClr val="334E5D"/>
              </a:solidFill>
              <a:ea typeface="ＭＳ Ｐゴシック" charset="-128"/>
            </a:rPr>
            <a:t>α</a:t>
          </a:r>
          <a:r>
            <a:rPr lang="en-US" altLang="en-US" sz="1700" kern="1200" dirty="0" smtClean="0">
              <a:solidFill>
                <a:srgbClr val="334E5D"/>
              </a:solidFill>
              <a:ea typeface="ＭＳ Ｐゴシック" charset="-128"/>
            </a:rPr>
            <a:t>1-Globulins:</a:t>
          </a:r>
          <a:endParaRPr lang="en-US" sz="1700" kern="1200" dirty="0"/>
        </a:p>
      </dsp:txBody>
      <dsp:txXfrm>
        <a:off x="3642789" y="1265592"/>
        <a:ext cx="1503896" cy="751948"/>
      </dsp:txXfrm>
    </dsp:sp>
    <dsp:sp modelId="{FB09E902-0744-45AE-8264-722DDC215AF5}">
      <dsp:nvSpPr>
        <dsp:cNvPr id="0" name=""/>
        <dsp:cNvSpPr/>
      </dsp:nvSpPr>
      <dsp:spPr>
        <a:xfrm>
          <a:off x="3642789" y="2333359"/>
          <a:ext cx="1503896" cy="75194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en-US" sz="1700" kern="1200" dirty="0" smtClean="0">
              <a:solidFill>
                <a:srgbClr val="FF0000"/>
              </a:solidFill>
              <a:ea typeface="ＭＳ Ｐゴシック" charset="-128"/>
            </a:rPr>
            <a:t>a1-Antitrypsin </a:t>
          </a:r>
          <a:endParaRPr lang="en-US" sz="1700" kern="1200" dirty="0"/>
        </a:p>
      </dsp:txBody>
      <dsp:txXfrm>
        <a:off x="3642789" y="2333359"/>
        <a:ext cx="1503896" cy="751948"/>
      </dsp:txXfrm>
    </dsp:sp>
    <dsp:sp modelId="{684CE37B-6B3B-4504-8F09-299706A551DA}">
      <dsp:nvSpPr>
        <dsp:cNvPr id="0" name=""/>
        <dsp:cNvSpPr/>
      </dsp:nvSpPr>
      <dsp:spPr>
        <a:xfrm>
          <a:off x="4018763" y="3401126"/>
          <a:ext cx="1503896" cy="75194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l-GR" altLang="en-US" sz="1700" kern="1200" dirty="0" smtClean="0">
              <a:solidFill>
                <a:srgbClr val="FF0000"/>
              </a:solidFill>
              <a:ea typeface="ＭＳ Ｐゴシック" charset="-128"/>
            </a:rPr>
            <a:t>α</a:t>
          </a:r>
          <a:r>
            <a:rPr lang="en-US" altLang="en-US" sz="1700" kern="1200" dirty="0" smtClean="0">
              <a:solidFill>
                <a:srgbClr val="FF0000"/>
              </a:solidFill>
              <a:ea typeface="ＭＳ Ｐゴシック" charset="-128"/>
            </a:rPr>
            <a:t>-fetoprotein</a:t>
          </a:r>
          <a:endParaRPr lang="en-US" sz="1700" kern="1200" dirty="0"/>
        </a:p>
      </dsp:txBody>
      <dsp:txXfrm>
        <a:off x="4018763" y="3401126"/>
        <a:ext cx="1503896" cy="751948"/>
      </dsp:txXfrm>
    </dsp:sp>
    <dsp:sp modelId="{57D780AA-6C13-4F2B-8A40-C99EC46DE1EE}">
      <dsp:nvSpPr>
        <dsp:cNvPr id="0" name=""/>
        <dsp:cNvSpPr/>
      </dsp:nvSpPr>
      <dsp:spPr>
        <a:xfrm>
          <a:off x="5462504" y="1265592"/>
          <a:ext cx="1503896" cy="75194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l-GR" altLang="en-US" sz="1700" kern="1200" dirty="0" smtClean="0">
              <a:solidFill>
                <a:srgbClr val="334E5D"/>
              </a:solidFill>
              <a:ea typeface="ＭＳ Ｐゴシック" charset="-128"/>
            </a:rPr>
            <a:t>α</a:t>
          </a:r>
          <a:r>
            <a:rPr lang="en-US" altLang="en-US" sz="1700" kern="1200" dirty="0" smtClean="0">
              <a:solidFill>
                <a:srgbClr val="334E5D"/>
              </a:solidFill>
              <a:ea typeface="ＭＳ Ｐゴシック" charset="-128"/>
            </a:rPr>
            <a:t>2-Globulins: </a:t>
          </a:r>
          <a:endParaRPr lang="en-US" sz="1700" kern="1200" dirty="0"/>
        </a:p>
      </dsp:txBody>
      <dsp:txXfrm>
        <a:off x="5462504" y="1265592"/>
        <a:ext cx="1503896" cy="751948"/>
      </dsp:txXfrm>
    </dsp:sp>
    <dsp:sp modelId="{37A9A397-BA55-4D4E-885C-B245647AF48B}">
      <dsp:nvSpPr>
        <dsp:cNvPr id="0" name=""/>
        <dsp:cNvSpPr/>
      </dsp:nvSpPr>
      <dsp:spPr>
        <a:xfrm>
          <a:off x="5462504" y="2333359"/>
          <a:ext cx="1503896" cy="75194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en-US" sz="1700" kern="1200" dirty="0" err="1" smtClean="0">
              <a:solidFill>
                <a:srgbClr val="FF0000"/>
              </a:solidFill>
              <a:ea typeface="ＭＳ Ｐゴシック" charset="-128"/>
            </a:rPr>
            <a:t>Ceruloplasmin</a:t>
          </a:r>
          <a:r>
            <a:rPr lang="en-US" altLang="en-US" sz="1700" kern="1200" dirty="0" smtClean="0">
              <a:solidFill>
                <a:srgbClr val="334E5D"/>
              </a:solidFill>
              <a:ea typeface="ＭＳ Ｐゴシック" charset="-128"/>
            </a:rPr>
            <a:t>, </a:t>
          </a:r>
          <a:endParaRPr lang="en-US" sz="1700" kern="1200" dirty="0"/>
        </a:p>
      </dsp:txBody>
      <dsp:txXfrm>
        <a:off x="5462504" y="2333359"/>
        <a:ext cx="1503896" cy="751948"/>
      </dsp:txXfrm>
    </dsp:sp>
    <dsp:sp modelId="{89158127-90A9-4DF2-9A0D-5312D9F70CD7}">
      <dsp:nvSpPr>
        <dsp:cNvPr id="0" name=""/>
        <dsp:cNvSpPr/>
      </dsp:nvSpPr>
      <dsp:spPr>
        <a:xfrm>
          <a:off x="5838478" y="3401126"/>
          <a:ext cx="1503896" cy="75194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en-US" sz="1700" kern="1200" dirty="0" err="1" smtClean="0">
              <a:solidFill>
                <a:srgbClr val="FF0000"/>
              </a:solidFill>
              <a:ea typeface="ＭＳ Ｐゴシック" charset="-128"/>
            </a:rPr>
            <a:t>haptoglobin</a:t>
          </a:r>
          <a:endParaRPr lang="en-US" sz="1700" kern="1200" dirty="0"/>
        </a:p>
      </dsp:txBody>
      <dsp:txXfrm>
        <a:off x="5838478" y="3401126"/>
        <a:ext cx="1503896" cy="751948"/>
      </dsp:txXfrm>
    </dsp:sp>
    <dsp:sp modelId="{90B9602A-3C97-46C1-8E98-C5803C3A439C}">
      <dsp:nvSpPr>
        <dsp:cNvPr id="0" name=""/>
        <dsp:cNvSpPr/>
      </dsp:nvSpPr>
      <dsp:spPr>
        <a:xfrm>
          <a:off x="7282219" y="1265592"/>
          <a:ext cx="1503896" cy="75194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l-GR" altLang="en-US" sz="1700" kern="1200" dirty="0" smtClean="0">
              <a:solidFill>
                <a:srgbClr val="334E5D"/>
              </a:solidFill>
              <a:ea typeface="ＭＳ Ｐゴシック" charset="-128"/>
            </a:rPr>
            <a:t>β</a:t>
          </a:r>
          <a:r>
            <a:rPr lang="en-US" altLang="en-US" sz="1700" kern="1200" dirty="0" smtClean="0">
              <a:solidFill>
                <a:srgbClr val="334E5D"/>
              </a:solidFill>
              <a:ea typeface="ＭＳ Ｐゴシック" charset="-128"/>
            </a:rPr>
            <a:t>-Globulins:</a:t>
          </a:r>
          <a:endParaRPr lang="en-US" sz="1700" kern="1200" dirty="0"/>
        </a:p>
      </dsp:txBody>
      <dsp:txXfrm>
        <a:off x="7282219" y="1265592"/>
        <a:ext cx="1503896" cy="751948"/>
      </dsp:txXfrm>
    </dsp:sp>
    <dsp:sp modelId="{FCB5EEE1-4436-4093-9B64-CD232BA2A563}">
      <dsp:nvSpPr>
        <dsp:cNvPr id="0" name=""/>
        <dsp:cNvSpPr/>
      </dsp:nvSpPr>
      <dsp:spPr>
        <a:xfrm>
          <a:off x="7282219" y="2333359"/>
          <a:ext cx="1503896" cy="75194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en-US" sz="1700" kern="1200" dirty="0" smtClean="0">
              <a:solidFill>
                <a:srgbClr val="FF0000"/>
              </a:solidFill>
              <a:ea typeface="ＭＳ Ｐゴシック" charset="-128"/>
            </a:rPr>
            <a:t>CRP</a:t>
          </a:r>
          <a:endParaRPr lang="en-US" sz="1700" kern="1200" dirty="0"/>
        </a:p>
      </dsp:txBody>
      <dsp:txXfrm>
        <a:off x="7282219" y="2333359"/>
        <a:ext cx="1503896" cy="751948"/>
      </dsp:txXfrm>
    </dsp:sp>
    <dsp:sp modelId="{910C7FFB-2463-40BE-B120-0E9F2BB25652}">
      <dsp:nvSpPr>
        <dsp:cNvPr id="0" name=""/>
        <dsp:cNvSpPr/>
      </dsp:nvSpPr>
      <dsp:spPr>
        <a:xfrm>
          <a:off x="7658194" y="3401126"/>
          <a:ext cx="1503896" cy="75194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en-US" sz="1700" kern="1200" dirty="0" smtClean="0">
              <a:solidFill>
                <a:srgbClr val="FF0000"/>
              </a:solidFill>
              <a:ea typeface="ＭＳ Ｐゴシック" charset="-128"/>
            </a:rPr>
            <a:t>transferrin</a:t>
          </a:r>
          <a:endParaRPr lang="en-US" sz="1700" kern="1200" dirty="0"/>
        </a:p>
      </dsp:txBody>
      <dsp:txXfrm>
        <a:off x="7658194" y="3401126"/>
        <a:ext cx="1503896" cy="751948"/>
      </dsp:txXfrm>
    </dsp:sp>
    <dsp:sp modelId="{C01F7CBB-68A7-4B51-834D-B03536054AD2}">
      <dsp:nvSpPr>
        <dsp:cNvPr id="0" name=""/>
        <dsp:cNvSpPr/>
      </dsp:nvSpPr>
      <dsp:spPr>
        <a:xfrm>
          <a:off x="7658194" y="4468892"/>
          <a:ext cx="1503896" cy="75194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l-GR" altLang="en-US" sz="1700" kern="1200" dirty="0" smtClean="0">
              <a:solidFill>
                <a:srgbClr val="FF0000"/>
              </a:solidFill>
              <a:ea typeface="ＭＳ Ｐゴシック" charset="-128"/>
            </a:rPr>
            <a:t>β</a:t>
          </a:r>
          <a:r>
            <a:rPr lang="en-US" altLang="en-US" sz="1700" kern="1200" dirty="0" smtClean="0">
              <a:solidFill>
                <a:srgbClr val="FF0000"/>
              </a:solidFill>
              <a:ea typeface="ＭＳ Ｐゴシック" charset="-128"/>
            </a:rPr>
            <a:t>2-microglobulin</a:t>
          </a:r>
          <a:endParaRPr lang="en-US" sz="1700" kern="1200" dirty="0"/>
        </a:p>
      </dsp:txBody>
      <dsp:txXfrm>
        <a:off x="7658194" y="4468892"/>
        <a:ext cx="1503896" cy="751948"/>
      </dsp:txXfrm>
    </dsp:sp>
    <dsp:sp modelId="{65A7B827-FDB6-4EC6-AAE2-0FBE24604CCC}">
      <dsp:nvSpPr>
        <dsp:cNvPr id="0" name=""/>
        <dsp:cNvSpPr/>
      </dsp:nvSpPr>
      <dsp:spPr>
        <a:xfrm>
          <a:off x="9101935" y="1265592"/>
          <a:ext cx="1503896" cy="75194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l-GR" altLang="en-US" sz="1700" kern="1200" dirty="0" smtClean="0">
              <a:solidFill>
                <a:srgbClr val="334E5D"/>
              </a:solidFill>
              <a:ea typeface="ＭＳ Ｐゴシック" charset="-128"/>
            </a:rPr>
            <a:t>γ</a:t>
          </a:r>
          <a:r>
            <a:rPr lang="en-US" altLang="en-US" sz="1700" kern="1200" dirty="0" smtClean="0">
              <a:solidFill>
                <a:srgbClr val="334E5D"/>
              </a:solidFill>
              <a:ea typeface="ＭＳ Ｐゴシック" charset="-128"/>
            </a:rPr>
            <a:t>- Globulins</a:t>
          </a:r>
          <a:endParaRPr lang="en-US" sz="1700" kern="1200" dirty="0"/>
        </a:p>
      </dsp:txBody>
      <dsp:txXfrm>
        <a:off x="9101935" y="1265592"/>
        <a:ext cx="1503896" cy="751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0007B-1C23-4B62-8769-D51483FAF6CE}">
      <dsp:nvSpPr>
        <dsp:cNvPr id="0" name=""/>
        <dsp:cNvSpPr/>
      </dsp:nvSpPr>
      <dsp:spPr>
        <a:xfrm>
          <a:off x="8107923" y="3323152"/>
          <a:ext cx="259556" cy="795972"/>
        </a:xfrm>
        <a:custGeom>
          <a:avLst/>
          <a:gdLst/>
          <a:ahLst/>
          <a:cxnLst/>
          <a:rect l="0" t="0" r="0" b="0"/>
          <a:pathLst>
            <a:path>
              <a:moveTo>
                <a:pt x="0" y="0"/>
              </a:moveTo>
              <a:lnTo>
                <a:pt x="0" y="795972"/>
              </a:lnTo>
              <a:lnTo>
                <a:pt x="259556" y="79597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5543BF-8326-4099-A3EC-3BF482AC6AA7}">
      <dsp:nvSpPr>
        <dsp:cNvPr id="0" name=""/>
        <dsp:cNvSpPr/>
      </dsp:nvSpPr>
      <dsp:spPr>
        <a:xfrm>
          <a:off x="8754353" y="2094586"/>
          <a:ext cx="91440" cy="363378"/>
        </a:xfrm>
        <a:custGeom>
          <a:avLst/>
          <a:gdLst/>
          <a:ahLst/>
          <a:cxnLst/>
          <a:rect l="0" t="0" r="0" b="0"/>
          <a:pathLst>
            <a:path>
              <a:moveTo>
                <a:pt x="45720" y="0"/>
              </a:moveTo>
              <a:lnTo>
                <a:pt x="45720" y="36337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4C6075-0FC4-4D44-95D7-C09D3A48264E}">
      <dsp:nvSpPr>
        <dsp:cNvPr id="0" name=""/>
        <dsp:cNvSpPr/>
      </dsp:nvSpPr>
      <dsp:spPr>
        <a:xfrm>
          <a:off x="5659444" y="866020"/>
          <a:ext cx="3140629" cy="363378"/>
        </a:xfrm>
        <a:custGeom>
          <a:avLst/>
          <a:gdLst/>
          <a:ahLst/>
          <a:cxnLst/>
          <a:rect l="0" t="0" r="0" b="0"/>
          <a:pathLst>
            <a:path>
              <a:moveTo>
                <a:pt x="0" y="0"/>
              </a:moveTo>
              <a:lnTo>
                <a:pt x="0" y="181689"/>
              </a:lnTo>
              <a:lnTo>
                <a:pt x="3140629" y="181689"/>
              </a:lnTo>
              <a:lnTo>
                <a:pt x="3140629" y="36337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967272-D380-447B-989D-D2CA470FC1C8}">
      <dsp:nvSpPr>
        <dsp:cNvPr id="0" name=""/>
        <dsp:cNvSpPr/>
      </dsp:nvSpPr>
      <dsp:spPr>
        <a:xfrm>
          <a:off x="5659444" y="866020"/>
          <a:ext cx="1046876" cy="363378"/>
        </a:xfrm>
        <a:custGeom>
          <a:avLst/>
          <a:gdLst/>
          <a:ahLst/>
          <a:cxnLst/>
          <a:rect l="0" t="0" r="0" b="0"/>
          <a:pathLst>
            <a:path>
              <a:moveTo>
                <a:pt x="0" y="0"/>
              </a:moveTo>
              <a:lnTo>
                <a:pt x="0" y="181689"/>
              </a:lnTo>
              <a:lnTo>
                <a:pt x="1046876" y="181689"/>
              </a:lnTo>
              <a:lnTo>
                <a:pt x="1046876" y="36337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B7F01D-BA9D-439E-B489-91FDAA5CBB2B}">
      <dsp:nvSpPr>
        <dsp:cNvPr id="0" name=""/>
        <dsp:cNvSpPr/>
      </dsp:nvSpPr>
      <dsp:spPr>
        <a:xfrm>
          <a:off x="3920418" y="2094586"/>
          <a:ext cx="259556" cy="795972"/>
        </a:xfrm>
        <a:custGeom>
          <a:avLst/>
          <a:gdLst/>
          <a:ahLst/>
          <a:cxnLst/>
          <a:rect l="0" t="0" r="0" b="0"/>
          <a:pathLst>
            <a:path>
              <a:moveTo>
                <a:pt x="0" y="0"/>
              </a:moveTo>
              <a:lnTo>
                <a:pt x="0" y="795972"/>
              </a:lnTo>
              <a:lnTo>
                <a:pt x="259556" y="79597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2BAA2E-2462-48AB-B67F-329944F7C33B}">
      <dsp:nvSpPr>
        <dsp:cNvPr id="0" name=""/>
        <dsp:cNvSpPr/>
      </dsp:nvSpPr>
      <dsp:spPr>
        <a:xfrm>
          <a:off x="4612567" y="866020"/>
          <a:ext cx="1046876" cy="363378"/>
        </a:xfrm>
        <a:custGeom>
          <a:avLst/>
          <a:gdLst/>
          <a:ahLst/>
          <a:cxnLst/>
          <a:rect l="0" t="0" r="0" b="0"/>
          <a:pathLst>
            <a:path>
              <a:moveTo>
                <a:pt x="1046876" y="0"/>
              </a:moveTo>
              <a:lnTo>
                <a:pt x="1046876" y="181689"/>
              </a:lnTo>
              <a:lnTo>
                <a:pt x="0" y="181689"/>
              </a:lnTo>
              <a:lnTo>
                <a:pt x="0" y="36337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49F741-04D3-422C-B58D-FE1372B017BE}">
      <dsp:nvSpPr>
        <dsp:cNvPr id="0" name=""/>
        <dsp:cNvSpPr/>
      </dsp:nvSpPr>
      <dsp:spPr>
        <a:xfrm>
          <a:off x="1826665" y="4551717"/>
          <a:ext cx="259556" cy="795972"/>
        </a:xfrm>
        <a:custGeom>
          <a:avLst/>
          <a:gdLst/>
          <a:ahLst/>
          <a:cxnLst/>
          <a:rect l="0" t="0" r="0" b="0"/>
          <a:pathLst>
            <a:path>
              <a:moveTo>
                <a:pt x="0" y="0"/>
              </a:moveTo>
              <a:lnTo>
                <a:pt x="0" y="795972"/>
              </a:lnTo>
              <a:lnTo>
                <a:pt x="259556" y="79597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341996-88FD-4627-9B49-C4B43088A553}">
      <dsp:nvSpPr>
        <dsp:cNvPr id="0" name=""/>
        <dsp:cNvSpPr/>
      </dsp:nvSpPr>
      <dsp:spPr>
        <a:xfrm>
          <a:off x="2473095" y="3323152"/>
          <a:ext cx="91440" cy="363378"/>
        </a:xfrm>
        <a:custGeom>
          <a:avLst/>
          <a:gdLst/>
          <a:ahLst/>
          <a:cxnLst/>
          <a:rect l="0" t="0" r="0" b="0"/>
          <a:pathLst>
            <a:path>
              <a:moveTo>
                <a:pt x="45720" y="0"/>
              </a:moveTo>
              <a:lnTo>
                <a:pt x="45720" y="36337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C432F8-D51D-4889-AB46-F3C5DFD58894}">
      <dsp:nvSpPr>
        <dsp:cNvPr id="0" name=""/>
        <dsp:cNvSpPr/>
      </dsp:nvSpPr>
      <dsp:spPr>
        <a:xfrm>
          <a:off x="2473095" y="2094586"/>
          <a:ext cx="91440" cy="363378"/>
        </a:xfrm>
        <a:custGeom>
          <a:avLst/>
          <a:gdLst/>
          <a:ahLst/>
          <a:cxnLst/>
          <a:rect l="0" t="0" r="0" b="0"/>
          <a:pathLst>
            <a:path>
              <a:moveTo>
                <a:pt x="45720" y="0"/>
              </a:moveTo>
              <a:lnTo>
                <a:pt x="45720" y="36337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F67CA8-8509-4C4B-88E7-0BE99D561A49}">
      <dsp:nvSpPr>
        <dsp:cNvPr id="0" name=""/>
        <dsp:cNvSpPr/>
      </dsp:nvSpPr>
      <dsp:spPr>
        <a:xfrm>
          <a:off x="2518815" y="866020"/>
          <a:ext cx="3140629" cy="363378"/>
        </a:xfrm>
        <a:custGeom>
          <a:avLst/>
          <a:gdLst/>
          <a:ahLst/>
          <a:cxnLst/>
          <a:rect l="0" t="0" r="0" b="0"/>
          <a:pathLst>
            <a:path>
              <a:moveTo>
                <a:pt x="3140629" y="0"/>
              </a:moveTo>
              <a:lnTo>
                <a:pt x="3140629" y="181689"/>
              </a:lnTo>
              <a:lnTo>
                <a:pt x="0" y="181689"/>
              </a:lnTo>
              <a:lnTo>
                <a:pt x="0" y="36337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9D355D-B0B6-4293-8ED5-B66AA71B0EEE}">
      <dsp:nvSpPr>
        <dsp:cNvPr id="0" name=""/>
        <dsp:cNvSpPr/>
      </dsp:nvSpPr>
      <dsp:spPr>
        <a:xfrm>
          <a:off x="4794257" y="833"/>
          <a:ext cx="1730374" cy="8651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Functions:</a:t>
          </a:r>
          <a:endParaRPr lang="en-US" sz="1200" kern="1200" dirty="0"/>
        </a:p>
      </dsp:txBody>
      <dsp:txXfrm>
        <a:off x="4794257" y="833"/>
        <a:ext cx="1730374" cy="865187"/>
      </dsp:txXfrm>
    </dsp:sp>
    <dsp:sp modelId="{515A1FF0-1D89-4665-800D-E1D24C5B91DB}">
      <dsp:nvSpPr>
        <dsp:cNvPr id="0" name=""/>
        <dsp:cNvSpPr/>
      </dsp:nvSpPr>
      <dsp:spPr>
        <a:xfrm>
          <a:off x="1653628" y="1229399"/>
          <a:ext cx="1730374" cy="8651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ea typeface="ＭＳ Ｐゴシック" charset="-128"/>
            </a:rPr>
            <a:t>Maintains oncotic pressure:</a:t>
          </a:r>
          <a:endParaRPr lang="en-US" sz="1200" kern="1200" dirty="0"/>
        </a:p>
      </dsp:txBody>
      <dsp:txXfrm>
        <a:off x="1653628" y="1229399"/>
        <a:ext cx="1730374" cy="865187"/>
      </dsp:txXfrm>
    </dsp:sp>
    <dsp:sp modelId="{65EB570B-21D4-42C0-A654-B1B8869E43CA}">
      <dsp:nvSpPr>
        <dsp:cNvPr id="0" name=""/>
        <dsp:cNvSpPr/>
      </dsp:nvSpPr>
      <dsp:spPr>
        <a:xfrm>
          <a:off x="1653628" y="2457964"/>
          <a:ext cx="1730374" cy="8651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334E5D"/>
              </a:solidFill>
              <a:ea typeface="ＭＳ Ｐゴシック" charset="-128"/>
            </a:rPr>
            <a:t>The osmotic pressure exerted by plasma proteins that pulls water into the circulatory system</a:t>
          </a:r>
          <a:endParaRPr lang="en-US" sz="1200" kern="1200" dirty="0"/>
        </a:p>
      </dsp:txBody>
      <dsp:txXfrm>
        <a:off x="1653628" y="2457964"/>
        <a:ext cx="1730374" cy="865187"/>
      </dsp:txXfrm>
    </dsp:sp>
    <dsp:sp modelId="{97B1BB7F-2A58-4E2A-B1FA-D3537AE05D5E}">
      <dsp:nvSpPr>
        <dsp:cNvPr id="0" name=""/>
        <dsp:cNvSpPr/>
      </dsp:nvSpPr>
      <dsp:spPr>
        <a:xfrm>
          <a:off x="1653628" y="3686530"/>
          <a:ext cx="1730374" cy="8651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334E5D"/>
              </a:solidFill>
              <a:ea typeface="ＭＳ Ｐゴシック" charset="-128"/>
            </a:rPr>
            <a:t>Maintains plasma volume and fluid distribution in and outside cells</a:t>
          </a:r>
          <a:endParaRPr lang="en-US" sz="1200" kern="1200" dirty="0"/>
        </a:p>
      </dsp:txBody>
      <dsp:txXfrm>
        <a:off x="1653628" y="3686530"/>
        <a:ext cx="1730374" cy="865187"/>
      </dsp:txXfrm>
    </dsp:sp>
    <dsp:sp modelId="{9E829D12-DD7C-4BEE-9824-B7ABE3825085}">
      <dsp:nvSpPr>
        <dsp:cNvPr id="0" name=""/>
        <dsp:cNvSpPr/>
      </dsp:nvSpPr>
      <dsp:spPr>
        <a:xfrm>
          <a:off x="2086221" y="4915096"/>
          <a:ext cx="1730374" cy="8651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334E5D"/>
              </a:solidFill>
              <a:ea typeface="ＭＳ Ｐゴシック" charset="-128"/>
            </a:rPr>
            <a:t>80% of plasma oncotic pressure is maintained by </a:t>
          </a:r>
          <a:r>
            <a:rPr lang="en-US" sz="1200" kern="1200" dirty="0" smtClean="0">
              <a:solidFill>
                <a:srgbClr val="FF0000"/>
              </a:solidFill>
              <a:ea typeface="ＭＳ Ｐゴシック" charset="-128"/>
            </a:rPr>
            <a:t>albumin</a:t>
          </a:r>
          <a:endParaRPr lang="en-US" sz="1200" kern="1200" dirty="0"/>
        </a:p>
      </dsp:txBody>
      <dsp:txXfrm>
        <a:off x="2086221" y="4915096"/>
        <a:ext cx="1730374" cy="865187"/>
      </dsp:txXfrm>
    </dsp:sp>
    <dsp:sp modelId="{73B6E73E-8104-4869-B4E3-A68FA1BFA043}">
      <dsp:nvSpPr>
        <dsp:cNvPr id="0" name=""/>
        <dsp:cNvSpPr/>
      </dsp:nvSpPr>
      <dsp:spPr>
        <a:xfrm>
          <a:off x="3747380" y="1229399"/>
          <a:ext cx="1730374" cy="8651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en-US" sz="1200" b="1" kern="1200" dirty="0" smtClean="0">
              <a:solidFill>
                <a:srgbClr val="30AAB1"/>
              </a:solidFill>
              <a:ea typeface="ＭＳ Ｐゴシック" charset="-128"/>
            </a:rPr>
            <a:t>A non-specific carrier of :</a:t>
          </a:r>
          <a:endParaRPr lang="en-US" sz="1200" kern="1200" dirty="0"/>
        </a:p>
      </dsp:txBody>
      <dsp:txXfrm>
        <a:off x="3747380" y="1229399"/>
        <a:ext cx="1730374" cy="865187"/>
      </dsp:txXfrm>
    </dsp:sp>
    <dsp:sp modelId="{72084874-236E-4FC2-9960-EF87B28F0ECF}">
      <dsp:nvSpPr>
        <dsp:cNvPr id="0" name=""/>
        <dsp:cNvSpPr/>
      </dsp:nvSpPr>
      <dsp:spPr>
        <a:xfrm>
          <a:off x="4179974" y="2457964"/>
          <a:ext cx="1730374" cy="8651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en-US" sz="1200" kern="1200" dirty="0" smtClean="0">
              <a:solidFill>
                <a:srgbClr val="334E5D"/>
              </a:solidFill>
              <a:ea typeface="ＭＳ Ｐゴシック" charset="-128"/>
            </a:rPr>
            <a:t>hormones, calcium, free fatty acids, drugs, etc.</a:t>
          </a:r>
          <a:endParaRPr lang="en-US" sz="1200" kern="1200" dirty="0"/>
        </a:p>
      </dsp:txBody>
      <dsp:txXfrm>
        <a:off x="4179974" y="2457964"/>
        <a:ext cx="1730374" cy="865187"/>
      </dsp:txXfrm>
    </dsp:sp>
    <dsp:sp modelId="{E3F1448F-CCCC-408C-8E30-AE6035EE95D4}">
      <dsp:nvSpPr>
        <dsp:cNvPr id="0" name=""/>
        <dsp:cNvSpPr/>
      </dsp:nvSpPr>
      <dsp:spPr>
        <a:xfrm>
          <a:off x="5841133" y="1229399"/>
          <a:ext cx="1730374" cy="8651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en-US" sz="1200" b="1" kern="1200" dirty="0" smtClean="0">
              <a:solidFill>
                <a:srgbClr val="30AAB1"/>
              </a:solidFill>
              <a:ea typeface="ＭＳ Ｐゴシック" charset="-128"/>
            </a:rPr>
            <a:t>Tissue cells can take up </a:t>
          </a:r>
          <a:r>
            <a:rPr lang="en-US" altLang="en-US" sz="1200" kern="1200" dirty="0" smtClean="0">
              <a:solidFill>
                <a:srgbClr val="334E5D"/>
              </a:solidFill>
              <a:ea typeface="ＭＳ Ｐゴシック" charset="-128"/>
            </a:rPr>
            <a:t>albumin by pinocytosis where it is hydrolyzed to amino acids</a:t>
          </a:r>
          <a:r>
            <a:rPr lang="en-US" altLang="en-US" sz="1200" b="1" kern="1200" dirty="0" smtClean="0">
              <a:solidFill>
                <a:srgbClr val="30AAB1"/>
              </a:solidFill>
              <a:ea typeface="ＭＳ Ｐゴシック" charset="-128"/>
            </a:rPr>
            <a:t> </a:t>
          </a:r>
          <a:endParaRPr lang="en-US" sz="1200" kern="1200" dirty="0"/>
        </a:p>
      </dsp:txBody>
      <dsp:txXfrm>
        <a:off x="5841133" y="1229399"/>
        <a:ext cx="1730374" cy="865187"/>
      </dsp:txXfrm>
    </dsp:sp>
    <dsp:sp modelId="{AB4DC996-FFD8-4D43-B95F-3A6FB06EBE91}">
      <dsp:nvSpPr>
        <dsp:cNvPr id="0" name=""/>
        <dsp:cNvSpPr/>
      </dsp:nvSpPr>
      <dsp:spPr>
        <a:xfrm>
          <a:off x="7934886" y="1229399"/>
          <a:ext cx="1730374" cy="8651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en-US" sz="1200" b="1" kern="1200" dirty="0" smtClean="0">
              <a:solidFill>
                <a:srgbClr val="30AAB1"/>
              </a:solidFill>
              <a:ea typeface="ＭＳ Ｐゴシック" charset="-128"/>
            </a:rPr>
            <a:t>Useful in the treatment </a:t>
          </a:r>
          <a:endParaRPr lang="en-US" sz="1200" kern="1200" dirty="0"/>
        </a:p>
      </dsp:txBody>
      <dsp:txXfrm>
        <a:off x="7934886" y="1229399"/>
        <a:ext cx="1730374" cy="865187"/>
      </dsp:txXfrm>
    </dsp:sp>
    <dsp:sp modelId="{0BD45C9D-B740-4747-89BF-89C76E6E8E00}">
      <dsp:nvSpPr>
        <dsp:cNvPr id="0" name=""/>
        <dsp:cNvSpPr/>
      </dsp:nvSpPr>
      <dsp:spPr>
        <a:xfrm>
          <a:off x="7934886" y="2457964"/>
          <a:ext cx="1730374" cy="8651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en-US" sz="1200" kern="1200" dirty="0" smtClean="0">
              <a:solidFill>
                <a:srgbClr val="334E5D"/>
              </a:solidFill>
              <a:ea typeface="ＭＳ Ｐゴシック" charset="-128"/>
            </a:rPr>
            <a:t>of liver diseases, hemorrhage, shock and burns</a:t>
          </a:r>
          <a:endParaRPr lang="en-US" sz="1200" kern="1200" dirty="0"/>
        </a:p>
      </dsp:txBody>
      <dsp:txXfrm>
        <a:off x="7934886" y="2457964"/>
        <a:ext cx="1730374" cy="865187"/>
      </dsp:txXfrm>
    </dsp:sp>
    <dsp:sp modelId="{8AB396DC-6D21-4061-8216-0E3139E389A4}">
      <dsp:nvSpPr>
        <dsp:cNvPr id="0" name=""/>
        <dsp:cNvSpPr/>
      </dsp:nvSpPr>
      <dsp:spPr>
        <a:xfrm>
          <a:off x="8367479" y="3686530"/>
          <a:ext cx="1730374" cy="8651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B050"/>
              </a:solidFill>
            </a:rPr>
            <a:t>because if there’s a lot of blood loss or skin burn causing hypovolemia so albumin can maintain oncotic pressure.</a:t>
          </a:r>
          <a:endParaRPr lang="en-US" sz="1200" kern="1200" dirty="0"/>
        </a:p>
      </dsp:txBody>
      <dsp:txXfrm>
        <a:off x="8367479" y="3686530"/>
        <a:ext cx="1730374" cy="86518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DA690-A75B-0643-87E2-A0DE7D5E244C}" type="datetimeFigureOut">
              <a:rPr lang="en-US" smtClean="0"/>
              <a:t>12/15/17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4123D-DA37-8F49-8D76-933B8BF14BBC}" type="slidenum">
              <a:rPr lang="en-US" smtClean="0"/>
              <a:t>‹#›</a:t>
            </a:fld>
            <a:endParaRPr lang="en-US"/>
          </a:p>
        </p:txBody>
      </p:sp>
    </p:spTree>
    <p:extLst>
      <p:ext uri="{BB962C8B-B14F-4D97-AF65-F5344CB8AC3E}">
        <p14:creationId xmlns:p14="http://schemas.microsoft.com/office/powerpoint/2010/main" val="74217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microsoft.com/office/2007/relationships/hdphoto" Target="../media/hdphoto2.wdp"/><Relationship Id="rId24" Type="http://schemas.openxmlformats.org/officeDocument/2006/relationships/image" Target="../media/image21.png"/><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png"/><Relationship Id="rId28" Type="http://schemas.openxmlformats.org/officeDocument/2006/relationships/image" Target="../media/image25.png"/><Relationship Id="rId29"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30" Type="http://schemas.openxmlformats.org/officeDocument/2006/relationships/image" Target="../media/image27.png"/><Relationship Id="rId31" Type="http://schemas.openxmlformats.org/officeDocument/2006/relationships/image" Target="../media/image28.png"/><Relationship Id="rId32" Type="http://schemas.openxmlformats.org/officeDocument/2006/relationships/image" Target="../media/image29.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33" Type="http://schemas.openxmlformats.org/officeDocument/2006/relationships/image" Target="../media/image30.png"/><Relationship Id="rId34" Type="http://schemas.openxmlformats.org/officeDocument/2006/relationships/image" Target="../media/image31.png"/><Relationship Id="rId35" Type="http://schemas.openxmlformats.org/officeDocument/2006/relationships/image" Target="../media/image32.png"/><Relationship Id="rId36" Type="http://schemas.openxmlformats.org/officeDocument/2006/relationships/image" Target="../media/image3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1.png"/><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12/15/17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a:solidFill>
                  <a:srgbClr val="878688"/>
                </a:solidFill>
                <a:latin typeface="Gill Sans MT" charset="0"/>
                <a:ea typeface="Gill Sans MT" charset="0"/>
                <a:cs typeface="Gill Sans MT" charset="0"/>
              </a:rPr>
              <a:t>M E D I C I N E</a:t>
            </a: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a:solidFill>
                  <a:srgbClr val="878688"/>
                </a:solidFill>
              </a:rPr>
              <a:t>KING SAUD UNIVERSITY</a:t>
            </a: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71780"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120412"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SiCl</a:t>
                                </a:r>
                                <a:r>
                                  <a:rPr lang="en-US" sz="1200" baseline="-25000" dirty="0">
                                    <a:solidFill>
                                      <a:srgbClr val="F8F0E7"/>
                                    </a:solidFill>
                                    <a:latin typeface="Comic Sans MS" charset="0"/>
                                    <a:ea typeface="Comic Sans MS" charset="0"/>
                                    <a:cs typeface="Comic Sans MS" charset="0"/>
                                  </a:rPr>
                                  <a:t>4</a:t>
                                </a: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a:solidFill>
                                      <a:srgbClr val="F8F0E7"/>
                                    </a:solidFill>
                                    <a:latin typeface="Comic Sans MS" charset="0"/>
                                    <a:ea typeface="Comic Sans MS" charset="0"/>
                                    <a:cs typeface="Comic Sans MS" charset="0"/>
                                  </a:rPr>
                                  <a:t>CCl</a:t>
                                </a:r>
                                <a:r>
                                  <a:rPr lang="en-US" sz="1200" baseline="-2500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MgCl</a:t>
                                </a:r>
                                <a:r>
                                  <a:rPr lang="en-US" sz="1200" baseline="-25000" dirty="0">
                                    <a:solidFill>
                                      <a:srgbClr val="599894"/>
                                    </a:solidFill>
                                    <a:latin typeface="Comic Sans MS" charset="0"/>
                                    <a:ea typeface="Comic Sans MS" charset="0"/>
                                    <a:cs typeface="Comic Sans MS" charset="0"/>
                                  </a:rPr>
                                  <a:t>2</a:t>
                                </a: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KMnO</a:t>
                                </a:r>
                                <a:r>
                                  <a:rPr lang="en-US" sz="1400" baseline="-25000" dirty="0">
                                    <a:solidFill>
                                      <a:srgbClr val="599894"/>
                                    </a:solidFill>
                                    <a:latin typeface="Comic Sans MS" charset="0"/>
                                    <a:ea typeface="Comic Sans MS" charset="0"/>
                                    <a:cs typeface="Comic Sans MS" charset="0"/>
                                  </a:rPr>
                                  <a:t>4</a:t>
                                </a: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2</a:t>
                                </a: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KClO</a:t>
                                </a:r>
                                <a:r>
                                  <a:rPr lang="en-US" sz="1200" baseline="-25000" dirty="0">
                                    <a:solidFill>
                                      <a:srgbClr val="599894"/>
                                    </a:solidFill>
                                    <a:latin typeface="Comic Sans MS" charset="0"/>
                                    <a:ea typeface="Comic Sans MS" charset="0"/>
                                    <a:cs typeface="Comic Sans MS" charset="0"/>
                                  </a:rPr>
                                  <a:t>3</a:t>
                                </a: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a:t>
                                </a:r>
                                <a:r>
                                  <a:rPr lang="en-US" sz="1200" baseline="-25000" dirty="0">
                                    <a:solidFill>
                                      <a:srgbClr val="599894"/>
                                    </a:solidFill>
                                    <a:latin typeface="Comic Sans MS" charset="0"/>
                                    <a:ea typeface="Comic Sans MS" charset="0"/>
                                    <a:cs typeface="Comic Sans MS" charset="0"/>
                                  </a:rPr>
                                  <a:t>2</a:t>
                                </a: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Cl</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7</a:t>
                                </a: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NH</a:t>
                        </a:r>
                        <a:r>
                          <a:rPr lang="en-US" sz="1200" baseline="-2500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CH</a:t>
                    </a:r>
                    <a:r>
                      <a:rPr lang="en-US" sz="11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PO</a:t>
                  </a:r>
                  <a:r>
                    <a:rPr lang="en-US" sz="1400" baseline="-25000" dirty="0">
                      <a:solidFill>
                        <a:srgbClr val="599894"/>
                      </a:solidFill>
                      <a:latin typeface="Comic Sans MS" charset="0"/>
                      <a:ea typeface="Comic Sans MS" charset="0"/>
                      <a:cs typeface="Comic Sans MS" charset="0"/>
                    </a:rPr>
                    <a:t>4</a:t>
                  </a: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SO</a:t>
                </a:r>
                <a:r>
                  <a:rPr lang="en-US" sz="1200" baseline="-25000" dirty="0">
                    <a:solidFill>
                      <a:srgbClr val="F8F0E7"/>
                    </a:solidFill>
                    <a:latin typeface="Comic Sans MS" charset="0"/>
                    <a:ea typeface="Comic Sans MS" charset="0"/>
                    <a:cs typeface="Comic Sans MS" charset="0"/>
                  </a:rPr>
                  <a:t>2</a:t>
                </a: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spTree>
    <p:extLst>
      <p:ext uri="{BB962C8B-B14F-4D97-AF65-F5344CB8AC3E}">
        <p14:creationId xmlns:p14="http://schemas.microsoft.com/office/powerpoint/2010/main" val="52591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a:solidFill>
                  <a:srgbClr val="233F4D"/>
                </a:solidFill>
                <a:latin typeface="Copperplate Gothic Bold" charset="0"/>
                <a:ea typeface="Copperplate Gothic Bold" charset="0"/>
                <a:cs typeface="Copperplate Gothic Bold" charset="0"/>
              </a:rPr>
              <a:t>O B J E C T I V E S</a:t>
            </a:r>
            <a:r>
              <a:rPr lang="en-US" sz="6000" dirty="0">
                <a:solidFill>
                  <a:srgbClr val="233F4D"/>
                </a:solidFill>
                <a:latin typeface="Copperplate Gothic Bold" charset="0"/>
                <a:ea typeface="Copperplate Gothic Bold" charset="0"/>
                <a:cs typeface="Copperplate Gothic Bold" charset="0"/>
              </a:rPr>
              <a:t> </a:t>
            </a: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a:solidFill>
                  <a:srgbClr val="72A5A4"/>
                </a:solidFill>
                <a:latin typeface="Century Gothic" charset="0"/>
                <a:ea typeface="Century Gothic" charset="0"/>
                <a:cs typeface="Century Gothic" charset="0"/>
              </a:rPr>
              <a:t>T E A M</a:t>
            </a: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a:solidFill>
                  <a:srgbClr val="67B08A"/>
                </a:solidFill>
                <a:latin typeface="Century Gothic" charset="0"/>
                <a:ea typeface="Century Gothic" charset="0"/>
                <a:cs typeface="Century Gothic" charset="0"/>
              </a:rPr>
              <a:t>M E M B E R S </a:t>
            </a: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a:solidFill>
                    <a:srgbClr val="F6F2E7"/>
                  </a:solidFill>
                </a:rPr>
                <a:t>TEAM LEADERS</a:t>
              </a: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a:solidFill>
                    <a:srgbClr val="F6F2E7"/>
                  </a:solidFill>
                </a:rPr>
                <a:t>Mohammad </a:t>
              </a:r>
              <a:r>
                <a:rPr lang="en-US" sz="3600" dirty="0" err="1">
                  <a:solidFill>
                    <a:srgbClr val="F6F2E7"/>
                  </a:solidFill>
                </a:rPr>
                <a:t>Almutlaq</a:t>
              </a:r>
              <a:endParaRPr lang="en-US" sz="3600" dirty="0">
                <a:solidFill>
                  <a:srgbClr val="F6F2E7"/>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6F2E7"/>
                  </a:solidFill>
                </a:rPr>
                <a:t>Rania </a:t>
              </a:r>
              <a:r>
                <a:rPr lang="en-US" sz="3600" dirty="0" err="1">
                  <a:solidFill>
                    <a:srgbClr val="F6F2E7"/>
                  </a:solidFill>
                </a:rPr>
                <a:t>Alessa</a:t>
              </a:r>
              <a:endParaRPr lang="en-US" sz="3600" dirty="0">
                <a:solidFill>
                  <a:srgbClr val="F6F2E7"/>
                </a:solidFill>
              </a:endParaRP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US</a:t>
              </a:r>
              <a:r>
                <a:rPr sz="2800" spc="-40" dirty="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@436Biochemteam</a:t>
            </a: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Biochemistryteam436@gmail.com</a:t>
            </a: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Reviews Biochemistry 6</a:t>
            </a:r>
            <a:r>
              <a:rPr lang="en-US" sz="1200" b="1" baseline="30000" dirty="0">
                <a:solidFill>
                  <a:srgbClr val="4C8180"/>
                </a:solidFill>
              </a:rPr>
              <a:t>th</a:t>
            </a:r>
            <a:r>
              <a:rPr lang="en-US" sz="1200" b="1" dirty="0">
                <a:solidFill>
                  <a:srgbClr val="4C8180"/>
                </a:solidFill>
              </a:rPr>
              <a:t> E</a:t>
            </a: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a:solidFill>
                  <a:srgbClr val="4C8180"/>
                </a:solidFill>
                <a:latin typeface="Century Gothic" charset="0"/>
                <a:ea typeface="Century Gothic" charset="0"/>
                <a:cs typeface="Century Gothic" charset="0"/>
              </a:rPr>
              <a:t>THANK YOU </a:t>
            </a:r>
          </a:p>
          <a:p>
            <a:pPr algn="ctr"/>
            <a:r>
              <a:rPr lang="en-US" sz="2800" b="1" dirty="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12/15/17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ocs.google.com/document/d/1kWSpTC__eGbqs335VFIwLPjzlrudmD_oMNfye0k1-zM/edit?usp=sharing" TargetMode="External"/><Relationship Id="rId3" Type="http://schemas.openxmlformats.org/officeDocument/2006/relationships/image" Target="../media/image4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jpeg"/><Relationship Id="rId3"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jpeg"/><Relationship Id="rId3"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jpeg"/><Relationship Id="rId3"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 Id="rId3"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 Id="rId3"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 Id="rId3"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 Id="rId3"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5.jpeg"/><Relationship Id="rId1" Type="http://schemas.openxmlformats.org/officeDocument/2006/relationships/slideLayout" Target="../slideLayouts/slideLayout3.xml"/><Relationship Id="rId2"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ocs.google.com/forms/d/e/1FAIpQLSeeKrAr2iLn_EUKM_RmUOv2rVYZ8HB_6lTjZkaa81joYv4Q8Q/viewform?c=0&amp;w=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4" name="object 11"/>
          <p:cNvSpPr txBox="1"/>
          <p:nvPr/>
        </p:nvSpPr>
        <p:spPr>
          <a:xfrm>
            <a:off x="1627992" y="5622440"/>
            <a:ext cx="5051103" cy="615553"/>
          </a:xfrm>
          <a:prstGeom prst="rect">
            <a:avLst/>
          </a:prstGeom>
        </p:spPr>
        <p:txBody>
          <a:bodyPr vert="horz" wrap="square" lIns="0" tIns="0" rIns="0" bIns="0" rtlCol="0">
            <a:spAutoFit/>
          </a:bodyPr>
          <a:lstStyle/>
          <a:p>
            <a:pPr marL="348615">
              <a:lnSpc>
                <a:spcPct val="100000"/>
              </a:lnSpc>
            </a:pPr>
            <a:r>
              <a:rPr lang="en-US" sz="4000" i="1" dirty="0">
                <a:solidFill>
                  <a:srgbClr val="599894"/>
                </a:solidFill>
                <a:latin typeface="Century Gothic"/>
                <a:cs typeface="Century Gothic"/>
              </a:rPr>
              <a:t>Plasma Proteins</a:t>
            </a:r>
            <a:endParaRPr sz="4000" i="1" dirty="0">
              <a:solidFill>
                <a:srgbClr val="599894"/>
              </a:solidFill>
              <a:latin typeface="Century Gothic"/>
              <a:cs typeface="Century Gothic"/>
            </a:endParaRPr>
          </a:p>
        </p:txBody>
      </p:sp>
      <p:sp>
        <p:nvSpPr>
          <p:cNvPr id="5" name="TextBox 8">
            <a:hlinkClick r:id="rId2"/>
          </p:cNvPr>
          <p:cNvSpPr txBox="1"/>
          <p:nvPr/>
        </p:nvSpPr>
        <p:spPr>
          <a:xfrm>
            <a:off x="10761909" y="5874534"/>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rot="20707423">
            <a:off x="10745502" y="4581973"/>
            <a:ext cx="1459345" cy="1248895"/>
          </a:xfrm>
          <a:prstGeom prst="rect">
            <a:avLst/>
          </a:prstGeom>
        </p:spPr>
      </p:pic>
      <p:sp>
        <p:nvSpPr>
          <p:cNvPr id="7" name="TextBox 6"/>
          <p:cNvSpPr txBox="1"/>
          <p:nvPr/>
        </p:nvSpPr>
        <p:spPr>
          <a:xfrm>
            <a:off x="6435780" y="5350938"/>
            <a:ext cx="2644292" cy="923330"/>
          </a:xfrm>
          <a:prstGeom prst="rect">
            <a:avLst/>
          </a:prstGeom>
          <a:noFill/>
          <a:ln>
            <a:solidFill>
              <a:srgbClr val="00ADA8"/>
            </a:solidFill>
            <a:prstDash val="dash"/>
          </a:ln>
        </p:spPr>
        <p:txBody>
          <a:bodyPr wrap="square" rtlCol="0">
            <a:spAutoFit/>
          </a:bodyPr>
          <a:lstStyle/>
          <a:p>
            <a:pPr algn="ctr"/>
            <a:r>
              <a:rPr lang="en-US" dirty="0" smtClean="0">
                <a:solidFill>
                  <a:schemeClr val="bg1"/>
                </a:solidFill>
                <a:latin typeface="Comic Sans MS" panose="030F0702030302020204" pitchFamily="66" charset="0"/>
              </a:rPr>
              <a:t>Aim for the moon .</a:t>
            </a:r>
          </a:p>
          <a:p>
            <a:pPr algn="ctr"/>
            <a:r>
              <a:rPr lang="en-US" dirty="0" smtClean="0">
                <a:solidFill>
                  <a:schemeClr val="bg1"/>
                </a:solidFill>
                <a:latin typeface="Comic Sans MS" panose="030F0702030302020204" pitchFamily="66" charset="0"/>
              </a:rPr>
              <a:t>If you miss, you may hit a star</a:t>
            </a:r>
            <a:endParaRPr lang="en-US"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8831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6400" y="13970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4C8180"/>
                </a:solidFill>
                <a:latin typeface="Century Gothic" charset="0"/>
                <a:ea typeface="Century Gothic" charset="0"/>
                <a:cs typeface="Century Gothic" charset="0"/>
              </a:rPr>
              <a:t>Functions</a:t>
            </a:r>
          </a:p>
        </p:txBody>
      </p:sp>
      <p:sp>
        <p:nvSpPr>
          <p:cNvPr id="3" name="Content Placeholder 2"/>
          <p:cNvSpPr txBox="1">
            <a:spLocks/>
          </p:cNvSpPr>
          <p:nvPr/>
        </p:nvSpPr>
        <p:spPr>
          <a:xfrm>
            <a:off x="-898099" y="1864626"/>
            <a:ext cx="7848600" cy="32131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80000"/>
              </a:lnSpc>
              <a:buFont typeface="+mj-lt"/>
              <a:buAutoNum type="arabicPeriod"/>
              <a:defRPr/>
            </a:pPr>
            <a:endParaRPr lang="en-US" sz="1800" b="1" dirty="0" smtClean="0">
              <a:solidFill>
                <a:srgbClr val="30AAB1"/>
              </a:solidFill>
              <a:ea typeface="ＭＳ Ｐゴシック" charset="-128"/>
            </a:endParaRPr>
          </a:p>
          <a:p>
            <a:pPr lvl="1">
              <a:lnSpc>
                <a:spcPct val="80000"/>
              </a:lnSpc>
              <a:defRPr/>
            </a:pPr>
            <a:endParaRPr lang="en-US" sz="1800" dirty="0">
              <a:solidFill>
                <a:srgbClr val="334E5D"/>
              </a:solidFill>
              <a:ea typeface="ＭＳ Ｐゴシック" charset="-128"/>
            </a:endParaRPr>
          </a:p>
          <a:p>
            <a:pPr marL="457200" indent="-457200">
              <a:buFont typeface="+mj-lt"/>
              <a:buAutoNum type="arabicPeriod"/>
            </a:pPr>
            <a:endParaRPr lang="en-US" altLang="en-US" sz="1800" dirty="0">
              <a:solidFill>
                <a:srgbClr val="334E5D"/>
              </a:solidFill>
              <a:ea typeface="ＭＳ Ｐゴシック" charset="-128"/>
            </a:endParaRPr>
          </a:p>
          <a:p>
            <a:pPr marL="457200" indent="-457200">
              <a:lnSpc>
                <a:spcPct val="80000"/>
              </a:lnSpc>
              <a:buFont typeface="+mj-lt"/>
              <a:buAutoNum type="arabicPeriod"/>
              <a:defRPr/>
            </a:pPr>
            <a:endParaRPr lang="en-US" sz="1800" dirty="0">
              <a:solidFill>
                <a:srgbClr val="334E5D"/>
              </a:solidFill>
              <a:ea typeface="ＭＳ Ｐゴシック" charset="-128"/>
            </a:endParaRPr>
          </a:p>
          <a:p>
            <a:pPr marL="514350" indent="-514350">
              <a:lnSpc>
                <a:spcPct val="80000"/>
              </a:lnSpc>
              <a:buFont typeface="+mj-lt"/>
              <a:buAutoNum type="arabicPeriod"/>
              <a:defRPr/>
            </a:pPr>
            <a:endParaRPr lang="en-US" sz="1800" b="1" dirty="0">
              <a:latin typeface="Constantia"/>
              <a:cs typeface="Constantia"/>
            </a:endParaRPr>
          </a:p>
          <a:p>
            <a:pPr>
              <a:lnSpc>
                <a:spcPct val="80000"/>
              </a:lnSpc>
              <a:buFontTx/>
              <a:buNone/>
              <a:defRPr/>
            </a:pPr>
            <a:endParaRPr lang="en-US" sz="1800" dirty="0">
              <a:latin typeface="Constantia"/>
              <a:cs typeface="Constantia"/>
            </a:endParaRPr>
          </a:p>
        </p:txBody>
      </p:sp>
      <p:sp>
        <p:nvSpPr>
          <p:cNvPr id="4" name="TextBox 3"/>
          <p:cNvSpPr txBox="1"/>
          <p:nvPr/>
        </p:nvSpPr>
        <p:spPr>
          <a:xfrm>
            <a:off x="206134" y="1716850"/>
            <a:ext cx="2453763"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B050"/>
                </a:solidFill>
              </a:rPr>
              <a:t>It means it attracts water which maintains homeostasis, so for ex. If albumin decreases in blood → edema → like in nephrotic syndrome</a:t>
            </a:r>
            <a:r>
              <a:rPr lang="en-US" dirty="0" smtClean="0">
                <a:solidFill>
                  <a:srgbClr val="00B050"/>
                </a:solidFill>
              </a:rPr>
              <a:t>.</a:t>
            </a:r>
            <a:endParaRPr lang="en-US" dirty="0">
              <a:solidFill>
                <a:srgbClr val="00B050"/>
              </a:solidFill>
            </a:endParaRPr>
          </a:p>
        </p:txBody>
      </p:sp>
      <p:sp>
        <p:nvSpPr>
          <p:cNvPr id="5" name="Rectangle 4"/>
          <p:cNvSpPr/>
          <p:nvPr/>
        </p:nvSpPr>
        <p:spPr>
          <a:xfrm>
            <a:off x="206134" y="3669741"/>
            <a:ext cx="2453763" cy="2308324"/>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algn="ctr"/>
            <a:r>
              <a:rPr lang="en-US" dirty="0">
                <a:solidFill>
                  <a:srgbClr val="00B050"/>
                </a:solidFill>
              </a:rPr>
              <a:t>If a person is in shock and needs proteins he goes through pinocytosis where the cell membrane stretches around  the molecule and takes it in into a vesicle .</a:t>
            </a:r>
          </a:p>
        </p:txBody>
      </p:sp>
      <p:graphicFrame>
        <p:nvGraphicFramePr>
          <p:cNvPr id="7" name="Diagram 6"/>
          <p:cNvGraphicFramePr/>
          <p:nvPr>
            <p:extLst>
              <p:ext uri="{D42A27DB-BD31-4B8C-83A1-F6EECF244321}">
                <p14:modId xmlns:p14="http://schemas.microsoft.com/office/powerpoint/2010/main" val="3160665243"/>
              </p:ext>
            </p:extLst>
          </p:nvPr>
        </p:nvGraphicFramePr>
        <p:xfrm>
          <a:off x="1433016" y="779183"/>
          <a:ext cx="11751482" cy="5781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2864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1300" y="12700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4C8180"/>
                </a:solidFill>
                <a:latin typeface="Century Gothic" charset="0"/>
                <a:ea typeface="Century Gothic" charset="0"/>
                <a:cs typeface="Century Gothic" charset="0"/>
              </a:rPr>
              <a:t>Hypoalbuminemia</a:t>
            </a:r>
          </a:p>
        </p:txBody>
      </p:sp>
      <p:graphicFrame>
        <p:nvGraphicFramePr>
          <p:cNvPr id="4" name="Table 3"/>
          <p:cNvGraphicFramePr>
            <a:graphicFrameLocks noGrp="1"/>
          </p:cNvGraphicFramePr>
          <p:nvPr>
            <p:extLst>
              <p:ext uri="{D42A27DB-BD31-4B8C-83A1-F6EECF244321}">
                <p14:modId xmlns:p14="http://schemas.microsoft.com/office/powerpoint/2010/main" val="1095358886"/>
              </p:ext>
            </p:extLst>
          </p:nvPr>
        </p:nvGraphicFramePr>
        <p:xfrm>
          <a:off x="241300" y="744371"/>
          <a:ext cx="11850618" cy="5987415"/>
        </p:xfrm>
        <a:graphic>
          <a:graphicData uri="http://schemas.openxmlformats.org/drawingml/2006/table">
            <a:tbl>
              <a:tblPr firstRow="1" bandRow="1">
                <a:tableStyleId>{5940675A-B579-460E-94D1-54222C63F5DA}</a:tableStyleId>
              </a:tblPr>
              <a:tblGrid>
                <a:gridCol w="5925309"/>
                <a:gridCol w="5925309"/>
              </a:tblGrid>
              <a:tr h="370840">
                <a:tc>
                  <a:txBody>
                    <a:bodyPr/>
                    <a:lstStyle/>
                    <a:p>
                      <a:pPr algn="ctr"/>
                      <a:r>
                        <a:rPr lang="en-US" dirty="0" smtClean="0">
                          <a:solidFill>
                            <a:schemeClr val="bg1"/>
                          </a:solidFill>
                        </a:rPr>
                        <a:t>Causes:</a:t>
                      </a:r>
                      <a:endParaRPr lang="en-US" dirty="0">
                        <a:solidFill>
                          <a:schemeClr val="bg1"/>
                        </a:solidFill>
                      </a:endParaRPr>
                    </a:p>
                  </a:txBody>
                  <a:tcPr>
                    <a:solidFill>
                      <a:srgbClr val="33A6C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bg1"/>
                          </a:solidFill>
                        </a:rPr>
                        <a:t>Effects:</a:t>
                      </a:r>
                      <a:endParaRPr lang="en-US" altLang="en-US" dirty="0" smtClean="0">
                        <a:solidFill>
                          <a:schemeClr val="bg1"/>
                        </a:solidFill>
                        <a:ea typeface="ＭＳ Ｐゴシック" charset="-128"/>
                      </a:endParaRPr>
                    </a:p>
                  </a:txBody>
                  <a:tcPr>
                    <a:solidFill>
                      <a:srgbClr val="33A6C6"/>
                    </a:solidFill>
                  </a:tcPr>
                </a:tc>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rgbClr val="FF0000"/>
                          </a:solidFill>
                        </a:rPr>
                        <a:t>1-Decreased albumin synthesis </a:t>
                      </a:r>
                      <a:r>
                        <a:rPr lang="en-US" altLang="en-US" sz="1800" dirty="0" smtClean="0"/>
                        <a:t>(liver cirrhosis, malnutrition)</a:t>
                      </a:r>
                      <a:endParaRPr lang="en-US" altLang="en-US" sz="1800" dirty="0" smtClean="0">
                        <a:solidFill>
                          <a:srgbClr val="334E5D"/>
                        </a:solidFill>
                        <a:ea typeface="ＭＳ Ｐゴシック" charset="-128"/>
                      </a:endParaRPr>
                    </a:p>
                  </a:txBody>
                  <a:tcPr anchor="ctr"/>
                </a:tc>
                <a:tc>
                  <a:txBody>
                    <a:bodyPr/>
                    <a:lstStyle/>
                    <a:p>
                      <a:pPr marL="0" indent="0" algn="ctr">
                        <a:lnSpc>
                          <a:spcPct val="80000"/>
                        </a:lnSpc>
                        <a:buFont typeface="+mj-lt"/>
                        <a:buNone/>
                      </a:pPr>
                      <a:r>
                        <a:rPr lang="en-US" altLang="en-US" sz="1800" dirty="0" smtClean="0">
                          <a:solidFill>
                            <a:srgbClr val="FF0000"/>
                          </a:solidFill>
                        </a:rPr>
                        <a:t>1-Edema due to low oncotic pressure:</a:t>
                      </a:r>
                    </a:p>
                    <a:p>
                      <a:pPr lvl="1" algn="ctr">
                        <a:lnSpc>
                          <a:spcPct val="80000"/>
                        </a:lnSpc>
                      </a:pPr>
                      <a:r>
                        <a:rPr lang="en-US" altLang="en-US" sz="1800" dirty="0" smtClean="0"/>
                        <a:t>Albumin level drops in liver disease causing low oncotic pressure</a:t>
                      </a:r>
                    </a:p>
                    <a:p>
                      <a:pPr lvl="1" algn="ctr">
                        <a:lnSpc>
                          <a:spcPct val="80000"/>
                        </a:lnSpc>
                      </a:pPr>
                      <a:r>
                        <a:rPr lang="en-US" altLang="en-US" sz="1800" dirty="0" smtClean="0"/>
                        <a:t> Fluid moves into the interstitial spaces causing edema</a:t>
                      </a:r>
                      <a:endParaRPr lang="en-US" altLang="en-US" sz="1800" dirty="0" smtClean="0">
                        <a:solidFill>
                          <a:srgbClr val="334E5D"/>
                        </a:solidFill>
                        <a:ea typeface="ＭＳ Ｐゴシック" charset="-128"/>
                      </a:endParaRPr>
                    </a:p>
                  </a:txBody>
                  <a:tcPr anchor="ctr"/>
                </a:tc>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rgbClr val="FF0000"/>
                          </a:solidFill>
                        </a:rPr>
                        <a:t>2-Increased losses of albumin:</a:t>
                      </a:r>
                      <a:endParaRPr lang="en-US" altLang="en-US" sz="1800" dirty="0" smtClean="0">
                        <a:solidFill>
                          <a:srgbClr val="FF0000"/>
                        </a:solidFill>
                        <a:ea typeface="ＭＳ Ｐゴシック"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rgbClr val="FF0000"/>
                          </a:solidFill>
                        </a:rPr>
                        <a:t>2-Reduced </a:t>
                      </a:r>
                      <a:r>
                        <a:rPr lang="en-US" altLang="en-US" sz="1800" u="sng" dirty="0" smtClean="0">
                          <a:solidFill>
                            <a:srgbClr val="FF0000"/>
                          </a:solidFill>
                        </a:rPr>
                        <a:t>transport</a:t>
                      </a:r>
                      <a:r>
                        <a:rPr lang="en-US" altLang="en-US" sz="1800" dirty="0" smtClean="0">
                          <a:solidFill>
                            <a:srgbClr val="FF0000"/>
                          </a:solidFill>
                        </a:rPr>
                        <a:t> of drugs </a:t>
                      </a:r>
                      <a:r>
                        <a:rPr lang="en-US" altLang="en-US" sz="1800" dirty="0" smtClean="0"/>
                        <a:t>and other substances in plasma</a:t>
                      </a:r>
                      <a:endParaRPr lang="en-US" altLang="en-US" sz="1800" dirty="0" smtClean="0">
                        <a:solidFill>
                          <a:srgbClr val="334E5D"/>
                        </a:solidFill>
                        <a:ea typeface="ＭＳ Ｐゴシック" charset="-128"/>
                      </a:endParaRPr>
                    </a:p>
                  </a:txBody>
                  <a:tcPr anchor="ctr"/>
                </a:tc>
              </a:tr>
              <a:tr h="37084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t>A-Increased catabolism in infections</a:t>
                      </a:r>
                      <a:endParaRPr lang="en-US" altLang="en-US" sz="1800" dirty="0" smtClean="0">
                        <a:solidFill>
                          <a:srgbClr val="334E5D"/>
                        </a:solidFill>
                        <a:ea typeface="ＭＳ Ｐゴシック" charset="-128"/>
                      </a:endParaRPr>
                    </a:p>
                  </a:txBody>
                  <a:tcPr anchor="ctr"/>
                </a:tc>
                <a:tc>
                  <a:txBody>
                    <a:bodyPr/>
                    <a:lstStyle/>
                    <a:p>
                      <a:pPr marL="0" marR="0" lvl="2" indent="0" algn="ctr" defTabSz="914400" rtl="0" eaLnBrk="1" fontAlgn="auto" latinLnBrk="0" hangingPunct="1">
                        <a:lnSpc>
                          <a:spcPct val="80000"/>
                        </a:lnSpc>
                        <a:spcBef>
                          <a:spcPts val="0"/>
                        </a:spcBef>
                        <a:spcAft>
                          <a:spcPts val="0"/>
                        </a:spcAft>
                        <a:buClrTx/>
                        <a:buSzTx/>
                        <a:buFont typeface="+mj-lt"/>
                        <a:buNone/>
                        <a:tabLst/>
                        <a:defRPr/>
                      </a:pPr>
                      <a:r>
                        <a:rPr lang="en-US" sz="1600" dirty="0" smtClean="0">
                          <a:solidFill>
                            <a:srgbClr val="00B050"/>
                          </a:solidFill>
                        </a:rPr>
                        <a:t>When you take a drug, it goes all around the body by blood and get metabolized and cleared . If protein is less then the time it stays in the body increases.</a:t>
                      </a:r>
                    </a:p>
                  </a:txBody>
                  <a:tcPr anchor="ctr"/>
                </a:tc>
              </a:tr>
              <a:tr h="37084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t>B-Excessive excretion by the kidneys (nephrotic syndrome)</a:t>
                      </a:r>
                      <a:endParaRPr lang="en-US" altLang="en-US" sz="1800" dirty="0" smtClean="0">
                        <a:solidFill>
                          <a:srgbClr val="334E5D"/>
                        </a:solidFill>
                        <a:ea typeface="ＭＳ Ｐゴシック" charset="-128"/>
                      </a:endParaRPr>
                    </a:p>
                  </a:txBody>
                  <a:tcPr anchor="ctr"/>
                </a:tc>
                <a:tc>
                  <a:txBody>
                    <a:bodyPr/>
                    <a:lstStyle/>
                    <a:p>
                      <a:pPr marL="0" indent="0" algn="ctr">
                        <a:lnSpc>
                          <a:spcPct val="80000"/>
                        </a:lnSpc>
                        <a:buFont typeface="+mj-lt"/>
                        <a:buNone/>
                      </a:pPr>
                      <a:r>
                        <a:rPr lang="en-US" altLang="en-US" sz="1800" dirty="0" smtClean="0"/>
                        <a:t>3-Reduced </a:t>
                      </a:r>
                      <a:r>
                        <a:rPr lang="en-US" altLang="en-US" sz="1800" u="sng" dirty="0" smtClean="0"/>
                        <a:t>protein-bound calcium</a:t>
                      </a:r>
                    </a:p>
                    <a:p>
                      <a:pPr lvl="1" algn="ctr">
                        <a:lnSpc>
                          <a:spcPct val="80000"/>
                        </a:lnSpc>
                      </a:pPr>
                      <a:r>
                        <a:rPr lang="en-US" altLang="en-US" sz="1800" dirty="0" smtClean="0"/>
                        <a:t>Total plasma calcium level drops</a:t>
                      </a:r>
                    </a:p>
                    <a:p>
                      <a:pPr lvl="1" algn="ctr">
                        <a:lnSpc>
                          <a:spcPct val="80000"/>
                        </a:lnSpc>
                      </a:pPr>
                      <a:r>
                        <a:rPr lang="en-US" altLang="en-US" sz="1800" dirty="0" smtClean="0"/>
                        <a:t>Ionized calcium level may remain normal</a:t>
                      </a:r>
                      <a:endParaRPr lang="en-US" altLang="en-US" sz="1800" dirty="0" smtClean="0">
                        <a:solidFill>
                          <a:srgbClr val="334E5D"/>
                        </a:solidFill>
                        <a:ea typeface="ＭＳ Ｐゴシック" charset="-128"/>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en-US" sz="1800" dirty="0" smtClean="0">
                        <a:solidFill>
                          <a:srgbClr val="334E5D"/>
                        </a:solidFill>
                        <a:ea typeface="ＭＳ Ｐゴシック" charset="-128"/>
                      </a:endParaRPr>
                    </a:p>
                  </a:txBody>
                  <a:tcPr anchor="ctr"/>
                </a:tc>
              </a:tr>
              <a:tr h="37084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t>C-Excessive loss in bowel</a:t>
                      </a:r>
                      <a:endParaRPr lang="en-US" altLang="en-US" sz="1800" dirty="0" smtClean="0">
                        <a:solidFill>
                          <a:srgbClr val="334E5D"/>
                        </a:solidFill>
                        <a:ea typeface="ＭＳ Ｐゴシック"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u="sng" dirty="0" smtClean="0"/>
                        <a:t>No clinical </a:t>
                      </a:r>
                      <a:r>
                        <a:rPr lang="en-US" altLang="en-US" sz="1800" dirty="0" smtClean="0"/>
                        <a:t>conditions are known that cause the liver to produce large amounts of albumin</a:t>
                      </a:r>
                      <a:endParaRPr lang="en-US" altLang="en-US" sz="1800" dirty="0" smtClean="0">
                        <a:solidFill>
                          <a:srgbClr val="334E5D"/>
                        </a:solidFill>
                        <a:ea typeface="ＭＳ Ｐゴシック" charset="-128"/>
                      </a:endParaRPr>
                    </a:p>
                  </a:txBody>
                  <a:tcPr anchor="ctr"/>
                </a:tc>
              </a:tr>
              <a:tr h="37084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t>D-Severe burns (plasma loss in the absence of skin barrier)</a:t>
                      </a:r>
                      <a:endParaRPr lang="en-US" altLang="en-US" sz="1800" dirty="0" smtClean="0">
                        <a:solidFill>
                          <a:srgbClr val="334E5D"/>
                        </a:solidFill>
                        <a:ea typeface="ＭＳ Ｐゴシック"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t>The only cause of hyperalbuminemia is</a:t>
                      </a:r>
                      <a:r>
                        <a:rPr lang="en-US" altLang="en-US" sz="1800" dirty="0" smtClean="0">
                          <a:solidFill>
                            <a:srgbClr val="FF0000"/>
                          </a:solidFill>
                        </a:rPr>
                        <a:t> </a:t>
                      </a:r>
                      <a:r>
                        <a:rPr lang="en-US" altLang="en-US" sz="1800" u="sng" dirty="0" smtClean="0">
                          <a:solidFill>
                            <a:srgbClr val="FF0000"/>
                          </a:solidFill>
                        </a:rPr>
                        <a:t>DEHYDRATION</a:t>
                      </a:r>
                      <a:r>
                        <a:rPr lang="en-US" altLang="en-US" sz="1800" u="sng" dirty="0" smtClean="0"/>
                        <a:t>, </a:t>
                      </a:r>
                      <a:endParaRPr lang="en-US" altLang="en-US" sz="1800" b="1" u="sng" dirty="0" smtClean="0">
                        <a:solidFill>
                          <a:srgbClr val="FF0000"/>
                        </a:solidFill>
                        <a:ea typeface="ＭＳ Ｐゴシック" charset="-128"/>
                      </a:endParaRPr>
                    </a:p>
                  </a:txBody>
                  <a:tcPr anchor="ctr"/>
                </a:tc>
              </a:tr>
              <a:tr h="37084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Another case of low amount of albumin or any other plasma protein is when the nurse wants to draw blood she’ll use a </a:t>
                      </a:r>
                      <a:r>
                        <a:rPr lang="en-US" sz="1600" dirty="0" err="1" smtClean="0">
                          <a:solidFill>
                            <a:srgbClr val="00B050"/>
                          </a:solidFill>
                        </a:rPr>
                        <a:t>tonica</a:t>
                      </a:r>
                      <a:r>
                        <a:rPr lang="en-US" sz="1600" dirty="0" smtClean="0">
                          <a:solidFill>
                            <a:srgbClr val="00B050"/>
                          </a:solidFill>
                        </a:rPr>
                        <a:t> to make the veins more visible, so if she forgot to remove it after inserting the needle and she drew blood, albumin amount would be lower than normal because blood flow is occluded.</a:t>
                      </a:r>
                    </a:p>
                    <a:p>
                      <a:pPr marL="0" marR="0" lvl="2" indent="0" algn="ctr" defTabSz="914400" rtl="0" eaLnBrk="1" fontAlgn="auto" latinLnBrk="0" hangingPunct="1">
                        <a:lnSpc>
                          <a:spcPct val="100000"/>
                        </a:lnSpc>
                        <a:spcBef>
                          <a:spcPts val="0"/>
                        </a:spcBef>
                        <a:spcAft>
                          <a:spcPts val="0"/>
                        </a:spcAft>
                        <a:buClrTx/>
                        <a:buSzTx/>
                        <a:buFontTx/>
                        <a:buNone/>
                        <a:tabLst/>
                        <a:defRPr/>
                      </a:pPr>
                      <a:endParaRPr lang="en-US" sz="1600" dirty="0" smtClean="0">
                        <a:solidFill>
                          <a:srgbClr val="00B050"/>
                        </a:solidFill>
                      </a:endParaRPr>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1205207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65100" y="924470"/>
            <a:ext cx="4597400" cy="470425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4B8180"/>
              </a:buClr>
              <a:buFont typeface="Arial" charset="0"/>
              <a:buChar char="•"/>
              <a:defRPr/>
            </a:pPr>
            <a:r>
              <a:rPr lang="en-US" sz="1800" dirty="0">
                <a:solidFill>
                  <a:srgbClr val="334E5D"/>
                </a:solidFill>
                <a:ea typeface="ＭＳ Ｐゴシック" charset="-128"/>
              </a:rPr>
              <a:t>Synthesized by the </a:t>
            </a:r>
            <a:r>
              <a:rPr lang="en-US" sz="1800" dirty="0">
                <a:solidFill>
                  <a:srgbClr val="FF0000"/>
                </a:solidFill>
                <a:ea typeface="ＭＳ Ｐゴシック" charset="-128"/>
              </a:rPr>
              <a:t>liver</a:t>
            </a:r>
            <a:r>
              <a:rPr lang="en-US" sz="1800" dirty="0">
                <a:solidFill>
                  <a:srgbClr val="334E5D"/>
                </a:solidFill>
                <a:ea typeface="ＭＳ Ｐゴシック" charset="-128"/>
              </a:rPr>
              <a:t> and </a:t>
            </a:r>
            <a:r>
              <a:rPr lang="en-US" sz="1800" dirty="0" smtClean="0">
                <a:solidFill>
                  <a:srgbClr val="FF0000"/>
                </a:solidFill>
                <a:ea typeface="ＭＳ Ｐゴシック" charset="-128"/>
              </a:rPr>
              <a:t>macrophages</a:t>
            </a:r>
          </a:p>
          <a:p>
            <a:pPr>
              <a:buClr>
                <a:srgbClr val="4B8180"/>
              </a:buClr>
              <a:buFont typeface="Arial" charset="0"/>
              <a:buChar char="•"/>
              <a:defRPr/>
            </a:pPr>
            <a:endParaRPr lang="en-US" sz="700" dirty="0">
              <a:solidFill>
                <a:srgbClr val="FF0000"/>
              </a:solidFill>
              <a:ea typeface="ＭＳ Ｐゴシック" charset="-128"/>
            </a:endParaRPr>
          </a:p>
          <a:p>
            <a:pPr>
              <a:buClr>
                <a:srgbClr val="4B8180"/>
              </a:buClr>
              <a:buFont typeface="Arial" charset="0"/>
              <a:buChar char="•"/>
              <a:defRPr/>
            </a:pPr>
            <a:r>
              <a:rPr lang="en-US" sz="1800" dirty="0">
                <a:solidFill>
                  <a:srgbClr val="334E5D"/>
                </a:solidFill>
                <a:ea typeface="ＭＳ Ｐゴシック" charset="-128"/>
              </a:rPr>
              <a:t>An acute-phase protein that inhibits </a:t>
            </a:r>
            <a:r>
              <a:rPr lang="en-US" sz="1800" dirty="0" smtClean="0">
                <a:solidFill>
                  <a:srgbClr val="334E5D"/>
                </a:solidFill>
                <a:ea typeface="ＭＳ Ｐゴシック" charset="-128"/>
              </a:rPr>
              <a:t>proteases</a:t>
            </a:r>
          </a:p>
          <a:p>
            <a:pPr>
              <a:buClr>
                <a:srgbClr val="4B8180"/>
              </a:buClr>
              <a:buFont typeface="Arial" charset="0"/>
              <a:buChar char="•"/>
              <a:defRPr/>
            </a:pPr>
            <a:endParaRPr lang="en-US" sz="700" dirty="0">
              <a:solidFill>
                <a:srgbClr val="334E5D"/>
              </a:solidFill>
              <a:ea typeface="ＭＳ Ｐゴシック" charset="-128"/>
            </a:endParaRPr>
          </a:p>
          <a:p>
            <a:pPr>
              <a:buClr>
                <a:srgbClr val="4B8180"/>
              </a:buClr>
              <a:buFont typeface="Arial" charset="0"/>
              <a:buChar char="•"/>
              <a:defRPr/>
            </a:pPr>
            <a:r>
              <a:rPr lang="en-US" sz="1800" dirty="0">
                <a:solidFill>
                  <a:srgbClr val="334E5D"/>
                </a:solidFill>
                <a:ea typeface="ＭＳ Ｐゴシック" charset="-128"/>
              </a:rPr>
              <a:t>Proteases are produced </a:t>
            </a:r>
            <a:r>
              <a:rPr lang="en-US" sz="1800" b="1" dirty="0">
                <a:solidFill>
                  <a:srgbClr val="334E5D"/>
                </a:solidFill>
                <a:ea typeface="ＭＳ Ｐゴシック" charset="-128"/>
              </a:rPr>
              <a:t>endogenously</a:t>
            </a:r>
            <a:r>
              <a:rPr lang="en-US" sz="1800" dirty="0">
                <a:solidFill>
                  <a:srgbClr val="334E5D"/>
                </a:solidFill>
                <a:ea typeface="ＭＳ Ｐゴシック" charset="-128"/>
              </a:rPr>
              <a:t> and from </a:t>
            </a:r>
            <a:r>
              <a:rPr lang="en-US" sz="1800" dirty="0">
                <a:solidFill>
                  <a:srgbClr val="FF0000"/>
                </a:solidFill>
                <a:ea typeface="ＭＳ Ｐゴシック" charset="-128"/>
              </a:rPr>
              <a:t>leukocytes</a:t>
            </a:r>
            <a:r>
              <a:rPr lang="en-US" sz="1800" dirty="0">
                <a:solidFill>
                  <a:srgbClr val="334E5D"/>
                </a:solidFill>
                <a:ea typeface="ＭＳ Ｐゴシック" charset="-128"/>
              </a:rPr>
              <a:t> and </a:t>
            </a:r>
            <a:r>
              <a:rPr lang="en-US" sz="1800" dirty="0">
                <a:solidFill>
                  <a:srgbClr val="FF0000"/>
                </a:solidFill>
                <a:ea typeface="ＭＳ Ｐゴシック" charset="-128"/>
              </a:rPr>
              <a:t>bacteria</a:t>
            </a:r>
          </a:p>
          <a:p>
            <a:pPr marL="709613" lvl="1" indent="-342900">
              <a:buClr>
                <a:srgbClr val="4B8180"/>
              </a:buClr>
              <a:buFont typeface="Arial" charset="0"/>
              <a:buChar char="•"/>
              <a:defRPr/>
            </a:pPr>
            <a:r>
              <a:rPr lang="en-US" sz="1800" dirty="0">
                <a:solidFill>
                  <a:srgbClr val="30AAB1"/>
                </a:solidFill>
                <a:ea typeface="ＭＳ Ｐゴシック" charset="-128"/>
              </a:rPr>
              <a:t>Digestive enzymes </a:t>
            </a:r>
            <a:r>
              <a:rPr lang="en-US" sz="1800" dirty="0">
                <a:solidFill>
                  <a:srgbClr val="334E5D"/>
                </a:solidFill>
                <a:ea typeface="ＭＳ Ｐゴシック" charset="-128"/>
              </a:rPr>
              <a:t>(trypsin, chymotrypsin)</a:t>
            </a:r>
          </a:p>
          <a:p>
            <a:pPr marL="709613" lvl="1" indent="-342900">
              <a:buClr>
                <a:srgbClr val="4B8180"/>
              </a:buClr>
              <a:buFont typeface="Arial" charset="0"/>
              <a:buChar char="•"/>
              <a:defRPr/>
            </a:pPr>
            <a:r>
              <a:rPr lang="en-US" sz="1800" dirty="0">
                <a:solidFill>
                  <a:srgbClr val="30AAB1"/>
                </a:solidFill>
                <a:ea typeface="ＭＳ Ｐゴシック" charset="-128"/>
              </a:rPr>
              <a:t>Other proteases </a:t>
            </a:r>
            <a:r>
              <a:rPr lang="en-US" sz="1800" dirty="0">
                <a:solidFill>
                  <a:srgbClr val="334E5D"/>
                </a:solidFill>
                <a:ea typeface="ＭＳ Ｐゴシック" charset="-128"/>
              </a:rPr>
              <a:t>(elastase, thrombin</a:t>
            </a:r>
            <a:r>
              <a:rPr lang="en-US" sz="1800" dirty="0" smtClean="0">
                <a:solidFill>
                  <a:srgbClr val="334E5D"/>
                </a:solidFill>
                <a:ea typeface="ＭＳ Ｐゴシック" charset="-128"/>
              </a:rPr>
              <a:t>)</a:t>
            </a:r>
          </a:p>
          <a:p>
            <a:pPr marL="709613" lvl="1" indent="-342900">
              <a:buClr>
                <a:srgbClr val="4B8180"/>
              </a:buClr>
              <a:buFont typeface="Arial" charset="0"/>
              <a:buChar char="•"/>
              <a:defRPr/>
            </a:pPr>
            <a:endParaRPr lang="en-US" sz="700" dirty="0">
              <a:solidFill>
                <a:srgbClr val="334E5D"/>
              </a:solidFill>
              <a:ea typeface="ＭＳ Ｐゴシック" charset="-128"/>
            </a:endParaRPr>
          </a:p>
          <a:p>
            <a:pPr>
              <a:buClr>
                <a:srgbClr val="4B8180"/>
              </a:buClr>
              <a:buFont typeface="Arial" charset="0"/>
              <a:buChar char="•"/>
              <a:defRPr/>
            </a:pPr>
            <a:r>
              <a:rPr lang="en-US" sz="1800" dirty="0">
                <a:solidFill>
                  <a:srgbClr val="334E5D"/>
                </a:solidFill>
                <a:ea typeface="ＭＳ Ｐゴシック" charset="-128"/>
              </a:rPr>
              <a:t>Infection leads to </a:t>
            </a:r>
            <a:r>
              <a:rPr lang="en-US" sz="1800" b="1" dirty="0">
                <a:solidFill>
                  <a:srgbClr val="334E5D"/>
                </a:solidFill>
                <a:ea typeface="ＭＳ Ｐゴシック" charset="-128"/>
              </a:rPr>
              <a:t>protease release </a:t>
            </a:r>
            <a:r>
              <a:rPr lang="en-US" sz="1800" dirty="0">
                <a:solidFill>
                  <a:srgbClr val="334E5D"/>
                </a:solidFill>
                <a:ea typeface="ＭＳ Ｐゴシック" charset="-128"/>
              </a:rPr>
              <a:t>from bacteria and leukocytes</a:t>
            </a:r>
          </a:p>
        </p:txBody>
      </p:sp>
      <p:sp>
        <p:nvSpPr>
          <p:cNvPr id="3" name="Rectangle 3"/>
          <p:cNvSpPr>
            <a:spLocks noChangeArrowheads="1"/>
          </p:cNvSpPr>
          <p:nvPr/>
        </p:nvSpPr>
        <p:spPr bwMode="auto">
          <a:xfrm>
            <a:off x="381000" y="0"/>
            <a:ext cx="3313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200" dirty="0" smtClean="0">
                <a:solidFill>
                  <a:srgbClr val="4C8180"/>
                </a:solidFill>
                <a:latin typeface="Century Gothic" charset="0"/>
                <a:ea typeface="Century Gothic" charset="0"/>
                <a:cs typeface="Century Gothic" charset="0"/>
                <a:sym typeface="Symbol" charset="2"/>
              </a:rPr>
              <a:t>3- </a:t>
            </a:r>
            <a:r>
              <a:rPr lang="en-US" altLang="en-US" sz="3200" dirty="0">
                <a:solidFill>
                  <a:srgbClr val="4C8180"/>
                </a:solidFill>
                <a:latin typeface="Century Gothic" charset="0"/>
                <a:ea typeface="Century Gothic" charset="0"/>
                <a:cs typeface="Century Gothic" charset="0"/>
              </a:rPr>
              <a:t>1-Antitrypsin</a:t>
            </a:r>
          </a:p>
        </p:txBody>
      </p:sp>
      <p:cxnSp>
        <p:nvCxnSpPr>
          <p:cNvPr id="7" name="Straight Connector 6"/>
          <p:cNvCxnSpPr/>
          <p:nvPr/>
        </p:nvCxnSpPr>
        <p:spPr>
          <a:xfrm flipH="1" flipV="1">
            <a:off x="7325138" y="689546"/>
            <a:ext cx="36703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8708" y="5080357"/>
            <a:ext cx="6309910" cy="1477328"/>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marL="171450" indent="-171450" algn="ctr">
              <a:buFont typeface="Arial" panose="020B0604020202020204" pitchFamily="34" charset="0"/>
              <a:buChar char="•"/>
            </a:pPr>
            <a:r>
              <a:rPr lang="en-US" dirty="0">
                <a:solidFill>
                  <a:srgbClr val="00B050"/>
                </a:solidFill>
              </a:rPr>
              <a:t>Trypsin = protease = digesting protein normally produced by cells in the body. Or proteins that is part of leukocytosis.</a:t>
            </a:r>
          </a:p>
          <a:p>
            <a:pPr marL="171450" indent="-171450" algn="ctr">
              <a:buFont typeface="Arial" panose="020B0604020202020204" pitchFamily="34" charset="0"/>
              <a:buChar char="•"/>
            </a:pPr>
            <a:r>
              <a:rPr lang="en-US" dirty="0">
                <a:solidFill>
                  <a:srgbClr val="00B050"/>
                </a:solidFill>
              </a:rPr>
              <a:t>Antitrypsin is used when proteins are synthesized excessively.</a:t>
            </a:r>
          </a:p>
          <a:p>
            <a:pPr marL="171450" indent="-171450" algn="ctr">
              <a:buFont typeface="Arial" panose="020B0604020202020204" pitchFamily="34" charset="0"/>
              <a:buChar char="•"/>
            </a:pPr>
            <a:r>
              <a:rPr lang="en-US" dirty="0">
                <a:solidFill>
                  <a:srgbClr val="00B050"/>
                </a:solidFill>
              </a:rPr>
              <a:t>Acute phase protein → the body’s respond is within 24hrs. If increased then its positive if it decreases then its negative.</a:t>
            </a:r>
          </a:p>
        </p:txBody>
      </p:sp>
      <p:sp>
        <p:nvSpPr>
          <p:cNvPr id="9" name="Rectangle 8"/>
          <p:cNvSpPr>
            <a:spLocks noChangeArrowheads="1"/>
          </p:cNvSpPr>
          <p:nvPr/>
        </p:nvSpPr>
        <p:spPr bwMode="auto">
          <a:xfrm>
            <a:off x="6286500" y="254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200" dirty="0">
                <a:solidFill>
                  <a:srgbClr val="4C8180"/>
                </a:solidFill>
                <a:latin typeface="Century Gothic" charset="0"/>
                <a:ea typeface="Century Gothic" charset="0"/>
                <a:cs typeface="Century Gothic" charset="0"/>
              </a:rPr>
              <a:t>Types of </a:t>
            </a:r>
            <a:r>
              <a:rPr lang="en-US" altLang="en-US" sz="3200" dirty="0">
                <a:solidFill>
                  <a:srgbClr val="4C8180"/>
                </a:solidFill>
                <a:latin typeface="Century Gothic" charset="0"/>
                <a:ea typeface="Century Gothic" charset="0"/>
                <a:cs typeface="Century Gothic" charset="0"/>
                <a:sym typeface="Symbol" charset="2"/>
              </a:rPr>
              <a:t></a:t>
            </a:r>
            <a:r>
              <a:rPr lang="en-US" altLang="en-US" sz="3200" dirty="0">
                <a:solidFill>
                  <a:srgbClr val="4C8180"/>
                </a:solidFill>
                <a:latin typeface="Century Gothic" charset="0"/>
                <a:ea typeface="Century Gothic" charset="0"/>
                <a:cs typeface="Century Gothic" charset="0"/>
              </a:rPr>
              <a:t>1-Antitrypsin</a:t>
            </a:r>
          </a:p>
        </p:txBody>
      </p:sp>
      <p:sp>
        <p:nvSpPr>
          <p:cNvPr id="10" name="Content Placeholder 2"/>
          <p:cNvSpPr txBox="1">
            <a:spLocks/>
          </p:cNvSpPr>
          <p:nvPr/>
        </p:nvSpPr>
        <p:spPr>
          <a:xfrm>
            <a:off x="6276118" y="614411"/>
            <a:ext cx="4533900" cy="501431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buClr>
                <a:srgbClr val="4B8180"/>
              </a:buClr>
            </a:pPr>
            <a:endParaRPr lang="en-US" altLang="en-US" sz="1800" b="1" dirty="0">
              <a:solidFill>
                <a:srgbClr val="002060"/>
              </a:solidFill>
              <a:ea typeface="ＭＳ Ｐゴシック" charset="-128"/>
            </a:endParaRPr>
          </a:p>
          <a:p>
            <a:pPr algn="just">
              <a:buClr>
                <a:srgbClr val="4B8180"/>
              </a:buClr>
            </a:pPr>
            <a:r>
              <a:rPr lang="en-US" altLang="en-US" sz="1800" dirty="0">
                <a:solidFill>
                  <a:srgbClr val="334E5D"/>
                </a:solidFill>
                <a:ea typeface="ＭＳ Ｐゴシック" charset="-128"/>
              </a:rPr>
              <a:t>Over 30 types are </a:t>
            </a:r>
            <a:r>
              <a:rPr lang="en-US" altLang="en-US" sz="1800" dirty="0" smtClean="0">
                <a:solidFill>
                  <a:srgbClr val="334E5D"/>
                </a:solidFill>
                <a:ea typeface="ＭＳ Ｐゴシック" charset="-128"/>
              </a:rPr>
              <a:t>known</a:t>
            </a:r>
          </a:p>
          <a:p>
            <a:pPr algn="just">
              <a:buClr>
                <a:srgbClr val="4B8180"/>
              </a:buClr>
            </a:pPr>
            <a:endParaRPr lang="en-US" altLang="en-US" sz="700" dirty="0">
              <a:solidFill>
                <a:srgbClr val="334E5D"/>
              </a:solidFill>
              <a:ea typeface="ＭＳ Ｐゴシック" charset="-128"/>
            </a:endParaRPr>
          </a:p>
          <a:p>
            <a:pPr algn="just">
              <a:buClr>
                <a:srgbClr val="4B8180"/>
              </a:buClr>
            </a:pPr>
            <a:r>
              <a:rPr lang="en-US" altLang="en-US" sz="1800" dirty="0">
                <a:solidFill>
                  <a:srgbClr val="334E5D"/>
                </a:solidFill>
                <a:ea typeface="ＭＳ Ｐゴシック" charset="-128"/>
              </a:rPr>
              <a:t>The most common is </a:t>
            </a:r>
            <a:r>
              <a:rPr lang="en-US" altLang="en-US" sz="1800" dirty="0">
                <a:solidFill>
                  <a:srgbClr val="FF0000"/>
                </a:solidFill>
                <a:ea typeface="ＭＳ Ｐゴシック" charset="-128"/>
              </a:rPr>
              <a:t>M </a:t>
            </a:r>
            <a:r>
              <a:rPr lang="en-US" altLang="en-US" sz="1800" dirty="0" smtClean="0">
                <a:solidFill>
                  <a:srgbClr val="FF0000"/>
                </a:solidFill>
                <a:ea typeface="ＭＳ Ｐゴシック" charset="-128"/>
              </a:rPr>
              <a:t>type</a:t>
            </a:r>
          </a:p>
          <a:p>
            <a:pPr algn="just">
              <a:buClr>
                <a:srgbClr val="4B8180"/>
              </a:buClr>
            </a:pPr>
            <a:endParaRPr lang="en-US" altLang="en-US" sz="700" dirty="0">
              <a:solidFill>
                <a:srgbClr val="FF0000"/>
              </a:solidFill>
              <a:ea typeface="ＭＳ Ｐゴシック" charset="-128"/>
            </a:endParaRPr>
          </a:p>
          <a:p>
            <a:pPr algn="just">
              <a:buClr>
                <a:srgbClr val="4B8180"/>
              </a:buClr>
            </a:pPr>
            <a:r>
              <a:rPr lang="en-US" altLang="en-US" sz="1800" dirty="0">
                <a:solidFill>
                  <a:srgbClr val="334E5D"/>
                </a:solidFill>
                <a:ea typeface="ＭＳ Ｐゴシック" charset="-128"/>
              </a:rPr>
              <a:t>Genetic </a:t>
            </a:r>
            <a:r>
              <a:rPr lang="en-US" altLang="en-US" sz="1800" u="sng" dirty="0">
                <a:solidFill>
                  <a:srgbClr val="334E5D"/>
                </a:solidFill>
                <a:ea typeface="ＭＳ Ｐゴシック" charset="-128"/>
              </a:rPr>
              <a:t>deficiency</a:t>
            </a:r>
            <a:r>
              <a:rPr lang="en-US" altLang="en-US" sz="1800" dirty="0">
                <a:solidFill>
                  <a:srgbClr val="334E5D"/>
                </a:solidFill>
                <a:ea typeface="ＭＳ Ｐゴシック" charset="-128"/>
              </a:rPr>
              <a:t> of </a:t>
            </a:r>
            <a:r>
              <a:rPr lang="en-US" altLang="en-US" sz="1800" dirty="0">
                <a:solidFill>
                  <a:srgbClr val="334E5D"/>
                </a:solidFill>
                <a:ea typeface="ＭＳ Ｐゴシック" charset="-128"/>
                <a:sym typeface="Symbol" charset="2"/>
              </a:rPr>
              <a:t></a:t>
            </a:r>
            <a:r>
              <a:rPr lang="en-US" altLang="en-US" sz="1800" dirty="0">
                <a:solidFill>
                  <a:srgbClr val="334E5D"/>
                </a:solidFill>
                <a:ea typeface="ＭＳ Ｐゴシック" charset="-128"/>
              </a:rPr>
              <a:t>1-Antitrypsin</a:t>
            </a:r>
          </a:p>
          <a:p>
            <a:pPr lvl="1" algn="just">
              <a:buClr>
                <a:srgbClr val="4B8180"/>
              </a:buClr>
              <a:buFont typeface="Wingdings" charset="2"/>
              <a:buChar char="ü"/>
            </a:pPr>
            <a:r>
              <a:rPr lang="en-US" altLang="en-US" sz="1800" dirty="0">
                <a:solidFill>
                  <a:srgbClr val="334E5D"/>
                </a:solidFill>
                <a:ea typeface="ＭＳ Ｐゴシック" charset="-128"/>
              </a:rPr>
              <a:t>Synthesis of the defective </a:t>
            </a:r>
            <a:r>
              <a:rPr lang="en-US" altLang="en-US" sz="1800" dirty="0">
                <a:solidFill>
                  <a:srgbClr val="334E5D"/>
                </a:solidFill>
                <a:ea typeface="ＭＳ Ｐゴシック" charset="-128"/>
                <a:sym typeface="Symbol" charset="2"/>
              </a:rPr>
              <a:t></a:t>
            </a:r>
            <a:r>
              <a:rPr lang="en-US" altLang="en-US" sz="1800" dirty="0">
                <a:solidFill>
                  <a:srgbClr val="334E5D"/>
                </a:solidFill>
                <a:ea typeface="ＭＳ Ｐゴシック" charset="-128"/>
              </a:rPr>
              <a:t>1-Antitrypsin occurs </a:t>
            </a:r>
            <a:r>
              <a:rPr lang="en-US" altLang="en-US" sz="1800" b="1" dirty="0">
                <a:solidFill>
                  <a:srgbClr val="FF0000"/>
                </a:solidFill>
                <a:ea typeface="ＭＳ Ｐゴシック" charset="-128"/>
              </a:rPr>
              <a:t>in the liver </a:t>
            </a:r>
            <a:r>
              <a:rPr lang="en-US" altLang="en-US" sz="1800" dirty="0">
                <a:solidFill>
                  <a:srgbClr val="334E5D"/>
                </a:solidFill>
                <a:ea typeface="ＭＳ Ｐゴシック" charset="-128"/>
              </a:rPr>
              <a:t>but it </a:t>
            </a:r>
            <a:r>
              <a:rPr lang="en-US" altLang="en-US" sz="1800" u="sng" dirty="0">
                <a:solidFill>
                  <a:srgbClr val="FF0000"/>
                </a:solidFill>
                <a:ea typeface="ＭＳ Ｐゴシック" charset="-128"/>
              </a:rPr>
              <a:t>cannot secrete the protein</a:t>
            </a:r>
          </a:p>
          <a:p>
            <a:pPr lvl="1" algn="just">
              <a:buClr>
                <a:srgbClr val="4B8180"/>
              </a:buClr>
              <a:buFont typeface="Wingdings" charset="2"/>
              <a:buChar char="ü"/>
            </a:pPr>
            <a:r>
              <a:rPr lang="en-US" altLang="en-US" sz="1800" dirty="0">
                <a:solidFill>
                  <a:srgbClr val="334E5D"/>
                </a:solidFill>
                <a:ea typeface="ＭＳ Ｐゴシック" charset="-128"/>
                <a:sym typeface="Symbol" charset="2"/>
              </a:rPr>
              <a:t></a:t>
            </a:r>
            <a:r>
              <a:rPr lang="en-US" altLang="en-US" sz="1800" dirty="0">
                <a:solidFill>
                  <a:srgbClr val="334E5D"/>
                </a:solidFill>
                <a:ea typeface="ＭＳ Ｐゴシック" charset="-128"/>
              </a:rPr>
              <a:t>1-Antitrypsin accumulates in </a:t>
            </a:r>
            <a:r>
              <a:rPr lang="en-US" altLang="en-US" sz="1800" b="1" dirty="0">
                <a:solidFill>
                  <a:srgbClr val="FF0000"/>
                </a:solidFill>
                <a:ea typeface="ＭＳ Ｐゴシック" charset="-128"/>
              </a:rPr>
              <a:t>hepatocytes</a:t>
            </a:r>
            <a:r>
              <a:rPr lang="en-US" altLang="en-US" sz="1800" dirty="0">
                <a:solidFill>
                  <a:srgbClr val="334E5D"/>
                </a:solidFill>
                <a:ea typeface="ＭＳ Ｐゴシック" charset="-128"/>
              </a:rPr>
              <a:t> and is </a:t>
            </a:r>
            <a:r>
              <a:rPr lang="en-US" altLang="en-US" sz="1800" u="sng" dirty="0">
                <a:solidFill>
                  <a:srgbClr val="FF0000"/>
                </a:solidFill>
                <a:ea typeface="ＭＳ Ｐゴシック" charset="-128"/>
              </a:rPr>
              <a:t>deficient in plasma</a:t>
            </a:r>
          </a:p>
        </p:txBody>
      </p:sp>
      <p:cxnSp>
        <p:nvCxnSpPr>
          <p:cNvPr id="11" name="Straight Connector 10"/>
          <p:cNvCxnSpPr/>
          <p:nvPr/>
        </p:nvCxnSpPr>
        <p:spPr>
          <a:xfrm flipH="1">
            <a:off x="5607067" y="924470"/>
            <a:ext cx="18794" cy="3944710"/>
          </a:xfrm>
          <a:prstGeom prst="line">
            <a:avLst/>
          </a:prstGeom>
          <a:ln w="44450" cap="rnd">
            <a:solidFill>
              <a:srgbClr val="30AAB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673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63645" y="2251137"/>
            <a:ext cx="5591386" cy="2814935"/>
            <a:chOff x="192157" y="1433812"/>
            <a:chExt cx="2679631" cy="4309775"/>
          </a:xfrm>
        </p:grpSpPr>
        <p:sp>
          <p:nvSpPr>
            <p:cNvPr id="17" name="Rounded Rectangle 16"/>
            <p:cNvSpPr/>
            <p:nvPr/>
          </p:nvSpPr>
          <p:spPr>
            <a:xfrm>
              <a:off x="192158" y="1964407"/>
              <a:ext cx="2679630" cy="3779180"/>
            </a:xfrm>
            <a:prstGeom prst="roundRect">
              <a:avLst/>
            </a:prstGeom>
            <a:no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2000" dirty="0">
                <a:solidFill>
                  <a:srgbClr val="334E5D"/>
                </a:solidFill>
              </a:endParaRPr>
            </a:p>
          </p:txBody>
        </p:sp>
        <p:sp>
          <p:nvSpPr>
            <p:cNvPr id="18" name="Round Same Side Corner Rectangle 17"/>
            <p:cNvSpPr/>
            <p:nvPr/>
          </p:nvSpPr>
          <p:spPr>
            <a:xfrm>
              <a:off x="192157" y="1433812"/>
              <a:ext cx="2679631" cy="1005377"/>
            </a:xfrm>
            <a:prstGeom prst="round2SameRect">
              <a:avLst/>
            </a:prstGeom>
            <a:solidFill>
              <a:srgbClr val="00ADA8"/>
            </a:solid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solidFill>
              </a:endParaRPr>
            </a:p>
          </p:txBody>
        </p:sp>
      </p:grpSp>
      <p:sp>
        <p:nvSpPr>
          <p:cNvPr id="2" name="Content Placeholder 2"/>
          <p:cNvSpPr txBox="1">
            <a:spLocks/>
          </p:cNvSpPr>
          <p:nvPr/>
        </p:nvSpPr>
        <p:spPr>
          <a:xfrm>
            <a:off x="420723" y="2597695"/>
            <a:ext cx="5420007" cy="237435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buClr>
                <a:srgbClr val="969696"/>
              </a:buClr>
              <a:buFont typeface="Wingdings 2" charset="2"/>
              <a:buNone/>
            </a:pPr>
            <a:r>
              <a:rPr lang="en-US" altLang="en-US" sz="2400" dirty="0">
                <a:solidFill>
                  <a:srgbClr val="002060"/>
                </a:solidFill>
                <a:ea typeface="ＭＳ Ｐゴシック" charset="-128"/>
              </a:rPr>
              <a:t> </a:t>
            </a:r>
          </a:p>
          <a:p>
            <a:pPr marL="457200" indent="-457200">
              <a:lnSpc>
                <a:spcPct val="80000"/>
              </a:lnSpc>
              <a:spcAft>
                <a:spcPts val="1200"/>
              </a:spcAft>
              <a:buClr>
                <a:srgbClr val="4B8180"/>
              </a:buClr>
              <a:buFont typeface="+mj-lt"/>
              <a:buAutoNum type="arabicPeriod"/>
            </a:pPr>
            <a:endParaRPr lang="en-US" altLang="en-US" sz="1800" dirty="0">
              <a:solidFill>
                <a:srgbClr val="334E5D"/>
              </a:solidFill>
              <a:ea typeface="ＭＳ Ｐゴシック" charset="-128"/>
            </a:endParaRPr>
          </a:p>
          <a:p>
            <a:pPr marL="457200" indent="-457200">
              <a:lnSpc>
                <a:spcPct val="80000"/>
              </a:lnSpc>
              <a:spcAft>
                <a:spcPts val="1200"/>
              </a:spcAft>
              <a:buClr>
                <a:srgbClr val="4B8180"/>
              </a:buClr>
              <a:buFont typeface="+mj-lt"/>
              <a:buAutoNum type="arabicPeriod"/>
            </a:pPr>
            <a:r>
              <a:rPr lang="en-US" altLang="en-US" sz="1800" dirty="0">
                <a:solidFill>
                  <a:srgbClr val="334E5D"/>
                </a:solidFill>
                <a:ea typeface="ＭＳ Ｐゴシック" charset="-128"/>
              </a:rPr>
              <a:t>Lack of </a:t>
            </a:r>
            <a:r>
              <a:rPr lang="en-US" altLang="en-US" sz="1800" dirty="0">
                <a:solidFill>
                  <a:srgbClr val="334E5D"/>
                </a:solidFill>
                <a:ea typeface="ＭＳ Ｐゴシック" charset="-128"/>
                <a:sym typeface="Symbol" charset="2"/>
              </a:rPr>
              <a:t></a:t>
            </a:r>
            <a:r>
              <a:rPr lang="en-US" altLang="en-US" sz="1800" dirty="0">
                <a:solidFill>
                  <a:srgbClr val="334E5D"/>
                </a:solidFill>
                <a:ea typeface="ＭＳ Ｐゴシック" charset="-128"/>
              </a:rPr>
              <a:t>1-globulin band in protein electrophoresis</a:t>
            </a:r>
          </a:p>
          <a:p>
            <a:pPr marL="457200" indent="-457200">
              <a:lnSpc>
                <a:spcPct val="80000"/>
              </a:lnSpc>
              <a:spcAft>
                <a:spcPts val="600"/>
              </a:spcAft>
              <a:buClr>
                <a:srgbClr val="4B8180"/>
              </a:buClr>
              <a:buFont typeface="+mj-lt"/>
              <a:buAutoNum type="arabicPeriod"/>
            </a:pPr>
            <a:r>
              <a:rPr lang="en-US" altLang="en-US" sz="1800" dirty="0">
                <a:solidFill>
                  <a:srgbClr val="334E5D"/>
                </a:solidFill>
                <a:ea typeface="ＭＳ Ｐゴシック" charset="-128"/>
              </a:rPr>
              <a:t>Quantitative measurement of </a:t>
            </a:r>
            <a:r>
              <a:rPr lang="en-US" altLang="en-US" sz="1800" dirty="0">
                <a:solidFill>
                  <a:srgbClr val="334E5D"/>
                </a:solidFill>
                <a:ea typeface="ＭＳ Ｐゴシック" charset="-128"/>
                <a:sym typeface="Symbol" charset="2"/>
              </a:rPr>
              <a:t></a:t>
            </a:r>
            <a:r>
              <a:rPr lang="en-US" altLang="en-US" sz="1800" dirty="0">
                <a:solidFill>
                  <a:srgbClr val="334E5D"/>
                </a:solidFill>
                <a:ea typeface="ＭＳ Ｐゴシック" charset="-128"/>
              </a:rPr>
              <a:t>1-Antitrypsin by:</a:t>
            </a:r>
          </a:p>
          <a:p>
            <a:pPr lvl="1">
              <a:lnSpc>
                <a:spcPct val="80000"/>
              </a:lnSpc>
              <a:spcAft>
                <a:spcPts val="600"/>
              </a:spcAft>
              <a:buClr>
                <a:srgbClr val="4B8180"/>
              </a:buClr>
            </a:pPr>
            <a:r>
              <a:rPr lang="en-US" altLang="en-US" sz="1800" dirty="0">
                <a:solidFill>
                  <a:srgbClr val="FF0000"/>
                </a:solidFill>
                <a:ea typeface="ＭＳ Ｐゴシック" charset="-128"/>
              </a:rPr>
              <a:t>Radial immunodiffusion, isoelectric focusing or </a:t>
            </a:r>
            <a:r>
              <a:rPr lang="en-US" altLang="en-US" sz="1800" dirty="0" err="1">
                <a:solidFill>
                  <a:srgbClr val="FF0000"/>
                </a:solidFill>
                <a:ea typeface="ＭＳ Ｐゴシック" charset="-128"/>
              </a:rPr>
              <a:t>nephelometry</a:t>
            </a:r>
            <a:endParaRPr lang="en-US" altLang="en-US" sz="1800" dirty="0">
              <a:solidFill>
                <a:srgbClr val="FF0000"/>
              </a:solidFill>
              <a:ea typeface="ＭＳ Ｐゴシック" charset="-128"/>
            </a:endParaRPr>
          </a:p>
        </p:txBody>
      </p:sp>
      <p:sp>
        <p:nvSpPr>
          <p:cNvPr id="3" name="Rectangle 2"/>
          <p:cNvSpPr/>
          <p:nvPr/>
        </p:nvSpPr>
        <p:spPr>
          <a:xfrm>
            <a:off x="-88900" y="177801"/>
            <a:ext cx="9410700" cy="523220"/>
          </a:xfrm>
          <a:prstGeom prst="rect">
            <a:avLst/>
          </a:prstGeom>
        </p:spPr>
        <p:txBody>
          <a:bodyPr wrap="square">
            <a:spAutoFit/>
          </a:bodyPr>
          <a:lstStyle/>
          <a:p>
            <a:pPr algn="ctr" fontAlgn="auto">
              <a:spcAft>
                <a:spcPts val="0"/>
              </a:spcAft>
              <a:buClr>
                <a:schemeClr val="accent3"/>
              </a:buClr>
              <a:defRPr/>
            </a:pPr>
            <a:r>
              <a:rPr lang="en-US" sz="2800" dirty="0">
                <a:solidFill>
                  <a:srgbClr val="4C8180"/>
                </a:solidFill>
                <a:latin typeface="Century Gothic" charset="0"/>
                <a:ea typeface="Century Gothic" charset="0"/>
                <a:cs typeface="Century Gothic" charset="0"/>
              </a:rPr>
              <a:t>Clinical Consequences of </a:t>
            </a:r>
            <a:r>
              <a:rPr lang="en-US" sz="2800" dirty="0">
                <a:solidFill>
                  <a:srgbClr val="4C8180"/>
                </a:solidFill>
                <a:latin typeface="Century Gothic" charset="0"/>
                <a:ea typeface="Century Gothic" charset="0"/>
                <a:cs typeface="Century Gothic" charset="0"/>
                <a:sym typeface="Symbol"/>
              </a:rPr>
              <a:t></a:t>
            </a:r>
            <a:r>
              <a:rPr lang="en-US" sz="2800" dirty="0">
                <a:solidFill>
                  <a:srgbClr val="4C8180"/>
                </a:solidFill>
                <a:latin typeface="Century Gothic" charset="0"/>
                <a:ea typeface="Century Gothic" charset="0"/>
                <a:cs typeface="Century Gothic" charset="0"/>
              </a:rPr>
              <a:t>1-Antitrypsin Deficiency</a:t>
            </a:r>
          </a:p>
        </p:txBody>
      </p:sp>
      <p:sp>
        <p:nvSpPr>
          <p:cNvPr id="5" name="Rectangle 4"/>
          <p:cNvSpPr/>
          <p:nvPr/>
        </p:nvSpPr>
        <p:spPr>
          <a:xfrm>
            <a:off x="-520700" y="1063006"/>
            <a:ext cx="7747000" cy="1009507"/>
          </a:xfrm>
          <a:prstGeom prst="rect">
            <a:avLst/>
          </a:prstGeom>
        </p:spPr>
        <p:txBody>
          <a:bodyPr wrap="square">
            <a:spAutoFit/>
          </a:bodyPr>
          <a:lstStyle/>
          <a:p>
            <a:pPr marL="1257300" lvl="2" indent="-342900">
              <a:lnSpc>
                <a:spcPct val="80000"/>
              </a:lnSpc>
              <a:buClr>
                <a:srgbClr val="4B8180"/>
              </a:buClr>
              <a:buFont typeface="Arial" charset="0"/>
              <a:buChar char="•"/>
            </a:pPr>
            <a:r>
              <a:rPr lang="en-US" altLang="en-US" u="sng" dirty="0">
                <a:solidFill>
                  <a:srgbClr val="334E5D"/>
                </a:solidFill>
                <a:ea typeface="ＭＳ Ｐゴシック" charset="-128"/>
              </a:rPr>
              <a:t>Neonatal</a:t>
            </a:r>
            <a:r>
              <a:rPr lang="en-US" altLang="en-US" dirty="0">
                <a:solidFill>
                  <a:srgbClr val="334E5D"/>
                </a:solidFill>
                <a:ea typeface="ＭＳ Ｐゴシック" charset="-128"/>
              </a:rPr>
              <a:t> </a:t>
            </a:r>
            <a:r>
              <a:rPr lang="en-US" altLang="en-US" b="1" dirty="0">
                <a:solidFill>
                  <a:srgbClr val="FF0000"/>
                </a:solidFill>
                <a:ea typeface="ＭＳ Ｐゴシック" charset="-128"/>
              </a:rPr>
              <a:t>jaundice</a:t>
            </a:r>
            <a:r>
              <a:rPr lang="en-US" altLang="en-US" dirty="0">
                <a:solidFill>
                  <a:srgbClr val="FF0000"/>
                </a:solidFill>
                <a:ea typeface="ＭＳ Ｐゴシック" charset="-128"/>
              </a:rPr>
              <a:t> </a:t>
            </a:r>
            <a:r>
              <a:rPr lang="en-US" altLang="en-US" dirty="0">
                <a:solidFill>
                  <a:srgbClr val="334E5D"/>
                </a:solidFill>
                <a:ea typeface="ＭＳ Ｐゴシック" charset="-128"/>
              </a:rPr>
              <a:t>with evidence of </a:t>
            </a:r>
            <a:r>
              <a:rPr lang="en-US" altLang="en-US" b="1" dirty="0">
                <a:solidFill>
                  <a:srgbClr val="FF0000"/>
                </a:solidFill>
                <a:ea typeface="ＭＳ Ｐゴシック" charset="-128"/>
              </a:rPr>
              <a:t>cholestasis</a:t>
            </a:r>
          </a:p>
          <a:p>
            <a:pPr marL="1257300" lvl="2" indent="-342900">
              <a:lnSpc>
                <a:spcPct val="80000"/>
              </a:lnSpc>
              <a:buClr>
                <a:srgbClr val="4B8180"/>
              </a:buClr>
              <a:buFont typeface="Arial" charset="0"/>
              <a:buChar char="•"/>
            </a:pPr>
            <a:endParaRPr lang="en-US" altLang="en-US" sz="1000" b="1" dirty="0">
              <a:solidFill>
                <a:srgbClr val="FF0000"/>
              </a:solidFill>
              <a:ea typeface="ＭＳ Ｐゴシック" charset="-128"/>
            </a:endParaRPr>
          </a:p>
          <a:p>
            <a:pPr marL="1257300" lvl="2" indent="-342900">
              <a:lnSpc>
                <a:spcPct val="80000"/>
              </a:lnSpc>
              <a:buClr>
                <a:srgbClr val="4B8180"/>
              </a:buClr>
              <a:buFont typeface="Arial" charset="0"/>
              <a:buChar char="•"/>
            </a:pPr>
            <a:r>
              <a:rPr lang="en-US" altLang="en-US" dirty="0">
                <a:solidFill>
                  <a:srgbClr val="334E5D"/>
                </a:solidFill>
                <a:ea typeface="ＭＳ Ｐゴシック" charset="-128"/>
              </a:rPr>
              <a:t> </a:t>
            </a:r>
            <a:r>
              <a:rPr lang="en-US" altLang="en-US" u="sng" dirty="0">
                <a:solidFill>
                  <a:srgbClr val="334E5D"/>
                </a:solidFill>
                <a:ea typeface="ＭＳ Ｐゴシック" charset="-128"/>
              </a:rPr>
              <a:t>Childhood</a:t>
            </a:r>
            <a:r>
              <a:rPr lang="en-US" altLang="en-US" dirty="0">
                <a:solidFill>
                  <a:srgbClr val="334E5D"/>
                </a:solidFill>
                <a:ea typeface="ＭＳ Ｐゴシック" charset="-128"/>
              </a:rPr>
              <a:t> </a:t>
            </a:r>
            <a:r>
              <a:rPr lang="en-US" altLang="en-US" b="1" dirty="0">
                <a:solidFill>
                  <a:srgbClr val="FF0000"/>
                </a:solidFill>
                <a:ea typeface="ＭＳ Ｐゴシック" charset="-128"/>
              </a:rPr>
              <a:t>liver cirrhosis </a:t>
            </a:r>
          </a:p>
          <a:p>
            <a:pPr marL="1257300" lvl="2" indent="-342900">
              <a:lnSpc>
                <a:spcPct val="80000"/>
              </a:lnSpc>
              <a:buClr>
                <a:srgbClr val="4B8180"/>
              </a:buClr>
              <a:buFont typeface="Arial" charset="0"/>
              <a:buChar char="•"/>
            </a:pPr>
            <a:endParaRPr lang="en-US" altLang="en-US" sz="1000" b="1" dirty="0">
              <a:solidFill>
                <a:srgbClr val="FF0000"/>
              </a:solidFill>
              <a:ea typeface="ＭＳ Ｐゴシック" charset="-128"/>
            </a:endParaRPr>
          </a:p>
          <a:p>
            <a:pPr marL="1257300" lvl="2" indent="-342900">
              <a:lnSpc>
                <a:spcPct val="80000"/>
              </a:lnSpc>
              <a:buClr>
                <a:srgbClr val="4B8180"/>
              </a:buClr>
              <a:buFont typeface="Arial" charset="0"/>
              <a:buChar char="•"/>
            </a:pPr>
            <a:r>
              <a:rPr lang="en-US" altLang="en-US" b="1" dirty="0">
                <a:solidFill>
                  <a:srgbClr val="334E5D"/>
                </a:solidFill>
                <a:ea typeface="ＭＳ Ｐゴシック" charset="-128"/>
              </a:rPr>
              <a:t> </a:t>
            </a:r>
            <a:r>
              <a:rPr lang="en-US" altLang="en-US" dirty="0">
                <a:solidFill>
                  <a:srgbClr val="334E5D"/>
                </a:solidFill>
                <a:ea typeface="ＭＳ Ｐゴシック" charset="-128"/>
              </a:rPr>
              <a:t>Pulmonary emphysema in young adults</a:t>
            </a:r>
          </a:p>
        </p:txBody>
      </p:sp>
      <p:pic>
        <p:nvPicPr>
          <p:cNvPr id="6" name="Picture 2" descr="9085BD50"/>
          <p:cNvPicPr>
            <a:picLocks noChangeAspect="1" noChangeArrowheads="1"/>
          </p:cNvPicPr>
          <p:nvPr/>
        </p:nvPicPr>
        <p:blipFill>
          <a:blip r:embed="rId2">
            <a:extLst>
              <a:ext uri="{28A0092B-C50C-407E-A947-70E740481C1C}">
                <a14:useLocalDpi xmlns:a14="http://schemas.microsoft.com/office/drawing/2010/main" val="0"/>
              </a:ext>
            </a:extLst>
          </a:blip>
          <a:srcRect t="32300" r="49519" b="34709"/>
          <a:stretch>
            <a:fillRect/>
          </a:stretch>
        </p:blipFill>
        <p:spPr bwMode="auto">
          <a:xfrm>
            <a:off x="7305631" y="3963237"/>
            <a:ext cx="2621897" cy="248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2542" y="1099721"/>
            <a:ext cx="3257552" cy="255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 y="5245289"/>
            <a:ext cx="6032500" cy="1477328"/>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algn="ctr"/>
            <a:r>
              <a:rPr lang="en-US" dirty="0">
                <a:solidFill>
                  <a:srgbClr val="00B050"/>
                </a:solidFill>
              </a:rPr>
              <a:t>If </a:t>
            </a:r>
            <a:r>
              <a:rPr lang="en-US" altLang="en-US" dirty="0">
                <a:solidFill>
                  <a:srgbClr val="00B050"/>
                </a:solidFill>
                <a:latin typeface="Century Gothic" charset="0"/>
                <a:ea typeface="Century Gothic" charset="0"/>
                <a:cs typeface="Century Gothic" charset="0"/>
                <a:sym typeface="Symbol" charset="2"/>
              </a:rPr>
              <a:t></a:t>
            </a:r>
            <a:r>
              <a:rPr lang="en-US" altLang="en-US" dirty="0">
                <a:solidFill>
                  <a:srgbClr val="00B050"/>
                </a:solidFill>
                <a:latin typeface="Century Gothic" charset="0"/>
                <a:ea typeface="Century Gothic" charset="0"/>
                <a:cs typeface="Century Gothic" charset="0"/>
              </a:rPr>
              <a:t>1-Antitrypsin</a:t>
            </a:r>
            <a:r>
              <a:rPr lang="en-US" altLang="en-US" dirty="0">
                <a:solidFill>
                  <a:srgbClr val="00B050"/>
                </a:solidFill>
              </a:rPr>
              <a:t> is diffient excessive cleavage/digestion of proteins happen. Especially in smokers an inflammatory reaction happens where neutrophils produce elastase, and since there’s no </a:t>
            </a:r>
            <a:r>
              <a:rPr lang="en-US" altLang="en-US" dirty="0">
                <a:solidFill>
                  <a:srgbClr val="00B050"/>
                </a:solidFill>
                <a:latin typeface="Century Gothic" charset="0"/>
                <a:ea typeface="Century Gothic" charset="0"/>
                <a:cs typeface="Century Gothic" charset="0"/>
                <a:sym typeface="Symbol" charset="2"/>
              </a:rPr>
              <a:t></a:t>
            </a:r>
            <a:r>
              <a:rPr lang="en-US" altLang="en-US" dirty="0">
                <a:solidFill>
                  <a:srgbClr val="00B050"/>
                </a:solidFill>
                <a:latin typeface="Century Gothic" charset="0"/>
                <a:ea typeface="Century Gothic" charset="0"/>
                <a:cs typeface="Century Gothic" charset="0"/>
              </a:rPr>
              <a:t>1-Antitryps</a:t>
            </a:r>
            <a:r>
              <a:rPr lang="en-US" altLang="en-US" dirty="0">
                <a:solidFill>
                  <a:srgbClr val="00B050"/>
                </a:solidFill>
              </a:rPr>
              <a:t>in to cleave it, elastase would accumulate causing emphysema</a:t>
            </a:r>
            <a:endParaRPr lang="en-US" altLang="en-US" dirty="0">
              <a:solidFill>
                <a:srgbClr val="00B050"/>
              </a:solidFill>
              <a:latin typeface="Century Gothic" charset="0"/>
              <a:ea typeface="Century Gothic" charset="0"/>
              <a:cs typeface="Century Gothic" charset="0"/>
            </a:endParaRPr>
          </a:p>
        </p:txBody>
      </p:sp>
      <p:sp>
        <p:nvSpPr>
          <p:cNvPr id="8" name="Rectangle 7"/>
          <p:cNvSpPr/>
          <p:nvPr/>
        </p:nvSpPr>
        <p:spPr>
          <a:xfrm>
            <a:off x="1250001" y="2379173"/>
            <a:ext cx="3818674" cy="437043"/>
          </a:xfrm>
          <a:prstGeom prst="rect">
            <a:avLst/>
          </a:prstGeom>
        </p:spPr>
        <p:txBody>
          <a:bodyPr wrap="none">
            <a:spAutoFit/>
          </a:bodyPr>
          <a:lstStyle/>
          <a:p>
            <a:pPr algn="ctr">
              <a:lnSpc>
                <a:spcPct val="80000"/>
              </a:lnSpc>
              <a:spcAft>
                <a:spcPts val="1200"/>
              </a:spcAft>
              <a:buClr>
                <a:srgbClr val="969696"/>
              </a:buClr>
              <a:buFont typeface="Wingdings 2" charset="2"/>
              <a:buNone/>
            </a:pPr>
            <a:r>
              <a:rPr lang="en-US" altLang="en-US" sz="2800" dirty="0">
                <a:solidFill>
                  <a:schemeClr val="bg1"/>
                </a:solidFill>
                <a:latin typeface="Century Gothic" charset="0"/>
                <a:ea typeface="Century Gothic" charset="0"/>
                <a:cs typeface="Century Gothic" charset="0"/>
              </a:rPr>
              <a:t>Laboratory Diagnosis</a:t>
            </a:r>
          </a:p>
        </p:txBody>
      </p:sp>
    </p:spTree>
    <p:extLst>
      <p:ext uri="{BB962C8B-B14F-4D97-AF65-F5344CB8AC3E}">
        <p14:creationId xmlns:p14="http://schemas.microsoft.com/office/powerpoint/2010/main" val="975267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66700" y="1090831"/>
            <a:ext cx="5194300" cy="3161130"/>
          </a:xfrm>
          <a:prstGeom prst="roundRect">
            <a:avLst/>
          </a:prstGeom>
          <a:ln w="38100">
            <a:solidFill>
              <a:srgbClr val="30AAB1"/>
            </a:solidFill>
          </a:ln>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969696"/>
              </a:buClr>
            </a:pPr>
            <a:r>
              <a:rPr lang="en-US" altLang="en-US" sz="1800" dirty="0">
                <a:solidFill>
                  <a:srgbClr val="334E5D"/>
                </a:solidFill>
                <a:ea typeface="ＭＳ Ｐゴシック" charset="-128"/>
              </a:rPr>
              <a:t>Synthesized</a:t>
            </a:r>
            <a:r>
              <a:rPr lang="en-US" altLang="en-US" sz="1800" b="1" dirty="0">
                <a:solidFill>
                  <a:srgbClr val="002060"/>
                </a:solidFill>
                <a:ea typeface="ＭＳ Ｐゴシック" charset="-128"/>
              </a:rPr>
              <a:t> </a:t>
            </a:r>
            <a:r>
              <a:rPr lang="en-US" altLang="en-US" sz="1800" dirty="0">
                <a:solidFill>
                  <a:srgbClr val="334E5D"/>
                </a:solidFill>
                <a:ea typeface="ＭＳ Ｐゴシック" charset="-128"/>
              </a:rPr>
              <a:t>in the </a:t>
            </a:r>
            <a:r>
              <a:rPr lang="en-US" altLang="en-US" sz="1800" b="1" u="sng" dirty="0">
                <a:solidFill>
                  <a:srgbClr val="334E5D"/>
                </a:solidFill>
                <a:ea typeface="ＭＳ Ｐゴシック" charset="-128"/>
              </a:rPr>
              <a:t>developing embryo</a:t>
            </a:r>
            <a:r>
              <a:rPr lang="en-US" altLang="en-US" sz="1800" dirty="0">
                <a:solidFill>
                  <a:srgbClr val="334E5D"/>
                </a:solidFill>
                <a:ea typeface="ＭＳ Ｐゴシック" charset="-128"/>
              </a:rPr>
              <a:t> and </a:t>
            </a:r>
            <a:r>
              <a:rPr lang="en-US" altLang="en-US" sz="1800" b="1" u="sng" dirty="0">
                <a:solidFill>
                  <a:srgbClr val="334E5D"/>
                </a:solidFill>
                <a:ea typeface="ＭＳ Ｐゴシック" charset="-128"/>
              </a:rPr>
              <a:t>fetus</a:t>
            </a:r>
            <a:r>
              <a:rPr lang="en-US" altLang="en-US" sz="1800" dirty="0">
                <a:solidFill>
                  <a:srgbClr val="334E5D"/>
                </a:solidFill>
                <a:ea typeface="ＭＳ Ｐゴシック" charset="-128"/>
              </a:rPr>
              <a:t> by the </a:t>
            </a:r>
            <a:r>
              <a:rPr lang="en-US" altLang="en-US" sz="1800" b="1" u="sng" dirty="0">
                <a:solidFill>
                  <a:srgbClr val="334E5D"/>
                </a:solidFill>
                <a:ea typeface="ＭＳ Ｐゴシック" charset="-128"/>
              </a:rPr>
              <a:t>parenchymal cells of the liver</a:t>
            </a:r>
          </a:p>
          <a:p>
            <a:pPr>
              <a:spcAft>
                <a:spcPts val="1200"/>
              </a:spcAft>
              <a:buClr>
                <a:srgbClr val="969696"/>
              </a:buClr>
            </a:pPr>
            <a:r>
              <a:rPr lang="en-US" altLang="en-US" sz="1800" dirty="0">
                <a:solidFill>
                  <a:srgbClr val="334E5D"/>
                </a:solidFill>
                <a:ea typeface="ＭＳ Ｐゴシック" charset="-128"/>
              </a:rPr>
              <a:t>AFP levels </a:t>
            </a:r>
            <a:r>
              <a:rPr lang="en-US" altLang="en-US" sz="1800" dirty="0">
                <a:solidFill>
                  <a:srgbClr val="FF0000"/>
                </a:solidFill>
                <a:ea typeface="ＭＳ Ｐゴシック" charset="-128"/>
              </a:rPr>
              <a:t>decrease</a:t>
            </a:r>
            <a:r>
              <a:rPr lang="en-US" altLang="en-US" sz="1800" dirty="0">
                <a:solidFill>
                  <a:srgbClr val="334E5D"/>
                </a:solidFill>
                <a:ea typeface="ＭＳ Ｐゴシック" charset="-128"/>
              </a:rPr>
              <a:t> gradually during intra-uterine life and </a:t>
            </a:r>
            <a:r>
              <a:rPr lang="en-US" altLang="en-US" sz="1800" dirty="0">
                <a:solidFill>
                  <a:srgbClr val="FF0000"/>
                </a:solidFill>
                <a:ea typeface="ＭＳ Ｐゴシック" charset="-128"/>
              </a:rPr>
              <a:t>reach adult levels</a:t>
            </a:r>
            <a:r>
              <a:rPr lang="en-US" altLang="en-US" sz="1800" dirty="0">
                <a:solidFill>
                  <a:srgbClr val="334E5D"/>
                </a:solidFill>
                <a:ea typeface="ＭＳ Ｐゴシック" charset="-128"/>
              </a:rPr>
              <a:t> at birth</a:t>
            </a:r>
          </a:p>
          <a:p>
            <a:pPr>
              <a:spcAft>
                <a:spcPts val="1200"/>
              </a:spcAft>
              <a:buClr>
                <a:srgbClr val="969696"/>
              </a:buClr>
            </a:pPr>
            <a:r>
              <a:rPr lang="en-US" altLang="en-US" sz="1800" b="1" dirty="0">
                <a:solidFill>
                  <a:srgbClr val="334E5D"/>
                </a:solidFill>
                <a:ea typeface="ＭＳ Ｐゴシック" charset="-128"/>
              </a:rPr>
              <a:t>Function</a:t>
            </a:r>
            <a:r>
              <a:rPr lang="en-US" altLang="en-US" sz="1800" dirty="0">
                <a:solidFill>
                  <a:srgbClr val="334E5D"/>
                </a:solidFill>
                <a:ea typeface="ＭＳ Ｐゴシック" charset="-128"/>
              </a:rPr>
              <a:t> is unknown but it may protect fetus from immunologic attack by the mother</a:t>
            </a:r>
          </a:p>
          <a:p>
            <a:pPr>
              <a:spcAft>
                <a:spcPts val="1200"/>
              </a:spcAft>
              <a:buClr>
                <a:srgbClr val="969696"/>
              </a:buClr>
            </a:pPr>
            <a:r>
              <a:rPr lang="en-US" altLang="en-US" sz="1800" dirty="0">
                <a:solidFill>
                  <a:srgbClr val="FF0000"/>
                </a:solidFill>
                <a:ea typeface="ＭＳ Ｐゴシック" charset="-128"/>
              </a:rPr>
              <a:t>No known physiological function in </a:t>
            </a:r>
            <a:r>
              <a:rPr lang="en-US" altLang="en-US" sz="1800" dirty="0" smtClean="0">
                <a:solidFill>
                  <a:srgbClr val="FF0000"/>
                </a:solidFill>
                <a:ea typeface="ＭＳ Ｐゴシック" charset="-128"/>
              </a:rPr>
              <a:t>adults</a:t>
            </a:r>
          </a:p>
        </p:txBody>
      </p:sp>
      <p:sp>
        <p:nvSpPr>
          <p:cNvPr id="3" name="Rectangle 2"/>
          <p:cNvSpPr/>
          <p:nvPr/>
        </p:nvSpPr>
        <p:spPr>
          <a:xfrm>
            <a:off x="266700" y="88900"/>
            <a:ext cx="4028667" cy="584775"/>
          </a:xfrm>
          <a:prstGeom prst="rect">
            <a:avLst/>
          </a:prstGeom>
        </p:spPr>
        <p:txBody>
          <a:bodyPr wrap="none">
            <a:spAutoFit/>
          </a:bodyPr>
          <a:lstStyle/>
          <a:p>
            <a:pPr marL="274320" indent="-274320" fontAlgn="auto">
              <a:spcAft>
                <a:spcPts val="0"/>
              </a:spcAft>
              <a:buClr>
                <a:schemeClr val="accent3"/>
              </a:buClr>
              <a:defRPr/>
            </a:pPr>
            <a:r>
              <a:rPr lang="en-US" sz="3200" dirty="0">
                <a:solidFill>
                  <a:srgbClr val="4C8180"/>
                </a:solidFill>
                <a:latin typeface="Century Gothic" charset="0"/>
                <a:ea typeface="Century Gothic" charset="0"/>
                <a:cs typeface="Century Gothic" charset="0"/>
                <a:sym typeface="Symbol"/>
              </a:rPr>
              <a:t></a:t>
            </a:r>
            <a:r>
              <a:rPr lang="en-US" sz="3200" dirty="0">
                <a:solidFill>
                  <a:srgbClr val="4C8180"/>
                </a:solidFill>
                <a:latin typeface="Century Gothic" charset="0"/>
                <a:ea typeface="Century Gothic" charset="0"/>
                <a:cs typeface="Century Gothic" charset="0"/>
              </a:rPr>
              <a:t>-Fetoprotein (AFP)</a:t>
            </a:r>
          </a:p>
        </p:txBody>
      </p:sp>
      <p:sp>
        <p:nvSpPr>
          <p:cNvPr id="4" name="Content Placeholder 2"/>
          <p:cNvSpPr txBox="1">
            <a:spLocks/>
          </p:cNvSpPr>
          <p:nvPr/>
        </p:nvSpPr>
        <p:spPr>
          <a:xfrm>
            <a:off x="6388100" y="2032982"/>
            <a:ext cx="5295900" cy="4191000"/>
          </a:xfrm>
          <a:prstGeom prst="roundRect">
            <a:avLst/>
          </a:prstGeom>
          <a:ln w="38100">
            <a:no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en-US" altLang="en-US" sz="1800" dirty="0">
                <a:solidFill>
                  <a:srgbClr val="334E5D"/>
                </a:solidFill>
                <a:ea typeface="ＭＳ Ｐゴシック" charset="-128"/>
              </a:rPr>
              <a:t>Elevated</a:t>
            </a:r>
            <a:r>
              <a:rPr lang="en-US" altLang="en-US" sz="1800" b="1" dirty="0">
                <a:solidFill>
                  <a:srgbClr val="000000"/>
                </a:solidFill>
                <a:ea typeface="ＭＳ Ｐゴシック" charset="-128"/>
              </a:rPr>
              <a:t> </a:t>
            </a:r>
            <a:r>
              <a:rPr lang="en-US" altLang="en-US" sz="1800" dirty="0">
                <a:solidFill>
                  <a:srgbClr val="334E5D"/>
                </a:solidFill>
                <a:ea typeface="ＭＳ Ｐゴシック" charset="-128"/>
              </a:rPr>
              <a:t>maternal AFP levels are associated with:</a:t>
            </a:r>
          </a:p>
          <a:p>
            <a:pPr lvl="1"/>
            <a:r>
              <a:rPr lang="en-US" altLang="en-US" sz="1800" dirty="0">
                <a:solidFill>
                  <a:srgbClr val="334E5D"/>
                </a:solidFill>
                <a:ea typeface="ＭＳ Ｐゴシック" charset="-128"/>
              </a:rPr>
              <a:t>Neural tube defect (</a:t>
            </a:r>
            <a:r>
              <a:rPr lang="en-US" altLang="en-US" sz="1800" dirty="0">
                <a:solidFill>
                  <a:schemeClr val="bg1">
                    <a:lumMod val="75000"/>
                  </a:schemeClr>
                </a:solidFill>
                <a:ea typeface="ＭＳ Ｐゴシック" charset="-128"/>
              </a:rPr>
              <a:t>spina bifida</a:t>
            </a:r>
            <a:r>
              <a:rPr lang="en-US" altLang="en-US" sz="1800" dirty="0">
                <a:solidFill>
                  <a:srgbClr val="334E5D"/>
                </a:solidFill>
                <a:ea typeface="ＭＳ Ｐゴシック" charset="-128"/>
              </a:rPr>
              <a:t>), anencephaly</a:t>
            </a:r>
          </a:p>
          <a:p>
            <a:pPr marL="457200" indent="-457200">
              <a:buFont typeface="+mj-lt"/>
              <a:buAutoNum type="arabicPeriod"/>
            </a:pPr>
            <a:r>
              <a:rPr lang="en-US" altLang="en-US" sz="1800" dirty="0">
                <a:solidFill>
                  <a:srgbClr val="334E5D"/>
                </a:solidFill>
                <a:ea typeface="ＭＳ Ｐゴシック" charset="-128"/>
              </a:rPr>
              <a:t>Decreased maternal AFP levels are associated with:</a:t>
            </a:r>
          </a:p>
          <a:p>
            <a:pPr lvl="1"/>
            <a:r>
              <a:rPr lang="en-US" altLang="en-US" sz="1800" dirty="0">
                <a:solidFill>
                  <a:srgbClr val="334E5D"/>
                </a:solidFill>
                <a:ea typeface="ＭＳ Ｐゴシック" charset="-128"/>
              </a:rPr>
              <a:t>Increased risk of </a:t>
            </a:r>
            <a:r>
              <a:rPr lang="en-US" altLang="en-US" sz="1800" dirty="0">
                <a:solidFill>
                  <a:srgbClr val="FF0000"/>
                </a:solidFill>
                <a:ea typeface="ＭＳ Ｐゴシック" charset="-128"/>
              </a:rPr>
              <a:t>Down syndrome</a:t>
            </a:r>
          </a:p>
          <a:p>
            <a:pPr marL="457200" indent="-457200">
              <a:buFont typeface="+mj-lt"/>
              <a:buAutoNum type="arabicPeriod"/>
            </a:pPr>
            <a:r>
              <a:rPr lang="en-US" altLang="en-US" sz="1800" dirty="0">
                <a:solidFill>
                  <a:srgbClr val="334E5D"/>
                </a:solidFill>
                <a:ea typeface="ＭＳ Ｐゴシック" charset="-128"/>
              </a:rPr>
              <a:t>AFP is a tumor marker for:</a:t>
            </a:r>
          </a:p>
          <a:p>
            <a:pPr lvl="1">
              <a:buFont typeface="Wingdings 2" charset="2"/>
              <a:buNone/>
            </a:pPr>
            <a:r>
              <a:rPr lang="en-US" altLang="en-US" sz="1800" dirty="0">
                <a:solidFill>
                  <a:srgbClr val="334E5D"/>
                </a:solidFill>
                <a:ea typeface="ＭＳ Ｐゴシック" charset="-128"/>
              </a:rPr>
              <a:t>	</a:t>
            </a:r>
            <a:r>
              <a:rPr lang="en-US" altLang="en-US" sz="1800" dirty="0">
                <a:solidFill>
                  <a:srgbClr val="FF0000"/>
                </a:solidFill>
                <a:ea typeface="ＭＳ Ｐゴシック" charset="-128"/>
              </a:rPr>
              <a:t>Hepatoma</a:t>
            </a:r>
            <a:r>
              <a:rPr lang="en-US" altLang="en-US" sz="1800" dirty="0">
                <a:solidFill>
                  <a:srgbClr val="334E5D"/>
                </a:solidFill>
                <a:ea typeface="ＭＳ Ｐゴシック" charset="-128"/>
              </a:rPr>
              <a:t> and </a:t>
            </a:r>
            <a:r>
              <a:rPr lang="en-US" altLang="en-US" sz="1800" dirty="0">
                <a:solidFill>
                  <a:srgbClr val="FF0000"/>
                </a:solidFill>
                <a:ea typeface="ＭＳ Ｐゴシック" charset="-128"/>
              </a:rPr>
              <a:t>testicular cancer</a:t>
            </a:r>
          </a:p>
          <a:p>
            <a:pPr>
              <a:buFont typeface="Wingdings 2" charset="2"/>
              <a:buNone/>
            </a:pPr>
            <a:endParaRPr lang="en-US" altLang="en-US" sz="1800" dirty="0">
              <a:solidFill>
                <a:srgbClr val="334E5D"/>
              </a:solidFill>
              <a:ea typeface="ＭＳ Ｐゴシック" charset="-128"/>
            </a:endParaRPr>
          </a:p>
        </p:txBody>
      </p:sp>
      <p:sp>
        <p:nvSpPr>
          <p:cNvPr id="6" name="Rounded Rectangle 5"/>
          <p:cNvSpPr/>
          <p:nvPr/>
        </p:nvSpPr>
        <p:spPr>
          <a:xfrm>
            <a:off x="6540500" y="1103599"/>
            <a:ext cx="5029200" cy="5447671"/>
          </a:xfrm>
          <a:prstGeom prst="roundRect">
            <a:avLst/>
          </a:prstGeom>
          <a:no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2000" dirty="0">
              <a:solidFill>
                <a:srgbClr val="334E5D"/>
              </a:solidFill>
            </a:endParaRPr>
          </a:p>
        </p:txBody>
      </p:sp>
      <p:sp>
        <p:nvSpPr>
          <p:cNvPr id="7" name="Round Same Side Corner Rectangle 6"/>
          <p:cNvSpPr/>
          <p:nvPr/>
        </p:nvSpPr>
        <p:spPr>
          <a:xfrm>
            <a:off x="6540497" y="1014631"/>
            <a:ext cx="5029203" cy="929452"/>
          </a:xfrm>
          <a:prstGeom prst="round2SameRect">
            <a:avLst/>
          </a:prstGeom>
          <a:solidFill>
            <a:srgbClr val="A6D483"/>
          </a:solid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ABNORMALITIES </a:t>
            </a:r>
          </a:p>
        </p:txBody>
      </p:sp>
      <p:sp>
        <p:nvSpPr>
          <p:cNvPr id="5" name="Rectangle 4"/>
          <p:cNvSpPr/>
          <p:nvPr/>
        </p:nvSpPr>
        <p:spPr>
          <a:xfrm>
            <a:off x="731855" y="4607561"/>
            <a:ext cx="4484966" cy="1754326"/>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marL="171450" lvl="0" indent="-171450" algn="ctr">
              <a:buFont typeface="Arial" panose="020B0604020202020204" pitchFamily="34" charset="0"/>
              <a:buChar char="•"/>
            </a:pPr>
            <a:r>
              <a:rPr lang="en-US" altLang="en-US" dirty="0">
                <a:solidFill>
                  <a:srgbClr val="00B050"/>
                </a:solidFill>
              </a:rPr>
              <a:t>AFP has different isoforms associated to different types of cancers for ex. L3 → liver cancer, so we measure L3 isoform AFP and we measure total AFP if L3 is more than 10% then it means that in the next 21 months the person would develop cancer.</a:t>
            </a:r>
          </a:p>
        </p:txBody>
      </p:sp>
      <p:cxnSp>
        <p:nvCxnSpPr>
          <p:cNvPr id="9" name="Straight Arrow Connector 8"/>
          <p:cNvCxnSpPr>
            <a:stCxn id="5" idx="3"/>
          </p:cNvCxnSpPr>
          <p:nvPr/>
        </p:nvCxnSpPr>
        <p:spPr>
          <a:xfrm flipV="1">
            <a:off x="5216821" y="4607561"/>
            <a:ext cx="1323676" cy="87716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652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40637" y="996950"/>
            <a:ext cx="5509585" cy="483235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50000"/>
              </a:lnSpc>
              <a:buClr>
                <a:srgbClr val="4B8180"/>
              </a:buClr>
              <a:defRPr/>
            </a:pPr>
            <a:r>
              <a:rPr lang="en-US" sz="1800" dirty="0">
                <a:solidFill>
                  <a:srgbClr val="334E5D"/>
                </a:solidFill>
                <a:ea typeface="ＭＳ Ｐゴシック" charset="-128"/>
              </a:rPr>
              <a:t>Synthesized by the </a:t>
            </a:r>
            <a:r>
              <a:rPr lang="en-US" sz="1800" b="1" dirty="0" smtClean="0">
                <a:solidFill>
                  <a:srgbClr val="FF0000"/>
                </a:solidFill>
                <a:ea typeface="ＭＳ Ｐゴシック" charset="-128"/>
              </a:rPr>
              <a:t>liver</a:t>
            </a:r>
            <a:endParaRPr lang="en-US" sz="1800" dirty="0">
              <a:solidFill>
                <a:srgbClr val="334E5D"/>
              </a:solidFill>
              <a:ea typeface="ＭＳ Ｐゴシック" charset="-128"/>
            </a:endParaRPr>
          </a:p>
          <a:p>
            <a:pPr algn="ctr">
              <a:lnSpc>
                <a:spcPct val="150000"/>
              </a:lnSpc>
              <a:buClr>
                <a:srgbClr val="4B8180"/>
              </a:buClr>
              <a:defRPr/>
            </a:pPr>
            <a:r>
              <a:rPr lang="en-US" sz="1800" dirty="0">
                <a:solidFill>
                  <a:srgbClr val="334E5D"/>
                </a:solidFill>
                <a:ea typeface="ＭＳ Ｐゴシック" charset="-128"/>
              </a:rPr>
              <a:t>Binds to </a:t>
            </a:r>
            <a:r>
              <a:rPr lang="en-US" sz="1800" dirty="0">
                <a:solidFill>
                  <a:srgbClr val="FF0000"/>
                </a:solidFill>
                <a:ea typeface="ＭＳ Ｐゴシック" charset="-128"/>
              </a:rPr>
              <a:t>free hemoglobin </a:t>
            </a:r>
            <a:r>
              <a:rPr lang="en-US" sz="1800" dirty="0">
                <a:solidFill>
                  <a:srgbClr val="334E5D"/>
                </a:solidFill>
                <a:ea typeface="ＭＳ Ｐゴシック" charset="-128"/>
              </a:rPr>
              <a:t>to form complexes that are metabolized in the </a:t>
            </a:r>
            <a:r>
              <a:rPr lang="en-US" sz="1800" dirty="0" smtClean="0">
                <a:solidFill>
                  <a:srgbClr val="334E5D"/>
                </a:solidFill>
                <a:ea typeface="ＭＳ Ｐゴシック" charset="-128"/>
              </a:rPr>
              <a:t>RES</a:t>
            </a:r>
            <a:endParaRPr lang="en-US" sz="1800" dirty="0">
              <a:solidFill>
                <a:srgbClr val="334E5D"/>
              </a:solidFill>
              <a:ea typeface="ＭＳ Ｐゴシック" charset="-128"/>
            </a:endParaRPr>
          </a:p>
          <a:p>
            <a:pPr algn="ctr">
              <a:lnSpc>
                <a:spcPct val="150000"/>
              </a:lnSpc>
              <a:buClr>
                <a:srgbClr val="4B8180"/>
              </a:buClr>
              <a:defRPr/>
            </a:pPr>
            <a:r>
              <a:rPr lang="en-US" sz="1800" b="1" dirty="0">
                <a:solidFill>
                  <a:srgbClr val="334E5D"/>
                </a:solidFill>
                <a:ea typeface="ＭＳ Ｐゴシック" charset="-128"/>
              </a:rPr>
              <a:t>Limits iron losses </a:t>
            </a:r>
            <a:r>
              <a:rPr lang="en-US" sz="1800" dirty="0">
                <a:solidFill>
                  <a:srgbClr val="334E5D"/>
                </a:solidFill>
                <a:ea typeface="ＭＳ Ｐゴシック" charset="-128"/>
              </a:rPr>
              <a:t>by preventing </a:t>
            </a:r>
            <a:r>
              <a:rPr lang="en-US" sz="1800" u="sng" dirty="0" err="1">
                <a:solidFill>
                  <a:srgbClr val="334E5D"/>
                </a:solidFill>
                <a:ea typeface="ＭＳ Ｐゴシック" charset="-128"/>
              </a:rPr>
              <a:t>Hb</a:t>
            </a:r>
            <a:r>
              <a:rPr lang="en-US" sz="1800" u="sng" dirty="0">
                <a:solidFill>
                  <a:srgbClr val="334E5D"/>
                </a:solidFill>
                <a:ea typeface="ＭＳ Ｐゴシック" charset="-128"/>
              </a:rPr>
              <a:t> loss from </a:t>
            </a:r>
            <a:r>
              <a:rPr lang="en-US" sz="1800" u="sng" dirty="0" smtClean="0">
                <a:solidFill>
                  <a:srgbClr val="334E5D"/>
                </a:solidFill>
                <a:ea typeface="ＭＳ Ｐゴシック" charset="-128"/>
              </a:rPr>
              <a:t>kidneys</a:t>
            </a:r>
            <a:endParaRPr lang="en-US" sz="1800" dirty="0">
              <a:solidFill>
                <a:srgbClr val="334E5D"/>
              </a:solidFill>
              <a:ea typeface="ＭＳ Ｐゴシック" charset="-128"/>
            </a:endParaRPr>
          </a:p>
          <a:p>
            <a:pPr algn="ctr">
              <a:lnSpc>
                <a:spcPct val="150000"/>
              </a:lnSpc>
              <a:buClr>
                <a:srgbClr val="4B8180"/>
              </a:buClr>
              <a:defRPr/>
            </a:pPr>
            <a:r>
              <a:rPr lang="en-US" sz="1800" dirty="0">
                <a:solidFill>
                  <a:srgbClr val="FF0000"/>
                </a:solidFill>
                <a:ea typeface="ＭＳ Ｐゴシック" charset="-128"/>
              </a:rPr>
              <a:t>Plasma level decreases during hemolysis</a:t>
            </a:r>
          </a:p>
        </p:txBody>
      </p:sp>
      <p:sp>
        <p:nvSpPr>
          <p:cNvPr id="5" name="Rectangle 4"/>
          <p:cNvSpPr/>
          <p:nvPr/>
        </p:nvSpPr>
        <p:spPr>
          <a:xfrm>
            <a:off x="304198" y="0"/>
            <a:ext cx="2674130" cy="584775"/>
          </a:xfrm>
          <a:prstGeom prst="rect">
            <a:avLst/>
          </a:prstGeom>
        </p:spPr>
        <p:txBody>
          <a:bodyPr wrap="none">
            <a:spAutoFit/>
          </a:bodyPr>
          <a:lstStyle/>
          <a:p>
            <a:pPr marL="274320" indent="-274320" fontAlgn="auto">
              <a:spcAft>
                <a:spcPts val="0"/>
              </a:spcAft>
              <a:buClr>
                <a:schemeClr val="accent3"/>
              </a:buClr>
              <a:defRPr/>
            </a:pPr>
            <a:r>
              <a:rPr lang="en-US" sz="3200" dirty="0">
                <a:solidFill>
                  <a:srgbClr val="4C8180"/>
                </a:solidFill>
                <a:latin typeface="Century Gothic" charset="0"/>
                <a:ea typeface="Century Gothic" charset="0"/>
                <a:cs typeface="Century Gothic" charset="0"/>
              </a:rPr>
              <a:t>Haptoglobin</a:t>
            </a:r>
          </a:p>
        </p:txBody>
      </p:sp>
      <p:sp>
        <p:nvSpPr>
          <p:cNvPr id="10" name="Rectangle 9"/>
          <p:cNvSpPr/>
          <p:nvPr/>
        </p:nvSpPr>
        <p:spPr>
          <a:xfrm>
            <a:off x="2795193" y="3621581"/>
            <a:ext cx="5955029" cy="2585323"/>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marL="171450" lvl="0" indent="-171450" algn="ctr">
              <a:buFont typeface="Arial" panose="020B0604020202020204" pitchFamily="34" charset="0"/>
              <a:buChar char="•"/>
            </a:pPr>
            <a:r>
              <a:rPr lang="en-US" altLang="en-US" dirty="0">
                <a:solidFill>
                  <a:srgbClr val="00B050"/>
                </a:solidFill>
              </a:rPr>
              <a:t>Prevent </a:t>
            </a:r>
            <a:r>
              <a:rPr lang="en-US" altLang="en-US" dirty="0" smtClean="0">
                <a:solidFill>
                  <a:srgbClr val="00B050"/>
                </a:solidFill>
              </a:rPr>
              <a:t>hemoglobin loss especially </a:t>
            </a:r>
            <a:r>
              <a:rPr lang="en-US" altLang="en-US" dirty="0">
                <a:solidFill>
                  <a:srgbClr val="00B050"/>
                </a:solidFill>
              </a:rPr>
              <a:t>in people w/ hemolytic disease.</a:t>
            </a:r>
          </a:p>
          <a:p>
            <a:pPr marL="171450" lvl="0" indent="-171450" algn="ctr">
              <a:buFont typeface="Arial" panose="020B0604020202020204" pitchFamily="34" charset="0"/>
              <a:buChar char="•"/>
            </a:pPr>
            <a:r>
              <a:rPr lang="en-US" altLang="en-US" dirty="0">
                <a:solidFill>
                  <a:srgbClr val="00B050"/>
                </a:solidFill>
              </a:rPr>
              <a:t>If hemoglobin went to the kidney first there will be loss of it and it’ll cause damage to the kidney and then hemoglobin and iron are lost.</a:t>
            </a:r>
          </a:p>
          <a:p>
            <a:pPr marL="171450" lvl="0" indent="-171450" algn="ctr">
              <a:buFont typeface="Arial" panose="020B0604020202020204" pitchFamily="34" charset="0"/>
              <a:buChar char="•"/>
            </a:pPr>
            <a:r>
              <a:rPr lang="en-US" altLang="en-US" dirty="0" err="1">
                <a:solidFill>
                  <a:srgbClr val="00B050"/>
                </a:solidFill>
              </a:rPr>
              <a:t>Haptoglobin</a:t>
            </a:r>
            <a:r>
              <a:rPr lang="en-US" altLang="en-US" dirty="0">
                <a:solidFill>
                  <a:srgbClr val="00B050"/>
                </a:solidFill>
              </a:rPr>
              <a:t> attaches to hemoglobin + iron complex making it bigger  and prevent it being transferred to kidney and takes it to be degraded in reticuloendothelial system, after that hemoglobin and iron are taken back in body. </a:t>
            </a:r>
          </a:p>
        </p:txBody>
      </p:sp>
      <p:sp>
        <p:nvSpPr>
          <p:cNvPr id="9" name="TextBox 8"/>
          <p:cNvSpPr txBox="1"/>
          <p:nvPr/>
        </p:nvSpPr>
        <p:spPr>
          <a:xfrm>
            <a:off x="427787" y="6574286"/>
            <a:ext cx="3608070" cy="307777"/>
          </a:xfrm>
          <a:prstGeom prst="rect">
            <a:avLst/>
          </a:prstGeom>
          <a:noFill/>
        </p:spPr>
        <p:txBody>
          <a:bodyPr wrap="square" rtlCol="0">
            <a:spAutoFit/>
          </a:bodyPr>
          <a:lstStyle/>
          <a:p>
            <a:r>
              <a:rPr lang="en-US" sz="1400" dirty="0" smtClean="0">
                <a:solidFill>
                  <a:schemeClr val="bg1">
                    <a:lumMod val="65000"/>
                  </a:schemeClr>
                </a:solidFill>
              </a:rPr>
              <a:t>RES : </a:t>
            </a:r>
            <a:r>
              <a:rPr lang="en-US" sz="1400" dirty="0" err="1" smtClean="0">
                <a:solidFill>
                  <a:schemeClr val="bg1">
                    <a:lumMod val="65000"/>
                  </a:schemeClr>
                </a:solidFill>
              </a:rPr>
              <a:t>Reticulo</a:t>
            </a:r>
            <a:r>
              <a:rPr lang="en-US" sz="1400" dirty="0" smtClean="0">
                <a:solidFill>
                  <a:schemeClr val="bg1">
                    <a:lumMod val="65000"/>
                  </a:schemeClr>
                </a:solidFill>
              </a:rPr>
              <a:t> Endothelial System </a:t>
            </a:r>
            <a:endParaRPr lang="en-US" sz="1400" dirty="0">
              <a:solidFill>
                <a:schemeClr val="bg1">
                  <a:lumMod val="65000"/>
                </a:schemeClr>
              </a:solidFill>
            </a:endParaRPr>
          </a:p>
        </p:txBody>
      </p:sp>
    </p:spTree>
    <p:extLst>
      <p:ext uri="{BB962C8B-B14F-4D97-AF65-F5344CB8AC3E}">
        <p14:creationId xmlns:p14="http://schemas.microsoft.com/office/powerpoint/2010/main" val="1055959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flipV="1">
            <a:off x="812044" y="689546"/>
            <a:ext cx="36703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415759" y="1325479"/>
            <a:ext cx="5016500" cy="50546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4B8180"/>
              </a:buClr>
            </a:pPr>
            <a:r>
              <a:rPr lang="en-US" altLang="en-US" sz="1800" dirty="0">
                <a:solidFill>
                  <a:srgbClr val="334E5D"/>
                </a:solidFill>
                <a:ea typeface="ＭＳ Ｐゴシック" charset="-128"/>
              </a:rPr>
              <a:t>Synthesized by the </a:t>
            </a:r>
            <a:r>
              <a:rPr lang="en-US" altLang="en-US" sz="1800" b="1" dirty="0">
                <a:solidFill>
                  <a:srgbClr val="FF0000"/>
                </a:solidFill>
                <a:ea typeface="ＭＳ Ｐゴシック" charset="-128"/>
              </a:rPr>
              <a:t>liver</a:t>
            </a:r>
          </a:p>
          <a:p>
            <a:pPr>
              <a:spcAft>
                <a:spcPts val="1200"/>
              </a:spcAft>
              <a:buClr>
                <a:srgbClr val="4B8180"/>
              </a:buClr>
            </a:pPr>
            <a:r>
              <a:rPr lang="en-US" altLang="en-US" sz="1800" dirty="0">
                <a:solidFill>
                  <a:srgbClr val="334E5D"/>
                </a:solidFill>
                <a:ea typeface="ＭＳ Ｐゴシック" charset="-128"/>
              </a:rPr>
              <a:t>Contains &gt;90% of serum </a:t>
            </a:r>
            <a:r>
              <a:rPr lang="en-US" altLang="en-US" sz="1800" dirty="0">
                <a:solidFill>
                  <a:srgbClr val="FF0000"/>
                </a:solidFill>
                <a:ea typeface="ＭＳ Ｐゴシック" charset="-128"/>
              </a:rPr>
              <a:t>copper</a:t>
            </a:r>
          </a:p>
          <a:p>
            <a:pPr>
              <a:spcAft>
                <a:spcPts val="1200"/>
              </a:spcAft>
              <a:buClr>
                <a:srgbClr val="4B8180"/>
              </a:buClr>
            </a:pPr>
            <a:r>
              <a:rPr lang="en-US" altLang="en-US" sz="1800" dirty="0">
                <a:solidFill>
                  <a:srgbClr val="334E5D"/>
                </a:solidFill>
                <a:ea typeface="ＭＳ Ｐゴシック" charset="-128"/>
              </a:rPr>
              <a:t>An oxidoreductase that </a:t>
            </a:r>
            <a:r>
              <a:rPr lang="en-US" altLang="en-US" sz="1800" b="1" u="sng" dirty="0">
                <a:solidFill>
                  <a:srgbClr val="334E5D"/>
                </a:solidFill>
                <a:ea typeface="ＭＳ Ｐゴシック" charset="-128"/>
              </a:rPr>
              <a:t>inactivates ROS</a:t>
            </a:r>
            <a:r>
              <a:rPr lang="en-US" altLang="en-US" sz="1800" dirty="0">
                <a:solidFill>
                  <a:srgbClr val="334E5D"/>
                </a:solidFill>
                <a:ea typeface="ＭＳ Ｐゴシック" charset="-128"/>
              </a:rPr>
              <a:t> causing </a:t>
            </a:r>
            <a:r>
              <a:rPr lang="en-US" altLang="en-US" sz="1800" u="sng" dirty="0">
                <a:solidFill>
                  <a:srgbClr val="334E5D"/>
                </a:solidFill>
                <a:ea typeface="ＭＳ Ｐゴシック" charset="-128"/>
              </a:rPr>
              <a:t>tissue damage </a:t>
            </a:r>
            <a:r>
              <a:rPr lang="en-US" altLang="en-US" sz="1800" dirty="0">
                <a:solidFill>
                  <a:srgbClr val="334E5D"/>
                </a:solidFill>
                <a:ea typeface="ＭＳ Ｐゴシック" charset="-128"/>
              </a:rPr>
              <a:t>in acute phase response</a:t>
            </a:r>
          </a:p>
          <a:p>
            <a:pPr>
              <a:spcAft>
                <a:spcPts val="1200"/>
              </a:spcAft>
              <a:buClr>
                <a:srgbClr val="4B8180"/>
              </a:buClr>
            </a:pPr>
            <a:r>
              <a:rPr lang="en-US" altLang="en-US" sz="1800" b="1" u="sng" dirty="0">
                <a:solidFill>
                  <a:srgbClr val="334E5D"/>
                </a:solidFill>
                <a:ea typeface="ＭＳ Ｐゴシック" charset="-128"/>
              </a:rPr>
              <a:t>Important for </a:t>
            </a:r>
            <a:r>
              <a:rPr lang="en-US" altLang="en-US" sz="1800" dirty="0">
                <a:solidFill>
                  <a:srgbClr val="334E5D"/>
                </a:solidFill>
                <a:ea typeface="ＭＳ Ｐゴシック" charset="-128"/>
              </a:rPr>
              <a:t>iron absorption from the intestine</a:t>
            </a:r>
          </a:p>
          <a:p>
            <a:pPr>
              <a:spcAft>
                <a:spcPts val="1200"/>
              </a:spcAft>
              <a:buClr>
                <a:srgbClr val="FF0000"/>
              </a:buClr>
              <a:buFont typeface="Wingdings" charset="2"/>
              <a:buChar char="v"/>
            </a:pPr>
            <a:r>
              <a:rPr lang="en-US" altLang="en-US" sz="1800" dirty="0">
                <a:solidFill>
                  <a:srgbClr val="FF0000"/>
                </a:solidFill>
                <a:ea typeface="ＭＳ Ｐゴシック" charset="-128"/>
              </a:rPr>
              <a:t>Wilson’s </a:t>
            </a:r>
            <a:r>
              <a:rPr lang="en-US" altLang="ja-JP" sz="1800" dirty="0">
                <a:solidFill>
                  <a:srgbClr val="FF0000"/>
                </a:solidFill>
                <a:ea typeface="ＭＳ Ｐゴシック" charset="-128"/>
              </a:rPr>
              <a:t>disease:</a:t>
            </a:r>
          </a:p>
          <a:p>
            <a:pPr lvl="1">
              <a:spcAft>
                <a:spcPts val="1200"/>
              </a:spcAft>
              <a:buClr>
                <a:srgbClr val="4B8180"/>
              </a:buClr>
            </a:pPr>
            <a:r>
              <a:rPr lang="en-US" altLang="ja-JP" sz="1800" dirty="0">
                <a:solidFill>
                  <a:srgbClr val="334E5D"/>
                </a:solidFill>
                <a:ea typeface="ＭＳ Ｐゴシック" charset="-128"/>
              </a:rPr>
              <a:t>Due to </a:t>
            </a:r>
            <a:r>
              <a:rPr lang="en-US" altLang="ja-JP" sz="1800" b="1" u="sng" dirty="0">
                <a:solidFill>
                  <a:srgbClr val="334E5D"/>
                </a:solidFill>
                <a:ea typeface="ＭＳ Ｐゴシック" charset="-128"/>
              </a:rPr>
              <a:t>low </a:t>
            </a:r>
            <a:r>
              <a:rPr lang="en-US" altLang="ja-JP" sz="1800" dirty="0">
                <a:solidFill>
                  <a:srgbClr val="334E5D"/>
                </a:solidFill>
                <a:ea typeface="ＭＳ Ｐゴシック" charset="-128"/>
              </a:rPr>
              <a:t>plasma levels of </a:t>
            </a:r>
            <a:r>
              <a:rPr lang="en-US" altLang="ja-JP" sz="1800" dirty="0" err="1">
                <a:solidFill>
                  <a:srgbClr val="334E5D"/>
                </a:solidFill>
                <a:ea typeface="ＭＳ Ｐゴシック" charset="-128"/>
              </a:rPr>
              <a:t>ceruloplasmin</a:t>
            </a:r>
            <a:endParaRPr lang="en-US" altLang="ja-JP" sz="1800" dirty="0">
              <a:solidFill>
                <a:srgbClr val="334E5D"/>
              </a:solidFill>
              <a:ea typeface="ＭＳ Ｐゴシック" charset="-128"/>
            </a:endParaRPr>
          </a:p>
          <a:p>
            <a:pPr lvl="1">
              <a:spcAft>
                <a:spcPts val="1200"/>
              </a:spcAft>
              <a:buClr>
                <a:srgbClr val="4B8180"/>
              </a:buClr>
            </a:pPr>
            <a:r>
              <a:rPr lang="en-US" altLang="ja-JP" sz="1800" dirty="0">
                <a:solidFill>
                  <a:srgbClr val="334E5D"/>
                </a:solidFill>
                <a:ea typeface="ＭＳ Ｐゴシック" charset="-128"/>
              </a:rPr>
              <a:t>Copper is accumulated in </a:t>
            </a:r>
            <a:r>
              <a:rPr lang="en-US" altLang="ja-JP" sz="1800" dirty="0">
                <a:solidFill>
                  <a:srgbClr val="FF0000"/>
                </a:solidFill>
                <a:ea typeface="ＭＳ Ｐゴシック" charset="-128"/>
              </a:rPr>
              <a:t>the liver</a:t>
            </a:r>
            <a:r>
              <a:rPr lang="en-US" altLang="ja-JP" sz="1800" dirty="0">
                <a:solidFill>
                  <a:srgbClr val="334E5D"/>
                </a:solidFill>
                <a:ea typeface="ＭＳ Ｐゴシック" charset="-128"/>
              </a:rPr>
              <a:t> and </a:t>
            </a:r>
            <a:r>
              <a:rPr lang="en-US" altLang="ja-JP" sz="1800" dirty="0">
                <a:solidFill>
                  <a:srgbClr val="FF0000"/>
                </a:solidFill>
                <a:ea typeface="ＭＳ Ｐゴシック" charset="-128"/>
              </a:rPr>
              <a:t>brain</a:t>
            </a:r>
            <a:endParaRPr lang="en-US" altLang="en-US" sz="1800" dirty="0">
              <a:solidFill>
                <a:srgbClr val="FF0000"/>
              </a:solidFill>
              <a:ea typeface="ＭＳ Ｐゴシック" charset="-128"/>
            </a:endParaRPr>
          </a:p>
        </p:txBody>
      </p:sp>
      <p:sp>
        <p:nvSpPr>
          <p:cNvPr id="12" name="Rectangle 11"/>
          <p:cNvSpPr/>
          <p:nvPr/>
        </p:nvSpPr>
        <p:spPr>
          <a:xfrm>
            <a:off x="134340" y="48233"/>
            <a:ext cx="3026791" cy="584775"/>
          </a:xfrm>
          <a:prstGeom prst="rect">
            <a:avLst/>
          </a:prstGeom>
        </p:spPr>
        <p:txBody>
          <a:bodyPr wrap="none">
            <a:spAutoFit/>
          </a:bodyPr>
          <a:lstStyle/>
          <a:p>
            <a:pPr marL="274320" indent="-274320" fontAlgn="auto">
              <a:spcAft>
                <a:spcPts val="0"/>
              </a:spcAft>
              <a:buClr>
                <a:schemeClr val="accent3"/>
              </a:buClr>
              <a:defRPr/>
            </a:pPr>
            <a:r>
              <a:rPr lang="en-US" sz="3200" dirty="0">
                <a:solidFill>
                  <a:srgbClr val="4C8180"/>
                </a:solidFill>
                <a:latin typeface="Century Gothic" charset="0"/>
                <a:ea typeface="Century Gothic" charset="0"/>
                <a:cs typeface="Century Gothic" charset="0"/>
              </a:rPr>
              <a:t>Ceruloplasmin</a:t>
            </a:r>
          </a:p>
        </p:txBody>
      </p:sp>
      <p:sp>
        <p:nvSpPr>
          <p:cNvPr id="13" name="Rectangle 12"/>
          <p:cNvSpPr/>
          <p:nvPr/>
        </p:nvSpPr>
        <p:spPr>
          <a:xfrm>
            <a:off x="6167857" y="2719292"/>
            <a:ext cx="4349750" cy="1200329"/>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marL="171450" lvl="0" indent="-171450">
              <a:buFont typeface="Arial" panose="020B0604020202020204" pitchFamily="34" charset="0"/>
              <a:buChar char="•"/>
            </a:pPr>
            <a:r>
              <a:rPr lang="en-US" dirty="0">
                <a:solidFill>
                  <a:srgbClr val="00B050"/>
                </a:solidFill>
              </a:rPr>
              <a:t>It is called apoceruloplasmin.</a:t>
            </a:r>
          </a:p>
          <a:p>
            <a:pPr marL="171450" lvl="0" indent="-171450">
              <a:buFont typeface="Arial" panose="020B0604020202020204" pitchFamily="34" charset="0"/>
              <a:buChar char="•"/>
            </a:pPr>
            <a:r>
              <a:rPr lang="en-US" altLang="en-US" dirty="0">
                <a:solidFill>
                  <a:srgbClr val="00B050"/>
                </a:solidFill>
              </a:rPr>
              <a:t>It carries 90% of copper and the albumin carries the rest 10%.</a:t>
            </a:r>
          </a:p>
          <a:p>
            <a:pPr marL="171450" lvl="0" indent="-171450">
              <a:buFont typeface="Arial" panose="020B0604020202020204" pitchFamily="34" charset="0"/>
              <a:buChar char="•"/>
            </a:pPr>
            <a:r>
              <a:rPr lang="en-US" altLang="en-US" dirty="0">
                <a:solidFill>
                  <a:srgbClr val="00B050"/>
                </a:solidFill>
              </a:rPr>
              <a:t>Diffiency causes oxidative damage</a:t>
            </a:r>
            <a:r>
              <a:rPr lang="en-US" altLang="en-US" dirty="0">
                <a:solidFill>
                  <a:srgbClr val="00B050"/>
                </a:solidFill>
                <a:latin typeface="Century Gothic" charset="0"/>
                <a:ea typeface="Century Gothic" charset="0"/>
                <a:cs typeface="Century Gothic" charset="0"/>
              </a:rPr>
              <a:t>.</a:t>
            </a:r>
            <a:endParaRPr lang="en-US" altLang="en-US"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465516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5464" y="1304887"/>
            <a:ext cx="4364195" cy="3816429"/>
          </a:xfrm>
          <a:prstGeom prst="rect">
            <a:avLst/>
          </a:prstGeom>
          <a:noFill/>
          <a:ln w="9525">
            <a:noFill/>
            <a:miter lim="800000"/>
            <a:headEnd/>
            <a:tailEnd/>
          </a:ln>
        </p:spPr>
        <p:txBody>
          <a:bodyPr wrap="square" anchor="ctr">
            <a:spAutoFit/>
          </a:bodyPr>
          <a:lstStyle/>
          <a:p>
            <a:pPr marL="342900" indent="-342900" fontAlgn="auto">
              <a:spcAft>
                <a:spcPts val="0"/>
              </a:spcAft>
              <a:buClr>
                <a:srgbClr val="4B8180"/>
              </a:buClr>
              <a:buFont typeface="Arial" charset="0"/>
              <a:buChar char="•"/>
              <a:defRPr/>
            </a:pPr>
            <a:r>
              <a:rPr lang="en-US" dirty="0">
                <a:solidFill>
                  <a:srgbClr val="FF0000"/>
                </a:solidFill>
                <a:ea typeface="ＭＳ Ｐゴシック" charset="-128"/>
              </a:rPr>
              <a:t>A major iron-transport </a:t>
            </a:r>
            <a:r>
              <a:rPr lang="en-US" dirty="0">
                <a:solidFill>
                  <a:srgbClr val="334E5D"/>
                </a:solidFill>
                <a:ea typeface="ＭＳ Ｐゴシック" charset="-128"/>
              </a:rPr>
              <a:t>protein in </a:t>
            </a:r>
            <a:r>
              <a:rPr lang="en-US" dirty="0" smtClean="0">
                <a:solidFill>
                  <a:srgbClr val="334E5D"/>
                </a:solidFill>
                <a:ea typeface="ＭＳ Ｐゴシック" charset="-128"/>
              </a:rPr>
              <a:t>plasma </a:t>
            </a:r>
            <a:r>
              <a:rPr lang="en-US" dirty="0">
                <a:solidFill>
                  <a:srgbClr val="334E5D"/>
                </a:solidFill>
                <a:ea typeface="ＭＳ Ｐゴシック" charset="-128"/>
              </a:rPr>
              <a:t>30% saturated with </a:t>
            </a:r>
            <a:r>
              <a:rPr lang="en-US" dirty="0" smtClean="0">
                <a:solidFill>
                  <a:srgbClr val="334E5D"/>
                </a:solidFill>
                <a:ea typeface="ＭＳ Ｐゴシック" charset="-128"/>
              </a:rPr>
              <a:t>iron</a:t>
            </a:r>
          </a:p>
          <a:p>
            <a:pPr marL="342900" indent="-342900" fontAlgn="auto">
              <a:spcAft>
                <a:spcPts val="0"/>
              </a:spcAft>
              <a:buClr>
                <a:srgbClr val="4B8180"/>
              </a:buClr>
              <a:buFont typeface="Arial" charset="0"/>
              <a:buChar char="•"/>
              <a:defRPr/>
            </a:pPr>
            <a:endParaRPr lang="en-US" sz="700" dirty="0" smtClean="0">
              <a:solidFill>
                <a:srgbClr val="334E5D"/>
              </a:solidFill>
              <a:ea typeface="ＭＳ Ｐゴシック" charset="-128"/>
            </a:endParaRPr>
          </a:p>
          <a:p>
            <a:pPr marL="342900" indent="-342900" fontAlgn="auto">
              <a:spcAft>
                <a:spcPts val="0"/>
              </a:spcAft>
              <a:buClr>
                <a:srgbClr val="4B8180"/>
              </a:buClr>
              <a:buFont typeface="Arial" charset="0"/>
              <a:buChar char="•"/>
              <a:defRPr/>
            </a:pPr>
            <a:r>
              <a:rPr lang="en-US" dirty="0" smtClean="0">
                <a:solidFill>
                  <a:srgbClr val="334E5D"/>
                </a:solidFill>
                <a:ea typeface="ＭＳ Ｐゴシック" charset="-128"/>
              </a:rPr>
              <a:t>Plasma </a:t>
            </a:r>
            <a:r>
              <a:rPr lang="en-US" dirty="0">
                <a:solidFill>
                  <a:srgbClr val="334E5D"/>
                </a:solidFill>
                <a:ea typeface="ＭＳ Ｐゴシック" charset="-128"/>
              </a:rPr>
              <a:t>level drops in:</a:t>
            </a:r>
          </a:p>
          <a:p>
            <a:pPr lvl="1" fontAlgn="auto">
              <a:spcAft>
                <a:spcPts val="0"/>
              </a:spcAft>
              <a:buClr>
                <a:srgbClr val="4B8180"/>
              </a:buClr>
              <a:defRPr/>
            </a:pPr>
            <a:r>
              <a:rPr lang="en-US" dirty="0">
                <a:solidFill>
                  <a:srgbClr val="FF0000"/>
                </a:solidFill>
                <a:ea typeface="ＭＳ Ｐゴシック" charset="-128"/>
              </a:rPr>
              <a:t>Malnutrition, liver disease</a:t>
            </a:r>
            <a:r>
              <a:rPr lang="en-US" dirty="0">
                <a:solidFill>
                  <a:srgbClr val="334E5D"/>
                </a:solidFill>
                <a:ea typeface="ＭＳ Ｐゴシック" charset="-128"/>
              </a:rPr>
              <a:t>, inflammation, </a:t>
            </a:r>
            <a:r>
              <a:rPr lang="en-US" dirty="0" smtClean="0">
                <a:solidFill>
                  <a:srgbClr val="334E5D"/>
                </a:solidFill>
                <a:ea typeface="ＭＳ Ｐゴシック" charset="-128"/>
              </a:rPr>
              <a:t>malignancy</a:t>
            </a:r>
          </a:p>
          <a:p>
            <a:pPr lvl="1" fontAlgn="auto">
              <a:spcAft>
                <a:spcPts val="0"/>
              </a:spcAft>
              <a:buClr>
                <a:srgbClr val="4B8180"/>
              </a:buClr>
              <a:defRPr/>
            </a:pPr>
            <a:endParaRPr lang="en-US" sz="700" dirty="0">
              <a:solidFill>
                <a:srgbClr val="334E5D"/>
              </a:solidFill>
              <a:ea typeface="ＭＳ Ｐゴシック" charset="-128"/>
            </a:endParaRPr>
          </a:p>
          <a:p>
            <a:pPr marL="342900" indent="-342900" fontAlgn="auto">
              <a:spcAft>
                <a:spcPts val="0"/>
              </a:spcAft>
              <a:buClr>
                <a:srgbClr val="4B8180"/>
              </a:buClr>
              <a:buFont typeface="Arial" charset="0"/>
              <a:buChar char="•"/>
              <a:defRPr/>
            </a:pPr>
            <a:r>
              <a:rPr lang="en-US" b="1" u="sng" dirty="0">
                <a:solidFill>
                  <a:srgbClr val="334E5D"/>
                </a:solidFill>
                <a:ea typeface="ＭＳ Ｐゴシック" charset="-128"/>
              </a:rPr>
              <a:t>Iron deficiency </a:t>
            </a:r>
            <a:r>
              <a:rPr lang="en-US" dirty="0">
                <a:solidFill>
                  <a:srgbClr val="334E5D"/>
                </a:solidFill>
                <a:ea typeface="ＭＳ Ｐゴシック" charset="-128"/>
              </a:rPr>
              <a:t>results in increased hepatic </a:t>
            </a:r>
            <a:r>
              <a:rPr lang="en-US" dirty="0" smtClean="0">
                <a:solidFill>
                  <a:srgbClr val="334E5D"/>
                </a:solidFill>
                <a:ea typeface="ＭＳ Ｐゴシック" charset="-128"/>
              </a:rPr>
              <a:t>synthesis</a:t>
            </a:r>
          </a:p>
          <a:p>
            <a:pPr marL="342900" indent="-342900" fontAlgn="auto">
              <a:spcAft>
                <a:spcPts val="0"/>
              </a:spcAft>
              <a:buClr>
                <a:srgbClr val="4B8180"/>
              </a:buClr>
              <a:buFont typeface="Arial" charset="0"/>
              <a:buChar char="•"/>
              <a:defRPr/>
            </a:pPr>
            <a:endParaRPr lang="en-US" sz="700" dirty="0">
              <a:solidFill>
                <a:srgbClr val="334E5D"/>
              </a:solidFill>
              <a:ea typeface="ＭＳ Ｐゴシック" charset="-128"/>
            </a:endParaRPr>
          </a:p>
          <a:p>
            <a:pPr marL="342900" indent="-342900" fontAlgn="auto">
              <a:spcAft>
                <a:spcPts val="0"/>
              </a:spcAft>
              <a:buClr>
                <a:srgbClr val="4B8180"/>
              </a:buClr>
              <a:buFont typeface="Arial" charset="0"/>
              <a:buChar char="•"/>
              <a:defRPr/>
            </a:pPr>
            <a:r>
              <a:rPr lang="en-US" dirty="0">
                <a:solidFill>
                  <a:srgbClr val="FF0000"/>
                </a:solidFill>
                <a:ea typeface="ＭＳ Ｐゴシック" charset="-128"/>
              </a:rPr>
              <a:t>A negative acute phase </a:t>
            </a:r>
            <a:r>
              <a:rPr lang="en-US" dirty="0" smtClean="0">
                <a:solidFill>
                  <a:srgbClr val="FF0000"/>
                </a:solidFill>
                <a:ea typeface="ＭＳ Ｐゴシック" charset="-128"/>
              </a:rPr>
              <a:t>protein</a:t>
            </a:r>
          </a:p>
          <a:p>
            <a:pPr marL="342900" indent="-342900" fontAlgn="auto">
              <a:spcAft>
                <a:spcPts val="0"/>
              </a:spcAft>
              <a:buClr>
                <a:srgbClr val="4B8180"/>
              </a:buClr>
              <a:buFont typeface="Arial" charset="0"/>
              <a:buChar char="•"/>
              <a:defRPr/>
            </a:pPr>
            <a:endParaRPr lang="en-US" sz="700" dirty="0" smtClean="0">
              <a:solidFill>
                <a:srgbClr val="FF0000"/>
              </a:solidFill>
              <a:ea typeface="ＭＳ Ｐゴシック" charset="-128"/>
            </a:endParaRPr>
          </a:p>
          <a:p>
            <a:pPr marL="171450" lvl="0" indent="-171450">
              <a:buFont typeface="Arial" panose="020B0604020202020204" pitchFamily="34" charset="0"/>
              <a:buChar char="•"/>
            </a:pPr>
            <a:r>
              <a:rPr lang="en-US" dirty="0">
                <a:solidFill>
                  <a:srgbClr val="00B050"/>
                </a:solidFill>
              </a:rPr>
              <a:t>1 molecule transferrin binds to 2 molecules of iron </a:t>
            </a:r>
          </a:p>
          <a:p>
            <a:pPr marL="171450" lvl="0" indent="-171450">
              <a:buFont typeface="Arial" panose="020B0604020202020204" pitchFamily="34" charset="0"/>
              <a:buChar char="•"/>
            </a:pPr>
            <a:r>
              <a:rPr lang="en-US" altLang="en-US" dirty="0">
                <a:solidFill>
                  <a:srgbClr val="00B050"/>
                </a:solidFill>
              </a:rPr>
              <a:t>Iron ↓ liver produces ↑ transferrin</a:t>
            </a:r>
          </a:p>
          <a:p>
            <a:pPr marL="342900" indent="-342900" fontAlgn="auto">
              <a:spcAft>
                <a:spcPts val="0"/>
              </a:spcAft>
              <a:buClr>
                <a:srgbClr val="4B8180"/>
              </a:buClr>
              <a:buFont typeface="Arial" charset="0"/>
              <a:buChar char="•"/>
              <a:defRPr/>
            </a:pPr>
            <a:endParaRPr lang="en-US" dirty="0">
              <a:solidFill>
                <a:srgbClr val="FF0000"/>
              </a:solidFill>
              <a:ea typeface="ＭＳ Ｐゴシック" charset="-128"/>
            </a:endParaRPr>
          </a:p>
        </p:txBody>
      </p:sp>
      <p:sp>
        <p:nvSpPr>
          <p:cNvPr id="3" name="Rectangle 2"/>
          <p:cNvSpPr>
            <a:spLocks noChangeArrowheads="1"/>
          </p:cNvSpPr>
          <p:nvPr/>
        </p:nvSpPr>
        <p:spPr bwMode="auto">
          <a:xfrm>
            <a:off x="1257300" y="43214"/>
            <a:ext cx="2145139" cy="584775"/>
          </a:xfrm>
          <a:prstGeom prst="rect">
            <a:avLst/>
          </a:prstGeom>
        </p:spPr>
        <p:txBody>
          <a:bodyPr wrap="none">
            <a:spAutoFit/>
          </a:bodyPr>
          <a:lstStyle/>
          <a:p>
            <a:pPr marL="274320" indent="-274320">
              <a:buClr>
                <a:schemeClr val="accent3"/>
              </a:buClr>
            </a:pPr>
            <a:r>
              <a:rPr lang="en-US" altLang="en-US" sz="3200" dirty="0">
                <a:solidFill>
                  <a:srgbClr val="4C8180"/>
                </a:solidFill>
                <a:latin typeface="Century Gothic" charset="0"/>
                <a:ea typeface="Century Gothic" charset="0"/>
                <a:cs typeface="Century Gothic" charset="0"/>
              </a:rPr>
              <a:t>Transferrin</a:t>
            </a:r>
          </a:p>
        </p:txBody>
      </p:sp>
      <p:sp>
        <p:nvSpPr>
          <p:cNvPr id="4" name="Content Placeholder 2"/>
          <p:cNvSpPr txBox="1">
            <a:spLocks/>
          </p:cNvSpPr>
          <p:nvPr/>
        </p:nvSpPr>
        <p:spPr>
          <a:xfrm>
            <a:off x="6728819" y="1247139"/>
            <a:ext cx="4278087" cy="3455613"/>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4B8180"/>
              </a:buClr>
              <a:defRPr/>
            </a:pPr>
            <a:r>
              <a:rPr lang="en-US" sz="1800" dirty="0">
                <a:solidFill>
                  <a:srgbClr val="334E5D"/>
                </a:solidFill>
                <a:ea typeface="ＭＳ Ｐゴシック" charset="-128"/>
              </a:rPr>
              <a:t>A component of </a:t>
            </a:r>
            <a:r>
              <a:rPr lang="en-US" sz="1800" dirty="0">
                <a:solidFill>
                  <a:srgbClr val="FF0000"/>
                </a:solidFill>
                <a:ea typeface="ＭＳ Ｐゴシック" charset="-128"/>
              </a:rPr>
              <a:t>human leukocyte antigen (HLA)</a:t>
            </a:r>
          </a:p>
          <a:p>
            <a:pPr>
              <a:buClr>
                <a:srgbClr val="4B8180"/>
              </a:buClr>
              <a:defRPr/>
            </a:pPr>
            <a:r>
              <a:rPr lang="en-US" sz="1800" dirty="0">
                <a:solidFill>
                  <a:srgbClr val="334E5D"/>
                </a:solidFill>
                <a:ea typeface="ＭＳ Ｐゴシック" charset="-128"/>
              </a:rPr>
              <a:t>Present on the surface of lymphocytes and most nucleated cells</a:t>
            </a:r>
          </a:p>
          <a:p>
            <a:pPr>
              <a:buClr>
                <a:srgbClr val="4B8180"/>
              </a:buClr>
              <a:defRPr/>
            </a:pPr>
            <a:r>
              <a:rPr lang="en-US" sz="1800" dirty="0">
                <a:solidFill>
                  <a:srgbClr val="334E5D"/>
                </a:solidFill>
                <a:ea typeface="ＭＳ Ｐゴシック" charset="-128"/>
              </a:rPr>
              <a:t>Filtered by the renal glomeruli due to its small size but most (&gt;99%) is reabsorbed</a:t>
            </a:r>
          </a:p>
          <a:p>
            <a:pPr>
              <a:buClr>
                <a:srgbClr val="4B8180"/>
              </a:buClr>
              <a:defRPr/>
            </a:pPr>
            <a:r>
              <a:rPr lang="en-US" sz="1800" dirty="0">
                <a:solidFill>
                  <a:srgbClr val="334E5D"/>
                </a:solidFill>
                <a:ea typeface="ＭＳ Ｐゴシック" charset="-128"/>
              </a:rPr>
              <a:t>Elevated serum levels are found in:</a:t>
            </a:r>
          </a:p>
          <a:p>
            <a:pPr marL="709613" lvl="1" indent="-342900">
              <a:buClr>
                <a:srgbClr val="4B8180"/>
              </a:buClr>
              <a:defRPr/>
            </a:pPr>
            <a:r>
              <a:rPr lang="en-US" sz="1800" dirty="0">
                <a:solidFill>
                  <a:srgbClr val="334E5D"/>
                </a:solidFill>
                <a:ea typeface="ＭＳ Ｐゴシック" charset="-128"/>
              </a:rPr>
              <a:t>Overproduction in disease</a:t>
            </a:r>
          </a:p>
          <a:p>
            <a:pPr>
              <a:buClr>
                <a:srgbClr val="4B8180"/>
              </a:buClr>
              <a:defRPr/>
            </a:pPr>
            <a:r>
              <a:rPr lang="en-US" sz="1800" dirty="0" smtClean="0">
                <a:solidFill>
                  <a:srgbClr val="334E5D"/>
                </a:solidFill>
                <a:ea typeface="ＭＳ Ｐゴシック" charset="-128"/>
              </a:rPr>
              <a:t>May </a:t>
            </a:r>
            <a:r>
              <a:rPr lang="en-US" sz="1800" dirty="0">
                <a:solidFill>
                  <a:srgbClr val="334E5D"/>
                </a:solidFill>
                <a:ea typeface="ＭＳ Ｐゴシック" charset="-128"/>
              </a:rPr>
              <a:t>be a </a:t>
            </a:r>
            <a:r>
              <a:rPr lang="en-US" sz="1800" dirty="0">
                <a:solidFill>
                  <a:srgbClr val="FF0000"/>
                </a:solidFill>
                <a:ea typeface="ＭＳ Ｐゴシック" charset="-128"/>
              </a:rPr>
              <a:t>tumor marker </a:t>
            </a:r>
            <a:r>
              <a:rPr lang="en-US" sz="1800" dirty="0">
                <a:solidFill>
                  <a:srgbClr val="334E5D"/>
                </a:solidFill>
                <a:ea typeface="ＭＳ Ｐゴシック" charset="-128"/>
              </a:rPr>
              <a:t>for:</a:t>
            </a:r>
          </a:p>
          <a:p>
            <a:pPr marL="709613" lvl="1" indent="-342900">
              <a:buClr>
                <a:srgbClr val="4B8180"/>
              </a:buClr>
              <a:defRPr/>
            </a:pPr>
            <a:r>
              <a:rPr lang="en-US" sz="1800" dirty="0">
                <a:solidFill>
                  <a:srgbClr val="FF0000"/>
                </a:solidFill>
                <a:ea typeface="ＭＳ Ｐゴシック" charset="-128"/>
              </a:rPr>
              <a:t>Leukemia, lymphomas, multiple myeloma </a:t>
            </a:r>
          </a:p>
        </p:txBody>
      </p:sp>
      <p:sp>
        <p:nvSpPr>
          <p:cNvPr id="5" name="Rectangle 3"/>
          <p:cNvSpPr>
            <a:spLocks noChangeArrowheads="1"/>
          </p:cNvSpPr>
          <p:nvPr/>
        </p:nvSpPr>
        <p:spPr bwMode="auto">
          <a:xfrm>
            <a:off x="6936919" y="26677"/>
            <a:ext cx="3531736" cy="584775"/>
          </a:xfrm>
          <a:prstGeom prst="rect">
            <a:avLst/>
          </a:prstGeom>
        </p:spPr>
        <p:txBody>
          <a:bodyPr wrap="none">
            <a:spAutoFit/>
          </a:bodyPr>
          <a:lstStyle/>
          <a:p>
            <a:pPr marL="274320" indent="-274320">
              <a:buClr>
                <a:schemeClr val="accent3"/>
              </a:buClr>
            </a:pPr>
            <a:r>
              <a:rPr lang="en-US" altLang="en-US" sz="3200" dirty="0">
                <a:solidFill>
                  <a:srgbClr val="4C8180"/>
                </a:solidFill>
                <a:latin typeface="Century Gothic" charset="0"/>
                <a:ea typeface="Century Gothic" charset="0"/>
                <a:cs typeface="Century Gothic" charset="0"/>
                <a:sym typeface="Symbol" charset="2"/>
              </a:rPr>
              <a:t></a:t>
            </a:r>
            <a:r>
              <a:rPr lang="en-US" altLang="en-US" sz="3200" dirty="0">
                <a:solidFill>
                  <a:srgbClr val="4C8180"/>
                </a:solidFill>
                <a:latin typeface="Century Gothic" charset="0"/>
                <a:ea typeface="Century Gothic" charset="0"/>
                <a:cs typeface="Century Gothic" charset="0"/>
              </a:rPr>
              <a:t>2–</a:t>
            </a:r>
            <a:r>
              <a:rPr lang="en-US" altLang="en-US" sz="3200" dirty="0" err="1">
                <a:solidFill>
                  <a:srgbClr val="4C8180"/>
                </a:solidFill>
                <a:latin typeface="Century Gothic" charset="0"/>
                <a:ea typeface="Century Gothic" charset="0"/>
                <a:cs typeface="Century Gothic" charset="0"/>
              </a:rPr>
              <a:t>Microglobulin</a:t>
            </a:r>
            <a:endParaRPr lang="en-US" altLang="en-US" sz="3200" dirty="0">
              <a:solidFill>
                <a:srgbClr val="4C8180"/>
              </a:solidFill>
              <a:latin typeface="Century Gothic" charset="0"/>
              <a:ea typeface="Century Gothic" charset="0"/>
              <a:cs typeface="Century Gothic" charset="0"/>
            </a:endParaRPr>
          </a:p>
        </p:txBody>
      </p:sp>
      <p:cxnSp>
        <p:nvCxnSpPr>
          <p:cNvPr id="6" name="Straight Connector 5"/>
          <p:cNvCxnSpPr/>
          <p:nvPr/>
        </p:nvCxnSpPr>
        <p:spPr>
          <a:xfrm flipH="1" flipV="1">
            <a:off x="7279418" y="689546"/>
            <a:ext cx="36703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11480" y="1285239"/>
            <a:ext cx="4533900" cy="3683001"/>
          </a:xfrm>
          <a:prstGeom prst="roundRect">
            <a:avLst/>
          </a:prstGeom>
          <a:no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Rounded Rectangle 8"/>
          <p:cNvSpPr/>
          <p:nvPr/>
        </p:nvSpPr>
        <p:spPr>
          <a:xfrm>
            <a:off x="6528337" y="1224937"/>
            <a:ext cx="4730214" cy="3683001"/>
          </a:xfrm>
          <a:prstGeom prst="roundRect">
            <a:avLst/>
          </a:prstGeom>
          <a:noFill/>
          <a:ln w="38100">
            <a:solidFill>
              <a:srgbClr val="33A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angle 16"/>
          <p:cNvSpPr/>
          <p:nvPr/>
        </p:nvSpPr>
        <p:spPr>
          <a:xfrm>
            <a:off x="8775865" y="4998202"/>
            <a:ext cx="2551265" cy="1477328"/>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marL="171450" lvl="0" indent="-171450" algn="ctr">
              <a:buFont typeface="Arial" panose="020B0604020202020204" pitchFamily="34" charset="0"/>
              <a:buChar char="•"/>
            </a:pPr>
            <a:r>
              <a:rPr lang="en-US" altLang="en-US" dirty="0" smtClean="0">
                <a:solidFill>
                  <a:srgbClr val="00B050"/>
                </a:solidFill>
              </a:rPr>
              <a:t>Elevated serum levels also in :</a:t>
            </a:r>
          </a:p>
          <a:p>
            <a:pPr marL="171450" lvl="0" indent="-171450" algn="ctr">
              <a:buFont typeface="Wingdings" charset="2"/>
              <a:buChar char="ü"/>
            </a:pPr>
            <a:r>
              <a:rPr lang="en-US" altLang="en-US" dirty="0" smtClean="0">
                <a:solidFill>
                  <a:srgbClr val="00B050"/>
                </a:solidFill>
              </a:rPr>
              <a:t>Inflammation </a:t>
            </a:r>
            <a:r>
              <a:rPr lang="en-US" altLang="en-US" dirty="0">
                <a:solidFill>
                  <a:srgbClr val="00B050"/>
                </a:solidFill>
              </a:rPr>
              <a:t>, infections , rheumatoid arthritis and SLE</a:t>
            </a:r>
            <a:endParaRPr lang="en-US" altLang="en-US" dirty="0">
              <a:solidFill>
                <a:srgbClr val="00B050"/>
              </a:solidFill>
              <a:latin typeface="Century Gothic" charset="0"/>
              <a:ea typeface="Century Gothic" charset="0"/>
              <a:cs typeface="Century Gothic" charset="0"/>
            </a:endParaRPr>
          </a:p>
        </p:txBody>
      </p:sp>
      <p:sp>
        <p:nvSpPr>
          <p:cNvPr id="18" name="Rectangle 17"/>
          <p:cNvSpPr/>
          <p:nvPr/>
        </p:nvSpPr>
        <p:spPr>
          <a:xfrm>
            <a:off x="6600039" y="4998202"/>
            <a:ext cx="2098192" cy="1477328"/>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lvl="0" algn="ctr"/>
            <a:r>
              <a:rPr lang="en-US" dirty="0">
                <a:solidFill>
                  <a:srgbClr val="00B050"/>
                </a:solidFill>
              </a:rPr>
              <a:t>Not a tumor marker for diagnosing, rather it helps determining the size of tumor </a:t>
            </a:r>
            <a:endParaRPr lang="en-US" altLang="en-US" dirty="0">
              <a:solidFill>
                <a:srgbClr val="00B05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526565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55819" y="1553306"/>
            <a:ext cx="4484811" cy="4058824"/>
            <a:chOff x="192157" y="1433812"/>
            <a:chExt cx="2679631" cy="4309775"/>
          </a:xfrm>
        </p:grpSpPr>
        <p:sp>
          <p:nvSpPr>
            <p:cNvPr id="12" name="Rounded Rectangle 11"/>
            <p:cNvSpPr/>
            <p:nvPr/>
          </p:nvSpPr>
          <p:spPr>
            <a:xfrm>
              <a:off x="192158" y="1964407"/>
              <a:ext cx="2679630" cy="3779180"/>
            </a:xfrm>
            <a:prstGeom prst="roundRect">
              <a:avLst/>
            </a:prstGeom>
            <a:no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2000" dirty="0">
                <a:solidFill>
                  <a:srgbClr val="334E5D"/>
                </a:solidFill>
              </a:endParaRPr>
            </a:p>
          </p:txBody>
        </p:sp>
        <p:sp>
          <p:nvSpPr>
            <p:cNvPr id="13" name="Round Same Side Corner Rectangle 12"/>
            <p:cNvSpPr/>
            <p:nvPr/>
          </p:nvSpPr>
          <p:spPr>
            <a:xfrm>
              <a:off x="192157" y="1433812"/>
              <a:ext cx="2679631" cy="1005377"/>
            </a:xfrm>
            <a:prstGeom prst="round2SameRect">
              <a:avLst/>
            </a:prstGeom>
            <a:solidFill>
              <a:srgbClr val="00ADA8"/>
            </a:solid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solidFill>
              </a:endParaRPr>
            </a:p>
          </p:txBody>
        </p:sp>
      </p:grpSp>
      <p:sp>
        <p:nvSpPr>
          <p:cNvPr id="14" name="Rectangle 13"/>
          <p:cNvSpPr>
            <a:spLocks noChangeArrowheads="1"/>
          </p:cNvSpPr>
          <p:nvPr/>
        </p:nvSpPr>
        <p:spPr bwMode="auto">
          <a:xfrm>
            <a:off x="785144" y="1458016"/>
            <a:ext cx="411832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3200" dirty="0">
                <a:solidFill>
                  <a:schemeClr val="bg1"/>
                </a:solidFill>
                <a:latin typeface="Century Gothic" charset="0"/>
                <a:ea typeface="Century Gothic" charset="0"/>
                <a:cs typeface="Century Gothic" charset="0"/>
              </a:rPr>
              <a:t>C-Reactive</a:t>
            </a:r>
            <a:r>
              <a:rPr lang="en-US" altLang="en-US" sz="3600" b="1" dirty="0">
                <a:solidFill>
                  <a:schemeClr val="bg1"/>
                </a:solidFill>
              </a:rPr>
              <a:t> </a:t>
            </a:r>
            <a:r>
              <a:rPr lang="en-US" altLang="en-US" sz="3200" dirty="0">
                <a:solidFill>
                  <a:schemeClr val="bg1"/>
                </a:solidFill>
                <a:latin typeface="Century Gothic" charset="0"/>
                <a:ea typeface="Century Gothic" charset="0"/>
                <a:cs typeface="Century Gothic" charset="0"/>
              </a:rPr>
              <a:t>Protein</a:t>
            </a:r>
            <a:r>
              <a:rPr lang="en-US" altLang="en-US" sz="3600" b="1" dirty="0">
                <a:solidFill>
                  <a:schemeClr val="bg1"/>
                </a:solidFill>
              </a:rPr>
              <a:t> </a:t>
            </a:r>
            <a:r>
              <a:rPr lang="en-US" altLang="en-US" sz="3200" dirty="0">
                <a:solidFill>
                  <a:schemeClr val="bg1"/>
                </a:solidFill>
                <a:latin typeface="Century Gothic" charset="0"/>
                <a:ea typeface="Century Gothic" charset="0"/>
                <a:cs typeface="Century Gothic" charset="0"/>
              </a:rPr>
              <a:t>(CRP)</a:t>
            </a:r>
          </a:p>
        </p:txBody>
      </p:sp>
      <p:sp>
        <p:nvSpPr>
          <p:cNvPr id="15" name="Content Placeholder 2"/>
          <p:cNvSpPr txBox="1">
            <a:spLocks/>
          </p:cNvSpPr>
          <p:nvPr/>
        </p:nvSpPr>
        <p:spPr>
          <a:xfrm>
            <a:off x="785145" y="2677442"/>
            <a:ext cx="3960950" cy="302952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800" dirty="0">
                <a:solidFill>
                  <a:srgbClr val="334E5D"/>
                </a:solidFill>
                <a:ea typeface="ＭＳ Ｐゴシック" charset="-128"/>
              </a:rPr>
              <a:t>An acute-phase protein synthesized by the liver</a:t>
            </a:r>
          </a:p>
          <a:p>
            <a:r>
              <a:rPr lang="en-US" altLang="en-US" sz="1800" dirty="0">
                <a:solidFill>
                  <a:srgbClr val="334E5D"/>
                </a:solidFill>
                <a:ea typeface="ＭＳ Ｐゴシック" charset="-128"/>
              </a:rPr>
              <a:t>Important for phagocytosis </a:t>
            </a:r>
          </a:p>
          <a:p>
            <a:r>
              <a:rPr lang="en-US" altLang="en-US" sz="1800" dirty="0">
                <a:solidFill>
                  <a:srgbClr val="334E5D"/>
                </a:solidFill>
                <a:ea typeface="ＭＳ Ｐゴシック" charset="-128"/>
              </a:rPr>
              <a:t>High plasma levels are found </a:t>
            </a:r>
            <a:r>
              <a:rPr lang="en-US" altLang="en-US" sz="1800" dirty="0">
                <a:solidFill>
                  <a:srgbClr val="FF0000"/>
                </a:solidFill>
                <a:ea typeface="ＭＳ Ｐゴシック" charset="-128"/>
              </a:rPr>
              <a:t>in many </a:t>
            </a:r>
            <a:r>
              <a:rPr lang="en-US" altLang="en-US" sz="1800" u="sng" dirty="0">
                <a:solidFill>
                  <a:srgbClr val="FF0000"/>
                </a:solidFill>
                <a:ea typeface="ＭＳ Ｐゴシック" charset="-128"/>
              </a:rPr>
              <a:t>inflammatory</a:t>
            </a:r>
            <a:r>
              <a:rPr lang="en-US" altLang="en-US" sz="1800" dirty="0">
                <a:solidFill>
                  <a:srgbClr val="FF0000"/>
                </a:solidFill>
                <a:ea typeface="ＭＳ Ｐゴシック" charset="-128"/>
              </a:rPr>
              <a:t> conditions </a:t>
            </a:r>
            <a:r>
              <a:rPr lang="en-US" altLang="en-US" sz="1800" dirty="0">
                <a:solidFill>
                  <a:srgbClr val="334E5D"/>
                </a:solidFill>
                <a:ea typeface="ＭＳ Ｐゴシック" charset="-128"/>
              </a:rPr>
              <a:t>such as </a:t>
            </a:r>
            <a:r>
              <a:rPr lang="en-US" altLang="en-US" sz="1800" dirty="0">
                <a:solidFill>
                  <a:srgbClr val="FF0000"/>
                </a:solidFill>
                <a:ea typeface="ＭＳ Ｐゴシック" charset="-128"/>
              </a:rPr>
              <a:t>rheumatoid arthritis </a:t>
            </a:r>
            <a:endParaRPr lang="en-US" altLang="en-US" sz="1800" dirty="0">
              <a:solidFill>
                <a:srgbClr val="334E5D"/>
              </a:solidFill>
              <a:ea typeface="ＭＳ Ｐゴシック" charset="-128"/>
            </a:endParaRPr>
          </a:p>
          <a:p>
            <a:r>
              <a:rPr lang="en-US" altLang="en-US" sz="1800" dirty="0">
                <a:solidFill>
                  <a:srgbClr val="FF0000"/>
                </a:solidFill>
                <a:ea typeface="ＭＳ Ｐゴシック" charset="-128"/>
              </a:rPr>
              <a:t>A marker for ischemic heart disease</a:t>
            </a:r>
          </a:p>
          <a:p>
            <a:endParaRPr lang="en-US" altLang="en-US" sz="1600" b="1" dirty="0">
              <a:solidFill>
                <a:srgbClr val="002060"/>
              </a:solidFill>
              <a:ea typeface="ＭＳ Ｐゴシック" charset="-128"/>
            </a:endParaRPr>
          </a:p>
        </p:txBody>
      </p:sp>
      <p:sp>
        <p:nvSpPr>
          <p:cNvPr id="19" name="Rectangle 18"/>
          <p:cNvSpPr/>
          <p:nvPr/>
        </p:nvSpPr>
        <p:spPr>
          <a:xfrm>
            <a:off x="6329560" y="2500142"/>
            <a:ext cx="4589744" cy="923330"/>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marL="171450" lvl="0" indent="-171450" algn="ctr">
              <a:buFont typeface="Arial" panose="020B0604020202020204" pitchFamily="34" charset="0"/>
              <a:buChar char="•"/>
            </a:pPr>
            <a:r>
              <a:rPr lang="en-US" dirty="0">
                <a:solidFill>
                  <a:srgbClr val="00B050"/>
                </a:solidFill>
              </a:rPr>
              <a:t>Binds on the surface of the cells to make them more susceptible to phagocytosis by macrophages</a:t>
            </a:r>
            <a:endParaRPr lang="en-US" altLang="en-US" dirty="0">
              <a:solidFill>
                <a:srgbClr val="00B050"/>
              </a:solidFill>
              <a:latin typeface="Century Gothic" charset="0"/>
              <a:ea typeface="Century Gothic" charset="0"/>
              <a:cs typeface="Century Gothic" charset="0"/>
            </a:endParaRPr>
          </a:p>
        </p:txBody>
      </p:sp>
      <p:sp>
        <p:nvSpPr>
          <p:cNvPr id="20" name="Rectangle 19"/>
          <p:cNvSpPr/>
          <p:nvPr/>
        </p:nvSpPr>
        <p:spPr>
          <a:xfrm>
            <a:off x="6695389" y="3646566"/>
            <a:ext cx="3858086" cy="923330"/>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marL="171450" lvl="0" indent="-171450" algn="ctr">
              <a:buFont typeface="Arial" panose="020B0604020202020204" pitchFamily="34" charset="0"/>
              <a:buChar char="•"/>
            </a:pPr>
            <a:r>
              <a:rPr lang="en-US" dirty="0">
                <a:solidFill>
                  <a:srgbClr val="00B050"/>
                </a:solidFill>
              </a:rPr>
              <a:t>Ultrasensitive c-reactive protein is the marker for ischemic heart disease and not normal CRP</a:t>
            </a:r>
            <a:endParaRPr lang="en-US" altLang="en-US" dirty="0">
              <a:solidFill>
                <a:srgbClr val="00B050"/>
              </a:solidFill>
              <a:latin typeface="Century Gothic" charset="0"/>
              <a:ea typeface="Century Gothic" charset="0"/>
              <a:cs typeface="Century Gothic" charset="0"/>
            </a:endParaRPr>
          </a:p>
        </p:txBody>
      </p:sp>
      <p:sp>
        <p:nvSpPr>
          <p:cNvPr id="21" name="Rectangle 20"/>
          <p:cNvSpPr/>
          <p:nvPr/>
        </p:nvSpPr>
        <p:spPr>
          <a:xfrm>
            <a:off x="266700" y="88900"/>
            <a:ext cx="1010213" cy="584775"/>
          </a:xfrm>
          <a:prstGeom prst="rect">
            <a:avLst/>
          </a:prstGeom>
        </p:spPr>
        <p:txBody>
          <a:bodyPr wrap="none">
            <a:spAutoFit/>
          </a:bodyPr>
          <a:lstStyle/>
          <a:p>
            <a:pPr marL="274320" indent="-274320" fontAlgn="auto">
              <a:spcAft>
                <a:spcPts val="0"/>
              </a:spcAft>
              <a:buClr>
                <a:schemeClr val="accent3"/>
              </a:buClr>
              <a:defRPr/>
            </a:pPr>
            <a:r>
              <a:rPr lang="en-US" sz="3200" dirty="0" smtClean="0">
                <a:solidFill>
                  <a:srgbClr val="4C8180"/>
                </a:solidFill>
                <a:latin typeface="Century Gothic" charset="0"/>
                <a:ea typeface="Century Gothic" charset="0"/>
                <a:cs typeface="Century Gothic" charset="0"/>
                <a:sym typeface="Symbol"/>
              </a:rPr>
              <a:t>CRP</a:t>
            </a:r>
            <a:endParaRPr lang="en-US" sz="32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414534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2238" y="258411"/>
            <a:ext cx="5135562" cy="4693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buClr>
                <a:srgbClr val="4B8180"/>
              </a:buClr>
              <a:buFont typeface="Wingdings 2" charset="2"/>
              <a:buNone/>
            </a:pPr>
            <a:endParaRPr lang="en-US" altLang="en-US" sz="2000" dirty="0">
              <a:solidFill>
                <a:srgbClr val="334E5D"/>
              </a:solidFill>
              <a:ea typeface="ＭＳ Ｐゴシック" charset="-128"/>
            </a:endParaRPr>
          </a:p>
          <a:p>
            <a:pPr>
              <a:lnSpc>
                <a:spcPct val="150000"/>
              </a:lnSpc>
              <a:buClr>
                <a:srgbClr val="30AAB1"/>
              </a:buClr>
              <a:buFont typeface="Wingdings" charset="2"/>
              <a:buChar char="v"/>
            </a:pPr>
            <a:r>
              <a:rPr lang="en-US" altLang="en-US" sz="2000" b="1" dirty="0">
                <a:solidFill>
                  <a:srgbClr val="30AAB1"/>
                </a:solidFill>
                <a:ea typeface="ＭＳ Ｐゴシック" charset="-128"/>
              </a:rPr>
              <a:t>May result from stimulation of:</a:t>
            </a:r>
          </a:p>
          <a:p>
            <a:pPr lvl="1">
              <a:lnSpc>
                <a:spcPct val="150000"/>
              </a:lnSpc>
              <a:buClr>
                <a:srgbClr val="4B8180"/>
              </a:buClr>
            </a:pPr>
            <a:r>
              <a:rPr lang="en-US" altLang="en-US" sz="1800" b="1" dirty="0">
                <a:solidFill>
                  <a:srgbClr val="334E5D"/>
                </a:solidFill>
                <a:ea typeface="ＭＳ Ｐゴシック" charset="-128"/>
              </a:rPr>
              <a:t>B cells </a:t>
            </a:r>
            <a:r>
              <a:rPr lang="en-US" altLang="en-US" sz="1800" dirty="0">
                <a:solidFill>
                  <a:srgbClr val="334E5D"/>
                </a:solidFill>
                <a:ea typeface="ＭＳ Ｐゴシック" charset="-128"/>
              </a:rPr>
              <a:t>(Polyclonal </a:t>
            </a:r>
            <a:r>
              <a:rPr lang="en-US" altLang="en-US" sz="1800" dirty="0" err="1">
                <a:solidFill>
                  <a:srgbClr val="334E5D"/>
                </a:solidFill>
                <a:ea typeface="ＭＳ Ｐゴシック" charset="-128"/>
              </a:rPr>
              <a:t>hypergammaglobulinemia</a:t>
            </a:r>
            <a:r>
              <a:rPr lang="en-US" altLang="en-US" sz="1800" dirty="0">
                <a:solidFill>
                  <a:srgbClr val="334E5D"/>
                </a:solidFill>
                <a:ea typeface="ＭＳ Ｐゴシック" charset="-128"/>
              </a:rPr>
              <a:t>) </a:t>
            </a:r>
          </a:p>
          <a:p>
            <a:pPr lvl="1">
              <a:lnSpc>
                <a:spcPct val="150000"/>
              </a:lnSpc>
              <a:buClr>
                <a:srgbClr val="4B8180"/>
              </a:buClr>
            </a:pPr>
            <a:r>
              <a:rPr lang="en-US" altLang="en-US" sz="1800" b="1" dirty="0">
                <a:solidFill>
                  <a:srgbClr val="334E5D"/>
                </a:solidFill>
                <a:ea typeface="ＭＳ Ｐゴシック" charset="-128"/>
              </a:rPr>
              <a:t>Monoclonal proliferation </a:t>
            </a:r>
            <a:r>
              <a:rPr lang="en-US" altLang="en-US" sz="1800" dirty="0">
                <a:solidFill>
                  <a:srgbClr val="334E5D"/>
                </a:solidFill>
                <a:ea typeface="ＭＳ Ｐゴシック" charset="-128"/>
              </a:rPr>
              <a:t>(</a:t>
            </a:r>
            <a:r>
              <a:rPr lang="en-US" altLang="en-US" sz="1800" dirty="0" err="1">
                <a:solidFill>
                  <a:srgbClr val="334E5D"/>
                </a:solidFill>
                <a:ea typeface="ＭＳ Ｐゴシック" charset="-128"/>
              </a:rPr>
              <a:t>Paraproteinemia</a:t>
            </a:r>
            <a:r>
              <a:rPr lang="en-US" altLang="en-US" sz="1800" dirty="0" smtClean="0">
                <a:solidFill>
                  <a:srgbClr val="334E5D"/>
                </a:solidFill>
                <a:ea typeface="ＭＳ Ｐゴシック" charset="-128"/>
              </a:rPr>
              <a:t>)</a:t>
            </a:r>
          </a:p>
          <a:p>
            <a:pPr>
              <a:lnSpc>
                <a:spcPct val="150000"/>
              </a:lnSpc>
              <a:buClr>
                <a:srgbClr val="4B8180"/>
              </a:buClr>
              <a:buFont typeface="Wingdings 2" charset="2"/>
              <a:buNone/>
            </a:pPr>
            <a:r>
              <a:rPr lang="en-US" altLang="en-US" sz="1800" dirty="0" smtClean="0">
                <a:solidFill>
                  <a:srgbClr val="334E5D"/>
                </a:solidFill>
                <a:ea typeface="ＭＳ Ｐゴシック" charset="-128"/>
              </a:rPr>
              <a:t>Polyclonal </a:t>
            </a:r>
            <a:r>
              <a:rPr lang="en-US" altLang="en-US" sz="1800" dirty="0" err="1" smtClean="0">
                <a:solidFill>
                  <a:srgbClr val="334E5D"/>
                </a:solidFill>
                <a:ea typeface="ＭＳ Ｐゴシック" charset="-128"/>
              </a:rPr>
              <a:t>hypergammaglobulinemia</a:t>
            </a:r>
            <a:r>
              <a:rPr lang="en-US" altLang="en-US" sz="1800" dirty="0">
                <a:solidFill>
                  <a:srgbClr val="334E5D"/>
                </a:solidFill>
                <a:ea typeface="ＭＳ Ｐゴシック" charset="-128"/>
              </a:rPr>
              <a:t>:</a:t>
            </a:r>
          </a:p>
          <a:p>
            <a:pPr lvl="1">
              <a:lnSpc>
                <a:spcPct val="150000"/>
              </a:lnSpc>
              <a:buClr>
                <a:srgbClr val="4B8180"/>
              </a:buClr>
            </a:pPr>
            <a:r>
              <a:rPr lang="en-US" altLang="en-US" sz="1800" dirty="0">
                <a:solidFill>
                  <a:srgbClr val="334E5D"/>
                </a:solidFill>
                <a:ea typeface="ＭＳ Ｐゴシック" charset="-128"/>
              </a:rPr>
              <a:t>Stimulation of many clones of </a:t>
            </a:r>
            <a:r>
              <a:rPr lang="en-US" altLang="en-US" sz="1800" dirty="0">
                <a:solidFill>
                  <a:srgbClr val="FF0000"/>
                </a:solidFill>
                <a:ea typeface="ＭＳ Ｐゴシック" charset="-128"/>
              </a:rPr>
              <a:t>B cells </a:t>
            </a:r>
            <a:r>
              <a:rPr lang="en-US" altLang="en-US" sz="1800" dirty="0">
                <a:solidFill>
                  <a:srgbClr val="334E5D"/>
                </a:solidFill>
                <a:ea typeface="ＭＳ Ｐゴシック" charset="-128"/>
              </a:rPr>
              <a:t>produce a wide range of antibodies</a:t>
            </a:r>
          </a:p>
          <a:p>
            <a:pPr lvl="1">
              <a:lnSpc>
                <a:spcPct val="150000"/>
              </a:lnSpc>
              <a:buClr>
                <a:srgbClr val="4B8180"/>
              </a:buClr>
            </a:pPr>
            <a:r>
              <a:rPr lang="en-US" altLang="en-US" sz="1800" dirty="0">
                <a:solidFill>
                  <a:srgbClr val="FF0000"/>
                </a:solidFill>
                <a:ea typeface="ＭＳ Ｐゴシック" charset="-128"/>
                <a:sym typeface="Symbol" charset="2"/>
              </a:rPr>
              <a:t></a:t>
            </a:r>
            <a:r>
              <a:rPr lang="en-US" altLang="en-US" sz="1800" dirty="0">
                <a:solidFill>
                  <a:srgbClr val="FF0000"/>
                </a:solidFill>
                <a:ea typeface="ＭＳ Ｐゴシック" charset="-128"/>
              </a:rPr>
              <a:t>-globulin </a:t>
            </a:r>
            <a:r>
              <a:rPr lang="en-US" altLang="en-US" sz="1800" dirty="0">
                <a:solidFill>
                  <a:srgbClr val="334E5D"/>
                </a:solidFill>
                <a:ea typeface="ＭＳ Ｐゴシック" charset="-128"/>
              </a:rPr>
              <a:t>band appears large in </a:t>
            </a:r>
            <a:r>
              <a:rPr lang="en-US" altLang="en-US" sz="1800" dirty="0" err="1">
                <a:solidFill>
                  <a:srgbClr val="334E5D"/>
                </a:solidFill>
                <a:ea typeface="ＭＳ Ｐゴシック" charset="-128"/>
              </a:rPr>
              <a:t>electophoresis</a:t>
            </a:r>
            <a:endParaRPr lang="en-US" altLang="en-US" sz="1800" dirty="0">
              <a:solidFill>
                <a:srgbClr val="334E5D"/>
              </a:solidFill>
              <a:ea typeface="ＭＳ Ｐゴシック" charset="-128"/>
            </a:endParaRPr>
          </a:p>
          <a:p>
            <a:pPr lvl="1">
              <a:lnSpc>
                <a:spcPct val="150000"/>
              </a:lnSpc>
              <a:buClr>
                <a:srgbClr val="4B8180"/>
              </a:buClr>
            </a:pPr>
            <a:r>
              <a:rPr lang="en-US" altLang="en-US" sz="1800" b="1" dirty="0">
                <a:solidFill>
                  <a:srgbClr val="334E5D"/>
                </a:solidFill>
                <a:ea typeface="ＭＳ Ｐゴシック" charset="-128"/>
              </a:rPr>
              <a:t>Clinical conditions: </a:t>
            </a:r>
            <a:r>
              <a:rPr lang="en-US" altLang="en-US" sz="1800" dirty="0">
                <a:solidFill>
                  <a:srgbClr val="FF0000"/>
                </a:solidFill>
                <a:ea typeface="ＭＳ Ｐゴシック" charset="-128"/>
              </a:rPr>
              <a:t>acute and chronic infections, autoimmune diseases, chronic liver diseases</a:t>
            </a:r>
          </a:p>
        </p:txBody>
      </p:sp>
      <p:sp>
        <p:nvSpPr>
          <p:cNvPr id="3" name="Rectangle 2"/>
          <p:cNvSpPr/>
          <p:nvPr/>
        </p:nvSpPr>
        <p:spPr>
          <a:xfrm>
            <a:off x="122238" y="63500"/>
            <a:ext cx="5545108" cy="584775"/>
          </a:xfrm>
          <a:prstGeom prst="rect">
            <a:avLst/>
          </a:prstGeom>
        </p:spPr>
        <p:txBody>
          <a:bodyPr wrap="none">
            <a:spAutoFit/>
          </a:bodyPr>
          <a:lstStyle/>
          <a:p>
            <a:pPr marL="274320" indent="-274320" fontAlgn="auto">
              <a:spcAft>
                <a:spcPts val="0"/>
              </a:spcAft>
              <a:buClr>
                <a:schemeClr val="accent3"/>
              </a:buClr>
              <a:defRPr/>
            </a:pPr>
            <a:r>
              <a:rPr lang="en-US" sz="3200" dirty="0" err="1">
                <a:solidFill>
                  <a:srgbClr val="4C8180"/>
                </a:solidFill>
                <a:latin typeface="Century Gothic" charset="0"/>
                <a:ea typeface="Century Gothic" charset="0"/>
                <a:cs typeface="Century Gothic" charset="0"/>
              </a:rPr>
              <a:t>Hypergammaglobulinemia</a:t>
            </a:r>
            <a:endParaRPr lang="en-US" sz="3200" dirty="0">
              <a:solidFill>
                <a:srgbClr val="4C8180"/>
              </a:solidFill>
              <a:latin typeface="Century Gothic" charset="0"/>
              <a:ea typeface="Century Gothic" charset="0"/>
              <a:cs typeface="Century Gothic" charset="0"/>
            </a:endParaRPr>
          </a:p>
        </p:txBody>
      </p:sp>
      <p:grpSp>
        <p:nvGrpSpPr>
          <p:cNvPr id="6" name="Group 4"/>
          <p:cNvGrpSpPr>
            <a:grpSpLocks/>
          </p:cNvGrpSpPr>
          <p:nvPr/>
        </p:nvGrpSpPr>
        <p:grpSpPr bwMode="auto">
          <a:xfrm>
            <a:off x="4872790" y="3084426"/>
            <a:ext cx="4128509" cy="3090040"/>
            <a:chOff x="4800600" y="1676400"/>
            <a:chExt cx="3806825" cy="3524250"/>
          </a:xfrm>
        </p:grpSpPr>
        <p:pic>
          <p:nvPicPr>
            <p:cNvPr id="7" name="Picture 6" descr="9085BD50"/>
            <p:cNvPicPr>
              <a:picLocks noChangeAspect="1" noChangeArrowheads="1"/>
            </p:cNvPicPr>
            <p:nvPr/>
          </p:nvPicPr>
          <p:blipFill>
            <a:blip r:embed="rId2">
              <a:extLst>
                <a:ext uri="{28A0092B-C50C-407E-A947-70E740481C1C}">
                  <a14:useLocalDpi xmlns:a14="http://schemas.microsoft.com/office/drawing/2010/main" val="0"/>
                </a:ext>
              </a:extLst>
            </a:blip>
            <a:srcRect l="51109" r="48253" b="66978"/>
            <a:stretch>
              <a:fillRect/>
            </a:stretch>
          </p:blipFill>
          <p:spPr bwMode="auto">
            <a:xfrm>
              <a:off x="4800600" y="1676400"/>
              <a:ext cx="4572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9085BD50"/>
            <p:cNvPicPr>
              <a:picLocks noChangeAspect="1" noChangeArrowheads="1"/>
            </p:cNvPicPr>
            <p:nvPr/>
          </p:nvPicPr>
          <p:blipFill>
            <a:blip r:embed="rId2">
              <a:extLst>
                <a:ext uri="{28A0092B-C50C-407E-A947-70E740481C1C}">
                  <a14:useLocalDpi xmlns:a14="http://schemas.microsoft.com/office/drawing/2010/main" val="0"/>
                </a:ext>
              </a:extLst>
            </a:blip>
            <a:srcRect l="48935" t="65291"/>
            <a:stretch>
              <a:fillRect/>
            </a:stretch>
          </p:blipFill>
          <p:spPr bwMode="auto">
            <a:xfrm>
              <a:off x="5029200" y="1676400"/>
              <a:ext cx="357822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299" y="3679017"/>
            <a:ext cx="3070597" cy="241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le 26"/>
          <p:cNvSpPr/>
          <p:nvPr/>
        </p:nvSpPr>
        <p:spPr>
          <a:xfrm>
            <a:off x="6924386" y="5015339"/>
            <a:ext cx="738349" cy="660400"/>
          </a:xfrm>
          <a:prstGeom prst="roundRect">
            <a:avLst/>
          </a:prstGeom>
          <a:solidFill>
            <a:srgbClr val="FF0000">
              <a:alpha val="1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610213" y="1127751"/>
            <a:ext cx="3676787" cy="1477328"/>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marL="171450" lvl="0" indent="-171450">
              <a:buFont typeface="Arial" panose="020B0604020202020204" pitchFamily="34" charset="0"/>
              <a:buChar char="•"/>
            </a:pPr>
            <a:r>
              <a:rPr lang="en-US" altLang="en-US" dirty="0">
                <a:solidFill>
                  <a:srgbClr val="00B050"/>
                </a:solidFill>
              </a:rPr>
              <a:t>Polyclonal → mixture of antibodies from different plasma cells</a:t>
            </a:r>
          </a:p>
          <a:p>
            <a:pPr marL="171450" lvl="0" indent="-171450">
              <a:buFont typeface="Arial" panose="020B0604020202020204" pitchFamily="34" charset="0"/>
              <a:buChar char="•"/>
            </a:pPr>
            <a:r>
              <a:rPr lang="en-US" altLang="en-US" dirty="0">
                <a:solidFill>
                  <a:srgbClr val="00B050"/>
                </a:solidFill>
              </a:rPr>
              <a:t>Monoclonal → specific type of antibody from one type of plasma protein</a:t>
            </a:r>
          </a:p>
        </p:txBody>
      </p:sp>
      <p:cxnSp>
        <p:nvCxnSpPr>
          <p:cNvPr id="22" name="Straight Arrow Connector 21"/>
          <p:cNvCxnSpPr>
            <a:endCxn id="27" idx="1"/>
          </p:cNvCxnSpPr>
          <p:nvPr/>
        </p:nvCxnSpPr>
        <p:spPr>
          <a:xfrm>
            <a:off x="4922376" y="2855094"/>
            <a:ext cx="2002010" cy="249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26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7638" y="333220"/>
            <a:ext cx="5673538" cy="6260175"/>
          </a:xfrm>
          <a:prstGeom prst="rect">
            <a:avLst/>
          </a:prstGeom>
        </p:spPr>
        <p:txBody>
          <a:bodyPr wrap="square">
            <a:spAutoFit/>
          </a:bodyPr>
          <a:lstStyle/>
          <a:p>
            <a:pPr>
              <a:lnSpc>
                <a:spcPct val="150000"/>
              </a:lnSpc>
              <a:defRPr/>
            </a:pPr>
            <a:r>
              <a:rPr lang="en-US" sz="2400" dirty="0">
                <a:solidFill>
                  <a:schemeClr val="accent5">
                    <a:lumMod val="50000"/>
                  </a:schemeClr>
                </a:solidFill>
                <a:latin typeface="Adobe Devanagari" pitchFamily="18" charset="0"/>
                <a:cs typeface="Adobe Devanagari" pitchFamily="18" charset="0"/>
              </a:rPr>
              <a:t>By the end of this lecture, the Second Year students will be able to:</a:t>
            </a:r>
          </a:p>
          <a:p>
            <a:pPr>
              <a:lnSpc>
                <a:spcPct val="150000"/>
              </a:lnSpc>
              <a:defRPr/>
            </a:pPr>
            <a:endParaRPr lang="en-US" sz="2400" dirty="0">
              <a:solidFill>
                <a:schemeClr val="accent5">
                  <a:lumMod val="50000"/>
                </a:schemeClr>
              </a:solidFill>
              <a:latin typeface="Adobe Devanagari" pitchFamily="18" charset="0"/>
              <a:cs typeface="Adobe Devanagari" pitchFamily="18" charset="0"/>
            </a:endParaRPr>
          </a:p>
          <a:p>
            <a:pPr marL="457200" indent="-457200">
              <a:lnSpc>
                <a:spcPct val="12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Identify types and various functions of plasma proteins</a:t>
            </a:r>
          </a:p>
          <a:p>
            <a:pPr marL="457200" indent="-457200">
              <a:lnSpc>
                <a:spcPct val="120000"/>
              </a:lnSpc>
              <a:buFont typeface="Arial" charset="0"/>
              <a:buChar char="•"/>
              <a:defRPr/>
            </a:pPr>
            <a:endParaRPr lang="en-US" sz="2000" dirty="0">
              <a:solidFill>
                <a:schemeClr val="accent5">
                  <a:lumMod val="50000"/>
                </a:schemeClr>
              </a:solidFill>
              <a:latin typeface="Adobe Devanagari" pitchFamily="18" charset="0"/>
              <a:cs typeface="Adobe Devanagari" pitchFamily="18" charset="0"/>
            </a:endParaRPr>
          </a:p>
          <a:p>
            <a:pPr marL="457200" indent="-457200">
              <a:lnSpc>
                <a:spcPct val="12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Discuss the role of plasma proteins in the diagnosis of diseases and conditions</a:t>
            </a:r>
          </a:p>
          <a:p>
            <a:pPr marL="457200" indent="-457200">
              <a:lnSpc>
                <a:spcPct val="120000"/>
              </a:lnSpc>
              <a:buFont typeface="Arial" charset="0"/>
              <a:buChar char="•"/>
              <a:defRPr/>
            </a:pPr>
            <a:endParaRPr lang="en-US" sz="2000" dirty="0">
              <a:solidFill>
                <a:schemeClr val="accent5">
                  <a:lumMod val="50000"/>
                </a:schemeClr>
              </a:solidFill>
              <a:latin typeface="Adobe Devanagari" pitchFamily="18" charset="0"/>
              <a:cs typeface="Adobe Devanagari" pitchFamily="18" charset="0"/>
            </a:endParaRPr>
          </a:p>
          <a:p>
            <a:pPr marL="457200" indent="-457200">
              <a:lnSpc>
                <a:spcPct val="12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Identify the role positive and negative acute phase proteins in various diseases</a:t>
            </a:r>
          </a:p>
          <a:p>
            <a:pPr marL="457200" indent="-457200">
              <a:lnSpc>
                <a:spcPct val="120000"/>
              </a:lnSpc>
              <a:buFont typeface="Arial" charset="0"/>
              <a:buChar char="•"/>
              <a:defRPr/>
            </a:pPr>
            <a:endParaRPr lang="en-US" sz="2000" dirty="0">
              <a:solidFill>
                <a:schemeClr val="accent5">
                  <a:lumMod val="50000"/>
                </a:schemeClr>
              </a:solidFill>
              <a:latin typeface="Adobe Devanagari" pitchFamily="18" charset="0"/>
              <a:cs typeface="Adobe Devanagari" pitchFamily="18" charset="0"/>
            </a:endParaRPr>
          </a:p>
          <a:p>
            <a:pPr marL="457200" indent="-457200">
              <a:lnSpc>
                <a:spcPct val="12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Interpret the normal and abnormal electrophoretic patterns of plasma proteins</a:t>
            </a:r>
          </a:p>
          <a:p>
            <a:pPr marL="342900" indent="-342900">
              <a:lnSpc>
                <a:spcPct val="120000"/>
              </a:lnSpc>
              <a:buFont typeface="Arial"/>
              <a:buChar char="•"/>
              <a:defRPr/>
            </a:pPr>
            <a:endParaRPr lang="en-US" sz="2400" dirty="0">
              <a:solidFill>
                <a:schemeClr val="accent5">
                  <a:lumMod val="50000"/>
                </a:schemeClr>
              </a:solidFill>
              <a:latin typeface="Adobe Devanagari" pitchFamily="18" charset="0"/>
              <a:cs typeface="Adobe Devanagari" pitchFamily="18" charset="0"/>
            </a:endParaRPr>
          </a:p>
        </p:txBody>
      </p:sp>
    </p:spTree>
    <p:extLst>
      <p:ext uri="{BB962C8B-B14F-4D97-AF65-F5344CB8AC3E}">
        <p14:creationId xmlns:p14="http://schemas.microsoft.com/office/powerpoint/2010/main" val="349718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flipV="1">
            <a:off x="1314228" y="689546"/>
            <a:ext cx="36703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sp>
        <p:nvSpPr>
          <p:cNvPr id="10" name="Title 3"/>
          <p:cNvSpPr txBox="1">
            <a:spLocks/>
          </p:cNvSpPr>
          <p:nvPr/>
        </p:nvSpPr>
        <p:spPr>
          <a:xfrm>
            <a:off x="-80579" y="105448"/>
            <a:ext cx="8350542" cy="12722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solidFill>
                  <a:srgbClr val="4C8180"/>
                </a:solidFill>
                <a:latin typeface="Century Gothic" charset="0"/>
                <a:ea typeface="Century Gothic" charset="0"/>
                <a:cs typeface="Century Gothic" charset="0"/>
              </a:rPr>
              <a:t>Monoclonal </a:t>
            </a:r>
            <a:r>
              <a:rPr lang="en-US" altLang="en-US" sz="3200" dirty="0" err="1">
                <a:solidFill>
                  <a:srgbClr val="4C8180"/>
                </a:solidFill>
                <a:latin typeface="Century Gothic" charset="0"/>
                <a:ea typeface="Century Gothic" charset="0"/>
                <a:cs typeface="Century Gothic" charset="0"/>
              </a:rPr>
              <a:t>Hypergammaglobulinemia</a:t>
            </a:r>
            <a:endParaRPr lang="en-US" altLang="en-US" sz="3200" dirty="0">
              <a:solidFill>
                <a:srgbClr val="4C8180"/>
              </a:solidFill>
              <a:latin typeface="Century Gothic" charset="0"/>
              <a:ea typeface="Century Gothic" charset="0"/>
              <a:cs typeface="Century Gothic" charset="0"/>
            </a:endParaRPr>
          </a:p>
        </p:txBody>
      </p:sp>
      <p:sp>
        <p:nvSpPr>
          <p:cNvPr id="11" name="Content Placeholder 2"/>
          <p:cNvSpPr txBox="1">
            <a:spLocks/>
          </p:cNvSpPr>
          <p:nvPr/>
        </p:nvSpPr>
        <p:spPr>
          <a:xfrm>
            <a:off x="133094" y="542811"/>
            <a:ext cx="5559012" cy="409053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74320" indent="-274320">
              <a:buClr>
                <a:srgbClr val="4B8180"/>
              </a:buClr>
              <a:buFont typeface="Wingdings 2"/>
              <a:buNone/>
              <a:defRPr/>
            </a:pPr>
            <a:endParaRPr lang="en-US" sz="2400" b="1" dirty="0">
              <a:solidFill>
                <a:srgbClr val="002060"/>
              </a:solidFill>
            </a:endParaRPr>
          </a:p>
          <a:p>
            <a:pPr>
              <a:buClr>
                <a:srgbClr val="4B8180"/>
              </a:buClr>
              <a:defRPr/>
            </a:pPr>
            <a:r>
              <a:rPr lang="en-US" sz="1800" dirty="0">
                <a:solidFill>
                  <a:srgbClr val="334E5D"/>
                </a:solidFill>
                <a:ea typeface="ＭＳ Ｐゴシック" charset="-128"/>
              </a:rPr>
              <a:t>Proliferation of a </a:t>
            </a:r>
            <a:r>
              <a:rPr lang="en-US" sz="1800" dirty="0">
                <a:solidFill>
                  <a:srgbClr val="FF0000"/>
                </a:solidFill>
                <a:ea typeface="ＭＳ Ｐゴシック" charset="-128"/>
              </a:rPr>
              <a:t>single B-cell </a:t>
            </a:r>
            <a:r>
              <a:rPr lang="en-US" sz="1800" dirty="0">
                <a:solidFill>
                  <a:srgbClr val="334E5D"/>
                </a:solidFill>
                <a:ea typeface="ＭＳ Ｐゴシック" charset="-128"/>
              </a:rPr>
              <a:t>clone produces a single type of Ig</a:t>
            </a:r>
          </a:p>
          <a:p>
            <a:pPr>
              <a:buClr>
                <a:srgbClr val="4B8180"/>
              </a:buClr>
              <a:defRPr/>
            </a:pPr>
            <a:r>
              <a:rPr lang="en-US" sz="1800" dirty="0">
                <a:solidFill>
                  <a:srgbClr val="334E5D"/>
                </a:solidFill>
                <a:ea typeface="ＭＳ Ｐゴシック" charset="-128"/>
              </a:rPr>
              <a:t>Appears as a separate dense band </a:t>
            </a:r>
            <a:r>
              <a:rPr lang="en-US" sz="1800" dirty="0">
                <a:solidFill>
                  <a:srgbClr val="FF0000"/>
                </a:solidFill>
                <a:ea typeface="ＭＳ Ｐゴシック" charset="-128"/>
              </a:rPr>
              <a:t>(</a:t>
            </a:r>
            <a:r>
              <a:rPr lang="en-US" sz="1800" dirty="0" err="1">
                <a:solidFill>
                  <a:srgbClr val="FF0000"/>
                </a:solidFill>
                <a:ea typeface="ＭＳ Ｐゴシック" charset="-128"/>
              </a:rPr>
              <a:t>paraprotein</a:t>
            </a:r>
            <a:r>
              <a:rPr lang="en-US" sz="1800" dirty="0">
                <a:solidFill>
                  <a:srgbClr val="FF0000"/>
                </a:solidFill>
                <a:ea typeface="ＭＳ Ｐゴシック" charset="-128"/>
              </a:rPr>
              <a:t> or M band)</a:t>
            </a:r>
            <a:r>
              <a:rPr lang="en-US" sz="1800" dirty="0">
                <a:solidFill>
                  <a:srgbClr val="334E5D"/>
                </a:solidFill>
                <a:ea typeface="ＭＳ Ｐゴシック" charset="-128"/>
              </a:rPr>
              <a:t> in electrophoresis</a:t>
            </a:r>
          </a:p>
          <a:p>
            <a:pPr>
              <a:buClr>
                <a:srgbClr val="4B8180"/>
              </a:buClr>
              <a:defRPr/>
            </a:pPr>
            <a:r>
              <a:rPr lang="en-US" sz="1800" dirty="0" err="1">
                <a:solidFill>
                  <a:srgbClr val="334E5D"/>
                </a:solidFill>
                <a:ea typeface="ＭＳ Ｐゴシック" charset="-128"/>
              </a:rPr>
              <a:t>Paraproteins</a:t>
            </a:r>
            <a:r>
              <a:rPr lang="en-US" sz="1800" dirty="0">
                <a:solidFill>
                  <a:srgbClr val="334E5D"/>
                </a:solidFill>
                <a:ea typeface="ＭＳ Ｐゴシック" charset="-128"/>
              </a:rPr>
              <a:t> are characteristic of </a:t>
            </a:r>
            <a:r>
              <a:rPr lang="en-US" sz="1800" dirty="0">
                <a:solidFill>
                  <a:srgbClr val="FF0000"/>
                </a:solidFill>
                <a:ea typeface="ＭＳ Ｐゴシック" charset="-128"/>
              </a:rPr>
              <a:t>malignant B-cell proliferation</a:t>
            </a:r>
          </a:p>
          <a:p>
            <a:pPr>
              <a:buClr>
                <a:srgbClr val="4B8180"/>
              </a:buClr>
              <a:defRPr/>
            </a:pPr>
            <a:r>
              <a:rPr lang="en-US" sz="1800" dirty="0">
                <a:solidFill>
                  <a:srgbClr val="334E5D"/>
                </a:solidFill>
                <a:ea typeface="ＭＳ Ｐゴシック" charset="-128"/>
              </a:rPr>
              <a:t>Clinical condition: </a:t>
            </a:r>
            <a:r>
              <a:rPr lang="en-US" sz="1800" dirty="0">
                <a:solidFill>
                  <a:srgbClr val="FF0000"/>
                </a:solidFill>
                <a:ea typeface="ＭＳ Ｐゴシック" charset="-128"/>
              </a:rPr>
              <a:t>multiple myeloma</a:t>
            </a:r>
          </a:p>
          <a:p>
            <a:pPr marL="274320" indent="-274320">
              <a:buClr>
                <a:srgbClr val="4B8180"/>
              </a:buClr>
              <a:buFont typeface="Wingdings 2"/>
              <a:buNone/>
              <a:defRPr/>
            </a:pPr>
            <a:endParaRPr lang="en-US" sz="2400" b="1" dirty="0">
              <a:solidFill>
                <a:srgbClr val="002060"/>
              </a:solidFill>
            </a:endParaRPr>
          </a:p>
        </p:txBody>
      </p:sp>
      <p:pic>
        <p:nvPicPr>
          <p:cNvPr id="12" name="Picture 2" descr="9085BD50"/>
          <p:cNvPicPr>
            <a:picLocks noChangeAspect="1" noChangeArrowheads="1"/>
          </p:cNvPicPr>
          <p:nvPr/>
        </p:nvPicPr>
        <p:blipFill>
          <a:blip r:embed="rId2">
            <a:extLst>
              <a:ext uri="{28A0092B-C50C-407E-A947-70E740481C1C}">
                <a14:useLocalDpi xmlns:a14="http://schemas.microsoft.com/office/drawing/2010/main" val="0"/>
              </a:ext>
            </a:extLst>
          </a:blip>
          <a:srcRect l="50868" b="66978"/>
          <a:stretch>
            <a:fillRect/>
          </a:stretch>
        </p:blipFill>
        <p:spPr bwMode="auto">
          <a:xfrm>
            <a:off x="6425200" y="2588079"/>
            <a:ext cx="3576050" cy="34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442" y="3484693"/>
            <a:ext cx="4136028" cy="324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6538677" y="2218747"/>
            <a:ext cx="3462573" cy="369332"/>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marL="171450" lvl="0" indent="-171450">
              <a:buFont typeface="Arial" panose="020B0604020202020204" pitchFamily="34" charset="0"/>
              <a:buChar char="•"/>
            </a:pPr>
            <a:r>
              <a:rPr lang="en-US" altLang="en-US" dirty="0">
                <a:solidFill>
                  <a:srgbClr val="00B050"/>
                </a:solidFill>
                <a:latin typeface="Century Gothic" charset="0"/>
                <a:ea typeface="Century Gothic" charset="0"/>
                <a:cs typeface="Century Gothic" charset="0"/>
              </a:rPr>
              <a:t>A single thin peak thin peak</a:t>
            </a:r>
          </a:p>
        </p:txBody>
      </p:sp>
    </p:spTree>
    <p:extLst>
      <p:ext uri="{BB962C8B-B14F-4D97-AF65-F5344CB8AC3E}">
        <p14:creationId xmlns:p14="http://schemas.microsoft.com/office/powerpoint/2010/main" val="1883529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7000" y="1509444"/>
            <a:ext cx="4381500" cy="4803433"/>
          </a:xfrm>
          <a:prstGeom prst="roundRect">
            <a:avLst/>
          </a:prstGeom>
          <a:ln w="28575">
            <a:no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4B8180"/>
              </a:buClr>
              <a:buFont typeface="Wingdings 2" charset="2"/>
              <a:buNone/>
            </a:pPr>
            <a:endParaRPr lang="en-US" altLang="en-US" sz="2000" b="1" dirty="0">
              <a:solidFill>
                <a:srgbClr val="000000"/>
              </a:solidFill>
              <a:ea typeface="ＭＳ Ｐゴシック" charset="-128"/>
            </a:endParaRPr>
          </a:p>
          <a:p>
            <a:pPr>
              <a:buClr>
                <a:srgbClr val="4B8180"/>
              </a:buClr>
            </a:pPr>
            <a:r>
              <a:rPr lang="en-US" altLang="en-US" sz="1800" dirty="0">
                <a:solidFill>
                  <a:srgbClr val="334E5D"/>
                </a:solidFill>
                <a:ea typeface="ＭＳ Ｐゴシック" charset="-128"/>
              </a:rPr>
              <a:t>Plasma protein levels </a:t>
            </a:r>
            <a:r>
              <a:rPr lang="en-US" altLang="en-US" sz="1800" b="1" dirty="0">
                <a:solidFill>
                  <a:srgbClr val="FF0000"/>
                </a:solidFill>
                <a:ea typeface="ＭＳ Ｐゴシック" charset="-128"/>
              </a:rPr>
              <a:t>increase</a:t>
            </a:r>
            <a:r>
              <a:rPr lang="en-US" altLang="en-US" sz="1800" dirty="0">
                <a:solidFill>
                  <a:srgbClr val="334E5D"/>
                </a:solidFill>
                <a:ea typeface="ＭＳ Ｐゴシック" charset="-128"/>
              </a:rPr>
              <a:t> in:</a:t>
            </a:r>
          </a:p>
          <a:p>
            <a:pPr marL="457200" lvl="1" indent="0">
              <a:buClr>
                <a:srgbClr val="4B8180"/>
              </a:buClr>
              <a:buNone/>
            </a:pPr>
            <a:r>
              <a:rPr lang="en-US" altLang="en-US" sz="1800" dirty="0">
                <a:solidFill>
                  <a:srgbClr val="334E5D"/>
                </a:solidFill>
                <a:ea typeface="ＭＳ Ｐゴシック" charset="-128"/>
              </a:rPr>
              <a:t>*</a:t>
            </a:r>
            <a:r>
              <a:rPr lang="en-US" altLang="en-US" sz="1800" dirty="0">
                <a:solidFill>
                  <a:srgbClr val="FF0000"/>
                </a:solidFill>
                <a:ea typeface="ＭＳ Ｐゴシック" charset="-128"/>
              </a:rPr>
              <a:t>Infection, inflammation , malignancy, trauma, </a:t>
            </a:r>
            <a:r>
              <a:rPr lang="en-US" altLang="en-US" sz="1800" dirty="0" smtClean="0">
                <a:solidFill>
                  <a:srgbClr val="FF0000"/>
                </a:solidFill>
                <a:ea typeface="ＭＳ Ｐゴシック" charset="-128"/>
              </a:rPr>
              <a:t>surgery</a:t>
            </a:r>
            <a:endParaRPr lang="en-US" altLang="en-US" sz="1800" dirty="0">
              <a:solidFill>
                <a:srgbClr val="334E5D"/>
              </a:solidFill>
              <a:ea typeface="ＭＳ Ｐゴシック" charset="-128"/>
            </a:endParaRPr>
          </a:p>
          <a:p>
            <a:pPr>
              <a:spcAft>
                <a:spcPts val="1200"/>
              </a:spcAft>
              <a:buClr>
                <a:srgbClr val="4B8180"/>
              </a:buClr>
            </a:pPr>
            <a:r>
              <a:rPr lang="en-US" altLang="en-US" sz="1800" dirty="0">
                <a:solidFill>
                  <a:srgbClr val="334E5D"/>
                </a:solidFill>
                <a:ea typeface="ＭＳ Ｐゴシック" charset="-128"/>
              </a:rPr>
              <a:t>These proteins are called </a:t>
            </a:r>
            <a:r>
              <a:rPr lang="en-US" altLang="en-US" sz="1800" dirty="0">
                <a:solidFill>
                  <a:srgbClr val="FF0000"/>
                </a:solidFill>
                <a:ea typeface="ＭＳ Ｐゴシック" charset="-128"/>
              </a:rPr>
              <a:t>acute phase reactants</a:t>
            </a:r>
          </a:p>
          <a:p>
            <a:pPr>
              <a:spcAft>
                <a:spcPts val="1200"/>
              </a:spcAft>
              <a:buClr>
                <a:srgbClr val="4B8180"/>
              </a:buClr>
            </a:pPr>
            <a:r>
              <a:rPr lang="en-US" altLang="en-US" sz="1800" dirty="0">
                <a:solidFill>
                  <a:srgbClr val="334E5D"/>
                </a:solidFill>
                <a:ea typeface="ＭＳ Ｐゴシック" charset="-128"/>
              </a:rPr>
              <a:t>Synthesized due to: body’s response to injury</a:t>
            </a:r>
          </a:p>
          <a:p>
            <a:pPr>
              <a:spcAft>
                <a:spcPts val="1200"/>
              </a:spcAft>
              <a:buClr>
                <a:srgbClr val="4B8180"/>
              </a:buClr>
            </a:pPr>
            <a:r>
              <a:rPr lang="en-US" altLang="en-US" sz="1800" dirty="0">
                <a:solidFill>
                  <a:srgbClr val="334E5D"/>
                </a:solidFill>
                <a:ea typeface="ＭＳ Ｐゴシック" charset="-128"/>
                <a:sym typeface="Symbol" charset="2"/>
              </a:rPr>
              <a:t>Examples: </a:t>
            </a:r>
            <a:r>
              <a:rPr lang="en-US" altLang="en-US" sz="1800" dirty="0">
                <a:solidFill>
                  <a:srgbClr val="334E5D"/>
                </a:solidFill>
                <a:ea typeface="ＭＳ Ｐゴシック" charset="-128"/>
              </a:rPr>
              <a:t>1-Antitypsin, </a:t>
            </a:r>
            <a:r>
              <a:rPr lang="en-US" altLang="en-US" sz="1800" dirty="0" err="1">
                <a:solidFill>
                  <a:srgbClr val="334E5D"/>
                </a:solidFill>
                <a:ea typeface="ＭＳ Ｐゴシック" charset="-128"/>
              </a:rPr>
              <a:t>haptoglobin</a:t>
            </a:r>
            <a:r>
              <a:rPr lang="en-US" altLang="en-US" sz="1800" dirty="0">
                <a:solidFill>
                  <a:srgbClr val="334E5D"/>
                </a:solidFill>
                <a:ea typeface="ＭＳ Ｐゴシック" charset="-128"/>
              </a:rPr>
              <a:t>, </a:t>
            </a:r>
            <a:r>
              <a:rPr lang="en-US" altLang="en-US" sz="1800" dirty="0" err="1">
                <a:solidFill>
                  <a:srgbClr val="334E5D"/>
                </a:solidFill>
                <a:ea typeface="ＭＳ Ｐゴシック" charset="-128"/>
              </a:rPr>
              <a:t>ceruloplasmin</a:t>
            </a:r>
            <a:r>
              <a:rPr lang="en-US" altLang="en-US" sz="1800" dirty="0">
                <a:solidFill>
                  <a:srgbClr val="334E5D"/>
                </a:solidFill>
                <a:ea typeface="ＭＳ Ｐゴシック" charset="-128"/>
              </a:rPr>
              <a:t>, fibrinogen, c-reactive protein</a:t>
            </a:r>
          </a:p>
          <a:p>
            <a:pPr>
              <a:buClr>
                <a:srgbClr val="4B8180"/>
              </a:buClr>
            </a:pPr>
            <a:endParaRPr lang="en-US" altLang="en-US" sz="1600" dirty="0">
              <a:solidFill>
                <a:srgbClr val="334E5D"/>
              </a:solidFill>
              <a:ea typeface="ＭＳ Ｐゴシック" charset="-128"/>
            </a:endParaRPr>
          </a:p>
        </p:txBody>
      </p:sp>
      <p:sp>
        <p:nvSpPr>
          <p:cNvPr id="3" name="Rectangle 2"/>
          <p:cNvSpPr/>
          <p:nvPr/>
        </p:nvSpPr>
        <p:spPr>
          <a:xfrm>
            <a:off x="127000" y="77569"/>
            <a:ext cx="7543800" cy="584775"/>
          </a:xfrm>
          <a:prstGeom prst="rect">
            <a:avLst/>
          </a:prstGeom>
        </p:spPr>
        <p:txBody>
          <a:bodyPr>
            <a:spAutoFit/>
          </a:bodyPr>
          <a:lstStyle/>
          <a:p>
            <a:pPr marL="274320" indent="-274320" fontAlgn="auto">
              <a:spcAft>
                <a:spcPts val="0"/>
              </a:spcAft>
              <a:buClr>
                <a:schemeClr val="accent3"/>
              </a:buClr>
              <a:defRPr/>
            </a:pPr>
            <a:r>
              <a:rPr lang="en-US" sz="3200" dirty="0">
                <a:solidFill>
                  <a:srgbClr val="4C8180"/>
                </a:solidFill>
                <a:latin typeface="Century Gothic" charset="0"/>
                <a:ea typeface="Century Gothic" charset="0"/>
                <a:cs typeface="Century Gothic" charset="0"/>
              </a:rPr>
              <a:t>Positive Acute Phase Proteins</a:t>
            </a:r>
          </a:p>
        </p:txBody>
      </p:sp>
      <p:sp>
        <p:nvSpPr>
          <p:cNvPr id="4" name="Content Placeholder 2"/>
          <p:cNvSpPr txBox="1">
            <a:spLocks/>
          </p:cNvSpPr>
          <p:nvPr/>
        </p:nvSpPr>
        <p:spPr>
          <a:xfrm>
            <a:off x="4254500" y="1712644"/>
            <a:ext cx="4635500" cy="4873968"/>
          </a:xfrm>
          <a:prstGeom prst="roundRect">
            <a:avLst/>
          </a:prstGeom>
          <a:ln w="28575">
            <a:noFill/>
          </a:ln>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buClr>
                <a:srgbClr val="4B8180"/>
              </a:buClr>
              <a:buFont typeface="Wingdings 2" charset="0"/>
              <a:buChar char=""/>
              <a:defRPr/>
            </a:pPr>
            <a:endParaRPr lang="en-US" sz="2000" b="1" dirty="0">
              <a:solidFill>
                <a:srgbClr val="FF0000"/>
              </a:solidFill>
            </a:endParaRPr>
          </a:p>
          <a:p>
            <a:pPr>
              <a:lnSpc>
                <a:spcPct val="80000"/>
              </a:lnSpc>
              <a:buClr>
                <a:srgbClr val="4B8180"/>
              </a:buClr>
              <a:defRPr/>
            </a:pPr>
            <a:r>
              <a:rPr lang="en-US" sz="1800" u="sng" dirty="0">
                <a:solidFill>
                  <a:srgbClr val="334E5D"/>
                </a:solidFill>
                <a:ea typeface="ＭＳ Ｐゴシック" charset="-128"/>
              </a:rPr>
              <a:t>Mediators cause these proteins to increase after </a:t>
            </a:r>
            <a:r>
              <a:rPr lang="en-US" sz="1800" u="sng" dirty="0" smtClean="0">
                <a:solidFill>
                  <a:srgbClr val="334E5D"/>
                </a:solidFill>
                <a:ea typeface="ＭＳ Ｐゴシック" charset="-128"/>
              </a:rPr>
              <a:t>injury</a:t>
            </a:r>
            <a:endParaRPr lang="en-US" sz="1800" dirty="0">
              <a:solidFill>
                <a:srgbClr val="334E5D"/>
              </a:solidFill>
              <a:ea typeface="ＭＳ Ｐゴシック" charset="-128"/>
            </a:endParaRPr>
          </a:p>
          <a:p>
            <a:pPr>
              <a:lnSpc>
                <a:spcPct val="80000"/>
              </a:lnSpc>
              <a:buClr>
                <a:srgbClr val="4B8180"/>
              </a:buClr>
              <a:defRPr/>
            </a:pPr>
            <a:r>
              <a:rPr lang="en-US" sz="1800" b="1" dirty="0">
                <a:solidFill>
                  <a:srgbClr val="30AAB1"/>
                </a:solidFill>
                <a:ea typeface="ＭＳ Ｐゴシック" charset="-128"/>
              </a:rPr>
              <a:t>Mediators: </a:t>
            </a:r>
            <a:r>
              <a:rPr lang="en-US" sz="1800" dirty="0">
                <a:solidFill>
                  <a:srgbClr val="334E5D"/>
                </a:solidFill>
                <a:ea typeface="ＭＳ Ｐゴシック" charset="-128"/>
              </a:rPr>
              <a:t>Cytokines (IL-1, IL-6), tumor necrosis factors </a:t>
            </a:r>
            <a:r>
              <a:rPr lang="en-US" sz="1800" dirty="0">
                <a:solidFill>
                  <a:srgbClr val="334E5D"/>
                </a:solidFill>
                <a:ea typeface="ＭＳ Ｐゴシック" charset="-128"/>
                <a:sym typeface="Symbol" charset="0"/>
              </a:rPr>
              <a:t></a:t>
            </a:r>
            <a:r>
              <a:rPr lang="en-US" sz="1800" dirty="0">
                <a:solidFill>
                  <a:srgbClr val="334E5D"/>
                </a:solidFill>
                <a:ea typeface="ＭＳ Ｐゴシック" charset="-128"/>
              </a:rPr>
              <a:t> and </a:t>
            </a:r>
            <a:r>
              <a:rPr lang="en-US" sz="1800" dirty="0">
                <a:solidFill>
                  <a:srgbClr val="334E5D"/>
                </a:solidFill>
                <a:ea typeface="ＭＳ Ｐゴシック" charset="-128"/>
                <a:sym typeface="Symbol" charset="0"/>
              </a:rPr>
              <a:t></a:t>
            </a:r>
            <a:r>
              <a:rPr lang="en-US" sz="1800" dirty="0">
                <a:solidFill>
                  <a:srgbClr val="334E5D"/>
                </a:solidFill>
                <a:ea typeface="ＭＳ Ｐゴシック" charset="-128"/>
              </a:rPr>
              <a:t> , interferons, platelet activating factor</a:t>
            </a:r>
          </a:p>
          <a:p>
            <a:pPr lvl="1">
              <a:lnSpc>
                <a:spcPct val="80000"/>
              </a:lnSpc>
              <a:buClr>
                <a:srgbClr val="4B8180"/>
              </a:buClr>
              <a:defRPr/>
            </a:pPr>
            <a:endParaRPr lang="en-US" sz="1800" dirty="0">
              <a:solidFill>
                <a:srgbClr val="334E5D"/>
              </a:solidFill>
              <a:ea typeface="ＭＳ Ｐゴシック" charset="-128"/>
            </a:endParaRPr>
          </a:p>
          <a:p>
            <a:pPr marL="736600" lvl="1" indent="-342900">
              <a:lnSpc>
                <a:spcPct val="80000"/>
              </a:lnSpc>
              <a:buClr>
                <a:srgbClr val="4B8180"/>
              </a:buClr>
              <a:defRPr/>
            </a:pPr>
            <a:r>
              <a:rPr lang="en-US" sz="1800" b="1" dirty="0">
                <a:solidFill>
                  <a:srgbClr val="30AAB1"/>
                </a:solidFill>
                <a:ea typeface="ＭＳ Ｐゴシック" charset="-128"/>
              </a:rPr>
              <a:t>Functions:</a:t>
            </a:r>
          </a:p>
          <a:p>
            <a:pPr marL="869950" lvl="2" indent="0">
              <a:lnSpc>
                <a:spcPct val="80000"/>
              </a:lnSpc>
              <a:buClr>
                <a:srgbClr val="4B8180"/>
              </a:buClr>
              <a:buNone/>
              <a:defRPr/>
            </a:pPr>
            <a:r>
              <a:rPr lang="en-US" sz="1800" dirty="0">
                <a:solidFill>
                  <a:srgbClr val="334E5D"/>
                </a:solidFill>
                <a:ea typeface="ＭＳ Ｐゴシック" charset="-128"/>
              </a:rPr>
              <a:t>1. Bind to polysaccharides in bacterial walls</a:t>
            </a:r>
          </a:p>
          <a:p>
            <a:pPr marL="869950" lvl="2" indent="0">
              <a:lnSpc>
                <a:spcPct val="80000"/>
              </a:lnSpc>
              <a:buClr>
                <a:srgbClr val="4B8180"/>
              </a:buClr>
              <a:buNone/>
              <a:defRPr/>
            </a:pPr>
            <a:r>
              <a:rPr lang="en-US" sz="1800" dirty="0">
                <a:solidFill>
                  <a:srgbClr val="334E5D"/>
                </a:solidFill>
                <a:ea typeface="ＭＳ Ｐゴシック" charset="-128"/>
              </a:rPr>
              <a:t>2. Activate complement system</a:t>
            </a:r>
          </a:p>
          <a:p>
            <a:pPr marL="869950" lvl="2" indent="0">
              <a:lnSpc>
                <a:spcPct val="80000"/>
              </a:lnSpc>
              <a:buClr>
                <a:srgbClr val="4B8180"/>
              </a:buClr>
              <a:buNone/>
              <a:defRPr/>
            </a:pPr>
            <a:r>
              <a:rPr lang="en-US" sz="1800" dirty="0">
                <a:solidFill>
                  <a:srgbClr val="334E5D"/>
                </a:solidFill>
                <a:ea typeface="ＭＳ Ｐゴシック" charset="-128"/>
              </a:rPr>
              <a:t>3. Stimulate phagocytosis</a:t>
            </a:r>
          </a:p>
          <a:p>
            <a:pPr>
              <a:lnSpc>
                <a:spcPct val="80000"/>
              </a:lnSpc>
              <a:buClr>
                <a:srgbClr val="4B8180"/>
              </a:buClr>
              <a:buFont typeface="Wingdings 2" charset="0"/>
              <a:buChar char=""/>
              <a:defRPr/>
            </a:pPr>
            <a:endParaRPr lang="en-US" sz="2000" b="1" dirty="0">
              <a:solidFill>
                <a:srgbClr val="FF0000"/>
              </a:solidFill>
            </a:endParaRPr>
          </a:p>
        </p:txBody>
      </p:sp>
      <p:sp>
        <p:nvSpPr>
          <p:cNvPr id="5" name="Rounded Rectangle 4"/>
          <p:cNvSpPr/>
          <p:nvPr/>
        </p:nvSpPr>
        <p:spPr>
          <a:xfrm>
            <a:off x="317500" y="1921510"/>
            <a:ext cx="3898900" cy="3695700"/>
          </a:xfrm>
          <a:prstGeom prst="roundRect">
            <a:avLst/>
          </a:prstGeom>
          <a:no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Rounded Rectangle 5"/>
          <p:cNvSpPr/>
          <p:nvPr/>
        </p:nvSpPr>
        <p:spPr>
          <a:xfrm>
            <a:off x="4483100" y="1867878"/>
            <a:ext cx="4127500" cy="3762032"/>
          </a:xfrm>
          <a:prstGeom prst="roundRect">
            <a:avLst/>
          </a:prstGeom>
          <a:noFill/>
          <a:ln w="38100">
            <a:solidFill>
              <a:srgbClr val="33A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2683" y="522220"/>
            <a:ext cx="3030502" cy="23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Users\UG\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233" y="3075384"/>
            <a:ext cx="3403869" cy="323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482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000" y="77569"/>
            <a:ext cx="7543800" cy="584775"/>
          </a:xfrm>
          <a:prstGeom prst="rect">
            <a:avLst/>
          </a:prstGeom>
        </p:spPr>
        <p:txBody>
          <a:bodyPr>
            <a:spAutoFit/>
          </a:bodyPr>
          <a:lstStyle/>
          <a:p>
            <a:pPr marL="274320" indent="-274320" fontAlgn="auto">
              <a:spcAft>
                <a:spcPts val="0"/>
              </a:spcAft>
              <a:buClr>
                <a:schemeClr val="accent3"/>
              </a:buClr>
              <a:defRPr/>
            </a:pPr>
            <a:r>
              <a:rPr lang="en-US" sz="3200" dirty="0">
                <a:solidFill>
                  <a:srgbClr val="4C8180"/>
                </a:solidFill>
                <a:latin typeface="Century Gothic" charset="0"/>
                <a:ea typeface="Century Gothic" charset="0"/>
                <a:cs typeface="Century Gothic" charset="0"/>
              </a:rPr>
              <a:t>Positive Acute Phase Proteins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6200" y="860768"/>
            <a:ext cx="2992402" cy="235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Users\UG\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2733" y="3211684"/>
            <a:ext cx="2895869" cy="275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1276351" y="2108678"/>
            <a:ext cx="6295381" cy="2708137"/>
            <a:chOff x="192157" y="1433812"/>
            <a:chExt cx="2679631" cy="4309775"/>
          </a:xfrm>
        </p:grpSpPr>
        <p:sp>
          <p:nvSpPr>
            <p:cNvPr id="11" name="Rounded Rectangle 10"/>
            <p:cNvSpPr/>
            <p:nvPr/>
          </p:nvSpPr>
          <p:spPr>
            <a:xfrm>
              <a:off x="192158" y="1964407"/>
              <a:ext cx="2679630" cy="3779180"/>
            </a:xfrm>
            <a:prstGeom prst="roundRect">
              <a:avLst/>
            </a:prstGeom>
            <a:no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dirty="0">
                <a:solidFill>
                  <a:srgbClr val="334E5D"/>
                </a:solidFill>
              </a:endParaRPr>
            </a:p>
          </p:txBody>
        </p:sp>
        <p:sp>
          <p:nvSpPr>
            <p:cNvPr id="12" name="Round Same Side Corner Rectangle 11"/>
            <p:cNvSpPr/>
            <p:nvPr/>
          </p:nvSpPr>
          <p:spPr>
            <a:xfrm>
              <a:off x="192157" y="1433812"/>
              <a:ext cx="2679631" cy="1005377"/>
            </a:xfrm>
            <a:prstGeom prst="round2SameRect">
              <a:avLst/>
            </a:prstGeom>
            <a:solidFill>
              <a:srgbClr val="00ADA8"/>
            </a:solid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grpSp>
      <p:sp>
        <p:nvSpPr>
          <p:cNvPr id="13" name="Rectangle 12"/>
          <p:cNvSpPr/>
          <p:nvPr/>
        </p:nvSpPr>
        <p:spPr>
          <a:xfrm>
            <a:off x="1577971" y="2162943"/>
            <a:ext cx="5692140" cy="523220"/>
          </a:xfrm>
          <a:prstGeom prst="rect">
            <a:avLst/>
          </a:prstGeom>
        </p:spPr>
        <p:txBody>
          <a:bodyPr wrap="square">
            <a:spAutoFit/>
          </a:bodyPr>
          <a:lstStyle/>
          <a:p>
            <a:pPr marL="274320" indent="-274320" fontAlgn="auto">
              <a:spcAft>
                <a:spcPts val="0"/>
              </a:spcAft>
              <a:buClr>
                <a:schemeClr val="accent3"/>
              </a:buClr>
              <a:defRPr/>
            </a:pPr>
            <a:r>
              <a:rPr lang="en-US" sz="2800" dirty="0">
                <a:solidFill>
                  <a:schemeClr val="bg1"/>
                </a:solidFill>
                <a:latin typeface="Century Gothic" charset="0"/>
                <a:ea typeface="Century Gothic" charset="0"/>
                <a:cs typeface="Century Gothic" charset="0"/>
              </a:rPr>
              <a:t>Negative Acute Phase Proteins</a:t>
            </a:r>
          </a:p>
        </p:txBody>
      </p:sp>
      <p:sp>
        <p:nvSpPr>
          <p:cNvPr id="14" name="Content Placeholder 2"/>
          <p:cNvSpPr txBox="1">
            <a:spLocks/>
          </p:cNvSpPr>
          <p:nvPr/>
        </p:nvSpPr>
        <p:spPr>
          <a:xfrm>
            <a:off x="1276351" y="2805489"/>
            <a:ext cx="6394450" cy="210579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US" altLang="en-US" sz="1800" b="1" dirty="0">
                <a:solidFill>
                  <a:srgbClr val="334E5D"/>
                </a:solidFill>
                <a:ea typeface="ＭＳ Ｐゴシック" charset="-128"/>
              </a:rPr>
              <a:t>These proteins </a:t>
            </a:r>
            <a:r>
              <a:rPr lang="en-US" altLang="en-US" sz="1800" b="1" dirty="0">
                <a:solidFill>
                  <a:srgbClr val="FF0000"/>
                </a:solidFill>
                <a:ea typeface="ＭＳ Ｐゴシック" charset="-128"/>
              </a:rPr>
              <a:t>decrease</a:t>
            </a:r>
            <a:r>
              <a:rPr lang="en-US" altLang="en-US" sz="1800" b="1" dirty="0">
                <a:solidFill>
                  <a:srgbClr val="334E5D"/>
                </a:solidFill>
                <a:ea typeface="ＭＳ Ｐゴシック" charset="-128"/>
              </a:rPr>
              <a:t> in inflammation:</a:t>
            </a:r>
          </a:p>
          <a:p>
            <a:pPr marL="457200" lvl="1" indent="0" algn="just">
              <a:buNone/>
            </a:pPr>
            <a:r>
              <a:rPr lang="en-US" altLang="en-US" sz="1800" b="1" dirty="0">
                <a:solidFill>
                  <a:srgbClr val="334E5D"/>
                </a:solidFill>
                <a:ea typeface="ＭＳ Ｐゴシック" charset="-128"/>
              </a:rPr>
              <a:t>-</a:t>
            </a:r>
            <a:r>
              <a:rPr lang="en-US" altLang="en-US" sz="1800" dirty="0">
                <a:solidFill>
                  <a:srgbClr val="334E5D"/>
                </a:solidFill>
                <a:ea typeface="ＭＳ Ｐゴシック" charset="-128"/>
              </a:rPr>
              <a:t> Albumin, </a:t>
            </a:r>
            <a:r>
              <a:rPr lang="en-US" altLang="en-US" sz="1800" dirty="0" err="1">
                <a:solidFill>
                  <a:srgbClr val="334E5D"/>
                </a:solidFill>
                <a:ea typeface="ＭＳ Ｐゴシック" charset="-128"/>
              </a:rPr>
              <a:t>prealbumin</a:t>
            </a:r>
            <a:r>
              <a:rPr lang="en-US" altLang="en-US" sz="1800" dirty="0">
                <a:solidFill>
                  <a:srgbClr val="334E5D"/>
                </a:solidFill>
                <a:ea typeface="ＭＳ Ｐゴシック" charset="-128"/>
              </a:rPr>
              <a:t>, transferrin</a:t>
            </a:r>
          </a:p>
          <a:p>
            <a:r>
              <a:rPr lang="en-US" altLang="en-US" sz="1800" dirty="0">
                <a:solidFill>
                  <a:srgbClr val="334E5D"/>
                </a:solidFill>
                <a:ea typeface="ＭＳ Ｐゴシック" charset="-128"/>
              </a:rPr>
              <a:t>Mediated by inflammatory response via </a:t>
            </a:r>
            <a:r>
              <a:rPr lang="en-US" altLang="en-US" sz="1800" dirty="0">
                <a:solidFill>
                  <a:srgbClr val="FF0000"/>
                </a:solidFill>
                <a:ea typeface="ＭＳ Ｐゴシック" charset="-128"/>
              </a:rPr>
              <a:t>cytokines</a:t>
            </a:r>
            <a:r>
              <a:rPr lang="en-US" altLang="en-US" sz="1800" dirty="0">
                <a:solidFill>
                  <a:srgbClr val="334E5D"/>
                </a:solidFill>
                <a:ea typeface="ＭＳ Ｐゴシック" charset="-128"/>
              </a:rPr>
              <a:t> and </a:t>
            </a:r>
            <a:r>
              <a:rPr lang="en-US" altLang="en-US" sz="1800" dirty="0">
                <a:solidFill>
                  <a:srgbClr val="FF0000"/>
                </a:solidFill>
                <a:ea typeface="ＭＳ Ｐゴシック" charset="-128"/>
              </a:rPr>
              <a:t>hormones</a:t>
            </a:r>
          </a:p>
          <a:p>
            <a:r>
              <a:rPr lang="en-US" altLang="en-US" sz="1800" dirty="0">
                <a:solidFill>
                  <a:srgbClr val="334E5D"/>
                </a:solidFill>
                <a:ea typeface="ＭＳ Ｐゴシック" charset="-128"/>
              </a:rPr>
              <a:t>Synthesis of these proteins decrease </a:t>
            </a:r>
            <a:r>
              <a:rPr lang="en-US" altLang="en-US" sz="1800" dirty="0">
                <a:solidFill>
                  <a:srgbClr val="FF0000"/>
                </a:solidFill>
                <a:ea typeface="ＭＳ Ｐゴシック" charset="-128"/>
              </a:rPr>
              <a:t>to save amino acids for positive acute phase proteins</a:t>
            </a:r>
          </a:p>
          <a:p>
            <a:pPr algn="just"/>
            <a:endParaRPr lang="en-US" altLang="en-US" sz="1800" b="1" dirty="0">
              <a:solidFill>
                <a:srgbClr val="000000"/>
              </a:solidFill>
              <a:ea typeface="ＭＳ Ｐゴシック" charset="-128"/>
            </a:endParaRPr>
          </a:p>
        </p:txBody>
      </p:sp>
    </p:spTree>
    <p:extLst>
      <p:ext uri="{BB962C8B-B14F-4D97-AF65-F5344CB8AC3E}">
        <p14:creationId xmlns:p14="http://schemas.microsoft.com/office/powerpoint/2010/main" val="763106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068" y="646331"/>
            <a:ext cx="4942390" cy="6186309"/>
          </a:xfrm>
          <a:prstGeom prst="rect">
            <a:avLst/>
          </a:prstGeom>
          <a:noFill/>
          <a:ln w="19050">
            <a:noFill/>
            <a:prstDash val="dash"/>
          </a:ln>
        </p:spPr>
        <p:txBody>
          <a:bodyPr wrap="square" rtlCol="0">
            <a:spAutoFit/>
          </a:bodyPr>
          <a:lstStyle/>
          <a:p>
            <a:pPr algn="justLow"/>
            <a:endParaRPr lang="en-US" sz="1200" b="1" dirty="0" smtClean="0">
              <a:latin typeface="Calibri" charset="0"/>
            </a:endParaRPr>
          </a:p>
          <a:p>
            <a:pPr algn="justLow"/>
            <a:r>
              <a:rPr lang="en-US" sz="1200" b="1" dirty="0" smtClean="0">
                <a:latin typeface="Calibri" charset="0"/>
              </a:rPr>
              <a:t>Overview</a:t>
            </a:r>
            <a:r>
              <a:rPr lang="en-US" sz="1200" b="1" dirty="0">
                <a:latin typeface="Calibri" charset="0"/>
              </a:rPr>
              <a:t>: </a:t>
            </a:r>
            <a:endParaRPr lang="en-US" sz="1200" dirty="0"/>
          </a:p>
          <a:p>
            <a:pPr algn="justLow">
              <a:buFont typeface="Arial" charset="0"/>
              <a:buChar char="•"/>
            </a:pPr>
            <a:r>
              <a:rPr lang="en-US" sz="1200" dirty="0">
                <a:latin typeface="Calibri" charset="0"/>
              </a:rPr>
              <a:t>Functions and characteristics of plasma proteins </a:t>
            </a:r>
          </a:p>
          <a:p>
            <a:pPr algn="justLow">
              <a:buFont typeface="Arial" charset="0"/>
              <a:buChar char="•"/>
            </a:pPr>
            <a:r>
              <a:rPr lang="en-US" sz="1200" dirty="0">
                <a:latin typeface="Calibri" charset="0"/>
              </a:rPr>
              <a:t>Measurement of plasma proteins and diagnosis of </a:t>
            </a:r>
          </a:p>
          <a:p>
            <a:pPr algn="justLow">
              <a:buFont typeface="Arial" charset="0"/>
              <a:buChar char="•"/>
            </a:pPr>
            <a:r>
              <a:rPr lang="en-US" sz="1200" dirty="0">
                <a:latin typeface="Calibri" charset="0"/>
              </a:rPr>
              <a:t>diseases </a:t>
            </a:r>
          </a:p>
          <a:p>
            <a:pPr algn="justLow">
              <a:buFont typeface="Arial" charset="0"/>
              <a:buChar char="•"/>
            </a:pPr>
            <a:r>
              <a:rPr lang="en-US" sz="1200" dirty="0">
                <a:latin typeface="Calibri" charset="0"/>
              </a:rPr>
              <a:t>Electrophoretic patterns of plasma proteins </a:t>
            </a:r>
          </a:p>
          <a:p>
            <a:pPr algn="justLow">
              <a:buFont typeface="Arial" charset="0"/>
              <a:buChar char="•"/>
            </a:pPr>
            <a:r>
              <a:rPr lang="en-US" sz="1200" dirty="0">
                <a:latin typeface="Calibri" charset="0"/>
              </a:rPr>
              <a:t>Acute phase proteins </a:t>
            </a:r>
          </a:p>
          <a:p>
            <a:pPr algn="justLow">
              <a:buFont typeface="Arial" charset="0"/>
              <a:buChar char="•"/>
            </a:pPr>
            <a:r>
              <a:rPr lang="en-US" sz="1200" b="1" dirty="0">
                <a:latin typeface="Calibri" charset="0"/>
              </a:rPr>
              <a:t>Plasma Proteins: </a:t>
            </a:r>
            <a:endParaRPr lang="en-US" sz="1200" dirty="0">
              <a:latin typeface="Calibri" charset="0"/>
            </a:endParaRPr>
          </a:p>
          <a:p>
            <a:pPr algn="justLow">
              <a:buFont typeface="Arial" charset="0"/>
              <a:buChar char="•"/>
            </a:pPr>
            <a:r>
              <a:rPr lang="en-US" sz="1200" dirty="0">
                <a:latin typeface="Calibri" charset="0"/>
              </a:rPr>
              <a:t>Plasma contains &gt;300 different proteins </a:t>
            </a:r>
            <a:endParaRPr lang="en-US" sz="1200" dirty="0">
              <a:latin typeface="SymbolMT" charset="2"/>
            </a:endParaRPr>
          </a:p>
          <a:p>
            <a:pPr algn="justLow">
              <a:buFont typeface="Arial" charset="0"/>
              <a:buChar char="•"/>
            </a:pPr>
            <a:r>
              <a:rPr lang="en-US" sz="1200" dirty="0">
                <a:latin typeface="Calibri" charset="0"/>
              </a:rPr>
              <a:t>Many pathological conditions affect level of plasma </a:t>
            </a:r>
            <a:endParaRPr lang="en-US" sz="1200" dirty="0">
              <a:latin typeface="SymbolMT" charset="2"/>
            </a:endParaRPr>
          </a:p>
          <a:p>
            <a:pPr algn="justLow">
              <a:buFont typeface="Arial" charset="0"/>
              <a:buChar char="•"/>
            </a:pPr>
            <a:r>
              <a:rPr lang="en-US" sz="1200" dirty="0">
                <a:latin typeface="Calibri" charset="0"/>
              </a:rPr>
              <a:t>proteins </a:t>
            </a:r>
            <a:endParaRPr lang="en-US" sz="1200" dirty="0">
              <a:latin typeface="SymbolMT" charset="2"/>
            </a:endParaRPr>
          </a:p>
          <a:p>
            <a:pPr algn="justLow">
              <a:buFont typeface="Arial" charset="0"/>
              <a:buChar char="•"/>
            </a:pPr>
            <a:r>
              <a:rPr lang="en-US" sz="1200" dirty="0">
                <a:latin typeface="Calibri" charset="0"/>
              </a:rPr>
              <a:t>Mostly synthesized in the liver </a:t>
            </a:r>
            <a:endParaRPr lang="en-US" sz="1200" dirty="0">
              <a:latin typeface="SymbolMT" charset="2"/>
            </a:endParaRPr>
          </a:p>
          <a:p>
            <a:pPr algn="justLow">
              <a:buFont typeface="Arial" charset="0"/>
              <a:buChar char="•"/>
            </a:pPr>
            <a:r>
              <a:rPr lang="en-US" sz="1200" dirty="0">
                <a:latin typeface="Calibri" charset="0"/>
              </a:rPr>
              <a:t>Some are produced in other sites </a:t>
            </a:r>
            <a:endParaRPr lang="en-US" sz="1200" dirty="0">
              <a:latin typeface="SymbolMT" charset="2"/>
            </a:endParaRPr>
          </a:p>
          <a:p>
            <a:pPr algn="justLow">
              <a:buFont typeface="Arial" charset="0"/>
              <a:buChar char="•"/>
            </a:pPr>
            <a:r>
              <a:rPr lang="en-US" sz="1200" dirty="0">
                <a:latin typeface="Calibri" charset="0"/>
              </a:rPr>
              <a:t>A normal adult contains ~70 g/L of </a:t>
            </a:r>
            <a:r>
              <a:rPr lang="en-US" sz="1200" dirty="0" err="1">
                <a:latin typeface="Calibri" charset="0"/>
              </a:rPr>
              <a:t>pps</a:t>
            </a:r>
            <a:r>
              <a:rPr lang="en-US" sz="1200" dirty="0">
                <a:latin typeface="Calibri" charset="0"/>
              </a:rPr>
              <a:t> </a:t>
            </a:r>
            <a:endParaRPr lang="en-US" sz="1200" dirty="0">
              <a:latin typeface="SymbolMT" charset="2"/>
            </a:endParaRPr>
          </a:p>
          <a:p>
            <a:pPr algn="justLow">
              <a:buFont typeface="Arial" charset="0"/>
              <a:buChar char="•"/>
            </a:pPr>
            <a:r>
              <a:rPr lang="en-US" sz="1200" b="1" dirty="0">
                <a:latin typeface="Calibri" charset="0"/>
              </a:rPr>
              <a:t>Functions of plasma proteins: </a:t>
            </a:r>
            <a:endParaRPr lang="en-US" sz="1200" dirty="0">
              <a:latin typeface="SymbolMT" charset="2"/>
            </a:endParaRPr>
          </a:p>
          <a:p>
            <a:pPr algn="justLow">
              <a:buFont typeface="Arial" charset="0"/>
              <a:buChar char="•"/>
            </a:pPr>
            <a:r>
              <a:rPr lang="en-US" sz="1200" dirty="0">
                <a:latin typeface="Calibri" charset="0"/>
              </a:rPr>
              <a:t>Transport (Albumin, </a:t>
            </a:r>
            <a:r>
              <a:rPr lang="en-US" sz="1200" dirty="0" err="1">
                <a:latin typeface="Calibri" charset="0"/>
              </a:rPr>
              <a:t>prealbumin</a:t>
            </a:r>
            <a:r>
              <a:rPr lang="en-US" sz="1200" dirty="0">
                <a:latin typeface="Calibri" charset="0"/>
              </a:rPr>
              <a:t>, globulins) </a:t>
            </a:r>
          </a:p>
          <a:p>
            <a:pPr algn="justLow">
              <a:buFont typeface="Arial" charset="0"/>
              <a:buChar char="•"/>
            </a:pPr>
            <a:r>
              <a:rPr lang="en-US" sz="1200" dirty="0">
                <a:latin typeface="Calibri" charset="0"/>
              </a:rPr>
              <a:t>Maintain plasma oncotic pressure (Albumin) </a:t>
            </a:r>
          </a:p>
          <a:p>
            <a:pPr algn="justLow">
              <a:buFont typeface="Arial" charset="0"/>
              <a:buChar char="•"/>
            </a:pPr>
            <a:r>
              <a:rPr lang="en-US" sz="1200" dirty="0">
                <a:latin typeface="Calibri" charset="0"/>
              </a:rPr>
              <a:t>Defense (Immunoglobulins and complement) </a:t>
            </a:r>
          </a:p>
          <a:p>
            <a:pPr algn="justLow">
              <a:buFont typeface="Arial" charset="0"/>
              <a:buChar char="•"/>
            </a:pPr>
            <a:r>
              <a:rPr lang="en-US" sz="1200" dirty="0">
                <a:latin typeface="Calibri" charset="0"/>
              </a:rPr>
              <a:t>Clotting and fibrinolysis (Thrombin and plasmin) </a:t>
            </a:r>
          </a:p>
          <a:p>
            <a:pPr algn="justLow">
              <a:buFont typeface="Arial" charset="0"/>
              <a:buChar char="•"/>
            </a:pPr>
            <a:r>
              <a:rPr lang="en-US" sz="1200" b="1" dirty="0">
                <a:latin typeface="Calibri" charset="0"/>
              </a:rPr>
              <a:t>Measurement of Plasma Proteins: </a:t>
            </a:r>
            <a:endParaRPr lang="en-US" sz="1200" dirty="0">
              <a:latin typeface="Calibri" charset="0"/>
            </a:endParaRPr>
          </a:p>
          <a:p>
            <a:pPr algn="justLow">
              <a:buFont typeface="Arial" charset="0"/>
              <a:buChar char="•"/>
            </a:pPr>
            <a:r>
              <a:rPr lang="en-US" sz="1200" dirty="0">
                <a:latin typeface="Calibri" charset="0"/>
              </a:rPr>
              <a:t>A) Quantitative measurement of a specific protein: </a:t>
            </a:r>
          </a:p>
          <a:p>
            <a:pPr algn="justLow"/>
            <a:r>
              <a:rPr lang="en-US" sz="1200" dirty="0">
                <a:latin typeface="Calibri" charset="0"/>
              </a:rPr>
              <a:t>• Chemical or immunological reactions </a:t>
            </a:r>
            <a:endParaRPr lang="en-US" sz="1200" dirty="0"/>
          </a:p>
          <a:p>
            <a:pPr algn="justLow"/>
            <a:r>
              <a:rPr lang="en-US" sz="1200" dirty="0">
                <a:latin typeface="Calibri" charset="0"/>
              </a:rPr>
              <a:t>B) </a:t>
            </a:r>
            <a:r>
              <a:rPr lang="en-US" sz="1200" dirty="0" err="1">
                <a:latin typeface="Calibri" charset="0"/>
              </a:rPr>
              <a:t>Semiquantitative</a:t>
            </a:r>
            <a:r>
              <a:rPr lang="en-US" sz="1200" dirty="0">
                <a:latin typeface="Calibri" charset="0"/>
              </a:rPr>
              <a:t> measurement by electrophoresis: </a:t>
            </a:r>
            <a:endParaRPr lang="en-US" sz="1200" dirty="0"/>
          </a:p>
          <a:p>
            <a:pPr algn="justLow">
              <a:buFont typeface="Arial" charset="0"/>
              <a:buChar char="•"/>
            </a:pPr>
            <a:r>
              <a:rPr lang="en-US" sz="1200" dirty="0">
                <a:latin typeface="Calibri" charset="0"/>
              </a:rPr>
              <a:t>Proteins are separated by their electrical charge in electrophoresis </a:t>
            </a:r>
          </a:p>
          <a:p>
            <a:pPr algn="justLow">
              <a:buFont typeface="Arial" charset="0"/>
              <a:buChar char="•"/>
            </a:pPr>
            <a:r>
              <a:rPr lang="en-US" sz="1200" dirty="0">
                <a:latin typeface="Calibri" charset="0"/>
              </a:rPr>
              <a:t>Five separate bands of proteins are observed </a:t>
            </a:r>
          </a:p>
          <a:p>
            <a:pPr algn="justLow">
              <a:buFont typeface="Arial" charset="0"/>
              <a:buChar char="•"/>
            </a:pPr>
            <a:r>
              <a:rPr lang="en-US" sz="1200" dirty="0">
                <a:latin typeface="Calibri" charset="0"/>
              </a:rPr>
              <a:t>These bands change in disease </a:t>
            </a:r>
          </a:p>
          <a:p>
            <a:pPr algn="justLow">
              <a:buFont typeface="Arial" charset="0"/>
              <a:buChar char="•"/>
            </a:pPr>
            <a:r>
              <a:rPr lang="en-US" sz="1200" b="1" dirty="0">
                <a:latin typeface="Calibri" charset="0"/>
              </a:rPr>
              <a:t>Normal Pattern of Plasma Protein Electrophoresis: </a:t>
            </a:r>
            <a:endParaRPr lang="en-US" sz="1200" dirty="0">
              <a:latin typeface="Calibri" charset="0"/>
            </a:endParaRPr>
          </a:p>
          <a:p>
            <a:pPr algn="justLow"/>
            <a:endParaRPr lang="en-US" sz="1200" b="1" dirty="0">
              <a:latin typeface="Calibri" charset="0"/>
            </a:endParaRPr>
          </a:p>
          <a:p>
            <a:endParaRPr lang="en-US" sz="1200" b="1" dirty="0" smtClean="0">
              <a:latin typeface="Calibri" charset="0"/>
            </a:endParaRPr>
          </a:p>
          <a:p>
            <a:endParaRPr lang="en-US" sz="1200" b="1" dirty="0">
              <a:latin typeface="Calibri" charset="0"/>
            </a:endParaRPr>
          </a:p>
          <a:p>
            <a:endParaRPr lang="en-US" sz="1200" b="1" dirty="0" smtClean="0">
              <a:latin typeface="Calibri" charset="0"/>
            </a:endParaRPr>
          </a:p>
          <a:p>
            <a:endParaRPr lang="en-US" sz="1200" b="1" dirty="0">
              <a:latin typeface="Calibri" charset="0"/>
            </a:endParaRPr>
          </a:p>
          <a:p>
            <a:endParaRPr lang="en-US" sz="1200" b="1" dirty="0" smtClean="0">
              <a:latin typeface="Calibri" charset="0"/>
            </a:endParaRPr>
          </a:p>
        </p:txBody>
      </p:sp>
      <p:sp>
        <p:nvSpPr>
          <p:cNvPr id="5" name="TextBox 4"/>
          <p:cNvSpPr txBox="1"/>
          <p:nvPr/>
        </p:nvSpPr>
        <p:spPr>
          <a:xfrm>
            <a:off x="5647512" y="762011"/>
            <a:ext cx="5594430" cy="6001643"/>
          </a:xfrm>
          <a:prstGeom prst="rect">
            <a:avLst/>
          </a:prstGeom>
          <a:noFill/>
        </p:spPr>
        <p:txBody>
          <a:bodyPr wrap="square" rtlCol="0">
            <a:spAutoFit/>
          </a:bodyPr>
          <a:lstStyle/>
          <a:p>
            <a:r>
              <a:rPr lang="en-US" sz="1200" b="1" dirty="0">
                <a:latin typeface="Calibri" charset="0"/>
              </a:rPr>
              <a:t>Types of Plasma Proteins: </a:t>
            </a:r>
            <a:endParaRPr lang="en-US" sz="1200" dirty="0"/>
          </a:p>
          <a:p>
            <a:r>
              <a:rPr lang="en-US" sz="1200" dirty="0">
                <a:latin typeface="Calibri" charset="0"/>
              </a:rPr>
              <a:t>Prealbumin Albumin α1-Globulins: </a:t>
            </a:r>
            <a:endParaRPr lang="en-US" sz="1200" dirty="0"/>
          </a:p>
          <a:p>
            <a:r>
              <a:rPr lang="en-US" sz="1200" dirty="0">
                <a:latin typeface="Calibri" charset="0"/>
              </a:rPr>
              <a:t>• a1-Antitrypsin, α-fetoprotein α2-Globulins: </a:t>
            </a:r>
            <a:endParaRPr lang="en-US" sz="1200" dirty="0"/>
          </a:p>
          <a:p>
            <a:r>
              <a:rPr lang="en-US" sz="1200" dirty="0">
                <a:latin typeface="Calibri" charset="0"/>
              </a:rPr>
              <a:t>• </a:t>
            </a:r>
            <a:r>
              <a:rPr lang="en-US" sz="1200" dirty="0" err="1">
                <a:latin typeface="Calibri" charset="0"/>
              </a:rPr>
              <a:t>Ceruloplasmin</a:t>
            </a:r>
            <a:r>
              <a:rPr lang="en-US" sz="1200" dirty="0">
                <a:latin typeface="Calibri" charset="0"/>
              </a:rPr>
              <a:t>, </a:t>
            </a:r>
            <a:r>
              <a:rPr lang="en-US" sz="1200" dirty="0" err="1">
                <a:latin typeface="Calibri" charset="0"/>
              </a:rPr>
              <a:t>haptoglobin</a:t>
            </a:r>
            <a:r>
              <a:rPr lang="en-US" sz="1200" dirty="0">
                <a:latin typeface="Calibri" charset="0"/>
              </a:rPr>
              <a:t> β-Globulins: </a:t>
            </a:r>
            <a:endParaRPr lang="en-US" sz="1200" dirty="0"/>
          </a:p>
          <a:p>
            <a:r>
              <a:rPr lang="en-US" sz="1200" dirty="0">
                <a:latin typeface="Calibri" charset="0"/>
              </a:rPr>
              <a:t>• CRP, transferrin, β2-microglobulin </a:t>
            </a:r>
            <a:r>
              <a:rPr lang="en-US" sz="1200" dirty="0" err="1">
                <a:latin typeface="Calibri" charset="0"/>
              </a:rPr>
              <a:t>γ</a:t>
            </a:r>
            <a:r>
              <a:rPr lang="en-US" sz="1200" dirty="0">
                <a:latin typeface="Calibri" charset="0"/>
              </a:rPr>
              <a:t>- Globulins </a:t>
            </a:r>
            <a:endParaRPr lang="en-US" sz="1200" dirty="0"/>
          </a:p>
          <a:p>
            <a:r>
              <a:rPr lang="en-US" sz="1200" b="1" dirty="0">
                <a:latin typeface="Calibri" charset="0"/>
              </a:rPr>
              <a:t>Positive Acute Phase Proteins: </a:t>
            </a:r>
            <a:endParaRPr lang="en-US" sz="1200" dirty="0"/>
          </a:p>
          <a:p>
            <a:r>
              <a:rPr lang="en-US" sz="1200" dirty="0">
                <a:latin typeface="Calibri" charset="0"/>
              </a:rPr>
              <a:t>• Plasma protein levels increase in:</a:t>
            </a:r>
            <a:br>
              <a:rPr lang="en-US" sz="1200" dirty="0">
                <a:latin typeface="Calibri" charset="0"/>
              </a:rPr>
            </a:br>
            <a:r>
              <a:rPr lang="en-US" sz="1200" dirty="0">
                <a:latin typeface="SymbolMT" charset="2"/>
              </a:rPr>
              <a:t> </a:t>
            </a:r>
            <a:r>
              <a:rPr lang="en-US" sz="1200" dirty="0">
                <a:latin typeface="Calibri" charset="0"/>
              </a:rPr>
              <a:t>Infection, inflammation, malignancy, trauma, surgery </a:t>
            </a:r>
            <a:endParaRPr lang="en-US" sz="1200" dirty="0"/>
          </a:p>
          <a:p>
            <a:r>
              <a:rPr lang="en-US" sz="1200" dirty="0">
                <a:latin typeface="Calibri" charset="0"/>
              </a:rPr>
              <a:t>• These proteins are called acute phase reactants</a:t>
            </a:r>
            <a:br>
              <a:rPr lang="en-US" sz="1200" dirty="0">
                <a:latin typeface="Calibri" charset="0"/>
              </a:rPr>
            </a:br>
            <a:r>
              <a:rPr lang="en-US" sz="1200" dirty="0">
                <a:latin typeface="Calibri" charset="0"/>
              </a:rPr>
              <a:t>• Synthesized due to body’s response to injury</a:t>
            </a:r>
            <a:br>
              <a:rPr lang="en-US" sz="1200" dirty="0">
                <a:latin typeface="Calibri" charset="0"/>
              </a:rPr>
            </a:br>
            <a:r>
              <a:rPr lang="en-US" sz="1200" dirty="0">
                <a:latin typeface="Calibri" charset="0"/>
              </a:rPr>
              <a:t>• Examples: α1-Antitypsin, </a:t>
            </a:r>
            <a:r>
              <a:rPr lang="en-US" sz="1200" dirty="0" err="1">
                <a:latin typeface="Calibri" charset="0"/>
              </a:rPr>
              <a:t>haptoglobin</a:t>
            </a:r>
            <a:r>
              <a:rPr lang="en-US" sz="1200" dirty="0">
                <a:latin typeface="Calibri" charset="0"/>
              </a:rPr>
              <a:t>, </a:t>
            </a:r>
            <a:r>
              <a:rPr lang="en-US" sz="1200" dirty="0" err="1">
                <a:latin typeface="Calibri" charset="0"/>
              </a:rPr>
              <a:t>ceruloplasmin</a:t>
            </a:r>
            <a:r>
              <a:rPr lang="en-US" sz="1200" dirty="0">
                <a:latin typeface="Calibri" charset="0"/>
              </a:rPr>
              <a:t>, </a:t>
            </a:r>
            <a:endParaRPr lang="en-US" sz="1200" dirty="0"/>
          </a:p>
          <a:p>
            <a:r>
              <a:rPr lang="en-US" sz="1200" dirty="0" smtClean="0">
                <a:latin typeface="Calibri" charset="0"/>
              </a:rPr>
              <a:t>fibrinogen, c-reactive protein</a:t>
            </a:r>
            <a:br>
              <a:rPr lang="en-US" sz="1200" dirty="0" smtClean="0">
                <a:latin typeface="Calibri" charset="0"/>
              </a:rPr>
            </a:br>
            <a:r>
              <a:rPr lang="en-US" sz="1200" dirty="0" smtClean="0">
                <a:latin typeface="Calibri" charset="0"/>
              </a:rPr>
              <a:t>• Mediators cause these proteins to increase after injury</a:t>
            </a:r>
            <a:br>
              <a:rPr lang="en-US" sz="1200" dirty="0" smtClean="0">
                <a:latin typeface="Calibri" charset="0"/>
              </a:rPr>
            </a:br>
            <a:r>
              <a:rPr lang="en-US" sz="1200" dirty="0" smtClean="0">
                <a:latin typeface="Calibri" charset="0"/>
              </a:rPr>
              <a:t>• Mediators: Cytokines (IL-1, IL-6), tumor necrosis factors α and </a:t>
            </a:r>
            <a:endParaRPr lang="en-US" sz="1200" dirty="0" smtClean="0"/>
          </a:p>
          <a:p>
            <a:r>
              <a:rPr lang="en-US" sz="1200" dirty="0" smtClean="0">
                <a:latin typeface="Calibri" charset="0"/>
              </a:rPr>
              <a:t>β</a:t>
            </a:r>
            <a:r>
              <a:rPr lang="en-US" sz="1200" dirty="0">
                <a:latin typeface="Calibri" charset="0"/>
              </a:rPr>
              <a:t>, interferons, </a:t>
            </a:r>
            <a:r>
              <a:rPr lang="en-US" sz="1200" dirty="0" smtClean="0">
                <a:latin typeface="Calibri" charset="0"/>
              </a:rPr>
              <a:t>platelet activating factor • </a:t>
            </a:r>
            <a:r>
              <a:rPr lang="en-US" sz="1200" b="1" i="1" dirty="0" smtClean="0">
                <a:latin typeface="Calibri" charset="0"/>
              </a:rPr>
              <a:t>Functions: </a:t>
            </a:r>
            <a:endParaRPr lang="en-US" sz="1200" dirty="0" smtClean="0"/>
          </a:p>
          <a:p>
            <a:r>
              <a:rPr lang="en-US" sz="1200" dirty="0" smtClean="0">
                <a:latin typeface="Calibri" charset="0"/>
              </a:rPr>
              <a:t>1. Bind to polysaccharides in bacterial walls 2. Activate complement system</a:t>
            </a:r>
            <a:br>
              <a:rPr lang="en-US" sz="1200" dirty="0" smtClean="0">
                <a:latin typeface="Calibri" charset="0"/>
              </a:rPr>
            </a:br>
            <a:r>
              <a:rPr lang="en-US" sz="1200" dirty="0" smtClean="0">
                <a:latin typeface="Calibri" charset="0"/>
              </a:rPr>
              <a:t>3. Stimulate phagocytosis </a:t>
            </a:r>
            <a:endParaRPr lang="en-US" sz="1200" dirty="0" smtClean="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r>
              <a:rPr lang="en-US" sz="1200" b="1" dirty="0">
                <a:latin typeface="Calibri" charset="0"/>
              </a:rPr>
              <a:t>Negative Acute Phase Proteins: </a:t>
            </a:r>
            <a:endParaRPr lang="en-US" sz="1200" dirty="0"/>
          </a:p>
          <a:p>
            <a:r>
              <a:rPr lang="en-US" sz="1200" dirty="0">
                <a:latin typeface="Calibri" charset="0"/>
              </a:rPr>
              <a:t>• These proteins decrease in inflammation </a:t>
            </a:r>
            <a:r>
              <a:rPr lang="en-US" sz="1200" dirty="0">
                <a:latin typeface="SymbolMT" charset="2"/>
              </a:rPr>
              <a:t> </a:t>
            </a:r>
            <a:r>
              <a:rPr lang="en-US" sz="1200" dirty="0">
                <a:latin typeface="Calibri" charset="0"/>
              </a:rPr>
              <a:t>Albumin, </a:t>
            </a:r>
            <a:r>
              <a:rPr lang="en-US" sz="1200" dirty="0" err="1">
                <a:latin typeface="Calibri" charset="0"/>
              </a:rPr>
              <a:t>prealbumin</a:t>
            </a:r>
            <a:r>
              <a:rPr lang="en-US" sz="1200" dirty="0">
                <a:latin typeface="Calibri" charset="0"/>
              </a:rPr>
              <a:t>, transferrin </a:t>
            </a:r>
            <a:endParaRPr lang="en-US" sz="1200" dirty="0"/>
          </a:p>
          <a:p>
            <a:pPr>
              <a:buFont typeface="Arial" charset="0"/>
              <a:buChar char="•"/>
            </a:pPr>
            <a:r>
              <a:rPr lang="en-US" sz="1200" dirty="0">
                <a:latin typeface="Calibri" charset="0"/>
              </a:rPr>
              <a:t>Mediated by inflammatory response via cytokines and hormones </a:t>
            </a:r>
          </a:p>
          <a:p>
            <a:pPr>
              <a:buFont typeface="Arial" charset="0"/>
              <a:buChar char="•"/>
            </a:pPr>
            <a:r>
              <a:rPr lang="en-US" sz="1200" dirty="0">
                <a:latin typeface="Calibri" charset="0"/>
              </a:rPr>
              <a:t>Synthesis of these proteins decrease to save amino acids for positive acute phase proteins </a:t>
            </a:r>
          </a:p>
          <a:p>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3194" y="5694743"/>
            <a:ext cx="2589213" cy="1068911"/>
          </a:xfrm>
          <a:prstGeom prst="rect">
            <a:avLst/>
          </a:prstGeom>
          <a:solidFill>
            <a:schemeClr val="accent3">
              <a:lumMod val="20000"/>
              <a:lumOff val="80000"/>
            </a:schemeClr>
          </a:solidFill>
          <a:ln>
            <a:noFill/>
          </a:ln>
          <a:ex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8366" y="3935064"/>
            <a:ext cx="2149392" cy="130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918307" y="821802"/>
            <a:ext cx="0" cy="5472000"/>
          </a:xfrm>
          <a:prstGeom prst="rect">
            <a:avLst/>
          </a:prstGeom>
          <a:solidFill>
            <a:srgbClr val="30AAB1"/>
          </a:solidFill>
          <a:ln>
            <a:solidFill>
              <a:srgbClr val="33A6C6"/>
            </a:solidFill>
            <a:prstDash val="dashDot"/>
          </a:ln>
        </p:spPr>
        <p:txBody>
          <a:bodyPr wrap="square" rtlCol="0">
            <a:spAutoFit/>
          </a:bodyPr>
          <a:lstStyle/>
          <a:p>
            <a:endParaRPr lang="en-US" dirty="0"/>
          </a:p>
        </p:txBody>
      </p:sp>
      <p:pic>
        <p:nvPicPr>
          <p:cNvPr id="12" name="Picture 5" descr="C:\Users\UG\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8612" y="3935064"/>
            <a:ext cx="1854512" cy="14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27000" y="77569"/>
            <a:ext cx="7543800" cy="584775"/>
          </a:xfrm>
          <a:prstGeom prst="rect">
            <a:avLst/>
          </a:prstGeom>
        </p:spPr>
        <p:txBody>
          <a:bodyPr>
            <a:spAutoFit/>
          </a:bodyPr>
          <a:lstStyle/>
          <a:p>
            <a:pPr marL="274320" indent="-274320" fontAlgn="auto">
              <a:spcAft>
                <a:spcPts val="0"/>
              </a:spcAft>
              <a:buClr>
                <a:schemeClr val="accent3"/>
              </a:buClr>
              <a:defRPr/>
            </a:pPr>
            <a:r>
              <a:rPr lang="en-US" sz="3200" dirty="0" smtClean="0">
                <a:solidFill>
                  <a:srgbClr val="4C8180"/>
                </a:solidFill>
                <a:latin typeface="Century Gothic" charset="0"/>
                <a:ea typeface="Century Gothic" charset="0"/>
                <a:cs typeface="Century Gothic" charset="0"/>
              </a:rPr>
              <a:t>Plasma proteins summary</a:t>
            </a:r>
            <a:endParaRPr lang="en-US" sz="32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9491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100" y="993571"/>
            <a:ext cx="3861465" cy="2308324"/>
          </a:xfrm>
          <a:prstGeom prst="rect">
            <a:avLst/>
          </a:prstGeom>
          <a:noFill/>
          <a:ln w="19050">
            <a:solidFill>
              <a:srgbClr val="33A6C6"/>
            </a:solidFill>
            <a:prstDash val="dash"/>
          </a:ln>
        </p:spPr>
        <p:txBody>
          <a:bodyPr wrap="square" rtlCol="0">
            <a:spAutoFit/>
          </a:bodyPr>
          <a:lstStyle/>
          <a:p>
            <a:pPr algn="ctr"/>
            <a:r>
              <a:rPr lang="en-US" b="1" dirty="0">
                <a:solidFill>
                  <a:srgbClr val="33A6C6"/>
                </a:solidFill>
              </a:rPr>
              <a:t>Prealbumin (Transthyretin)</a:t>
            </a:r>
            <a:r>
              <a:rPr lang="en-US" b="1" dirty="0"/>
              <a:t> </a:t>
            </a:r>
            <a:endParaRPr lang="en-US" dirty="0"/>
          </a:p>
          <a:p>
            <a:r>
              <a:rPr lang="en-US" sz="1400" dirty="0"/>
              <a:t>A transport protein for: </a:t>
            </a:r>
          </a:p>
          <a:p>
            <a:pPr marL="285750" indent="-285750">
              <a:buFont typeface="Arial" charset="0"/>
              <a:buChar char="•"/>
            </a:pPr>
            <a:r>
              <a:rPr lang="en-US" sz="1400" dirty="0"/>
              <a:t> Thyroid hormones </a:t>
            </a:r>
          </a:p>
          <a:p>
            <a:pPr marL="285750" indent="-285750">
              <a:buFont typeface="Arial" charset="0"/>
              <a:buChar char="•"/>
            </a:pPr>
            <a:r>
              <a:rPr lang="en-US" sz="1400" dirty="0"/>
              <a:t> Retinol (vitamin A) </a:t>
            </a:r>
          </a:p>
          <a:p>
            <a:r>
              <a:rPr lang="en-US" sz="1400" dirty="0"/>
              <a:t>Migrates faster than albumin in electrophoresis Separated by immunoelectrophoresis</a:t>
            </a:r>
            <a:br>
              <a:rPr lang="en-US" sz="1400" dirty="0"/>
            </a:br>
            <a:r>
              <a:rPr lang="en-US" sz="1400" dirty="0"/>
              <a:t>Lower levels found in: </a:t>
            </a:r>
          </a:p>
          <a:p>
            <a:pPr marL="285750" indent="-285750">
              <a:buFont typeface="Arial" charset="0"/>
              <a:buChar char="•"/>
            </a:pPr>
            <a:r>
              <a:rPr lang="en-US" sz="1400" dirty="0" smtClean="0"/>
              <a:t>liver </a:t>
            </a:r>
            <a:r>
              <a:rPr lang="en-US" sz="1400" dirty="0"/>
              <a:t>disease, nephrotic syndrome, acute phase inflammatory response, malnutrition</a:t>
            </a:r>
            <a:br>
              <a:rPr lang="en-US" sz="1400" dirty="0"/>
            </a:br>
            <a:r>
              <a:rPr lang="en-US" sz="1400" dirty="0"/>
              <a:t>Short half-life (2 days) </a:t>
            </a:r>
            <a:endParaRPr lang="en-US" sz="1400" dirty="0">
              <a:effectLst/>
            </a:endParaRPr>
          </a:p>
        </p:txBody>
      </p:sp>
      <p:sp>
        <p:nvSpPr>
          <p:cNvPr id="5" name="TextBox 4"/>
          <p:cNvSpPr txBox="1"/>
          <p:nvPr/>
        </p:nvSpPr>
        <p:spPr>
          <a:xfrm>
            <a:off x="4166886" y="980145"/>
            <a:ext cx="3565002" cy="5755422"/>
          </a:xfrm>
          <a:prstGeom prst="rect">
            <a:avLst/>
          </a:prstGeom>
          <a:noFill/>
          <a:ln w="19050">
            <a:solidFill>
              <a:srgbClr val="33A6C6"/>
            </a:solidFill>
            <a:prstDash val="dash"/>
          </a:ln>
        </p:spPr>
        <p:txBody>
          <a:bodyPr wrap="square" rtlCol="0">
            <a:spAutoFit/>
          </a:bodyPr>
          <a:lstStyle/>
          <a:p>
            <a:pPr algn="ctr"/>
            <a:r>
              <a:rPr lang="en-US" b="1" dirty="0">
                <a:solidFill>
                  <a:srgbClr val="33A6C6"/>
                </a:solidFill>
              </a:rPr>
              <a:t>Albumin</a:t>
            </a:r>
            <a:r>
              <a:rPr lang="en-US" b="1" dirty="0"/>
              <a:t> </a:t>
            </a:r>
            <a:endParaRPr lang="en-US" dirty="0"/>
          </a:p>
          <a:p>
            <a:pPr marL="285750" indent="-285750">
              <a:buFont typeface="Arial" charset="0"/>
              <a:buChar char="•"/>
            </a:pPr>
            <a:r>
              <a:rPr lang="en-US" sz="1400" dirty="0" smtClean="0"/>
              <a:t>Most </a:t>
            </a:r>
            <a:r>
              <a:rPr lang="en-US" sz="1400" dirty="0"/>
              <a:t>abundant plasma protein (~40 g/L) in normal adult </a:t>
            </a:r>
            <a:endParaRPr lang="en-US" sz="1400" dirty="0" smtClean="0"/>
          </a:p>
          <a:p>
            <a:pPr marL="285750" indent="-285750">
              <a:buFont typeface="Arial" charset="0"/>
              <a:buChar char="•"/>
            </a:pPr>
            <a:r>
              <a:rPr lang="en-US" sz="1400" dirty="0" smtClean="0"/>
              <a:t>Synthesized </a:t>
            </a:r>
            <a:r>
              <a:rPr lang="en-US" sz="1400" dirty="0"/>
              <a:t>in the liver as </a:t>
            </a:r>
            <a:r>
              <a:rPr lang="en-US" sz="1400" dirty="0" err="1"/>
              <a:t>preproalbumin</a:t>
            </a:r>
            <a:r>
              <a:rPr lang="en-US" sz="1400" dirty="0"/>
              <a:t> and secreted as </a:t>
            </a:r>
          </a:p>
          <a:p>
            <a:pPr marL="285750" indent="-285750">
              <a:buFont typeface="Arial" charset="0"/>
              <a:buChar char="•"/>
            </a:pPr>
            <a:r>
              <a:rPr lang="en-US" sz="1400" dirty="0"/>
              <a:t>albumin</a:t>
            </a:r>
            <a:br>
              <a:rPr lang="en-US" sz="1400" dirty="0"/>
            </a:br>
            <a:r>
              <a:rPr lang="en-US" sz="1400" dirty="0" smtClean="0"/>
              <a:t>Half-life </a:t>
            </a:r>
            <a:r>
              <a:rPr lang="en-US" sz="1400" dirty="0"/>
              <a:t>in plasma: 20 days</a:t>
            </a:r>
            <a:br>
              <a:rPr lang="en-US" sz="1400" dirty="0"/>
            </a:br>
            <a:r>
              <a:rPr lang="en-US" sz="1400" dirty="0" smtClean="0"/>
              <a:t> </a:t>
            </a:r>
            <a:r>
              <a:rPr lang="en-US" sz="1400" dirty="0"/>
              <a:t>Decreases rapidly in injury, infection and surgery </a:t>
            </a:r>
          </a:p>
          <a:p>
            <a:pPr marL="285750" indent="-285750">
              <a:buFont typeface="Arial" charset="0"/>
              <a:buChar char="•"/>
            </a:pPr>
            <a:r>
              <a:rPr lang="en-US" sz="1400" b="1" dirty="0"/>
              <a:t>Functions: </a:t>
            </a:r>
            <a:endParaRPr lang="en-US" sz="1400" dirty="0"/>
          </a:p>
          <a:p>
            <a:pPr marL="285750" indent="-285750">
              <a:buFont typeface="Arial" charset="0"/>
              <a:buChar char="•"/>
            </a:pPr>
            <a:r>
              <a:rPr lang="en-US" sz="1400" dirty="0"/>
              <a:t> Maintains oncotic pressure: </a:t>
            </a:r>
          </a:p>
          <a:p>
            <a:pPr marL="285750" indent="-285750">
              <a:buFont typeface="Arial" charset="0"/>
              <a:buChar char="•"/>
            </a:pPr>
            <a:r>
              <a:rPr lang="en-US" sz="1400" dirty="0"/>
              <a:t> The osmotic pressure exerted by plasma proteins that </a:t>
            </a:r>
          </a:p>
          <a:p>
            <a:pPr marL="285750" indent="-285750">
              <a:buFont typeface="Arial" charset="0"/>
              <a:buChar char="•"/>
            </a:pPr>
            <a:r>
              <a:rPr lang="en-US" sz="1400" dirty="0"/>
              <a:t>pulls water into the circulatory system </a:t>
            </a:r>
          </a:p>
          <a:p>
            <a:pPr marL="285750" indent="-285750">
              <a:buFont typeface="Arial" charset="0"/>
              <a:buChar char="•"/>
            </a:pPr>
            <a:r>
              <a:rPr lang="en-US" sz="1400" dirty="0"/>
              <a:t> Maintains fluid distribution in and outside cells and plasma volume </a:t>
            </a:r>
          </a:p>
          <a:p>
            <a:pPr marL="285750" indent="-285750">
              <a:buFont typeface="Arial" charset="0"/>
              <a:buChar char="•"/>
            </a:pPr>
            <a:r>
              <a:rPr lang="en-US" sz="1400" dirty="0"/>
              <a:t> 80% of plasma oncotic pressure is maintained by albumin </a:t>
            </a:r>
          </a:p>
          <a:p>
            <a:pPr marL="285750" indent="-285750">
              <a:buFont typeface="Arial" charset="0"/>
              <a:buChar char="•"/>
            </a:pPr>
            <a:r>
              <a:rPr lang="en-US" sz="1400" dirty="0"/>
              <a:t> A non-specific carrier of </a:t>
            </a:r>
          </a:p>
          <a:p>
            <a:pPr marL="285750" indent="-285750">
              <a:buFont typeface="Arial" charset="0"/>
              <a:buChar char="•"/>
            </a:pPr>
            <a:r>
              <a:rPr lang="en-US" sz="1400" dirty="0"/>
              <a:t> hormones, calcium, free fatty acids, drugs, etc. </a:t>
            </a:r>
          </a:p>
          <a:p>
            <a:pPr marL="285750" indent="-285750">
              <a:buFont typeface="Arial" charset="0"/>
              <a:buChar char="•"/>
            </a:pPr>
            <a:r>
              <a:rPr lang="en-US" sz="1400" dirty="0"/>
              <a:t> Tissue cells can take up albumin by pinocytosis where it is hydrolyzed to amino acids </a:t>
            </a:r>
          </a:p>
          <a:p>
            <a:pPr marL="285750" indent="-285750">
              <a:buFont typeface="Arial" charset="0"/>
              <a:buChar char="•"/>
            </a:pPr>
            <a:r>
              <a:rPr lang="en-US" sz="1400" dirty="0"/>
              <a:t> Useful in treatment of liver diseases, hemorrhage, shock and burns. </a:t>
            </a:r>
            <a:endParaRPr lang="en-US" sz="1400" dirty="0">
              <a:effectLst/>
            </a:endParaRPr>
          </a:p>
        </p:txBody>
      </p:sp>
      <p:sp>
        <p:nvSpPr>
          <p:cNvPr id="6" name="TextBox 5"/>
          <p:cNvSpPr txBox="1"/>
          <p:nvPr/>
        </p:nvSpPr>
        <p:spPr>
          <a:xfrm>
            <a:off x="7859210" y="891251"/>
            <a:ext cx="4109014" cy="5539978"/>
          </a:xfrm>
          <a:prstGeom prst="rect">
            <a:avLst/>
          </a:prstGeom>
          <a:noFill/>
          <a:ln w="19050">
            <a:solidFill>
              <a:srgbClr val="33A6C6"/>
            </a:solidFill>
            <a:prstDash val="dash"/>
          </a:ln>
        </p:spPr>
        <p:txBody>
          <a:bodyPr wrap="square" rtlCol="0">
            <a:spAutoFit/>
          </a:bodyPr>
          <a:lstStyle/>
          <a:p>
            <a:pPr algn="ctr"/>
            <a:r>
              <a:rPr lang="en-US" sz="1600" b="1" dirty="0">
                <a:solidFill>
                  <a:srgbClr val="33A6C6"/>
                </a:solidFill>
              </a:rPr>
              <a:t>Hypoalbuminemia </a:t>
            </a:r>
            <a:endParaRPr lang="en-US" sz="1600" dirty="0">
              <a:solidFill>
                <a:srgbClr val="33A6C6"/>
              </a:solidFill>
            </a:endParaRPr>
          </a:p>
          <a:p>
            <a:pPr marL="171450" indent="-171450">
              <a:buFont typeface="Arial" charset="0"/>
              <a:buChar char="•"/>
            </a:pPr>
            <a:r>
              <a:rPr lang="en-US" sz="1400" dirty="0" smtClean="0"/>
              <a:t>Decreased </a:t>
            </a:r>
            <a:r>
              <a:rPr lang="en-US" sz="1400" dirty="0"/>
              <a:t>albumin synthesis (liver cirrhosis, malnutrition) </a:t>
            </a:r>
            <a:r>
              <a:rPr lang="en-US" sz="1400" dirty="0" smtClean="0"/>
              <a:t>Increased </a:t>
            </a:r>
            <a:r>
              <a:rPr lang="en-US" sz="1400" dirty="0"/>
              <a:t>losses of albumin </a:t>
            </a:r>
          </a:p>
          <a:p>
            <a:pPr marL="171450" indent="-171450">
              <a:buFont typeface="Arial" charset="0"/>
              <a:buChar char="•"/>
            </a:pPr>
            <a:r>
              <a:rPr lang="en-US" sz="1400" dirty="0" smtClean="0"/>
              <a:t>Increased </a:t>
            </a:r>
            <a:r>
              <a:rPr lang="en-US" sz="1400" dirty="0"/>
              <a:t>catabolism in infections </a:t>
            </a:r>
            <a:endParaRPr lang="en-US" sz="1400" dirty="0" smtClean="0"/>
          </a:p>
          <a:p>
            <a:pPr marL="171450" indent="-171450">
              <a:buFont typeface="Arial" charset="0"/>
              <a:buChar char="•"/>
            </a:pPr>
            <a:r>
              <a:rPr lang="en-US" sz="1400" dirty="0" smtClean="0"/>
              <a:t>Excessive </a:t>
            </a:r>
            <a:r>
              <a:rPr lang="en-US" sz="1400" dirty="0"/>
              <a:t>excretion by the kidneys (nephrotic </a:t>
            </a:r>
          </a:p>
          <a:p>
            <a:pPr marL="171450" indent="-171450">
              <a:buFont typeface="Arial" charset="0"/>
              <a:buChar char="•"/>
            </a:pPr>
            <a:r>
              <a:rPr lang="en-US" sz="1400" dirty="0"/>
              <a:t>syndrome) </a:t>
            </a:r>
          </a:p>
          <a:p>
            <a:pPr marL="171450" indent="-171450">
              <a:buFont typeface="Arial" charset="0"/>
              <a:buChar char="•"/>
            </a:pPr>
            <a:r>
              <a:rPr lang="en-US" sz="1400" dirty="0" smtClean="0"/>
              <a:t>Excessive </a:t>
            </a:r>
            <a:r>
              <a:rPr lang="en-US" sz="1400" dirty="0"/>
              <a:t>loss in bowel (bleeding) </a:t>
            </a:r>
          </a:p>
          <a:p>
            <a:pPr marL="171450" indent="-171450">
              <a:buFont typeface="Arial" charset="0"/>
              <a:buChar char="•"/>
            </a:pPr>
            <a:r>
              <a:rPr lang="en-US" sz="1400" dirty="0" smtClean="0"/>
              <a:t>Severe </a:t>
            </a:r>
            <a:r>
              <a:rPr lang="en-US" sz="1400" dirty="0"/>
              <a:t>burns (plasma loss in the absence of skin barrier) </a:t>
            </a:r>
          </a:p>
          <a:p>
            <a:r>
              <a:rPr lang="en-US" sz="1400" b="1" dirty="0"/>
              <a:t>Effects: </a:t>
            </a:r>
            <a:endParaRPr lang="en-US" sz="1400" dirty="0"/>
          </a:p>
          <a:p>
            <a:pPr marL="171450" indent="-171450">
              <a:buFont typeface="Arial" charset="0"/>
              <a:buChar char="•"/>
            </a:pPr>
            <a:r>
              <a:rPr lang="en-US" sz="1400" dirty="0" smtClean="0"/>
              <a:t>Edema </a:t>
            </a:r>
            <a:r>
              <a:rPr lang="en-US" sz="1400" dirty="0"/>
              <a:t>due to low oncotic pressure</a:t>
            </a:r>
            <a:br>
              <a:rPr lang="en-US" sz="1400" dirty="0"/>
            </a:br>
            <a:r>
              <a:rPr lang="en-US" sz="1400" dirty="0" smtClean="0"/>
              <a:t> </a:t>
            </a:r>
            <a:r>
              <a:rPr lang="en-US" sz="1400" dirty="0"/>
              <a:t>Albumin level drops in liver disease causing low </a:t>
            </a:r>
          </a:p>
          <a:p>
            <a:pPr marL="171450" indent="-171450">
              <a:buFont typeface="Arial" charset="0"/>
              <a:buChar char="•"/>
            </a:pPr>
            <a:r>
              <a:rPr lang="en-US" sz="1400" dirty="0"/>
              <a:t>oncotic pressure </a:t>
            </a:r>
          </a:p>
          <a:p>
            <a:pPr marL="171450" indent="-171450">
              <a:buFont typeface="Arial" charset="0"/>
              <a:buChar char="•"/>
            </a:pPr>
            <a:r>
              <a:rPr lang="en-US" sz="1400" dirty="0" smtClean="0"/>
              <a:t>Fluid </a:t>
            </a:r>
            <a:r>
              <a:rPr lang="en-US" sz="1400" dirty="0"/>
              <a:t>moves into the interstitial spaces causing edema </a:t>
            </a:r>
          </a:p>
          <a:p>
            <a:pPr marL="171450" indent="-171450">
              <a:buFont typeface="Arial" charset="0"/>
              <a:buChar char="•"/>
            </a:pPr>
            <a:r>
              <a:rPr lang="en-US" sz="1400" dirty="0" smtClean="0"/>
              <a:t>Reduced </a:t>
            </a:r>
            <a:r>
              <a:rPr lang="en-US" sz="1400" dirty="0"/>
              <a:t>transport of drugs and other substances in plasma </a:t>
            </a:r>
          </a:p>
          <a:p>
            <a:pPr marL="171450" indent="-171450">
              <a:buFont typeface="Arial" charset="0"/>
              <a:buChar char="•"/>
            </a:pPr>
            <a:r>
              <a:rPr lang="en-US" sz="1400" dirty="0" smtClean="0"/>
              <a:t>Reduced </a:t>
            </a:r>
            <a:r>
              <a:rPr lang="en-US" sz="1400" dirty="0"/>
              <a:t>protein-bound calcium</a:t>
            </a:r>
            <a:br>
              <a:rPr lang="en-US" sz="1400" dirty="0"/>
            </a:br>
            <a:r>
              <a:rPr lang="en-US" sz="1400" dirty="0" smtClean="0"/>
              <a:t> </a:t>
            </a:r>
            <a:r>
              <a:rPr lang="en-US" sz="1400" dirty="0"/>
              <a:t>Total plasma calcium level drops</a:t>
            </a:r>
            <a:br>
              <a:rPr lang="en-US" sz="1400" dirty="0"/>
            </a:br>
            <a:r>
              <a:rPr lang="en-US" sz="1400" dirty="0" smtClean="0"/>
              <a:t> </a:t>
            </a:r>
            <a:r>
              <a:rPr lang="en-US" sz="1400" dirty="0"/>
              <a:t>Ionized calcium level may remain normal </a:t>
            </a:r>
          </a:p>
          <a:p>
            <a:pPr algn="ctr"/>
            <a:r>
              <a:rPr lang="en-US" sz="1600" b="1" dirty="0">
                <a:solidFill>
                  <a:srgbClr val="33A6C6"/>
                </a:solidFill>
              </a:rPr>
              <a:t>Hyperalbuminemia</a:t>
            </a:r>
            <a:r>
              <a:rPr lang="en-US" sz="1200" b="1" dirty="0"/>
              <a:t> </a:t>
            </a:r>
            <a:endParaRPr lang="en-US" sz="1200" dirty="0"/>
          </a:p>
          <a:p>
            <a:pPr marL="171450" indent="-171450">
              <a:buFont typeface="Arial" charset="0"/>
              <a:buChar char="•"/>
            </a:pPr>
            <a:r>
              <a:rPr lang="en-US" sz="1400" dirty="0"/>
              <a:t>No clinical conditions are known that cause the liver to produce large amounts of albumin </a:t>
            </a:r>
          </a:p>
          <a:p>
            <a:pPr marL="171450" indent="-171450">
              <a:buFont typeface="Arial" charset="0"/>
              <a:buChar char="•"/>
            </a:pPr>
            <a:r>
              <a:rPr lang="en-US" sz="1400" dirty="0"/>
              <a:t>The only cause of hyperalbuminemia is dehydration </a:t>
            </a:r>
          </a:p>
          <a:p>
            <a:pPr marL="171450" indent="-171450">
              <a:buFont typeface="Arial" charset="0"/>
              <a:buChar char="•"/>
            </a:pPr>
            <a:endParaRPr lang="en-US" sz="1400" dirty="0"/>
          </a:p>
        </p:txBody>
      </p:sp>
      <p:sp>
        <p:nvSpPr>
          <p:cNvPr id="7" name="Rectangle 6"/>
          <p:cNvSpPr/>
          <p:nvPr/>
        </p:nvSpPr>
        <p:spPr>
          <a:xfrm>
            <a:off x="127000" y="77569"/>
            <a:ext cx="7543800" cy="584775"/>
          </a:xfrm>
          <a:prstGeom prst="rect">
            <a:avLst/>
          </a:prstGeom>
        </p:spPr>
        <p:txBody>
          <a:bodyPr>
            <a:spAutoFit/>
          </a:bodyPr>
          <a:lstStyle/>
          <a:p>
            <a:pPr marL="274320" indent="-274320" fontAlgn="auto">
              <a:spcAft>
                <a:spcPts val="0"/>
              </a:spcAft>
              <a:buClr>
                <a:schemeClr val="accent3"/>
              </a:buClr>
              <a:defRPr/>
            </a:pPr>
            <a:r>
              <a:rPr lang="en-US" sz="3200" dirty="0" smtClean="0">
                <a:solidFill>
                  <a:srgbClr val="4C8180"/>
                </a:solidFill>
                <a:latin typeface="Century Gothic" charset="0"/>
                <a:ea typeface="Century Gothic" charset="0"/>
                <a:cs typeface="Century Gothic" charset="0"/>
              </a:rPr>
              <a:t>Plasma proteins summary</a:t>
            </a:r>
            <a:endParaRPr lang="en-US" sz="32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537531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3671" y="0"/>
            <a:ext cx="3773347" cy="369332"/>
          </a:xfrm>
          <a:prstGeom prst="rect">
            <a:avLst/>
          </a:prstGeom>
          <a:noFill/>
        </p:spPr>
        <p:txBody>
          <a:bodyPr wrap="square" rtlCol="0">
            <a:spAutoFit/>
          </a:bodyPr>
          <a:lstStyle/>
          <a:p>
            <a:r>
              <a:rPr lang="en-US" dirty="0"/>
              <a:t> </a:t>
            </a:r>
          </a:p>
        </p:txBody>
      </p:sp>
      <p:sp>
        <p:nvSpPr>
          <p:cNvPr id="7" name="TextBox 6"/>
          <p:cNvSpPr txBox="1"/>
          <p:nvPr/>
        </p:nvSpPr>
        <p:spPr>
          <a:xfrm>
            <a:off x="185195" y="866117"/>
            <a:ext cx="3842795" cy="5678478"/>
          </a:xfrm>
          <a:prstGeom prst="rect">
            <a:avLst/>
          </a:prstGeom>
          <a:noFill/>
          <a:ln w="19050">
            <a:solidFill>
              <a:srgbClr val="33A6C6"/>
            </a:solidFill>
            <a:prstDash val="dash"/>
          </a:ln>
        </p:spPr>
        <p:txBody>
          <a:bodyPr wrap="square" rtlCol="0">
            <a:spAutoFit/>
          </a:bodyPr>
          <a:lstStyle/>
          <a:p>
            <a:pPr algn="ctr"/>
            <a:r>
              <a:rPr lang="en-US" sz="1400" b="1" dirty="0">
                <a:solidFill>
                  <a:srgbClr val="30AAB1"/>
                </a:solidFill>
              </a:rPr>
              <a:t>α1-Antitrypsin</a:t>
            </a:r>
            <a:r>
              <a:rPr lang="en-US" sz="1200" b="1" dirty="0"/>
              <a:t> </a:t>
            </a:r>
            <a:endParaRPr lang="en-US" sz="1200" dirty="0"/>
          </a:p>
          <a:p>
            <a:r>
              <a:rPr lang="en-US" sz="1300" dirty="0"/>
              <a:t>Synthesized by the liver and macrophages </a:t>
            </a:r>
          </a:p>
          <a:p>
            <a:r>
              <a:rPr lang="en-US" sz="1300" dirty="0"/>
              <a:t>An acute-phase protein that inhibits proteases </a:t>
            </a:r>
          </a:p>
          <a:p>
            <a:r>
              <a:rPr lang="en-US" sz="1300" dirty="0"/>
              <a:t>Proteases are produced endogenously and from leukocytes and bacteria </a:t>
            </a:r>
          </a:p>
          <a:p>
            <a:r>
              <a:rPr lang="en-US" sz="1300" dirty="0"/>
              <a:t> Digestive enzymes (trypsin, chymotrypsin) </a:t>
            </a:r>
          </a:p>
          <a:p>
            <a:r>
              <a:rPr lang="en-US" sz="1300" dirty="0"/>
              <a:t> Other proteases (elastase, thrombin) </a:t>
            </a:r>
          </a:p>
          <a:p>
            <a:r>
              <a:rPr lang="en-US" sz="1300" dirty="0"/>
              <a:t>Infection leads to protease release from bacteria and </a:t>
            </a:r>
          </a:p>
          <a:p>
            <a:r>
              <a:rPr lang="en-US" sz="1300" dirty="0"/>
              <a:t>from leukocytes </a:t>
            </a:r>
          </a:p>
          <a:p>
            <a:r>
              <a:rPr lang="en-US" sz="1300" dirty="0"/>
              <a:t>Over 30 types are known </a:t>
            </a:r>
          </a:p>
          <a:p>
            <a:r>
              <a:rPr lang="en-US" sz="1300" dirty="0"/>
              <a:t>The most common is M type </a:t>
            </a:r>
          </a:p>
          <a:p>
            <a:r>
              <a:rPr lang="en-US" sz="1300" dirty="0"/>
              <a:t>Genetic deficiency of a1-Antitrypsin </a:t>
            </a:r>
          </a:p>
          <a:p>
            <a:r>
              <a:rPr lang="en-US" sz="1300" dirty="0"/>
              <a:t> Synthesis of the defective a1-Antitrypsin occurs in the liver but it cannot secrete the protein </a:t>
            </a:r>
          </a:p>
          <a:p>
            <a:r>
              <a:rPr lang="en-US" sz="1300" dirty="0"/>
              <a:t> α1-Antitrypsin accumulates in hepatocytes and is deficient in plasma </a:t>
            </a:r>
          </a:p>
          <a:p>
            <a:r>
              <a:rPr lang="en-US" sz="1300" b="1" dirty="0"/>
              <a:t>Clinical Consequences of a1-Antitrypsin Deficiency </a:t>
            </a:r>
            <a:endParaRPr lang="en-US" sz="1300" dirty="0"/>
          </a:p>
          <a:p>
            <a:r>
              <a:rPr lang="en-US" sz="1300" dirty="0"/>
              <a:t>Neonatal jaundice with evidence of cholestasis Childhood liver cirrhosis </a:t>
            </a:r>
          </a:p>
          <a:p>
            <a:r>
              <a:rPr lang="en-US" sz="1300" dirty="0"/>
              <a:t>Pulmonary emphysema in young adults </a:t>
            </a:r>
          </a:p>
          <a:p>
            <a:r>
              <a:rPr lang="en-US" sz="1300" b="1" dirty="0"/>
              <a:t>Laboratory Diagnosis </a:t>
            </a:r>
            <a:endParaRPr lang="en-US" sz="1300" dirty="0"/>
          </a:p>
          <a:p>
            <a:pPr lvl="1"/>
            <a:r>
              <a:rPr lang="en-US" sz="1300" dirty="0"/>
              <a:t>Lack of 1-globulin band in protein electrophoresis </a:t>
            </a:r>
          </a:p>
          <a:p>
            <a:pPr lvl="1"/>
            <a:r>
              <a:rPr lang="en-US" sz="1300" dirty="0"/>
              <a:t>Quantitative measurement of 1-Antitrypsin by: </a:t>
            </a:r>
          </a:p>
          <a:p>
            <a:r>
              <a:rPr lang="en-US" sz="1300" dirty="0"/>
              <a:t> Radial immunodiffusion, isoelectric </a:t>
            </a:r>
            <a:r>
              <a:rPr lang="en-US" sz="1200" dirty="0"/>
              <a:t>focusing or </a:t>
            </a:r>
            <a:r>
              <a:rPr lang="en-US" sz="1200" dirty="0" err="1"/>
              <a:t>nephelometry</a:t>
            </a:r>
            <a:r>
              <a:rPr lang="en-US" sz="1200" dirty="0"/>
              <a:t> </a:t>
            </a:r>
          </a:p>
          <a:p>
            <a:endParaRPr lang="en-US" sz="1200" dirty="0"/>
          </a:p>
        </p:txBody>
      </p:sp>
      <p:sp>
        <p:nvSpPr>
          <p:cNvPr id="8" name="TextBox 7"/>
          <p:cNvSpPr txBox="1"/>
          <p:nvPr/>
        </p:nvSpPr>
        <p:spPr>
          <a:xfrm>
            <a:off x="4271058" y="914400"/>
            <a:ext cx="3669175" cy="1754326"/>
          </a:xfrm>
          <a:prstGeom prst="rect">
            <a:avLst/>
          </a:prstGeom>
          <a:noFill/>
          <a:ln w="19050">
            <a:solidFill>
              <a:srgbClr val="33A6C6"/>
            </a:solidFill>
            <a:prstDash val="dash"/>
          </a:ln>
        </p:spPr>
        <p:txBody>
          <a:bodyPr wrap="square" rtlCol="0">
            <a:spAutoFit/>
          </a:bodyPr>
          <a:lstStyle/>
          <a:p>
            <a:pPr algn="ctr"/>
            <a:r>
              <a:rPr lang="en-US" b="1" dirty="0">
                <a:solidFill>
                  <a:srgbClr val="30AAB1"/>
                </a:solidFill>
              </a:rPr>
              <a:t>α1-Antitrypsin</a:t>
            </a:r>
            <a:r>
              <a:rPr lang="en-US" b="1" dirty="0"/>
              <a:t> </a:t>
            </a:r>
            <a:endParaRPr lang="en-US" dirty="0"/>
          </a:p>
          <a:p>
            <a:endParaRPr lang="en-US" dirty="0" smtClean="0"/>
          </a:p>
          <a:p>
            <a:endParaRPr lang="en-US" dirty="0"/>
          </a:p>
          <a:p>
            <a:endParaRPr lang="en-US" dirty="0" smtClean="0"/>
          </a:p>
          <a:p>
            <a:endParaRPr lang="en-US" dirty="0"/>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75229" y="1446507"/>
            <a:ext cx="1666754" cy="107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Users\UG\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454" y="1304971"/>
            <a:ext cx="1597308" cy="129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328931" y="2826127"/>
            <a:ext cx="3553428" cy="3816429"/>
          </a:xfrm>
          <a:prstGeom prst="rect">
            <a:avLst/>
          </a:prstGeom>
          <a:noFill/>
          <a:ln w="19050">
            <a:solidFill>
              <a:srgbClr val="33A6C6"/>
            </a:solidFill>
            <a:prstDash val="dash"/>
          </a:ln>
        </p:spPr>
        <p:txBody>
          <a:bodyPr wrap="square" rtlCol="0">
            <a:spAutoFit/>
          </a:bodyPr>
          <a:lstStyle/>
          <a:p>
            <a:pPr algn="ctr"/>
            <a:r>
              <a:rPr lang="en-US" b="1" dirty="0" smtClean="0"/>
              <a:t>-</a:t>
            </a:r>
            <a:r>
              <a:rPr lang="en-US" b="1" dirty="0">
                <a:solidFill>
                  <a:srgbClr val="30AAB1"/>
                </a:solidFill>
              </a:rPr>
              <a:t>Fetoprotein (AFP)</a:t>
            </a:r>
            <a:br>
              <a:rPr lang="en-US" b="1" dirty="0">
                <a:solidFill>
                  <a:srgbClr val="30AAB1"/>
                </a:solidFill>
              </a:rPr>
            </a:br>
            <a:r>
              <a:rPr lang="en-US" sz="1400" dirty="0" smtClean="0"/>
              <a:t> </a:t>
            </a:r>
            <a:r>
              <a:rPr lang="en-US" sz="1400" dirty="0"/>
              <a:t>Synthesized in the developing embryo </a:t>
            </a:r>
            <a:r>
              <a:rPr lang="en-US" sz="1400" dirty="0" smtClean="0"/>
              <a:t>and      fetus </a:t>
            </a:r>
            <a:r>
              <a:rPr lang="en-US" sz="1400" dirty="0"/>
              <a:t>by </a:t>
            </a:r>
            <a:r>
              <a:rPr lang="en-US" sz="1400" dirty="0" smtClean="0"/>
              <a:t>the parenchymal </a:t>
            </a:r>
            <a:r>
              <a:rPr lang="en-US" sz="1400" dirty="0"/>
              <a:t>cells of the liver </a:t>
            </a:r>
          </a:p>
          <a:p>
            <a:r>
              <a:rPr lang="en-US" sz="1400" dirty="0" smtClean="0"/>
              <a:t>AFP </a:t>
            </a:r>
            <a:r>
              <a:rPr lang="en-US" sz="1400" dirty="0"/>
              <a:t>levels decrease gradually during intra-uterine life and reach adult levels at birth </a:t>
            </a:r>
          </a:p>
          <a:p>
            <a:r>
              <a:rPr lang="en-US" sz="1400" dirty="0" smtClean="0"/>
              <a:t>Function </a:t>
            </a:r>
            <a:r>
              <a:rPr lang="en-US" sz="1400" dirty="0"/>
              <a:t>is unknown, but it may protect fetus from immunologic attack by the mother </a:t>
            </a:r>
          </a:p>
          <a:p>
            <a:r>
              <a:rPr lang="en-US" sz="1400" dirty="0" smtClean="0"/>
              <a:t>No </a:t>
            </a:r>
            <a:r>
              <a:rPr lang="en-US" sz="1400" dirty="0"/>
              <a:t>known physiological function in adults</a:t>
            </a:r>
            <a:br>
              <a:rPr lang="en-US" sz="1400" dirty="0"/>
            </a:br>
            <a:r>
              <a:rPr lang="en-US" sz="1400" dirty="0" smtClean="0"/>
              <a:t> </a:t>
            </a:r>
            <a:r>
              <a:rPr lang="en-US" sz="1400" dirty="0"/>
              <a:t>Elevated maternal AFP levels are associated with: </a:t>
            </a:r>
          </a:p>
          <a:p>
            <a:r>
              <a:rPr lang="en-US" sz="1400" dirty="0"/>
              <a:t> Neural tube defect, anencephaly</a:t>
            </a:r>
            <a:br>
              <a:rPr lang="en-US" sz="1400" dirty="0"/>
            </a:br>
            <a:r>
              <a:rPr lang="en-US" sz="1400" dirty="0" smtClean="0"/>
              <a:t> </a:t>
            </a:r>
            <a:r>
              <a:rPr lang="en-US" sz="1400" dirty="0"/>
              <a:t>Decreased maternal AFP levels are associated with: </a:t>
            </a:r>
          </a:p>
          <a:p>
            <a:r>
              <a:rPr lang="en-US" sz="1400" dirty="0"/>
              <a:t> Increased risk of Down’s syndrome </a:t>
            </a:r>
            <a:endParaRPr lang="en-US" sz="1400" dirty="0" smtClean="0"/>
          </a:p>
          <a:p>
            <a:r>
              <a:rPr lang="en-US" sz="1400" dirty="0" smtClean="0"/>
              <a:t>AFP </a:t>
            </a:r>
            <a:r>
              <a:rPr lang="en-US" sz="1400" dirty="0"/>
              <a:t>is a tumor marker for: </a:t>
            </a:r>
          </a:p>
          <a:p>
            <a:r>
              <a:rPr lang="en-US" sz="1400" dirty="0"/>
              <a:t> Hepatoma and testicular cancer </a:t>
            </a:r>
          </a:p>
          <a:p>
            <a:endParaRPr lang="en-US" sz="1400" dirty="0"/>
          </a:p>
        </p:txBody>
      </p:sp>
      <p:sp>
        <p:nvSpPr>
          <p:cNvPr id="12" name="TextBox 11"/>
          <p:cNvSpPr txBox="1"/>
          <p:nvPr/>
        </p:nvSpPr>
        <p:spPr>
          <a:xfrm>
            <a:off x="8090704" y="914400"/>
            <a:ext cx="3738623" cy="2308324"/>
          </a:xfrm>
          <a:prstGeom prst="rect">
            <a:avLst/>
          </a:prstGeom>
          <a:noFill/>
          <a:ln w="19050">
            <a:solidFill>
              <a:srgbClr val="33A6C6"/>
            </a:solidFill>
            <a:prstDash val="dash"/>
          </a:ln>
        </p:spPr>
        <p:txBody>
          <a:bodyPr wrap="square" rtlCol="0">
            <a:spAutoFit/>
          </a:bodyPr>
          <a:lstStyle/>
          <a:p>
            <a:pPr algn="ctr"/>
            <a:r>
              <a:rPr lang="en-US" b="1" dirty="0" err="1">
                <a:solidFill>
                  <a:srgbClr val="30AAB1"/>
                </a:solidFill>
              </a:rPr>
              <a:t>Ceruloplasmin</a:t>
            </a:r>
            <a:r>
              <a:rPr lang="en-US" b="1" dirty="0"/>
              <a:t> </a:t>
            </a:r>
            <a:endParaRPr lang="en-US" dirty="0"/>
          </a:p>
          <a:p>
            <a:pPr marL="285750" indent="-285750">
              <a:buFont typeface="Arial" charset="0"/>
              <a:buChar char="•"/>
            </a:pPr>
            <a:r>
              <a:rPr lang="en-US" sz="1400" dirty="0" smtClean="0"/>
              <a:t>Synthesized </a:t>
            </a:r>
            <a:r>
              <a:rPr lang="en-US" sz="1400" dirty="0"/>
              <a:t>by the liver</a:t>
            </a:r>
            <a:br>
              <a:rPr lang="en-US" sz="1400" dirty="0"/>
            </a:br>
            <a:r>
              <a:rPr lang="en-US" sz="1400" dirty="0" smtClean="0"/>
              <a:t> </a:t>
            </a:r>
            <a:r>
              <a:rPr lang="en-US" sz="1400" dirty="0"/>
              <a:t>Contains &gt;90% of serum copper</a:t>
            </a:r>
            <a:br>
              <a:rPr lang="en-US" sz="1400" dirty="0"/>
            </a:br>
            <a:r>
              <a:rPr lang="en-US" sz="1400" dirty="0" smtClean="0"/>
              <a:t> </a:t>
            </a:r>
            <a:r>
              <a:rPr lang="en-US" sz="1400" dirty="0"/>
              <a:t>An oxidoreductase that inactivates ROS causing tissue </a:t>
            </a:r>
          </a:p>
          <a:p>
            <a:pPr marL="285750" indent="-285750">
              <a:buFont typeface="Arial" charset="0"/>
              <a:buChar char="•"/>
            </a:pPr>
            <a:r>
              <a:rPr lang="en-US" sz="1400" dirty="0"/>
              <a:t>damage in acute phase response</a:t>
            </a:r>
            <a:br>
              <a:rPr lang="en-US" sz="1400" dirty="0"/>
            </a:br>
            <a:r>
              <a:rPr lang="en-US" sz="1400" dirty="0" smtClean="0"/>
              <a:t> </a:t>
            </a:r>
            <a:r>
              <a:rPr lang="en-US" sz="1400" dirty="0"/>
              <a:t>Important for iron absorption from the intestine </a:t>
            </a:r>
            <a:r>
              <a:rPr lang="en-US" sz="1400" dirty="0" smtClean="0"/>
              <a:t>Wilson’s </a:t>
            </a:r>
            <a:r>
              <a:rPr lang="en-US" sz="1400" dirty="0"/>
              <a:t>disease: </a:t>
            </a:r>
          </a:p>
          <a:p>
            <a:r>
              <a:rPr lang="en-US" sz="1400" dirty="0"/>
              <a:t>  Due to low plasma levels of </a:t>
            </a:r>
            <a:r>
              <a:rPr lang="en-US" sz="1400" dirty="0" err="1"/>
              <a:t>ceruloplasmin</a:t>
            </a:r>
            <a:r>
              <a:rPr lang="en-US" sz="1400" dirty="0"/>
              <a:t> </a:t>
            </a:r>
          </a:p>
          <a:p>
            <a:r>
              <a:rPr lang="en-US" sz="1400" dirty="0"/>
              <a:t>  Copper is accumulated in the liver and brain </a:t>
            </a:r>
            <a:endParaRPr lang="en-US" sz="1400" dirty="0">
              <a:effectLst/>
            </a:endParaRPr>
          </a:p>
        </p:txBody>
      </p:sp>
      <p:sp>
        <p:nvSpPr>
          <p:cNvPr id="13" name="TextBox 12"/>
          <p:cNvSpPr txBox="1"/>
          <p:nvPr/>
        </p:nvSpPr>
        <p:spPr>
          <a:xfrm>
            <a:off x="8090704" y="3576577"/>
            <a:ext cx="3738623" cy="1877437"/>
          </a:xfrm>
          <a:prstGeom prst="rect">
            <a:avLst/>
          </a:prstGeom>
          <a:noFill/>
          <a:ln w="19050">
            <a:solidFill>
              <a:srgbClr val="33A6C6"/>
            </a:solidFill>
            <a:prstDash val="dash"/>
          </a:ln>
        </p:spPr>
        <p:txBody>
          <a:bodyPr wrap="square" rtlCol="0">
            <a:spAutoFit/>
          </a:bodyPr>
          <a:lstStyle/>
          <a:p>
            <a:pPr algn="ctr"/>
            <a:r>
              <a:rPr lang="en-US" b="1" dirty="0" err="1">
                <a:solidFill>
                  <a:srgbClr val="30AAB1"/>
                </a:solidFill>
              </a:rPr>
              <a:t>Haptoglobin</a:t>
            </a:r>
            <a:r>
              <a:rPr lang="en-US" b="1" dirty="0">
                <a:solidFill>
                  <a:srgbClr val="30AAB1"/>
                </a:solidFill>
              </a:rPr>
              <a:t> </a:t>
            </a:r>
            <a:endParaRPr lang="en-US" dirty="0">
              <a:solidFill>
                <a:srgbClr val="30AAB1"/>
              </a:solidFill>
            </a:endParaRPr>
          </a:p>
          <a:p>
            <a:pPr marL="285750" indent="-285750">
              <a:buFont typeface="Arial" charset="0"/>
              <a:buChar char="•"/>
            </a:pPr>
            <a:r>
              <a:rPr lang="en-US" sz="1400" dirty="0" smtClean="0"/>
              <a:t>Synthesized </a:t>
            </a:r>
            <a:r>
              <a:rPr lang="en-US" sz="1400" dirty="0"/>
              <a:t>by the liver</a:t>
            </a:r>
            <a:br>
              <a:rPr lang="en-US" sz="1400" dirty="0"/>
            </a:br>
            <a:r>
              <a:rPr lang="en-US" sz="1400" dirty="0" smtClean="0"/>
              <a:t>Binds </a:t>
            </a:r>
            <a:r>
              <a:rPr lang="en-US" sz="1400" dirty="0"/>
              <a:t>to free hemoglobin to form complexes that are </a:t>
            </a:r>
          </a:p>
          <a:p>
            <a:pPr marL="285750" indent="-285750">
              <a:buFont typeface="Arial" charset="0"/>
              <a:buChar char="•"/>
            </a:pPr>
            <a:r>
              <a:rPr lang="en-US" sz="1400" dirty="0"/>
              <a:t>metabolized in the RES</a:t>
            </a:r>
            <a:br>
              <a:rPr lang="en-US" sz="1400" dirty="0"/>
            </a:br>
            <a:r>
              <a:rPr lang="en-US" sz="1400" dirty="0" smtClean="0"/>
              <a:t>Limits </a:t>
            </a:r>
            <a:r>
              <a:rPr lang="en-US" sz="1400" dirty="0"/>
              <a:t>iron losses by preventing </a:t>
            </a:r>
            <a:r>
              <a:rPr lang="en-US" sz="1400" dirty="0" err="1"/>
              <a:t>Hb</a:t>
            </a:r>
            <a:r>
              <a:rPr lang="en-US" sz="1400" dirty="0"/>
              <a:t> loss from kidneys </a:t>
            </a:r>
            <a:endParaRPr lang="en-US" sz="1400" dirty="0" smtClean="0"/>
          </a:p>
          <a:p>
            <a:pPr marL="285750" indent="-285750">
              <a:buFont typeface="Arial" charset="0"/>
              <a:buChar char="•"/>
            </a:pPr>
            <a:r>
              <a:rPr lang="en-US" sz="1400" dirty="0" smtClean="0"/>
              <a:t>Plasma </a:t>
            </a:r>
            <a:r>
              <a:rPr lang="en-US" sz="1400" dirty="0"/>
              <a:t>level decreases during hemolysis </a:t>
            </a:r>
            <a:endParaRPr lang="en-US" sz="1400" dirty="0">
              <a:effectLst/>
            </a:endParaRPr>
          </a:p>
        </p:txBody>
      </p:sp>
      <p:sp>
        <p:nvSpPr>
          <p:cNvPr id="14" name="Rectangle 13"/>
          <p:cNvSpPr/>
          <p:nvPr/>
        </p:nvSpPr>
        <p:spPr>
          <a:xfrm>
            <a:off x="127000" y="77569"/>
            <a:ext cx="8182610" cy="584775"/>
          </a:xfrm>
          <a:prstGeom prst="rect">
            <a:avLst/>
          </a:prstGeom>
        </p:spPr>
        <p:txBody>
          <a:bodyPr wrap="square">
            <a:spAutoFit/>
          </a:bodyPr>
          <a:lstStyle/>
          <a:p>
            <a:pPr marL="274320" indent="-274320" fontAlgn="auto">
              <a:spcAft>
                <a:spcPts val="0"/>
              </a:spcAft>
              <a:buClr>
                <a:schemeClr val="accent3"/>
              </a:buClr>
              <a:defRPr/>
            </a:pPr>
            <a:r>
              <a:rPr lang="en-US" sz="3200" dirty="0" smtClean="0">
                <a:solidFill>
                  <a:srgbClr val="4C8180"/>
                </a:solidFill>
                <a:latin typeface="Century Gothic" charset="0"/>
                <a:ea typeface="Century Gothic" charset="0"/>
                <a:cs typeface="Century Gothic" charset="0"/>
              </a:rPr>
              <a:t>alpha1 </a:t>
            </a:r>
            <a:r>
              <a:rPr lang="en-US" sz="3200" dirty="0">
                <a:solidFill>
                  <a:srgbClr val="4C8180"/>
                </a:solidFill>
                <a:latin typeface="Century Gothic" charset="0"/>
                <a:ea typeface="Century Gothic" charset="0"/>
                <a:cs typeface="Century Gothic" charset="0"/>
              </a:rPr>
              <a:t>and </a:t>
            </a:r>
            <a:r>
              <a:rPr lang="en-US" sz="3200" dirty="0" smtClean="0">
                <a:solidFill>
                  <a:srgbClr val="4C8180"/>
                </a:solidFill>
                <a:latin typeface="Century Gothic" charset="0"/>
                <a:ea typeface="Century Gothic" charset="0"/>
                <a:cs typeface="Century Gothic" charset="0"/>
              </a:rPr>
              <a:t>alpha2 </a:t>
            </a:r>
            <a:r>
              <a:rPr lang="en-US" sz="3200" smtClean="0">
                <a:solidFill>
                  <a:srgbClr val="4C8180"/>
                </a:solidFill>
                <a:latin typeface="Century Gothic" charset="0"/>
                <a:ea typeface="Century Gothic" charset="0"/>
                <a:cs typeface="Century Gothic" charset="0"/>
              </a:rPr>
              <a:t>globulins summary </a:t>
            </a:r>
            <a:endParaRPr lang="en-US" sz="32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981516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896" y="891251"/>
            <a:ext cx="4085863" cy="2369880"/>
          </a:xfrm>
          <a:prstGeom prst="rect">
            <a:avLst/>
          </a:prstGeom>
          <a:noFill/>
          <a:ln w="19050">
            <a:solidFill>
              <a:srgbClr val="33A6C6"/>
            </a:solidFill>
            <a:prstDash val="dash"/>
          </a:ln>
        </p:spPr>
        <p:txBody>
          <a:bodyPr wrap="square" rtlCol="0">
            <a:spAutoFit/>
          </a:bodyPr>
          <a:lstStyle/>
          <a:p>
            <a:pPr algn="ctr"/>
            <a:r>
              <a:rPr lang="en-US" b="1" dirty="0">
                <a:solidFill>
                  <a:srgbClr val="47AFB5"/>
                </a:solidFill>
              </a:rPr>
              <a:t>Transferrin</a:t>
            </a:r>
            <a:r>
              <a:rPr lang="en-US" b="1" dirty="0"/>
              <a:t> </a:t>
            </a:r>
            <a:endParaRPr lang="en-US" dirty="0"/>
          </a:p>
          <a:p>
            <a:r>
              <a:rPr lang="en-US" sz="1400" dirty="0" smtClean="0"/>
              <a:t>A </a:t>
            </a:r>
            <a:r>
              <a:rPr lang="en-US" sz="1400" dirty="0"/>
              <a:t>major iron-transport protein in plasma  30% saturated with iron </a:t>
            </a:r>
          </a:p>
          <a:p>
            <a:r>
              <a:rPr lang="en-US" sz="1400" dirty="0" smtClean="0"/>
              <a:t>Plasma </a:t>
            </a:r>
            <a:r>
              <a:rPr lang="en-US" sz="1400" dirty="0"/>
              <a:t>level drops in: </a:t>
            </a:r>
          </a:p>
          <a:p>
            <a:r>
              <a:rPr lang="en-US" sz="1400" dirty="0"/>
              <a:t>  Malnutrition, liver disease, inflammation, </a:t>
            </a:r>
          </a:p>
          <a:p>
            <a:r>
              <a:rPr lang="en-US" sz="1400" dirty="0"/>
              <a:t>malignancy </a:t>
            </a:r>
          </a:p>
          <a:p>
            <a:r>
              <a:rPr lang="en-US" sz="1400" dirty="0"/>
              <a:t>  Iron deficiency results in increased hepatic </a:t>
            </a:r>
          </a:p>
          <a:p>
            <a:r>
              <a:rPr lang="en-US" sz="1400" dirty="0"/>
              <a:t>synthesis</a:t>
            </a:r>
            <a:br>
              <a:rPr lang="en-US" sz="1400" dirty="0"/>
            </a:br>
            <a:r>
              <a:rPr lang="en-US" sz="1400" dirty="0" smtClean="0"/>
              <a:t>A </a:t>
            </a:r>
            <a:r>
              <a:rPr lang="en-US" sz="1400" dirty="0"/>
              <a:t>negative acute phase protein </a:t>
            </a:r>
          </a:p>
          <a:p>
            <a:endParaRPr lang="en-US" dirty="0"/>
          </a:p>
        </p:txBody>
      </p:sp>
      <p:sp>
        <p:nvSpPr>
          <p:cNvPr id="4" name="TextBox 3"/>
          <p:cNvSpPr txBox="1"/>
          <p:nvPr/>
        </p:nvSpPr>
        <p:spPr>
          <a:xfrm>
            <a:off x="138896" y="3426106"/>
            <a:ext cx="3993266" cy="2800767"/>
          </a:xfrm>
          <a:prstGeom prst="rect">
            <a:avLst/>
          </a:prstGeom>
          <a:noFill/>
          <a:ln w="19050">
            <a:solidFill>
              <a:srgbClr val="33A6C6"/>
            </a:solidFill>
            <a:prstDash val="dash"/>
          </a:ln>
        </p:spPr>
        <p:txBody>
          <a:bodyPr wrap="square" rtlCol="0">
            <a:spAutoFit/>
          </a:bodyPr>
          <a:lstStyle/>
          <a:p>
            <a:pPr algn="ctr"/>
            <a:r>
              <a:rPr lang="el-GR" altLang="en-US" b="1" dirty="0">
                <a:solidFill>
                  <a:srgbClr val="47AFB5"/>
                </a:solidFill>
                <a:ea typeface="ＭＳ Ｐゴシック" charset="-128"/>
              </a:rPr>
              <a:t>β</a:t>
            </a:r>
            <a:r>
              <a:rPr lang="en-US" altLang="en-US" dirty="0">
                <a:solidFill>
                  <a:schemeClr val="bg1"/>
                </a:solidFill>
                <a:ea typeface="ＭＳ Ｐゴシック" charset="-128"/>
              </a:rPr>
              <a:t> </a:t>
            </a:r>
            <a:r>
              <a:rPr lang="en-US" b="1" baseline="-25000" dirty="0" smtClean="0">
                <a:solidFill>
                  <a:srgbClr val="47AFB5"/>
                </a:solidFill>
              </a:rPr>
              <a:t>2</a:t>
            </a:r>
            <a:r>
              <a:rPr lang="en-US" b="1" dirty="0" smtClean="0">
                <a:solidFill>
                  <a:srgbClr val="47AFB5"/>
                </a:solidFill>
              </a:rPr>
              <a:t>–</a:t>
            </a:r>
            <a:r>
              <a:rPr lang="en-US" b="1" dirty="0" err="1" smtClean="0">
                <a:solidFill>
                  <a:srgbClr val="47AFB5"/>
                </a:solidFill>
              </a:rPr>
              <a:t>Microglobulin</a:t>
            </a:r>
            <a:r>
              <a:rPr lang="en-US" b="1" dirty="0" smtClean="0">
                <a:solidFill>
                  <a:srgbClr val="47AFB5"/>
                </a:solidFill>
              </a:rPr>
              <a:t> </a:t>
            </a:r>
            <a:endParaRPr lang="en-US" dirty="0">
              <a:solidFill>
                <a:srgbClr val="47AFB5"/>
              </a:solidFill>
            </a:endParaRPr>
          </a:p>
          <a:p>
            <a:r>
              <a:rPr lang="en-US" sz="1400" dirty="0" smtClean="0"/>
              <a:t>A </a:t>
            </a:r>
            <a:r>
              <a:rPr lang="en-US" sz="1400" dirty="0"/>
              <a:t>component of human leukocyte antigen (HLA) </a:t>
            </a:r>
            <a:r>
              <a:rPr lang="en-US" sz="1400" dirty="0" smtClean="0"/>
              <a:t>Present </a:t>
            </a:r>
            <a:r>
              <a:rPr lang="en-US" sz="1400" dirty="0"/>
              <a:t>on the surface of lymphocytes and most </a:t>
            </a:r>
          </a:p>
          <a:p>
            <a:r>
              <a:rPr lang="en-US" sz="1400" dirty="0"/>
              <a:t>nucleated cells</a:t>
            </a:r>
            <a:br>
              <a:rPr lang="en-US" sz="1400" dirty="0"/>
            </a:br>
            <a:r>
              <a:rPr lang="en-US" sz="1400" dirty="0" smtClean="0"/>
              <a:t>Filtered </a:t>
            </a:r>
            <a:r>
              <a:rPr lang="en-US" sz="1400" dirty="0"/>
              <a:t>by the renal glomeruli due to its small size but </a:t>
            </a:r>
          </a:p>
          <a:p>
            <a:r>
              <a:rPr lang="en-US" sz="1400" dirty="0"/>
              <a:t>most (&gt;99%) is reabsorbed</a:t>
            </a:r>
            <a:br>
              <a:rPr lang="en-US" sz="1400" dirty="0"/>
            </a:br>
            <a:r>
              <a:rPr lang="en-US" sz="1400" dirty="0" smtClean="0"/>
              <a:t>Elevated </a:t>
            </a:r>
            <a:r>
              <a:rPr lang="en-US" sz="1400" dirty="0"/>
              <a:t>serum levels are found in </a:t>
            </a:r>
          </a:p>
          <a:p>
            <a:r>
              <a:rPr lang="en-US" sz="1400" dirty="0"/>
              <a:t> Overproduction in disease </a:t>
            </a:r>
            <a:endParaRPr lang="en-US" sz="1400" dirty="0" smtClean="0"/>
          </a:p>
          <a:p>
            <a:r>
              <a:rPr lang="en-US" sz="1400" dirty="0" smtClean="0"/>
              <a:t>May </a:t>
            </a:r>
            <a:r>
              <a:rPr lang="en-US" sz="1400" dirty="0"/>
              <a:t>be a tumor marker for: </a:t>
            </a:r>
          </a:p>
          <a:p>
            <a:r>
              <a:rPr lang="en-US" sz="1400" dirty="0"/>
              <a:t> Leukemia, lymphomas, multiple myeloma </a:t>
            </a:r>
          </a:p>
          <a:p>
            <a:endParaRPr lang="en-US" dirty="0"/>
          </a:p>
        </p:txBody>
      </p:sp>
      <p:sp>
        <p:nvSpPr>
          <p:cNvPr id="5" name="TextBox 4"/>
          <p:cNvSpPr txBox="1"/>
          <p:nvPr/>
        </p:nvSpPr>
        <p:spPr>
          <a:xfrm>
            <a:off x="4409955" y="891251"/>
            <a:ext cx="3553428" cy="1661993"/>
          </a:xfrm>
          <a:prstGeom prst="rect">
            <a:avLst/>
          </a:prstGeom>
          <a:noFill/>
          <a:ln w="19050">
            <a:solidFill>
              <a:srgbClr val="33A6C6"/>
            </a:solidFill>
            <a:prstDash val="dash"/>
          </a:ln>
        </p:spPr>
        <p:txBody>
          <a:bodyPr wrap="square" rtlCol="0">
            <a:spAutoFit/>
          </a:bodyPr>
          <a:lstStyle/>
          <a:p>
            <a:pPr algn="ctr"/>
            <a:r>
              <a:rPr lang="en-US" b="1" dirty="0">
                <a:solidFill>
                  <a:srgbClr val="47AFB5"/>
                </a:solidFill>
              </a:rPr>
              <a:t>C-Reactive Protein (CRP) </a:t>
            </a:r>
            <a:endParaRPr lang="en-US" dirty="0">
              <a:solidFill>
                <a:srgbClr val="47AFB5"/>
              </a:solidFill>
            </a:endParaRPr>
          </a:p>
          <a:p>
            <a:r>
              <a:rPr lang="en-US" sz="1400" dirty="0" smtClean="0"/>
              <a:t>An </a:t>
            </a:r>
            <a:r>
              <a:rPr lang="en-US" sz="1400" dirty="0"/>
              <a:t>acute-phase protein synthesized by the liver </a:t>
            </a:r>
            <a:r>
              <a:rPr lang="en-US" sz="1400" dirty="0" smtClean="0"/>
              <a:t>Important </a:t>
            </a:r>
            <a:r>
              <a:rPr lang="en-US" sz="1400" dirty="0"/>
              <a:t>for phagocytosis</a:t>
            </a:r>
            <a:br>
              <a:rPr lang="en-US" sz="1400" dirty="0"/>
            </a:br>
            <a:r>
              <a:rPr lang="en-US" sz="1400" dirty="0" smtClean="0"/>
              <a:t>High </a:t>
            </a:r>
            <a:r>
              <a:rPr lang="en-US" sz="1400" dirty="0"/>
              <a:t>plasma levels are found in many inflammatory </a:t>
            </a:r>
          </a:p>
          <a:p>
            <a:r>
              <a:rPr lang="en-US" sz="1400" dirty="0"/>
              <a:t>conditions such as rheumatoid arthritis </a:t>
            </a:r>
            <a:endParaRPr lang="en-US" sz="1400" dirty="0" smtClean="0"/>
          </a:p>
          <a:p>
            <a:r>
              <a:rPr lang="en-US" sz="1400" dirty="0" smtClean="0"/>
              <a:t>A </a:t>
            </a:r>
            <a:r>
              <a:rPr lang="en-US" sz="1400" dirty="0"/>
              <a:t>marker for ischemic heart disease </a:t>
            </a:r>
          </a:p>
        </p:txBody>
      </p:sp>
      <p:sp>
        <p:nvSpPr>
          <p:cNvPr id="6" name="TextBox 5"/>
          <p:cNvSpPr txBox="1"/>
          <p:nvPr/>
        </p:nvSpPr>
        <p:spPr>
          <a:xfrm>
            <a:off x="4409955" y="2743200"/>
            <a:ext cx="3379807" cy="2031325"/>
          </a:xfrm>
          <a:prstGeom prst="rect">
            <a:avLst/>
          </a:prstGeom>
          <a:noFill/>
          <a:ln w="19050">
            <a:solidFill>
              <a:srgbClr val="33A6C6"/>
            </a:solidFill>
            <a:prstDash val="dash"/>
          </a:ln>
        </p:spPr>
        <p:txBody>
          <a:bodyPr wrap="square" rtlCol="0">
            <a:spAutoFit/>
          </a:bodyPr>
          <a:lstStyle/>
          <a:p>
            <a:pPr algn="ctr"/>
            <a:r>
              <a:rPr lang="en-US" b="1" dirty="0" err="1">
                <a:solidFill>
                  <a:srgbClr val="47AFB5"/>
                </a:solidFill>
              </a:rPr>
              <a:t>Hypergammaglobulinemia</a:t>
            </a:r>
            <a:r>
              <a:rPr lang="en-US" b="1" dirty="0">
                <a:solidFill>
                  <a:srgbClr val="47AFB5"/>
                </a:solidFill>
              </a:rPr>
              <a:t> </a:t>
            </a:r>
            <a:endParaRPr lang="en-US" dirty="0">
              <a:solidFill>
                <a:srgbClr val="47AFB5"/>
              </a:solidFill>
            </a:endParaRPr>
          </a:p>
          <a:p>
            <a:r>
              <a:rPr lang="en-US" sz="1200" dirty="0" smtClean="0"/>
              <a:t>May </a:t>
            </a:r>
            <a:r>
              <a:rPr lang="en-US" sz="1200" dirty="0"/>
              <a:t>result from stimulation of</a:t>
            </a:r>
            <a:br>
              <a:rPr lang="en-US" sz="1200" dirty="0"/>
            </a:br>
            <a:r>
              <a:rPr lang="en-US" sz="1200" dirty="0" smtClean="0"/>
              <a:t>B </a:t>
            </a:r>
            <a:r>
              <a:rPr lang="en-US" sz="1200" dirty="0"/>
              <a:t>cells (Polyclonal </a:t>
            </a:r>
            <a:r>
              <a:rPr lang="en-US" sz="1200" dirty="0" err="1"/>
              <a:t>hypergammaglobulinemia</a:t>
            </a:r>
            <a:r>
              <a:rPr lang="en-US" sz="1200" dirty="0"/>
              <a:t>) </a:t>
            </a:r>
            <a:endParaRPr lang="en-US" sz="1200" dirty="0" smtClean="0"/>
          </a:p>
          <a:p>
            <a:r>
              <a:rPr lang="en-US" sz="1200" dirty="0" smtClean="0"/>
              <a:t>Monoclonal </a:t>
            </a:r>
            <a:r>
              <a:rPr lang="en-US" sz="1200" dirty="0"/>
              <a:t>proliferation (</a:t>
            </a:r>
            <a:r>
              <a:rPr lang="en-US" sz="1200" dirty="0" err="1"/>
              <a:t>Paraproteinemia</a:t>
            </a:r>
            <a:r>
              <a:rPr lang="en-US" sz="1200" dirty="0"/>
              <a:t>) </a:t>
            </a:r>
          </a:p>
          <a:p>
            <a:r>
              <a:rPr lang="en-US" sz="1200" dirty="0"/>
              <a:t>Polyclonal </a:t>
            </a:r>
            <a:r>
              <a:rPr lang="en-US" sz="1200" dirty="0" err="1"/>
              <a:t>hypergammaglobulinemia</a:t>
            </a:r>
            <a:r>
              <a:rPr lang="en-US" sz="1200" dirty="0"/>
              <a:t>: </a:t>
            </a:r>
          </a:p>
          <a:p>
            <a:r>
              <a:rPr lang="en-US" sz="1200" dirty="0"/>
              <a:t> Stimulation of many clones of B cells produce a </a:t>
            </a:r>
          </a:p>
          <a:p>
            <a:r>
              <a:rPr lang="en-US" sz="1200" dirty="0"/>
              <a:t>wide range of antibodies </a:t>
            </a:r>
          </a:p>
          <a:p>
            <a:r>
              <a:rPr lang="en-US" sz="1200" dirty="0"/>
              <a:t> </a:t>
            </a:r>
            <a:r>
              <a:rPr lang="el-GR" altLang="en-US" sz="1200" dirty="0">
                <a:ea typeface="ＭＳ Ｐゴシック" charset="-128"/>
              </a:rPr>
              <a:t> γ </a:t>
            </a:r>
            <a:r>
              <a:rPr lang="en-US" sz="1200" dirty="0" smtClean="0"/>
              <a:t>-</a:t>
            </a:r>
            <a:r>
              <a:rPr lang="en-US" sz="1200" dirty="0"/>
              <a:t>globulin band appears large in </a:t>
            </a:r>
            <a:r>
              <a:rPr lang="en-US" sz="1200" dirty="0" err="1"/>
              <a:t>electophoresis</a:t>
            </a:r>
            <a:r>
              <a:rPr lang="en-US" sz="1200" dirty="0"/>
              <a:t> </a:t>
            </a:r>
          </a:p>
          <a:p>
            <a:r>
              <a:rPr lang="en-US" sz="1200" dirty="0"/>
              <a:t> Clinical conditions: acute and chronic infections, </a:t>
            </a:r>
          </a:p>
          <a:p>
            <a:r>
              <a:rPr lang="en-US" sz="1200" dirty="0"/>
              <a:t>autoimmune diseases, chronic liver diseases </a:t>
            </a:r>
            <a:endParaRPr lang="en-US" sz="1200" dirty="0">
              <a:effectLst/>
            </a:endParaRPr>
          </a:p>
        </p:txBody>
      </p:sp>
      <p:sp>
        <p:nvSpPr>
          <p:cNvPr id="8" name="TextBox 7"/>
          <p:cNvSpPr txBox="1"/>
          <p:nvPr/>
        </p:nvSpPr>
        <p:spPr>
          <a:xfrm>
            <a:off x="4409955" y="4896091"/>
            <a:ext cx="3379807" cy="1226917"/>
          </a:xfrm>
          <a:prstGeom prst="rect">
            <a:avLst/>
          </a:prstGeom>
          <a:noFill/>
          <a:ln w="19050">
            <a:solidFill>
              <a:srgbClr val="33A6C6"/>
            </a:solidFill>
            <a:prstDash val="dash"/>
          </a:ln>
        </p:spPr>
        <p:txBody>
          <a:bodyPr wrap="square" rtlCol="0">
            <a:spAutoFit/>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25703" y="5173884"/>
            <a:ext cx="1423685" cy="94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Users\UG\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669" y="5107924"/>
            <a:ext cx="1333285" cy="101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148579" y="891251"/>
            <a:ext cx="3657598" cy="1723549"/>
          </a:xfrm>
          <a:prstGeom prst="rect">
            <a:avLst/>
          </a:prstGeom>
          <a:noFill/>
          <a:ln w="19050">
            <a:solidFill>
              <a:srgbClr val="33A6C6"/>
            </a:solidFill>
            <a:prstDash val="dash"/>
          </a:ln>
        </p:spPr>
        <p:txBody>
          <a:bodyPr wrap="square" rtlCol="0">
            <a:spAutoFit/>
          </a:bodyPr>
          <a:lstStyle/>
          <a:p>
            <a:pPr algn="ctr"/>
            <a:r>
              <a:rPr lang="en-US" sz="1600" b="1" dirty="0">
                <a:solidFill>
                  <a:srgbClr val="30AAB1"/>
                </a:solidFill>
              </a:rPr>
              <a:t>Monoclonal </a:t>
            </a:r>
            <a:r>
              <a:rPr lang="en-US" sz="1600" b="1" dirty="0" err="1">
                <a:solidFill>
                  <a:srgbClr val="30AAB1"/>
                </a:solidFill>
              </a:rPr>
              <a:t>Hypergammaglobulinemia</a:t>
            </a:r>
            <a:r>
              <a:rPr lang="en-US" sz="1600" b="1" dirty="0">
                <a:solidFill>
                  <a:srgbClr val="30AAB1"/>
                </a:solidFill>
              </a:rPr>
              <a:t> </a:t>
            </a:r>
            <a:endParaRPr lang="en-US" sz="1600" dirty="0">
              <a:solidFill>
                <a:srgbClr val="30AAB1"/>
              </a:solidFill>
            </a:endParaRPr>
          </a:p>
          <a:p>
            <a:pPr marL="285750" indent="-285750">
              <a:buFont typeface="Arial" charset="0"/>
              <a:buChar char="•"/>
            </a:pPr>
            <a:r>
              <a:rPr lang="en-US" dirty="0"/>
              <a:t> </a:t>
            </a:r>
            <a:r>
              <a:rPr lang="en-US" sz="1200" dirty="0"/>
              <a:t>Proliferation of a single B-cell clone produces a single type of Ig </a:t>
            </a:r>
          </a:p>
          <a:p>
            <a:pPr marL="171450" indent="-171450">
              <a:buFont typeface="Arial" charset="0"/>
              <a:buChar char="•"/>
            </a:pPr>
            <a:r>
              <a:rPr lang="en-US" sz="1200" dirty="0"/>
              <a:t> Appears as a separate dense band (</a:t>
            </a:r>
            <a:r>
              <a:rPr lang="en-US" sz="1200" dirty="0" err="1"/>
              <a:t>paraprotein</a:t>
            </a:r>
            <a:r>
              <a:rPr lang="en-US" sz="1200" dirty="0"/>
              <a:t> or M band) in electrophoresis </a:t>
            </a:r>
          </a:p>
          <a:p>
            <a:pPr marL="171450" indent="-171450">
              <a:buFont typeface="Arial" charset="0"/>
              <a:buChar char="•"/>
            </a:pPr>
            <a:r>
              <a:rPr lang="en-US" sz="1200" dirty="0"/>
              <a:t> </a:t>
            </a:r>
            <a:r>
              <a:rPr lang="en-US" sz="1200" dirty="0" err="1"/>
              <a:t>Paraproteins</a:t>
            </a:r>
            <a:r>
              <a:rPr lang="en-US" sz="1200" dirty="0"/>
              <a:t> are characteristic of malignant B-cell proliferation </a:t>
            </a:r>
          </a:p>
          <a:p>
            <a:pPr marL="171450" indent="-171450">
              <a:buFont typeface="Arial" charset="0"/>
              <a:buChar char="•"/>
            </a:pPr>
            <a:r>
              <a:rPr lang="en-US" sz="1200" dirty="0"/>
              <a:t> Clinical condition: multiple myeloma </a:t>
            </a:r>
            <a:endParaRPr lang="en-US" sz="1200" dirty="0">
              <a:effectLst/>
            </a:endParaRPr>
          </a:p>
        </p:txBody>
      </p:sp>
      <p:sp>
        <p:nvSpPr>
          <p:cNvPr id="12" name="TextBox 11"/>
          <p:cNvSpPr txBox="1"/>
          <p:nvPr/>
        </p:nvSpPr>
        <p:spPr>
          <a:xfrm>
            <a:off x="8148579" y="2832888"/>
            <a:ext cx="3646025" cy="1477328"/>
          </a:xfrm>
          <a:prstGeom prst="rect">
            <a:avLst/>
          </a:prstGeom>
          <a:noFill/>
          <a:ln w="19050">
            <a:solidFill>
              <a:srgbClr val="33A6C6"/>
            </a:solidFill>
            <a:prstDash val="dash"/>
          </a:ln>
        </p:spPr>
        <p:txBody>
          <a:bodyPr wrap="square" rtlCol="0">
            <a:spAutoFit/>
          </a:bodyPr>
          <a:lstStyle/>
          <a:p>
            <a:endParaRPr lang="en-US" dirty="0" smtClean="0"/>
          </a:p>
          <a:p>
            <a:endParaRPr lang="en-US" dirty="0"/>
          </a:p>
          <a:p>
            <a:endParaRPr lang="en-US" dirty="0" smtClean="0"/>
          </a:p>
          <a:p>
            <a:endParaRPr lang="en-US" dirty="0"/>
          </a:p>
          <a:p>
            <a:endParaRPr lang="en-US" dirty="0" smtClean="0"/>
          </a:p>
        </p:txBody>
      </p:sp>
      <p:pic>
        <p:nvPicPr>
          <p:cNvPr id="13" name="Picture 2" descr="9085BD50"/>
          <p:cNvPicPr>
            <a:picLocks noChangeAspect="1" noChangeArrowheads="1"/>
          </p:cNvPicPr>
          <p:nvPr/>
        </p:nvPicPr>
        <p:blipFill>
          <a:blip r:embed="rId4">
            <a:extLst>
              <a:ext uri="{28A0092B-C50C-407E-A947-70E740481C1C}">
                <a14:useLocalDpi xmlns:a14="http://schemas.microsoft.com/office/drawing/2010/main" val="0"/>
              </a:ext>
            </a:extLst>
          </a:blip>
          <a:srcRect l="50868" b="66978"/>
          <a:stretch>
            <a:fillRect/>
          </a:stretch>
        </p:blipFill>
        <p:spPr bwMode="auto">
          <a:xfrm>
            <a:off x="9928660" y="2874934"/>
            <a:ext cx="1762442" cy="135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5012" y="2917418"/>
            <a:ext cx="1530147" cy="130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127000" y="77569"/>
            <a:ext cx="7543800" cy="584775"/>
          </a:xfrm>
          <a:prstGeom prst="rect">
            <a:avLst/>
          </a:prstGeom>
        </p:spPr>
        <p:txBody>
          <a:bodyPr>
            <a:spAutoFit/>
          </a:bodyPr>
          <a:lstStyle/>
          <a:p>
            <a:pPr marL="274320" indent="-274320" fontAlgn="auto">
              <a:spcAft>
                <a:spcPts val="0"/>
              </a:spcAft>
              <a:buClr>
                <a:schemeClr val="accent3"/>
              </a:buClr>
              <a:defRPr/>
            </a:pPr>
            <a:r>
              <a:rPr lang="en-US" sz="3200" dirty="0">
                <a:solidFill>
                  <a:srgbClr val="4C8180"/>
                </a:solidFill>
                <a:latin typeface="Century Gothic" charset="0"/>
                <a:ea typeface="Century Gothic" charset="0"/>
                <a:cs typeface="Century Gothic" charset="0"/>
              </a:rPr>
              <a:t>β and </a:t>
            </a:r>
            <a:r>
              <a:rPr lang="en-US" sz="3200" dirty="0" smtClean="0">
                <a:solidFill>
                  <a:srgbClr val="4C8180"/>
                </a:solidFill>
                <a:latin typeface="Century Gothic" charset="0"/>
                <a:ea typeface="Century Gothic" charset="0"/>
                <a:cs typeface="Century Gothic" charset="0"/>
              </a:rPr>
              <a:t>Gamma Globulins summary</a:t>
            </a:r>
            <a:endParaRPr lang="en-US" sz="32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437603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167" y="919761"/>
            <a:ext cx="6019597" cy="4955203"/>
          </a:xfrm>
          <a:prstGeom prst="rect">
            <a:avLst/>
          </a:prstGeom>
        </p:spPr>
        <p:txBody>
          <a:bodyPr wrap="square">
            <a:spAutoFit/>
          </a:bodyPr>
          <a:lstStyle/>
          <a:p>
            <a:r>
              <a:rPr lang="en-US" sz="1700" b="1" spc="-5" dirty="0">
                <a:solidFill>
                  <a:srgbClr val="00ADA8"/>
                </a:solidFill>
                <a:uFill>
                  <a:solidFill>
                    <a:srgbClr val="365F91"/>
                  </a:solidFill>
                </a:uFill>
                <a:latin typeface="Cambria"/>
                <a:cs typeface="Cambria"/>
              </a:rPr>
              <a:t>Q1</a:t>
            </a:r>
            <a:r>
              <a:rPr lang="en-US" sz="1700" spc="-5" dirty="0">
                <a:solidFill>
                  <a:srgbClr val="00ADA8"/>
                </a:solidFill>
                <a:uFill>
                  <a:solidFill>
                    <a:srgbClr val="365F91"/>
                  </a:solidFill>
                </a:uFill>
                <a:latin typeface="Cambria"/>
                <a:cs typeface="Cambria"/>
              </a:rPr>
              <a:t> </a:t>
            </a:r>
            <a:r>
              <a:rPr lang="en-US" sz="1700" b="1" spc="-5" dirty="0">
                <a:solidFill>
                  <a:srgbClr val="00ADA8"/>
                </a:solidFill>
                <a:uFill>
                  <a:solidFill>
                    <a:srgbClr val="365F91"/>
                  </a:solidFill>
                </a:uFill>
                <a:latin typeface="Cambria"/>
                <a:cs typeface="Cambria"/>
              </a:rPr>
              <a:t>:</a:t>
            </a:r>
            <a:r>
              <a:rPr lang="en-US" sz="1700" spc="-5" dirty="0">
                <a:solidFill>
                  <a:srgbClr val="00ADA8"/>
                </a:solidFill>
                <a:uFill>
                  <a:solidFill>
                    <a:srgbClr val="365F91"/>
                  </a:solidFill>
                </a:uFill>
                <a:latin typeface="Cambria"/>
                <a:cs typeface="Cambria"/>
              </a:rPr>
              <a:t> low levels of </a:t>
            </a:r>
            <a:r>
              <a:rPr lang="en-US" sz="1700" spc="-5" dirty="0" err="1">
                <a:solidFill>
                  <a:srgbClr val="00ADA8"/>
                </a:solidFill>
                <a:uFill>
                  <a:solidFill>
                    <a:srgbClr val="365F91"/>
                  </a:solidFill>
                </a:uFill>
                <a:latin typeface="Cambria"/>
                <a:cs typeface="Cambria"/>
              </a:rPr>
              <a:t>prealbumin</a:t>
            </a:r>
            <a:r>
              <a:rPr lang="en-US" sz="1700" spc="-5" dirty="0">
                <a:solidFill>
                  <a:srgbClr val="00ADA8"/>
                </a:solidFill>
                <a:uFill>
                  <a:solidFill>
                    <a:srgbClr val="365F91"/>
                  </a:solidFill>
                </a:uFill>
                <a:latin typeface="Cambria"/>
                <a:cs typeface="Cambria"/>
              </a:rPr>
              <a:t> is found in ? </a:t>
            </a:r>
          </a:p>
          <a:p>
            <a:r>
              <a:rPr lang="en-US" sz="1700" dirty="0"/>
              <a:t>A- liver disease</a:t>
            </a:r>
          </a:p>
          <a:p>
            <a:r>
              <a:rPr lang="en-US" sz="1700" dirty="0"/>
              <a:t>B- Arthritis .</a:t>
            </a:r>
          </a:p>
          <a:p>
            <a:r>
              <a:rPr lang="en-US" sz="1700" dirty="0"/>
              <a:t>C- Vitamin A deficiency .</a:t>
            </a:r>
          </a:p>
          <a:p>
            <a:r>
              <a:rPr lang="en-US" sz="1700" dirty="0"/>
              <a:t>D- All of the above</a:t>
            </a:r>
          </a:p>
          <a:p>
            <a:endParaRPr lang="en-US" sz="1700" b="1" u="sng" spc="-5" dirty="0">
              <a:solidFill>
                <a:srgbClr val="365F91"/>
              </a:solidFill>
              <a:uFill>
                <a:solidFill>
                  <a:srgbClr val="365F91"/>
                </a:solidFill>
              </a:uFill>
              <a:latin typeface="Cambria"/>
              <a:cs typeface="Cambria"/>
            </a:endParaRPr>
          </a:p>
          <a:p>
            <a:pPr lvl="0"/>
            <a:r>
              <a:rPr lang="en-US" sz="1700" b="1" spc="-5" dirty="0">
                <a:solidFill>
                  <a:srgbClr val="00ADA8"/>
                </a:solidFill>
                <a:uFill>
                  <a:solidFill>
                    <a:srgbClr val="365F91"/>
                  </a:solidFill>
                </a:uFill>
                <a:latin typeface="Cambria"/>
                <a:cs typeface="Cambria"/>
              </a:rPr>
              <a:t>Q2 : </a:t>
            </a:r>
            <a:r>
              <a:rPr lang="en-US" dirty="0">
                <a:solidFill>
                  <a:srgbClr val="00ADA8"/>
                </a:solidFill>
              </a:rPr>
              <a:t>Which ONE of the following is an effect of hypoalbuminemia ?</a:t>
            </a:r>
          </a:p>
          <a:p>
            <a:pPr lvl="0"/>
            <a:r>
              <a:rPr lang="en-US" dirty="0">
                <a:solidFill>
                  <a:prstClr val="black"/>
                </a:solidFill>
              </a:rPr>
              <a:t>A- Edema .</a:t>
            </a:r>
          </a:p>
          <a:p>
            <a:pPr lvl="0"/>
            <a:r>
              <a:rPr lang="en-US" dirty="0">
                <a:solidFill>
                  <a:prstClr val="black"/>
                </a:solidFill>
              </a:rPr>
              <a:t>B- inflammation .</a:t>
            </a:r>
          </a:p>
          <a:p>
            <a:pPr lvl="0"/>
            <a:r>
              <a:rPr lang="en-US" dirty="0">
                <a:solidFill>
                  <a:prstClr val="black"/>
                </a:solidFill>
              </a:rPr>
              <a:t>C- Increase transport of drugs .</a:t>
            </a:r>
          </a:p>
          <a:p>
            <a:pPr lvl="0"/>
            <a:r>
              <a:rPr lang="en-US" dirty="0">
                <a:solidFill>
                  <a:prstClr val="black"/>
                </a:solidFill>
              </a:rPr>
              <a:t>D- Plasma Ca Increase .</a:t>
            </a:r>
          </a:p>
          <a:p>
            <a:endParaRPr lang="en-US" sz="1700" dirty="0"/>
          </a:p>
          <a:p>
            <a:r>
              <a:rPr lang="en-US" sz="1700" b="1" spc="-5" dirty="0">
                <a:solidFill>
                  <a:srgbClr val="00ADA8"/>
                </a:solidFill>
                <a:uFill>
                  <a:solidFill>
                    <a:srgbClr val="365F91"/>
                  </a:solidFill>
                </a:uFill>
                <a:latin typeface="Cambria"/>
                <a:cs typeface="Cambria"/>
              </a:rPr>
              <a:t>Q3 :</a:t>
            </a:r>
            <a:r>
              <a:rPr lang="en-US" sz="1700" dirty="0">
                <a:solidFill>
                  <a:srgbClr val="00ADA8"/>
                </a:solidFill>
              </a:rPr>
              <a:t> the most common type of alpha1-Antitrypsin is ?</a:t>
            </a:r>
          </a:p>
          <a:p>
            <a:r>
              <a:rPr lang="en-US" sz="1700" dirty="0"/>
              <a:t>A- L .</a:t>
            </a:r>
          </a:p>
          <a:p>
            <a:r>
              <a:rPr lang="en-US" sz="1700" dirty="0"/>
              <a:t>B- N .</a:t>
            </a:r>
          </a:p>
          <a:p>
            <a:r>
              <a:rPr lang="en-US" sz="1700" dirty="0"/>
              <a:t>C- M .</a:t>
            </a:r>
          </a:p>
          <a:p>
            <a:r>
              <a:rPr lang="en-US" sz="1700" dirty="0"/>
              <a:t>D- both A &amp; B .</a:t>
            </a:r>
          </a:p>
        </p:txBody>
      </p:sp>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5" name="Rectangle 4"/>
          <p:cNvSpPr/>
          <p:nvPr/>
        </p:nvSpPr>
        <p:spPr>
          <a:xfrm>
            <a:off x="5915891" y="919761"/>
            <a:ext cx="6096000" cy="5078313"/>
          </a:xfrm>
          <a:prstGeom prst="rect">
            <a:avLst/>
          </a:prstGeom>
        </p:spPr>
        <p:txBody>
          <a:bodyPr>
            <a:spAutoFit/>
          </a:bodyPr>
          <a:lstStyle/>
          <a:p>
            <a:r>
              <a:rPr lang="en-US" b="1" spc="-5" dirty="0">
                <a:solidFill>
                  <a:srgbClr val="00ADA8"/>
                </a:solidFill>
                <a:uFill>
                  <a:solidFill>
                    <a:srgbClr val="365F91"/>
                  </a:solidFill>
                </a:uFill>
                <a:latin typeface="Cambria"/>
                <a:cs typeface="Cambria"/>
              </a:rPr>
              <a:t>Q4 : </a:t>
            </a:r>
            <a:r>
              <a:rPr lang="en-US" dirty="0">
                <a:solidFill>
                  <a:srgbClr val="00ADA8"/>
                </a:solidFill>
              </a:rPr>
              <a:t>Which ONE of the following is the cell that synthesize alpha-Fetoprotein ?</a:t>
            </a:r>
          </a:p>
          <a:p>
            <a:pPr rtl="1"/>
            <a:r>
              <a:rPr lang="en-US" dirty="0"/>
              <a:t>A- parenchymal cells of kidney .</a:t>
            </a:r>
          </a:p>
          <a:p>
            <a:pPr rtl="1"/>
            <a:r>
              <a:rPr lang="en-US" dirty="0"/>
              <a:t>B- parenchymal cells of liver .</a:t>
            </a:r>
          </a:p>
          <a:p>
            <a:pPr rtl="1"/>
            <a:r>
              <a:rPr lang="en-US" dirty="0"/>
              <a:t>C- lumen cells of kidney .</a:t>
            </a:r>
          </a:p>
          <a:p>
            <a:pPr rtl="1"/>
            <a:r>
              <a:rPr lang="en-US" dirty="0"/>
              <a:t>D- lumen cells of liver .</a:t>
            </a:r>
          </a:p>
          <a:p>
            <a:endParaRPr lang="en-US" dirty="0"/>
          </a:p>
          <a:p>
            <a:r>
              <a:rPr lang="en-US" b="1" spc="-5" dirty="0">
                <a:solidFill>
                  <a:srgbClr val="00ADA8"/>
                </a:solidFill>
                <a:uFill>
                  <a:solidFill>
                    <a:srgbClr val="365F91"/>
                  </a:solidFill>
                </a:uFill>
                <a:latin typeface="Cambria"/>
                <a:cs typeface="Cambria"/>
              </a:rPr>
              <a:t>Q5 : </a:t>
            </a:r>
            <a:r>
              <a:rPr lang="en-US" dirty="0">
                <a:solidFill>
                  <a:srgbClr val="00ADA8"/>
                </a:solidFill>
              </a:rPr>
              <a:t>What is the function of Haptoglobin ?</a:t>
            </a:r>
          </a:p>
          <a:p>
            <a:pPr rtl="1"/>
            <a:r>
              <a:rPr lang="en-US" dirty="0"/>
              <a:t>A-  protect against infection .</a:t>
            </a:r>
          </a:p>
          <a:p>
            <a:pPr rtl="1"/>
            <a:r>
              <a:rPr lang="en-US" dirty="0"/>
              <a:t>B- prevent HB loss from liver .</a:t>
            </a:r>
          </a:p>
          <a:p>
            <a:pPr rtl="1"/>
            <a:r>
              <a:rPr lang="en-US" dirty="0"/>
              <a:t>C- limits iron loss related to kidney .</a:t>
            </a:r>
          </a:p>
          <a:p>
            <a:r>
              <a:rPr lang="en-US" dirty="0"/>
              <a:t>D- Non of the above</a:t>
            </a:r>
          </a:p>
          <a:p>
            <a:endParaRPr lang="en-US" dirty="0"/>
          </a:p>
          <a:p>
            <a:r>
              <a:rPr lang="en-US" b="1" spc="-5" dirty="0">
                <a:solidFill>
                  <a:srgbClr val="00ADA8"/>
                </a:solidFill>
                <a:uFill>
                  <a:solidFill>
                    <a:srgbClr val="365F91"/>
                  </a:solidFill>
                </a:uFill>
                <a:latin typeface="Cambria"/>
                <a:cs typeface="Cambria"/>
              </a:rPr>
              <a:t>Q6 : </a:t>
            </a:r>
            <a:r>
              <a:rPr lang="en-US" dirty="0">
                <a:solidFill>
                  <a:srgbClr val="00ADA8"/>
                </a:solidFill>
              </a:rPr>
              <a:t>Which of the following is true regarding CRP ?</a:t>
            </a:r>
          </a:p>
          <a:p>
            <a:r>
              <a:rPr lang="en-US" dirty="0"/>
              <a:t>A- Important for phagocytosis .</a:t>
            </a:r>
          </a:p>
          <a:p>
            <a:r>
              <a:rPr lang="en-US" dirty="0"/>
              <a:t>B- synthesized by kidney .</a:t>
            </a:r>
          </a:p>
          <a:p>
            <a:r>
              <a:rPr lang="en-US" dirty="0"/>
              <a:t>C- marker for heart failure .</a:t>
            </a:r>
          </a:p>
          <a:p>
            <a:r>
              <a:rPr lang="en-US" dirty="0"/>
              <a:t>D- All of them .</a:t>
            </a:r>
          </a:p>
        </p:txBody>
      </p:sp>
    </p:spTree>
    <p:extLst>
      <p:ext uri="{BB962C8B-B14F-4D97-AF65-F5344CB8AC3E}">
        <p14:creationId xmlns:p14="http://schemas.microsoft.com/office/powerpoint/2010/main" val="1219451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6" name="Rectangle 5"/>
          <p:cNvSpPr/>
          <p:nvPr/>
        </p:nvSpPr>
        <p:spPr>
          <a:xfrm>
            <a:off x="214318" y="900715"/>
            <a:ext cx="5375992" cy="5632311"/>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Q7 : </a:t>
            </a:r>
            <a:r>
              <a:rPr lang="en-US" dirty="0">
                <a:solidFill>
                  <a:srgbClr val="00ADA8"/>
                </a:solidFill>
              </a:rPr>
              <a:t>What are the abnormalities associated with impaired alpha-fetoprotein ?</a:t>
            </a:r>
          </a:p>
          <a:p>
            <a:pPr algn="ctr"/>
            <a:endParaRPr lang="en-US" dirty="0">
              <a:solidFill>
                <a:srgbClr val="00ADA8"/>
              </a:solidFill>
            </a:endParaRPr>
          </a:p>
          <a:p>
            <a:pPr algn="ctr">
              <a:spcBef>
                <a:spcPts val="25"/>
              </a:spcBef>
              <a:tabLst>
                <a:tab pos="241300" algn="l"/>
                <a:tab pos="241935" algn="l"/>
              </a:tabLst>
            </a:pPr>
            <a:r>
              <a:rPr lang="en-US" spc="-10" dirty="0">
                <a:solidFill>
                  <a:schemeClr val="bg1">
                    <a:lumMod val="75000"/>
                  </a:schemeClr>
                </a:solidFill>
                <a:cs typeface="Calibri"/>
              </a:rPr>
              <a:t>1- Elevated maternal AFP levels are associated with:</a:t>
            </a:r>
          </a:p>
          <a:p>
            <a:pPr algn="ctr">
              <a:spcBef>
                <a:spcPts val="25"/>
              </a:spcBef>
              <a:tabLst>
                <a:tab pos="241300" algn="l"/>
                <a:tab pos="241935" algn="l"/>
              </a:tabLst>
            </a:pPr>
            <a:r>
              <a:rPr lang="en-US" spc="-10" dirty="0">
                <a:solidFill>
                  <a:schemeClr val="bg1">
                    <a:lumMod val="75000"/>
                  </a:schemeClr>
                </a:solidFill>
                <a:cs typeface="Calibri"/>
              </a:rPr>
              <a:t>Neural tube defect (spina bifida), anencephaly</a:t>
            </a:r>
          </a:p>
          <a:p>
            <a:pPr algn="ctr">
              <a:spcBef>
                <a:spcPts val="25"/>
              </a:spcBef>
              <a:tabLst>
                <a:tab pos="241300" algn="l"/>
                <a:tab pos="241935" algn="l"/>
              </a:tabLst>
            </a:pPr>
            <a:r>
              <a:rPr lang="en-US" spc="-10" dirty="0">
                <a:solidFill>
                  <a:schemeClr val="bg1">
                    <a:lumMod val="75000"/>
                  </a:schemeClr>
                </a:solidFill>
                <a:cs typeface="Calibri"/>
              </a:rPr>
              <a:t>2- Decreased maternal AFP levels are associated with:</a:t>
            </a:r>
          </a:p>
          <a:p>
            <a:pPr algn="ctr">
              <a:spcBef>
                <a:spcPts val="25"/>
              </a:spcBef>
              <a:tabLst>
                <a:tab pos="241300" algn="l"/>
                <a:tab pos="241935" algn="l"/>
              </a:tabLst>
            </a:pPr>
            <a:r>
              <a:rPr lang="en-US" spc="-10" dirty="0">
                <a:solidFill>
                  <a:schemeClr val="bg1">
                    <a:lumMod val="75000"/>
                  </a:schemeClr>
                </a:solidFill>
                <a:cs typeface="Calibri"/>
              </a:rPr>
              <a:t>Increased risk of Down syndrome</a:t>
            </a:r>
          </a:p>
          <a:p>
            <a:pPr algn="ctr">
              <a:spcBef>
                <a:spcPts val="25"/>
              </a:spcBef>
              <a:tabLst>
                <a:tab pos="241300" algn="l"/>
                <a:tab pos="241935" algn="l"/>
              </a:tabLst>
            </a:pPr>
            <a:r>
              <a:rPr lang="en-US" spc="-10" dirty="0">
                <a:solidFill>
                  <a:schemeClr val="bg1">
                    <a:lumMod val="75000"/>
                  </a:schemeClr>
                </a:solidFill>
                <a:cs typeface="Calibri"/>
              </a:rPr>
              <a:t>3- AFP is a tumor marker for:</a:t>
            </a:r>
          </a:p>
          <a:p>
            <a:pPr algn="ctr">
              <a:spcBef>
                <a:spcPts val="25"/>
              </a:spcBef>
              <a:tabLst>
                <a:tab pos="241300" algn="l"/>
                <a:tab pos="241935" algn="l"/>
              </a:tabLst>
            </a:pPr>
            <a:r>
              <a:rPr lang="en-US" spc="-10" dirty="0">
                <a:solidFill>
                  <a:schemeClr val="bg1">
                    <a:lumMod val="75000"/>
                  </a:schemeClr>
                </a:solidFill>
                <a:cs typeface="Calibri"/>
              </a:rPr>
              <a:t>	Hepatoma and testicular cancer</a:t>
            </a:r>
          </a:p>
          <a:p>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Q8 : </a:t>
            </a:r>
            <a:r>
              <a:rPr lang="en-US" dirty="0">
                <a:solidFill>
                  <a:srgbClr val="00ADA8"/>
                </a:solidFill>
              </a:rPr>
              <a:t>Determine two causes and associated conditions of hypoalbuminemia ?</a:t>
            </a:r>
          </a:p>
          <a:p>
            <a:pPr algn="ctr">
              <a:spcBef>
                <a:spcPts val="25"/>
              </a:spcBef>
              <a:tabLst>
                <a:tab pos="241300" algn="l"/>
                <a:tab pos="241935" algn="l"/>
              </a:tabLst>
            </a:pPr>
            <a:r>
              <a:rPr lang="en-US" spc="-10" dirty="0">
                <a:solidFill>
                  <a:schemeClr val="bg1">
                    <a:lumMod val="75000"/>
                  </a:schemeClr>
                </a:solidFill>
                <a:cs typeface="Calibri"/>
              </a:rPr>
              <a:t>1- Decreased albumin synthesis (liver cirrhosis, malnutrition)</a:t>
            </a:r>
          </a:p>
          <a:p>
            <a:pPr algn="ctr">
              <a:spcBef>
                <a:spcPts val="25"/>
              </a:spcBef>
              <a:tabLst>
                <a:tab pos="241300" algn="l"/>
                <a:tab pos="241935" algn="l"/>
              </a:tabLst>
            </a:pPr>
            <a:r>
              <a:rPr lang="en-US" spc="-10" dirty="0">
                <a:solidFill>
                  <a:schemeClr val="bg1">
                    <a:lumMod val="75000"/>
                  </a:schemeClr>
                </a:solidFill>
                <a:cs typeface="Calibri"/>
              </a:rPr>
              <a:t>2- Increased losses of albumin</a:t>
            </a:r>
          </a:p>
          <a:p>
            <a:pPr marL="285750" indent="-285750" algn="ctr">
              <a:spcBef>
                <a:spcPts val="25"/>
              </a:spcBef>
              <a:buFont typeface="Arial" charset="0"/>
              <a:buChar char="•"/>
              <a:tabLst>
                <a:tab pos="241300" algn="l"/>
                <a:tab pos="241935" algn="l"/>
              </a:tabLst>
            </a:pPr>
            <a:r>
              <a:rPr lang="en-US" spc="-10" dirty="0">
                <a:solidFill>
                  <a:schemeClr val="bg1">
                    <a:lumMod val="75000"/>
                  </a:schemeClr>
                </a:solidFill>
                <a:cs typeface="Calibri"/>
              </a:rPr>
              <a:t>Increased catabolism in infections</a:t>
            </a:r>
          </a:p>
          <a:p>
            <a:pPr marL="285750" indent="-285750" algn="ctr">
              <a:spcBef>
                <a:spcPts val="25"/>
              </a:spcBef>
              <a:buFont typeface="Arial" charset="0"/>
              <a:buChar char="•"/>
              <a:tabLst>
                <a:tab pos="241300" algn="l"/>
                <a:tab pos="241935" algn="l"/>
              </a:tabLst>
            </a:pPr>
            <a:r>
              <a:rPr lang="en-US" spc="-10" dirty="0">
                <a:solidFill>
                  <a:schemeClr val="bg1">
                    <a:lumMod val="75000"/>
                  </a:schemeClr>
                </a:solidFill>
                <a:cs typeface="Calibri"/>
              </a:rPr>
              <a:t>Excessive excretion by the kidneys (nephrotic syndrome)</a:t>
            </a:r>
          </a:p>
          <a:p>
            <a:endParaRPr lang="en-US" dirty="0">
              <a:solidFill>
                <a:srgbClr val="00ADA8"/>
              </a:solidFill>
            </a:endParaRPr>
          </a:p>
          <a:p>
            <a:endParaRPr lang="en-US" dirty="0">
              <a:solidFill>
                <a:srgbClr val="00ADA8"/>
              </a:solidFill>
            </a:endParaRPr>
          </a:p>
        </p:txBody>
      </p:sp>
      <p:sp>
        <p:nvSpPr>
          <p:cNvPr id="7" name="TextBox 6"/>
          <p:cNvSpPr txBox="1"/>
          <p:nvPr/>
        </p:nvSpPr>
        <p:spPr>
          <a:xfrm>
            <a:off x="7559594" y="6519446"/>
            <a:ext cx="3197306" cy="338554"/>
          </a:xfrm>
          <a:prstGeom prst="rect">
            <a:avLst/>
          </a:prstGeom>
          <a:noFill/>
        </p:spPr>
        <p:txBody>
          <a:bodyPr wrap="square" rtlCol="0">
            <a:spAutoFit/>
          </a:bodyPr>
          <a:lstStyle/>
          <a:p>
            <a:r>
              <a:rPr lang="en-US" sz="1600" dirty="0"/>
              <a:t>1) A    2) A    3) C    4) B    5) C    6) A    </a:t>
            </a:r>
          </a:p>
        </p:txBody>
      </p:sp>
      <p:sp>
        <p:nvSpPr>
          <p:cNvPr id="8" name="TextBox 7">
            <a:hlinkClick r:id="rId2"/>
          </p:cNvPr>
          <p:cNvSpPr txBox="1"/>
          <p:nvPr/>
        </p:nvSpPr>
        <p:spPr>
          <a:xfrm>
            <a:off x="7274618" y="5802602"/>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90581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7028" y="2677708"/>
            <a:ext cx="2691121" cy="3416320"/>
          </a:xfrm>
          <a:prstGeom prst="rect">
            <a:avLst/>
          </a:prstGeom>
          <a:noFill/>
        </p:spPr>
        <p:txBody>
          <a:bodyPr wrap="square" rtlCol="0">
            <a:spAutoFit/>
          </a:bodyPr>
          <a:lstStyle/>
          <a:p>
            <a:pPr>
              <a:lnSpc>
                <a:spcPct val="200000"/>
              </a:lnSpc>
            </a:pPr>
            <a:r>
              <a:rPr lang="en-US" b="1" dirty="0">
                <a:solidFill>
                  <a:srgbClr val="4C8180"/>
                </a:solidFill>
              </a:rPr>
              <a:t>Naser abu-dujain</a:t>
            </a:r>
          </a:p>
          <a:p>
            <a:pPr>
              <a:lnSpc>
                <a:spcPct val="200000"/>
              </a:lnSpc>
            </a:pPr>
            <a:r>
              <a:rPr lang="en-US" b="1" dirty="0" err="1">
                <a:solidFill>
                  <a:srgbClr val="4C8180"/>
                </a:solidFill>
              </a:rPr>
              <a:t>Mohannad</a:t>
            </a:r>
            <a:r>
              <a:rPr lang="en-US" b="1" dirty="0">
                <a:solidFill>
                  <a:srgbClr val="4C8180"/>
                </a:solidFill>
              </a:rPr>
              <a:t> </a:t>
            </a:r>
            <a:r>
              <a:rPr lang="en-US" b="1" dirty="0" err="1" smtClean="0">
                <a:solidFill>
                  <a:srgbClr val="4C8180"/>
                </a:solidFill>
              </a:rPr>
              <a:t>alzahrani</a:t>
            </a:r>
            <a:endParaRPr lang="en-US" b="1" dirty="0" smtClean="0">
              <a:solidFill>
                <a:srgbClr val="4C8180"/>
              </a:solidFill>
            </a:endParaRPr>
          </a:p>
          <a:p>
            <a:pPr>
              <a:lnSpc>
                <a:spcPct val="200000"/>
              </a:lnSpc>
            </a:pPr>
            <a:r>
              <a:rPr lang="en-US" b="1" dirty="0" err="1">
                <a:solidFill>
                  <a:srgbClr val="4C8180"/>
                </a:solidFill>
              </a:rPr>
              <a:t>Bushra</a:t>
            </a:r>
            <a:r>
              <a:rPr lang="en-US" b="1" dirty="0">
                <a:solidFill>
                  <a:srgbClr val="4C8180"/>
                </a:solidFill>
              </a:rPr>
              <a:t> </a:t>
            </a:r>
            <a:r>
              <a:rPr lang="en-US" b="1" dirty="0" err="1" smtClean="0">
                <a:solidFill>
                  <a:srgbClr val="4C8180"/>
                </a:solidFill>
              </a:rPr>
              <a:t>Kokandi</a:t>
            </a:r>
            <a:endParaRPr lang="en-US" b="1" dirty="0" smtClean="0">
              <a:solidFill>
                <a:srgbClr val="4C8180"/>
              </a:solidFill>
            </a:endParaRPr>
          </a:p>
          <a:p>
            <a:pPr>
              <a:lnSpc>
                <a:spcPct val="200000"/>
              </a:lnSpc>
            </a:pPr>
            <a:r>
              <a:rPr lang="en-US" b="1" dirty="0" smtClean="0">
                <a:solidFill>
                  <a:srgbClr val="4C8180"/>
                </a:solidFill>
              </a:rPr>
              <a:t>Haifa bin </a:t>
            </a:r>
            <a:r>
              <a:rPr lang="en-US" b="1" dirty="0" err="1" smtClean="0">
                <a:solidFill>
                  <a:srgbClr val="4C8180"/>
                </a:solidFill>
              </a:rPr>
              <a:t>taleb</a:t>
            </a:r>
            <a:endParaRPr lang="en-US" b="1" dirty="0" smtClean="0">
              <a:solidFill>
                <a:srgbClr val="4C8180"/>
              </a:solidFill>
            </a:endParaRPr>
          </a:p>
          <a:p>
            <a:pPr>
              <a:lnSpc>
                <a:spcPct val="200000"/>
              </a:lnSpc>
            </a:pPr>
            <a:r>
              <a:rPr lang="en-US" b="1" smtClean="0">
                <a:solidFill>
                  <a:srgbClr val="4C8180"/>
                </a:solidFill>
              </a:rPr>
              <a:t>Zaina</a:t>
            </a:r>
            <a:r>
              <a:rPr lang="en-US" b="1" dirty="0" smtClean="0">
                <a:solidFill>
                  <a:srgbClr val="4C8180"/>
                </a:solidFill>
              </a:rPr>
              <a:t> </a:t>
            </a:r>
            <a:r>
              <a:rPr lang="en-US" b="1" dirty="0" err="1" smtClean="0">
                <a:solidFill>
                  <a:srgbClr val="4C8180"/>
                </a:solidFill>
              </a:rPr>
              <a:t>alkaff</a:t>
            </a:r>
            <a:endParaRPr lang="en-US" b="1" dirty="0" smtClean="0">
              <a:solidFill>
                <a:srgbClr val="4C8180"/>
              </a:solidFill>
            </a:endParaRPr>
          </a:p>
          <a:p>
            <a:pPr>
              <a:lnSpc>
                <a:spcPct val="200000"/>
              </a:lnSpc>
            </a:pPr>
            <a:endParaRPr lang="en-US" b="1" dirty="0">
              <a:solidFill>
                <a:srgbClr val="4C8180"/>
              </a:solidFill>
            </a:endParaRPr>
          </a:p>
        </p:txBody>
      </p:sp>
    </p:spTree>
    <p:extLst>
      <p:ext uri="{BB962C8B-B14F-4D97-AF65-F5344CB8AC3E}">
        <p14:creationId xmlns:p14="http://schemas.microsoft.com/office/powerpoint/2010/main" val="277512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16613" y="106716"/>
            <a:ext cx="3602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200" dirty="0" smtClean="0">
                <a:solidFill>
                  <a:srgbClr val="4C8180"/>
                </a:solidFill>
                <a:latin typeface="Century Gothic" charset="0"/>
                <a:ea typeface="Century Gothic" charset="0"/>
                <a:cs typeface="Century Gothic" charset="0"/>
              </a:rPr>
              <a:t>Lecture overview</a:t>
            </a:r>
            <a:endParaRPr lang="en-US" altLang="en-US" sz="2800" dirty="0">
              <a:solidFill>
                <a:srgbClr val="3C15AB"/>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826" t="3053" r="2260" b="4289"/>
          <a:stretch/>
        </p:blipFill>
        <p:spPr>
          <a:xfrm>
            <a:off x="929960" y="819827"/>
            <a:ext cx="10411808" cy="5965847"/>
          </a:xfrm>
          <a:prstGeom prst="rect">
            <a:avLst/>
          </a:prstGeom>
        </p:spPr>
      </p:pic>
    </p:spTree>
    <p:extLst>
      <p:ext uri="{BB962C8B-B14F-4D97-AF65-F5344CB8AC3E}">
        <p14:creationId xmlns:p14="http://schemas.microsoft.com/office/powerpoint/2010/main" val="549309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57937" y="2906889"/>
            <a:ext cx="2871537" cy="523220"/>
          </a:xfrm>
          <a:prstGeom prst="rect">
            <a:avLst/>
          </a:prstGeom>
          <a:noFill/>
        </p:spPr>
        <p:txBody>
          <a:bodyPr wrap="square" rtlCol="0" anchor="ctr">
            <a:spAutoFit/>
          </a:bodyPr>
          <a:lstStyle/>
          <a:p>
            <a:pPr algn="ctr"/>
            <a:r>
              <a:rPr lang="en-US" sz="2800" smtClean="0">
                <a:solidFill>
                  <a:srgbClr val="33A6C6"/>
                </a:solidFill>
              </a:rPr>
              <a:t>Review the notes</a:t>
            </a:r>
            <a:endParaRPr lang="en-US" sz="2800">
              <a:solidFill>
                <a:srgbClr val="33A6C6"/>
              </a:solidFill>
            </a:endParaRPr>
          </a:p>
        </p:txBody>
      </p:sp>
    </p:spTree>
    <p:extLst>
      <p:ext uri="{BB962C8B-B14F-4D97-AF65-F5344CB8AC3E}">
        <p14:creationId xmlns:p14="http://schemas.microsoft.com/office/powerpoint/2010/main" val="148820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4918" y="666090"/>
            <a:ext cx="5463487" cy="4610621"/>
          </a:xfrm>
          <a:prstGeom prst="rect">
            <a:avLst/>
          </a:prstGeom>
          <a:noFill/>
          <a:ln w="9525">
            <a:noFill/>
            <a:miter lim="800000"/>
            <a:headEnd/>
            <a:tailEnd/>
          </a:ln>
        </p:spPr>
        <p:txBody>
          <a:bodyPr wrap="square" tIns="0" bIns="0" anchor="ctr">
            <a:spAutoFit/>
          </a:bodyPr>
          <a:lstStyle/>
          <a:p>
            <a:pPr fontAlgn="auto">
              <a:lnSpc>
                <a:spcPct val="150000"/>
              </a:lnSpc>
              <a:spcBef>
                <a:spcPct val="20000"/>
              </a:spcBef>
              <a:spcAft>
                <a:spcPts val="0"/>
              </a:spcAft>
              <a:buClr>
                <a:srgbClr val="4B8180"/>
              </a:buClr>
              <a:buSzPct val="95000"/>
              <a:defRPr/>
            </a:pPr>
            <a:endParaRPr lang="en-US" b="1" dirty="0">
              <a:solidFill>
                <a:srgbClr val="002060"/>
              </a:solidFill>
              <a:latin typeface="Constantia"/>
              <a:ea typeface="ＭＳ Ｐゴシック" charset="0"/>
            </a:endParaRPr>
          </a:p>
          <a:p>
            <a:pPr marL="183833" indent="-274320" fontAlgn="auto">
              <a:lnSpc>
                <a:spcPct val="150000"/>
              </a:lnSpc>
              <a:spcBef>
                <a:spcPct val="20000"/>
              </a:spcBef>
              <a:spcAft>
                <a:spcPts val="0"/>
              </a:spcAft>
              <a:buClr>
                <a:srgbClr val="4B8180"/>
              </a:buClr>
              <a:buSzPct val="85000"/>
              <a:buFont typeface="Wingdings 2"/>
              <a:buChar char=""/>
              <a:defRPr/>
            </a:pPr>
            <a:r>
              <a:rPr lang="en-US" dirty="0">
                <a:solidFill>
                  <a:srgbClr val="334E5D"/>
                </a:solidFill>
              </a:rPr>
              <a:t>Plasma contains &gt; 300 different proteins</a:t>
            </a:r>
          </a:p>
          <a:p>
            <a:pPr marL="183833" indent="-274320" fontAlgn="auto">
              <a:lnSpc>
                <a:spcPct val="150000"/>
              </a:lnSpc>
              <a:spcBef>
                <a:spcPct val="20000"/>
              </a:spcBef>
              <a:spcAft>
                <a:spcPts val="0"/>
              </a:spcAft>
              <a:buClr>
                <a:srgbClr val="4B8180"/>
              </a:buClr>
              <a:buSzPct val="85000"/>
              <a:buFont typeface="Wingdings 2"/>
              <a:buChar char=""/>
              <a:defRPr/>
            </a:pPr>
            <a:endParaRPr lang="en-US" dirty="0">
              <a:solidFill>
                <a:srgbClr val="334E5D"/>
              </a:solidFill>
            </a:endParaRPr>
          </a:p>
          <a:p>
            <a:pPr marL="183833" indent="-274320" fontAlgn="auto">
              <a:lnSpc>
                <a:spcPct val="150000"/>
              </a:lnSpc>
              <a:spcBef>
                <a:spcPct val="20000"/>
              </a:spcBef>
              <a:spcAft>
                <a:spcPts val="0"/>
              </a:spcAft>
              <a:buClr>
                <a:srgbClr val="4B8180"/>
              </a:buClr>
              <a:buSzPct val="85000"/>
              <a:buFont typeface="Wingdings 2"/>
              <a:buChar char=""/>
              <a:defRPr/>
            </a:pPr>
            <a:r>
              <a:rPr lang="en-US" dirty="0">
                <a:solidFill>
                  <a:srgbClr val="334E5D"/>
                </a:solidFill>
              </a:rPr>
              <a:t>Many pathological conditions affect level of pps</a:t>
            </a:r>
          </a:p>
          <a:p>
            <a:pPr marL="183833" indent="-274320" fontAlgn="auto">
              <a:lnSpc>
                <a:spcPct val="150000"/>
              </a:lnSpc>
              <a:spcBef>
                <a:spcPct val="20000"/>
              </a:spcBef>
              <a:spcAft>
                <a:spcPts val="0"/>
              </a:spcAft>
              <a:buClr>
                <a:srgbClr val="4B8180"/>
              </a:buClr>
              <a:buSzPct val="85000"/>
              <a:buFont typeface="Wingdings 2"/>
              <a:buChar char=""/>
              <a:defRPr/>
            </a:pPr>
            <a:endParaRPr lang="en-US" dirty="0">
              <a:solidFill>
                <a:srgbClr val="334E5D"/>
              </a:solidFill>
            </a:endParaRPr>
          </a:p>
          <a:p>
            <a:pPr marL="183833" indent="-274320" fontAlgn="auto">
              <a:lnSpc>
                <a:spcPct val="150000"/>
              </a:lnSpc>
              <a:spcBef>
                <a:spcPct val="20000"/>
              </a:spcBef>
              <a:spcAft>
                <a:spcPts val="0"/>
              </a:spcAft>
              <a:buClr>
                <a:srgbClr val="4B8180"/>
              </a:buClr>
              <a:buSzPct val="85000"/>
              <a:buFont typeface="Wingdings 2"/>
              <a:buChar char=""/>
              <a:defRPr/>
            </a:pPr>
            <a:r>
              <a:rPr lang="en-US" b="1" dirty="0">
                <a:solidFill>
                  <a:srgbClr val="334E5D"/>
                </a:solidFill>
              </a:rPr>
              <a:t>Mostly synthesized in </a:t>
            </a:r>
            <a:r>
              <a:rPr lang="en-US" b="1" dirty="0">
                <a:solidFill>
                  <a:srgbClr val="FF0000"/>
                </a:solidFill>
              </a:rPr>
              <a:t>the liver</a:t>
            </a:r>
          </a:p>
          <a:p>
            <a:pPr marL="183833" indent="-274320" fontAlgn="auto">
              <a:lnSpc>
                <a:spcPct val="150000"/>
              </a:lnSpc>
              <a:spcBef>
                <a:spcPct val="20000"/>
              </a:spcBef>
              <a:spcAft>
                <a:spcPts val="0"/>
              </a:spcAft>
              <a:buClr>
                <a:srgbClr val="4B8180"/>
              </a:buClr>
              <a:buSzPct val="85000"/>
              <a:buFont typeface="Wingdings 2"/>
              <a:buChar char=""/>
              <a:defRPr/>
            </a:pPr>
            <a:endParaRPr lang="en-US" b="1" dirty="0">
              <a:solidFill>
                <a:srgbClr val="FF0000"/>
              </a:solidFill>
            </a:endParaRPr>
          </a:p>
          <a:p>
            <a:pPr marL="183833" indent="-274320" fontAlgn="auto">
              <a:lnSpc>
                <a:spcPct val="150000"/>
              </a:lnSpc>
              <a:spcBef>
                <a:spcPct val="20000"/>
              </a:spcBef>
              <a:spcAft>
                <a:spcPts val="0"/>
              </a:spcAft>
              <a:buClr>
                <a:srgbClr val="4B8180"/>
              </a:buClr>
              <a:buSzPct val="85000"/>
              <a:buFont typeface="Wingdings 2"/>
              <a:buChar char=""/>
              <a:defRPr/>
            </a:pPr>
            <a:r>
              <a:rPr lang="en-US" dirty="0">
                <a:solidFill>
                  <a:srgbClr val="334E5D"/>
                </a:solidFill>
              </a:rPr>
              <a:t>Some are produced in other sites</a:t>
            </a:r>
          </a:p>
          <a:p>
            <a:pPr marL="183833" indent="-274320" fontAlgn="auto">
              <a:lnSpc>
                <a:spcPct val="150000"/>
              </a:lnSpc>
              <a:spcBef>
                <a:spcPct val="20000"/>
              </a:spcBef>
              <a:spcAft>
                <a:spcPts val="0"/>
              </a:spcAft>
              <a:buClr>
                <a:srgbClr val="4B8180"/>
              </a:buClr>
              <a:buSzPct val="85000"/>
              <a:buFont typeface="Wingdings 2"/>
              <a:buChar char=""/>
              <a:defRPr/>
            </a:pPr>
            <a:endParaRPr lang="en-US" dirty="0">
              <a:solidFill>
                <a:srgbClr val="334E5D"/>
              </a:solidFill>
            </a:endParaRPr>
          </a:p>
          <a:p>
            <a:pPr marL="183833" indent="-274320" fontAlgn="auto">
              <a:lnSpc>
                <a:spcPct val="150000"/>
              </a:lnSpc>
              <a:spcBef>
                <a:spcPct val="20000"/>
              </a:spcBef>
              <a:spcAft>
                <a:spcPts val="0"/>
              </a:spcAft>
              <a:buClr>
                <a:srgbClr val="4B8180"/>
              </a:buClr>
              <a:buSzPct val="85000"/>
              <a:buFont typeface="Wingdings 2"/>
              <a:buChar char=""/>
              <a:defRPr/>
            </a:pPr>
            <a:r>
              <a:rPr lang="en-US" dirty="0">
                <a:solidFill>
                  <a:srgbClr val="334E5D"/>
                </a:solidFill>
              </a:rPr>
              <a:t>A normal adult contains ~70 g/L of pps</a:t>
            </a:r>
          </a:p>
        </p:txBody>
      </p:sp>
      <p:sp>
        <p:nvSpPr>
          <p:cNvPr id="3" name="Rectangle 2"/>
          <p:cNvSpPr>
            <a:spLocks noChangeArrowheads="1"/>
          </p:cNvSpPr>
          <p:nvPr/>
        </p:nvSpPr>
        <p:spPr bwMode="auto">
          <a:xfrm>
            <a:off x="416613" y="106716"/>
            <a:ext cx="43989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200" dirty="0">
                <a:solidFill>
                  <a:srgbClr val="4C8180"/>
                </a:solidFill>
                <a:latin typeface="Century Gothic" charset="0"/>
                <a:ea typeface="Century Gothic" charset="0"/>
                <a:cs typeface="Century Gothic" charset="0"/>
              </a:rPr>
              <a:t>Plasma Proteins (pps)</a:t>
            </a:r>
            <a:endParaRPr lang="en-US" altLang="en-US" sz="2800" dirty="0">
              <a:solidFill>
                <a:srgbClr val="3C15AB"/>
              </a:solidFill>
            </a:endParaRPr>
          </a:p>
        </p:txBody>
      </p:sp>
      <p:sp>
        <p:nvSpPr>
          <p:cNvPr id="4" name="Rectangle 3"/>
          <p:cNvSpPr>
            <a:spLocks noChangeArrowheads="1"/>
          </p:cNvSpPr>
          <p:nvPr/>
        </p:nvSpPr>
        <p:spPr bwMode="auto">
          <a:xfrm>
            <a:off x="3793119" y="5528405"/>
            <a:ext cx="4130297"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nchor="ctr">
            <a:spAutoFit/>
          </a:bodyPr>
          <a:lstStyle/>
          <a:p>
            <a:pPr marL="183833" indent="-274320">
              <a:lnSpc>
                <a:spcPct val="150000"/>
              </a:lnSpc>
              <a:spcBef>
                <a:spcPct val="20000"/>
              </a:spcBef>
              <a:buClr>
                <a:srgbClr val="4B8180"/>
              </a:buClr>
              <a:buSzPct val="85000"/>
              <a:buFont typeface="Wingdings 2"/>
              <a:buChar char=""/>
              <a:defRPr/>
            </a:pPr>
            <a:endParaRPr lang="en-US" dirty="0">
              <a:solidFill>
                <a:srgbClr val="334E5D"/>
              </a:solidFill>
            </a:endParaRPr>
          </a:p>
          <a:p>
            <a:pPr marL="183833" indent="-274320">
              <a:lnSpc>
                <a:spcPct val="150000"/>
              </a:lnSpc>
              <a:spcBef>
                <a:spcPct val="20000"/>
              </a:spcBef>
              <a:buClr>
                <a:srgbClr val="4B8180"/>
              </a:buClr>
              <a:buSzPct val="85000"/>
              <a:buFont typeface="Wingdings 2"/>
              <a:buChar char=""/>
              <a:defRPr/>
            </a:pPr>
            <a:endParaRPr lang="en-US" dirty="0">
              <a:solidFill>
                <a:srgbClr val="334E5D"/>
              </a:solidFill>
            </a:endParaRPr>
          </a:p>
        </p:txBody>
      </p:sp>
      <p:sp>
        <p:nvSpPr>
          <p:cNvPr id="10" name="TextBox 9"/>
          <p:cNvSpPr txBox="1"/>
          <p:nvPr/>
        </p:nvSpPr>
        <p:spPr>
          <a:xfrm>
            <a:off x="416612" y="4421875"/>
            <a:ext cx="5752175" cy="369332"/>
          </a:xfrm>
          <a:prstGeom prst="rect">
            <a:avLst/>
          </a:prstGeom>
          <a:noFill/>
        </p:spPr>
        <p:txBody>
          <a:bodyPr wrap="square" rtlCol="0">
            <a:spAutoFit/>
          </a:bodyPr>
          <a:lstStyle/>
          <a:p>
            <a:r>
              <a:rPr lang="en-US" dirty="0" smtClean="0">
                <a:solidFill>
                  <a:srgbClr val="00B050"/>
                </a:solidFill>
              </a:rPr>
              <a:t>Such as: antibodies which are produced in lymphocytes</a:t>
            </a:r>
            <a:endParaRPr lang="en-US" dirty="0">
              <a:solidFill>
                <a:srgbClr val="00B050"/>
              </a:solidFill>
            </a:endParaRPr>
          </a:p>
        </p:txBody>
      </p:sp>
    </p:spTree>
    <p:extLst>
      <p:ext uri="{BB962C8B-B14F-4D97-AF65-F5344CB8AC3E}">
        <p14:creationId xmlns:p14="http://schemas.microsoft.com/office/powerpoint/2010/main" val="1146982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8191" y="81314"/>
            <a:ext cx="3393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200" dirty="0">
                <a:solidFill>
                  <a:srgbClr val="4C8180"/>
                </a:solidFill>
                <a:latin typeface="Century Gothic" charset="0"/>
                <a:ea typeface="Century Gothic" charset="0"/>
                <a:cs typeface="Century Gothic" charset="0"/>
              </a:rPr>
              <a:t>Functions of pps</a:t>
            </a:r>
          </a:p>
        </p:txBody>
      </p:sp>
      <p:graphicFrame>
        <p:nvGraphicFramePr>
          <p:cNvPr id="3" name="Diagram 2"/>
          <p:cNvGraphicFramePr/>
          <p:nvPr>
            <p:extLst>
              <p:ext uri="{D42A27DB-BD31-4B8C-83A1-F6EECF244321}">
                <p14:modId xmlns:p14="http://schemas.microsoft.com/office/powerpoint/2010/main" val="1434270307"/>
              </p:ext>
            </p:extLst>
          </p:nvPr>
        </p:nvGraphicFramePr>
        <p:xfrm>
          <a:off x="873458" y="447151"/>
          <a:ext cx="9962864" cy="5865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273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39700" y="127000"/>
            <a:ext cx="66479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200" dirty="0">
                <a:solidFill>
                  <a:srgbClr val="4C8180"/>
                </a:solidFill>
                <a:latin typeface="Century Gothic" charset="0"/>
                <a:ea typeface="Century Gothic" charset="0"/>
                <a:cs typeface="Century Gothic" charset="0"/>
              </a:rPr>
              <a:t>Measurement of Plasma Proteins</a:t>
            </a:r>
          </a:p>
        </p:txBody>
      </p:sp>
      <p:sp>
        <p:nvSpPr>
          <p:cNvPr id="10" name="TextBox 9">
            <a:extLst>
              <a:ext uri="{FF2B5EF4-FFF2-40B4-BE49-F238E27FC236}">
                <a16:creationId xmlns:a16="http://schemas.microsoft.com/office/drawing/2014/main" xmlns="" id="{CE4A9941-29D7-4542-A72E-A399AFE6381B}"/>
              </a:ext>
            </a:extLst>
          </p:cNvPr>
          <p:cNvSpPr txBox="1"/>
          <p:nvPr/>
        </p:nvSpPr>
        <p:spPr>
          <a:xfrm>
            <a:off x="8762374" y="49902"/>
            <a:ext cx="3365458" cy="2308324"/>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B050"/>
                </a:solidFill>
              </a:rPr>
              <a:t>Semi quantitative is getting an idea of the quantity not an exact number</a:t>
            </a:r>
            <a:r>
              <a:rPr lang="en-US" dirty="0" smtClean="0">
                <a:solidFill>
                  <a:srgbClr val="00B050"/>
                </a:solidFill>
              </a:rPr>
              <a:t>.</a:t>
            </a:r>
          </a:p>
          <a:p>
            <a:pPr algn="ctr"/>
            <a:r>
              <a:rPr lang="en-US" dirty="0" smtClean="0">
                <a:solidFill>
                  <a:srgbClr val="00B050"/>
                </a:solidFill>
              </a:rPr>
              <a:t>Ex</a:t>
            </a:r>
            <a:r>
              <a:rPr lang="en-US" dirty="0">
                <a:solidFill>
                  <a:srgbClr val="00B050"/>
                </a:solidFill>
              </a:rPr>
              <a:t>” There is protein X we study its level in a healthy population we come up with a range and then compare it to a person showing symptoms.</a:t>
            </a:r>
          </a:p>
        </p:txBody>
      </p:sp>
      <p:sp>
        <p:nvSpPr>
          <p:cNvPr id="8" name="TextBox 7"/>
          <p:cNvSpPr txBox="1"/>
          <p:nvPr/>
        </p:nvSpPr>
        <p:spPr>
          <a:xfrm>
            <a:off x="8762374" y="2390310"/>
            <a:ext cx="3365458" cy="397031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b="1" u="sng" dirty="0">
                <a:solidFill>
                  <a:srgbClr val="00B050"/>
                </a:solidFill>
              </a:rPr>
              <a:t>Electrophoresis</a:t>
            </a:r>
            <a:r>
              <a:rPr lang="en-US" dirty="0">
                <a:solidFill>
                  <a:srgbClr val="00B050"/>
                </a:solidFill>
              </a:rPr>
              <a:t>: An electrical field is applied to a mixture of proteins to separate it. Separation is based on the size of the molecule. The smallest is the fastest, the heaviest is the slowest. And all of them move to the positive charge.</a:t>
            </a:r>
          </a:p>
          <a:p>
            <a:pPr algn="ctr"/>
            <a:r>
              <a:rPr lang="en-US" dirty="0">
                <a:solidFill>
                  <a:srgbClr val="00B050"/>
                </a:solidFill>
              </a:rPr>
              <a:t>We’ll also need a medium for the proteins: gel or paper but usually a gel is used. After separation there a couple of ways to visualize them: by staining them or by binding them to antibodies.</a:t>
            </a:r>
          </a:p>
        </p:txBody>
      </p:sp>
      <p:graphicFrame>
        <p:nvGraphicFramePr>
          <p:cNvPr id="4" name="Diagram 3"/>
          <p:cNvGraphicFramePr/>
          <p:nvPr>
            <p:extLst>
              <p:ext uri="{D42A27DB-BD31-4B8C-83A1-F6EECF244321}">
                <p14:modId xmlns:p14="http://schemas.microsoft.com/office/powerpoint/2010/main" val="1415371462"/>
              </p:ext>
            </p:extLst>
          </p:nvPr>
        </p:nvGraphicFramePr>
        <p:xfrm>
          <a:off x="-669350" y="872195"/>
          <a:ext cx="10058400" cy="5830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0086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39700" y="127000"/>
            <a:ext cx="66479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200" dirty="0">
                <a:solidFill>
                  <a:srgbClr val="4C8180"/>
                </a:solidFill>
                <a:latin typeface="Century Gothic" charset="0"/>
                <a:ea typeface="Century Gothic" charset="0"/>
                <a:cs typeface="Century Gothic" charset="0"/>
              </a:rPr>
              <a:t>Measurement of Plasma Proteins</a:t>
            </a:r>
          </a:p>
        </p:txBody>
      </p:sp>
      <p:sp>
        <p:nvSpPr>
          <p:cNvPr id="4" name="TextBox 3"/>
          <p:cNvSpPr txBox="1">
            <a:spLocks noChangeArrowheads="1"/>
          </p:cNvSpPr>
          <p:nvPr/>
        </p:nvSpPr>
        <p:spPr bwMode="auto">
          <a:xfrm>
            <a:off x="-136478" y="1265577"/>
            <a:ext cx="90348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b="1" u="sng" dirty="0">
                <a:solidFill>
                  <a:srgbClr val="334E5D"/>
                </a:solidFill>
                <a:latin typeface="Century Gothic" charset="0"/>
                <a:ea typeface="Century Gothic" charset="0"/>
                <a:cs typeface="Century Gothic" charset="0"/>
              </a:rPr>
              <a:t>Normal Pattern of Plasma Protein </a:t>
            </a:r>
            <a:r>
              <a:rPr lang="en-US" altLang="en-US" b="1" u="sng" dirty="0" smtClean="0">
                <a:solidFill>
                  <a:srgbClr val="334E5D"/>
                </a:solidFill>
                <a:latin typeface="Century Gothic" charset="0"/>
                <a:ea typeface="Century Gothic" charset="0"/>
                <a:cs typeface="Century Gothic" charset="0"/>
              </a:rPr>
              <a:t>Electrophoresis:</a:t>
            </a:r>
            <a:endParaRPr lang="en-US" altLang="en-US" b="1" u="sng" dirty="0">
              <a:solidFill>
                <a:srgbClr val="334E5D"/>
              </a:solidFill>
              <a:latin typeface="Century Gothic" charset="0"/>
              <a:ea typeface="Century Gothic" charset="0"/>
              <a:cs typeface="Century Gothic" charset="0"/>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429" y="2099734"/>
            <a:ext cx="7121003" cy="331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226942" y="1034745"/>
            <a:ext cx="3864974"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B050"/>
                </a:solidFill>
              </a:rPr>
              <a:t>5 distinct bands with specific positions for each protein and a specific thickness showing the quantity of it.</a:t>
            </a:r>
          </a:p>
        </p:txBody>
      </p:sp>
      <p:sp>
        <p:nvSpPr>
          <p:cNvPr id="12" name="TextBox 11"/>
          <p:cNvSpPr txBox="1"/>
          <p:nvPr/>
        </p:nvSpPr>
        <p:spPr>
          <a:xfrm>
            <a:off x="8206069" y="2099734"/>
            <a:ext cx="3885847" cy="3693319"/>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marL="171450" indent="-171450">
              <a:buFont typeface="Arial" panose="020B0604020202020204" pitchFamily="34" charset="0"/>
              <a:buChar char="•"/>
            </a:pPr>
            <a:r>
              <a:rPr lang="en-US" dirty="0">
                <a:solidFill>
                  <a:srgbClr val="00B050"/>
                </a:solidFill>
              </a:rPr>
              <a:t>Prealbumin is the fastest but </a:t>
            </a:r>
            <a:r>
              <a:rPr lang="en-US" dirty="0" smtClean="0">
                <a:solidFill>
                  <a:srgbClr val="00B050"/>
                </a:solidFill>
              </a:rPr>
              <a:t>it’s </a:t>
            </a:r>
            <a:r>
              <a:rPr lang="en-US" dirty="0">
                <a:solidFill>
                  <a:srgbClr val="00B050"/>
                </a:solidFill>
              </a:rPr>
              <a:t>not shown in the chart so </a:t>
            </a:r>
            <a:r>
              <a:rPr lang="en-US" dirty="0" smtClean="0">
                <a:solidFill>
                  <a:srgbClr val="00B050"/>
                </a:solidFill>
              </a:rPr>
              <a:t>it’s </a:t>
            </a:r>
            <a:r>
              <a:rPr lang="en-US" dirty="0">
                <a:solidFill>
                  <a:srgbClr val="00B050"/>
                </a:solidFill>
              </a:rPr>
              <a:t>albumin.</a:t>
            </a:r>
          </a:p>
          <a:p>
            <a:pPr marL="171450" indent="-171450">
              <a:buFont typeface="Arial" panose="020B0604020202020204" pitchFamily="34" charset="0"/>
              <a:buChar char="•"/>
            </a:pPr>
            <a:r>
              <a:rPr lang="en-US" dirty="0">
                <a:solidFill>
                  <a:srgbClr val="00B050"/>
                </a:solidFill>
              </a:rPr>
              <a:t>We can call them albumin and the globulins.</a:t>
            </a:r>
          </a:p>
          <a:p>
            <a:pPr marL="171450" indent="-171450">
              <a:buFont typeface="Arial" panose="020B0604020202020204" pitchFamily="34" charset="0"/>
              <a:buChar char="•"/>
            </a:pPr>
            <a:r>
              <a:rPr lang="en-US" dirty="0">
                <a:solidFill>
                  <a:srgbClr val="00B050"/>
                </a:solidFill>
              </a:rPr>
              <a:t>Intensities are different so we make a density analysis to show the amount of plasma proteins.</a:t>
            </a:r>
          </a:p>
          <a:p>
            <a:pPr marL="171450" indent="-171450">
              <a:buFont typeface="Arial" panose="020B0604020202020204" pitchFamily="34" charset="0"/>
              <a:buChar char="•"/>
            </a:pPr>
            <a:r>
              <a:rPr lang="en-US" dirty="0">
                <a:solidFill>
                  <a:srgbClr val="00B050"/>
                </a:solidFill>
              </a:rPr>
              <a:t>Albumin 50-55%, gamma 20%, a1 and b 7-14%, </a:t>
            </a:r>
            <a:r>
              <a:rPr lang="en-US" dirty="0" smtClean="0">
                <a:solidFill>
                  <a:srgbClr val="00B050"/>
                </a:solidFill>
              </a:rPr>
              <a:t>A1 </a:t>
            </a:r>
            <a:r>
              <a:rPr lang="en-US" dirty="0">
                <a:solidFill>
                  <a:srgbClr val="00B050"/>
                </a:solidFill>
              </a:rPr>
              <a:t>is the </a:t>
            </a:r>
            <a:r>
              <a:rPr lang="en-US" dirty="0" smtClean="0">
                <a:solidFill>
                  <a:srgbClr val="00B050"/>
                </a:solidFill>
              </a:rPr>
              <a:t>remaining</a:t>
            </a:r>
            <a:r>
              <a:rPr lang="en-US" dirty="0">
                <a:solidFill>
                  <a:srgbClr val="00B050"/>
                </a:solidFill>
              </a:rPr>
              <a:t>.</a:t>
            </a:r>
          </a:p>
          <a:p>
            <a:pPr marL="171450" indent="-171450">
              <a:buFont typeface="Arial" panose="020B0604020202020204" pitchFamily="34" charset="0"/>
              <a:buChar char="•"/>
            </a:pPr>
            <a:r>
              <a:rPr lang="en-US" dirty="0">
                <a:solidFill>
                  <a:srgbClr val="00B050"/>
                </a:solidFill>
              </a:rPr>
              <a:t>Prealbumin is not shown in the classical electrophoresis, we need a more sensitive test (immunoelectrophoresis).</a:t>
            </a:r>
          </a:p>
        </p:txBody>
      </p:sp>
    </p:spTree>
    <p:extLst>
      <p:ext uri="{BB962C8B-B14F-4D97-AF65-F5344CB8AC3E}">
        <p14:creationId xmlns:p14="http://schemas.microsoft.com/office/powerpoint/2010/main" val="2003905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900" y="0"/>
            <a:ext cx="4985660" cy="584775"/>
          </a:xfrm>
          <a:prstGeom prst="rect">
            <a:avLst/>
          </a:prstGeom>
        </p:spPr>
        <p:txBody>
          <a:bodyPr wrap="none">
            <a:spAutoFit/>
          </a:bodyPr>
          <a:lstStyle/>
          <a:p>
            <a:pPr marL="274320" indent="-274320" fontAlgn="auto">
              <a:spcAft>
                <a:spcPts val="0"/>
              </a:spcAft>
              <a:buClr>
                <a:schemeClr val="accent3"/>
              </a:buClr>
              <a:defRPr/>
            </a:pPr>
            <a:r>
              <a:rPr lang="en-US" sz="3200" dirty="0">
                <a:solidFill>
                  <a:srgbClr val="4C8180"/>
                </a:solidFill>
                <a:latin typeface="Century Gothic" charset="0"/>
                <a:ea typeface="Century Gothic" charset="0"/>
                <a:cs typeface="Century Gothic" charset="0"/>
              </a:rPr>
              <a:t>Types of Plasma Proteins</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
        <p:nvSpPr>
          <p:cNvPr id="10" name="TextBox 9"/>
          <p:cNvSpPr txBox="1"/>
          <p:nvPr/>
        </p:nvSpPr>
        <p:spPr>
          <a:xfrm>
            <a:off x="573187" y="2939949"/>
            <a:ext cx="3383280" cy="147732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err="1" smtClean="0">
                <a:solidFill>
                  <a:srgbClr val="00B050"/>
                </a:solidFill>
              </a:rPr>
              <a:t>Prealbumin</a:t>
            </a:r>
            <a:r>
              <a:rPr lang="en-US" dirty="0" smtClean="0">
                <a:solidFill>
                  <a:srgbClr val="00B050"/>
                </a:solidFill>
              </a:rPr>
              <a:t> is not a precursor of albumin it’s a different protein.</a:t>
            </a:r>
          </a:p>
          <a:p>
            <a:pPr algn="ctr"/>
            <a:r>
              <a:rPr lang="en-US" dirty="0" smtClean="0">
                <a:solidFill>
                  <a:srgbClr val="00B050"/>
                </a:solidFill>
              </a:rPr>
              <a:t>It’s a good indication of nutrition status it has a half life of 2 days not like albumin which is 20 days.</a:t>
            </a:r>
            <a:endParaRPr lang="en-US" dirty="0">
              <a:solidFill>
                <a:srgbClr val="00B050"/>
              </a:solidFill>
            </a:endParaRPr>
          </a:p>
        </p:txBody>
      </p:sp>
      <p:sp>
        <p:nvSpPr>
          <p:cNvPr id="11" name="TextBox 10"/>
          <p:cNvSpPr txBox="1"/>
          <p:nvPr/>
        </p:nvSpPr>
        <p:spPr>
          <a:xfrm>
            <a:off x="573188" y="4561886"/>
            <a:ext cx="3383280"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B050"/>
                </a:solidFill>
              </a:rPr>
              <a:t>Because of the loss of blood. Also any condition that increases catabolism in the body.</a:t>
            </a:r>
          </a:p>
        </p:txBody>
      </p:sp>
      <p:graphicFrame>
        <p:nvGraphicFramePr>
          <p:cNvPr id="4" name="Diagram 3"/>
          <p:cNvGraphicFramePr/>
          <p:nvPr>
            <p:extLst>
              <p:ext uri="{D42A27DB-BD31-4B8C-83A1-F6EECF244321}">
                <p14:modId xmlns:p14="http://schemas.microsoft.com/office/powerpoint/2010/main" val="238224011"/>
              </p:ext>
            </p:extLst>
          </p:nvPr>
        </p:nvGraphicFramePr>
        <p:xfrm>
          <a:off x="573187" y="705301"/>
          <a:ext cx="1060919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686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110485" y="1916713"/>
            <a:ext cx="4421874" cy="2553891"/>
          </a:xfrm>
          <a:prstGeom prst="roundRect">
            <a:avLst/>
          </a:prstGeom>
          <a:ln w="31750">
            <a:solidFill>
              <a:srgbClr val="A6D48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Clr>
                <a:srgbClr val="4B8180"/>
              </a:buClr>
              <a:buFont typeface="Arial" charset="0"/>
              <a:buChar char="•"/>
              <a:defRPr/>
            </a:pPr>
            <a:r>
              <a:rPr lang="en-US" dirty="0">
                <a:solidFill>
                  <a:srgbClr val="334E5D"/>
                </a:solidFill>
                <a:ea typeface="ＭＳ Ｐゴシック" charset="-128"/>
              </a:rPr>
              <a:t>Most abundant plasma protein (~40 g/L) in normal adult</a:t>
            </a:r>
          </a:p>
          <a:p>
            <a:pPr marL="285750" indent="-285750">
              <a:buClr>
                <a:srgbClr val="4B8180"/>
              </a:buClr>
              <a:buFont typeface="Arial" charset="0"/>
              <a:buChar char="•"/>
              <a:defRPr/>
            </a:pPr>
            <a:r>
              <a:rPr lang="en-US" dirty="0" smtClean="0">
                <a:solidFill>
                  <a:srgbClr val="334E5D"/>
                </a:solidFill>
                <a:ea typeface="ＭＳ Ｐゴシック" charset="-128"/>
              </a:rPr>
              <a:t>Synthesized </a:t>
            </a:r>
            <a:r>
              <a:rPr lang="en-US" dirty="0">
                <a:solidFill>
                  <a:srgbClr val="334E5D"/>
                </a:solidFill>
                <a:ea typeface="ＭＳ Ｐゴシック" charset="-128"/>
              </a:rPr>
              <a:t>in the liver as </a:t>
            </a:r>
            <a:r>
              <a:rPr lang="en-US" dirty="0" err="1">
                <a:solidFill>
                  <a:srgbClr val="334E5D"/>
                </a:solidFill>
                <a:ea typeface="ＭＳ Ｐゴシック" charset="-128"/>
              </a:rPr>
              <a:t>preproalbumin</a:t>
            </a:r>
            <a:r>
              <a:rPr lang="en-US" dirty="0">
                <a:solidFill>
                  <a:srgbClr val="334E5D"/>
                </a:solidFill>
                <a:ea typeface="ＭＳ Ｐゴシック" charset="-128"/>
              </a:rPr>
              <a:t> and secreted as albumin</a:t>
            </a:r>
          </a:p>
          <a:p>
            <a:pPr marL="285750" indent="-285750">
              <a:buClr>
                <a:srgbClr val="4B8180"/>
              </a:buClr>
              <a:buFont typeface="Arial" charset="0"/>
              <a:buChar char="•"/>
              <a:defRPr/>
            </a:pPr>
            <a:r>
              <a:rPr lang="en-US" dirty="0" smtClean="0">
                <a:solidFill>
                  <a:srgbClr val="334E5D"/>
                </a:solidFill>
                <a:ea typeface="ＭＳ Ｐゴシック" charset="-128"/>
              </a:rPr>
              <a:t>Half-life </a:t>
            </a:r>
            <a:r>
              <a:rPr lang="en-US" dirty="0">
                <a:solidFill>
                  <a:srgbClr val="334E5D"/>
                </a:solidFill>
                <a:ea typeface="ＭＳ Ｐゴシック" charset="-128"/>
              </a:rPr>
              <a:t>in plasma: 20 days</a:t>
            </a:r>
          </a:p>
          <a:p>
            <a:pPr marL="285750" indent="-285750">
              <a:buClr>
                <a:srgbClr val="4B8180"/>
              </a:buClr>
              <a:buFont typeface="Arial" charset="0"/>
              <a:buChar char="•"/>
              <a:defRPr/>
            </a:pPr>
            <a:r>
              <a:rPr lang="en-US" dirty="0" smtClean="0">
                <a:solidFill>
                  <a:srgbClr val="334E5D"/>
                </a:solidFill>
                <a:ea typeface="ＭＳ Ｐゴシック" charset="-128"/>
              </a:rPr>
              <a:t>Decreases </a:t>
            </a:r>
            <a:r>
              <a:rPr lang="en-US" dirty="0">
                <a:solidFill>
                  <a:srgbClr val="334E5D"/>
                </a:solidFill>
                <a:ea typeface="ＭＳ Ｐゴシック" charset="-128"/>
              </a:rPr>
              <a:t>rapidly in injury, infection and surgery</a:t>
            </a:r>
          </a:p>
        </p:txBody>
      </p:sp>
      <p:sp>
        <p:nvSpPr>
          <p:cNvPr id="3" name="Rectangle 2"/>
          <p:cNvSpPr/>
          <p:nvPr/>
        </p:nvSpPr>
        <p:spPr>
          <a:xfrm>
            <a:off x="215900" y="0"/>
            <a:ext cx="5099473" cy="584775"/>
          </a:xfrm>
          <a:prstGeom prst="rect">
            <a:avLst/>
          </a:prstGeom>
        </p:spPr>
        <p:txBody>
          <a:bodyPr wrap="none">
            <a:spAutoFit/>
          </a:bodyPr>
          <a:lstStyle/>
          <a:p>
            <a:pPr marL="274320" indent="-274320" fontAlgn="auto">
              <a:spcAft>
                <a:spcPts val="0"/>
              </a:spcAft>
              <a:buClr>
                <a:schemeClr val="accent3"/>
              </a:buClr>
              <a:defRPr/>
            </a:pPr>
            <a:r>
              <a:rPr lang="en-US" sz="3200" dirty="0">
                <a:solidFill>
                  <a:srgbClr val="4C8180"/>
                </a:solidFill>
                <a:latin typeface="Century Gothic" charset="0"/>
                <a:ea typeface="Century Gothic" charset="0"/>
                <a:cs typeface="Century Gothic" charset="0"/>
              </a:rPr>
              <a:t>Types of Plasma </a:t>
            </a:r>
            <a:r>
              <a:rPr lang="en-US" sz="3200" dirty="0" smtClean="0">
                <a:solidFill>
                  <a:srgbClr val="4C8180"/>
                </a:solidFill>
                <a:latin typeface="Century Gothic" charset="0"/>
                <a:ea typeface="Century Gothic" charset="0"/>
                <a:cs typeface="Century Gothic" charset="0"/>
              </a:rPr>
              <a:t>Proteins:</a:t>
            </a:r>
            <a:endParaRPr lang="en-US" sz="3200" dirty="0">
              <a:solidFill>
                <a:srgbClr val="4C8180"/>
              </a:solidFill>
              <a:latin typeface="Century Gothic" charset="0"/>
              <a:ea typeface="Century Gothic" charset="0"/>
              <a:cs typeface="Century Gothic" charset="0"/>
            </a:endParaRPr>
          </a:p>
        </p:txBody>
      </p:sp>
      <p:sp>
        <p:nvSpPr>
          <p:cNvPr id="6" name="TextBox 5"/>
          <p:cNvSpPr txBox="1"/>
          <p:nvPr/>
        </p:nvSpPr>
        <p:spPr>
          <a:xfrm>
            <a:off x="400081" y="1737171"/>
            <a:ext cx="4731110" cy="4154329"/>
          </a:xfrm>
          <a:prstGeom prst="roundRect">
            <a:avLst/>
          </a:prstGeom>
          <a:ln w="31750">
            <a:solidFill>
              <a:srgbClr val="30AAB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Clr>
                <a:srgbClr val="4B8180"/>
              </a:buClr>
              <a:buFont typeface="Arial" charset="0"/>
              <a:buChar char="•"/>
              <a:defRPr/>
            </a:pPr>
            <a:r>
              <a:rPr lang="en-US" u="sng" dirty="0">
                <a:solidFill>
                  <a:srgbClr val="334E5D"/>
                </a:solidFill>
                <a:ea typeface="ＭＳ Ｐゴシック" charset="-128"/>
              </a:rPr>
              <a:t>A transport protein for:</a:t>
            </a:r>
          </a:p>
          <a:p>
            <a:pPr marL="823913" lvl="1" indent="-457200">
              <a:buClr>
                <a:srgbClr val="4B8180"/>
              </a:buClr>
              <a:buFont typeface="+mj-lt"/>
              <a:buAutoNum type="arabicPeriod"/>
              <a:defRPr/>
            </a:pPr>
            <a:r>
              <a:rPr lang="en-US" dirty="0">
                <a:solidFill>
                  <a:srgbClr val="334E5D"/>
                </a:solidFill>
                <a:ea typeface="ＭＳ Ｐゴシック" charset="-128"/>
              </a:rPr>
              <a:t>Thyroid hormones</a:t>
            </a:r>
          </a:p>
          <a:p>
            <a:pPr marL="823913" lvl="1" indent="-457200">
              <a:buClr>
                <a:srgbClr val="4B8180"/>
              </a:buClr>
              <a:buFont typeface="+mj-lt"/>
              <a:buAutoNum type="arabicPeriod"/>
              <a:defRPr/>
            </a:pPr>
            <a:r>
              <a:rPr lang="en-US" dirty="0">
                <a:solidFill>
                  <a:srgbClr val="334E5D"/>
                </a:solidFill>
                <a:ea typeface="ＭＳ Ｐゴシック" charset="-128"/>
              </a:rPr>
              <a:t>Retinol (vitamin A)</a:t>
            </a:r>
          </a:p>
          <a:p>
            <a:pPr marL="342900" indent="-342900">
              <a:spcAft>
                <a:spcPts val="1200"/>
              </a:spcAft>
              <a:buClr>
                <a:srgbClr val="4B8180"/>
              </a:buClr>
              <a:buFont typeface="Arial" charset="0"/>
              <a:buChar char="•"/>
              <a:defRPr/>
            </a:pPr>
            <a:r>
              <a:rPr lang="en-US" dirty="0">
                <a:solidFill>
                  <a:srgbClr val="FF0000"/>
                </a:solidFill>
                <a:ea typeface="ＭＳ Ｐゴシック" charset="-128"/>
              </a:rPr>
              <a:t>Migrates faster than albumin in electrophoresis</a:t>
            </a:r>
          </a:p>
          <a:p>
            <a:pPr marL="342900" indent="-342900">
              <a:spcAft>
                <a:spcPts val="1200"/>
              </a:spcAft>
              <a:buClr>
                <a:srgbClr val="4B8180"/>
              </a:buClr>
              <a:buFont typeface="Arial" charset="0"/>
              <a:buChar char="•"/>
              <a:defRPr/>
            </a:pPr>
            <a:r>
              <a:rPr lang="en-US" dirty="0">
                <a:solidFill>
                  <a:srgbClr val="334E5D"/>
                </a:solidFill>
                <a:ea typeface="ＭＳ Ｐゴシック" charset="-128"/>
              </a:rPr>
              <a:t>Separated by immunoelectrophoresis</a:t>
            </a:r>
          </a:p>
          <a:p>
            <a:pPr marL="342900" indent="-342900">
              <a:spcAft>
                <a:spcPts val="1200"/>
              </a:spcAft>
              <a:buClr>
                <a:srgbClr val="4B8180"/>
              </a:buClr>
              <a:buFont typeface="Arial" charset="0"/>
              <a:buChar char="•"/>
              <a:defRPr/>
            </a:pPr>
            <a:r>
              <a:rPr lang="en-US" dirty="0">
                <a:solidFill>
                  <a:srgbClr val="334E5D"/>
                </a:solidFill>
                <a:ea typeface="ＭＳ Ｐゴシック" charset="-128"/>
              </a:rPr>
              <a:t>Lower levels found in:</a:t>
            </a:r>
          </a:p>
          <a:p>
            <a:pPr marL="800100" lvl="1" indent="-342900">
              <a:spcAft>
                <a:spcPts val="1200"/>
              </a:spcAft>
              <a:buClr>
                <a:srgbClr val="4B8180"/>
              </a:buClr>
              <a:buFont typeface="Wingdings" charset="2"/>
              <a:buChar char="§"/>
              <a:defRPr/>
            </a:pPr>
            <a:r>
              <a:rPr lang="en-US" dirty="0">
                <a:solidFill>
                  <a:srgbClr val="334E5D"/>
                </a:solidFill>
                <a:ea typeface="ＭＳ Ｐゴシック" charset="-128"/>
              </a:rPr>
              <a:t>liver disease, nephrotic syndrome, acute phase inflammatory response, malnutrition</a:t>
            </a:r>
          </a:p>
          <a:p>
            <a:pPr marL="342900" indent="-342900">
              <a:buClr>
                <a:srgbClr val="4B8180"/>
              </a:buClr>
              <a:buFont typeface="Arial" charset="0"/>
              <a:buChar char="•"/>
              <a:defRPr/>
            </a:pPr>
            <a:r>
              <a:rPr lang="en-US" dirty="0">
                <a:solidFill>
                  <a:srgbClr val="334E5D"/>
                </a:solidFill>
                <a:ea typeface="ＭＳ Ｐゴシック" charset="-128"/>
              </a:rPr>
              <a:t>Short half-life (2 days)</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cxnSp>
        <p:nvCxnSpPr>
          <p:cNvPr id="12" name="Straight Connector 11"/>
          <p:cNvCxnSpPr/>
          <p:nvPr/>
        </p:nvCxnSpPr>
        <p:spPr>
          <a:xfrm>
            <a:off x="6040242" y="1093590"/>
            <a:ext cx="2797" cy="5415563"/>
          </a:xfrm>
          <a:prstGeom prst="line">
            <a:avLst/>
          </a:prstGeom>
          <a:ln w="44450" cap="rnd">
            <a:solidFill>
              <a:srgbClr val="30AAB1"/>
            </a:solidFill>
            <a:roun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5900" y="958199"/>
            <a:ext cx="4067032" cy="430887"/>
          </a:xfrm>
          <a:prstGeom prst="rect">
            <a:avLst/>
          </a:prstGeom>
          <a:noFill/>
        </p:spPr>
        <p:txBody>
          <a:bodyPr wrap="square" rtlCol="0">
            <a:spAutoFit/>
          </a:bodyPr>
          <a:lstStyle/>
          <a:p>
            <a:pPr algn="ctr"/>
            <a:r>
              <a:rPr lang="en-US" sz="2200" b="1" dirty="0" smtClean="0">
                <a:solidFill>
                  <a:srgbClr val="30AAB1"/>
                </a:solidFill>
                <a:ea typeface="ＭＳ Ｐゴシック" charset="-128"/>
              </a:rPr>
              <a:t>1-Prealbumin (transthyretin):</a:t>
            </a:r>
            <a:endParaRPr lang="en-US" sz="2200" b="1" dirty="0">
              <a:solidFill>
                <a:srgbClr val="30AAB1"/>
              </a:solidFill>
              <a:ea typeface="ＭＳ Ｐゴシック" charset="-128"/>
            </a:endParaRPr>
          </a:p>
        </p:txBody>
      </p:sp>
      <p:sp>
        <p:nvSpPr>
          <p:cNvPr id="13" name="TextBox 12"/>
          <p:cNvSpPr txBox="1"/>
          <p:nvPr/>
        </p:nvSpPr>
        <p:spPr>
          <a:xfrm>
            <a:off x="7970340" y="1093590"/>
            <a:ext cx="2308860" cy="430887"/>
          </a:xfrm>
          <a:prstGeom prst="rect">
            <a:avLst/>
          </a:prstGeom>
          <a:noFill/>
        </p:spPr>
        <p:txBody>
          <a:bodyPr wrap="square" rtlCol="0">
            <a:spAutoFit/>
          </a:bodyPr>
          <a:lstStyle/>
          <a:p>
            <a:pPr algn="ctr"/>
            <a:r>
              <a:rPr lang="en-US" sz="2200" b="1" dirty="0" smtClean="0">
                <a:solidFill>
                  <a:srgbClr val="30AAB1"/>
                </a:solidFill>
                <a:ea typeface="ＭＳ Ｐゴシック" charset="-128"/>
              </a:rPr>
              <a:t>2-Albumin:</a:t>
            </a:r>
            <a:endParaRPr lang="en-US" sz="2200" b="1" dirty="0">
              <a:solidFill>
                <a:srgbClr val="30AAB1"/>
              </a:solidFill>
              <a:ea typeface="ＭＳ Ｐゴシック" charset="-128"/>
            </a:endParaRPr>
          </a:p>
        </p:txBody>
      </p:sp>
    </p:spTree>
    <p:extLst>
      <p:ext uri="{BB962C8B-B14F-4D97-AF65-F5344CB8AC3E}">
        <p14:creationId xmlns:p14="http://schemas.microsoft.com/office/powerpoint/2010/main" val="1429980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2850</Words>
  <Application>Microsoft Macintosh PowerPoint</Application>
  <PresentationFormat>Widescreen</PresentationFormat>
  <Paragraphs>501</Paragraphs>
  <Slides>30</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30</vt:i4>
      </vt:variant>
    </vt:vector>
  </HeadingPairs>
  <TitlesOfParts>
    <vt:vector size="47" baseType="lpstr">
      <vt:lpstr>Adobe Devanagari</vt:lpstr>
      <vt:lpstr>Calibri</vt:lpstr>
      <vt:lpstr>Calibri Light</vt:lpstr>
      <vt:lpstr>Cambria</vt:lpstr>
      <vt:lpstr>Century Gothic</vt:lpstr>
      <vt:lpstr>Comic Sans MS</vt:lpstr>
      <vt:lpstr>Constantia</vt:lpstr>
      <vt:lpstr>Copperplate Gothic Bold</vt:lpstr>
      <vt:lpstr>Gill Sans MT</vt:lpstr>
      <vt:lpstr>ＭＳ Ｐゴシック</vt:lpstr>
      <vt:lpstr>Symbol</vt:lpstr>
      <vt:lpstr>SymbolMT</vt:lpstr>
      <vt:lpstr>Wingdings</vt:lpstr>
      <vt:lpstr>Wingdings 2</vt:lpstr>
      <vt:lpstr>맑은 고딕</vt:lpstr>
      <vt:lpstr>Arial</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Microsoft Office User</cp:lastModifiedBy>
  <cp:revision>135</cp:revision>
  <cp:lastPrinted>2017-12-05T20:07:24Z</cp:lastPrinted>
  <dcterms:created xsi:type="dcterms:W3CDTF">2017-07-08T03:49:25Z</dcterms:created>
  <dcterms:modified xsi:type="dcterms:W3CDTF">2017-12-15T15:33:06Z</dcterms:modified>
</cp:coreProperties>
</file>