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6"/>
  </p:notesMasterIdLst>
  <p:sldIdLst>
    <p:sldId id="256" r:id="rId2"/>
    <p:sldId id="260" r:id="rId3"/>
    <p:sldId id="268" r:id="rId4"/>
    <p:sldId id="262" r:id="rId5"/>
    <p:sldId id="263" r:id="rId6"/>
    <p:sldId id="264" r:id="rId7"/>
    <p:sldId id="269" r:id="rId8"/>
    <p:sldId id="265" r:id="rId9"/>
    <p:sldId id="266" r:id="rId10"/>
    <p:sldId id="274" r:id="rId11"/>
    <p:sldId id="267" r:id="rId12"/>
    <p:sldId id="272" r:id="rId13"/>
    <p:sldId id="270" r:id="rId14"/>
    <p:sldId id="257" r:id="rId15"/>
  </p:sldIdLst>
  <p:sldSz cx="12192000" cy="6858000"/>
  <p:notesSz cx="6858000" cy="9144000"/>
  <p:defaultText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6" algn="l" defTabSz="914251" rtl="0" eaLnBrk="1" latinLnBrk="0" hangingPunct="1">
      <a:defRPr sz="1800" kern="1200">
        <a:solidFill>
          <a:schemeClr val="tx1"/>
        </a:solidFill>
        <a:latin typeface="+mn-lt"/>
        <a:ea typeface="+mn-ea"/>
        <a:cs typeface="+mn-cs"/>
      </a:defRPr>
    </a:lvl4pPr>
    <a:lvl5pPr marL="1828502" algn="l" defTabSz="914251" rtl="0" eaLnBrk="1" latinLnBrk="0" hangingPunct="1">
      <a:defRPr sz="1800" kern="1200">
        <a:solidFill>
          <a:schemeClr val="tx1"/>
        </a:solidFill>
        <a:latin typeface="+mn-lt"/>
        <a:ea typeface="+mn-ea"/>
        <a:cs typeface="+mn-cs"/>
      </a:defRPr>
    </a:lvl5pPr>
    <a:lvl6pPr marL="2285628" algn="l" defTabSz="914251" rtl="0" eaLnBrk="1" latinLnBrk="0" hangingPunct="1">
      <a:defRPr sz="1800" kern="1200">
        <a:solidFill>
          <a:schemeClr val="tx1"/>
        </a:solidFill>
        <a:latin typeface="+mn-lt"/>
        <a:ea typeface="+mn-ea"/>
        <a:cs typeface="+mn-cs"/>
      </a:defRPr>
    </a:lvl6pPr>
    <a:lvl7pPr marL="2742754" algn="l" defTabSz="914251" rtl="0" eaLnBrk="1" latinLnBrk="0" hangingPunct="1">
      <a:defRPr sz="1800" kern="1200">
        <a:solidFill>
          <a:schemeClr val="tx1"/>
        </a:solidFill>
        <a:latin typeface="+mn-lt"/>
        <a:ea typeface="+mn-ea"/>
        <a:cs typeface="+mn-cs"/>
      </a:defRPr>
    </a:lvl7pPr>
    <a:lvl8pPr marL="3199879"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CFE22"/>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249" autoAdjust="0"/>
  </p:normalViewPr>
  <p:slideViewPr>
    <p:cSldViewPr snapToGrid="0">
      <p:cViewPr varScale="1">
        <p:scale>
          <a:sx n="93" d="100"/>
          <a:sy n="93" d="100"/>
        </p:scale>
        <p:origin x="808" y="200"/>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7C80A-0C67-4592-9AB9-A82EB28839D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C27856B-AA8E-48A1-8000-255107A52B90}">
      <dgm:prSet phldrT="[Text]" custT="1"/>
      <dgm:spPr/>
      <dgm:t>
        <a:bodyPr/>
        <a:lstStyle/>
        <a:p>
          <a:r>
            <a:rPr lang="en-GB" sz="1400" b="1" dirty="0">
              <a:latin typeface="Gill Sans MT" panose="020B0502020104020203" pitchFamily="34" charset="0"/>
            </a:rPr>
            <a:t>It’s the science of teaching the individual how to practice proper and correct nutrition in terms of:</a:t>
          </a:r>
          <a:r>
            <a:rPr lang="en-US" sz="1400" b="1" dirty="0">
              <a:latin typeface="Gill Sans MT" panose="020B0502020104020203" pitchFamily="34" charset="0"/>
            </a:rPr>
            <a:t> </a:t>
          </a:r>
        </a:p>
        <a:p>
          <a:r>
            <a:rPr lang="en-GB" sz="1400" b="1" dirty="0">
              <a:latin typeface="Gill Sans MT" panose="020B0502020104020203" pitchFamily="34" charset="0"/>
            </a:rPr>
            <a:t>1-</a:t>
          </a:r>
          <a:r>
            <a:rPr lang="en-GB" sz="1400" dirty="0">
              <a:latin typeface="Gill Sans MT" panose="020B0502020104020203" pitchFamily="34" charset="0"/>
            </a:rPr>
            <a:t>Knowing the proper nutrition rules</a:t>
          </a:r>
          <a:r>
            <a:rPr lang="en-GB" sz="1400" dirty="0">
              <a:solidFill>
                <a:schemeClr val="accent6">
                  <a:lumMod val="75000"/>
                </a:schemeClr>
              </a:solidFill>
              <a:latin typeface="Gill Sans MT" panose="020B0502020104020203" pitchFamily="34" charset="0"/>
            </a:rPr>
            <a:t>.</a:t>
          </a:r>
          <a:r>
            <a:rPr lang="en-US" sz="1400" b="1" dirty="0">
              <a:solidFill>
                <a:schemeClr val="accent6">
                  <a:lumMod val="75000"/>
                </a:schemeClr>
              </a:solidFill>
              <a:latin typeface="Gill Sans MT" panose="020B0502020104020203" pitchFamily="34" charset="0"/>
            </a:rPr>
            <a:t>  (W</a:t>
          </a:r>
          <a:r>
            <a:rPr lang="en-GB" sz="1400" b="1" dirty="0" err="1">
              <a:solidFill>
                <a:schemeClr val="accent6">
                  <a:lumMod val="75000"/>
                </a:schemeClr>
              </a:solidFill>
              <a:latin typeface="Gill Sans MT" panose="020B0502020104020203" pitchFamily="34" charset="0"/>
            </a:rPr>
            <a:t>hy</a:t>
          </a:r>
          <a:r>
            <a:rPr lang="en-GB" sz="1400" b="1" dirty="0">
              <a:solidFill>
                <a:schemeClr val="accent6">
                  <a:lumMod val="75000"/>
                </a:schemeClr>
              </a:solidFill>
              <a:latin typeface="Gill Sans MT" panose="020B0502020104020203" pitchFamily="34" charset="0"/>
            </a:rPr>
            <a:t> we need them to be nutrition sufficient</a:t>
          </a:r>
          <a:r>
            <a:rPr lang="en-US" sz="1400" b="1" dirty="0">
              <a:solidFill>
                <a:schemeClr val="accent6">
                  <a:lumMod val="75000"/>
                </a:schemeClr>
              </a:solidFill>
              <a:latin typeface="Gill Sans MT" panose="020B0502020104020203" pitchFamily="34" charset="0"/>
            </a:rPr>
            <a:t>) </a:t>
          </a:r>
          <a:endParaRPr lang="en-US" sz="1400" dirty="0">
            <a:solidFill>
              <a:schemeClr val="accent6">
                <a:lumMod val="75000"/>
              </a:schemeClr>
            </a:solidFill>
          </a:endParaRPr>
        </a:p>
        <a:p>
          <a:r>
            <a:rPr lang="en-GB" sz="1400" b="1" dirty="0">
              <a:latin typeface="Gill Sans MT" panose="020B0502020104020203" pitchFamily="34" charset="0"/>
            </a:rPr>
            <a:t>2- </a:t>
          </a:r>
          <a:r>
            <a:rPr lang="en-GB" sz="1400" dirty="0">
              <a:latin typeface="Gill Sans MT" panose="020B0502020104020203" pitchFamily="34" charset="0"/>
            </a:rPr>
            <a:t>knowing benefit of each nutrient.</a:t>
          </a:r>
        </a:p>
        <a:p>
          <a:r>
            <a:rPr lang="en-GB" sz="1400" b="1" dirty="0">
              <a:latin typeface="Gill Sans MT" panose="020B0502020104020203" pitchFamily="34" charset="0"/>
            </a:rPr>
            <a:t>3-</a:t>
          </a:r>
          <a:r>
            <a:rPr lang="en-GB" sz="1400" dirty="0">
              <a:latin typeface="Gill Sans MT" panose="020B0502020104020203" pitchFamily="34" charset="0"/>
            </a:rPr>
            <a:t> more attention to quality and quantity of foods.</a:t>
          </a:r>
          <a:r>
            <a:rPr lang="en-US" sz="1400" dirty="0">
              <a:latin typeface="Gill Sans MT" panose="020B0502020104020203" pitchFamily="34" charset="0"/>
            </a:rPr>
            <a:t> </a:t>
          </a:r>
          <a:r>
            <a:rPr lang="en-US" sz="1400" dirty="0">
              <a:solidFill>
                <a:schemeClr val="accent6">
                  <a:lumMod val="75000"/>
                </a:schemeClr>
              </a:solidFill>
              <a:latin typeface="Gill Sans MT" panose="020B0502020104020203" pitchFamily="34" charset="0"/>
            </a:rPr>
            <a:t>(Of course when we talk about food they're not all bad and they're not all good so we need to balance quantity and quality) </a:t>
          </a:r>
          <a:endParaRPr lang="en-US" sz="1400" dirty="0">
            <a:solidFill>
              <a:schemeClr val="accent6">
                <a:lumMod val="75000"/>
              </a:schemeClr>
            </a:solidFill>
          </a:endParaRPr>
        </a:p>
      </dgm:t>
    </dgm:pt>
    <dgm:pt modelId="{016EE8AA-64A2-45E3-93C4-8B2149D3EEAD}" type="parTrans" cxnId="{E86092EC-DEE5-4496-97AC-EF2B4F4C1218}">
      <dgm:prSet/>
      <dgm:spPr/>
      <dgm:t>
        <a:bodyPr/>
        <a:lstStyle/>
        <a:p>
          <a:endParaRPr lang="en-US"/>
        </a:p>
      </dgm:t>
    </dgm:pt>
    <dgm:pt modelId="{EF852A2D-03AA-485B-9259-74FB3F325DB0}" type="sibTrans" cxnId="{E86092EC-DEE5-4496-97AC-EF2B4F4C1218}">
      <dgm:prSet/>
      <dgm:spPr/>
      <dgm:t>
        <a:bodyPr/>
        <a:lstStyle/>
        <a:p>
          <a:endParaRPr lang="en-US"/>
        </a:p>
      </dgm:t>
    </dgm:pt>
    <dgm:pt modelId="{3B8B0092-FC30-4935-A0B4-0BD2403A5891}">
      <dgm:prSet phldrT="[Text]"/>
      <dgm:spPr/>
      <dgm:t>
        <a:bodyPr/>
        <a:lstStyle/>
        <a:p>
          <a:pPr>
            <a:buNone/>
          </a:pPr>
          <a:endParaRPr lang="en-US" dirty="0"/>
        </a:p>
      </dgm:t>
    </dgm:pt>
    <dgm:pt modelId="{013DFF54-7B91-4FBE-9C2A-7BE06F54A020}" type="parTrans" cxnId="{299B0348-B933-4AC9-A6D0-8F51DFBA3551}">
      <dgm:prSet/>
      <dgm:spPr/>
      <dgm:t>
        <a:bodyPr/>
        <a:lstStyle/>
        <a:p>
          <a:endParaRPr lang="en-US"/>
        </a:p>
      </dgm:t>
    </dgm:pt>
    <dgm:pt modelId="{8AE2A39F-286C-41DA-AD40-7E64FA1DCBC7}" type="sibTrans" cxnId="{299B0348-B933-4AC9-A6D0-8F51DFBA3551}">
      <dgm:prSet/>
      <dgm:spPr/>
      <dgm:t>
        <a:bodyPr/>
        <a:lstStyle/>
        <a:p>
          <a:endParaRPr lang="en-US"/>
        </a:p>
      </dgm:t>
    </dgm:pt>
    <dgm:pt modelId="{BD0308CD-5577-4A0C-9D39-6B5B23AF7354}">
      <dgm:prSet phldrT="[Text]"/>
      <dgm:spPr/>
      <dgm:t>
        <a:bodyPr/>
        <a:lstStyle/>
        <a:p>
          <a:pPr>
            <a:buNone/>
          </a:pPr>
          <a:r>
            <a:rPr lang="en-US" b="1" dirty="0">
              <a:latin typeface="Gill Sans MT" panose="020B0502020104020203" pitchFamily="34" charset="0"/>
            </a:rPr>
            <a:t>Nutrition:</a:t>
          </a:r>
          <a:r>
            <a:rPr lang="en-US" dirty="0">
              <a:latin typeface="Gill Sans MT" panose="020B0502020104020203" pitchFamily="34" charset="0"/>
            </a:rPr>
            <a:t> The process by which the human intakes food for </a:t>
          </a:r>
          <a:r>
            <a:rPr lang="en-US" b="1" dirty="0">
              <a:latin typeface="Gill Sans MT" panose="020B0502020104020203" pitchFamily="34" charset="0"/>
            </a:rPr>
            <a:t>growth</a:t>
          </a:r>
          <a:r>
            <a:rPr lang="en-US" dirty="0">
              <a:latin typeface="Gill Sans MT" panose="020B0502020104020203" pitchFamily="34" charset="0"/>
            </a:rPr>
            <a:t>, </a:t>
          </a:r>
          <a:r>
            <a:rPr lang="en-US" b="1" dirty="0">
              <a:latin typeface="Gill Sans MT" panose="020B0502020104020203" pitchFamily="34" charset="0"/>
            </a:rPr>
            <a:t>energy</a:t>
          </a:r>
          <a:r>
            <a:rPr lang="en-US" dirty="0">
              <a:latin typeface="Gill Sans MT" panose="020B0502020104020203" pitchFamily="34" charset="0"/>
            </a:rPr>
            <a:t>, and </a:t>
          </a:r>
          <a:r>
            <a:rPr lang="en-US" b="1" dirty="0">
              <a:latin typeface="Gill Sans MT" panose="020B0502020104020203" pitchFamily="34" charset="0"/>
            </a:rPr>
            <a:t>replacement </a:t>
          </a:r>
          <a:r>
            <a:rPr lang="en-US" b="1" dirty="0">
              <a:solidFill>
                <a:schemeClr val="bg1"/>
              </a:solidFill>
              <a:latin typeface="Gill Sans MT" panose="020B0502020104020203" pitchFamily="34" charset="0"/>
            </a:rPr>
            <a:t>of tissues</a:t>
          </a:r>
          <a:r>
            <a:rPr lang="en-US" b="1" dirty="0">
              <a:solidFill>
                <a:schemeClr val="accent6">
                  <a:lumMod val="75000"/>
                </a:schemeClr>
              </a:solidFill>
              <a:latin typeface="Gill Sans MT" panose="020B0502020104020203" pitchFamily="34" charset="0"/>
            </a:rPr>
            <a:t>(Why after operations we tell them to eat well)  </a:t>
          </a:r>
          <a:r>
            <a:rPr lang="en-US" b="1" dirty="0">
              <a:latin typeface="Gill Sans MT" panose="020B0502020104020203" pitchFamily="34" charset="0"/>
            </a:rPr>
            <a:t>;</a:t>
          </a:r>
          <a:r>
            <a:rPr lang="en-US" dirty="0">
              <a:latin typeface="Gill Sans MT" panose="020B0502020104020203" pitchFamily="34" charset="0"/>
            </a:rPr>
            <a:t> its successive stages include digestion, absorption, metabolism, and excretion </a:t>
          </a:r>
        </a:p>
        <a:p>
          <a:pPr>
            <a:buNone/>
          </a:pPr>
          <a:endParaRPr lang="en-US" b="1" dirty="0">
            <a:latin typeface="Gill Sans MT" panose="020B0502020104020203" pitchFamily="34" charset="0"/>
          </a:endParaRPr>
        </a:p>
        <a:p>
          <a:pPr>
            <a:buNone/>
          </a:pPr>
          <a:r>
            <a:rPr lang="en-US" b="1" dirty="0">
              <a:latin typeface="Gill Sans MT" panose="020B0502020104020203" pitchFamily="34" charset="0"/>
            </a:rPr>
            <a:t>Food</a:t>
          </a:r>
          <a:r>
            <a:rPr lang="en-US" dirty="0">
              <a:latin typeface="Gill Sans MT" panose="020B0502020104020203" pitchFamily="34" charset="0"/>
            </a:rPr>
            <a:t>: Any substance taken into the body that will help to meet the body needs for energy, maintenance and growth.( food is the substance but nutrition is better ) </a:t>
          </a:r>
          <a:endParaRPr lang="en-US" dirty="0"/>
        </a:p>
      </dgm:t>
    </dgm:pt>
    <dgm:pt modelId="{C3D845FB-1E35-4474-819A-8238FD89AA93}" type="parTrans" cxnId="{55CF3B9A-7A80-40A9-9DC8-603D1AE560B3}">
      <dgm:prSet/>
      <dgm:spPr/>
      <dgm:t>
        <a:bodyPr/>
        <a:lstStyle/>
        <a:p>
          <a:endParaRPr lang="en-US"/>
        </a:p>
      </dgm:t>
    </dgm:pt>
    <dgm:pt modelId="{C5CCC790-F7F6-4E6A-A8FE-ED8621C3CE6F}" type="sibTrans" cxnId="{55CF3B9A-7A80-40A9-9DC8-603D1AE560B3}">
      <dgm:prSet/>
      <dgm:spPr/>
      <dgm:t>
        <a:bodyPr/>
        <a:lstStyle/>
        <a:p>
          <a:endParaRPr lang="en-US"/>
        </a:p>
      </dgm:t>
    </dgm:pt>
    <dgm:pt modelId="{7A4A80C7-5299-40FD-BC6E-86407BB2A871}">
      <dgm:prSet phldrT="[Text]"/>
      <dgm:spPr/>
      <dgm:t>
        <a:bodyPr/>
        <a:lstStyle/>
        <a:p>
          <a:r>
            <a:rPr lang="en-US" b="1" dirty="0">
              <a:solidFill>
                <a:schemeClr val="tx1">
                  <a:lumMod val="95000"/>
                  <a:lumOff val="5000"/>
                </a:schemeClr>
              </a:solidFill>
              <a:latin typeface="Gill Sans MT" panose="020B0502020104020203" pitchFamily="34" charset="0"/>
            </a:rPr>
            <a:t>Nutrition requirements:  </a:t>
          </a:r>
          <a:r>
            <a:rPr lang="en-US" dirty="0">
              <a:solidFill>
                <a:schemeClr val="tx1">
                  <a:lumMod val="95000"/>
                  <a:lumOff val="5000"/>
                </a:schemeClr>
              </a:solidFill>
              <a:latin typeface="Gill Sans MT" panose="020B0502020104020203" pitchFamily="34" charset="0"/>
            </a:rPr>
            <a:t>The quantities </a:t>
          </a:r>
          <a:r>
            <a:rPr lang="en-US" dirty="0">
              <a:solidFill>
                <a:schemeClr val="accent6">
                  <a:lumMod val="75000"/>
                </a:schemeClr>
              </a:solidFill>
              <a:latin typeface="Gill Sans MT" panose="020B0502020104020203" pitchFamily="34" charset="0"/>
            </a:rPr>
            <a:t>(Requirements are based on the quantities)</a:t>
          </a:r>
          <a:r>
            <a:rPr lang="en-US" dirty="0">
              <a:solidFill>
                <a:schemeClr val="tx1">
                  <a:lumMod val="95000"/>
                  <a:lumOff val="5000"/>
                </a:schemeClr>
              </a:solidFill>
              <a:latin typeface="Gill Sans MT" panose="020B0502020104020203" pitchFamily="34" charset="0"/>
            </a:rPr>
            <a:t> of each nutrient which met the human body needs to prevent  nutrients deficiency diseases. </a:t>
          </a:r>
          <a:endParaRPr lang="en-US" dirty="0"/>
        </a:p>
      </dgm:t>
    </dgm:pt>
    <dgm:pt modelId="{283E2FED-B22A-4F5B-B3AA-3C6C315877FB}" type="parTrans" cxnId="{B640E64B-7EFC-44EF-A60A-BDE47146442E}">
      <dgm:prSet/>
      <dgm:spPr/>
      <dgm:t>
        <a:bodyPr/>
        <a:lstStyle/>
        <a:p>
          <a:endParaRPr lang="en-US"/>
        </a:p>
      </dgm:t>
    </dgm:pt>
    <dgm:pt modelId="{61E99002-08A6-4813-BB65-CC623B668F9B}" type="sibTrans" cxnId="{B640E64B-7EFC-44EF-A60A-BDE47146442E}">
      <dgm:prSet/>
      <dgm:spPr/>
      <dgm:t>
        <a:bodyPr/>
        <a:lstStyle/>
        <a:p>
          <a:endParaRPr lang="en-US"/>
        </a:p>
      </dgm:t>
    </dgm:pt>
    <dgm:pt modelId="{E6178F9F-997E-46AC-9A74-70B51941C564}">
      <dgm:prSet/>
      <dgm:spPr/>
      <dgm:t>
        <a:bodyPr/>
        <a:lstStyle/>
        <a:p>
          <a:r>
            <a:rPr lang="en-US">
              <a:solidFill>
                <a:schemeClr val="tx1">
                  <a:lumMod val="95000"/>
                  <a:lumOff val="5000"/>
                </a:schemeClr>
              </a:solidFill>
              <a:latin typeface="Gill Sans MT" panose="020B0502020104020203" pitchFamily="34" charset="0"/>
            </a:rPr>
            <a:t>Contribution differs between countries</a:t>
          </a:r>
          <a:endParaRPr lang="en-US" dirty="0">
            <a:solidFill>
              <a:schemeClr val="tx1">
                <a:lumMod val="95000"/>
                <a:lumOff val="5000"/>
              </a:schemeClr>
            </a:solidFill>
            <a:latin typeface="Gill Sans MT" panose="020B0502020104020203" pitchFamily="34" charset="0"/>
          </a:endParaRPr>
        </a:p>
      </dgm:t>
    </dgm:pt>
    <dgm:pt modelId="{14AFFD6F-050A-4A56-9FB7-3CCE523F942E}" type="parTrans" cxnId="{886C2F7F-268B-48EC-80DB-AD1578B2F105}">
      <dgm:prSet/>
      <dgm:spPr/>
      <dgm:t>
        <a:bodyPr/>
        <a:lstStyle/>
        <a:p>
          <a:endParaRPr lang="en-US"/>
        </a:p>
      </dgm:t>
    </dgm:pt>
    <dgm:pt modelId="{9E4FBC7E-A817-4654-B72C-B85166A33038}" type="sibTrans" cxnId="{886C2F7F-268B-48EC-80DB-AD1578B2F105}">
      <dgm:prSet/>
      <dgm:spPr/>
      <dgm:t>
        <a:bodyPr/>
        <a:lstStyle/>
        <a:p>
          <a:endParaRPr lang="en-US"/>
        </a:p>
      </dgm:t>
    </dgm:pt>
    <dgm:pt modelId="{84FF3936-3DFA-41B5-AA84-A39D4457D923}">
      <dgm:prSet/>
      <dgm:spPr/>
      <dgm:t>
        <a:bodyPr/>
        <a:lstStyle/>
        <a:p>
          <a:r>
            <a:rPr lang="en-US" dirty="0">
              <a:solidFill>
                <a:schemeClr val="accent6">
                  <a:lumMod val="75000"/>
                </a:schemeClr>
              </a:solidFill>
              <a:latin typeface="Gill Sans MT" panose="020B0502020104020203" pitchFamily="34" charset="0"/>
            </a:rPr>
            <a:t>(In general it's between countries and could be in the same country with different communities</a:t>
          </a:r>
          <a:r>
            <a:rPr lang="en-US" dirty="0">
              <a:latin typeface="Gill Sans MT" panose="020B0502020104020203" pitchFamily="34" charset="0"/>
            </a:rPr>
            <a:t>)</a:t>
          </a:r>
          <a:endParaRPr lang="en-GB" dirty="0">
            <a:latin typeface="Gill Sans MT" panose="020B0502020104020203" pitchFamily="34" charset="0"/>
          </a:endParaRPr>
        </a:p>
      </dgm:t>
    </dgm:pt>
    <dgm:pt modelId="{D2C3905B-5523-47FF-B1C0-4CD71BDB1274}" type="parTrans" cxnId="{F31F345A-BBA5-424F-A70F-00750C8A303A}">
      <dgm:prSet/>
      <dgm:spPr/>
      <dgm:t>
        <a:bodyPr/>
        <a:lstStyle/>
        <a:p>
          <a:endParaRPr lang="en-US"/>
        </a:p>
      </dgm:t>
    </dgm:pt>
    <dgm:pt modelId="{052647A9-2020-47F4-A35D-100F4EA0B223}" type="sibTrans" cxnId="{F31F345A-BBA5-424F-A70F-00750C8A303A}">
      <dgm:prSet/>
      <dgm:spPr/>
      <dgm:t>
        <a:bodyPr/>
        <a:lstStyle/>
        <a:p>
          <a:endParaRPr lang="en-US"/>
        </a:p>
      </dgm:t>
    </dgm:pt>
    <dgm:pt modelId="{9FB36FCC-C797-4D2C-BF94-B8DFC82FC4D1}" type="pres">
      <dgm:prSet presAssocID="{8237C80A-0C67-4592-9AB9-A82EB28839D6}" presName="linear" presStyleCnt="0">
        <dgm:presLayoutVars>
          <dgm:animLvl val="lvl"/>
          <dgm:resizeHandles val="exact"/>
        </dgm:presLayoutVars>
      </dgm:prSet>
      <dgm:spPr/>
      <dgm:t>
        <a:bodyPr/>
        <a:lstStyle/>
        <a:p>
          <a:endParaRPr lang="en-US"/>
        </a:p>
      </dgm:t>
    </dgm:pt>
    <dgm:pt modelId="{55829F5D-818A-44FD-88E6-411C46C2927E}" type="pres">
      <dgm:prSet presAssocID="{2C27856B-AA8E-48A1-8000-255107A52B90}" presName="parentText" presStyleLbl="node1" presStyleIdx="0" presStyleCnt="2" custLinFactNeighborY="222">
        <dgm:presLayoutVars>
          <dgm:chMax val="0"/>
          <dgm:bulletEnabled val="1"/>
        </dgm:presLayoutVars>
      </dgm:prSet>
      <dgm:spPr/>
      <dgm:t>
        <a:bodyPr/>
        <a:lstStyle/>
        <a:p>
          <a:endParaRPr lang="en-US"/>
        </a:p>
      </dgm:t>
    </dgm:pt>
    <dgm:pt modelId="{DF17A4D1-9922-4356-8112-182D27BB5D33}" type="pres">
      <dgm:prSet presAssocID="{2C27856B-AA8E-48A1-8000-255107A52B90}" presName="childText" presStyleLbl="revTx" presStyleIdx="0" presStyleCnt="2">
        <dgm:presLayoutVars>
          <dgm:bulletEnabled val="1"/>
        </dgm:presLayoutVars>
      </dgm:prSet>
      <dgm:spPr/>
      <dgm:t>
        <a:bodyPr/>
        <a:lstStyle/>
        <a:p>
          <a:endParaRPr lang="en-US"/>
        </a:p>
      </dgm:t>
    </dgm:pt>
    <dgm:pt modelId="{607A8468-D06A-4503-A0FF-4377D99D087F}" type="pres">
      <dgm:prSet presAssocID="{BD0308CD-5577-4A0C-9D39-6B5B23AF7354}" presName="parentText" presStyleLbl="node1" presStyleIdx="1" presStyleCnt="2">
        <dgm:presLayoutVars>
          <dgm:chMax val="0"/>
          <dgm:bulletEnabled val="1"/>
        </dgm:presLayoutVars>
      </dgm:prSet>
      <dgm:spPr/>
      <dgm:t>
        <a:bodyPr/>
        <a:lstStyle/>
        <a:p>
          <a:endParaRPr lang="en-US"/>
        </a:p>
      </dgm:t>
    </dgm:pt>
    <dgm:pt modelId="{AB405181-C4FE-47B9-B5B5-4F45EF17868E}" type="pres">
      <dgm:prSet presAssocID="{BD0308CD-5577-4A0C-9D39-6B5B23AF7354}" presName="childText" presStyleLbl="revTx" presStyleIdx="1" presStyleCnt="2">
        <dgm:presLayoutVars>
          <dgm:bulletEnabled val="1"/>
        </dgm:presLayoutVars>
      </dgm:prSet>
      <dgm:spPr/>
      <dgm:t>
        <a:bodyPr/>
        <a:lstStyle/>
        <a:p>
          <a:endParaRPr lang="en-US"/>
        </a:p>
      </dgm:t>
    </dgm:pt>
  </dgm:ptLst>
  <dgm:cxnLst>
    <dgm:cxn modelId="{3A731DE7-5CFB-4893-89B2-1D350F24A395}" type="presOf" srcId="{84FF3936-3DFA-41B5-AA84-A39D4457D923}" destId="{AB405181-C4FE-47B9-B5B5-4F45EF17868E}" srcOrd="0" destOrd="2" presId="urn:microsoft.com/office/officeart/2005/8/layout/vList2"/>
    <dgm:cxn modelId="{886C2F7F-268B-48EC-80DB-AD1578B2F105}" srcId="{BD0308CD-5577-4A0C-9D39-6B5B23AF7354}" destId="{E6178F9F-997E-46AC-9A74-70B51941C564}" srcOrd="1" destOrd="0" parTransId="{14AFFD6F-050A-4A56-9FB7-3CCE523F942E}" sibTransId="{9E4FBC7E-A817-4654-B72C-B85166A33038}"/>
    <dgm:cxn modelId="{55CF3B9A-7A80-40A9-9DC8-603D1AE560B3}" srcId="{8237C80A-0C67-4592-9AB9-A82EB28839D6}" destId="{BD0308CD-5577-4A0C-9D39-6B5B23AF7354}" srcOrd="1" destOrd="0" parTransId="{C3D845FB-1E35-4474-819A-8238FD89AA93}" sibTransId="{C5CCC790-F7F6-4E6A-A8FE-ED8621C3CE6F}"/>
    <dgm:cxn modelId="{2F131A72-73FD-49FE-92F3-4613EA99A0F5}" type="presOf" srcId="{8237C80A-0C67-4592-9AB9-A82EB28839D6}" destId="{9FB36FCC-C797-4D2C-BF94-B8DFC82FC4D1}" srcOrd="0" destOrd="0" presId="urn:microsoft.com/office/officeart/2005/8/layout/vList2"/>
    <dgm:cxn modelId="{7478ED89-3BD9-4613-9913-036EDB79971F}" type="presOf" srcId="{3B8B0092-FC30-4935-A0B4-0BD2403A5891}" destId="{DF17A4D1-9922-4356-8112-182D27BB5D33}" srcOrd="0" destOrd="0" presId="urn:microsoft.com/office/officeart/2005/8/layout/vList2"/>
    <dgm:cxn modelId="{F31F345A-BBA5-424F-A70F-00750C8A303A}" srcId="{BD0308CD-5577-4A0C-9D39-6B5B23AF7354}" destId="{84FF3936-3DFA-41B5-AA84-A39D4457D923}" srcOrd="2" destOrd="0" parTransId="{D2C3905B-5523-47FF-B1C0-4CD71BDB1274}" sibTransId="{052647A9-2020-47F4-A35D-100F4EA0B223}"/>
    <dgm:cxn modelId="{D0EF2904-B856-4A63-B0BC-9B9B2B028B89}" type="presOf" srcId="{7A4A80C7-5299-40FD-BC6E-86407BB2A871}" destId="{AB405181-C4FE-47B9-B5B5-4F45EF17868E}" srcOrd="0" destOrd="0" presId="urn:microsoft.com/office/officeart/2005/8/layout/vList2"/>
    <dgm:cxn modelId="{B640E64B-7EFC-44EF-A60A-BDE47146442E}" srcId="{BD0308CD-5577-4A0C-9D39-6B5B23AF7354}" destId="{7A4A80C7-5299-40FD-BC6E-86407BB2A871}" srcOrd="0" destOrd="0" parTransId="{283E2FED-B22A-4F5B-B3AA-3C6C315877FB}" sibTransId="{61E99002-08A6-4813-BB65-CC623B668F9B}"/>
    <dgm:cxn modelId="{E86092EC-DEE5-4496-97AC-EF2B4F4C1218}" srcId="{8237C80A-0C67-4592-9AB9-A82EB28839D6}" destId="{2C27856B-AA8E-48A1-8000-255107A52B90}" srcOrd="0" destOrd="0" parTransId="{016EE8AA-64A2-45E3-93C4-8B2149D3EEAD}" sibTransId="{EF852A2D-03AA-485B-9259-74FB3F325DB0}"/>
    <dgm:cxn modelId="{14EB8E53-358E-475C-BB70-8D11185E972D}" type="presOf" srcId="{2C27856B-AA8E-48A1-8000-255107A52B90}" destId="{55829F5D-818A-44FD-88E6-411C46C2927E}" srcOrd="0" destOrd="0" presId="urn:microsoft.com/office/officeart/2005/8/layout/vList2"/>
    <dgm:cxn modelId="{DEC4636F-E051-4D5C-842E-BB7B68701831}" type="presOf" srcId="{E6178F9F-997E-46AC-9A74-70B51941C564}" destId="{AB405181-C4FE-47B9-B5B5-4F45EF17868E}" srcOrd="0" destOrd="1" presId="urn:microsoft.com/office/officeart/2005/8/layout/vList2"/>
    <dgm:cxn modelId="{299B0348-B933-4AC9-A6D0-8F51DFBA3551}" srcId="{2C27856B-AA8E-48A1-8000-255107A52B90}" destId="{3B8B0092-FC30-4935-A0B4-0BD2403A5891}" srcOrd="0" destOrd="0" parTransId="{013DFF54-7B91-4FBE-9C2A-7BE06F54A020}" sibTransId="{8AE2A39F-286C-41DA-AD40-7E64FA1DCBC7}"/>
    <dgm:cxn modelId="{DEF3BE93-CE0F-48C8-8C2B-77E1AC481D34}" type="presOf" srcId="{BD0308CD-5577-4A0C-9D39-6B5B23AF7354}" destId="{607A8468-D06A-4503-A0FF-4377D99D087F}" srcOrd="0" destOrd="0" presId="urn:microsoft.com/office/officeart/2005/8/layout/vList2"/>
    <dgm:cxn modelId="{309384E9-DDA6-4A14-A467-A2DDFC6C01A6}" type="presParOf" srcId="{9FB36FCC-C797-4D2C-BF94-B8DFC82FC4D1}" destId="{55829F5D-818A-44FD-88E6-411C46C2927E}" srcOrd="0" destOrd="0" presId="urn:microsoft.com/office/officeart/2005/8/layout/vList2"/>
    <dgm:cxn modelId="{C7DFA3D1-A117-41E6-BD93-626C5919590B}" type="presParOf" srcId="{9FB36FCC-C797-4D2C-BF94-B8DFC82FC4D1}" destId="{DF17A4D1-9922-4356-8112-182D27BB5D33}" srcOrd="1" destOrd="0" presId="urn:microsoft.com/office/officeart/2005/8/layout/vList2"/>
    <dgm:cxn modelId="{A5F22AC9-FCE3-494D-BA58-40EFA298E50C}" type="presParOf" srcId="{9FB36FCC-C797-4D2C-BF94-B8DFC82FC4D1}" destId="{607A8468-D06A-4503-A0FF-4377D99D087F}" srcOrd="2" destOrd="0" presId="urn:microsoft.com/office/officeart/2005/8/layout/vList2"/>
    <dgm:cxn modelId="{B20E1E76-12EB-429D-A59D-F497AF117E84}" type="presParOf" srcId="{9FB36FCC-C797-4D2C-BF94-B8DFC82FC4D1}" destId="{AB405181-C4FE-47B9-B5B5-4F45EF17868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9AB7B-64BE-4A9B-823C-4905F21069FD}"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pPr rtl="1"/>
          <a:endParaRPr lang="ar-SA"/>
        </a:p>
      </dgm:t>
    </dgm:pt>
    <dgm:pt modelId="{1BB0B942-3BBF-4ACE-909E-12ECFD0A663D}">
      <dgm:prSet phldrT="[نص]"/>
      <dgm:spPr/>
      <dgm:t>
        <a:bodyPr/>
        <a:lstStyle/>
        <a:p>
          <a:pPr rtl="1"/>
          <a:r>
            <a:rPr lang="en-GB" dirty="0"/>
            <a:t>Ignorance</a:t>
          </a:r>
          <a:endParaRPr lang="ar-SA" dirty="0"/>
        </a:p>
      </dgm:t>
    </dgm:pt>
    <dgm:pt modelId="{1F7D8CF3-0379-4EE7-902E-8E3F0865FB5F}" type="parTrans" cxnId="{235B701D-1826-4304-A9C9-A8EBD0902806}">
      <dgm:prSet/>
      <dgm:spPr/>
      <dgm:t>
        <a:bodyPr/>
        <a:lstStyle/>
        <a:p>
          <a:pPr rtl="1"/>
          <a:endParaRPr lang="ar-SA" dirty="0"/>
        </a:p>
      </dgm:t>
    </dgm:pt>
    <dgm:pt modelId="{E4B83C16-8E41-409D-84FC-62AD837532B0}" type="sibTrans" cxnId="{235B701D-1826-4304-A9C9-A8EBD0902806}">
      <dgm:prSet/>
      <dgm:spPr/>
      <dgm:t>
        <a:bodyPr/>
        <a:lstStyle/>
        <a:p>
          <a:pPr rtl="1"/>
          <a:endParaRPr lang="ar-SA"/>
        </a:p>
      </dgm:t>
    </dgm:pt>
    <dgm:pt modelId="{F9423E32-7CBA-4314-ADA7-7E516AA191F0}">
      <dgm:prSet phldrT="[نص]"/>
      <dgm:spPr/>
      <dgm:t>
        <a:bodyPr/>
        <a:lstStyle/>
        <a:p>
          <a:pPr rtl="1"/>
          <a:r>
            <a:rPr lang="en-GB" dirty="0"/>
            <a:t>Disease</a:t>
          </a:r>
          <a:endParaRPr lang="ar-SA" dirty="0"/>
        </a:p>
      </dgm:t>
    </dgm:pt>
    <dgm:pt modelId="{2081F5BA-84DD-4A24-9E5F-7EF7903E275D}" type="parTrans" cxnId="{A462F01C-D1AA-4814-825E-25679F874282}">
      <dgm:prSet/>
      <dgm:spPr/>
      <dgm:t>
        <a:bodyPr/>
        <a:lstStyle/>
        <a:p>
          <a:pPr rtl="1"/>
          <a:endParaRPr lang="ar-SA" dirty="0"/>
        </a:p>
      </dgm:t>
    </dgm:pt>
    <dgm:pt modelId="{DD609CD4-41BF-49F6-BEAD-48F6374167A0}" type="sibTrans" cxnId="{A462F01C-D1AA-4814-825E-25679F874282}">
      <dgm:prSet/>
      <dgm:spPr/>
      <dgm:t>
        <a:bodyPr/>
        <a:lstStyle/>
        <a:p>
          <a:pPr rtl="1"/>
          <a:endParaRPr lang="ar-SA"/>
        </a:p>
      </dgm:t>
    </dgm:pt>
    <dgm:pt modelId="{817D2FBB-B862-4D07-8FCB-06ACF6DCF857}">
      <dgm:prSet phldrT="[نص]"/>
      <dgm:spPr/>
      <dgm:t>
        <a:bodyPr/>
        <a:lstStyle/>
        <a:p>
          <a:pPr rtl="1"/>
          <a:r>
            <a:rPr lang="en-GB" dirty="0"/>
            <a:t>Poverty</a:t>
          </a:r>
          <a:endParaRPr lang="ar-SA" dirty="0"/>
        </a:p>
      </dgm:t>
    </dgm:pt>
    <dgm:pt modelId="{7784424C-0471-446F-8F6F-001E61B1F1D5}" type="sibTrans" cxnId="{5C22718B-66EF-43BF-A906-872A9F660C33}">
      <dgm:prSet/>
      <dgm:spPr/>
      <dgm:t>
        <a:bodyPr/>
        <a:lstStyle/>
        <a:p>
          <a:pPr rtl="1"/>
          <a:endParaRPr lang="ar-SA"/>
        </a:p>
      </dgm:t>
    </dgm:pt>
    <dgm:pt modelId="{407C0620-1ABF-4557-8CB6-88B6102D6061}" type="parTrans" cxnId="{5C22718B-66EF-43BF-A906-872A9F660C33}">
      <dgm:prSet/>
      <dgm:spPr/>
      <dgm:t>
        <a:bodyPr/>
        <a:lstStyle/>
        <a:p>
          <a:pPr rtl="1"/>
          <a:endParaRPr lang="ar-SA" dirty="0"/>
        </a:p>
      </dgm:t>
    </dgm:pt>
    <dgm:pt modelId="{749D5755-97FF-4923-A7C9-E10F8AC08CDA}" type="pres">
      <dgm:prSet presAssocID="{9309AB7B-64BE-4A9B-823C-4905F21069FD}" presName="composite" presStyleCnt="0">
        <dgm:presLayoutVars>
          <dgm:chMax val="5"/>
          <dgm:dir/>
          <dgm:animLvl val="ctr"/>
          <dgm:resizeHandles val="exact"/>
        </dgm:presLayoutVars>
      </dgm:prSet>
      <dgm:spPr/>
      <dgm:t>
        <a:bodyPr/>
        <a:lstStyle/>
        <a:p>
          <a:endParaRPr lang="en-US"/>
        </a:p>
      </dgm:t>
    </dgm:pt>
    <dgm:pt modelId="{0A5B20BF-A5D7-479C-8A26-96691A35970C}" type="pres">
      <dgm:prSet presAssocID="{9309AB7B-64BE-4A9B-823C-4905F21069FD}" presName="cycle" presStyleCnt="0"/>
      <dgm:spPr/>
    </dgm:pt>
    <dgm:pt modelId="{C884A313-1EA9-4828-A0CE-3C855BB9064A}" type="pres">
      <dgm:prSet presAssocID="{9309AB7B-64BE-4A9B-823C-4905F21069FD}" presName="centerShape" presStyleCnt="0"/>
      <dgm:spPr/>
    </dgm:pt>
    <dgm:pt modelId="{BD7B3067-0546-4EEB-86C3-A286CFAC2F38}" type="pres">
      <dgm:prSet presAssocID="{9309AB7B-64BE-4A9B-823C-4905F21069FD}" presName="connSite" presStyleLbl="node1" presStyleIdx="0" presStyleCnt="4"/>
      <dgm:spPr/>
    </dgm:pt>
    <dgm:pt modelId="{8A5C7DA8-6B80-4FD7-8CBF-65D08E33904C}" type="pres">
      <dgm:prSet presAssocID="{9309AB7B-64BE-4A9B-823C-4905F21069FD}" presName="visible" presStyleLbl="node1" presStyleIdx="0" presStyleCnt="4" custScaleX="104858" custScaleY="93088" custLinFactNeighborX="1156" custLinFactNeighborY="-8867"/>
      <dgm:spPr/>
    </dgm:pt>
    <dgm:pt modelId="{AECA00ED-EBE8-4331-9F8D-BEFCD1094B18}" type="pres">
      <dgm:prSet presAssocID="{1F7D8CF3-0379-4EE7-902E-8E3F0865FB5F}" presName="Name25" presStyleLbl="parChTrans1D1" presStyleIdx="0" presStyleCnt="3"/>
      <dgm:spPr/>
      <dgm:t>
        <a:bodyPr/>
        <a:lstStyle/>
        <a:p>
          <a:endParaRPr lang="en-US"/>
        </a:p>
      </dgm:t>
    </dgm:pt>
    <dgm:pt modelId="{4F96B63A-6F3F-42E4-AAE2-E03C4A60FA79}" type="pres">
      <dgm:prSet presAssocID="{1BB0B942-3BBF-4ACE-909E-12ECFD0A663D}" presName="node" presStyleCnt="0"/>
      <dgm:spPr/>
    </dgm:pt>
    <dgm:pt modelId="{966C4917-900F-4E8D-9D17-559B9C4530B1}" type="pres">
      <dgm:prSet presAssocID="{1BB0B942-3BBF-4ACE-909E-12ECFD0A663D}" presName="parentNode" presStyleLbl="node1" presStyleIdx="1" presStyleCnt="4">
        <dgm:presLayoutVars>
          <dgm:chMax val="1"/>
          <dgm:bulletEnabled val="1"/>
        </dgm:presLayoutVars>
      </dgm:prSet>
      <dgm:spPr/>
      <dgm:t>
        <a:bodyPr/>
        <a:lstStyle/>
        <a:p>
          <a:endParaRPr lang="en-US"/>
        </a:p>
      </dgm:t>
    </dgm:pt>
    <dgm:pt modelId="{6287E87D-4958-43C7-ACD4-C5394A772EEC}" type="pres">
      <dgm:prSet presAssocID="{1BB0B942-3BBF-4ACE-909E-12ECFD0A663D}" presName="childNode" presStyleLbl="revTx" presStyleIdx="0" presStyleCnt="0">
        <dgm:presLayoutVars>
          <dgm:bulletEnabled val="1"/>
        </dgm:presLayoutVars>
      </dgm:prSet>
      <dgm:spPr/>
    </dgm:pt>
    <dgm:pt modelId="{B3F48677-F43D-4926-BDE2-1840731B60B7}" type="pres">
      <dgm:prSet presAssocID="{2081F5BA-84DD-4A24-9E5F-7EF7903E275D}" presName="Name25" presStyleLbl="parChTrans1D1" presStyleIdx="1" presStyleCnt="3"/>
      <dgm:spPr/>
      <dgm:t>
        <a:bodyPr/>
        <a:lstStyle/>
        <a:p>
          <a:endParaRPr lang="en-US"/>
        </a:p>
      </dgm:t>
    </dgm:pt>
    <dgm:pt modelId="{7F245008-9148-4AE5-9F02-C7D1E0F3BDF6}" type="pres">
      <dgm:prSet presAssocID="{F9423E32-7CBA-4314-ADA7-7E516AA191F0}" presName="node" presStyleCnt="0"/>
      <dgm:spPr/>
    </dgm:pt>
    <dgm:pt modelId="{74AE4B87-5CB0-4284-8A0A-882321949C3D}" type="pres">
      <dgm:prSet presAssocID="{F9423E32-7CBA-4314-ADA7-7E516AA191F0}" presName="parentNode" presStyleLbl="node1" presStyleIdx="2" presStyleCnt="4">
        <dgm:presLayoutVars>
          <dgm:chMax val="1"/>
          <dgm:bulletEnabled val="1"/>
        </dgm:presLayoutVars>
      </dgm:prSet>
      <dgm:spPr/>
      <dgm:t>
        <a:bodyPr/>
        <a:lstStyle/>
        <a:p>
          <a:endParaRPr lang="en-US"/>
        </a:p>
      </dgm:t>
    </dgm:pt>
    <dgm:pt modelId="{D5C49279-7CA5-4B43-8965-50F6B63AF624}" type="pres">
      <dgm:prSet presAssocID="{F9423E32-7CBA-4314-ADA7-7E516AA191F0}" presName="childNode" presStyleLbl="revTx" presStyleIdx="0" presStyleCnt="0">
        <dgm:presLayoutVars>
          <dgm:bulletEnabled val="1"/>
        </dgm:presLayoutVars>
      </dgm:prSet>
      <dgm:spPr/>
    </dgm:pt>
    <dgm:pt modelId="{9EE38375-1E7E-4DE3-B61F-0FC178F0030C}" type="pres">
      <dgm:prSet presAssocID="{407C0620-1ABF-4557-8CB6-88B6102D6061}" presName="Name25" presStyleLbl="parChTrans1D1" presStyleIdx="2" presStyleCnt="3"/>
      <dgm:spPr/>
      <dgm:t>
        <a:bodyPr/>
        <a:lstStyle/>
        <a:p>
          <a:endParaRPr lang="en-US"/>
        </a:p>
      </dgm:t>
    </dgm:pt>
    <dgm:pt modelId="{981348D8-6659-44D4-AEE3-BB65A83B29CE}" type="pres">
      <dgm:prSet presAssocID="{817D2FBB-B862-4D07-8FCB-06ACF6DCF857}" presName="node" presStyleCnt="0"/>
      <dgm:spPr/>
    </dgm:pt>
    <dgm:pt modelId="{AD3EB5DF-A3F1-4466-B18E-DA873E3D2073}" type="pres">
      <dgm:prSet presAssocID="{817D2FBB-B862-4D07-8FCB-06ACF6DCF857}" presName="parentNode" presStyleLbl="node1" presStyleIdx="3" presStyleCnt="4">
        <dgm:presLayoutVars>
          <dgm:chMax val="1"/>
          <dgm:bulletEnabled val="1"/>
        </dgm:presLayoutVars>
      </dgm:prSet>
      <dgm:spPr/>
      <dgm:t>
        <a:bodyPr/>
        <a:lstStyle/>
        <a:p>
          <a:endParaRPr lang="en-US"/>
        </a:p>
      </dgm:t>
    </dgm:pt>
    <dgm:pt modelId="{FC0D2D94-4588-4DB0-8747-699C616782E1}" type="pres">
      <dgm:prSet presAssocID="{817D2FBB-B862-4D07-8FCB-06ACF6DCF857}" presName="childNode" presStyleLbl="revTx" presStyleIdx="0" presStyleCnt="0">
        <dgm:presLayoutVars>
          <dgm:bulletEnabled val="1"/>
        </dgm:presLayoutVars>
      </dgm:prSet>
      <dgm:spPr/>
    </dgm:pt>
  </dgm:ptLst>
  <dgm:cxnLst>
    <dgm:cxn modelId="{131C33B9-3C89-44AD-9E49-2FEE20A0FE69}" type="presOf" srcId="{817D2FBB-B862-4D07-8FCB-06ACF6DCF857}" destId="{AD3EB5DF-A3F1-4466-B18E-DA873E3D2073}" srcOrd="0" destOrd="0" presId="urn:microsoft.com/office/officeart/2005/8/layout/radial2"/>
    <dgm:cxn modelId="{5C22718B-66EF-43BF-A906-872A9F660C33}" srcId="{9309AB7B-64BE-4A9B-823C-4905F21069FD}" destId="{817D2FBB-B862-4D07-8FCB-06ACF6DCF857}" srcOrd="2" destOrd="0" parTransId="{407C0620-1ABF-4557-8CB6-88B6102D6061}" sibTransId="{7784424C-0471-446F-8F6F-001E61B1F1D5}"/>
    <dgm:cxn modelId="{A462F01C-D1AA-4814-825E-25679F874282}" srcId="{9309AB7B-64BE-4A9B-823C-4905F21069FD}" destId="{F9423E32-7CBA-4314-ADA7-7E516AA191F0}" srcOrd="1" destOrd="0" parTransId="{2081F5BA-84DD-4A24-9E5F-7EF7903E275D}" sibTransId="{DD609CD4-41BF-49F6-BEAD-48F6374167A0}"/>
    <dgm:cxn modelId="{F93963A3-C2C3-4765-98B8-17649997D6C3}" type="presOf" srcId="{F9423E32-7CBA-4314-ADA7-7E516AA191F0}" destId="{74AE4B87-5CB0-4284-8A0A-882321949C3D}" srcOrd="0" destOrd="0" presId="urn:microsoft.com/office/officeart/2005/8/layout/radial2"/>
    <dgm:cxn modelId="{FB6950A5-64AB-4765-9B85-E09C958ADBC2}" type="presOf" srcId="{407C0620-1ABF-4557-8CB6-88B6102D6061}" destId="{9EE38375-1E7E-4DE3-B61F-0FC178F0030C}" srcOrd="0" destOrd="0" presId="urn:microsoft.com/office/officeart/2005/8/layout/radial2"/>
    <dgm:cxn modelId="{2F7B574A-F620-444D-8194-EBEC44C70B9D}" type="presOf" srcId="{1F7D8CF3-0379-4EE7-902E-8E3F0865FB5F}" destId="{AECA00ED-EBE8-4331-9F8D-BEFCD1094B18}" srcOrd="0" destOrd="0" presId="urn:microsoft.com/office/officeart/2005/8/layout/radial2"/>
    <dgm:cxn modelId="{235B701D-1826-4304-A9C9-A8EBD0902806}" srcId="{9309AB7B-64BE-4A9B-823C-4905F21069FD}" destId="{1BB0B942-3BBF-4ACE-909E-12ECFD0A663D}" srcOrd="0" destOrd="0" parTransId="{1F7D8CF3-0379-4EE7-902E-8E3F0865FB5F}" sibTransId="{E4B83C16-8E41-409D-84FC-62AD837532B0}"/>
    <dgm:cxn modelId="{4996547F-9938-4301-BA4B-A751938C0850}" type="presOf" srcId="{9309AB7B-64BE-4A9B-823C-4905F21069FD}" destId="{749D5755-97FF-4923-A7C9-E10F8AC08CDA}" srcOrd="0" destOrd="0" presId="urn:microsoft.com/office/officeart/2005/8/layout/radial2"/>
    <dgm:cxn modelId="{32959452-2AFE-4DB8-9C0C-5A171741A698}" type="presOf" srcId="{1BB0B942-3BBF-4ACE-909E-12ECFD0A663D}" destId="{966C4917-900F-4E8D-9D17-559B9C4530B1}" srcOrd="0" destOrd="0" presId="urn:microsoft.com/office/officeart/2005/8/layout/radial2"/>
    <dgm:cxn modelId="{BF39EB5A-F447-4C78-A9CC-A89B808A2C5C}" type="presOf" srcId="{2081F5BA-84DD-4A24-9E5F-7EF7903E275D}" destId="{B3F48677-F43D-4926-BDE2-1840731B60B7}" srcOrd="0" destOrd="0" presId="urn:microsoft.com/office/officeart/2005/8/layout/radial2"/>
    <dgm:cxn modelId="{8223C76F-69E1-40E1-8EB2-13F8E4276445}" type="presParOf" srcId="{749D5755-97FF-4923-A7C9-E10F8AC08CDA}" destId="{0A5B20BF-A5D7-479C-8A26-96691A35970C}" srcOrd="0" destOrd="0" presId="urn:microsoft.com/office/officeart/2005/8/layout/radial2"/>
    <dgm:cxn modelId="{FDEC883C-C1AF-405F-B6E4-98913EEBF9CC}" type="presParOf" srcId="{0A5B20BF-A5D7-479C-8A26-96691A35970C}" destId="{C884A313-1EA9-4828-A0CE-3C855BB9064A}" srcOrd="0" destOrd="0" presId="urn:microsoft.com/office/officeart/2005/8/layout/radial2"/>
    <dgm:cxn modelId="{66FC980D-D214-48B0-B28D-CB7153BCEB09}" type="presParOf" srcId="{C884A313-1EA9-4828-A0CE-3C855BB9064A}" destId="{BD7B3067-0546-4EEB-86C3-A286CFAC2F38}" srcOrd="0" destOrd="0" presId="urn:microsoft.com/office/officeart/2005/8/layout/radial2"/>
    <dgm:cxn modelId="{181CFD03-7FC0-4222-ABED-40D1F3CD7015}" type="presParOf" srcId="{C884A313-1EA9-4828-A0CE-3C855BB9064A}" destId="{8A5C7DA8-6B80-4FD7-8CBF-65D08E33904C}" srcOrd="1" destOrd="0" presId="urn:microsoft.com/office/officeart/2005/8/layout/radial2"/>
    <dgm:cxn modelId="{F3CA6C3E-51B0-4EC2-BDCA-5FD20F640F94}" type="presParOf" srcId="{0A5B20BF-A5D7-479C-8A26-96691A35970C}" destId="{AECA00ED-EBE8-4331-9F8D-BEFCD1094B18}" srcOrd="1" destOrd="0" presId="urn:microsoft.com/office/officeart/2005/8/layout/radial2"/>
    <dgm:cxn modelId="{80A855ED-7BE1-4FAA-9E30-22C2AC5CFF1C}" type="presParOf" srcId="{0A5B20BF-A5D7-479C-8A26-96691A35970C}" destId="{4F96B63A-6F3F-42E4-AAE2-E03C4A60FA79}" srcOrd="2" destOrd="0" presId="urn:microsoft.com/office/officeart/2005/8/layout/radial2"/>
    <dgm:cxn modelId="{490FDFBF-53C4-4057-A4BB-EED3A34B1C6A}" type="presParOf" srcId="{4F96B63A-6F3F-42E4-AAE2-E03C4A60FA79}" destId="{966C4917-900F-4E8D-9D17-559B9C4530B1}" srcOrd="0" destOrd="0" presId="urn:microsoft.com/office/officeart/2005/8/layout/radial2"/>
    <dgm:cxn modelId="{40DDBE8C-6898-43DB-9FCC-9BBA7BD5D7D4}" type="presParOf" srcId="{4F96B63A-6F3F-42E4-AAE2-E03C4A60FA79}" destId="{6287E87D-4958-43C7-ACD4-C5394A772EEC}" srcOrd="1" destOrd="0" presId="urn:microsoft.com/office/officeart/2005/8/layout/radial2"/>
    <dgm:cxn modelId="{9937FCDC-3BFB-4888-93DC-C3820575AF91}" type="presParOf" srcId="{0A5B20BF-A5D7-479C-8A26-96691A35970C}" destId="{B3F48677-F43D-4926-BDE2-1840731B60B7}" srcOrd="3" destOrd="0" presId="urn:microsoft.com/office/officeart/2005/8/layout/radial2"/>
    <dgm:cxn modelId="{E2CCB03A-5ADA-4883-8E72-2908D89EE2EF}" type="presParOf" srcId="{0A5B20BF-A5D7-479C-8A26-96691A35970C}" destId="{7F245008-9148-4AE5-9F02-C7D1E0F3BDF6}" srcOrd="4" destOrd="0" presId="urn:microsoft.com/office/officeart/2005/8/layout/radial2"/>
    <dgm:cxn modelId="{093AC5EA-BA53-4F7B-BB68-BA7AEC8F5C8F}" type="presParOf" srcId="{7F245008-9148-4AE5-9F02-C7D1E0F3BDF6}" destId="{74AE4B87-5CB0-4284-8A0A-882321949C3D}" srcOrd="0" destOrd="0" presId="urn:microsoft.com/office/officeart/2005/8/layout/radial2"/>
    <dgm:cxn modelId="{44C61FBE-B1A0-4452-89D4-81136CCDDAFB}" type="presParOf" srcId="{7F245008-9148-4AE5-9F02-C7D1E0F3BDF6}" destId="{D5C49279-7CA5-4B43-8965-50F6B63AF624}" srcOrd="1" destOrd="0" presId="urn:microsoft.com/office/officeart/2005/8/layout/radial2"/>
    <dgm:cxn modelId="{EF58CD39-04D1-429D-B4B4-E3359CBB5F82}" type="presParOf" srcId="{0A5B20BF-A5D7-479C-8A26-96691A35970C}" destId="{9EE38375-1E7E-4DE3-B61F-0FC178F0030C}" srcOrd="5" destOrd="0" presId="urn:microsoft.com/office/officeart/2005/8/layout/radial2"/>
    <dgm:cxn modelId="{4BF673C6-0ADE-450A-888A-CDAE200E14D1}" type="presParOf" srcId="{0A5B20BF-A5D7-479C-8A26-96691A35970C}" destId="{981348D8-6659-44D4-AEE3-BB65A83B29CE}" srcOrd="6" destOrd="0" presId="urn:microsoft.com/office/officeart/2005/8/layout/radial2"/>
    <dgm:cxn modelId="{396FC190-79C9-42F8-A7E0-27CC43C1A238}" type="presParOf" srcId="{981348D8-6659-44D4-AEE3-BB65A83B29CE}" destId="{AD3EB5DF-A3F1-4466-B18E-DA873E3D2073}" srcOrd="0" destOrd="0" presId="urn:microsoft.com/office/officeart/2005/8/layout/radial2"/>
    <dgm:cxn modelId="{D5505B45-2877-492A-8BE5-2EB77A23B066}" type="presParOf" srcId="{981348D8-6659-44D4-AEE3-BB65A83B29CE}" destId="{FC0D2D94-4588-4DB0-8747-699C616782E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35514-CAEE-48ED-91F1-F4E72DBA257E}" type="doc">
      <dgm:prSet loTypeId="urn:microsoft.com/office/officeart/2005/8/layout/hierarchy4" loCatId="hierarchy" qsTypeId="urn:microsoft.com/office/officeart/2005/8/quickstyle/simple1" qsCatId="simple" csTypeId="urn:microsoft.com/office/officeart/2005/8/colors/accent2_1" csCatId="accent2" phldr="1"/>
      <dgm:spPr/>
      <dgm:t>
        <a:bodyPr/>
        <a:lstStyle/>
        <a:p>
          <a:endParaRPr lang="en-US"/>
        </a:p>
      </dgm:t>
    </dgm:pt>
    <dgm:pt modelId="{DF095B33-0174-47BC-B1C8-90CFF362B7D1}">
      <dgm:prSet phldrT="[Text]"/>
      <dgm:spPr/>
      <dgm:t>
        <a:bodyPr/>
        <a:lstStyle/>
        <a:p>
          <a:r>
            <a:rPr lang="en-US" dirty="0" smtClean="0">
              <a:solidFill>
                <a:schemeClr val="accent6">
                  <a:lumMod val="75000"/>
                </a:schemeClr>
              </a:solidFill>
              <a:highlight>
                <a:srgbClr val="FFFFFF"/>
              </a:highlight>
            </a:rPr>
            <a:t>Malnutrition :Could happen in developed countries (like UK and US) and in poor countries (liked in Africa) but the nature of malnutrition is different. In poor countries, Malnutrition is because they don't have enough food but sometimes you have enough food but you aren't consuming it in the right way and that's mean Ignorance . Also sometimes you don't have proper education so you are not able to consume it the right way.</a:t>
          </a:r>
          <a:endParaRPr lang="en-US" dirty="0">
            <a:solidFill>
              <a:schemeClr val="accent6">
                <a:lumMod val="75000"/>
              </a:schemeClr>
            </a:solidFill>
            <a:highlight>
              <a:srgbClr val="FFFFFF"/>
            </a:highlight>
          </a:endParaRPr>
        </a:p>
      </dgm:t>
    </dgm:pt>
    <dgm:pt modelId="{2A2103CF-885A-4F89-A0FA-D55390661255}" type="parTrans" cxnId="{4F0DA609-011B-4DF1-8B06-6468E72164D2}">
      <dgm:prSet/>
      <dgm:spPr/>
      <dgm:t>
        <a:bodyPr/>
        <a:lstStyle/>
        <a:p>
          <a:endParaRPr lang="en-US"/>
        </a:p>
      </dgm:t>
    </dgm:pt>
    <dgm:pt modelId="{FEEFF72A-27D9-4C01-A428-300B190DED27}" type="sibTrans" cxnId="{4F0DA609-011B-4DF1-8B06-6468E72164D2}">
      <dgm:prSet/>
      <dgm:spPr/>
      <dgm:t>
        <a:bodyPr/>
        <a:lstStyle/>
        <a:p>
          <a:endParaRPr lang="en-US"/>
        </a:p>
      </dgm:t>
    </dgm:pt>
    <dgm:pt modelId="{2984C0F9-F5EB-494E-92BB-3CDEEF9459C9}">
      <dgm:prSet phldrT="[Text]"/>
      <dgm:spPr/>
      <dgm:t>
        <a:bodyPr/>
        <a:lstStyle/>
        <a:p>
          <a:r>
            <a:rPr lang="en-US" dirty="0" smtClean="0">
              <a:solidFill>
                <a:schemeClr val="accent6">
                  <a:lumMod val="75000"/>
                </a:schemeClr>
              </a:solidFill>
              <a:highlight>
                <a:srgbClr val="FFFFFF"/>
              </a:highlight>
            </a:rPr>
            <a:t>Diseases:  could cause malnutrition ( specially GI diseases ) , and malnutrition could cause diseases</a:t>
          </a:r>
          <a:endParaRPr lang="en-US" dirty="0">
            <a:solidFill>
              <a:schemeClr val="accent6">
                <a:lumMod val="75000"/>
              </a:schemeClr>
            </a:solidFill>
            <a:highlight>
              <a:srgbClr val="FFFFFF"/>
            </a:highlight>
          </a:endParaRPr>
        </a:p>
      </dgm:t>
    </dgm:pt>
    <dgm:pt modelId="{1A64B8AF-395B-4B2F-B872-02859416E531}" type="parTrans" cxnId="{CD2D1D26-2A11-460A-8239-38B024F025E9}">
      <dgm:prSet/>
      <dgm:spPr/>
      <dgm:t>
        <a:bodyPr/>
        <a:lstStyle/>
        <a:p>
          <a:endParaRPr lang="en-US"/>
        </a:p>
      </dgm:t>
    </dgm:pt>
    <dgm:pt modelId="{D57E2AF2-CECC-4ECA-BA87-364A9274E26A}" type="sibTrans" cxnId="{CD2D1D26-2A11-460A-8239-38B024F025E9}">
      <dgm:prSet/>
      <dgm:spPr/>
      <dgm:t>
        <a:bodyPr/>
        <a:lstStyle/>
        <a:p>
          <a:endParaRPr lang="en-US"/>
        </a:p>
      </dgm:t>
    </dgm:pt>
    <dgm:pt modelId="{804A6BB3-7AA3-478B-B986-420747EDE54B}">
      <dgm:prSet phldrT="[Text]"/>
      <dgm:spPr/>
      <dgm:t>
        <a:bodyPr/>
        <a:lstStyle/>
        <a:p>
          <a:r>
            <a:rPr lang="en-US" dirty="0" smtClean="0">
              <a:solidFill>
                <a:schemeClr val="accent6">
                  <a:lumMod val="75000"/>
                </a:schemeClr>
              </a:solidFill>
              <a:highlight>
                <a:srgbClr val="FFFFFF"/>
              </a:highlight>
            </a:rPr>
            <a:t>Could affect the physiology of the body and you will need more nutrients</a:t>
          </a:r>
          <a:endParaRPr lang="en-US" dirty="0">
            <a:solidFill>
              <a:schemeClr val="accent6">
                <a:lumMod val="75000"/>
              </a:schemeClr>
            </a:solidFill>
            <a:highlight>
              <a:srgbClr val="FFFFFF"/>
            </a:highlight>
          </a:endParaRPr>
        </a:p>
      </dgm:t>
    </dgm:pt>
    <dgm:pt modelId="{02EA27C4-AACD-439E-AF3F-0B0611E110C6}" type="parTrans" cxnId="{3B40EF70-2832-4ECD-A720-34674FBA2D2C}">
      <dgm:prSet/>
      <dgm:spPr/>
      <dgm:t>
        <a:bodyPr/>
        <a:lstStyle/>
        <a:p>
          <a:endParaRPr lang="en-US"/>
        </a:p>
      </dgm:t>
    </dgm:pt>
    <dgm:pt modelId="{A6A034F5-F17E-446A-8699-A087D663B243}" type="sibTrans" cxnId="{3B40EF70-2832-4ECD-A720-34674FBA2D2C}">
      <dgm:prSet/>
      <dgm:spPr/>
      <dgm:t>
        <a:bodyPr/>
        <a:lstStyle/>
        <a:p>
          <a:endParaRPr lang="en-US"/>
        </a:p>
      </dgm:t>
    </dgm:pt>
    <dgm:pt modelId="{FC1FD6CD-7CF9-44CA-96BD-98855772DBF0}">
      <dgm:prSet phldrT="[Text]"/>
      <dgm:spPr/>
      <dgm:t>
        <a:bodyPr/>
        <a:lstStyle/>
        <a:p>
          <a:r>
            <a:rPr lang="en-US" dirty="0" smtClean="0">
              <a:solidFill>
                <a:schemeClr val="accent6">
                  <a:lumMod val="75000"/>
                </a:schemeClr>
              </a:solidFill>
              <a:highlight>
                <a:srgbClr val="FFFFFF"/>
              </a:highlight>
            </a:rPr>
            <a:t>For example babies in growth spurt they will need to be fed more than the other days and even normal growth needs nutrition</a:t>
          </a:r>
          <a:endParaRPr lang="en-US" dirty="0">
            <a:solidFill>
              <a:schemeClr val="accent6">
                <a:lumMod val="75000"/>
              </a:schemeClr>
            </a:solidFill>
            <a:highlight>
              <a:srgbClr val="FFFFFF"/>
            </a:highlight>
          </a:endParaRPr>
        </a:p>
      </dgm:t>
    </dgm:pt>
    <dgm:pt modelId="{F1BC0928-5A4E-48E2-A764-E6ECEB18123E}" type="parTrans" cxnId="{1DF708A7-C0AD-4C25-9248-0ED68365C987}">
      <dgm:prSet/>
      <dgm:spPr/>
      <dgm:t>
        <a:bodyPr/>
        <a:lstStyle/>
        <a:p>
          <a:endParaRPr lang="en-US"/>
        </a:p>
      </dgm:t>
    </dgm:pt>
    <dgm:pt modelId="{8EB308DA-5141-49A7-8152-6DE93C2C9C71}" type="sibTrans" cxnId="{1DF708A7-C0AD-4C25-9248-0ED68365C987}">
      <dgm:prSet/>
      <dgm:spPr/>
      <dgm:t>
        <a:bodyPr/>
        <a:lstStyle/>
        <a:p>
          <a:endParaRPr lang="en-US"/>
        </a:p>
      </dgm:t>
    </dgm:pt>
    <dgm:pt modelId="{6890C442-32D9-4C90-B3B0-9F371F3BEAD8}" type="pres">
      <dgm:prSet presAssocID="{67635514-CAEE-48ED-91F1-F4E72DBA257E}" presName="Name0" presStyleCnt="0">
        <dgm:presLayoutVars>
          <dgm:chPref val="1"/>
          <dgm:dir/>
          <dgm:animOne val="branch"/>
          <dgm:animLvl val="lvl"/>
          <dgm:resizeHandles/>
        </dgm:presLayoutVars>
      </dgm:prSet>
      <dgm:spPr/>
      <dgm:t>
        <a:bodyPr/>
        <a:lstStyle/>
        <a:p>
          <a:endParaRPr lang="en-US"/>
        </a:p>
      </dgm:t>
    </dgm:pt>
    <dgm:pt modelId="{32F4F464-20F1-40EB-BEFF-FEE3E4A2D5D1}" type="pres">
      <dgm:prSet presAssocID="{DF095B33-0174-47BC-B1C8-90CFF362B7D1}" presName="vertOne" presStyleCnt="0"/>
      <dgm:spPr/>
      <dgm:t>
        <a:bodyPr/>
        <a:lstStyle/>
        <a:p>
          <a:endParaRPr lang="en-US"/>
        </a:p>
      </dgm:t>
    </dgm:pt>
    <dgm:pt modelId="{613492A2-B5C4-4962-A154-85C996ED8F7D}" type="pres">
      <dgm:prSet presAssocID="{DF095B33-0174-47BC-B1C8-90CFF362B7D1}" presName="txOne" presStyleLbl="node0" presStyleIdx="0" presStyleCnt="1" custScaleX="41150" custScaleY="374660" custLinFactY="-131164" custLinFactNeighborX="-26999" custLinFactNeighborY="-200000">
        <dgm:presLayoutVars>
          <dgm:chPref val="3"/>
        </dgm:presLayoutVars>
      </dgm:prSet>
      <dgm:spPr/>
      <dgm:t>
        <a:bodyPr/>
        <a:lstStyle/>
        <a:p>
          <a:endParaRPr lang="en-US"/>
        </a:p>
      </dgm:t>
    </dgm:pt>
    <dgm:pt modelId="{7D3C8C59-3E98-42F3-A802-E360B009EA61}" type="pres">
      <dgm:prSet presAssocID="{DF095B33-0174-47BC-B1C8-90CFF362B7D1}" presName="parTransOne" presStyleCnt="0"/>
      <dgm:spPr/>
      <dgm:t>
        <a:bodyPr/>
        <a:lstStyle/>
        <a:p>
          <a:endParaRPr lang="en-US"/>
        </a:p>
      </dgm:t>
    </dgm:pt>
    <dgm:pt modelId="{631007B2-3BF8-418C-985A-2AED2557B4CC}" type="pres">
      <dgm:prSet presAssocID="{DF095B33-0174-47BC-B1C8-90CFF362B7D1}" presName="horzOne" presStyleCnt="0"/>
      <dgm:spPr/>
      <dgm:t>
        <a:bodyPr/>
        <a:lstStyle/>
        <a:p>
          <a:endParaRPr lang="en-US"/>
        </a:p>
      </dgm:t>
    </dgm:pt>
    <dgm:pt modelId="{B0A6D7C4-5A64-4E2D-BA5C-34ECB3038690}" type="pres">
      <dgm:prSet presAssocID="{2984C0F9-F5EB-494E-92BB-3CDEEF9459C9}" presName="vertTwo" presStyleCnt="0"/>
      <dgm:spPr/>
      <dgm:t>
        <a:bodyPr/>
        <a:lstStyle/>
        <a:p>
          <a:endParaRPr lang="en-US"/>
        </a:p>
      </dgm:t>
    </dgm:pt>
    <dgm:pt modelId="{7CBD3421-8995-4F3E-9ECC-14A5530868DA}" type="pres">
      <dgm:prSet presAssocID="{2984C0F9-F5EB-494E-92BB-3CDEEF9459C9}" presName="txTwo" presStyleLbl="node2" presStyleIdx="0" presStyleCnt="2" custScaleX="64317" custScaleY="259624" custLinFactY="160524" custLinFactNeighborX="68587" custLinFactNeighborY="200000">
        <dgm:presLayoutVars>
          <dgm:chPref val="3"/>
        </dgm:presLayoutVars>
      </dgm:prSet>
      <dgm:spPr/>
      <dgm:t>
        <a:bodyPr/>
        <a:lstStyle/>
        <a:p>
          <a:endParaRPr lang="en-US"/>
        </a:p>
      </dgm:t>
    </dgm:pt>
    <dgm:pt modelId="{21CD7357-02F2-417F-AAA8-17807F0E34DE}" type="pres">
      <dgm:prSet presAssocID="{2984C0F9-F5EB-494E-92BB-3CDEEF9459C9}" presName="parTransTwo" presStyleCnt="0"/>
      <dgm:spPr/>
      <dgm:t>
        <a:bodyPr/>
        <a:lstStyle/>
        <a:p>
          <a:endParaRPr lang="en-US"/>
        </a:p>
      </dgm:t>
    </dgm:pt>
    <dgm:pt modelId="{AAFA5732-BFAC-4503-AA23-01C5EA6A2559}" type="pres">
      <dgm:prSet presAssocID="{2984C0F9-F5EB-494E-92BB-3CDEEF9459C9}" presName="horzTwo" presStyleCnt="0"/>
      <dgm:spPr/>
      <dgm:t>
        <a:bodyPr/>
        <a:lstStyle/>
        <a:p>
          <a:endParaRPr lang="en-US"/>
        </a:p>
      </dgm:t>
    </dgm:pt>
    <dgm:pt modelId="{067CB5C0-0466-4BF4-B7D3-202DE6EB4B3E}" type="pres">
      <dgm:prSet presAssocID="{804A6BB3-7AA3-478B-B986-420747EDE54B}" presName="vertThree" presStyleCnt="0"/>
      <dgm:spPr/>
      <dgm:t>
        <a:bodyPr/>
        <a:lstStyle/>
        <a:p>
          <a:endParaRPr lang="en-US"/>
        </a:p>
      </dgm:t>
    </dgm:pt>
    <dgm:pt modelId="{7F1FB755-16AF-4838-8E18-92AE9C59FEF0}" type="pres">
      <dgm:prSet presAssocID="{804A6BB3-7AA3-478B-B986-420747EDE54B}" presName="txThree" presStyleLbl="node3" presStyleIdx="0" presStyleCnt="1" custScaleX="53412" custScaleY="217751" custLinFactY="-100000" custLinFactNeighborX="-3121" custLinFactNeighborY="-195254">
        <dgm:presLayoutVars>
          <dgm:chPref val="3"/>
        </dgm:presLayoutVars>
      </dgm:prSet>
      <dgm:spPr/>
      <dgm:t>
        <a:bodyPr/>
        <a:lstStyle/>
        <a:p>
          <a:endParaRPr lang="en-US"/>
        </a:p>
      </dgm:t>
    </dgm:pt>
    <dgm:pt modelId="{E046858A-6993-41D7-BC29-A5297D5BD8CC}" type="pres">
      <dgm:prSet presAssocID="{804A6BB3-7AA3-478B-B986-420747EDE54B}" presName="horzThree" presStyleCnt="0"/>
      <dgm:spPr/>
      <dgm:t>
        <a:bodyPr/>
        <a:lstStyle/>
        <a:p>
          <a:endParaRPr lang="en-US"/>
        </a:p>
      </dgm:t>
    </dgm:pt>
    <dgm:pt modelId="{27FF2AA0-E85F-4E87-84B0-1FC643732F8F}" type="pres">
      <dgm:prSet presAssocID="{D57E2AF2-CECC-4ECA-BA87-364A9274E26A}" presName="sibSpaceTwo" presStyleCnt="0"/>
      <dgm:spPr/>
      <dgm:t>
        <a:bodyPr/>
        <a:lstStyle/>
        <a:p>
          <a:endParaRPr lang="en-US"/>
        </a:p>
      </dgm:t>
    </dgm:pt>
    <dgm:pt modelId="{5D310B3E-A737-4A7A-B1D2-999A90EF5DB7}" type="pres">
      <dgm:prSet presAssocID="{FC1FD6CD-7CF9-44CA-96BD-98855772DBF0}" presName="vertTwo" presStyleCnt="0"/>
      <dgm:spPr/>
      <dgm:t>
        <a:bodyPr/>
        <a:lstStyle/>
        <a:p>
          <a:endParaRPr lang="en-US"/>
        </a:p>
      </dgm:t>
    </dgm:pt>
    <dgm:pt modelId="{BAEDCA51-A3F5-49C9-875A-8A2864EA04D9}" type="pres">
      <dgm:prSet presAssocID="{FC1FD6CD-7CF9-44CA-96BD-98855772DBF0}" presName="txTwo" presStyleLbl="node2" presStyleIdx="1" presStyleCnt="2" custScaleX="64457" custScaleY="258108" custLinFactY="100000" custLinFactNeighborX="-69837" custLinFactNeighborY="105273">
        <dgm:presLayoutVars>
          <dgm:chPref val="3"/>
        </dgm:presLayoutVars>
      </dgm:prSet>
      <dgm:spPr/>
      <dgm:t>
        <a:bodyPr/>
        <a:lstStyle/>
        <a:p>
          <a:endParaRPr lang="en-US"/>
        </a:p>
      </dgm:t>
    </dgm:pt>
    <dgm:pt modelId="{6118467B-0152-4B24-B21C-103381BE3E92}" type="pres">
      <dgm:prSet presAssocID="{FC1FD6CD-7CF9-44CA-96BD-98855772DBF0}" presName="horzTwo" presStyleCnt="0"/>
      <dgm:spPr/>
      <dgm:t>
        <a:bodyPr/>
        <a:lstStyle/>
        <a:p>
          <a:endParaRPr lang="en-US"/>
        </a:p>
      </dgm:t>
    </dgm:pt>
  </dgm:ptLst>
  <dgm:cxnLst>
    <dgm:cxn modelId="{4F0DA609-011B-4DF1-8B06-6468E72164D2}" srcId="{67635514-CAEE-48ED-91F1-F4E72DBA257E}" destId="{DF095B33-0174-47BC-B1C8-90CFF362B7D1}" srcOrd="0" destOrd="0" parTransId="{2A2103CF-885A-4F89-A0FA-D55390661255}" sibTransId="{FEEFF72A-27D9-4C01-A428-300B190DED27}"/>
    <dgm:cxn modelId="{1DF708A7-C0AD-4C25-9248-0ED68365C987}" srcId="{DF095B33-0174-47BC-B1C8-90CFF362B7D1}" destId="{FC1FD6CD-7CF9-44CA-96BD-98855772DBF0}" srcOrd="1" destOrd="0" parTransId="{F1BC0928-5A4E-48E2-A764-E6ECEB18123E}" sibTransId="{8EB308DA-5141-49A7-8152-6DE93C2C9C71}"/>
    <dgm:cxn modelId="{6436DF34-D633-4B80-A558-BC05BCA244CD}" type="presOf" srcId="{2984C0F9-F5EB-494E-92BB-3CDEEF9459C9}" destId="{7CBD3421-8995-4F3E-9ECC-14A5530868DA}" srcOrd="0" destOrd="0" presId="urn:microsoft.com/office/officeart/2005/8/layout/hierarchy4"/>
    <dgm:cxn modelId="{5DD24818-C133-4575-B43F-35088716475D}" type="presOf" srcId="{67635514-CAEE-48ED-91F1-F4E72DBA257E}" destId="{6890C442-32D9-4C90-B3B0-9F371F3BEAD8}" srcOrd="0" destOrd="0" presId="urn:microsoft.com/office/officeart/2005/8/layout/hierarchy4"/>
    <dgm:cxn modelId="{3B40EF70-2832-4ECD-A720-34674FBA2D2C}" srcId="{2984C0F9-F5EB-494E-92BB-3CDEEF9459C9}" destId="{804A6BB3-7AA3-478B-B986-420747EDE54B}" srcOrd="0" destOrd="0" parTransId="{02EA27C4-AACD-439E-AF3F-0B0611E110C6}" sibTransId="{A6A034F5-F17E-446A-8699-A087D663B243}"/>
    <dgm:cxn modelId="{CD2D1D26-2A11-460A-8239-38B024F025E9}" srcId="{DF095B33-0174-47BC-B1C8-90CFF362B7D1}" destId="{2984C0F9-F5EB-494E-92BB-3CDEEF9459C9}" srcOrd="0" destOrd="0" parTransId="{1A64B8AF-395B-4B2F-B872-02859416E531}" sibTransId="{D57E2AF2-CECC-4ECA-BA87-364A9274E26A}"/>
    <dgm:cxn modelId="{E8A6F928-6478-45E2-9AEC-A93B0381E1A2}" type="presOf" srcId="{804A6BB3-7AA3-478B-B986-420747EDE54B}" destId="{7F1FB755-16AF-4838-8E18-92AE9C59FEF0}" srcOrd="0" destOrd="0" presId="urn:microsoft.com/office/officeart/2005/8/layout/hierarchy4"/>
    <dgm:cxn modelId="{A04FF268-13BF-4B55-BEE1-37A1770C6F89}" type="presOf" srcId="{DF095B33-0174-47BC-B1C8-90CFF362B7D1}" destId="{613492A2-B5C4-4962-A154-85C996ED8F7D}" srcOrd="0" destOrd="0" presId="urn:microsoft.com/office/officeart/2005/8/layout/hierarchy4"/>
    <dgm:cxn modelId="{A0B376EC-6261-4323-B041-8DFF98F3E069}" type="presOf" srcId="{FC1FD6CD-7CF9-44CA-96BD-98855772DBF0}" destId="{BAEDCA51-A3F5-49C9-875A-8A2864EA04D9}" srcOrd="0" destOrd="0" presId="urn:microsoft.com/office/officeart/2005/8/layout/hierarchy4"/>
    <dgm:cxn modelId="{530063F0-A170-4831-B585-B790BBBC8332}" type="presParOf" srcId="{6890C442-32D9-4C90-B3B0-9F371F3BEAD8}" destId="{32F4F464-20F1-40EB-BEFF-FEE3E4A2D5D1}" srcOrd="0" destOrd="0" presId="urn:microsoft.com/office/officeart/2005/8/layout/hierarchy4"/>
    <dgm:cxn modelId="{421AB652-97D0-41A3-9D5A-B6FF676E7AA9}" type="presParOf" srcId="{32F4F464-20F1-40EB-BEFF-FEE3E4A2D5D1}" destId="{613492A2-B5C4-4962-A154-85C996ED8F7D}" srcOrd="0" destOrd="0" presId="urn:microsoft.com/office/officeart/2005/8/layout/hierarchy4"/>
    <dgm:cxn modelId="{4510ED2A-8D16-4E4E-9454-ECAF32733EA9}" type="presParOf" srcId="{32F4F464-20F1-40EB-BEFF-FEE3E4A2D5D1}" destId="{7D3C8C59-3E98-42F3-A802-E360B009EA61}" srcOrd="1" destOrd="0" presId="urn:microsoft.com/office/officeart/2005/8/layout/hierarchy4"/>
    <dgm:cxn modelId="{88F15C33-055C-4472-9756-F06A99A0A621}" type="presParOf" srcId="{32F4F464-20F1-40EB-BEFF-FEE3E4A2D5D1}" destId="{631007B2-3BF8-418C-985A-2AED2557B4CC}" srcOrd="2" destOrd="0" presId="urn:microsoft.com/office/officeart/2005/8/layout/hierarchy4"/>
    <dgm:cxn modelId="{D98AB752-6EFD-496C-A385-D1473F265F67}" type="presParOf" srcId="{631007B2-3BF8-418C-985A-2AED2557B4CC}" destId="{B0A6D7C4-5A64-4E2D-BA5C-34ECB3038690}" srcOrd="0" destOrd="0" presId="urn:microsoft.com/office/officeart/2005/8/layout/hierarchy4"/>
    <dgm:cxn modelId="{85FB2E36-74DC-447D-A335-FD6C7C52B770}" type="presParOf" srcId="{B0A6D7C4-5A64-4E2D-BA5C-34ECB3038690}" destId="{7CBD3421-8995-4F3E-9ECC-14A5530868DA}" srcOrd="0" destOrd="0" presId="urn:microsoft.com/office/officeart/2005/8/layout/hierarchy4"/>
    <dgm:cxn modelId="{9623A9BA-930F-467D-B29C-6483CB295A7D}" type="presParOf" srcId="{B0A6D7C4-5A64-4E2D-BA5C-34ECB3038690}" destId="{21CD7357-02F2-417F-AAA8-17807F0E34DE}" srcOrd="1" destOrd="0" presId="urn:microsoft.com/office/officeart/2005/8/layout/hierarchy4"/>
    <dgm:cxn modelId="{B9EEC72C-7F4A-43B3-A251-7B219866EE62}" type="presParOf" srcId="{B0A6D7C4-5A64-4E2D-BA5C-34ECB3038690}" destId="{AAFA5732-BFAC-4503-AA23-01C5EA6A2559}" srcOrd="2" destOrd="0" presId="urn:microsoft.com/office/officeart/2005/8/layout/hierarchy4"/>
    <dgm:cxn modelId="{6503D94D-DCDF-464E-BE77-98367C0DA21A}" type="presParOf" srcId="{AAFA5732-BFAC-4503-AA23-01C5EA6A2559}" destId="{067CB5C0-0466-4BF4-B7D3-202DE6EB4B3E}" srcOrd="0" destOrd="0" presId="urn:microsoft.com/office/officeart/2005/8/layout/hierarchy4"/>
    <dgm:cxn modelId="{304E7EC2-E483-4567-A0AD-3041549C6F99}" type="presParOf" srcId="{067CB5C0-0466-4BF4-B7D3-202DE6EB4B3E}" destId="{7F1FB755-16AF-4838-8E18-92AE9C59FEF0}" srcOrd="0" destOrd="0" presId="urn:microsoft.com/office/officeart/2005/8/layout/hierarchy4"/>
    <dgm:cxn modelId="{B6AF8D5E-9C58-4767-9B7D-F74D3725AB67}" type="presParOf" srcId="{067CB5C0-0466-4BF4-B7D3-202DE6EB4B3E}" destId="{E046858A-6993-41D7-BC29-A5297D5BD8CC}" srcOrd="1" destOrd="0" presId="urn:microsoft.com/office/officeart/2005/8/layout/hierarchy4"/>
    <dgm:cxn modelId="{574EB669-D625-4F24-89EC-E1E51EF1C5B2}" type="presParOf" srcId="{631007B2-3BF8-418C-985A-2AED2557B4CC}" destId="{27FF2AA0-E85F-4E87-84B0-1FC643732F8F}" srcOrd="1" destOrd="0" presId="urn:microsoft.com/office/officeart/2005/8/layout/hierarchy4"/>
    <dgm:cxn modelId="{99EFAFF0-A254-4591-BD9A-38E4266D3974}" type="presParOf" srcId="{631007B2-3BF8-418C-985A-2AED2557B4CC}" destId="{5D310B3E-A737-4A7A-B1D2-999A90EF5DB7}" srcOrd="2" destOrd="0" presId="urn:microsoft.com/office/officeart/2005/8/layout/hierarchy4"/>
    <dgm:cxn modelId="{4903B82C-CA91-4FF9-872A-FC04B1C4FA48}" type="presParOf" srcId="{5D310B3E-A737-4A7A-B1D2-999A90EF5DB7}" destId="{BAEDCA51-A3F5-49C9-875A-8A2864EA04D9}" srcOrd="0" destOrd="0" presId="urn:microsoft.com/office/officeart/2005/8/layout/hierarchy4"/>
    <dgm:cxn modelId="{DF3D1112-56A6-4BF7-B3D3-ED76D2E9BF3A}" type="presParOf" srcId="{5D310B3E-A737-4A7A-B1D2-999A90EF5DB7}" destId="{6118467B-0152-4B24-B21C-103381BE3E92}"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57AA46-B59F-45EF-82A3-3C3B0C4E89D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1EC6C1E4-F766-4F19-9F15-7D61BBA70556}">
      <dgm:prSet phldrT="[Text]"/>
      <dgm:spPr/>
      <dgm:t>
        <a:bodyPr/>
        <a:lstStyle/>
        <a:p>
          <a:pPr>
            <a:buNone/>
          </a:pPr>
          <a:r>
            <a:rPr lang="en-GB" b="1" dirty="0" smtClean="0">
              <a:latin typeface="Gill Sans MT" panose="020B0502020104020203" pitchFamily="34" charset="0"/>
            </a:rPr>
            <a:t>Importance of Nutrition education:</a:t>
          </a:r>
        </a:p>
        <a:p>
          <a:pPr>
            <a:buNone/>
          </a:pPr>
          <a:r>
            <a:rPr lang="en-US" dirty="0" smtClean="0">
              <a:solidFill>
                <a:schemeClr val="accent6">
                  <a:lumMod val="75000"/>
                </a:schemeClr>
              </a:solidFill>
              <a:highlight>
                <a:srgbClr val="FFFFFF"/>
              </a:highlight>
            </a:rPr>
            <a:t>So we need to teach them</a:t>
          </a:r>
          <a:endParaRPr lang="en-US" dirty="0">
            <a:solidFill>
              <a:schemeClr val="accent6">
                <a:lumMod val="75000"/>
              </a:schemeClr>
            </a:solidFill>
            <a:highlight>
              <a:srgbClr val="FFFFFF"/>
            </a:highlight>
          </a:endParaRPr>
        </a:p>
      </dgm:t>
    </dgm:pt>
    <dgm:pt modelId="{6C8267ED-C38A-45F6-B4F7-A201F0EB59AC}" type="parTrans" cxnId="{20668963-3D43-44D1-AC2C-0DE6644128E0}">
      <dgm:prSet/>
      <dgm:spPr/>
      <dgm:t>
        <a:bodyPr/>
        <a:lstStyle/>
        <a:p>
          <a:endParaRPr lang="en-US"/>
        </a:p>
      </dgm:t>
    </dgm:pt>
    <dgm:pt modelId="{0A8DB9BE-C8AC-466F-BC15-7B41DE9A4A52}" type="sibTrans" cxnId="{20668963-3D43-44D1-AC2C-0DE6644128E0}">
      <dgm:prSet/>
      <dgm:spPr/>
      <dgm:t>
        <a:bodyPr/>
        <a:lstStyle/>
        <a:p>
          <a:endParaRPr lang="en-US"/>
        </a:p>
      </dgm:t>
    </dgm:pt>
    <dgm:pt modelId="{3F7BEE54-DEAB-4C49-9995-542F37B49B70}">
      <dgm:prSet phldrT="[Text]" phldr="1"/>
      <dgm:spPr/>
      <dgm:t>
        <a:bodyPr/>
        <a:lstStyle/>
        <a:p>
          <a:endParaRPr lang="en-US"/>
        </a:p>
      </dgm:t>
    </dgm:pt>
    <dgm:pt modelId="{91DBBA5B-68EB-4514-89B3-DD378D2AF717}" type="parTrans" cxnId="{F020AB2B-363F-4792-BA38-4AC45A796BBE}">
      <dgm:prSet/>
      <dgm:spPr/>
      <dgm:t>
        <a:bodyPr/>
        <a:lstStyle/>
        <a:p>
          <a:endParaRPr lang="en-US"/>
        </a:p>
      </dgm:t>
    </dgm:pt>
    <dgm:pt modelId="{D78F200D-74BF-4F8E-AA7C-2B365489BA03}" type="sibTrans" cxnId="{F020AB2B-363F-4792-BA38-4AC45A796BBE}">
      <dgm:prSet/>
      <dgm:spPr/>
      <dgm:t>
        <a:bodyPr/>
        <a:lstStyle/>
        <a:p>
          <a:endParaRPr lang="en-US"/>
        </a:p>
      </dgm:t>
    </dgm:pt>
    <dgm:pt modelId="{5FFE33E9-D642-4A38-A70F-864EB290FE06}">
      <dgm:prSet phldrT="[Text]"/>
      <dgm:spPr/>
      <dgm:t>
        <a:bodyPr/>
        <a:lstStyle/>
        <a:p>
          <a:r>
            <a:rPr lang="en-US" dirty="0" smtClean="0">
              <a:latin typeface="Gill Sans MT" panose="020B0502020104020203" pitchFamily="34" charset="0"/>
            </a:rPr>
            <a:t>Man doesn’t have instinct nor inherit knowledge that leads him to know</a:t>
          </a:r>
        </a:p>
        <a:p>
          <a:r>
            <a:rPr lang="en-US" dirty="0" smtClean="0">
              <a:latin typeface="Gill Sans MT" panose="020B0502020104020203" pitchFamily="34" charset="0"/>
            </a:rPr>
            <a:t> the effect of different foods on health.</a:t>
          </a:r>
        </a:p>
        <a:p>
          <a:r>
            <a:rPr lang="en-US" dirty="0" smtClean="0">
              <a:latin typeface="Gill Sans MT" panose="020B0502020104020203" pitchFamily="34" charset="0"/>
            </a:rPr>
            <a:t>there is consensus that people’s food choices, </a:t>
          </a:r>
          <a:r>
            <a:rPr lang="en-US" b="1" dirty="0" smtClean="0">
              <a:latin typeface="Gill Sans MT" panose="020B0502020104020203" pitchFamily="34" charset="0"/>
            </a:rPr>
            <a:t>dietary practices, and </a:t>
          </a:r>
        </a:p>
        <a:p>
          <a:r>
            <a:rPr lang="en-US" b="1" dirty="0" smtClean="0">
              <a:latin typeface="Gill Sans MT" panose="020B0502020104020203" pitchFamily="34" charset="0"/>
            </a:rPr>
            <a:t>physical activities behaviors </a:t>
          </a:r>
          <a:r>
            <a:rPr lang="en-US" dirty="0" smtClean="0">
              <a:latin typeface="Gill Sans MT" panose="020B0502020104020203" pitchFamily="34" charset="0"/>
            </a:rPr>
            <a:t>influence health. (</a:t>
          </a:r>
          <a:r>
            <a:rPr lang="en-US" dirty="0" smtClean="0">
              <a:solidFill>
                <a:schemeClr val="accent6">
                  <a:lumMod val="75000"/>
                </a:schemeClr>
              </a:solidFill>
              <a:highlight>
                <a:srgbClr val="FFFFFF"/>
              </a:highlight>
              <a:latin typeface="Gill Sans MT" panose="020B0502020104020203" pitchFamily="34" charset="0"/>
            </a:rPr>
            <a:t>If we target these three </a:t>
          </a:r>
        </a:p>
        <a:p>
          <a:r>
            <a:rPr lang="en-US" dirty="0" smtClean="0">
              <a:solidFill>
                <a:schemeClr val="accent6">
                  <a:lumMod val="75000"/>
                </a:schemeClr>
              </a:solidFill>
              <a:highlight>
                <a:srgbClr val="FFFFFF"/>
              </a:highlight>
              <a:latin typeface="Gill Sans MT" panose="020B0502020104020203" pitchFamily="34" charset="0"/>
            </a:rPr>
            <a:t>main factors, we going to be able to control people's health)</a:t>
          </a:r>
        </a:p>
        <a:p>
          <a:r>
            <a:rPr lang="en-US" dirty="0" smtClean="0">
              <a:latin typeface="Gill Sans MT" panose="020B0502020104020203" pitchFamily="34" charset="0"/>
            </a:rPr>
            <a:t>increased risk of chronic diseases</a:t>
          </a:r>
          <a:r>
            <a:rPr lang="en-US" dirty="0" smtClean="0">
              <a:highlight>
                <a:srgbClr val="FFFFFF"/>
              </a:highlight>
              <a:latin typeface="Gill Sans MT" panose="020B0502020104020203" pitchFamily="34" charset="0"/>
            </a:rPr>
            <a:t>. (</a:t>
          </a:r>
          <a:r>
            <a:rPr lang="en-US" dirty="0" smtClean="0">
              <a:solidFill>
                <a:schemeClr val="accent6">
                  <a:lumMod val="75000"/>
                </a:schemeClr>
              </a:solidFill>
              <a:highlight>
                <a:srgbClr val="FFFFFF"/>
              </a:highlight>
              <a:latin typeface="Gill Sans MT" panose="020B0502020104020203" pitchFamily="34" charset="0"/>
            </a:rPr>
            <a:t>We know that most of chronic diseases exist</a:t>
          </a:r>
        </a:p>
        <a:p>
          <a:r>
            <a:rPr lang="en-US" dirty="0" smtClean="0">
              <a:solidFill>
                <a:schemeClr val="accent6">
                  <a:lumMod val="75000"/>
                </a:schemeClr>
              </a:solidFill>
              <a:highlight>
                <a:srgbClr val="FFFFFF"/>
              </a:highlight>
              <a:latin typeface="Gill Sans MT" panose="020B0502020104020203" pitchFamily="34" charset="0"/>
            </a:rPr>
            <a:t> because of (these 3 main factors)</a:t>
          </a:r>
          <a:r>
            <a:rPr lang="en-US" dirty="0" smtClean="0">
              <a:highlight>
                <a:srgbClr val="FFFFFF"/>
              </a:highlight>
              <a:latin typeface="Gill Sans MT" panose="020B0502020104020203" pitchFamily="34" charset="0"/>
            </a:rPr>
            <a:t> </a:t>
          </a:r>
          <a:r>
            <a:rPr lang="en-US" dirty="0" smtClean="0">
              <a:solidFill>
                <a:schemeClr val="accent6">
                  <a:lumMod val="75000"/>
                </a:schemeClr>
              </a:solidFill>
              <a:highlight>
                <a:srgbClr val="FFFFFF"/>
              </a:highlight>
              <a:latin typeface="Gill Sans MT" panose="020B0502020104020203" pitchFamily="34" charset="0"/>
            </a:rPr>
            <a:t>so if we target them we will be able to target </a:t>
          </a:r>
        </a:p>
        <a:p>
          <a:r>
            <a:rPr lang="en-US" dirty="0" smtClean="0">
              <a:solidFill>
                <a:schemeClr val="accent6">
                  <a:lumMod val="75000"/>
                </a:schemeClr>
              </a:solidFill>
              <a:highlight>
                <a:srgbClr val="FFFFFF"/>
              </a:highlight>
              <a:latin typeface="Gill Sans MT" panose="020B0502020104020203" pitchFamily="34" charset="0"/>
            </a:rPr>
            <a:t>diseases. We target all of these by education.) </a:t>
          </a:r>
        </a:p>
        <a:p>
          <a:r>
            <a:rPr lang="en-US" dirty="0" smtClean="0">
              <a:latin typeface="Gill Sans MT" panose="020B0502020104020203" pitchFamily="34" charset="0"/>
            </a:rPr>
            <a:t>nutrition education can increase the motivation, skills, and opportunities for</a:t>
          </a:r>
        </a:p>
        <a:p>
          <a:r>
            <a:rPr lang="en-US" dirty="0" smtClean="0">
              <a:latin typeface="Gill Sans MT" panose="020B0502020104020203" pitchFamily="34" charset="0"/>
            </a:rPr>
            <a:t> people to engage in health promoting actions</a:t>
          </a:r>
          <a:r>
            <a:rPr lang="en-US" dirty="0" smtClean="0">
              <a:highlight>
                <a:srgbClr val="FFFFFF"/>
              </a:highlight>
              <a:latin typeface="Gill Sans MT" panose="020B0502020104020203" pitchFamily="34" charset="0"/>
            </a:rPr>
            <a:t>. (</a:t>
          </a:r>
          <a:r>
            <a:rPr lang="en-US" dirty="0" smtClean="0">
              <a:solidFill>
                <a:schemeClr val="accent6">
                  <a:lumMod val="75000"/>
                </a:schemeClr>
              </a:solidFill>
              <a:highlight>
                <a:srgbClr val="FFFFFF"/>
              </a:highlight>
              <a:latin typeface="Gill Sans MT" panose="020B0502020104020203" pitchFamily="34" charset="0"/>
            </a:rPr>
            <a:t>I can attract you on these </a:t>
          </a:r>
        </a:p>
        <a:p>
          <a:r>
            <a:rPr lang="en-US" dirty="0" smtClean="0">
              <a:solidFill>
                <a:schemeClr val="accent6">
                  <a:lumMod val="75000"/>
                </a:schemeClr>
              </a:solidFill>
              <a:highlight>
                <a:srgbClr val="FFFFFF"/>
              </a:highlight>
              <a:latin typeface="Gill Sans MT" panose="020B0502020104020203" pitchFamily="34" charset="0"/>
            </a:rPr>
            <a:t>topics and how you educate people in nutrition and I use you in the education </a:t>
          </a:r>
        </a:p>
        <a:p>
          <a:r>
            <a:rPr lang="en-US" dirty="0" smtClean="0">
              <a:solidFill>
                <a:schemeClr val="accent6">
                  <a:lumMod val="75000"/>
                </a:schemeClr>
              </a:solidFill>
              <a:highlight>
                <a:srgbClr val="FFFFFF"/>
              </a:highlight>
              <a:latin typeface="Gill Sans MT" panose="020B0502020104020203" pitchFamily="34" charset="0"/>
            </a:rPr>
            <a:t>and you will be a role model)</a:t>
          </a:r>
        </a:p>
        <a:p>
          <a:endParaRPr lang="en-US" dirty="0"/>
        </a:p>
      </dgm:t>
    </dgm:pt>
    <dgm:pt modelId="{AD163AE2-A2B9-478C-A857-87400D1B3973}" type="parTrans" cxnId="{169B6533-AFAB-4E6E-A578-DCF70FF77D7F}">
      <dgm:prSet/>
      <dgm:spPr/>
      <dgm:t>
        <a:bodyPr/>
        <a:lstStyle/>
        <a:p>
          <a:endParaRPr lang="en-US"/>
        </a:p>
      </dgm:t>
    </dgm:pt>
    <dgm:pt modelId="{F1C1EDEF-FD53-4275-9458-7CEA09288C62}" type="sibTrans" cxnId="{169B6533-AFAB-4E6E-A578-DCF70FF77D7F}">
      <dgm:prSet/>
      <dgm:spPr/>
      <dgm:t>
        <a:bodyPr/>
        <a:lstStyle/>
        <a:p>
          <a:endParaRPr lang="en-US"/>
        </a:p>
      </dgm:t>
    </dgm:pt>
    <dgm:pt modelId="{086C4137-0187-4C5A-8AEB-6B09CCD1265A}">
      <dgm:prSet phldrT="[Text]" phldr="1"/>
      <dgm:spPr/>
      <dgm:t>
        <a:bodyPr/>
        <a:lstStyle/>
        <a:p>
          <a:endParaRPr lang="en-US"/>
        </a:p>
      </dgm:t>
    </dgm:pt>
    <dgm:pt modelId="{8E4C3535-EFDB-4075-A120-0C20190E8D60}" type="parTrans" cxnId="{5F3954B6-2644-4425-B4B5-B97653E45193}">
      <dgm:prSet/>
      <dgm:spPr/>
      <dgm:t>
        <a:bodyPr/>
        <a:lstStyle/>
        <a:p>
          <a:endParaRPr lang="en-US"/>
        </a:p>
      </dgm:t>
    </dgm:pt>
    <dgm:pt modelId="{B0B42951-F99B-49DD-BD5D-A21507800239}" type="sibTrans" cxnId="{5F3954B6-2644-4425-B4B5-B97653E45193}">
      <dgm:prSet/>
      <dgm:spPr/>
      <dgm:t>
        <a:bodyPr/>
        <a:lstStyle/>
        <a:p>
          <a:endParaRPr lang="en-US"/>
        </a:p>
      </dgm:t>
    </dgm:pt>
    <dgm:pt modelId="{8B3E7C7E-58E0-4C78-833D-DB28CDAE3598}" type="pres">
      <dgm:prSet presAssocID="{2857AA46-B59F-45EF-82A3-3C3B0C4E89DC}" presName="linear" presStyleCnt="0">
        <dgm:presLayoutVars>
          <dgm:animLvl val="lvl"/>
          <dgm:resizeHandles val="exact"/>
        </dgm:presLayoutVars>
      </dgm:prSet>
      <dgm:spPr/>
      <dgm:t>
        <a:bodyPr/>
        <a:lstStyle/>
        <a:p>
          <a:endParaRPr lang="en-US"/>
        </a:p>
      </dgm:t>
    </dgm:pt>
    <dgm:pt modelId="{207BC941-BAB9-4422-AEB7-FC42AF39CF54}" type="pres">
      <dgm:prSet presAssocID="{1EC6C1E4-F766-4F19-9F15-7D61BBA70556}" presName="parentText" presStyleLbl="node1" presStyleIdx="0" presStyleCnt="2" custScaleX="69471" custScaleY="44354">
        <dgm:presLayoutVars>
          <dgm:chMax val="0"/>
          <dgm:bulletEnabled val="1"/>
        </dgm:presLayoutVars>
      </dgm:prSet>
      <dgm:spPr/>
      <dgm:t>
        <a:bodyPr/>
        <a:lstStyle/>
        <a:p>
          <a:endParaRPr lang="en-US"/>
        </a:p>
      </dgm:t>
    </dgm:pt>
    <dgm:pt modelId="{DDEF5D45-AE33-4C94-AF96-FF4F7EE497B9}" type="pres">
      <dgm:prSet presAssocID="{1EC6C1E4-F766-4F19-9F15-7D61BBA70556}" presName="childText" presStyleLbl="revTx" presStyleIdx="0" presStyleCnt="2">
        <dgm:presLayoutVars>
          <dgm:bulletEnabled val="1"/>
        </dgm:presLayoutVars>
      </dgm:prSet>
      <dgm:spPr/>
      <dgm:t>
        <a:bodyPr/>
        <a:lstStyle/>
        <a:p>
          <a:endParaRPr lang="en-US"/>
        </a:p>
      </dgm:t>
    </dgm:pt>
    <dgm:pt modelId="{524623F2-BF8E-439C-B727-35A35CC059AA}" type="pres">
      <dgm:prSet presAssocID="{5FFE33E9-D642-4A38-A70F-864EB290FE06}" presName="parentText" presStyleLbl="node1" presStyleIdx="1" presStyleCnt="2" custScaleX="69471">
        <dgm:presLayoutVars>
          <dgm:chMax val="0"/>
          <dgm:bulletEnabled val="1"/>
        </dgm:presLayoutVars>
      </dgm:prSet>
      <dgm:spPr/>
      <dgm:t>
        <a:bodyPr/>
        <a:lstStyle/>
        <a:p>
          <a:endParaRPr lang="en-US"/>
        </a:p>
      </dgm:t>
    </dgm:pt>
    <dgm:pt modelId="{64A7CEA9-70B1-4CF1-96DB-1BBFCC3D8467}" type="pres">
      <dgm:prSet presAssocID="{5FFE33E9-D642-4A38-A70F-864EB290FE06}" presName="childText" presStyleLbl="revTx" presStyleIdx="1" presStyleCnt="2">
        <dgm:presLayoutVars>
          <dgm:bulletEnabled val="1"/>
        </dgm:presLayoutVars>
      </dgm:prSet>
      <dgm:spPr/>
      <dgm:t>
        <a:bodyPr/>
        <a:lstStyle/>
        <a:p>
          <a:endParaRPr lang="en-US"/>
        </a:p>
      </dgm:t>
    </dgm:pt>
  </dgm:ptLst>
  <dgm:cxnLst>
    <dgm:cxn modelId="{5C095753-7662-4393-864D-E036B2A02C83}" type="presOf" srcId="{2857AA46-B59F-45EF-82A3-3C3B0C4E89DC}" destId="{8B3E7C7E-58E0-4C78-833D-DB28CDAE3598}" srcOrd="0" destOrd="0" presId="urn:microsoft.com/office/officeart/2005/8/layout/vList2"/>
    <dgm:cxn modelId="{F020AB2B-363F-4792-BA38-4AC45A796BBE}" srcId="{1EC6C1E4-F766-4F19-9F15-7D61BBA70556}" destId="{3F7BEE54-DEAB-4C49-9995-542F37B49B70}" srcOrd="0" destOrd="0" parTransId="{91DBBA5B-68EB-4514-89B3-DD378D2AF717}" sibTransId="{D78F200D-74BF-4F8E-AA7C-2B365489BA03}"/>
    <dgm:cxn modelId="{169B6533-AFAB-4E6E-A578-DCF70FF77D7F}" srcId="{2857AA46-B59F-45EF-82A3-3C3B0C4E89DC}" destId="{5FFE33E9-D642-4A38-A70F-864EB290FE06}" srcOrd="1" destOrd="0" parTransId="{AD163AE2-A2B9-478C-A857-87400D1B3973}" sibTransId="{F1C1EDEF-FD53-4275-9458-7CEA09288C62}"/>
    <dgm:cxn modelId="{1FB1FBA3-966B-4480-B2C0-0006D62BB24A}" type="presOf" srcId="{3F7BEE54-DEAB-4C49-9995-542F37B49B70}" destId="{DDEF5D45-AE33-4C94-AF96-FF4F7EE497B9}" srcOrd="0" destOrd="0" presId="urn:microsoft.com/office/officeart/2005/8/layout/vList2"/>
    <dgm:cxn modelId="{5F3954B6-2644-4425-B4B5-B97653E45193}" srcId="{5FFE33E9-D642-4A38-A70F-864EB290FE06}" destId="{086C4137-0187-4C5A-8AEB-6B09CCD1265A}" srcOrd="0" destOrd="0" parTransId="{8E4C3535-EFDB-4075-A120-0C20190E8D60}" sibTransId="{B0B42951-F99B-49DD-BD5D-A21507800239}"/>
    <dgm:cxn modelId="{6F81EF92-DEA0-4F28-977E-AA30DC3F1306}" type="presOf" srcId="{1EC6C1E4-F766-4F19-9F15-7D61BBA70556}" destId="{207BC941-BAB9-4422-AEB7-FC42AF39CF54}" srcOrd="0" destOrd="0" presId="urn:microsoft.com/office/officeart/2005/8/layout/vList2"/>
    <dgm:cxn modelId="{6A70F184-2788-433A-8664-6637E3B29C7F}" type="presOf" srcId="{086C4137-0187-4C5A-8AEB-6B09CCD1265A}" destId="{64A7CEA9-70B1-4CF1-96DB-1BBFCC3D8467}" srcOrd="0" destOrd="0" presId="urn:microsoft.com/office/officeart/2005/8/layout/vList2"/>
    <dgm:cxn modelId="{20668963-3D43-44D1-AC2C-0DE6644128E0}" srcId="{2857AA46-B59F-45EF-82A3-3C3B0C4E89DC}" destId="{1EC6C1E4-F766-4F19-9F15-7D61BBA70556}" srcOrd="0" destOrd="0" parTransId="{6C8267ED-C38A-45F6-B4F7-A201F0EB59AC}" sibTransId="{0A8DB9BE-C8AC-466F-BC15-7B41DE9A4A52}"/>
    <dgm:cxn modelId="{0398E6D6-FF89-4B70-B6B9-908B3E8EF7DA}" type="presOf" srcId="{5FFE33E9-D642-4A38-A70F-864EB290FE06}" destId="{524623F2-BF8E-439C-B727-35A35CC059AA}" srcOrd="0" destOrd="0" presId="urn:microsoft.com/office/officeart/2005/8/layout/vList2"/>
    <dgm:cxn modelId="{E33C9FFE-D72F-40D4-9654-F279F23058C9}" type="presParOf" srcId="{8B3E7C7E-58E0-4C78-833D-DB28CDAE3598}" destId="{207BC941-BAB9-4422-AEB7-FC42AF39CF54}" srcOrd="0" destOrd="0" presId="urn:microsoft.com/office/officeart/2005/8/layout/vList2"/>
    <dgm:cxn modelId="{8AB832A0-698C-45EE-9797-AC9D1ECAE458}" type="presParOf" srcId="{8B3E7C7E-58E0-4C78-833D-DB28CDAE3598}" destId="{DDEF5D45-AE33-4C94-AF96-FF4F7EE497B9}" srcOrd="1" destOrd="0" presId="urn:microsoft.com/office/officeart/2005/8/layout/vList2"/>
    <dgm:cxn modelId="{7C452ED0-AACC-44EE-93D1-11B646347676}" type="presParOf" srcId="{8B3E7C7E-58E0-4C78-833D-DB28CDAE3598}" destId="{524623F2-BF8E-439C-B727-35A35CC059AA}" srcOrd="2" destOrd="0" presId="urn:microsoft.com/office/officeart/2005/8/layout/vList2"/>
    <dgm:cxn modelId="{B307BD67-1D98-4F20-9CAA-984DA0C66D91}" type="presParOf" srcId="{8B3E7C7E-58E0-4C78-833D-DB28CDAE3598}" destId="{64A7CEA9-70B1-4CF1-96DB-1BBFCC3D846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9BDBEA-BF26-47A7-8106-85774037E47E}"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0E878B7D-B208-4D74-8DCB-347454A2488F}">
      <dgm:prSet phldrT="[Text]" custT="1"/>
      <dgm:spPr/>
      <dgm:t>
        <a:bodyPr/>
        <a:lstStyle/>
        <a:p>
          <a:pPr>
            <a:buNone/>
          </a:pPr>
          <a:r>
            <a:rPr lang="en-US" sz="1400" dirty="0">
              <a:solidFill>
                <a:schemeClr val="tx1">
                  <a:lumMod val="95000"/>
                  <a:lumOff val="5000"/>
                </a:schemeClr>
              </a:solidFill>
              <a:latin typeface="Gill Sans MT" panose="020B0502020104020203" pitchFamily="34" charset="0"/>
            </a:rPr>
            <a:t>1-The healthy body and disease. </a:t>
          </a:r>
          <a:endParaRPr lang="en-US" sz="1400" dirty="0"/>
        </a:p>
      </dgm:t>
    </dgm:pt>
    <dgm:pt modelId="{0045F9D5-F1CF-4424-A67D-375861716EAE}" type="parTrans" cxnId="{89B6AF04-6F1B-4287-9E58-682F3FBE8148}">
      <dgm:prSet/>
      <dgm:spPr/>
      <dgm:t>
        <a:bodyPr/>
        <a:lstStyle/>
        <a:p>
          <a:endParaRPr lang="en-US"/>
        </a:p>
      </dgm:t>
    </dgm:pt>
    <dgm:pt modelId="{FB0B1A04-220B-40D7-8EA5-8235B9A47979}" type="sibTrans" cxnId="{89B6AF04-6F1B-4287-9E58-682F3FBE8148}">
      <dgm:prSet/>
      <dgm:spPr/>
      <dgm:t>
        <a:bodyPr/>
        <a:lstStyle/>
        <a:p>
          <a:endParaRPr lang="en-US"/>
        </a:p>
      </dgm:t>
    </dgm:pt>
    <dgm:pt modelId="{D6DE9655-FC5A-4C4F-BD08-86ABF0CDAEE5}">
      <dgm:prSet phldrT="[Text]" custT="1"/>
      <dgm:spPr/>
      <dgm:t>
        <a:bodyPr/>
        <a:lstStyle/>
        <a:p>
          <a:pPr>
            <a:buNone/>
          </a:pPr>
          <a:r>
            <a:rPr lang="en-US" sz="1200" dirty="0">
              <a:solidFill>
                <a:schemeClr val="tx1">
                  <a:lumMod val="95000"/>
                  <a:lumOff val="5000"/>
                </a:schemeClr>
              </a:solidFill>
              <a:latin typeface="Gill Sans MT" panose="020B0502020104020203" pitchFamily="34" charset="0"/>
            </a:rPr>
            <a:t>2-Psychological  factors: (</a:t>
          </a:r>
          <a:r>
            <a:rPr lang="en-US" sz="1200" dirty="0">
              <a:solidFill>
                <a:schemeClr val="accent6">
                  <a:lumMod val="75000"/>
                </a:schemeClr>
              </a:solidFill>
              <a:latin typeface="Gill Sans MT" panose="020B0502020104020203" pitchFamily="34" charset="0"/>
            </a:rPr>
            <a:t>Some people when they feel stress they buy a package of ice cream and start eating) </a:t>
          </a:r>
          <a:endParaRPr lang="en-US" sz="1200" dirty="0"/>
        </a:p>
      </dgm:t>
    </dgm:pt>
    <dgm:pt modelId="{2720BDC5-6838-445B-A728-B9E24FE9FFF9}" type="parTrans" cxnId="{F9C34CBD-0DA3-4591-BFEC-9DD7A62C0C48}">
      <dgm:prSet/>
      <dgm:spPr/>
      <dgm:t>
        <a:bodyPr/>
        <a:lstStyle/>
        <a:p>
          <a:endParaRPr lang="en-US"/>
        </a:p>
      </dgm:t>
    </dgm:pt>
    <dgm:pt modelId="{31B45222-FEE8-406C-8BC9-10D2576C4E0A}" type="sibTrans" cxnId="{F9C34CBD-0DA3-4591-BFEC-9DD7A62C0C48}">
      <dgm:prSet/>
      <dgm:spPr/>
      <dgm:t>
        <a:bodyPr/>
        <a:lstStyle/>
        <a:p>
          <a:endParaRPr lang="en-US"/>
        </a:p>
      </dgm:t>
    </dgm:pt>
    <dgm:pt modelId="{5BAB065E-F85A-4594-B7EF-991A3DCDCFAC}">
      <dgm:prSet phldrT="[Text]" custT="1"/>
      <dgm:spPr/>
      <dgm:t>
        <a:bodyPr/>
        <a:lstStyle/>
        <a:p>
          <a:pPr>
            <a:buNone/>
          </a:pPr>
          <a:r>
            <a:rPr lang="en-US" sz="1050" dirty="0">
              <a:solidFill>
                <a:schemeClr val="tx1">
                  <a:lumMod val="95000"/>
                  <a:lumOff val="5000"/>
                </a:schemeClr>
              </a:solidFill>
              <a:latin typeface="Gill Sans MT" panose="020B0502020104020203" pitchFamily="34" charset="0"/>
            </a:rPr>
            <a:t>3-Food habits. </a:t>
          </a:r>
          <a:r>
            <a:rPr lang="en-US" sz="1050" dirty="0">
              <a:solidFill>
                <a:schemeClr val="accent6">
                  <a:lumMod val="75000"/>
                </a:schemeClr>
              </a:solidFill>
              <a:latin typeface="Gill Sans MT" panose="020B0502020104020203" pitchFamily="34" charset="0"/>
            </a:rPr>
            <a:t>(Of course each culture has their own eating habits </a:t>
          </a:r>
          <a:r>
            <a:rPr lang="ar-SA" sz="1050" dirty="0">
              <a:solidFill>
                <a:schemeClr val="accent6">
                  <a:lumMod val="75000"/>
                </a:schemeClr>
              </a:solidFill>
              <a:latin typeface="Gill Sans MT" panose="020B0502020104020203" pitchFamily="34" charset="0"/>
            </a:rPr>
            <a:t>اكل) </a:t>
          </a:r>
          <a:r>
            <a:rPr lang="en-US" sz="1050" dirty="0">
              <a:solidFill>
                <a:schemeClr val="accent6">
                  <a:lumMod val="75000"/>
                </a:schemeClr>
              </a:solidFill>
              <a:latin typeface="Gill Sans MT" panose="020B0502020104020203" pitchFamily="34" charset="0"/>
            </a:rPr>
            <a:t> </a:t>
          </a:r>
          <a:r>
            <a:rPr lang="ar-SA" sz="1050" dirty="0">
              <a:solidFill>
                <a:schemeClr val="accent6">
                  <a:lumMod val="75000"/>
                </a:schemeClr>
              </a:solidFill>
              <a:latin typeface="Gill Sans MT" panose="020B0502020104020203" pitchFamily="34" charset="0"/>
            </a:rPr>
            <a:t>مثلا عندنا بالسعوديه ما فيه رز ما فيه اكل وما فيه لحمه حمرا ما فيه</a:t>
          </a:r>
          <a:r>
            <a:rPr lang="en-US" sz="1050" dirty="0">
              <a:solidFill>
                <a:schemeClr val="accent6">
                  <a:lumMod val="75000"/>
                </a:schemeClr>
              </a:solidFill>
              <a:latin typeface="Gill Sans MT" panose="020B0502020104020203" pitchFamily="34" charset="0"/>
            </a:rPr>
            <a:t>  ) </a:t>
          </a:r>
          <a:endParaRPr lang="en-US" sz="1050" dirty="0"/>
        </a:p>
      </dgm:t>
    </dgm:pt>
    <dgm:pt modelId="{F8AE7103-33D3-4CA3-A3B1-CDEDDB02E75E}" type="parTrans" cxnId="{FDBB82D5-0319-409A-AAEA-46F17BDC84FF}">
      <dgm:prSet/>
      <dgm:spPr/>
      <dgm:t>
        <a:bodyPr/>
        <a:lstStyle/>
        <a:p>
          <a:endParaRPr lang="en-US"/>
        </a:p>
      </dgm:t>
    </dgm:pt>
    <dgm:pt modelId="{E512E26F-6133-4118-9178-45AF606D6809}" type="sibTrans" cxnId="{FDBB82D5-0319-409A-AAEA-46F17BDC84FF}">
      <dgm:prSet/>
      <dgm:spPr/>
      <dgm:t>
        <a:bodyPr/>
        <a:lstStyle/>
        <a:p>
          <a:endParaRPr lang="en-US"/>
        </a:p>
      </dgm:t>
    </dgm:pt>
    <dgm:pt modelId="{C075FF77-BB77-4E44-9AF7-AA9A85279938}">
      <dgm:prSet phldrT="[Text]" custT="1"/>
      <dgm:spPr/>
      <dgm:t>
        <a:bodyPr/>
        <a:lstStyle/>
        <a:p>
          <a:pPr>
            <a:buNone/>
          </a:pPr>
          <a:endParaRPr lang="en-US" sz="1050" dirty="0">
            <a:highlight>
              <a:srgbClr val="FFFFFF"/>
            </a:highlight>
          </a:endParaRPr>
        </a:p>
      </dgm:t>
    </dgm:pt>
    <dgm:pt modelId="{4C7DF16C-63E7-4B8B-A529-FF45172E74B2}" type="parTrans" cxnId="{E187842A-7513-4AA4-B3C4-2EF1AFB64C8C}">
      <dgm:prSet/>
      <dgm:spPr/>
      <dgm:t>
        <a:bodyPr/>
        <a:lstStyle/>
        <a:p>
          <a:endParaRPr lang="en-US"/>
        </a:p>
      </dgm:t>
    </dgm:pt>
    <dgm:pt modelId="{BAA7CCD0-8F36-4A84-BAEB-14CCE7BDFA9C}" type="sibTrans" cxnId="{E187842A-7513-4AA4-B3C4-2EF1AFB64C8C}">
      <dgm:prSet/>
      <dgm:spPr/>
      <dgm:t>
        <a:bodyPr/>
        <a:lstStyle/>
        <a:p>
          <a:endParaRPr lang="en-US"/>
        </a:p>
      </dgm:t>
    </dgm:pt>
    <dgm:pt modelId="{2549DB98-C6DA-4E52-9824-9865F9035D51}">
      <dgm:prSet phldrT="[Text]" custT="1"/>
      <dgm:spPr/>
      <dgm:t>
        <a:bodyPr/>
        <a:lstStyle/>
        <a:p>
          <a:pPr>
            <a:buNone/>
          </a:pPr>
          <a:endParaRPr lang="en-US" sz="900" dirty="0">
            <a:highlight>
              <a:srgbClr val="FFFFFF"/>
            </a:highlight>
          </a:endParaRPr>
        </a:p>
      </dgm:t>
    </dgm:pt>
    <dgm:pt modelId="{90815A08-7BA7-4369-8BC4-A129C380D38D}" type="parTrans" cxnId="{0E600EF2-F113-44A6-A630-9579E26210B3}">
      <dgm:prSet/>
      <dgm:spPr/>
      <dgm:t>
        <a:bodyPr/>
        <a:lstStyle/>
        <a:p>
          <a:endParaRPr lang="en-US"/>
        </a:p>
      </dgm:t>
    </dgm:pt>
    <dgm:pt modelId="{9A4B8CBC-CD1E-46A8-912C-7E78ABB384EC}" type="sibTrans" cxnId="{0E600EF2-F113-44A6-A630-9579E26210B3}">
      <dgm:prSet/>
      <dgm:spPr/>
      <dgm:t>
        <a:bodyPr/>
        <a:lstStyle/>
        <a:p>
          <a:endParaRPr lang="en-US"/>
        </a:p>
      </dgm:t>
    </dgm:pt>
    <dgm:pt modelId="{5E9BBB54-7787-41CC-A7E5-0BA63E081084}">
      <dgm:prSet phldrT="[Text]" custT="1"/>
      <dgm:spPr/>
      <dgm:t>
        <a:bodyPr/>
        <a:lstStyle/>
        <a:p>
          <a:r>
            <a:rPr lang="en-US" sz="1050" dirty="0">
              <a:solidFill>
                <a:schemeClr val="tx1">
                  <a:lumMod val="95000"/>
                  <a:lumOff val="5000"/>
                </a:schemeClr>
              </a:solidFill>
              <a:latin typeface="Gill Sans MT" panose="020B0502020104020203" pitchFamily="34" charset="0"/>
            </a:rPr>
            <a:t>7-Political conditions</a:t>
          </a:r>
          <a:r>
            <a:rPr lang="en-GB" sz="1050" dirty="0">
              <a:solidFill>
                <a:schemeClr val="tx1">
                  <a:lumMod val="95000"/>
                  <a:lumOff val="5000"/>
                </a:schemeClr>
              </a:solidFill>
              <a:latin typeface="Gill Sans MT" panose="020B0502020104020203" pitchFamily="34" charset="0"/>
            </a:rPr>
            <a:t>. </a:t>
          </a:r>
          <a:r>
            <a:rPr lang="ar-SA" sz="1050" dirty="0">
              <a:solidFill>
                <a:schemeClr val="accent6">
                  <a:lumMod val="75000"/>
                </a:schemeClr>
              </a:solidFill>
              <a:latin typeface="Gill Sans MT" panose="020B0502020104020203" pitchFamily="34" charset="0"/>
            </a:rPr>
            <a:t>(مثلا الدوله المجاوره صارت مشاكل بينا وبينهم فمعد تصدرلنا خيار وحنا</a:t>
          </a:r>
          <a:r>
            <a:rPr lang="ar-SA" sz="1050" dirty="0">
              <a:solidFill>
                <a:schemeClr val="tx1">
                  <a:lumMod val="95000"/>
                  <a:lumOff val="5000"/>
                </a:schemeClr>
              </a:solidFill>
              <a:latin typeface="Gill Sans MT" panose="020B0502020104020203" pitchFamily="34" charset="0"/>
            </a:rPr>
            <a:t> </a:t>
          </a:r>
          <a:r>
            <a:rPr lang="ar-SA" sz="1050" dirty="0">
              <a:solidFill>
                <a:schemeClr val="accent6">
                  <a:lumMod val="75000"/>
                </a:schemeClr>
              </a:solidFill>
              <a:latin typeface="Gill Sans MT" panose="020B0502020104020203" pitchFamily="34" charset="0"/>
            </a:rPr>
            <a:t>ماننتج خيار اذا هذا الشيء بياثر على غذاءنا )</a:t>
          </a:r>
          <a:r>
            <a:rPr lang="en-US" sz="1050" dirty="0">
              <a:solidFill>
                <a:schemeClr val="accent6">
                  <a:lumMod val="75000"/>
                </a:schemeClr>
              </a:solidFill>
              <a:latin typeface="Gill Sans MT" panose="020B0502020104020203" pitchFamily="34" charset="0"/>
            </a:rPr>
            <a:t> </a:t>
          </a:r>
          <a:r>
            <a:rPr lang="en-US" sz="1050" dirty="0">
              <a:solidFill>
                <a:schemeClr val="tx1">
                  <a:lumMod val="95000"/>
                  <a:lumOff val="5000"/>
                </a:schemeClr>
              </a:solidFill>
              <a:latin typeface="Gill Sans MT" panose="020B0502020104020203" pitchFamily="34" charset="0"/>
            </a:rPr>
            <a:t>8-Social conditions </a:t>
          </a:r>
          <a:endParaRPr lang="en-US" sz="1050" dirty="0"/>
        </a:p>
      </dgm:t>
    </dgm:pt>
    <dgm:pt modelId="{598A5B54-81AA-46F9-BF77-A7A6E7EE0D72}" type="parTrans" cxnId="{7DE2B1B4-E55C-4DF8-9E8B-52795E73B7B5}">
      <dgm:prSet/>
      <dgm:spPr/>
      <dgm:t>
        <a:bodyPr/>
        <a:lstStyle/>
        <a:p>
          <a:endParaRPr lang="en-US"/>
        </a:p>
      </dgm:t>
    </dgm:pt>
    <dgm:pt modelId="{B8E99A9F-C6E2-45F1-B321-E12862CE36FA}" type="sibTrans" cxnId="{7DE2B1B4-E55C-4DF8-9E8B-52795E73B7B5}">
      <dgm:prSet/>
      <dgm:spPr/>
      <dgm:t>
        <a:bodyPr/>
        <a:lstStyle/>
        <a:p>
          <a:endParaRPr lang="en-US"/>
        </a:p>
      </dgm:t>
    </dgm:pt>
    <dgm:pt modelId="{567910D0-082B-414F-92D3-FD469CB07BDF}">
      <dgm:prSet phldrT="[Text]" custT="1"/>
      <dgm:spPr/>
      <dgm:t>
        <a:bodyPr/>
        <a:lstStyle/>
        <a:p>
          <a:pPr>
            <a:buNone/>
          </a:pPr>
          <a:endParaRPr lang="en-US" sz="900" dirty="0">
            <a:highlight>
              <a:srgbClr val="FFFFFF"/>
            </a:highlight>
          </a:endParaRPr>
        </a:p>
      </dgm:t>
    </dgm:pt>
    <dgm:pt modelId="{53463D57-96EE-41D3-BAD6-EF1BC81F1321}" type="parTrans" cxnId="{EC75637C-9A98-4646-80AB-EBDEC9570EEF}">
      <dgm:prSet/>
      <dgm:spPr/>
      <dgm:t>
        <a:bodyPr/>
        <a:lstStyle/>
        <a:p>
          <a:endParaRPr lang="en-US"/>
        </a:p>
      </dgm:t>
    </dgm:pt>
    <dgm:pt modelId="{30FD2898-2AE6-4139-94BD-0CAF32F17098}" type="sibTrans" cxnId="{EC75637C-9A98-4646-80AB-EBDEC9570EEF}">
      <dgm:prSet/>
      <dgm:spPr/>
      <dgm:t>
        <a:bodyPr/>
        <a:lstStyle/>
        <a:p>
          <a:endParaRPr lang="en-US"/>
        </a:p>
      </dgm:t>
    </dgm:pt>
    <dgm:pt modelId="{609AC5E7-C82E-4FA0-A4EB-65DA587CF981}">
      <dgm:prSet phldrT="[Text]" custT="1"/>
      <dgm:spPr/>
      <dgm:t>
        <a:bodyPr/>
        <a:lstStyle/>
        <a:p>
          <a:pPr>
            <a:buNone/>
          </a:pPr>
          <a:endParaRPr lang="en-US" sz="1050" dirty="0">
            <a:highlight>
              <a:srgbClr val="FFFFFF"/>
            </a:highlight>
          </a:endParaRPr>
        </a:p>
      </dgm:t>
    </dgm:pt>
    <dgm:pt modelId="{2B63F537-0ACD-4EA1-90F7-F1224E416CAA}" type="parTrans" cxnId="{661B4E78-4448-4938-BC9D-5603B4749880}">
      <dgm:prSet/>
      <dgm:spPr/>
      <dgm:t>
        <a:bodyPr/>
        <a:lstStyle/>
        <a:p>
          <a:endParaRPr lang="en-US"/>
        </a:p>
      </dgm:t>
    </dgm:pt>
    <dgm:pt modelId="{453ECF64-5D53-4DC0-B962-38EBF1626648}" type="sibTrans" cxnId="{661B4E78-4448-4938-BC9D-5603B4749880}">
      <dgm:prSet/>
      <dgm:spPr/>
      <dgm:t>
        <a:bodyPr/>
        <a:lstStyle/>
        <a:p>
          <a:endParaRPr lang="en-US"/>
        </a:p>
      </dgm:t>
    </dgm:pt>
    <dgm:pt modelId="{55696900-2E74-4E6A-B6F6-EDCBA987538E}">
      <dgm:prSet phldrT="[Text]" custT="1"/>
      <dgm:spPr/>
      <dgm:t>
        <a:bodyPr/>
        <a:lstStyle/>
        <a:p>
          <a:pPr>
            <a:buNone/>
          </a:pPr>
          <a:r>
            <a:rPr lang="en-US" sz="1200" dirty="0">
              <a:solidFill>
                <a:schemeClr val="tx1">
                  <a:lumMod val="95000"/>
                  <a:lumOff val="5000"/>
                </a:schemeClr>
              </a:solidFill>
              <a:latin typeface="Gill Sans MT" panose="020B0502020104020203" pitchFamily="34" charset="0"/>
            </a:rPr>
            <a:t>13-Geographical characteristic.      15-Religious occasions </a:t>
          </a:r>
          <a:r>
            <a:rPr lang="ar-SA" sz="1200" dirty="0">
              <a:solidFill>
                <a:schemeClr val="tx1">
                  <a:lumMod val="95000"/>
                  <a:lumOff val="5000"/>
                </a:schemeClr>
              </a:solidFill>
              <a:latin typeface="Gill Sans MT" panose="020B0502020104020203" pitchFamily="34" charset="0"/>
            </a:rPr>
            <a:t>(</a:t>
          </a:r>
          <a:r>
            <a:rPr lang="ar-SA" sz="1200" dirty="0">
              <a:solidFill>
                <a:schemeClr val="accent6">
                  <a:lumMod val="75000"/>
                </a:schemeClr>
              </a:solidFill>
              <a:latin typeface="Gill Sans MT" panose="020B0502020104020203" pitchFamily="34" charset="0"/>
            </a:rPr>
            <a:t>لما يجي العيد وناكل لحمه وكبده او حتى كبده نيه)</a:t>
          </a:r>
          <a:r>
            <a:rPr lang="ar-SA" sz="1200" dirty="0">
              <a:solidFill>
                <a:schemeClr val="tx1">
                  <a:lumMod val="95000"/>
                  <a:lumOff val="5000"/>
                </a:schemeClr>
              </a:solidFill>
              <a:latin typeface="Gill Sans MT" panose="020B0502020104020203" pitchFamily="34" charset="0"/>
            </a:rPr>
            <a:t> </a:t>
          </a:r>
          <a:endParaRPr lang="en-US" sz="1200" dirty="0"/>
        </a:p>
      </dgm:t>
    </dgm:pt>
    <dgm:pt modelId="{EA579A57-85BF-4F1E-BA01-2AF58F9D7B7E}" type="parTrans" cxnId="{7BE98AD1-83F0-4592-AEFC-2AF5D7C0E0FF}">
      <dgm:prSet/>
      <dgm:spPr/>
      <dgm:t>
        <a:bodyPr/>
        <a:lstStyle/>
        <a:p>
          <a:endParaRPr lang="en-US"/>
        </a:p>
      </dgm:t>
    </dgm:pt>
    <dgm:pt modelId="{9DFE5D7E-03FC-4485-A26D-C9551620EFE9}" type="sibTrans" cxnId="{7BE98AD1-83F0-4592-AEFC-2AF5D7C0E0FF}">
      <dgm:prSet/>
      <dgm:spPr/>
      <dgm:t>
        <a:bodyPr/>
        <a:lstStyle/>
        <a:p>
          <a:endParaRPr lang="en-US"/>
        </a:p>
      </dgm:t>
    </dgm:pt>
    <dgm:pt modelId="{C9C42037-DD3B-4B35-8EF4-B5A4A79C07D4}" type="pres">
      <dgm:prSet presAssocID="{4D9BDBEA-BF26-47A7-8106-85774037E47E}" presName="Name0" presStyleCnt="0">
        <dgm:presLayoutVars>
          <dgm:chPref val="3"/>
          <dgm:dir/>
          <dgm:animLvl val="lvl"/>
          <dgm:resizeHandles/>
        </dgm:presLayoutVars>
      </dgm:prSet>
      <dgm:spPr/>
      <dgm:t>
        <a:bodyPr/>
        <a:lstStyle/>
        <a:p>
          <a:endParaRPr lang="en-US"/>
        </a:p>
      </dgm:t>
    </dgm:pt>
    <dgm:pt modelId="{DF371F5F-370E-405C-9D1E-C91D98413124}" type="pres">
      <dgm:prSet presAssocID="{0E878B7D-B208-4D74-8DCB-347454A2488F}" presName="horFlow" presStyleCnt="0"/>
      <dgm:spPr/>
    </dgm:pt>
    <dgm:pt modelId="{150498BE-906C-4FB0-A15A-4BD37288B6A6}" type="pres">
      <dgm:prSet presAssocID="{0E878B7D-B208-4D74-8DCB-347454A2488F}" presName="bigChev" presStyleLbl="node1" presStyleIdx="0" presStyleCnt="3"/>
      <dgm:spPr/>
      <dgm:t>
        <a:bodyPr/>
        <a:lstStyle/>
        <a:p>
          <a:endParaRPr lang="en-US"/>
        </a:p>
      </dgm:t>
    </dgm:pt>
    <dgm:pt modelId="{C8BC5B25-C92C-474C-9B2C-F84FA1780E42}" type="pres">
      <dgm:prSet presAssocID="{2720BDC5-6838-445B-A728-B9E24FE9FFF9}" presName="parTrans" presStyleCnt="0"/>
      <dgm:spPr/>
    </dgm:pt>
    <dgm:pt modelId="{12F7523A-C8D6-4A0D-8792-D4A858951E79}" type="pres">
      <dgm:prSet presAssocID="{D6DE9655-FC5A-4C4F-BD08-86ABF0CDAEE5}" presName="node" presStyleLbl="alignAccFollowNode1" presStyleIdx="0" presStyleCnt="6">
        <dgm:presLayoutVars>
          <dgm:bulletEnabled val="1"/>
        </dgm:presLayoutVars>
      </dgm:prSet>
      <dgm:spPr/>
      <dgm:t>
        <a:bodyPr/>
        <a:lstStyle/>
        <a:p>
          <a:endParaRPr lang="en-US"/>
        </a:p>
      </dgm:t>
    </dgm:pt>
    <dgm:pt modelId="{290EE774-0D6B-4B07-9E47-14C4FAF48226}" type="pres">
      <dgm:prSet presAssocID="{31B45222-FEE8-406C-8BC9-10D2576C4E0A}" presName="sibTrans" presStyleCnt="0"/>
      <dgm:spPr/>
    </dgm:pt>
    <dgm:pt modelId="{C44276A2-1C8B-4402-BC8C-E65EE45FD0B5}" type="pres">
      <dgm:prSet presAssocID="{5BAB065E-F85A-4594-B7EF-991A3DCDCFAC}" presName="node" presStyleLbl="alignAccFollowNode1" presStyleIdx="1" presStyleCnt="6">
        <dgm:presLayoutVars>
          <dgm:bulletEnabled val="1"/>
        </dgm:presLayoutVars>
      </dgm:prSet>
      <dgm:spPr/>
      <dgm:t>
        <a:bodyPr/>
        <a:lstStyle/>
        <a:p>
          <a:endParaRPr lang="en-US"/>
        </a:p>
      </dgm:t>
    </dgm:pt>
    <dgm:pt modelId="{833F395D-D5EF-47A7-BC7E-61789B9BCB6A}" type="pres">
      <dgm:prSet presAssocID="{0E878B7D-B208-4D74-8DCB-347454A2488F}" presName="vSp" presStyleCnt="0"/>
      <dgm:spPr/>
    </dgm:pt>
    <dgm:pt modelId="{B32B50BB-4900-47DB-9F2A-B684D4889913}" type="pres">
      <dgm:prSet presAssocID="{C075FF77-BB77-4E44-9AF7-AA9A85279938}" presName="horFlow" presStyleCnt="0"/>
      <dgm:spPr/>
    </dgm:pt>
    <dgm:pt modelId="{97CFFBF9-AE95-4EA3-AB3D-C2E57285FF1B}" type="pres">
      <dgm:prSet presAssocID="{C075FF77-BB77-4E44-9AF7-AA9A85279938}" presName="bigChev" presStyleLbl="node1" presStyleIdx="1" presStyleCnt="3" custLinFactNeighborX="-3029"/>
      <dgm:spPr/>
      <dgm:t>
        <a:bodyPr/>
        <a:lstStyle/>
        <a:p>
          <a:endParaRPr lang="en-US"/>
        </a:p>
      </dgm:t>
    </dgm:pt>
    <dgm:pt modelId="{58AB8861-8302-48A7-AD09-DFE1A2A4FE08}" type="pres">
      <dgm:prSet presAssocID="{90815A08-7BA7-4369-8BC4-A129C380D38D}" presName="parTrans" presStyleCnt="0"/>
      <dgm:spPr/>
    </dgm:pt>
    <dgm:pt modelId="{F084B1A5-B6A1-4DE2-9304-1EC1EECBF72F}" type="pres">
      <dgm:prSet presAssocID="{2549DB98-C6DA-4E52-9824-9865F9035D51}" presName="node" presStyleLbl="alignAccFollowNode1" presStyleIdx="2" presStyleCnt="6" custScaleY="120566" custLinFactX="6821" custLinFactNeighborX="100000" custLinFactNeighborY="-5709">
        <dgm:presLayoutVars>
          <dgm:bulletEnabled val="1"/>
        </dgm:presLayoutVars>
      </dgm:prSet>
      <dgm:spPr/>
      <dgm:t>
        <a:bodyPr/>
        <a:lstStyle/>
        <a:p>
          <a:endParaRPr lang="en-US"/>
        </a:p>
      </dgm:t>
    </dgm:pt>
    <dgm:pt modelId="{306FB333-0F40-44AC-AD77-08921D2EC761}" type="pres">
      <dgm:prSet presAssocID="{9A4B8CBC-CD1E-46A8-912C-7E78ABB384EC}" presName="sibTrans" presStyleCnt="0"/>
      <dgm:spPr/>
    </dgm:pt>
    <dgm:pt modelId="{13866FE5-41DD-4EC5-92A8-0E427A8529B9}" type="pres">
      <dgm:prSet presAssocID="{5E9BBB54-7787-41CC-A7E5-0BA63E081084}" presName="node" presStyleLbl="alignAccFollowNode1" presStyleIdx="3" presStyleCnt="6" custLinFactX="-145983" custLinFactY="35869" custLinFactNeighborX="-200000" custLinFactNeighborY="100000">
        <dgm:presLayoutVars>
          <dgm:bulletEnabled val="1"/>
        </dgm:presLayoutVars>
      </dgm:prSet>
      <dgm:spPr/>
      <dgm:t>
        <a:bodyPr/>
        <a:lstStyle/>
        <a:p>
          <a:endParaRPr lang="en-US"/>
        </a:p>
      </dgm:t>
    </dgm:pt>
    <dgm:pt modelId="{245D158C-CC17-472D-BBB9-613570EFA781}" type="pres">
      <dgm:prSet presAssocID="{C075FF77-BB77-4E44-9AF7-AA9A85279938}" presName="vSp" presStyleCnt="0"/>
      <dgm:spPr/>
    </dgm:pt>
    <dgm:pt modelId="{D031CB7F-377A-4373-95CB-27ED77424D24}" type="pres">
      <dgm:prSet presAssocID="{567910D0-082B-414F-92D3-FD469CB07BDF}" presName="horFlow" presStyleCnt="0"/>
      <dgm:spPr/>
    </dgm:pt>
    <dgm:pt modelId="{302C03E9-7410-4FB7-83F8-B99C11A98DA7}" type="pres">
      <dgm:prSet presAssocID="{567910D0-082B-414F-92D3-FD469CB07BDF}" presName="bigChev" presStyleLbl="node1" presStyleIdx="2" presStyleCnt="3" custLinFactX="79529" custLinFactNeighborX="100000" custLinFactNeighborY="858"/>
      <dgm:spPr/>
      <dgm:t>
        <a:bodyPr/>
        <a:lstStyle/>
        <a:p>
          <a:endParaRPr lang="en-US"/>
        </a:p>
      </dgm:t>
    </dgm:pt>
    <dgm:pt modelId="{783B12BA-F2D8-4D6E-83D8-FE2E8061480D}" type="pres">
      <dgm:prSet presAssocID="{2B63F537-0ACD-4EA1-90F7-F1224E416CAA}" presName="parTrans" presStyleCnt="0"/>
      <dgm:spPr/>
    </dgm:pt>
    <dgm:pt modelId="{3E779E43-9786-4F9D-A8A6-CCC47661C1FA}" type="pres">
      <dgm:prSet presAssocID="{609AC5E7-C82E-4FA0-A4EB-65DA587CF981}" presName="node" presStyleLbl="alignAccFollowNode1" presStyleIdx="4" presStyleCnt="6" custLinFactX="-71756" custLinFactY="18224" custLinFactNeighborX="-100000" custLinFactNeighborY="100000">
        <dgm:presLayoutVars>
          <dgm:bulletEnabled val="1"/>
        </dgm:presLayoutVars>
      </dgm:prSet>
      <dgm:spPr/>
      <dgm:t>
        <a:bodyPr/>
        <a:lstStyle/>
        <a:p>
          <a:endParaRPr lang="en-US"/>
        </a:p>
      </dgm:t>
    </dgm:pt>
    <dgm:pt modelId="{962600F8-E972-4200-A152-47EA195D928A}" type="pres">
      <dgm:prSet presAssocID="{453ECF64-5D53-4DC0-B962-38EBF1626648}" presName="sibTrans" presStyleCnt="0"/>
      <dgm:spPr/>
    </dgm:pt>
    <dgm:pt modelId="{71C25253-9C60-4320-93E5-3FF5320CD2F4}" type="pres">
      <dgm:prSet presAssocID="{55696900-2E74-4E6A-B6F6-EDCBA987538E}" presName="node" presStyleLbl="alignAccFollowNode1" presStyleIdx="5" presStyleCnt="6" custLinFactX="-69639" custLinFactY="20870" custLinFactNeighborX="-100000" custLinFactNeighborY="100000">
        <dgm:presLayoutVars>
          <dgm:bulletEnabled val="1"/>
        </dgm:presLayoutVars>
      </dgm:prSet>
      <dgm:spPr/>
      <dgm:t>
        <a:bodyPr/>
        <a:lstStyle/>
        <a:p>
          <a:endParaRPr lang="en-US"/>
        </a:p>
      </dgm:t>
    </dgm:pt>
  </dgm:ptLst>
  <dgm:cxnLst>
    <dgm:cxn modelId="{512C2A29-C6C5-4E33-BB3B-3172C3809F68}" type="presOf" srcId="{0E878B7D-B208-4D74-8DCB-347454A2488F}" destId="{150498BE-906C-4FB0-A15A-4BD37288B6A6}" srcOrd="0" destOrd="0" presId="urn:microsoft.com/office/officeart/2005/8/layout/lProcess3"/>
    <dgm:cxn modelId="{76CB45BA-DB05-4EB1-A2A0-D546A6D50B6A}" type="presOf" srcId="{5E9BBB54-7787-41CC-A7E5-0BA63E081084}" destId="{13866FE5-41DD-4EC5-92A8-0E427A8529B9}" srcOrd="0" destOrd="0" presId="urn:microsoft.com/office/officeart/2005/8/layout/lProcess3"/>
    <dgm:cxn modelId="{633E81F8-64B4-400B-AD9A-FD9B11D694EC}" type="presOf" srcId="{5BAB065E-F85A-4594-B7EF-991A3DCDCFAC}" destId="{C44276A2-1C8B-4402-BC8C-E65EE45FD0B5}" srcOrd="0" destOrd="0" presId="urn:microsoft.com/office/officeart/2005/8/layout/lProcess3"/>
    <dgm:cxn modelId="{7BE98AD1-83F0-4592-AEFC-2AF5D7C0E0FF}" srcId="{567910D0-082B-414F-92D3-FD469CB07BDF}" destId="{55696900-2E74-4E6A-B6F6-EDCBA987538E}" srcOrd="1" destOrd="0" parTransId="{EA579A57-85BF-4F1E-BA01-2AF58F9D7B7E}" sibTransId="{9DFE5D7E-03FC-4485-A26D-C9551620EFE9}"/>
    <dgm:cxn modelId="{FDBB82D5-0319-409A-AAEA-46F17BDC84FF}" srcId="{0E878B7D-B208-4D74-8DCB-347454A2488F}" destId="{5BAB065E-F85A-4594-B7EF-991A3DCDCFAC}" srcOrd="1" destOrd="0" parTransId="{F8AE7103-33D3-4CA3-A3B1-CDEDDB02E75E}" sibTransId="{E512E26F-6133-4118-9178-45AF606D6809}"/>
    <dgm:cxn modelId="{EC75637C-9A98-4646-80AB-EBDEC9570EEF}" srcId="{4D9BDBEA-BF26-47A7-8106-85774037E47E}" destId="{567910D0-082B-414F-92D3-FD469CB07BDF}" srcOrd="2" destOrd="0" parTransId="{53463D57-96EE-41D3-BAD6-EF1BC81F1321}" sibTransId="{30FD2898-2AE6-4139-94BD-0CAF32F17098}"/>
    <dgm:cxn modelId="{D2B9AB05-D6B5-4CA9-8FCE-23006F24E555}" type="presOf" srcId="{55696900-2E74-4E6A-B6F6-EDCBA987538E}" destId="{71C25253-9C60-4320-93E5-3FF5320CD2F4}" srcOrd="0" destOrd="0" presId="urn:microsoft.com/office/officeart/2005/8/layout/lProcess3"/>
    <dgm:cxn modelId="{DE038618-D70E-4944-8ED2-142B6355296F}" type="presOf" srcId="{609AC5E7-C82E-4FA0-A4EB-65DA587CF981}" destId="{3E779E43-9786-4F9D-A8A6-CCC47661C1FA}" srcOrd="0" destOrd="0" presId="urn:microsoft.com/office/officeart/2005/8/layout/lProcess3"/>
    <dgm:cxn modelId="{0E600EF2-F113-44A6-A630-9579E26210B3}" srcId="{C075FF77-BB77-4E44-9AF7-AA9A85279938}" destId="{2549DB98-C6DA-4E52-9824-9865F9035D51}" srcOrd="0" destOrd="0" parTransId="{90815A08-7BA7-4369-8BC4-A129C380D38D}" sibTransId="{9A4B8CBC-CD1E-46A8-912C-7E78ABB384EC}"/>
    <dgm:cxn modelId="{89B6AF04-6F1B-4287-9E58-682F3FBE8148}" srcId="{4D9BDBEA-BF26-47A7-8106-85774037E47E}" destId="{0E878B7D-B208-4D74-8DCB-347454A2488F}" srcOrd="0" destOrd="0" parTransId="{0045F9D5-F1CF-4424-A67D-375861716EAE}" sibTransId="{FB0B1A04-220B-40D7-8EA5-8235B9A47979}"/>
    <dgm:cxn modelId="{EEAFADEC-F61C-491B-B564-5A3637E93944}" type="presOf" srcId="{C075FF77-BB77-4E44-9AF7-AA9A85279938}" destId="{97CFFBF9-AE95-4EA3-AB3D-C2E57285FF1B}" srcOrd="0" destOrd="0" presId="urn:microsoft.com/office/officeart/2005/8/layout/lProcess3"/>
    <dgm:cxn modelId="{36352AEF-3AD6-4005-8619-EEE7B4698BA7}" type="presOf" srcId="{D6DE9655-FC5A-4C4F-BD08-86ABF0CDAEE5}" destId="{12F7523A-C8D6-4A0D-8792-D4A858951E79}" srcOrd="0" destOrd="0" presId="urn:microsoft.com/office/officeart/2005/8/layout/lProcess3"/>
    <dgm:cxn modelId="{E187842A-7513-4AA4-B3C4-2EF1AFB64C8C}" srcId="{4D9BDBEA-BF26-47A7-8106-85774037E47E}" destId="{C075FF77-BB77-4E44-9AF7-AA9A85279938}" srcOrd="1" destOrd="0" parTransId="{4C7DF16C-63E7-4B8B-A529-FF45172E74B2}" sibTransId="{BAA7CCD0-8F36-4A84-BAEB-14CCE7BDFA9C}"/>
    <dgm:cxn modelId="{CCC67AF7-B452-4A74-95E5-C7B14F417A05}" type="presOf" srcId="{567910D0-082B-414F-92D3-FD469CB07BDF}" destId="{302C03E9-7410-4FB7-83F8-B99C11A98DA7}" srcOrd="0" destOrd="0" presId="urn:microsoft.com/office/officeart/2005/8/layout/lProcess3"/>
    <dgm:cxn modelId="{2665A986-6A36-44FF-B918-41A8D43AD4C4}" type="presOf" srcId="{2549DB98-C6DA-4E52-9824-9865F9035D51}" destId="{F084B1A5-B6A1-4DE2-9304-1EC1EECBF72F}" srcOrd="0" destOrd="0" presId="urn:microsoft.com/office/officeart/2005/8/layout/lProcess3"/>
    <dgm:cxn modelId="{6F76F8CF-84F5-4B58-B527-5A7221A7C188}" type="presOf" srcId="{4D9BDBEA-BF26-47A7-8106-85774037E47E}" destId="{C9C42037-DD3B-4B35-8EF4-B5A4A79C07D4}" srcOrd="0" destOrd="0" presId="urn:microsoft.com/office/officeart/2005/8/layout/lProcess3"/>
    <dgm:cxn modelId="{F9C34CBD-0DA3-4591-BFEC-9DD7A62C0C48}" srcId="{0E878B7D-B208-4D74-8DCB-347454A2488F}" destId="{D6DE9655-FC5A-4C4F-BD08-86ABF0CDAEE5}" srcOrd="0" destOrd="0" parTransId="{2720BDC5-6838-445B-A728-B9E24FE9FFF9}" sibTransId="{31B45222-FEE8-406C-8BC9-10D2576C4E0A}"/>
    <dgm:cxn modelId="{661B4E78-4448-4938-BC9D-5603B4749880}" srcId="{567910D0-082B-414F-92D3-FD469CB07BDF}" destId="{609AC5E7-C82E-4FA0-A4EB-65DA587CF981}" srcOrd="0" destOrd="0" parTransId="{2B63F537-0ACD-4EA1-90F7-F1224E416CAA}" sibTransId="{453ECF64-5D53-4DC0-B962-38EBF1626648}"/>
    <dgm:cxn modelId="{7DE2B1B4-E55C-4DF8-9E8B-52795E73B7B5}" srcId="{C075FF77-BB77-4E44-9AF7-AA9A85279938}" destId="{5E9BBB54-7787-41CC-A7E5-0BA63E081084}" srcOrd="1" destOrd="0" parTransId="{598A5B54-81AA-46F9-BF77-A7A6E7EE0D72}" sibTransId="{B8E99A9F-C6E2-45F1-B321-E12862CE36FA}"/>
    <dgm:cxn modelId="{B5518D38-5B15-48ED-9AD5-B2A29EE05790}" type="presParOf" srcId="{C9C42037-DD3B-4B35-8EF4-B5A4A79C07D4}" destId="{DF371F5F-370E-405C-9D1E-C91D98413124}" srcOrd="0" destOrd="0" presId="urn:microsoft.com/office/officeart/2005/8/layout/lProcess3"/>
    <dgm:cxn modelId="{5F5C34CA-9B89-44BF-A37C-7C2746822FE4}" type="presParOf" srcId="{DF371F5F-370E-405C-9D1E-C91D98413124}" destId="{150498BE-906C-4FB0-A15A-4BD37288B6A6}" srcOrd="0" destOrd="0" presId="urn:microsoft.com/office/officeart/2005/8/layout/lProcess3"/>
    <dgm:cxn modelId="{EC0CF581-C815-4DBE-873C-ABBC273B854A}" type="presParOf" srcId="{DF371F5F-370E-405C-9D1E-C91D98413124}" destId="{C8BC5B25-C92C-474C-9B2C-F84FA1780E42}" srcOrd="1" destOrd="0" presId="urn:microsoft.com/office/officeart/2005/8/layout/lProcess3"/>
    <dgm:cxn modelId="{01CBB341-987D-43B3-B518-6424B5BC4936}" type="presParOf" srcId="{DF371F5F-370E-405C-9D1E-C91D98413124}" destId="{12F7523A-C8D6-4A0D-8792-D4A858951E79}" srcOrd="2" destOrd="0" presId="urn:microsoft.com/office/officeart/2005/8/layout/lProcess3"/>
    <dgm:cxn modelId="{95B1DEED-90D0-4E59-ADA0-781D88730F03}" type="presParOf" srcId="{DF371F5F-370E-405C-9D1E-C91D98413124}" destId="{290EE774-0D6B-4B07-9E47-14C4FAF48226}" srcOrd="3" destOrd="0" presId="urn:microsoft.com/office/officeart/2005/8/layout/lProcess3"/>
    <dgm:cxn modelId="{9048CE2F-9E52-4100-9D77-E780F33558E3}" type="presParOf" srcId="{DF371F5F-370E-405C-9D1E-C91D98413124}" destId="{C44276A2-1C8B-4402-BC8C-E65EE45FD0B5}" srcOrd="4" destOrd="0" presId="urn:microsoft.com/office/officeart/2005/8/layout/lProcess3"/>
    <dgm:cxn modelId="{9FA86FF7-FA59-4734-9B91-817C41AE099F}" type="presParOf" srcId="{C9C42037-DD3B-4B35-8EF4-B5A4A79C07D4}" destId="{833F395D-D5EF-47A7-BC7E-61789B9BCB6A}" srcOrd="1" destOrd="0" presId="urn:microsoft.com/office/officeart/2005/8/layout/lProcess3"/>
    <dgm:cxn modelId="{C84F0175-8892-45CB-99C2-AF6DC2AFB9DF}" type="presParOf" srcId="{C9C42037-DD3B-4B35-8EF4-B5A4A79C07D4}" destId="{B32B50BB-4900-47DB-9F2A-B684D4889913}" srcOrd="2" destOrd="0" presId="urn:microsoft.com/office/officeart/2005/8/layout/lProcess3"/>
    <dgm:cxn modelId="{D0D7BD2E-3576-49F7-ABFB-59A9BCEE123F}" type="presParOf" srcId="{B32B50BB-4900-47DB-9F2A-B684D4889913}" destId="{97CFFBF9-AE95-4EA3-AB3D-C2E57285FF1B}" srcOrd="0" destOrd="0" presId="urn:microsoft.com/office/officeart/2005/8/layout/lProcess3"/>
    <dgm:cxn modelId="{F3E0F140-F182-496B-B80A-46D0686D6EEA}" type="presParOf" srcId="{B32B50BB-4900-47DB-9F2A-B684D4889913}" destId="{58AB8861-8302-48A7-AD09-DFE1A2A4FE08}" srcOrd="1" destOrd="0" presId="urn:microsoft.com/office/officeart/2005/8/layout/lProcess3"/>
    <dgm:cxn modelId="{3E19025A-7AD2-465B-8D47-C339B4B28868}" type="presParOf" srcId="{B32B50BB-4900-47DB-9F2A-B684D4889913}" destId="{F084B1A5-B6A1-4DE2-9304-1EC1EECBF72F}" srcOrd="2" destOrd="0" presId="urn:microsoft.com/office/officeart/2005/8/layout/lProcess3"/>
    <dgm:cxn modelId="{CA67C3ED-D179-4089-94D8-F89E555E86FE}" type="presParOf" srcId="{B32B50BB-4900-47DB-9F2A-B684D4889913}" destId="{306FB333-0F40-44AC-AD77-08921D2EC761}" srcOrd="3" destOrd="0" presId="urn:microsoft.com/office/officeart/2005/8/layout/lProcess3"/>
    <dgm:cxn modelId="{EC6A26F7-A39D-41CF-ABB7-C3DF5A660A6F}" type="presParOf" srcId="{B32B50BB-4900-47DB-9F2A-B684D4889913}" destId="{13866FE5-41DD-4EC5-92A8-0E427A8529B9}" srcOrd="4" destOrd="0" presId="urn:microsoft.com/office/officeart/2005/8/layout/lProcess3"/>
    <dgm:cxn modelId="{937A8C9E-F564-47BE-9727-A15C6423489D}" type="presParOf" srcId="{C9C42037-DD3B-4B35-8EF4-B5A4A79C07D4}" destId="{245D158C-CC17-472D-BBB9-613570EFA781}" srcOrd="3" destOrd="0" presId="urn:microsoft.com/office/officeart/2005/8/layout/lProcess3"/>
    <dgm:cxn modelId="{97E9E0B9-3B66-4467-9973-5198AC5C717C}" type="presParOf" srcId="{C9C42037-DD3B-4B35-8EF4-B5A4A79C07D4}" destId="{D031CB7F-377A-4373-95CB-27ED77424D24}" srcOrd="4" destOrd="0" presId="urn:microsoft.com/office/officeart/2005/8/layout/lProcess3"/>
    <dgm:cxn modelId="{25D65921-230B-4337-8A8E-58878CBA53B4}" type="presParOf" srcId="{D031CB7F-377A-4373-95CB-27ED77424D24}" destId="{302C03E9-7410-4FB7-83F8-B99C11A98DA7}" srcOrd="0" destOrd="0" presId="urn:microsoft.com/office/officeart/2005/8/layout/lProcess3"/>
    <dgm:cxn modelId="{DF7C8E35-E06B-4E64-AE65-E45636BF896D}" type="presParOf" srcId="{D031CB7F-377A-4373-95CB-27ED77424D24}" destId="{783B12BA-F2D8-4D6E-83D8-FE2E8061480D}" srcOrd="1" destOrd="0" presId="urn:microsoft.com/office/officeart/2005/8/layout/lProcess3"/>
    <dgm:cxn modelId="{594EFF3E-648E-4D85-9D30-973FC4B6608E}" type="presParOf" srcId="{D031CB7F-377A-4373-95CB-27ED77424D24}" destId="{3E779E43-9786-4F9D-A8A6-CCC47661C1FA}" srcOrd="2" destOrd="0" presId="urn:microsoft.com/office/officeart/2005/8/layout/lProcess3"/>
    <dgm:cxn modelId="{F936B133-12BE-4512-85AB-D95CE4904B0C}" type="presParOf" srcId="{D031CB7F-377A-4373-95CB-27ED77424D24}" destId="{962600F8-E972-4200-A152-47EA195D928A}" srcOrd="3" destOrd="0" presId="urn:microsoft.com/office/officeart/2005/8/layout/lProcess3"/>
    <dgm:cxn modelId="{8438D2F4-9F61-4FC8-9D4F-D2B2A1043ED4}" type="presParOf" srcId="{D031CB7F-377A-4373-95CB-27ED77424D24}" destId="{71C25253-9C60-4320-93E5-3FF5320CD2F4}"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9E351F-D84A-484D-8460-AE3F501AC0B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D0E374D-C4F9-4709-935A-911E0AA9B966}">
      <dgm:prSet phldrT="[Text]" custT="1"/>
      <dgm:spPr/>
      <dgm:t>
        <a:bodyPr/>
        <a:lstStyle/>
        <a:p>
          <a:r>
            <a:rPr lang="en-US" sz="1400" b="1" dirty="0">
              <a:latin typeface="Gill Sans MT" panose="020B0502020104020203" pitchFamily="34" charset="0"/>
            </a:rPr>
            <a:t>Vegetable</a:t>
          </a:r>
          <a:r>
            <a:rPr lang="en-US" sz="1400" dirty="0">
              <a:latin typeface="Gill Sans MT" panose="020B0502020104020203" pitchFamily="34" charset="0"/>
            </a:rPr>
            <a:t>s are naturally low in fat and calories and provide </a:t>
          </a:r>
        </a:p>
        <a:p>
          <a:r>
            <a:rPr lang="en-US" sz="1400" dirty="0">
              <a:latin typeface="Gill Sans MT" panose="020B0502020104020203" pitchFamily="34" charset="0"/>
            </a:rPr>
            <a:t>dietary fiber, potassium, Vitamin A, Vitamin C</a:t>
          </a:r>
        </a:p>
        <a:p>
          <a:r>
            <a:rPr lang="en-US" sz="1400" b="1" dirty="0">
              <a:latin typeface="Gill Sans MT" panose="020B0502020104020203" pitchFamily="34" charset="0"/>
            </a:rPr>
            <a:t>•Fruits </a:t>
          </a:r>
          <a:r>
            <a:rPr lang="en-US" sz="1400" dirty="0">
              <a:latin typeface="Gill Sans MT" panose="020B0502020104020203" pitchFamily="34" charset="0"/>
            </a:rPr>
            <a:t>are sources of many essential nutrients including:  potassium; </a:t>
          </a:r>
        </a:p>
        <a:p>
          <a:r>
            <a:rPr lang="en-US" sz="1400" dirty="0">
              <a:latin typeface="Gill Sans MT" panose="020B0502020104020203" pitchFamily="34" charset="0"/>
            </a:rPr>
            <a:t>dietary fiber, vitamin C, and folate.</a:t>
          </a:r>
        </a:p>
        <a:p>
          <a:r>
            <a:rPr lang="en-US" sz="1400" dirty="0">
              <a:latin typeface="Gill Sans MT" panose="020B0502020104020203" pitchFamily="34" charset="0"/>
            </a:rPr>
            <a:t>•</a:t>
          </a:r>
          <a:r>
            <a:rPr lang="en-US" sz="1400" b="1" dirty="0">
              <a:latin typeface="Gill Sans MT" panose="020B0502020104020203" pitchFamily="34" charset="0"/>
            </a:rPr>
            <a:t>Whole grain</a:t>
          </a:r>
          <a:r>
            <a:rPr lang="en-US" sz="1400" dirty="0">
              <a:latin typeface="Gill Sans MT" panose="020B0502020104020203" pitchFamily="34" charset="0"/>
            </a:rPr>
            <a:t>  are sources of Dietary fiber, B vitamins and </a:t>
          </a:r>
          <a:r>
            <a:rPr lang="en-US" sz="1400" dirty="0">
              <a:solidFill>
                <a:schemeClr val="accent6">
                  <a:lumMod val="75000"/>
                </a:schemeClr>
              </a:solidFill>
              <a:latin typeface="Gill Sans MT" panose="020B0502020104020203" pitchFamily="34" charset="0"/>
            </a:rPr>
            <a:t>(Except</a:t>
          </a:r>
        </a:p>
        <a:p>
          <a:r>
            <a:rPr lang="en-US" sz="1400" dirty="0">
              <a:solidFill>
                <a:schemeClr val="accent6">
                  <a:lumMod val="75000"/>
                </a:schemeClr>
              </a:solidFill>
              <a:latin typeface="Gill Sans MT" panose="020B0502020104020203" pitchFamily="34" charset="0"/>
            </a:rPr>
            <a:t> b12 because its source is the animals)</a:t>
          </a:r>
          <a:r>
            <a:rPr lang="en-US" sz="1400" dirty="0">
              <a:latin typeface="Gill Sans MT" panose="020B0502020104020203" pitchFamily="34" charset="0"/>
            </a:rPr>
            <a:t>  Minerals – iron, magnesium and</a:t>
          </a:r>
        </a:p>
        <a:p>
          <a:r>
            <a:rPr lang="en-US" sz="1400" dirty="0">
              <a:latin typeface="Gill Sans MT" panose="020B0502020104020203" pitchFamily="34" charset="0"/>
            </a:rPr>
            <a:t> selenium.</a:t>
          </a:r>
          <a:endParaRPr lang="en-US" sz="1400" dirty="0"/>
        </a:p>
      </dgm:t>
    </dgm:pt>
    <dgm:pt modelId="{EED11E4F-5AB8-4FC4-AD0D-7B14DFE83019}" type="parTrans" cxnId="{951168B4-DE92-4786-A585-7E9DCA4B5B4D}">
      <dgm:prSet/>
      <dgm:spPr/>
      <dgm:t>
        <a:bodyPr/>
        <a:lstStyle/>
        <a:p>
          <a:endParaRPr lang="en-US"/>
        </a:p>
      </dgm:t>
    </dgm:pt>
    <dgm:pt modelId="{C6CBF4F1-0F26-4F0E-B73D-E128070BD6D7}" type="sibTrans" cxnId="{951168B4-DE92-4786-A585-7E9DCA4B5B4D}">
      <dgm:prSet/>
      <dgm:spPr/>
      <dgm:t>
        <a:bodyPr/>
        <a:lstStyle/>
        <a:p>
          <a:endParaRPr lang="en-US"/>
        </a:p>
      </dgm:t>
    </dgm:pt>
    <dgm:pt modelId="{E271FF8F-D0FF-46BA-B1A5-29EDE7834CD5}">
      <dgm:prSet phldrT="[Text]"/>
      <dgm:spPr/>
      <dgm:t>
        <a:bodyPr/>
        <a:lstStyle/>
        <a:p>
          <a:r>
            <a:rPr lang="en-US" dirty="0" smtClean="0"/>
            <a:t> </a:t>
          </a:r>
          <a:endParaRPr lang="en-US" dirty="0"/>
        </a:p>
      </dgm:t>
    </dgm:pt>
    <dgm:pt modelId="{DA39EB3F-5F6D-4919-8E5D-252AE051EDD2}" type="parTrans" cxnId="{D80E0222-7849-43B2-B505-3D9F14F492C7}">
      <dgm:prSet/>
      <dgm:spPr/>
      <dgm:t>
        <a:bodyPr/>
        <a:lstStyle/>
        <a:p>
          <a:endParaRPr lang="en-US"/>
        </a:p>
      </dgm:t>
    </dgm:pt>
    <dgm:pt modelId="{F25E5D71-24DF-4FE0-8DF8-F4B959AA9559}" type="sibTrans" cxnId="{D80E0222-7849-43B2-B505-3D9F14F492C7}">
      <dgm:prSet/>
      <dgm:spPr/>
      <dgm:t>
        <a:bodyPr/>
        <a:lstStyle/>
        <a:p>
          <a:endParaRPr lang="en-US"/>
        </a:p>
      </dgm:t>
    </dgm:pt>
    <dgm:pt modelId="{F47B2EF1-B389-4E65-AB95-BC664E51BD66}">
      <dgm:prSet phldrT="[Text]" custT="1"/>
      <dgm:spPr/>
      <dgm:t>
        <a:bodyPr/>
        <a:lstStyle/>
        <a:p>
          <a:r>
            <a:rPr lang="en-US" sz="1400" dirty="0">
              <a:latin typeface="Gill Sans MT" panose="020B0502020104020203" pitchFamily="34" charset="0"/>
            </a:rPr>
            <a:t>•</a:t>
          </a:r>
          <a:r>
            <a:rPr lang="en-US" sz="1400" b="1" dirty="0">
              <a:latin typeface="Gill Sans MT" panose="020B0502020104020203" pitchFamily="34" charset="0"/>
            </a:rPr>
            <a:t>Proteins</a:t>
          </a:r>
          <a:r>
            <a:rPr lang="en-US" sz="1400" dirty="0">
              <a:latin typeface="Gill Sans MT" panose="020B0502020104020203" pitchFamily="34" charset="0"/>
            </a:rPr>
            <a:t> are sources of B vitamins, vitamin E, iron, zinc, and magnesium and</a:t>
          </a:r>
        </a:p>
        <a:p>
          <a:r>
            <a:rPr lang="en-US" sz="1400" dirty="0">
              <a:latin typeface="Gill Sans MT" panose="020B0502020104020203" pitchFamily="34" charset="0"/>
            </a:rPr>
            <a:t> Omega-3 fatty acids which are found in seafood.</a:t>
          </a:r>
        </a:p>
        <a:p>
          <a:r>
            <a:rPr lang="en-US" sz="1400" dirty="0">
              <a:latin typeface="Gill Sans MT" panose="020B0502020104020203" pitchFamily="34" charset="0"/>
            </a:rPr>
            <a:t>•</a:t>
          </a:r>
          <a:r>
            <a:rPr lang="en-US" sz="1400" b="1" dirty="0">
              <a:latin typeface="Gill Sans MT" panose="020B0502020104020203" pitchFamily="34" charset="0"/>
            </a:rPr>
            <a:t>Oils </a:t>
          </a:r>
          <a:r>
            <a:rPr lang="en-US" sz="1400" dirty="0">
              <a:latin typeface="Gill Sans MT" panose="020B0502020104020203" pitchFamily="34" charset="0"/>
            </a:rPr>
            <a:t>are sources of energy and improve brain function like olive oil, corn oil, </a:t>
          </a:r>
          <a:r>
            <a:rPr lang="en-US" sz="1400" dirty="0" smtClean="0">
              <a:latin typeface="Gill Sans MT" panose="020B0502020104020203" pitchFamily="34" charset="0"/>
            </a:rPr>
            <a:t>…</a:t>
          </a:r>
          <a:endParaRPr lang="en-US" sz="1400" dirty="0">
            <a:latin typeface="Gill Sans MT" panose="020B0502020104020203" pitchFamily="34" charset="0"/>
          </a:endParaRPr>
        </a:p>
      </dgm:t>
    </dgm:pt>
    <dgm:pt modelId="{D92BAF7E-DCCE-47A3-A85F-A55CB28CF9B1}" type="parTrans" cxnId="{D405DD0A-D395-403F-9C82-A1C4C7287659}">
      <dgm:prSet/>
      <dgm:spPr/>
      <dgm:t>
        <a:bodyPr/>
        <a:lstStyle/>
        <a:p>
          <a:endParaRPr lang="en-US"/>
        </a:p>
      </dgm:t>
    </dgm:pt>
    <dgm:pt modelId="{5AADB8D9-8239-4834-BB04-7D1FD04005F6}" type="sibTrans" cxnId="{D405DD0A-D395-403F-9C82-A1C4C7287659}">
      <dgm:prSet/>
      <dgm:spPr/>
      <dgm:t>
        <a:bodyPr/>
        <a:lstStyle/>
        <a:p>
          <a:endParaRPr lang="en-US"/>
        </a:p>
      </dgm:t>
    </dgm:pt>
    <dgm:pt modelId="{0F6453CD-31FB-45A0-B802-B92C80E57FAB}">
      <dgm:prSet phldrT="[Text]"/>
      <dgm:spPr/>
      <dgm:t>
        <a:bodyPr/>
        <a:lstStyle/>
        <a:p>
          <a:r>
            <a:rPr lang="en-US" dirty="0" smtClean="0"/>
            <a:t> </a:t>
          </a:r>
          <a:endParaRPr lang="en-US" dirty="0"/>
        </a:p>
      </dgm:t>
    </dgm:pt>
    <dgm:pt modelId="{819AB574-6EE8-4A3C-B54D-65B76184494C}" type="parTrans" cxnId="{22EDC38A-29D0-49AF-BFC2-0201EB6E1804}">
      <dgm:prSet/>
      <dgm:spPr/>
      <dgm:t>
        <a:bodyPr/>
        <a:lstStyle/>
        <a:p>
          <a:endParaRPr lang="en-US"/>
        </a:p>
      </dgm:t>
    </dgm:pt>
    <dgm:pt modelId="{9AE6AE52-D737-40AB-AE81-CFD2FDE9D257}" type="sibTrans" cxnId="{22EDC38A-29D0-49AF-BFC2-0201EB6E1804}">
      <dgm:prSet/>
      <dgm:spPr/>
      <dgm:t>
        <a:bodyPr/>
        <a:lstStyle/>
        <a:p>
          <a:endParaRPr lang="en-US"/>
        </a:p>
      </dgm:t>
    </dgm:pt>
    <dgm:pt modelId="{6073C7D9-8B20-48C6-A94A-023CBB7912F0}" type="pres">
      <dgm:prSet presAssocID="{509E351F-D84A-484D-8460-AE3F501AC0B4}" presName="linear" presStyleCnt="0">
        <dgm:presLayoutVars>
          <dgm:animLvl val="lvl"/>
          <dgm:resizeHandles val="exact"/>
        </dgm:presLayoutVars>
      </dgm:prSet>
      <dgm:spPr/>
      <dgm:t>
        <a:bodyPr/>
        <a:lstStyle/>
        <a:p>
          <a:endParaRPr lang="en-US"/>
        </a:p>
      </dgm:t>
    </dgm:pt>
    <dgm:pt modelId="{A19CFC2D-E7F2-4663-9AB0-538B93206893}" type="pres">
      <dgm:prSet presAssocID="{FD0E374D-C4F9-4709-935A-911E0AA9B966}" presName="parentText" presStyleLbl="node1" presStyleIdx="0" presStyleCnt="2" custScaleX="84239" custLinFactNeighborX="-6597" custLinFactNeighborY="32202">
        <dgm:presLayoutVars>
          <dgm:chMax val="0"/>
          <dgm:bulletEnabled val="1"/>
        </dgm:presLayoutVars>
      </dgm:prSet>
      <dgm:spPr/>
      <dgm:t>
        <a:bodyPr/>
        <a:lstStyle/>
        <a:p>
          <a:endParaRPr lang="en-US"/>
        </a:p>
      </dgm:t>
    </dgm:pt>
    <dgm:pt modelId="{CCDDACB5-71DF-4242-ADF3-FE9AA0D62412}" type="pres">
      <dgm:prSet presAssocID="{FD0E374D-C4F9-4709-935A-911E0AA9B966}" presName="childText" presStyleLbl="revTx" presStyleIdx="0" presStyleCnt="2">
        <dgm:presLayoutVars>
          <dgm:bulletEnabled val="1"/>
        </dgm:presLayoutVars>
      </dgm:prSet>
      <dgm:spPr/>
      <dgm:t>
        <a:bodyPr/>
        <a:lstStyle/>
        <a:p>
          <a:endParaRPr lang="en-US"/>
        </a:p>
      </dgm:t>
    </dgm:pt>
    <dgm:pt modelId="{A428384C-AA23-4719-AF96-A07B2ADDC04B}" type="pres">
      <dgm:prSet presAssocID="{F47B2EF1-B389-4E65-AB95-BC664E51BD66}" presName="parentText" presStyleLbl="node1" presStyleIdx="1" presStyleCnt="2" custScaleX="86196" custLinFactNeighborX="-6312" custLinFactNeighborY="-35256">
        <dgm:presLayoutVars>
          <dgm:chMax val="0"/>
          <dgm:bulletEnabled val="1"/>
        </dgm:presLayoutVars>
      </dgm:prSet>
      <dgm:spPr/>
      <dgm:t>
        <a:bodyPr/>
        <a:lstStyle/>
        <a:p>
          <a:endParaRPr lang="en-US"/>
        </a:p>
      </dgm:t>
    </dgm:pt>
    <dgm:pt modelId="{28DA62F2-1209-4FAD-94DD-841BFF8D8CE3}" type="pres">
      <dgm:prSet presAssocID="{F47B2EF1-B389-4E65-AB95-BC664E51BD66}" presName="childText" presStyleLbl="revTx" presStyleIdx="1" presStyleCnt="2">
        <dgm:presLayoutVars>
          <dgm:bulletEnabled val="1"/>
        </dgm:presLayoutVars>
      </dgm:prSet>
      <dgm:spPr/>
      <dgm:t>
        <a:bodyPr/>
        <a:lstStyle/>
        <a:p>
          <a:endParaRPr lang="en-US"/>
        </a:p>
      </dgm:t>
    </dgm:pt>
  </dgm:ptLst>
  <dgm:cxnLst>
    <dgm:cxn modelId="{3B56DEDA-0C97-4331-B48B-4E6D5A25FDB5}" type="presOf" srcId="{E271FF8F-D0FF-46BA-B1A5-29EDE7834CD5}" destId="{CCDDACB5-71DF-4242-ADF3-FE9AA0D62412}" srcOrd="0" destOrd="0" presId="urn:microsoft.com/office/officeart/2005/8/layout/vList2"/>
    <dgm:cxn modelId="{11645E61-B0A6-4CD3-B69A-AE06EE3F6F2C}" type="presOf" srcId="{0F6453CD-31FB-45A0-B802-B92C80E57FAB}" destId="{28DA62F2-1209-4FAD-94DD-841BFF8D8CE3}" srcOrd="0" destOrd="0" presId="urn:microsoft.com/office/officeart/2005/8/layout/vList2"/>
    <dgm:cxn modelId="{7EA91BA0-F741-4BD8-9EEE-0365852EF78C}" type="presOf" srcId="{F47B2EF1-B389-4E65-AB95-BC664E51BD66}" destId="{A428384C-AA23-4719-AF96-A07B2ADDC04B}" srcOrd="0" destOrd="0" presId="urn:microsoft.com/office/officeart/2005/8/layout/vList2"/>
    <dgm:cxn modelId="{1231C225-7CA4-452A-9919-66509271053F}" type="presOf" srcId="{FD0E374D-C4F9-4709-935A-911E0AA9B966}" destId="{A19CFC2D-E7F2-4663-9AB0-538B93206893}" srcOrd="0" destOrd="0" presId="urn:microsoft.com/office/officeart/2005/8/layout/vList2"/>
    <dgm:cxn modelId="{4FF64209-36F9-42F1-B355-4A0F016EA0DF}" type="presOf" srcId="{509E351F-D84A-484D-8460-AE3F501AC0B4}" destId="{6073C7D9-8B20-48C6-A94A-023CBB7912F0}" srcOrd="0" destOrd="0" presId="urn:microsoft.com/office/officeart/2005/8/layout/vList2"/>
    <dgm:cxn modelId="{951168B4-DE92-4786-A585-7E9DCA4B5B4D}" srcId="{509E351F-D84A-484D-8460-AE3F501AC0B4}" destId="{FD0E374D-C4F9-4709-935A-911E0AA9B966}" srcOrd="0" destOrd="0" parTransId="{EED11E4F-5AB8-4FC4-AD0D-7B14DFE83019}" sibTransId="{C6CBF4F1-0F26-4F0E-B73D-E128070BD6D7}"/>
    <dgm:cxn modelId="{D405DD0A-D395-403F-9C82-A1C4C7287659}" srcId="{509E351F-D84A-484D-8460-AE3F501AC0B4}" destId="{F47B2EF1-B389-4E65-AB95-BC664E51BD66}" srcOrd="1" destOrd="0" parTransId="{D92BAF7E-DCCE-47A3-A85F-A55CB28CF9B1}" sibTransId="{5AADB8D9-8239-4834-BB04-7D1FD04005F6}"/>
    <dgm:cxn modelId="{D80E0222-7849-43B2-B505-3D9F14F492C7}" srcId="{FD0E374D-C4F9-4709-935A-911E0AA9B966}" destId="{E271FF8F-D0FF-46BA-B1A5-29EDE7834CD5}" srcOrd="0" destOrd="0" parTransId="{DA39EB3F-5F6D-4919-8E5D-252AE051EDD2}" sibTransId="{F25E5D71-24DF-4FE0-8DF8-F4B959AA9559}"/>
    <dgm:cxn modelId="{22EDC38A-29D0-49AF-BFC2-0201EB6E1804}" srcId="{F47B2EF1-B389-4E65-AB95-BC664E51BD66}" destId="{0F6453CD-31FB-45A0-B802-B92C80E57FAB}" srcOrd="0" destOrd="0" parTransId="{819AB574-6EE8-4A3C-B54D-65B76184494C}" sibTransId="{9AE6AE52-D737-40AB-AE81-CFD2FDE9D257}"/>
    <dgm:cxn modelId="{5F974CC9-DF71-40E7-8FD3-A365218BCE48}" type="presParOf" srcId="{6073C7D9-8B20-48C6-A94A-023CBB7912F0}" destId="{A19CFC2D-E7F2-4663-9AB0-538B93206893}" srcOrd="0" destOrd="0" presId="urn:microsoft.com/office/officeart/2005/8/layout/vList2"/>
    <dgm:cxn modelId="{7ED28DA5-23B9-4C0A-8E6D-8899002EE29E}" type="presParOf" srcId="{6073C7D9-8B20-48C6-A94A-023CBB7912F0}" destId="{CCDDACB5-71DF-4242-ADF3-FE9AA0D62412}" srcOrd="1" destOrd="0" presId="urn:microsoft.com/office/officeart/2005/8/layout/vList2"/>
    <dgm:cxn modelId="{FF1BF0A6-12AE-48D4-BC6A-68AA441E6EDF}" type="presParOf" srcId="{6073C7D9-8B20-48C6-A94A-023CBB7912F0}" destId="{A428384C-AA23-4719-AF96-A07B2ADDC04B}" srcOrd="2" destOrd="0" presId="urn:microsoft.com/office/officeart/2005/8/layout/vList2"/>
    <dgm:cxn modelId="{37ADDC85-7F1E-4D05-B3D3-27036AFD2636}" type="presParOf" srcId="{6073C7D9-8B20-48C6-A94A-023CBB7912F0}" destId="{28DA62F2-1209-4FAD-94DD-841BFF8D8CE3}"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EA8D08-C5CA-41AD-9C9F-3426DA165261}"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9521A173-4089-482A-BD6C-379DA95CA6FE}">
      <dgm:prSet phldrT="[Text]" custT="1"/>
      <dgm:spPr/>
      <dgm:t>
        <a:bodyPr/>
        <a:lstStyle/>
        <a:p>
          <a:r>
            <a:rPr lang="en-US" sz="1400" b="1" dirty="0">
              <a:latin typeface="Gill Sans MT" panose="020B0502020104020203" pitchFamily="34" charset="0"/>
            </a:rPr>
            <a:t>A Healthier Diet is ..</a:t>
          </a:r>
        </a:p>
        <a:p>
          <a:r>
            <a:rPr lang="en-US" sz="1400" b="1" dirty="0">
              <a:latin typeface="Gill Sans MT" panose="020B0502020104020203" pitchFamily="34" charset="0"/>
            </a:rPr>
            <a:t>Adequate:</a:t>
          </a:r>
          <a:r>
            <a:rPr lang="en-US" sz="1400" dirty="0">
              <a:latin typeface="Gill Sans MT" panose="020B0502020104020203" pitchFamily="34" charset="0"/>
            </a:rPr>
            <a:t> provides enough energy, nutrients, fiber, and vitamins to support a person’s health</a:t>
          </a:r>
          <a:r>
            <a:rPr lang="en-US" sz="1400" dirty="0">
              <a:solidFill>
                <a:schemeClr val="accent6">
                  <a:lumMod val="75000"/>
                </a:schemeClr>
              </a:solidFill>
              <a:latin typeface="Gill Sans MT" panose="020B0502020104020203" pitchFamily="34" charset="0"/>
            </a:rPr>
            <a:t>. (Quantity = adequate)</a:t>
          </a:r>
          <a:endParaRPr lang="en-US" sz="1400" dirty="0">
            <a:latin typeface="Gill Sans MT" panose="020B0502020104020203" pitchFamily="34" charset="0"/>
          </a:endParaRPr>
        </a:p>
        <a:p>
          <a:r>
            <a:rPr lang="en-US" sz="1400" b="1" dirty="0">
              <a:latin typeface="Gill Sans MT" panose="020B0502020104020203" pitchFamily="34" charset="0"/>
            </a:rPr>
            <a:t>Varied:</a:t>
          </a:r>
          <a:r>
            <a:rPr lang="en-US" sz="1400" dirty="0">
              <a:latin typeface="Gill Sans MT" panose="020B0502020104020203" pitchFamily="34" charset="0"/>
            </a:rPr>
            <a:t> to eat many different types of foods each day.</a:t>
          </a:r>
          <a:endParaRPr lang="en-US" sz="1400" dirty="0"/>
        </a:p>
      </dgm:t>
    </dgm:pt>
    <dgm:pt modelId="{08435027-ADD4-4478-B221-80433C631253}" type="parTrans" cxnId="{A11F8569-C83E-431A-8F39-02A4523B84FC}">
      <dgm:prSet/>
      <dgm:spPr/>
      <dgm:t>
        <a:bodyPr/>
        <a:lstStyle/>
        <a:p>
          <a:endParaRPr lang="en-US"/>
        </a:p>
      </dgm:t>
    </dgm:pt>
    <dgm:pt modelId="{D6E8FFD9-82FC-49D7-BBDA-AC2C4BD5138B}" type="sibTrans" cxnId="{A11F8569-C83E-431A-8F39-02A4523B84FC}">
      <dgm:prSet/>
      <dgm:spPr/>
      <dgm:t>
        <a:bodyPr/>
        <a:lstStyle/>
        <a:p>
          <a:endParaRPr lang="en-US"/>
        </a:p>
      </dgm:t>
    </dgm:pt>
    <dgm:pt modelId="{DDE23ED1-7EB6-4A3C-9927-865416CEF813}">
      <dgm:prSet phldrT="[Text]" custT="1"/>
      <dgm:spPr/>
      <dgm:t>
        <a:bodyPr/>
        <a:lstStyle/>
        <a:p>
          <a:r>
            <a:rPr lang="en-US" sz="1400" dirty="0" smtClean="0"/>
            <a:t> </a:t>
          </a:r>
          <a:endParaRPr lang="en-US" sz="5100" dirty="0"/>
        </a:p>
      </dgm:t>
    </dgm:pt>
    <dgm:pt modelId="{176D1E1B-6324-4D70-B179-8A93939412B0}" type="parTrans" cxnId="{F6F163D6-8EC7-4B2A-9CAA-3E64C72EFABA}">
      <dgm:prSet/>
      <dgm:spPr/>
      <dgm:t>
        <a:bodyPr/>
        <a:lstStyle/>
        <a:p>
          <a:endParaRPr lang="en-US"/>
        </a:p>
      </dgm:t>
    </dgm:pt>
    <dgm:pt modelId="{B704079C-07A8-40CA-AD6C-A6B78048333C}" type="sibTrans" cxnId="{F6F163D6-8EC7-4B2A-9CAA-3E64C72EFABA}">
      <dgm:prSet/>
      <dgm:spPr/>
      <dgm:t>
        <a:bodyPr/>
        <a:lstStyle/>
        <a:p>
          <a:endParaRPr lang="en-US"/>
        </a:p>
      </dgm:t>
    </dgm:pt>
    <dgm:pt modelId="{A660BC98-E2A2-4CBD-A36D-864CA4507788}">
      <dgm:prSet phldrT="[Text]" custT="1"/>
      <dgm:spPr/>
      <dgm:t>
        <a:bodyPr/>
        <a:lstStyle/>
        <a:p>
          <a:r>
            <a:rPr lang="en-US" sz="1400" b="1" dirty="0">
              <a:latin typeface="Gill Sans MT" panose="020B0502020104020203" pitchFamily="34" charset="0"/>
            </a:rPr>
            <a:t>Balanced</a:t>
          </a:r>
          <a:r>
            <a:rPr lang="en-US" sz="1400" dirty="0">
              <a:latin typeface="Gill Sans MT" panose="020B0502020104020203" pitchFamily="34" charset="0"/>
            </a:rPr>
            <a:t>: contains the right combinations of foods to provide the proper balance of nutrients.</a:t>
          </a:r>
        </a:p>
        <a:p>
          <a:r>
            <a:rPr lang="en-US" sz="1400" b="1" dirty="0">
              <a:latin typeface="Gill Sans MT" panose="020B0502020104020203" pitchFamily="34" charset="0"/>
            </a:rPr>
            <a:t>Moderate: </a:t>
          </a:r>
          <a:r>
            <a:rPr lang="en-US" sz="1400" dirty="0">
              <a:latin typeface="Gill Sans MT" panose="020B0502020104020203" pitchFamily="34" charset="0"/>
            </a:rPr>
            <a:t>contains the right amounts of foods for maintaining proper weight – neither too much nor too little food.</a:t>
          </a:r>
          <a:endParaRPr lang="en-US" sz="1400" dirty="0"/>
        </a:p>
      </dgm:t>
    </dgm:pt>
    <dgm:pt modelId="{5FDBC451-0DB8-46EC-A31D-C36345D67370}" type="parTrans" cxnId="{912D05E1-A5A7-436D-BF27-D0783472D662}">
      <dgm:prSet/>
      <dgm:spPr/>
      <dgm:t>
        <a:bodyPr/>
        <a:lstStyle/>
        <a:p>
          <a:endParaRPr lang="en-US"/>
        </a:p>
      </dgm:t>
    </dgm:pt>
    <dgm:pt modelId="{F654B3B7-0B79-461F-AA5E-74C15DD4EB06}" type="sibTrans" cxnId="{912D05E1-A5A7-436D-BF27-D0783472D662}">
      <dgm:prSet/>
      <dgm:spPr/>
      <dgm:t>
        <a:bodyPr/>
        <a:lstStyle/>
        <a:p>
          <a:endParaRPr lang="en-US"/>
        </a:p>
      </dgm:t>
    </dgm:pt>
    <dgm:pt modelId="{AA143094-3F24-4754-83F5-C3642836C7CC}">
      <dgm:prSet phldrT="[Text]" custT="1"/>
      <dgm:spPr/>
      <dgm:t>
        <a:bodyPr/>
        <a:lstStyle/>
        <a:p>
          <a:r>
            <a:rPr lang="en-US" sz="1200" dirty="0" smtClean="0"/>
            <a:t> </a:t>
          </a:r>
          <a:endParaRPr lang="en-US" sz="1200" dirty="0"/>
        </a:p>
      </dgm:t>
    </dgm:pt>
    <dgm:pt modelId="{67DB732F-78BE-45B3-AA91-B47C663F2D05}" type="parTrans" cxnId="{23286842-4E77-42E4-ADA2-A40484EC9BA1}">
      <dgm:prSet/>
      <dgm:spPr/>
      <dgm:t>
        <a:bodyPr/>
        <a:lstStyle/>
        <a:p>
          <a:endParaRPr lang="en-US"/>
        </a:p>
      </dgm:t>
    </dgm:pt>
    <dgm:pt modelId="{D98CE380-4E73-4340-95A3-ABBB78F5C586}" type="sibTrans" cxnId="{23286842-4E77-42E4-ADA2-A40484EC9BA1}">
      <dgm:prSet/>
      <dgm:spPr/>
      <dgm:t>
        <a:bodyPr/>
        <a:lstStyle/>
        <a:p>
          <a:endParaRPr lang="en-US"/>
        </a:p>
      </dgm:t>
    </dgm:pt>
    <dgm:pt modelId="{114E060B-3EA5-40EF-B87F-545E3EB15C32}" type="pres">
      <dgm:prSet presAssocID="{08EA8D08-C5CA-41AD-9C9F-3426DA165261}" presName="linear" presStyleCnt="0">
        <dgm:presLayoutVars>
          <dgm:animLvl val="lvl"/>
          <dgm:resizeHandles val="exact"/>
        </dgm:presLayoutVars>
      </dgm:prSet>
      <dgm:spPr/>
      <dgm:t>
        <a:bodyPr/>
        <a:lstStyle/>
        <a:p>
          <a:endParaRPr lang="en-US"/>
        </a:p>
      </dgm:t>
    </dgm:pt>
    <dgm:pt modelId="{0581D592-0333-4FE6-9AD2-B18FEF507ED9}" type="pres">
      <dgm:prSet presAssocID="{9521A173-4089-482A-BD6C-379DA95CA6FE}" presName="parentText" presStyleLbl="node1" presStyleIdx="0" presStyleCnt="2" custScaleX="61553" custLinFactNeighborX="-19592" custLinFactNeighborY="3689">
        <dgm:presLayoutVars>
          <dgm:chMax val="0"/>
          <dgm:bulletEnabled val="1"/>
        </dgm:presLayoutVars>
      </dgm:prSet>
      <dgm:spPr/>
      <dgm:t>
        <a:bodyPr/>
        <a:lstStyle/>
        <a:p>
          <a:endParaRPr lang="en-US"/>
        </a:p>
      </dgm:t>
    </dgm:pt>
    <dgm:pt modelId="{D2814724-BDB1-4DD2-B0F4-66891305FFEB}" type="pres">
      <dgm:prSet presAssocID="{9521A173-4089-482A-BD6C-379DA95CA6FE}" presName="childText" presStyleLbl="revTx" presStyleIdx="0" presStyleCnt="2">
        <dgm:presLayoutVars>
          <dgm:bulletEnabled val="1"/>
        </dgm:presLayoutVars>
      </dgm:prSet>
      <dgm:spPr/>
      <dgm:t>
        <a:bodyPr/>
        <a:lstStyle/>
        <a:p>
          <a:endParaRPr lang="en-US"/>
        </a:p>
      </dgm:t>
    </dgm:pt>
    <dgm:pt modelId="{168F76F0-B641-4BCC-B957-41E53FA7A507}" type="pres">
      <dgm:prSet presAssocID="{A660BC98-E2A2-4CBD-A36D-864CA4507788}" presName="parentText" presStyleLbl="node1" presStyleIdx="1" presStyleCnt="2" custScaleX="60393" custLinFactNeighborX="-19717" custLinFactNeighborY="-19444">
        <dgm:presLayoutVars>
          <dgm:chMax val="0"/>
          <dgm:bulletEnabled val="1"/>
        </dgm:presLayoutVars>
      </dgm:prSet>
      <dgm:spPr/>
      <dgm:t>
        <a:bodyPr/>
        <a:lstStyle/>
        <a:p>
          <a:endParaRPr lang="en-US"/>
        </a:p>
      </dgm:t>
    </dgm:pt>
    <dgm:pt modelId="{97535D63-EE45-4934-A033-20D9260CE099}" type="pres">
      <dgm:prSet presAssocID="{A660BC98-E2A2-4CBD-A36D-864CA4507788}" presName="childText" presStyleLbl="revTx" presStyleIdx="1" presStyleCnt="2">
        <dgm:presLayoutVars>
          <dgm:bulletEnabled val="1"/>
        </dgm:presLayoutVars>
      </dgm:prSet>
      <dgm:spPr/>
      <dgm:t>
        <a:bodyPr/>
        <a:lstStyle/>
        <a:p>
          <a:endParaRPr lang="en-US"/>
        </a:p>
      </dgm:t>
    </dgm:pt>
  </dgm:ptLst>
  <dgm:cxnLst>
    <dgm:cxn modelId="{8F125F82-61DA-41B1-AD7D-981BF49191A9}" type="presOf" srcId="{DDE23ED1-7EB6-4A3C-9927-865416CEF813}" destId="{D2814724-BDB1-4DD2-B0F4-66891305FFEB}" srcOrd="0" destOrd="0" presId="urn:microsoft.com/office/officeart/2005/8/layout/vList2"/>
    <dgm:cxn modelId="{7E78E4D5-209C-420D-A662-7DA778C7B20D}" type="presOf" srcId="{08EA8D08-C5CA-41AD-9C9F-3426DA165261}" destId="{114E060B-3EA5-40EF-B87F-545E3EB15C32}" srcOrd="0" destOrd="0" presId="urn:microsoft.com/office/officeart/2005/8/layout/vList2"/>
    <dgm:cxn modelId="{A11F8569-C83E-431A-8F39-02A4523B84FC}" srcId="{08EA8D08-C5CA-41AD-9C9F-3426DA165261}" destId="{9521A173-4089-482A-BD6C-379DA95CA6FE}" srcOrd="0" destOrd="0" parTransId="{08435027-ADD4-4478-B221-80433C631253}" sibTransId="{D6E8FFD9-82FC-49D7-BBDA-AC2C4BD5138B}"/>
    <dgm:cxn modelId="{E64F2042-7349-4542-9370-C4300408F640}" type="presOf" srcId="{AA143094-3F24-4754-83F5-C3642836C7CC}" destId="{97535D63-EE45-4934-A033-20D9260CE099}" srcOrd="0" destOrd="0" presId="urn:microsoft.com/office/officeart/2005/8/layout/vList2"/>
    <dgm:cxn modelId="{86DE59D2-A5B5-490E-959E-D265BF14A527}" type="presOf" srcId="{9521A173-4089-482A-BD6C-379DA95CA6FE}" destId="{0581D592-0333-4FE6-9AD2-B18FEF507ED9}" srcOrd="0" destOrd="0" presId="urn:microsoft.com/office/officeart/2005/8/layout/vList2"/>
    <dgm:cxn modelId="{912D05E1-A5A7-436D-BF27-D0783472D662}" srcId="{08EA8D08-C5CA-41AD-9C9F-3426DA165261}" destId="{A660BC98-E2A2-4CBD-A36D-864CA4507788}" srcOrd="1" destOrd="0" parTransId="{5FDBC451-0DB8-46EC-A31D-C36345D67370}" sibTransId="{F654B3B7-0B79-461F-AA5E-74C15DD4EB06}"/>
    <dgm:cxn modelId="{F6F163D6-8EC7-4B2A-9CAA-3E64C72EFABA}" srcId="{9521A173-4089-482A-BD6C-379DA95CA6FE}" destId="{DDE23ED1-7EB6-4A3C-9927-865416CEF813}" srcOrd="0" destOrd="0" parTransId="{176D1E1B-6324-4D70-B179-8A93939412B0}" sibTransId="{B704079C-07A8-40CA-AD6C-A6B78048333C}"/>
    <dgm:cxn modelId="{B7BB1EFB-ED70-4C55-A4F7-F55517D2921E}" type="presOf" srcId="{A660BC98-E2A2-4CBD-A36D-864CA4507788}" destId="{168F76F0-B641-4BCC-B957-41E53FA7A507}" srcOrd="0" destOrd="0" presId="urn:microsoft.com/office/officeart/2005/8/layout/vList2"/>
    <dgm:cxn modelId="{23286842-4E77-42E4-ADA2-A40484EC9BA1}" srcId="{A660BC98-E2A2-4CBD-A36D-864CA4507788}" destId="{AA143094-3F24-4754-83F5-C3642836C7CC}" srcOrd="0" destOrd="0" parTransId="{67DB732F-78BE-45B3-AA91-B47C663F2D05}" sibTransId="{D98CE380-4E73-4340-95A3-ABBB78F5C586}"/>
    <dgm:cxn modelId="{A72350A9-D9C6-4C3C-98CD-64B793066686}" type="presParOf" srcId="{114E060B-3EA5-40EF-B87F-545E3EB15C32}" destId="{0581D592-0333-4FE6-9AD2-B18FEF507ED9}" srcOrd="0" destOrd="0" presId="urn:microsoft.com/office/officeart/2005/8/layout/vList2"/>
    <dgm:cxn modelId="{45D5C7F4-6022-4A72-834C-24284DF3BF0F}" type="presParOf" srcId="{114E060B-3EA5-40EF-B87F-545E3EB15C32}" destId="{D2814724-BDB1-4DD2-B0F4-66891305FFEB}" srcOrd="1" destOrd="0" presId="urn:microsoft.com/office/officeart/2005/8/layout/vList2"/>
    <dgm:cxn modelId="{5013E9C3-FB1F-439E-B609-5EDC1A749AE6}" type="presParOf" srcId="{114E060B-3EA5-40EF-B87F-545E3EB15C32}" destId="{168F76F0-B641-4BCC-B957-41E53FA7A507}" srcOrd="2" destOrd="0" presId="urn:microsoft.com/office/officeart/2005/8/layout/vList2"/>
    <dgm:cxn modelId="{250A957C-35BF-42BD-8D8F-6AB52C038367}" type="presParOf" srcId="{114E060B-3EA5-40EF-B87F-545E3EB15C32}" destId="{97535D63-EE45-4934-A033-20D9260CE099}" srcOrd="3"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4D6D6E-5A25-4DD0-AE17-2E6CEF79A6BE}"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FA27289D-1B3D-4498-B291-6D59B5D625CE}">
      <dgm:prSet phldrT="[Text]" custT="1"/>
      <dgm:spPr/>
      <dgm:t>
        <a:bodyPr/>
        <a:lstStyle/>
        <a:p>
          <a:r>
            <a:rPr lang="en-GB" sz="1200" b="1" dirty="0">
              <a:latin typeface="Gill Sans MT" panose="020B0502020104020203" pitchFamily="34" charset="0"/>
            </a:rPr>
            <a:t>Classes of </a:t>
          </a:r>
          <a:r>
            <a:rPr lang="en-GB" sz="1200" b="1" dirty="0" smtClean="0">
              <a:latin typeface="Gill Sans MT" panose="020B0502020104020203" pitchFamily="34" charset="0"/>
            </a:rPr>
            <a:t>adopters:</a:t>
          </a:r>
          <a:r>
            <a:rPr lang="ar-SA" sz="1200" dirty="0" smtClean="0">
              <a:solidFill>
                <a:schemeClr val="accent6">
                  <a:lumMod val="75000"/>
                </a:schemeClr>
              </a:solidFill>
              <a:latin typeface="Gill Sans MT" panose="020B0502020104020203" pitchFamily="34" charset="0"/>
            </a:rPr>
            <a:t>يستخدمها في </a:t>
          </a:r>
          <a:r>
            <a:rPr lang="en-GB" sz="1200" dirty="0" smtClean="0">
              <a:solidFill>
                <a:schemeClr val="accent6">
                  <a:lumMod val="75000"/>
                </a:schemeClr>
              </a:solidFill>
              <a:latin typeface="Gill Sans MT" panose="020B0502020104020203" pitchFamily="34" charset="0"/>
            </a:rPr>
            <a:t>public health </a:t>
          </a:r>
          <a:r>
            <a:rPr lang="ar-SA" sz="1200" dirty="0" smtClean="0">
              <a:solidFill>
                <a:schemeClr val="accent6">
                  <a:lumMod val="75000"/>
                </a:schemeClr>
              </a:solidFill>
              <a:latin typeface="Gill Sans MT" panose="020B0502020104020203" pitchFamily="34" charset="0"/>
            </a:rPr>
            <a:t>زي برامج التغذية والتدخين وهذي </a:t>
          </a:r>
          <a:r>
            <a:rPr lang="ar-SA" sz="1200" dirty="0">
              <a:solidFill>
                <a:schemeClr val="accent6">
                  <a:lumMod val="75000"/>
                </a:schemeClr>
              </a:solidFill>
              <a:latin typeface="Gill Sans MT" panose="020B0502020104020203" pitchFamily="34" charset="0"/>
            </a:rPr>
            <a:t>ما تصير كل وحده لحالها في </a:t>
          </a:r>
          <a:endParaRPr lang="en-US" sz="1200" dirty="0">
            <a:solidFill>
              <a:schemeClr val="accent6">
                <a:lumMod val="75000"/>
              </a:schemeClr>
            </a:solidFill>
            <a:latin typeface="Gill Sans MT" panose="020B0502020104020203" pitchFamily="34" charset="0"/>
          </a:endParaRPr>
        </a:p>
        <a:p>
          <a:r>
            <a:rPr lang="ar-SA" sz="1200" dirty="0">
              <a:solidFill>
                <a:schemeClr val="accent6">
                  <a:lumMod val="75000"/>
                </a:schemeClr>
              </a:solidFill>
              <a:latin typeface="Gill Sans MT" panose="020B0502020104020203" pitchFamily="34" charset="0"/>
            </a:rPr>
            <a:t>هذا الوقت مثلافي ناس قاعدين يتحولون من انفويتور الى ارلي ادوبترز وفي ناس لسه قاعده تصير انوفيتورز</a:t>
          </a:r>
          <a:endParaRPr lang="en-GB" sz="1200" dirty="0">
            <a:solidFill>
              <a:schemeClr val="accent6">
                <a:lumMod val="75000"/>
              </a:schemeClr>
            </a:solidFill>
            <a:latin typeface="Gill Sans MT" panose="020B0502020104020203" pitchFamily="34" charset="0"/>
          </a:endParaRPr>
        </a:p>
        <a:p>
          <a:r>
            <a:rPr lang="en-US" sz="1200" b="1" dirty="0">
              <a:solidFill>
                <a:schemeClr val="tx1">
                  <a:lumMod val="95000"/>
                  <a:lumOff val="5000"/>
                </a:schemeClr>
              </a:solidFill>
              <a:latin typeface="Gill Sans MT" panose="020B0502020104020203" pitchFamily="34" charset="0"/>
            </a:rPr>
            <a:t>Innovators:  </a:t>
          </a:r>
          <a:r>
            <a:rPr lang="en-US" altLang="ar-SA" sz="1200" b="1" dirty="0"/>
            <a:t>(the first individuals to adopt innovation) </a:t>
          </a:r>
          <a:r>
            <a:rPr lang="ar-SA" sz="1200" b="1" dirty="0" smtClean="0">
              <a:solidFill>
                <a:schemeClr val="accent6">
                  <a:lumMod val="75000"/>
                </a:schemeClr>
              </a:solidFill>
              <a:latin typeface="Gill Sans MT" panose="020B0502020104020203" pitchFamily="34" charset="0"/>
            </a:rPr>
            <a:t>حوالي ١٥٪‏ تعجبهم هذي </a:t>
          </a:r>
          <a:r>
            <a:rPr lang="ar-SA" sz="1200" b="1" dirty="0" err="1" smtClean="0">
              <a:solidFill>
                <a:schemeClr val="accent6">
                  <a:lumMod val="75000"/>
                </a:schemeClr>
              </a:solidFill>
              <a:latin typeface="Gill Sans MT" panose="020B0502020104020203" pitchFamily="34" charset="0"/>
            </a:rPr>
            <a:t>الفكره</a:t>
          </a:r>
          <a:r>
            <a:rPr lang="ar-SA" sz="1200" b="1" dirty="0" smtClean="0">
              <a:solidFill>
                <a:schemeClr val="accent6">
                  <a:lumMod val="75000"/>
                </a:schemeClr>
              </a:solidFill>
              <a:latin typeface="Gill Sans MT" panose="020B0502020104020203" pitchFamily="34" charset="0"/>
            </a:rPr>
            <a:t> </a:t>
          </a:r>
          <a:r>
            <a:rPr lang="ar-SA" sz="1200" b="1" dirty="0" err="1" smtClean="0">
              <a:solidFill>
                <a:schemeClr val="accent6">
                  <a:lumMod val="75000"/>
                </a:schemeClr>
              </a:solidFill>
              <a:latin typeface="Gill Sans MT" panose="020B0502020104020203" pitchFamily="34" charset="0"/>
            </a:rPr>
            <a:t>الجديده</a:t>
          </a:r>
          <a:r>
            <a:rPr lang="ar-SA" sz="1200" b="1" dirty="0" smtClean="0">
              <a:solidFill>
                <a:schemeClr val="accent6">
                  <a:lumMod val="75000"/>
                </a:schemeClr>
              </a:solidFill>
              <a:latin typeface="Gill Sans MT" panose="020B0502020104020203" pitchFamily="34" charset="0"/>
            </a:rPr>
            <a:t> اللي محد يعرف عنها </a:t>
          </a:r>
          <a:r>
            <a:rPr lang="ar-SA" sz="1200" b="1" dirty="0" err="1" smtClean="0">
              <a:solidFill>
                <a:schemeClr val="accent6">
                  <a:lumMod val="75000"/>
                </a:schemeClr>
              </a:solidFill>
              <a:latin typeface="Gill Sans MT" panose="020B0502020104020203" pitchFamily="34" charset="0"/>
            </a:rPr>
            <a:t>شي</a:t>
          </a:r>
          <a:r>
            <a:rPr lang="ar-SA" sz="1200" b="1" dirty="0" smtClean="0">
              <a:solidFill>
                <a:schemeClr val="accent6">
                  <a:lumMod val="75000"/>
                </a:schemeClr>
              </a:solidFill>
              <a:latin typeface="Gill Sans MT" panose="020B0502020104020203" pitchFamily="34" charset="0"/>
            </a:rPr>
            <a:t> لسا فيقرو عنها اكثر او </a:t>
          </a:r>
          <a:r>
            <a:rPr lang="ar-SA" sz="1200" dirty="0" smtClean="0">
              <a:solidFill>
                <a:schemeClr val="accent6">
                  <a:lumMod val="75000"/>
                </a:schemeClr>
              </a:solidFill>
              <a:latin typeface="Gill Sans MT" panose="020B0502020104020203" pitchFamily="34" charset="0"/>
            </a:rPr>
            <a:t>اللي ابتكر </a:t>
          </a:r>
          <a:r>
            <a:rPr lang="ar-SA" sz="1200" dirty="0" err="1" smtClean="0">
              <a:solidFill>
                <a:schemeClr val="accent6">
                  <a:lumMod val="75000"/>
                </a:schemeClr>
              </a:solidFill>
              <a:latin typeface="Gill Sans MT" panose="020B0502020104020203" pitchFamily="34" charset="0"/>
            </a:rPr>
            <a:t>الفكره</a:t>
          </a:r>
          <a:r>
            <a:rPr lang="ar-SA" sz="1200" b="1" dirty="0" smtClean="0">
              <a:solidFill>
                <a:schemeClr val="accent6">
                  <a:lumMod val="75000"/>
                </a:schemeClr>
              </a:solidFill>
              <a:latin typeface="Gill Sans MT" panose="020B0502020104020203" pitchFamily="34" charset="0"/>
            </a:rPr>
            <a:t> في </a:t>
          </a:r>
          <a:r>
            <a:rPr lang="ar-SA" sz="1200" b="1" dirty="0">
              <a:solidFill>
                <a:schemeClr val="accent6">
                  <a:lumMod val="75000"/>
                </a:schemeClr>
              </a:solidFill>
              <a:latin typeface="Gill Sans MT" panose="020B0502020104020203" pitchFamily="34" charset="0"/>
            </a:rPr>
            <a:t>مجموعه من </a:t>
          </a:r>
          <a:r>
            <a:rPr lang="ar-SA" sz="1200" b="1" dirty="0" smtClean="0">
              <a:solidFill>
                <a:schemeClr val="accent6">
                  <a:lumMod val="75000"/>
                </a:schemeClr>
              </a:solidFill>
              <a:latin typeface="Gill Sans MT" panose="020B0502020104020203" pitchFamily="34" charset="0"/>
            </a:rPr>
            <a:t>الناس  </a:t>
          </a:r>
          <a:endParaRPr lang="ar-SA" sz="1200" b="1" dirty="0">
            <a:solidFill>
              <a:schemeClr val="accent6">
                <a:lumMod val="75000"/>
              </a:schemeClr>
            </a:solidFill>
            <a:latin typeface="Gill Sans MT" panose="020B0502020104020203" pitchFamily="34" charset="0"/>
          </a:endParaRPr>
        </a:p>
        <a:p>
          <a:r>
            <a:rPr lang="en-US" sz="1200" b="1" dirty="0" smtClean="0">
              <a:solidFill>
                <a:schemeClr val="tx1">
                  <a:lumMod val="95000"/>
                  <a:lumOff val="5000"/>
                </a:schemeClr>
              </a:solidFill>
              <a:latin typeface="Gill Sans MT" panose="020B0502020104020203" pitchFamily="34" charset="0"/>
            </a:rPr>
            <a:t>Early </a:t>
          </a:r>
          <a:r>
            <a:rPr lang="en-US" sz="1200" b="1" dirty="0">
              <a:solidFill>
                <a:schemeClr val="tx1">
                  <a:lumMod val="95000"/>
                  <a:lumOff val="5000"/>
                </a:schemeClr>
              </a:solidFill>
              <a:latin typeface="Gill Sans MT" panose="020B0502020104020203" pitchFamily="34" charset="0"/>
            </a:rPr>
            <a:t>adopters:</a:t>
          </a:r>
          <a:r>
            <a:rPr lang="en-US" altLang="ar-SA" sz="1200" b="1" dirty="0"/>
            <a:t> (Second category of individuals who adopt innovation)</a:t>
          </a:r>
        </a:p>
        <a:p>
          <a:r>
            <a:rPr lang="en-US" sz="1200" b="1" dirty="0">
              <a:solidFill>
                <a:schemeClr val="accent6">
                  <a:lumMod val="75000"/>
                </a:schemeClr>
              </a:solidFill>
              <a:latin typeface="Gill Sans MT" panose="020B0502020104020203" pitchFamily="34" charset="0"/>
            </a:rPr>
            <a:t>After searching some of them will like the idea and then they will start</a:t>
          </a:r>
        </a:p>
        <a:p>
          <a:r>
            <a:rPr lang="en-US" sz="1200" b="1" dirty="0">
              <a:solidFill>
                <a:schemeClr val="accent6">
                  <a:lumMod val="75000"/>
                </a:schemeClr>
              </a:solidFill>
              <a:latin typeface="Gill Sans MT" panose="020B0502020104020203" pitchFamily="34" charset="0"/>
            </a:rPr>
            <a:t> adopting it so you call them early adopters </a:t>
          </a:r>
          <a:r>
            <a:rPr lang="ar-SA" sz="1200" dirty="0">
              <a:solidFill>
                <a:schemeClr val="accent6">
                  <a:lumMod val="75000"/>
                </a:schemeClr>
              </a:solidFill>
              <a:latin typeface="Gill Sans MT" panose="020B0502020104020203" pitchFamily="34" charset="0"/>
            </a:rPr>
            <a:t>اول من تبنى الفكره</a:t>
          </a:r>
          <a:endParaRPr lang="en-US" sz="1200" b="1" dirty="0">
            <a:solidFill>
              <a:schemeClr val="accent6">
                <a:lumMod val="75000"/>
              </a:schemeClr>
            </a:solidFill>
            <a:latin typeface="Gill Sans MT" panose="020B0502020104020203" pitchFamily="34" charset="0"/>
          </a:endParaRPr>
        </a:p>
        <a:p>
          <a:r>
            <a:rPr lang="en-US" sz="1200" b="1" dirty="0">
              <a:solidFill>
                <a:schemeClr val="tx1">
                  <a:lumMod val="95000"/>
                  <a:lumOff val="5000"/>
                </a:schemeClr>
              </a:solidFill>
              <a:latin typeface="Gill Sans MT" panose="020B0502020104020203" pitchFamily="34" charset="0"/>
            </a:rPr>
            <a:t>Early majority</a:t>
          </a:r>
          <a:r>
            <a:rPr lang="en-US" sz="1200" b="1" i="1" dirty="0">
              <a:solidFill>
                <a:schemeClr val="tx1">
                  <a:lumMod val="95000"/>
                  <a:lumOff val="5000"/>
                </a:schemeClr>
              </a:solidFill>
              <a:latin typeface="Gill Sans MT" panose="020B0502020104020203" pitchFamily="34" charset="0"/>
            </a:rPr>
            <a:t>: </a:t>
          </a:r>
          <a:r>
            <a:rPr lang="en-US" altLang="ar-SA" sz="1200" b="1" dirty="0"/>
            <a:t>(adopt innovation after a variable degree of time)</a:t>
          </a:r>
        </a:p>
        <a:p>
          <a:r>
            <a:rPr lang="ar-SA" sz="1200" b="1" dirty="0">
              <a:solidFill>
                <a:schemeClr val="accent6">
                  <a:lumMod val="75000"/>
                </a:schemeClr>
              </a:solidFill>
              <a:latin typeface="Gill Sans MT" panose="020B0502020104020203" pitchFamily="34" charset="0"/>
            </a:rPr>
            <a:t>بعدها الفكره تصير جزء من حياتهم وهنا يصيرون ايرلي </a:t>
          </a:r>
          <a:endParaRPr lang="en-US" sz="1200" b="1" dirty="0">
            <a:solidFill>
              <a:schemeClr val="accent6">
                <a:lumMod val="75000"/>
              </a:schemeClr>
            </a:solidFill>
            <a:latin typeface="Gill Sans MT" panose="020B0502020104020203" pitchFamily="34" charset="0"/>
          </a:endParaRPr>
        </a:p>
        <a:p>
          <a:r>
            <a:rPr lang="ar-SA" sz="1200" b="1" dirty="0">
              <a:solidFill>
                <a:schemeClr val="accent6">
                  <a:lumMod val="75000"/>
                </a:schemeClr>
              </a:solidFill>
              <a:latin typeface="Gill Sans MT" panose="020B0502020104020203" pitchFamily="34" charset="0"/>
            </a:rPr>
            <a:t>ميجورتي اللي هم مجموعه من الناس اللي عجبتهم فكره قطع الكاربز وبدو يطبقوها بحياتهم بشكل حقيقي </a:t>
          </a:r>
          <a:endParaRPr lang="en-US" sz="1200" dirty="0"/>
        </a:p>
      </dgm:t>
    </dgm:pt>
    <dgm:pt modelId="{3B1293A7-1C71-422C-911B-D24CE98D411C}" type="parTrans" cxnId="{35A4BF16-1B9D-4279-81D7-ED71992F97D0}">
      <dgm:prSet/>
      <dgm:spPr/>
      <dgm:t>
        <a:bodyPr/>
        <a:lstStyle/>
        <a:p>
          <a:endParaRPr lang="en-US"/>
        </a:p>
      </dgm:t>
    </dgm:pt>
    <dgm:pt modelId="{7E20AF5E-2C20-4575-82B2-DF4132855522}" type="sibTrans" cxnId="{35A4BF16-1B9D-4279-81D7-ED71992F97D0}">
      <dgm:prSet/>
      <dgm:spPr/>
      <dgm:t>
        <a:bodyPr/>
        <a:lstStyle/>
        <a:p>
          <a:endParaRPr lang="en-US"/>
        </a:p>
      </dgm:t>
    </dgm:pt>
    <dgm:pt modelId="{3DC70F18-3A7F-4F57-BB10-2B1BD3F21DF0}">
      <dgm:prSet phldrT="[Text]" phldr="1"/>
      <dgm:spPr/>
      <dgm:t>
        <a:bodyPr/>
        <a:lstStyle/>
        <a:p>
          <a:endParaRPr lang="en-US"/>
        </a:p>
      </dgm:t>
    </dgm:pt>
    <dgm:pt modelId="{FEA8121E-FD55-4C52-A3A0-87F2B526F4C1}" type="parTrans" cxnId="{1616170C-7077-4BBF-BFC1-47F5C3DDE376}">
      <dgm:prSet/>
      <dgm:spPr/>
      <dgm:t>
        <a:bodyPr/>
        <a:lstStyle/>
        <a:p>
          <a:endParaRPr lang="en-US"/>
        </a:p>
      </dgm:t>
    </dgm:pt>
    <dgm:pt modelId="{1AB97712-030F-47F2-BD05-CDFCCC2108A6}" type="sibTrans" cxnId="{1616170C-7077-4BBF-BFC1-47F5C3DDE376}">
      <dgm:prSet/>
      <dgm:spPr/>
      <dgm:t>
        <a:bodyPr/>
        <a:lstStyle/>
        <a:p>
          <a:endParaRPr lang="en-US"/>
        </a:p>
      </dgm:t>
    </dgm:pt>
    <dgm:pt modelId="{6B230401-A6D0-4F96-AB2C-F9B1FDCC5C54}">
      <dgm:prSet phldrT="[Text]" custT="1"/>
      <dgm:spPr/>
      <dgm:t>
        <a:bodyPr/>
        <a:lstStyle/>
        <a:p>
          <a:r>
            <a:rPr lang="en-US" sz="1400" b="1" dirty="0">
              <a:solidFill>
                <a:schemeClr val="tx1">
                  <a:lumMod val="95000"/>
                  <a:lumOff val="5000"/>
                </a:schemeClr>
              </a:solidFill>
              <a:latin typeface="Gill Sans MT" panose="020B0502020104020203" pitchFamily="34" charset="0"/>
            </a:rPr>
            <a:t>Late majority: </a:t>
          </a:r>
          <a:r>
            <a:rPr lang="en-US" altLang="ar-SA" sz="1400" b="1" dirty="0"/>
            <a:t>(adopt innovation after the majority of society adopted the innovation as they have a high degree of skepticism “doubt”.</a:t>
          </a:r>
          <a:endParaRPr lang="ar-SA" altLang="ar-SA" sz="1400" b="1" dirty="0"/>
        </a:p>
        <a:p>
          <a:r>
            <a:rPr lang="ar-SA" sz="1400" b="1" dirty="0">
              <a:solidFill>
                <a:schemeClr val="accent6">
                  <a:lumMod val="75000"/>
                </a:schemeClr>
              </a:solidFill>
              <a:latin typeface="Gill Sans MT" panose="020B0502020104020203" pitchFamily="34" charset="0"/>
            </a:rPr>
            <a:t>هذي العمليه وحصلو على النتائج الايجابيه مثلا انا شفت وحده من صاحباتي مرت بكل هذي المراحل بعدين صار لايف ستايل لها وانا شفت النتيجه مثلا نحفت وصار شكلها حلو اجي على طول اقرا عن الموضوع سريع سريع واصير على طول ليت مجورتي او  </a:t>
          </a:r>
          <a:r>
            <a:rPr lang="ar-SA" sz="1400" dirty="0">
              <a:solidFill>
                <a:schemeClr val="accent6">
                  <a:lumMod val="75000"/>
                </a:schemeClr>
              </a:solidFill>
              <a:latin typeface="Gill Sans MT" panose="020B0502020104020203" pitchFamily="34" charset="0"/>
            </a:rPr>
            <a:t>مو من اول من سمعها اخذها انتظر وقت بعدين اخذها</a:t>
          </a:r>
          <a:endParaRPr lang="en-US" sz="1400" b="1" dirty="0">
            <a:solidFill>
              <a:schemeClr val="tx1">
                <a:lumMod val="95000"/>
                <a:lumOff val="5000"/>
              </a:schemeClr>
            </a:solidFill>
            <a:latin typeface="Gill Sans MT" panose="020B0502020104020203" pitchFamily="34" charset="0"/>
          </a:endParaRPr>
        </a:p>
        <a:p>
          <a:r>
            <a:rPr lang="en-US" sz="1400" b="1" dirty="0">
              <a:solidFill>
                <a:schemeClr val="tx1">
                  <a:lumMod val="95000"/>
                  <a:lumOff val="5000"/>
                </a:schemeClr>
              </a:solidFill>
              <a:latin typeface="Gill Sans MT" panose="020B0502020104020203" pitchFamily="34" charset="0"/>
            </a:rPr>
            <a:t>Laggards: </a:t>
          </a:r>
          <a:r>
            <a:rPr lang="en-US" altLang="ar-SA" sz="1400" b="1" dirty="0"/>
            <a:t>(the last to adopt innovation, show little or no leadership)</a:t>
          </a:r>
          <a:r>
            <a:rPr lang="en-US" sz="1400" b="1" dirty="0">
              <a:solidFill>
                <a:schemeClr val="tx1">
                  <a:lumMod val="95000"/>
                  <a:lumOff val="5000"/>
                </a:schemeClr>
              </a:solidFill>
              <a:latin typeface="Gill Sans MT" panose="020B0502020104020203" pitchFamily="34" charset="0"/>
            </a:rPr>
            <a:t> </a:t>
          </a:r>
        </a:p>
        <a:p>
          <a:r>
            <a:rPr lang="ar-SA" sz="1400" b="1" dirty="0">
              <a:solidFill>
                <a:schemeClr val="accent6">
                  <a:lumMod val="75000"/>
                </a:schemeClr>
              </a:solidFill>
              <a:latin typeface="Gill Sans MT" panose="020B0502020104020203" pitchFamily="34" charset="0"/>
            </a:rPr>
            <a:t>والمجتمع ما يخلو من الفئه اللي الفكره ما راح تجذبهم ابدا وما راح يتبنون اي شي مثلا في ناس للحين ما يستخدمون الايفون رغم الغزو او </a:t>
          </a:r>
          <a:r>
            <a:rPr lang="ar-SA" sz="1400" dirty="0">
              <a:solidFill>
                <a:schemeClr val="accent6">
                  <a:lumMod val="75000"/>
                </a:schemeClr>
              </a:solidFill>
              <a:latin typeface="Gill Sans MT" panose="020B0502020104020203" pitchFamily="34" charset="0"/>
            </a:rPr>
            <a:t>هذول الناس مترددين</a:t>
          </a:r>
          <a:endParaRPr lang="en-US" sz="1400" dirty="0"/>
        </a:p>
      </dgm:t>
    </dgm:pt>
    <dgm:pt modelId="{02ADCA89-D483-49D6-9094-1C3C00BDB1D9}" type="parTrans" cxnId="{FF731EBA-55EC-4363-BCA1-E4DE134898ED}">
      <dgm:prSet/>
      <dgm:spPr/>
      <dgm:t>
        <a:bodyPr/>
        <a:lstStyle/>
        <a:p>
          <a:endParaRPr lang="en-US"/>
        </a:p>
      </dgm:t>
    </dgm:pt>
    <dgm:pt modelId="{0A55A4EC-D7BB-4F1A-B427-7E538D9262FD}" type="sibTrans" cxnId="{FF731EBA-55EC-4363-BCA1-E4DE134898ED}">
      <dgm:prSet/>
      <dgm:spPr/>
      <dgm:t>
        <a:bodyPr/>
        <a:lstStyle/>
        <a:p>
          <a:endParaRPr lang="en-US"/>
        </a:p>
      </dgm:t>
    </dgm:pt>
    <dgm:pt modelId="{69585423-6FE1-4815-8BD5-0B3386D22126}">
      <dgm:prSet phldrT="[Text]" phldr="1"/>
      <dgm:spPr/>
      <dgm:t>
        <a:bodyPr/>
        <a:lstStyle/>
        <a:p>
          <a:endParaRPr lang="en-US"/>
        </a:p>
      </dgm:t>
    </dgm:pt>
    <dgm:pt modelId="{6ECDAA3F-5891-417F-89F4-4E175813C9AA}" type="parTrans" cxnId="{274C5044-5E5D-4FB8-BD60-6617A656CFDB}">
      <dgm:prSet/>
      <dgm:spPr/>
      <dgm:t>
        <a:bodyPr/>
        <a:lstStyle/>
        <a:p>
          <a:endParaRPr lang="en-US"/>
        </a:p>
      </dgm:t>
    </dgm:pt>
    <dgm:pt modelId="{A3C6582B-076A-4FE3-B248-FF286B78F9AE}" type="sibTrans" cxnId="{274C5044-5E5D-4FB8-BD60-6617A656CFDB}">
      <dgm:prSet/>
      <dgm:spPr/>
      <dgm:t>
        <a:bodyPr/>
        <a:lstStyle/>
        <a:p>
          <a:endParaRPr lang="en-US"/>
        </a:p>
      </dgm:t>
    </dgm:pt>
    <dgm:pt modelId="{E140FB2B-C2ED-40B6-AA26-6FE8E1A83101}" type="pres">
      <dgm:prSet presAssocID="{BE4D6D6E-5A25-4DD0-AE17-2E6CEF79A6BE}" presName="linear" presStyleCnt="0">
        <dgm:presLayoutVars>
          <dgm:animLvl val="lvl"/>
          <dgm:resizeHandles val="exact"/>
        </dgm:presLayoutVars>
      </dgm:prSet>
      <dgm:spPr/>
      <dgm:t>
        <a:bodyPr/>
        <a:lstStyle/>
        <a:p>
          <a:endParaRPr lang="en-US"/>
        </a:p>
      </dgm:t>
    </dgm:pt>
    <dgm:pt modelId="{C3BB2A3A-A4F4-4EE1-B7B2-D047851AD10A}" type="pres">
      <dgm:prSet presAssocID="{FA27289D-1B3D-4498-B291-6D59B5D625CE}" presName="parentText" presStyleLbl="node1" presStyleIdx="0" presStyleCnt="2" custScaleX="76934" custLinFactNeighborX="-11386" custLinFactNeighborY="16483">
        <dgm:presLayoutVars>
          <dgm:chMax val="0"/>
          <dgm:bulletEnabled val="1"/>
        </dgm:presLayoutVars>
      </dgm:prSet>
      <dgm:spPr/>
      <dgm:t>
        <a:bodyPr/>
        <a:lstStyle/>
        <a:p>
          <a:endParaRPr lang="en-US"/>
        </a:p>
      </dgm:t>
    </dgm:pt>
    <dgm:pt modelId="{E1A09CD7-F1D9-4E7A-8690-6D7B1DA5984F}" type="pres">
      <dgm:prSet presAssocID="{FA27289D-1B3D-4498-B291-6D59B5D625CE}" presName="childText" presStyleLbl="revTx" presStyleIdx="0" presStyleCnt="2">
        <dgm:presLayoutVars>
          <dgm:bulletEnabled val="1"/>
        </dgm:presLayoutVars>
      </dgm:prSet>
      <dgm:spPr/>
      <dgm:t>
        <a:bodyPr/>
        <a:lstStyle/>
        <a:p>
          <a:endParaRPr lang="en-US"/>
        </a:p>
      </dgm:t>
    </dgm:pt>
    <dgm:pt modelId="{41388187-D9E0-4CD6-AA4B-3A343F8A239A}" type="pres">
      <dgm:prSet presAssocID="{6B230401-A6D0-4F96-AB2C-F9B1FDCC5C54}" presName="parentText" presStyleLbl="node1" presStyleIdx="1" presStyleCnt="2" custScaleX="81530" custLinFactNeighborX="-17067" custLinFactNeighborY="-16745">
        <dgm:presLayoutVars>
          <dgm:chMax val="0"/>
          <dgm:bulletEnabled val="1"/>
        </dgm:presLayoutVars>
      </dgm:prSet>
      <dgm:spPr/>
      <dgm:t>
        <a:bodyPr/>
        <a:lstStyle/>
        <a:p>
          <a:endParaRPr lang="en-US"/>
        </a:p>
      </dgm:t>
    </dgm:pt>
    <dgm:pt modelId="{5920090F-669B-4337-9319-E9FD6EBF7979}" type="pres">
      <dgm:prSet presAssocID="{6B230401-A6D0-4F96-AB2C-F9B1FDCC5C54}" presName="childText" presStyleLbl="revTx" presStyleIdx="1" presStyleCnt="2">
        <dgm:presLayoutVars>
          <dgm:bulletEnabled val="1"/>
        </dgm:presLayoutVars>
      </dgm:prSet>
      <dgm:spPr/>
      <dgm:t>
        <a:bodyPr/>
        <a:lstStyle/>
        <a:p>
          <a:endParaRPr lang="en-US"/>
        </a:p>
      </dgm:t>
    </dgm:pt>
  </dgm:ptLst>
  <dgm:cxnLst>
    <dgm:cxn modelId="{FF731EBA-55EC-4363-BCA1-E4DE134898ED}" srcId="{BE4D6D6E-5A25-4DD0-AE17-2E6CEF79A6BE}" destId="{6B230401-A6D0-4F96-AB2C-F9B1FDCC5C54}" srcOrd="1" destOrd="0" parTransId="{02ADCA89-D483-49D6-9094-1C3C00BDB1D9}" sibTransId="{0A55A4EC-D7BB-4F1A-B427-7E538D9262FD}"/>
    <dgm:cxn modelId="{C4DFC367-F320-4886-B9CC-EEA3CDD6142C}" type="presOf" srcId="{6B230401-A6D0-4F96-AB2C-F9B1FDCC5C54}" destId="{41388187-D9E0-4CD6-AA4B-3A343F8A239A}" srcOrd="0" destOrd="0" presId="urn:microsoft.com/office/officeart/2005/8/layout/vList2"/>
    <dgm:cxn modelId="{E33E12C2-9CFE-4BE1-9FC1-60C2D3651E14}" type="presOf" srcId="{3DC70F18-3A7F-4F57-BB10-2B1BD3F21DF0}" destId="{E1A09CD7-F1D9-4E7A-8690-6D7B1DA5984F}" srcOrd="0" destOrd="0" presId="urn:microsoft.com/office/officeart/2005/8/layout/vList2"/>
    <dgm:cxn modelId="{1616170C-7077-4BBF-BFC1-47F5C3DDE376}" srcId="{FA27289D-1B3D-4498-B291-6D59B5D625CE}" destId="{3DC70F18-3A7F-4F57-BB10-2B1BD3F21DF0}" srcOrd="0" destOrd="0" parTransId="{FEA8121E-FD55-4C52-A3A0-87F2B526F4C1}" sibTransId="{1AB97712-030F-47F2-BD05-CDFCCC2108A6}"/>
    <dgm:cxn modelId="{6CA0BD8B-DEB4-48EC-BD4F-1229CF2E493B}" type="presOf" srcId="{BE4D6D6E-5A25-4DD0-AE17-2E6CEF79A6BE}" destId="{E140FB2B-C2ED-40B6-AA26-6FE8E1A83101}" srcOrd="0" destOrd="0" presId="urn:microsoft.com/office/officeart/2005/8/layout/vList2"/>
    <dgm:cxn modelId="{35A4BF16-1B9D-4279-81D7-ED71992F97D0}" srcId="{BE4D6D6E-5A25-4DD0-AE17-2E6CEF79A6BE}" destId="{FA27289D-1B3D-4498-B291-6D59B5D625CE}" srcOrd="0" destOrd="0" parTransId="{3B1293A7-1C71-422C-911B-D24CE98D411C}" sibTransId="{7E20AF5E-2C20-4575-82B2-DF4132855522}"/>
    <dgm:cxn modelId="{F4ECBA7A-6EF8-4FF9-9288-F2259AB0AB67}" type="presOf" srcId="{FA27289D-1B3D-4498-B291-6D59B5D625CE}" destId="{C3BB2A3A-A4F4-4EE1-B7B2-D047851AD10A}" srcOrd="0" destOrd="0" presId="urn:microsoft.com/office/officeart/2005/8/layout/vList2"/>
    <dgm:cxn modelId="{FEB74B90-5F26-4DDA-84DF-203552286A00}" type="presOf" srcId="{69585423-6FE1-4815-8BD5-0B3386D22126}" destId="{5920090F-669B-4337-9319-E9FD6EBF7979}" srcOrd="0" destOrd="0" presId="urn:microsoft.com/office/officeart/2005/8/layout/vList2"/>
    <dgm:cxn modelId="{274C5044-5E5D-4FB8-BD60-6617A656CFDB}" srcId="{6B230401-A6D0-4F96-AB2C-F9B1FDCC5C54}" destId="{69585423-6FE1-4815-8BD5-0B3386D22126}" srcOrd="0" destOrd="0" parTransId="{6ECDAA3F-5891-417F-89F4-4E175813C9AA}" sibTransId="{A3C6582B-076A-4FE3-B248-FF286B78F9AE}"/>
    <dgm:cxn modelId="{C984924B-B146-4F2C-BBAA-1FEDDF58D379}" type="presParOf" srcId="{E140FB2B-C2ED-40B6-AA26-6FE8E1A83101}" destId="{C3BB2A3A-A4F4-4EE1-B7B2-D047851AD10A}" srcOrd="0" destOrd="0" presId="urn:microsoft.com/office/officeart/2005/8/layout/vList2"/>
    <dgm:cxn modelId="{8BB87803-2273-43F0-82B1-9FD35625F9D8}" type="presParOf" srcId="{E140FB2B-C2ED-40B6-AA26-6FE8E1A83101}" destId="{E1A09CD7-F1D9-4E7A-8690-6D7B1DA5984F}" srcOrd="1" destOrd="0" presId="urn:microsoft.com/office/officeart/2005/8/layout/vList2"/>
    <dgm:cxn modelId="{AA1CCC85-5B13-4832-8FB5-A40C1859A38B}" type="presParOf" srcId="{E140FB2B-C2ED-40B6-AA26-6FE8E1A83101}" destId="{41388187-D9E0-4CD6-AA4B-3A343F8A239A}" srcOrd="2" destOrd="0" presId="urn:microsoft.com/office/officeart/2005/8/layout/vList2"/>
    <dgm:cxn modelId="{E282C60D-5F3E-4A38-BFFC-D844BA6A7795}" type="presParOf" srcId="{E140FB2B-C2ED-40B6-AA26-6FE8E1A83101}" destId="{5920090F-669B-4337-9319-E9FD6EBF797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29F5D-818A-44FD-88E6-411C46C2927E}">
      <dsp:nvSpPr>
        <dsp:cNvPr id="0" name=""/>
        <dsp:cNvSpPr/>
      </dsp:nvSpPr>
      <dsp:spPr>
        <a:xfrm>
          <a:off x="0" y="216324"/>
          <a:ext cx="7661832" cy="1885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a:latin typeface="Gill Sans MT" panose="020B0502020104020203" pitchFamily="34" charset="0"/>
            </a:rPr>
            <a:t>It’s the science of teaching the individual how to practice proper and correct nutrition in terms of:</a:t>
          </a:r>
          <a:r>
            <a:rPr lang="en-US" sz="1400" b="1" kern="1200" dirty="0">
              <a:latin typeface="Gill Sans MT" panose="020B0502020104020203" pitchFamily="34" charset="0"/>
            </a:rPr>
            <a:t> </a:t>
          </a:r>
        </a:p>
        <a:p>
          <a:pPr lvl="0" algn="l" defTabSz="622300">
            <a:lnSpc>
              <a:spcPct val="90000"/>
            </a:lnSpc>
            <a:spcBef>
              <a:spcPct val="0"/>
            </a:spcBef>
            <a:spcAft>
              <a:spcPct val="35000"/>
            </a:spcAft>
          </a:pPr>
          <a:r>
            <a:rPr lang="en-GB" sz="1400" b="1" kern="1200" dirty="0">
              <a:latin typeface="Gill Sans MT" panose="020B0502020104020203" pitchFamily="34" charset="0"/>
            </a:rPr>
            <a:t>1-</a:t>
          </a:r>
          <a:r>
            <a:rPr lang="en-GB" sz="1400" kern="1200" dirty="0">
              <a:latin typeface="Gill Sans MT" panose="020B0502020104020203" pitchFamily="34" charset="0"/>
            </a:rPr>
            <a:t>Knowing the proper nutrition rules</a:t>
          </a:r>
          <a:r>
            <a:rPr lang="en-GB" sz="1400" kern="1200" dirty="0">
              <a:solidFill>
                <a:schemeClr val="accent6">
                  <a:lumMod val="75000"/>
                </a:schemeClr>
              </a:solidFill>
              <a:latin typeface="Gill Sans MT" panose="020B0502020104020203" pitchFamily="34" charset="0"/>
            </a:rPr>
            <a:t>.</a:t>
          </a:r>
          <a:r>
            <a:rPr lang="en-US" sz="1400" b="1" kern="1200" dirty="0">
              <a:solidFill>
                <a:schemeClr val="accent6">
                  <a:lumMod val="75000"/>
                </a:schemeClr>
              </a:solidFill>
              <a:latin typeface="Gill Sans MT" panose="020B0502020104020203" pitchFamily="34" charset="0"/>
            </a:rPr>
            <a:t>  (W</a:t>
          </a:r>
          <a:r>
            <a:rPr lang="en-GB" sz="1400" b="1" kern="1200" dirty="0" err="1">
              <a:solidFill>
                <a:schemeClr val="accent6">
                  <a:lumMod val="75000"/>
                </a:schemeClr>
              </a:solidFill>
              <a:latin typeface="Gill Sans MT" panose="020B0502020104020203" pitchFamily="34" charset="0"/>
            </a:rPr>
            <a:t>hy</a:t>
          </a:r>
          <a:r>
            <a:rPr lang="en-GB" sz="1400" b="1" kern="1200" dirty="0">
              <a:solidFill>
                <a:schemeClr val="accent6">
                  <a:lumMod val="75000"/>
                </a:schemeClr>
              </a:solidFill>
              <a:latin typeface="Gill Sans MT" panose="020B0502020104020203" pitchFamily="34" charset="0"/>
            </a:rPr>
            <a:t> we need them to be nutrition sufficient</a:t>
          </a:r>
          <a:r>
            <a:rPr lang="en-US" sz="1400" b="1" kern="1200" dirty="0">
              <a:solidFill>
                <a:schemeClr val="accent6">
                  <a:lumMod val="75000"/>
                </a:schemeClr>
              </a:solidFill>
              <a:latin typeface="Gill Sans MT" panose="020B0502020104020203" pitchFamily="34" charset="0"/>
            </a:rPr>
            <a:t>) </a:t>
          </a:r>
          <a:endParaRPr lang="en-US" sz="1400" kern="1200" dirty="0">
            <a:solidFill>
              <a:schemeClr val="accent6">
                <a:lumMod val="75000"/>
              </a:schemeClr>
            </a:solidFill>
          </a:endParaRPr>
        </a:p>
        <a:p>
          <a:pPr lvl="0" algn="l" defTabSz="622300">
            <a:lnSpc>
              <a:spcPct val="90000"/>
            </a:lnSpc>
            <a:spcBef>
              <a:spcPct val="0"/>
            </a:spcBef>
            <a:spcAft>
              <a:spcPct val="35000"/>
            </a:spcAft>
          </a:pPr>
          <a:r>
            <a:rPr lang="en-GB" sz="1400" b="1" kern="1200" dirty="0">
              <a:latin typeface="Gill Sans MT" panose="020B0502020104020203" pitchFamily="34" charset="0"/>
            </a:rPr>
            <a:t>2- </a:t>
          </a:r>
          <a:r>
            <a:rPr lang="en-GB" sz="1400" kern="1200" dirty="0">
              <a:latin typeface="Gill Sans MT" panose="020B0502020104020203" pitchFamily="34" charset="0"/>
            </a:rPr>
            <a:t>knowing benefit of each nutrient.</a:t>
          </a:r>
        </a:p>
        <a:p>
          <a:pPr lvl="0" algn="l" defTabSz="622300">
            <a:lnSpc>
              <a:spcPct val="90000"/>
            </a:lnSpc>
            <a:spcBef>
              <a:spcPct val="0"/>
            </a:spcBef>
            <a:spcAft>
              <a:spcPct val="35000"/>
            </a:spcAft>
          </a:pPr>
          <a:r>
            <a:rPr lang="en-GB" sz="1400" b="1" kern="1200" dirty="0">
              <a:latin typeface="Gill Sans MT" panose="020B0502020104020203" pitchFamily="34" charset="0"/>
            </a:rPr>
            <a:t>3-</a:t>
          </a:r>
          <a:r>
            <a:rPr lang="en-GB" sz="1400" kern="1200" dirty="0">
              <a:latin typeface="Gill Sans MT" panose="020B0502020104020203" pitchFamily="34" charset="0"/>
            </a:rPr>
            <a:t> more attention to quality and quantity of foods.</a:t>
          </a:r>
          <a:r>
            <a:rPr lang="en-US" sz="1400" kern="1200" dirty="0">
              <a:latin typeface="Gill Sans MT" panose="020B0502020104020203" pitchFamily="34" charset="0"/>
            </a:rPr>
            <a:t> </a:t>
          </a:r>
          <a:r>
            <a:rPr lang="en-US" sz="1400" kern="1200" dirty="0">
              <a:solidFill>
                <a:schemeClr val="accent6">
                  <a:lumMod val="75000"/>
                </a:schemeClr>
              </a:solidFill>
              <a:latin typeface="Gill Sans MT" panose="020B0502020104020203" pitchFamily="34" charset="0"/>
            </a:rPr>
            <a:t>(Of course when we talk about food they're not all bad and they're not all good so we need to balance quantity and quality) </a:t>
          </a:r>
          <a:endParaRPr lang="en-US" sz="1400" kern="1200" dirty="0">
            <a:solidFill>
              <a:schemeClr val="accent6">
                <a:lumMod val="75000"/>
              </a:schemeClr>
            </a:solidFill>
          </a:endParaRPr>
        </a:p>
      </dsp:txBody>
      <dsp:txXfrm>
        <a:off x="92058" y="308382"/>
        <a:ext cx="7477716" cy="1701704"/>
      </dsp:txXfrm>
    </dsp:sp>
    <dsp:sp modelId="{DF17A4D1-9922-4356-8112-182D27BB5D33}">
      <dsp:nvSpPr>
        <dsp:cNvPr id="0" name=""/>
        <dsp:cNvSpPr/>
      </dsp:nvSpPr>
      <dsp:spPr>
        <a:xfrm>
          <a:off x="0" y="2101520"/>
          <a:ext cx="7661832"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263"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2101520"/>
        <a:ext cx="7661832" cy="281520"/>
      </dsp:txXfrm>
    </dsp:sp>
    <dsp:sp modelId="{607A8468-D06A-4503-A0FF-4377D99D087F}">
      <dsp:nvSpPr>
        <dsp:cNvPr id="0" name=""/>
        <dsp:cNvSpPr/>
      </dsp:nvSpPr>
      <dsp:spPr>
        <a:xfrm>
          <a:off x="0" y="2383040"/>
          <a:ext cx="7661832" cy="18858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buNone/>
          </a:pPr>
          <a:r>
            <a:rPr lang="en-US" sz="1700" b="1" kern="1200" dirty="0">
              <a:latin typeface="Gill Sans MT" panose="020B0502020104020203" pitchFamily="34" charset="0"/>
            </a:rPr>
            <a:t>Nutrition:</a:t>
          </a:r>
          <a:r>
            <a:rPr lang="en-US" sz="1700" kern="1200" dirty="0">
              <a:latin typeface="Gill Sans MT" panose="020B0502020104020203" pitchFamily="34" charset="0"/>
            </a:rPr>
            <a:t> The process by which the human intakes food for </a:t>
          </a:r>
          <a:r>
            <a:rPr lang="en-US" sz="1700" b="1" kern="1200" dirty="0">
              <a:latin typeface="Gill Sans MT" panose="020B0502020104020203" pitchFamily="34" charset="0"/>
            </a:rPr>
            <a:t>growth</a:t>
          </a:r>
          <a:r>
            <a:rPr lang="en-US" sz="1700" kern="1200" dirty="0">
              <a:latin typeface="Gill Sans MT" panose="020B0502020104020203" pitchFamily="34" charset="0"/>
            </a:rPr>
            <a:t>, </a:t>
          </a:r>
          <a:r>
            <a:rPr lang="en-US" sz="1700" b="1" kern="1200" dirty="0">
              <a:latin typeface="Gill Sans MT" panose="020B0502020104020203" pitchFamily="34" charset="0"/>
            </a:rPr>
            <a:t>energy</a:t>
          </a:r>
          <a:r>
            <a:rPr lang="en-US" sz="1700" kern="1200" dirty="0">
              <a:latin typeface="Gill Sans MT" panose="020B0502020104020203" pitchFamily="34" charset="0"/>
            </a:rPr>
            <a:t>, and </a:t>
          </a:r>
          <a:r>
            <a:rPr lang="en-US" sz="1700" b="1" kern="1200" dirty="0">
              <a:latin typeface="Gill Sans MT" panose="020B0502020104020203" pitchFamily="34" charset="0"/>
            </a:rPr>
            <a:t>replacement </a:t>
          </a:r>
          <a:r>
            <a:rPr lang="en-US" sz="1700" b="1" kern="1200" dirty="0">
              <a:solidFill>
                <a:schemeClr val="bg1"/>
              </a:solidFill>
              <a:latin typeface="Gill Sans MT" panose="020B0502020104020203" pitchFamily="34" charset="0"/>
            </a:rPr>
            <a:t>of tissues</a:t>
          </a:r>
          <a:r>
            <a:rPr lang="en-US" sz="1700" b="1" kern="1200" dirty="0">
              <a:solidFill>
                <a:schemeClr val="accent6">
                  <a:lumMod val="75000"/>
                </a:schemeClr>
              </a:solidFill>
              <a:latin typeface="Gill Sans MT" panose="020B0502020104020203" pitchFamily="34" charset="0"/>
            </a:rPr>
            <a:t>(Why after operations we tell them to eat well)  </a:t>
          </a:r>
          <a:r>
            <a:rPr lang="en-US" sz="1700" b="1" kern="1200" dirty="0">
              <a:latin typeface="Gill Sans MT" panose="020B0502020104020203" pitchFamily="34" charset="0"/>
            </a:rPr>
            <a:t>;</a:t>
          </a:r>
          <a:r>
            <a:rPr lang="en-US" sz="1700" kern="1200" dirty="0">
              <a:latin typeface="Gill Sans MT" panose="020B0502020104020203" pitchFamily="34" charset="0"/>
            </a:rPr>
            <a:t> its successive stages include digestion, absorption, metabolism, and excretion </a:t>
          </a:r>
        </a:p>
        <a:p>
          <a:pPr lvl="0" algn="l" defTabSz="755650">
            <a:lnSpc>
              <a:spcPct val="90000"/>
            </a:lnSpc>
            <a:spcBef>
              <a:spcPct val="0"/>
            </a:spcBef>
            <a:spcAft>
              <a:spcPct val="35000"/>
            </a:spcAft>
            <a:buNone/>
          </a:pPr>
          <a:endParaRPr lang="en-US" sz="1700" b="1" kern="1200" dirty="0">
            <a:latin typeface="Gill Sans MT" panose="020B0502020104020203" pitchFamily="34" charset="0"/>
          </a:endParaRPr>
        </a:p>
        <a:p>
          <a:pPr lvl="0" algn="l" defTabSz="755650">
            <a:lnSpc>
              <a:spcPct val="90000"/>
            </a:lnSpc>
            <a:spcBef>
              <a:spcPct val="0"/>
            </a:spcBef>
            <a:spcAft>
              <a:spcPct val="35000"/>
            </a:spcAft>
            <a:buNone/>
          </a:pPr>
          <a:r>
            <a:rPr lang="en-US" sz="1700" b="1" kern="1200" dirty="0">
              <a:latin typeface="Gill Sans MT" panose="020B0502020104020203" pitchFamily="34" charset="0"/>
            </a:rPr>
            <a:t>Food</a:t>
          </a:r>
          <a:r>
            <a:rPr lang="en-US" sz="1700" kern="1200" dirty="0">
              <a:latin typeface="Gill Sans MT" panose="020B0502020104020203" pitchFamily="34" charset="0"/>
            </a:rPr>
            <a:t>: Any substance taken into the body that will help to meet the body needs for energy, maintenance and growth.( food is the substance but nutrition is better ) </a:t>
          </a:r>
          <a:endParaRPr lang="en-US" sz="1700" kern="1200" dirty="0"/>
        </a:p>
      </dsp:txBody>
      <dsp:txXfrm>
        <a:off x="92058" y="2475098"/>
        <a:ext cx="7477716" cy="1701704"/>
      </dsp:txXfrm>
    </dsp:sp>
    <dsp:sp modelId="{AB405181-C4FE-47B9-B5B5-4F45EF17868E}">
      <dsp:nvSpPr>
        <dsp:cNvPr id="0" name=""/>
        <dsp:cNvSpPr/>
      </dsp:nvSpPr>
      <dsp:spPr>
        <a:xfrm>
          <a:off x="0" y="4268861"/>
          <a:ext cx="7661832" cy="82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26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dirty="0">
              <a:solidFill>
                <a:schemeClr val="tx1">
                  <a:lumMod val="95000"/>
                  <a:lumOff val="5000"/>
                </a:schemeClr>
              </a:solidFill>
              <a:latin typeface="Gill Sans MT" panose="020B0502020104020203" pitchFamily="34" charset="0"/>
            </a:rPr>
            <a:t>Nutrition requirements:  </a:t>
          </a:r>
          <a:r>
            <a:rPr lang="en-US" sz="1300" kern="1200" dirty="0">
              <a:solidFill>
                <a:schemeClr val="tx1">
                  <a:lumMod val="95000"/>
                  <a:lumOff val="5000"/>
                </a:schemeClr>
              </a:solidFill>
              <a:latin typeface="Gill Sans MT" panose="020B0502020104020203" pitchFamily="34" charset="0"/>
            </a:rPr>
            <a:t>The quantities </a:t>
          </a:r>
          <a:r>
            <a:rPr lang="en-US" sz="1300" kern="1200" dirty="0">
              <a:solidFill>
                <a:schemeClr val="accent6">
                  <a:lumMod val="75000"/>
                </a:schemeClr>
              </a:solidFill>
              <a:latin typeface="Gill Sans MT" panose="020B0502020104020203" pitchFamily="34" charset="0"/>
            </a:rPr>
            <a:t>(Requirements are based on the quantities)</a:t>
          </a:r>
          <a:r>
            <a:rPr lang="en-US" sz="1300" kern="1200" dirty="0">
              <a:solidFill>
                <a:schemeClr val="tx1">
                  <a:lumMod val="95000"/>
                  <a:lumOff val="5000"/>
                </a:schemeClr>
              </a:solidFill>
              <a:latin typeface="Gill Sans MT" panose="020B0502020104020203" pitchFamily="34" charset="0"/>
            </a:rPr>
            <a:t> of each nutrient which met the human body needs to prevent  nutrients deficiency diseases. </a:t>
          </a:r>
          <a:endParaRPr lang="en-US" sz="1300" kern="1200" dirty="0"/>
        </a:p>
        <a:p>
          <a:pPr marL="114300" lvl="1" indent="-114300" algn="l" defTabSz="577850">
            <a:lnSpc>
              <a:spcPct val="90000"/>
            </a:lnSpc>
            <a:spcBef>
              <a:spcPct val="0"/>
            </a:spcBef>
            <a:spcAft>
              <a:spcPct val="20000"/>
            </a:spcAft>
            <a:buChar char="••"/>
          </a:pPr>
          <a:r>
            <a:rPr lang="en-US" sz="1300" kern="1200">
              <a:solidFill>
                <a:schemeClr val="tx1">
                  <a:lumMod val="95000"/>
                  <a:lumOff val="5000"/>
                </a:schemeClr>
              </a:solidFill>
              <a:latin typeface="Gill Sans MT" panose="020B0502020104020203" pitchFamily="34" charset="0"/>
            </a:rPr>
            <a:t>Contribution differs between countries</a:t>
          </a:r>
          <a:endParaRPr lang="en-US" sz="1300" kern="1200" dirty="0">
            <a:solidFill>
              <a:schemeClr val="tx1">
                <a:lumMod val="95000"/>
                <a:lumOff val="5000"/>
              </a:schemeClr>
            </a:solidFill>
            <a:latin typeface="Gill Sans MT" panose="020B0502020104020203" pitchFamily="34" charset="0"/>
          </a:endParaRPr>
        </a:p>
        <a:p>
          <a:pPr marL="114300" lvl="1" indent="-114300" algn="l" defTabSz="577850">
            <a:lnSpc>
              <a:spcPct val="90000"/>
            </a:lnSpc>
            <a:spcBef>
              <a:spcPct val="0"/>
            </a:spcBef>
            <a:spcAft>
              <a:spcPct val="20000"/>
            </a:spcAft>
            <a:buChar char="••"/>
          </a:pPr>
          <a:r>
            <a:rPr lang="en-US" sz="1300" kern="1200" dirty="0">
              <a:solidFill>
                <a:schemeClr val="accent6">
                  <a:lumMod val="75000"/>
                </a:schemeClr>
              </a:solidFill>
              <a:latin typeface="Gill Sans MT" panose="020B0502020104020203" pitchFamily="34" charset="0"/>
            </a:rPr>
            <a:t>(In general it's between countries and could be in the same country with different communities</a:t>
          </a:r>
          <a:r>
            <a:rPr lang="en-US" sz="1300" kern="1200" dirty="0">
              <a:latin typeface="Gill Sans MT" panose="020B0502020104020203" pitchFamily="34" charset="0"/>
            </a:rPr>
            <a:t>)</a:t>
          </a:r>
          <a:endParaRPr lang="en-GB" sz="1300" kern="1200" dirty="0">
            <a:latin typeface="Gill Sans MT" panose="020B0502020104020203" pitchFamily="34" charset="0"/>
          </a:endParaRPr>
        </a:p>
      </dsp:txBody>
      <dsp:txXfrm>
        <a:off x="0" y="4268861"/>
        <a:ext cx="7661832" cy="826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38375-1E7E-4DE3-B61F-0FC178F0030C}">
      <dsp:nvSpPr>
        <dsp:cNvPr id="0" name=""/>
        <dsp:cNvSpPr/>
      </dsp:nvSpPr>
      <dsp:spPr>
        <a:xfrm rot="2562571">
          <a:off x="1492507" y="2685432"/>
          <a:ext cx="572121" cy="65214"/>
        </a:xfrm>
        <a:custGeom>
          <a:avLst/>
          <a:gdLst/>
          <a:ahLst/>
          <a:cxnLst/>
          <a:rect l="0" t="0" r="0" b="0"/>
          <a:pathLst>
            <a:path>
              <a:moveTo>
                <a:pt x="0" y="32607"/>
              </a:moveTo>
              <a:lnTo>
                <a:pt x="572121" y="3260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F48677-F43D-4926-BDE2-1840731B60B7}">
      <dsp:nvSpPr>
        <dsp:cNvPr id="0" name=""/>
        <dsp:cNvSpPr/>
      </dsp:nvSpPr>
      <dsp:spPr>
        <a:xfrm>
          <a:off x="1568369" y="1903768"/>
          <a:ext cx="636295" cy="65214"/>
        </a:xfrm>
        <a:custGeom>
          <a:avLst/>
          <a:gdLst/>
          <a:ahLst/>
          <a:cxnLst/>
          <a:rect l="0" t="0" r="0" b="0"/>
          <a:pathLst>
            <a:path>
              <a:moveTo>
                <a:pt x="0" y="32607"/>
              </a:moveTo>
              <a:lnTo>
                <a:pt x="636295" y="3260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CA00ED-EBE8-4331-9F8D-BEFCD1094B18}">
      <dsp:nvSpPr>
        <dsp:cNvPr id="0" name=""/>
        <dsp:cNvSpPr/>
      </dsp:nvSpPr>
      <dsp:spPr>
        <a:xfrm rot="19037429">
          <a:off x="1492507" y="1122105"/>
          <a:ext cx="572121" cy="65214"/>
        </a:xfrm>
        <a:custGeom>
          <a:avLst/>
          <a:gdLst/>
          <a:ahLst/>
          <a:cxnLst/>
          <a:rect l="0" t="0" r="0" b="0"/>
          <a:pathLst>
            <a:path>
              <a:moveTo>
                <a:pt x="0" y="32607"/>
              </a:moveTo>
              <a:lnTo>
                <a:pt x="572121" y="3260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5C7DA8-6B80-4FD7-8CBF-65D08E33904C}">
      <dsp:nvSpPr>
        <dsp:cNvPr id="0" name=""/>
        <dsp:cNvSpPr/>
      </dsp:nvSpPr>
      <dsp:spPr>
        <a:xfrm>
          <a:off x="-813" y="928528"/>
          <a:ext cx="1907218" cy="169313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6C4917-900F-4E8D-9D17-559B9C4530B1}">
      <dsp:nvSpPr>
        <dsp:cNvPr id="0" name=""/>
        <dsp:cNvSpPr/>
      </dsp:nvSpPr>
      <dsp:spPr>
        <a:xfrm>
          <a:off x="1844058" y="44915"/>
          <a:ext cx="1091314" cy="109131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GB" sz="1400" kern="1200" dirty="0"/>
            <a:t>Ignorance</a:t>
          </a:r>
          <a:endParaRPr lang="ar-SA" sz="1400" kern="1200" dirty="0"/>
        </a:p>
      </dsp:txBody>
      <dsp:txXfrm>
        <a:off x="2003877" y="204734"/>
        <a:ext cx="771676" cy="771676"/>
      </dsp:txXfrm>
    </dsp:sp>
    <dsp:sp modelId="{74AE4B87-5CB0-4284-8A0A-882321949C3D}">
      <dsp:nvSpPr>
        <dsp:cNvPr id="0" name=""/>
        <dsp:cNvSpPr/>
      </dsp:nvSpPr>
      <dsp:spPr>
        <a:xfrm>
          <a:off x="2204665" y="1390718"/>
          <a:ext cx="1091314" cy="109131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GB" sz="1400" kern="1200" dirty="0"/>
            <a:t>Disease</a:t>
          </a:r>
          <a:endParaRPr lang="ar-SA" sz="1400" kern="1200" dirty="0"/>
        </a:p>
      </dsp:txBody>
      <dsp:txXfrm>
        <a:off x="2364484" y="1550537"/>
        <a:ext cx="771676" cy="771676"/>
      </dsp:txXfrm>
    </dsp:sp>
    <dsp:sp modelId="{AD3EB5DF-A3F1-4466-B18E-DA873E3D2073}">
      <dsp:nvSpPr>
        <dsp:cNvPr id="0" name=""/>
        <dsp:cNvSpPr/>
      </dsp:nvSpPr>
      <dsp:spPr>
        <a:xfrm>
          <a:off x="1844058" y="2736521"/>
          <a:ext cx="1091314" cy="109131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GB" sz="1400" kern="1200" dirty="0"/>
            <a:t>Poverty</a:t>
          </a:r>
          <a:endParaRPr lang="ar-SA" sz="1400" kern="1200" dirty="0"/>
        </a:p>
      </dsp:txBody>
      <dsp:txXfrm>
        <a:off x="2003877" y="2896340"/>
        <a:ext cx="771676" cy="771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492A2-B5C4-4962-A154-85C996ED8F7D}">
      <dsp:nvSpPr>
        <dsp:cNvPr id="0" name=""/>
        <dsp:cNvSpPr/>
      </dsp:nvSpPr>
      <dsp:spPr>
        <a:xfrm>
          <a:off x="286291" y="0"/>
          <a:ext cx="4924411" cy="127273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accent6">
                  <a:lumMod val="75000"/>
                </a:schemeClr>
              </a:solidFill>
              <a:highlight>
                <a:srgbClr val="FFFFFF"/>
              </a:highlight>
            </a:rPr>
            <a:t>Malnutrition :Could happen in developed countries (like UK and US) and in poor countries (liked in Africa) but the nature of malnutrition is different. In poor countries, Malnutrition is because they don't have enough food but sometimes you have enough food but you aren't consuming it in the right way and that's mean Ignorance . Also sometimes you don't have proper education so you are not able to consume it the right way.</a:t>
          </a:r>
          <a:endParaRPr lang="en-US" sz="1200" kern="1200" dirty="0">
            <a:solidFill>
              <a:schemeClr val="accent6">
                <a:lumMod val="75000"/>
              </a:schemeClr>
            </a:solidFill>
            <a:highlight>
              <a:srgbClr val="FFFFFF"/>
            </a:highlight>
          </a:endParaRPr>
        </a:p>
      </dsp:txBody>
      <dsp:txXfrm>
        <a:off x="323568" y="37277"/>
        <a:ext cx="4849857" cy="1198178"/>
      </dsp:txXfrm>
    </dsp:sp>
    <dsp:sp modelId="{7CBD3421-8995-4F3E-9ECC-14A5530868DA}">
      <dsp:nvSpPr>
        <dsp:cNvPr id="0" name=""/>
        <dsp:cNvSpPr/>
      </dsp:nvSpPr>
      <dsp:spPr>
        <a:xfrm>
          <a:off x="5979461" y="2042628"/>
          <a:ext cx="5594554" cy="88195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accent6">
                  <a:lumMod val="75000"/>
                </a:schemeClr>
              </a:solidFill>
              <a:highlight>
                <a:srgbClr val="FFFFFF"/>
              </a:highlight>
            </a:rPr>
            <a:t>Diseases:  could cause malnutrition ( specially GI diseases ) , and malnutrition could cause diseases</a:t>
          </a:r>
          <a:endParaRPr lang="en-US" sz="1200" kern="1200" dirty="0">
            <a:solidFill>
              <a:schemeClr val="accent6">
                <a:lumMod val="75000"/>
              </a:schemeClr>
            </a:solidFill>
            <a:highlight>
              <a:srgbClr val="FFFFFF"/>
            </a:highlight>
          </a:endParaRPr>
        </a:p>
      </dsp:txBody>
      <dsp:txXfrm>
        <a:off x="6005292" y="2068459"/>
        <a:ext cx="5542892" cy="830289"/>
      </dsp:txXfrm>
    </dsp:sp>
    <dsp:sp modelId="{7F1FB755-16AF-4838-8E18-92AE9C59FEF0}">
      <dsp:nvSpPr>
        <dsp:cNvPr id="0" name=""/>
        <dsp:cNvSpPr/>
      </dsp:nvSpPr>
      <dsp:spPr>
        <a:xfrm>
          <a:off x="231453" y="1301567"/>
          <a:ext cx="4618837" cy="73970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accent6">
                  <a:lumMod val="75000"/>
                </a:schemeClr>
              </a:solidFill>
              <a:highlight>
                <a:srgbClr val="FFFFFF"/>
              </a:highlight>
            </a:rPr>
            <a:t>Could affect the physiology of the body and you will need more nutrients</a:t>
          </a:r>
          <a:endParaRPr lang="en-US" sz="1200" kern="1200" dirty="0">
            <a:solidFill>
              <a:schemeClr val="accent6">
                <a:lumMod val="75000"/>
              </a:schemeClr>
            </a:solidFill>
            <a:highlight>
              <a:srgbClr val="FFFFFF"/>
            </a:highlight>
          </a:endParaRPr>
        </a:p>
      </dsp:txBody>
      <dsp:txXfrm>
        <a:off x="253118" y="1323232"/>
        <a:ext cx="4575507" cy="696377"/>
      </dsp:txXfrm>
    </dsp:sp>
    <dsp:sp modelId="{BAEDCA51-A3F5-49C9-875A-8A2864EA04D9}">
      <dsp:nvSpPr>
        <dsp:cNvPr id="0" name=""/>
        <dsp:cNvSpPr/>
      </dsp:nvSpPr>
      <dsp:spPr>
        <a:xfrm>
          <a:off x="263998" y="2045202"/>
          <a:ext cx="5606732" cy="87680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accent6">
                  <a:lumMod val="75000"/>
                </a:schemeClr>
              </a:solidFill>
              <a:highlight>
                <a:srgbClr val="FFFFFF"/>
              </a:highlight>
            </a:rPr>
            <a:t>For example babies in growth spurt they will need to be fed more than the other days and even normal growth needs nutrition</a:t>
          </a:r>
          <a:endParaRPr lang="en-US" sz="1200" kern="1200" dirty="0">
            <a:solidFill>
              <a:schemeClr val="accent6">
                <a:lumMod val="75000"/>
              </a:schemeClr>
            </a:solidFill>
            <a:highlight>
              <a:srgbClr val="FFFFFF"/>
            </a:highlight>
          </a:endParaRPr>
        </a:p>
      </dsp:txBody>
      <dsp:txXfrm>
        <a:off x="289679" y="2070883"/>
        <a:ext cx="5555370" cy="825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BC941-BAB9-4422-AEB7-FC42AF39CF54}">
      <dsp:nvSpPr>
        <dsp:cNvPr id="0" name=""/>
        <dsp:cNvSpPr/>
      </dsp:nvSpPr>
      <dsp:spPr>
        <a:xfrm>
          <a:off x="1240698" y="152006"/>
          <a:ext cx="5646602" cy="144940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buNone/>
          </a:pPr>
          <a:r>
            <a:rPr lang="en-GB" sz="1200" b="1" kern="1200" dirty="0" smtClean="0">
              <a:latin typeface="Gill Sans MT" panose="020B0502020104020203" pitchFamily="34" charset="0"/>
            </a:rPr>
            <a:t>Importance of Nutrition education:</a:t>
          </a:r>
        </a:p>
        <a:p>
          <a:pPr lvl="0" algn="l" defTabSz="533400">
            <a:lnSpc>
              <a:spcPct val="90000"/>
            </a:lnSpc>
            <a:spcBef>
              <a:spcPct val="0"/>
            </a:spcBef>
            <a:spcAft>
              <a:spcPct val="35000"/>
            </a:spcAft>
            <a:buNone/>
          </a:pPr>
          <a:r>
            <a:rPr lang="en-US" sz="1200" kern="1200" dirty="0" smtClean="0">
              <a:solidFill>
                <a:schemeClr val="accent6">
                  <a:lumMod val="75000"/>
                </a:schemeClr>
              </a:solidFill>
              <a:highlight>
                <a:srgbClr val="FFFFFF"/>
              </a:highlight>
            </a:rPr>
            <a:t>So we need to teach them</a:t>
          </a:r>
          <a:endParaRPr lang="en-US" sz="1200" kern="1200" dirty="0">
            <a:solidFill>
              <a:schemeClr val="accent6">
                <a:lumMod val="75000"/>
              </a:schemeClr>
            </a:solidFill>
            <a:highlight>
              <a:srgbClr val="FFFFFF"/>
            </a:highlight>
          </a:endParaRPr>
        </a:p>
      </dsp:txBody>
      <dsp:txXfrm>
        <a:off x="1311452" y="222760"/>
        <a:ext cx="5505094" cy="1307896"/>
      </dsp:txXfrm>
    </dsp:sp>
    <dsp:sp modelId="{DDEF5D45-AE33-4C94-AF96-FF4F7EE497B9}">
      <dsp:nvSpPr>
        <dsp:cNvPr id="0" name=""/>
        <dsp:cNvSpPr/>
      </dsp:nvSpPr>
      <dsp:spPr>
        <a:xfrm>
          <a:off x="0" y="1601410"/>
          <a:ext cx="8128000" cy="1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endParaRPr lang="en-US" sz="900" kern="1200"/>
        </a:p>
      </dsp:txBody>
      <dsp:txXfrm>
        <a:off x="0" y="1601410"/>
        <a:ext cx="8128000" cy="198720"/>
      </dsp:txXfrm>
    </dsp:sp>
    <dsp:sp modelId="{524623F2-BF8E-439C-B727-35A35CC059AA}">
      <dsp:nvSpPr>
        <dsp:cNvPr id="0" name=""/>
        <dsp:cNvSpPr/>
      </dsp:nvSpPr>
      <dsp:spPr>
        <a:xfrm>
          <a:off x="1240698" y="1800130"/>
          <a:ext cx="5646602" cy="326780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latin typeface="Gill Sans MT" panose="020B0502020104020203" pitchFamily="34" charset="0"/>
            </a:rPr>
            <a:t>Man doesn’t have instinct nor inherit knowledge that leads him to know</a:t>
          </a:r>
        </a:p>
        <a:p>
          <a:pPr lvl="0" algn="l" defTabSz="533400">
            <a:lnSpc>
              <a:spcPct val="90000"/>
            </a:lnSpc>
            <a:spcBef>
              <a:spcPct val="0"/>
            </a:spcBef>
            <a:spcAft>
              <a:spcPct val="35000"/>
            </a:spcAft>
          </a:pPr>
          <a:r>
            <a:rPr lang="en-US" sz="1200" kern="1200" dirty="0" smtClean="0">
              <a:latin typeface="Gill Sans MT" panose="020B0502020104020203" pitchFamily="34" charset="0"/>
            </a:rPr>
            <a:t> the effect of different foods on health.</a:t>
          </a:r>
        </a:p>
        <a:p>
          <a:pPr lvl="0" algn="l" defTabSz="533400">
            <a:lnSpc>
              <a:spcPct val="90000"/>
            </a:lnSpc>
            <a:spcBef>
              <a:spcPct val="0"/>
            </a:spcBef>
            <a:spcAft>
              <a:spcPct val="35000"/>
            </a:spcAft>
          </a:pPr>
          <a:r>
            <a:rPr lang="en-US" sz="1200" kern="1200" dirty="0" smtClean="0">
              <a:latin typeface="Gill Sans MT" panose="020B0502020104020203" pitchFamily="34" charset="0"/>
            </a:rPr>
            <a:t>there is consensus that people’s food choices, </a:t>
          </a:r>
          <a:r>
            <a:rPr lang="en-US" sz="1200" b="1" kern="1200" dirty="0" smtClean="0">
              <a:latin typeface="Gill Sans MT" panose="020B0502020104020203" pitchFamily="34" charset="0"/>
            </a:rPr>
            <a:t>dietary practices, and </a:t>
          </a:r>
        </a:p>
        <a:p>
          <a:pPr lvl="0" algn="l" defTabSz="533400">
            <a:lnSpc>
              <a:spcPct val="90000"/>
            </a:lnSpc>
            <a:spcBef>
              <a:spcPct val="0"/>
            </a:spcBef>
            <a:spcAft>
              <a:spcPct val="35000"/>
            </a:spcAft>
          </a:pPr>
          <a:r>
            <a:rPr lang="en-US" sz="1200" b="1" kern="1200" dirty="0" smtClean="0">
              <a:latin typeface="Gill Sans MT" panose="020B0502020104020203" pitchFamily="34" charset="0"/>
            </a:rPr>
            <a:t>physical activities behaviors </a:t>
          </a:r>
          <a:r>
            <a:rPr lang="en-US" sz="1200" kern="1200" dirty="0" smtClean="0">
              <a:latin typeface="Gill Sans MT" panose="020B0502020104020203" pitchFamily="34" charset="0"/>
            </a:rPr>
            <a:t>influence health. (</a:t>
          </a:r>
          <a:r>
            <a:rPr lang="en-US" sz="1200" kern="1200" dirty="0" smtClean="0">
              <a:solidFill>
                <a:schemeClr val="accent6">
                  <a:lumMod val="75000"/>
                </a:schemeClr>
              </a:solidFill>
              <a:highlight>
                <a:srgbClr val="FFFFFF"/>
              </a:highlight>
              <a:latin typeface="Gill Sans MT" panose="020B0502020104020203" pitchFamily="34" charset="0"/>
            </a:rPr>
            <a:t>If we target these three </a:t>
          </a:r>
        </a:p>
        <a:p>
          <a:pPr lvl="0" algn="l" defTabSz="533400">
            <a:lnSpc>
              <a:spcPct val="90000"/>
            </a:lnSpc>
            <a:spcBef>
              <a:spcPct val="0"/>
            </a:spcBef>
            <a:spcAft>
              <a:spcPct val="35000"/>
            </a:spcAft>
          </a:pPr>
          <a:r>
            <a:rPr lang="en-US" sz="1200" kern="1200" dirty="0" smtClean="0">
              <a:solidFill>
                <a:schemeClr val="accent6">
                  <a:lumMod val="75000"/>
                </a:schemeClr>
              </a:solidFill>
              <a:highlight>
                <a:srgbClr val="FFFFFF"/>
              </a:highlight>
              <a:latin typeface="Gill Sans MT" panose="020B0502020104020203" pitchFamily="34" charset="0"/>
            </a:rPr>
            <a:t>main factors, we going to be able to control people's health)</a:t>
          </a:r>
        </a:p>
        <a:p>
          <a:pPr lvl="0" algn="l" defTabSz="533400">
            <a:lnSpc>
              <a:spcPct val="90000"/>
            </a:lnSpc>
            <a:spcBef>
              <a:spcPct val="0"/>
            </a:spcBef>
            <a:spcAft>
              <a:spcPct val="35000"/>
            </a:spcAft>
          </a:pPr>
          <a:r>
            <a:rPr lang="en-US" sz="1200" kern="1200" dirty="0" smtClean="0">
              <a:latin typeface="Gill Sans MT" panose="020B0502020104020203" pitchFamily="34" charset="0"/>
            </a:rPr>
            <a:t>increased risk of chronic diseases</a:t>
          </a:r>
          <a:r>
            <a:rPr lang="en-US" sz="1200" kern="1200" dirty="0" smtClean="0">
              <a:highlight>
                <a:srgbClr val="FFFFFF"/>
              </a:highlight>
              <a:latin typeface="Gill Sans MT" panose="020B0502020104020203" pitchFamily="34" charset="0"/>
            </a:rPr>
            <a:t>. (</a:t>
          </a:r>
          <a:r>
            <a:rPr lang="en-US" sz="1200" kern="1200" dirty="0" smtClean="0">
              <a:solidFill>
                <a:schemeClr val="accent6">
                  <a:lumMod val="75000"/>
                </a:schemeClr>
              </a:solidFill>
              <a:highlight>
                <a:srgbClr val="FFFFFF"/>
              </a:highlight>
              <a:latin typeface="Gill Sans MT" panose="020B0502020104020203" pitchFamily="34" charset="0"/>
            </a:rPr>
            <a:t>We know that most of chronic diseases exist</a:t>
          </a:r>
        </a:p>
        <a:p>
          <a:pPr lvl="0" algn="l" defTabSz="533400">
            <a:lnSpc>
              <a:spcPct val="90000"/>
            </a:lnSpc>
            <a:spcBef>
              <a:spcPct val="0"/>
            </a:spcBef>
            <a:spcAft>
              <a:spcPct val="35000"/>
            </a:spcAft>
          </a:pPr>
          <a:r>
            <a:rPr lang="en-US" sz="1200" kern="1200" dirty="0" smtClean="0">
              <a:solidFill>
                <a:schemeClr val="accent6">
                  <a:lumMod val="75000"/>
                </a:schemeClr>
              </a:solidFill>
              <a:highlight>
                <a:srgbClr val="FFFFFF"/>
              </a:highlight>
              <a:latin typeface="Gill Sans MT" panose="020B0502020104020203" pitchFamily="34" charset="0"/>
            </a:rPr>
            <a:t> because of (these 3 main factors)</a:t>
          </a:r>
          <a:r>
            <a:rPr lang="en-US" sz="1200" kern="1200" dirty="0" smtClean="0">
              <a:highlight>
                <a:srgbClr val="FFFFFF"/>
              </a:highlight>
              <a:latin typeface="Gill Sans MT" panose="020B0502020104020203" pitchFamily="34" charset="0"/>
            </a:rPr>
            <a:t> </a:t>
          </a:r>
          <a:r>
            <a:rPr lang="en-US" sz="1200" kern="1200" dirty="0" smtClean="0">
              <a:solidFill>
                <a:schemeClr val="accent6">
                  <a:lumMod val="75000"/>
                </a:schemeClr>
              </a:solidFill>
              <a:highlight>
                <a:srgbClr val="FFFFFF"/>
              </a:highlight>
              <a:latin typeface="Gill Sans MT" panose="020B0502020104020203" pitchFamily="34" charset="0"/>
            </a:rPr>
            <a:t>so if we target them we will be able to target </a:t>
          </a:r>
        </a:p>
        <a:p>
          <a:pPr lvl="0" algn="l" defTabSz="533400">
            <a:lnSpc>
              <a:spcPct val="90000"/>
            </a:lnSpc>
            <a:spcBef>
              <a:spcPct val="0"/>
            </a:spcBef>
            <a:spcAft>
              <a:spcPct val="35000"/>
            </a:spcAft>
          </a:pPr>
          <a:r>
            <a:rPr lang="en-US" sz="1200" kern="1200" dirty="0" smtClean="0">
              <a:solidFill>
                <a:schemeClr val="accent6">
                  <a:lumMod val="75000"/>
                </a:schemeClr>
              </a:solidFill>
              <a:highlight>
                <a:srgbClr val="FFFFFF"/>
              </a:highlight>
              <a:latin typeface="Gill Sans MT" panose="020B0502020104020203" pitchFamily="34" charset="0"/>
            </a:rPr>
            <a:t>diseases. We target all of these by education.) </a:t>
          </a:r>
        </a:p>
        <a:p>
          <a:pPr lvl="0" algn="l" defTabSz="533400">
            <a:lnSpc>
              <a:spcPct val="90000"/>
            </a:lnSpc>
            <a:spcBef>
              <a:spcPct val="0"/>
            </a:spcBef>
            <a:spcAft>
              <a:spcPct val="35000"/>
            </a:spcAft>
          </a:pPr>
          <a:r>
            <a:rPr lang="en-US" sz="1200" kern="1200" dirty="0" smtClean="0">
              <a:latin typeface="Gill Sans MT" panose="020B0502020104020203" pitchFamily="34" charset="0"/>
            </a:rPr>
            <a:t>nutrition education can increase the motivation, skills, and opportunities for</a:t>
          </a:r>
        </a:p>
        <a:p>
          <a:pPr lvl="0" algn="l" defTabSz="533400">
            <a:lnSpc>
              <a:spcPct val="90000"/>
            </a:lnSpc>
            <a:spcBef>
              <a:spcPct val="0"/>
            </a:spcBef>
            <a:spcAft>
              <a:spcPct val="35000"/>
            </a:spcAft>
          </a:pPr>
          <a:r>
            <a:rPr lang="en-US" sz="1200" kern="1200" dirty="0" smtClean="0">
              <a:latin typeface="Gill Sans MT" panose="020B0502020104020203" pitchFamily="34" charset="0"/>
            </a:rPr>
            <a:t> people to engage in health promoting actions</a:t>
          </a:r>
          <a:r>
            <a:rPr lang="en-US" sz="1200" kern="1200" dirty="0" smtClean="0">
              <a:highlight>
                <a:srgbClr val="FFFFFF"/>
              </a:highlight>
              <a:latin typeface="Gill Sans MT" panose="020B0502020104020203" pitchFamily="34" charset="0"/>
            </a:rPr>
            <a:t>. (</a:t>
          </a:r>
          <a:r>
            <a:rPr lang="en-US" sz="1200" kern="1200" dirty="0" smtClean="0">
              <a:solidFill>
                <a:schemeClr val="accent6">
                  <a:lumMod val="75000"/>
                </a:schemeClr>
              </a:solidFill>
              <a:highlight>
                <a:srgbClr val="FFFFFF"/>
              </a:highlight>
              <a:latin typeface="Gill Sans MT" panose="020B0502020104020203" pitchFamily="34" charset="0"/>
            </a:rPr>
            <a:t>I can attract you on these </a:t>
          </a:r>
        </a:p>
        <a:p>
          <a:pPr lvl="0" algn="l" defTabSz="533400">
            <a:lnSpc>
              <a:spcPct val="90000"/>
            </a:lnSpc>
            <a:spcBef>
              <a:spcPct val="0"/>
            </a:spcBef>
            <a:spcAft>
              <a:spcPct val="35000"/>
            </a:spcAft>
          </a:pPr>
          <a:r>
            <a:rPr lang="en-US" sz="1200" kern="1200" dirty="0" smtClean="0">
              <a:solidFill>
                <a:schemeClr val="accent6">
                  <a:lumMod val="75000"/>
                </a:schemeClr>
              </a:solidFill>
              <a:highlight>
                <a:srgbClr val="FFFFFF"/>
              </a:highlight>
              <a:latin typeface="Gill Sans MT" panose="020B0502020104020203" pitchFamily="34" charset="0"/>
            </a:rPr>
            <a:t>topics and how you educate people in nutrition and I use you in the education </a:t>
          </a:r>
        </a:p>
        <a:p>
          <a:pPr lvl="0" algn="l" defTabSz="533400">
            <a:lnSpc>
              <a:spcPct val="90000"/>
            </a:lnSpc>
            <a:spcBef>
              <a:spcPct val="0"/>
            </a:spcBef>
            <a:spcAft>
              <a:spcPct val="35000"/>
            </a:spcAft>
          </a:pPr>
          <a:r>
            <a:rPr lang="en-US" sz="1200" kern="1200" dirty="0" smtClean="0">
              <a:solidFill>
                <a:schemeClr val="accent6">
                  <a:lumMod val="75000"/>
                </a:schemeClr>
              </a:solidFill>
              <a:highlight>
                <a:srgbClr val="FFFFFF"/>
              </a:highlight>
              <a:latin typeface="Gill Sans MT" panose="020B0502020104020203" pitchFamily="34" charset="0"/>
            </a:rPr>
            <a:t>and you will be a role model)</a:t>
          </a:r>
        </a:p>
        <a:p>
          <a:pPr lvl="0" algn="l" defTabSz="533400">
            <a:lnSpc>
              <a:spcPct val="90000"/>
            </a:lnSpc>
            <a:spcBef>
              <a:spcPct val="0"/>
            </a:spcBef>
            <a:spcAft>
              <a:spcPct val="35000"/>
            </a:spcAft>
          </a:pPr>
          <a:endParaRPr lang="en-US" sz="1200" kern="1200" dirty="0"/>
        </a:p>
      </dsp:txBody>
      <dsp:txXfrm>
        <a:off x="1400219" y="1959651"/>
        <a:ext cx="5327560" cy="2948767"/>
      </dsp:txXfrm>
    </dsp:sp>
    <dsp:sp modelId="{64A7CEA9-70B1-4CF1-96DB-1BBFCC3D8467}">
      <dsp:nvSpPr>
        <dsp:cNvPr id="0" name=""/>
        <dsp:cNvSpPr/>
      </dsp:nvSpPr>
      <dsp:spPr>
        <a:xfrm>
          <a:off x="0" y="5067940"/>
          <a:ext cx="8128000" cy="1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endParaRPr lang="en-US" sz="900" kern="1200"/>
        </a:p>
      </dsp:txBody>
      <dsp:txXfrm>
        <a:off x="0" y="5067940"/>
        <a:ext cx="8128000" cy="198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498BE-906C-4FB0-A15A-4BD37288B6A6}">
      <dsp:nvSpPr>
        <dsp:cNvPr id="0" name=""/>
        <dsp:cNvSpPr/>
      </dsp:nvSpPr>
      <dsp:spPr>
        <a:xfrm>
          <a:off x="1820" y="1337421"/>
          <a:ext cx="2812392" cy="112495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buNone/>
          </a:pPr>
          <a:r>
            <a:rPr lang="en-US" sz="1400" kern="1200" dirty="0">
              <a:solidFill>
                <a:schemeClr val="tx1">
                  <a:lumMod val="95000"/>
                  <a:lumOff val="5000"/>
                </a:schemeClr>
              </a:solidFill>
              <a:latin typeface="Gill Sans MT" panose="020B0502020104020203" pitchFamily="34" charset="0"/>
            </a:rPr>
            <a:t>1-The healthy body and disease. </a:t>
          </a:r>
          <a:endParaRPr lang="en-US" sz="1400" kern="1200" dirty="0"/>
        </a:p>
      </dsp:txBody>
      <dsp:txXfrm>
        <a:off x="564299" y="1337421"/>
        <a:ext cx="1687435" cy="1124957"/>
      </dsp:txXfrm>
    </dsp:sp>
    <dsp:sp modelId="{12F7523A-C8D6-4A0D-8792-D4A858951E79}">
      <dsp:nvSpPr>
        <dsp:cNvPr id="0" name=""/>
        <dsp:cNvSpPr/>
      </dsp:nvSpPr>
      <dsp:spPr>
        <a:xfrm>
          <a:off x="2448601" y="1433043"/>
          <a:ext cx="2334286" cy="933714"/>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buNone/>
          </a:pPr>
          <a:r>
            <a:rPr lang="en-US" sz="1200" kern="1200" dirty="0">
              <a:solidFill>
                <a:schemeClr val="tx1">
                  <a:lumMod val="95000"/>
                  <a:lumOff val="5000"/>
                </a:schemeClr>
              </a:solidFill>
              <a:latin typeface="Gill Sans MT" panose="020B0502020104020203" pitchFamily="34" charset="0"/>
            </a:rPr>
            <a:t>2-Psychological  factors: (</a:t>
          </a:r>
          <a:r>
            <a:rPr lang="en-US" sz="1200" kern="1200" dirty="0">
              <a:solidFill>
                <a:schemeClr val="accent6">
                  <a:lumMod val="75000"/>
                </a:schemeClr>
              </a:solidFill>
              <a:latin typeface="Gill Sans MT" panose="020B0502020104020203" pitchFamily="34" charset="0"/>
            </a:rPr>
            <a:t>Some people when they feel stress they buy a package of ice cream and start eating) </a:t>
          </a:r>
          <a:endParaRPr lang="en-US" sz="1200" kern="1200" dirty="0"/>
        </a:p>
      </dsp:txBody>
      <dsp:txXfrm>
        <a:off x="2915458" y="1433043"/>
        <a:ext cx="1400572" cy="933714"/>
      </dsp:txXfrm>
    </dsp:sp>
    <dsp:sp modelId="{C44276A2-1C8B-4402-BC8C-E65EE45FD0B5}">
      <dsp:nvSpPr>
        <dsp:cNvPr id="0" name=""/>
        <dsp:cNvSpPr/>
      </dsp:nvSpPr>
      <dsp:spPr>
        <a:xfrm>
          <a:off x="4456087" y="1433043"/>
          <a:ext cx="2334286" cy="933714"/>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buNone/>
          </a:pPr>
          <a:r>
            <a:rPr lang="en-US" sz="1050" kern="1200" dirty="0">
              <a:solidFill>
                <a:schemeClr val="tx1">
                  <a:lumMod val="95000"/>
                  <a:lumOff val="5000"/>
                </a:schemeClr>
              </a:solidFill>
              <a:latin typeface="Gill Sans MT" panose="020B0502020104020203" pitchFamily="34" charset="0"/>
            </a:rPr>
            <a:t>3-Food habits. </a:t>
          </a:r>
          <a:r>
            <a:rPr lang="en-US" sz="1050" kern="1200" dirty="0">
              <a:solidFill>
                <a:schemeClr val="accent6">
                  <a:lumMod val="75000"/>
                </a:schemeClr>
              </a:solidFill>
              <a:latin typeface="Gill Sans MT" panose="020B0502020104020203" pitchFamily="34" charset="0"/>
            </a:rPr>
            <a:t>(Of course each culture has their own eating habits </a:t>
          </a:r>
          <a:r>
            <a:rPr lang="ar-SA" sz="1050" kern="1200" dirty="0">
              <a:solidFill>
                <a:schemeClr val="accent6">
                  <a:lumMod val="75000"/>
                </a:schemeClr>
              </a:solidFill>
              <a:latin typeface="Gill Sans MT" panose="020B0502020104020203" pitchFamily="34" charset="0"/>
            </a:rPr>
            <a:t>اكل) </a:t>
          </a:r>
          <a:r>
            <a:rPr lang="en-US" sz="1050" kern="1200" dirty="0">
              <a:solidFill>
                <a:schemeClr val="accent6">
                  <a:lumMod val="75000"/>
                </a:schemeClr>
              </a:solidFill>
              <a:latin typeface="Gill Sans MT" panose="020B0502020104020203" pitchFamily="34" charset="0"/>
            </a:rPr>
            <a:t> </a:t>
          </a:r>
          <a:r>
            <a:rPr lang="ar-SA" sz="1050" kern="1200" dirty="0">
              <a:solidFill>
                <a:schemeClr val="accent6">
                  <a:lumMod val="75000"/>
                </a:schemeClr>
              </a:solidFill>
              <a:latin typeface="Gill Sans MT" panose="020B0502020104020203" pitchFamily="34" charset="0"/>
            </a:rPr>
            <a:t>مثلا عندنا بالسعوديه ما فيه رز ما فيه اكل وما فيه لحمه حمرا ما فيه</a:t>
          </a:r>
          <a:r>
            <a:rPr lang="en-US" sz="1050" kern="1200" dirty="0">
              <a:solidFill>
                <a:schemeClr val="accent6">
                  <a:lumMod val="75000"/>
                </a:schemeClr>
              </a:solidFill>
              <a:latin typeface="Gill Sans MT" panose="020B0502020104020203" pitchFamily="34" charset="0"/>
            </a:rPr>
            <a:t>  ) </a:t>
          </a:r>
          <a:endParaRPr lang="en-US" sz="1050" kern="1200" dirty="0"/>
        </a:p>
      </dsp:txBody>
      <dsp:txXfrm>
        <a:off x="4922944" y="1433043"/>
        <a:ext cx="1400572" cy="933714"/>
      </dsp:txXfrm>
    </dsp:sp>
    <dsp:sp modelId="{97CFFBF9-AE95-4EA3-AB3D-C2E57285FF1B}">
      <dsp:nvSpPr>
        <dsp:cNvPr id="0" name=""/>
        <dsp:cNvSpPr/>
      </dsp:nvSpPr>
      <dsp:spPr>
        <a:xfrm>
          <a:off x="0" y="2620265"/>
          <a:ext cx="2812392" cy="112495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buNone/>
          </a:pPr>
          <a:endParaRPr lang="en-US" sz="1050" kern="1200" dirty="0">
            <a:highlight>
              <a:srgbClr val="FFFFFF"/>
            </a:highlight>
          </a:endParaRPr>
        </a:p>
      </dsp:txBody>
      <dsp:txXfrm>
        <a:off x="562479" y="2620265"/>
        <a:ext cx="1687435" cy="1124957"/>
      </dsp:txXfrm>
    </dsp:sp>
    <dsp:sp modelId="{F084B1A5-B6A1-4DE2-9304-1EC1EECBF72F}">
      <dsp:nvSpPr>
        <dsp:cNvPr id="0" name=""/>
        <dsp:cNvSpPr/>
      </dsp:nvSpPr>
      <dsp:spPr>
        <a:xfrm>
          <a:off x="2934623" y="2566567"/>
          <a:ext cx="2334286" cy="1125742"/>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buNone/>
          </a:pPr>
          <a:endParaRPr lang="en-US" sz="900" kern="1200" dirty="0">
            <a:highlight>
              <a:srgbClr val="FFFFFF"/>
            </a:highlight>
          </a:endParaRPr>
        </a:p>
      </dsp:txBody>
      <dsp:txXfrm>
        <a:off x="3497494" y="2566567"/>
        <a:ext cx="1208544" cy="1125742"/>
      </dsp:txXfrm>
    </dsp:sp>
    <dsp:sp modelId="{13866FE5-41DD-4EC5-92A8-0E427A8529B9}">
      <dsp:nvSpPr>
        <dsp:cNvPr id="0" name=""/>
        <dsp:cNvSpPr/>
      </dsp:nvSpPr>
      <dsp:spPr>
        <a:xfrm>
          <a:off x="394826" y="3984515"/>
          <a:ext cx="2334286" cy="933714"/>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en-US" sz="1050" kern="1200" dirty="0">
              <a:solidFill>
                <a:schemeClr val="tx1">
                  <a:lumMod val="95000"/>
                  <a:lumOff val="5000"/>
                </a:schemeClr>
              </a:solidFill>
              <a:latin typeface="Gill Sans MT" panose="020B0502020104020203" pitchFamily="34" charset="0"/>
            </a:rPr>
            <a:t>7-Political conditions</a:t>
          </a:r>
          <a:r>
            <a:rPr lang="en-GB" sz="1050" kern="1200" dirty="0">
              <a:solidFill>
                <a:schemeClr val="tx1">
                  <a:lumMod val="95000"/>
                  <a:lumOff val="5000"/>
                </a:schemeClr>
              </a:solidFill>
              <a:latin typeface="Gill Sans MT" panose="020B0502020104020203" pitchFamily="34" charset="0"/>
            </a:rPr>
            <a:t>. </a:t>
          </a:r>
          <a:r>
            <a:rPr lang="ar-SA" sz="1050" kern="1200" dirty="0">
              <a:solidFill>
                <a:schemeClr val="accent6">
                  <a:lumMod val="75000"/>
                </a:schemeClr>
              </a:solidFill>
              <a:latin typeface="Gill Sans MT" panose="020B0502020104020203" pitchFamily="34" charset="0"/>
            </a:rPr>
            <a:t>(مثلا الدوله المجاوره صارت مشاكل بينا وبينهم فمعد تصدرلنا خيار وحنا</a:t>
          </a:r>
          <a:r>
            <a:rPr lang="ar-SA" sz="1050" kern="1200" dirty="0">
              <a:solidFill>
                <a:schemeClr val="tx1">
                  <a:lumMod val="95000"/>
                  <a:lumOff val="5000"/>
                </a:schemeClr>
              </a:solidFill>
              <a:latin typeface="Gill Sans MT" panose="020B0502020104020203" pitchFamily="34" charset="0"/>
            </a:rPr>
            <a:t> </a:t>
          </a:r>
          <a:r>
            <a:rPr lang="ar-SA" sz="1050" kern="1200" dirty="0">
              <a:solidFill>
                <a:schemeClr val="accent6">
                  <a:lumMod val="75000"/>
                </a:schemeClr>
              </a:solidFill>
              <a:latin typeface="Gill Sans MT" panose="020B0502020104020203" pitchFamily="34" charset="0"/>
            </a:rPr>
            <a:t>ماننتج خيار اذا هذا الشيء بياثر على غذاءنا )</a:t>
          </a:r>
          <a:r>
            <a:rPr lang="en-US" sz="1050" kern="1200" dirty="0">
              <a:solidFill>
                <a:schemeClr val="accent6">
                  <a:lumMod val="75000"/>
                </a:schemeClr>
              </a:solidFill>
              <a:latin typeface="Gill Sans MT" panose="020B0502020104020203" pitchFamily="34" charset="0"/>
            </a:rPr>
            <a:t> </a:t>
          </a:r>
          <a:r>
            <a:rPr lang="en-US" sz="1050" kern="1200" dirty="0">
              <a:solidFill>
                <a:schemeClr val="tx1">
                  <a:lumMod val="95000"/>
                  <a:lumOff val="5000"/>
                </a:schemeClr>
              </a:solidFill>
              <a:latin typeface="Gill Sans MT" panose="020B0502020104020203" pitchFamily="34" charset="0"/>
            </a:rPr>
            <a:t>8-Social conditions </a:t>
          </a:r>
          <a:endParaRPr lang="en-US" sz="1050" kern="1200" dirty="0"/>
        </a:p>
      </dsp:txBody>
      <dsp:txXfrm>
        <a:off x="861683" y="3984515"/>
        <a:ext cx="1400572" cy="933714"/>
      </dsp:txXfrm>
    </dsp:sp>
    <dsp:sp modelId="{302C03E9-7410-4FB7-83F8-B99C11A98DA7}">
      <dsp:nvSpPr>
        <dsp:cNvPr id="0" name=""/>
        <dsp:cNvSpPr/>
      </dsp:nvSpPr>
      <dsp:spPr>
        <a:xfrm>
          <a:off x="2604099" y="3912761"/>
          <a:ext cx="2812392" cy="112495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buNone/>
          </a:pPr>
          <a:endParaRPr lang="en-US" sz="900" kern="1200" dirty="0">
            <a:highlight>
              <a:srgbClr val="FFFFFF"/>
            </a:highlight>
          </a:endParaRPr>
        </a:p>
      </dsp:txBody>
      <dsp:txXfrm>
        <a:off x="3166578" y="3912761"/>
        <a:ext cx="1687435" cy="1124957"/>
      </dsp:txXfrm>
    </dsp:sp>
    <dsp:sp modelId="{3E779E43-9786-4F9D-A8A6-CCC47661C1FA}">
      <dsp:nvSpPr>
        <dsp:cNvPr id="0" name=""/>
        <dsp:cNvSpPr/>
      </dsp:nvSpPr>
      <dsp:spPr>
        <a:xfrm>
          <a:off x="446811" y="5102604"/>
          <a:ext cx="2334286" cy="933714"/>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buNone/>
          </a:pPr>
          <a:endParaRPr lang="en-US" sz="1050" kern="1200" dirty="0">
            <a:highlight>
              <a:srgbClr val="FFFFFF"/>
            </a:highlight>
          </a:endParaRPr>
        </a:p>
      </dsp:txBody>
      <dsp:txXfrm>
        <a:off x="913668" y="5102604"/>
        <a:ext cx="1400572" cy="933714"/>
      </dsp:txXfrm>
    </dsp:sp>
    <dsp:sp modelId="{71C25253-9C60-4320-93E5-3FF5320CD2F4}">
      <dsp:nvSpPr>
        <dsp:cNvPr id="0" name=""/>
        <dsp:cNvSpPr/>
      </dsp:nvSpPr>
      <dsp:spPr>
        <a:xfrm>
          <a:off x="2503714" y="5127311"/>
          <a:ext cx="2334286" cy="933714"/>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buNone/>
          </a:pPr>
          <a:r>
            <a:rPr lang="en-US" sz="1200" kern="1200" dirty="0">
              <a:solidFill>
                <a:schemeClr val="tx1">
                  <a:lumMod val="95000"/>
                  <a:lumOff val="5000"/>
                </a:schemeClr>
              </a:solidFill>
              <a:latin typeface="Gill Sans MT" panose="020B0502020104020203" pitchFamily="34" charset="0"/>
            </a:rPr>
            <a:t>13-Geographical characteristic.      15-Religious occasions </a:t>
          </a:r>
          <a:r>
            <a:rPr lang="ar-SA" sz="1200" kern="1200" dirty="0">
              <a:solidFill>
                <a:schemeClr val="tx1">
                  <a:lumMod val="95000"/>
                  <a:lumOff val="5000"/>
                </a:schemeClr>
              </a:solidFill>
              <a:latin typeface="Gill Sans MT" panose="020B0502020104020203" pitchFamily="34" charset="0"/>
            </a:rPr>
            <a:t>(</a:t>
          </a:r>
          <a:r>
            <a:rPr lang="ar-SA" sz="1200" kern="1200" dirty="0">
              <a:solidFill>
                <a:schemeClr val="accent6">
                  <a:lumMod val="75000"/>
                </a:schemeClr>
              </a:solidFill>
              <a:latin typeface="Gill Sans MT" panose="020B0502020104020203" pitchFamily="34" charset="0"/>
            </a:rPr>
            <a:t>لما يجي العيد وناكل لحمه وكبده او حتى كبده نيه)</a:t>
          </a:r>
          <a:r>
            <a:rPr lang="ar-SA" sz="1200" kern="1200" dirty="0">
              <a:solidFill>
                <a:schemeClr val="tx1">
                  <a:lumMod val="95000"/>
                  <a:lumOff val="5000"/>
                </a:schemeClr>
              </a:solidFill>
              <a:latin typeface="Gill Sans MT" panose="020B0502020104020203" pitchFamily="34" charset="0"/>
            </a:rPr>
            <a:t> </a:t>
          </a:r>
          <a:endParaRPr lang="en-US" sz="1200" kern="1200" dirty="0"/>
        </a:p>
      </dsp:txBody>
      <dsp:txXfrm>
        <a:off x="2970571" y="5127311"/>
        <a:ext cx="1400572" cy="933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CFC2D-E7F2-4663-9AB0-538B93206893}">
      <dsp:nvSpPr>
        <dsp:cNvPr id="0" name=""/>
        <dsp:cNvSpPr/>
      </dsp:nvSpPr>
      <dsp:spPr>
        <a:xfrm>
          <a:off x="104322" y="218116"/>
          <a:ext cx="6846945" cy="20533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latin typeface="Gill Sans MT" panose="020B0502020104020203" pitchFamily="34" charset="0"/>
            </a:rPr>
            <a:t>Vegetable</a:t>
          </a:r>
          <a:r>
            <a:rPr lang="en-US" sz="1400" kern="1200" dirty="0">
              <a:latin typeface="Gill Sans MT" panose="020B0502020104020203" pitchFamily="34" charset="0"/>
            </a:rPr>
            <a:t>s are naturally low in fat and calories and provide </a:t>
          </a:r>
        </a:p>
        <a:p>
          <a:pPr lvl="0" algn="l" defTabSz="622300">
            <a:lnSpc>
              <a:spcPct val="90000"/>
            </a:lnSpc>
            <a:spcBef>
              <a:spcPct val="0"/>
            </a:spcBef>
            <a:spcAft>
              <a:spcPct val="35000"/>
            </a:spcAft>
          </a:pPr>
          <a:r>
            <a:rPr lang="en-US" sz="1400" kern="1200" dirty="0">
              <a:latin typeface="Gill Sans MT" panose="020B0502020104020203" pitchFamily="34" charset="0"/>
            </a:rPr>
            <a:t>dietary fiber, potassium, Vitamin A, Vitamin C</a:t>
          </a:r>
        </a:p>
        <a:p>
          <a:pPr lvl="0" algn="l" defTabSz="622300">
            <a:lnSpc>
              <a:spcPct val="90000"/>
            </a:lnSpc>
            <a:spcBef>
              <a:spcPct val="0"/>
            </a:spcBef>
            <a:spcAft>
              <a:spcPct val="35000"/>
            </a:spcAft>
          </a:pPr>
          <a:r>
            <a:rPr lang="en-US" sz="1400" b="1" kern="1200" dirty="0">
              <a:latin typeface="Gill Sans MT" panose="020B0502020104020203" pitchFamily="34" charset="0"/>
            </a:rPr>
            <a:t>•Fruits </a:t>
          </a:r>
          <a:r>
            <a:rPr lang="en-US" sz="1400" kern="1200" dirty="0">
              <a:latin typeface="Gill Sans MT" panose="020B0502020104020203" pitchFamily="34" charset="0"/>
            </a:rPr>
            <a:t>are sources of many essential nutrients including:  potassium; </a:t>
          </a:r>
        </a:p>
        <a:p>
          <a:pPr lvl="0" algn="l" defTabSz="622300">
            <a:lnSpc>
              <a:spcPct val="90000"/>
            </a:lnSpc>
            <a:spcBef>
              <a:spcPct val="0"/>
            </a:spcBef>
            <a:spcAft>
              <a:spcPct val="35000"/>
            </a:spcAft>
          </a:pPr>
          <a:r>
            <a:rPr lang="en-US" sz="1400" kern="1200" dirty="0">
              <a:latin typeface="Gill Sans MT" panose="020B0502020104020203" pitchFamily="34" charset="0"/>
            </a:rPr>
            <a:t>dietary fiber, vitamin C, and folate.</a:t>
          </a:r>
        </a:p>
        <a:p>
          <a:pPr lvl="0" algn="l" defTabSz="622300">
            <a:lnSpc>
              <a:spcPct val="90000"/>
            </a:lnSpc>
            <a:spcBef>
              <a:spcPct val="0"/>
            </a:spcBef>
            <a:spcAft>
              <a:spcPct val="35000"/>
            </a:spcAft>
          </a:pPr>
          <a:r>
            <a:rPr lang="en-US" sz="1400" kern="1200" dirty="0">
              <a:latin typeface="Gill Sans MT" panose="020B0502020104020203" pitchFamily="34" charset="0"/>
            </a:rPr>
            <a:t>•</a:t>
          </a:r>
          <a:r>
            <a:rPr lang="en-US" sz="1400" b="1" kern="1200" dirty="0">
              <a:latin typeface="Gill Sans MT" panose="020B0502020104020203" pitchFamily="34" charset="0"/>
            </a:rPr>
            <a:t>Whole grain</a:t>
          </a:r>
          <a:r>
            <a:rPr lang="en-US" sz="1400" kern="1200" dirty="0">
              <a:latin typeface="Gill Sans MT" panose="020B0502020104020203" pitchFamily="34" charset="0"/>
            </a:rPr>
            <a:t>  are sources of Dietary fiber, B vitamins and </a:t>
          </a:r>
          <a:r>
            <a:rPr lang="en-US" sz="1400" kern="1200" dirty="0">
              <a:solidFill>
                <a:schemeClr val="accent6">
                  <a:lumMod val="75000"/>
                </a:schemeClr>
              </a:solidFill>
              <a:latin typeface="Gill Sans MT" panose="020B0502020104020203" pitchFamily="34" charset="0"/>
            </a:rPr>
            <a:t>(Except</a:t>
          </a:r>
        </a:p>
        <a:p>
          <a:pPr lvl="0" algn="l" defTabSz="622300">
            <a:lnSpc>
              <a:spcPct val="90000"/>
            </a:lnSpc>
            <a:spcBef>
              <a:spcPct val="0"/>
            </a:spcBef>
            <a:spcAft>
              <a:spcPct val="35000"/>
            </a:spcAft>
          </a:pPr>
          <a:r>
            <a:rPr lang="en-US" sz="1400" kern="1200" dirty="0">
              <a:solidFill>
                <a:schemeClr val="accent6">
                  <a:lumMod val="75000"/>
                </a:schemeClr>
              </a:solidFill>
              <a:latin typeface="Gill Sans MT" panose="020B0502020104020203" pitchFamily="34" charset="0"/>
            </a:rPr>
            <a:t> b12 because its source is the animals)</a:t>
          </a:r>
          <a:r>
            <a:rPr lang="en-US" sz="1400" kern="1200" dirty="0">
              <a:latin typeface="Gill Sans MT" panose="020B0502020104020203" pitchFamily="34" charset="0"/>
            </a:rPr>
            <a:t>  Minerals – iron, magnesium and</a:t>
          </a:r>
        </a:p>
        <a:p>
          <a:pPr lvl="0" algn="l" defTabSz="622300">
            <a:lnSpc>
              <a:spcPct val="90000"/>
            </a:lnSpc>
            <a:spcBef>
              <a:spcPct val="0"/>
            </a:spcBef>
            <a:spcAft>
              <a:spcPct val="35000"/>
            </a:spcAft>
          </a:pPr>
          <a:r>
            <a:rPr lang="en-US" sz="1400" kern="1200" dirty="0">
              <a:latin typeface="Gill Sans MT" panose="020B0502020104020203" pitchFamily="34" charset="0"/>
            </a:rPr>
            <a:t> selenium.</a:t>
          </a:r>
          <a:endParaRPr lang="en-US" sz="1400" kern="1200" dirty="0"/>
        </a:p>
      </dsp:txBody>
      <dsp:txXfrm>
        <a:off x="204558" y="318352"/>
        <a:ext cx="6646473" cy="1852878"/>
      </dsp:txXfrm>
    </dsp:sp>
    <dsp:sp modelId="{CCDDACB5-71DF-4242-ADF3-FE9AA0D62412}">
      <dsp:nvSpPr>
        <dsp:cNvPr id="0" name=""/>
        <dsp:cNvSpPr/>
      </dsp:nvSpPr>
      <dsp:spPr>
        <a:xfrm>
          <a:off x="0" y="2063493"/>
          <a:ext cx="8128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 </a:t>
          </a:r>
          <a:endParaRPr lang="en-US" sz="3000" kern="1200" dirty="0"/>
        </a:p>
      </dsp:txBody>
      <dsp:txXfrm>
        <a:off x="0" y="2063493"/>
        <a:ext cx="8128000" cy="645840"/>
      </dsp:txXfrm>
    </dsp:sp>
    <dsp:sp modelId="{A428384C-AA23-4719-AF96-A07B2ADDC04B}">
      <dsp:nvSpPr>
        <dsp:cNvPr id="0" name=""/>
        <dsp:cNvSpPr/>
      </dsp:nvSpPr>
      <dsp:spPr>
        <a:xfrm>
          <a:off x="47955" y="2481636"/>
          <a:ext cx="7006010" cy="205335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Gill Sans MT" panose="020B0502020104020203" pitchFamily="34" charset="0"/>
            </a:rPr>
            <a:t>•</a:t>
          </a:r>
          <a:r>
            <a:rPr lang="en-US" sz="1400" b="1" kern="1200" dirty="0">
              <a:latin typeface="Gill Sans MT" panose="020B0502020104020203" pitchFamily="34" charset="0"/>
            </a:rPr>
            <a:t>Proteins</a:t>
          </a:r>
          <a:r>
            <a:rPr lang="en-US" sz="1400" kern="1200" dirty="0">
              <a:latin typeface="Gill Sans MT" panose="020B0502020104020203" pitchFamily="34" charset="0"/>
            </a:rPr>
            <a:t> are sources of B vitamins, vitamin E, iron, zinc, and magnesium and</a:t>
          </a:r>
        </a:p>
        <a:p>
          <a:pPr lvl="0" algn="l" defTabSz="622300">
            <a:lnSpc>
              <a:spcPct val="90000"/>
            </a:lnSpc>
            <a:spcBef>
              <a:spcPct val="0"/>
            </a:spcBef>
            <a:spcAft>
              <a:spcPct val="35000"/>
            </a:spcAft>
          </a:pPr>
          <a:r>
            <a:rPr lang="en-US" sz="1400" kern="1200" dirty="0">
              <a:latin typeface="Gill Sans MT" panose="020B0502020104020203" pitchFamily="34" charset="0"/>
            </a:rPr>
            <a:t> Omega-3 fatty acids which are found in seafood.</a:t>
          </a:r>
        </a:p>
        <a:p>
          <a:pPr lvl="0" algn="l" defTabSz="622300">
            <a:lnSpc>
              <a:spcPct val="90000"/>
            </a:lnSpc>
            <a:spcBef>
              <a:spcPct val="0"/>
            </a:spcBef>
            <a:spcAft>
              <a:spcPct val="35000"/>
            </a:spcAft>
          </a:pPr>
          <a:r>
            <a:rPr lang="en-US" sz="1400" kern="1200" dirty="0">
              <a:latin typeface="Gill Sans MT" panose="020B0502020104020203" pitchFamily="34" charset="0"/>
            </a:rPr>
            <a:t>•</a:t>
          </a:r>
          <a:r>
            <a:rPr lang="en-US" sz="1400" b="1" kern="1200" dirty="0">
              <a:latin typeface="Gill Sans MT" panose="020B0502020104020203" pitchFamily="34" charset="0"/>
            </a:rPr>
            <a:t>Oils </a:t>
          </a:r>
          <a:r>
            <a:rPr lang="en-US" sz="1400" kern="1200" dirty="0">
              <a:latin typeface="Gill Sans MT" panose="020B0502020104020203" pitchFamily="34" charset="0"/>
            </a:rPr>
            <a:t>are sources of energy and improve brain function like olive oil, corn oil, </a:t>
          </a:r>
          <a:r>
            <a:rPr lang="en-US" sz="1400" kern="1200" dirty="0" smtClean="0">
              <a:latin typeface="Gill Sans MT" panose="020B0502020104020203" pitchFamily="34" charset="0"/>
            </a:rPr>
            <a:t>…</a:t>
          </a:r>
          <a:endParaRPr lang="en-US" sz="1400" kern="1200" dirty="0">
            <a:latin typeface="Gill Sans MT" panose="020B0502020104020203" pitchFamily="34" charset="0"/>
          </a:endParaRPr>
        </a:p>
      </dsp:txBody>
      <dsp:txXfrm>
        <a:off x="148191" y="2581872"/>
        <a:ext cx="6805538" cy="1852878"/>
      </dsp:txXfrm>
    </dsp:sp>
    <dsp:sp modelId="{28DA62F2-1209-4FAD-94DD-841BFF8D8CE3}">
      <dsp:nvSpPr>
        <dsp:cNvPr id="0" name=""/>
        <dsp:cNvSpPr/>
      </dsp:nvSpPr>
      <dsp:spPr>
        <a:xfrm>
          <a:off x="0" y="4762683"/>
          <a:ext cx="8128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 </a:t>
          </a:r>
          <a:endParaRPr lang="en-US" sz="3000" kern="1200" dirty="0"/>
        </a:p>
      </dsp:txBody>
      <dsp:txXfrm>
        <a:off x="0" y="4762683"/>
        <a:ext cx="8128000" cy="645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1D592-0333-4FE6-9AD2-B18FEF507ED9}">
      <dsp:nvSpPr>
        <dsp:cNvPr id="0" name=""/>
        <dsp:cNvSpPr/>
      </dsp:nvSpPr>
      <dsp:spPr>
        <a:xfrm>
          <a:off x="0" y="455841"/>
          <a:ext cx="5003027" cy="1216800"/>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latin typeface="Gill Sans MT" panose="020B0502020104020203" pitchFamily="34" charset="0"/>
            </a:rPr>
            <a:t>A Healthier Diet is ..</a:t>
          </a:r>
        </a:p>
        <a:p>
          <a:pPr lvl="0" algn="l" defTabSz="622300">
            <a:lnSpc>
              <a:spcPct val="90000"/>
            </a:lnSpc>
            <a:spcBef>
              <a:spcPct val="0"/>
            </a:spcBef>
            <a:spcAft>
              <a:spcPct val="35000"/>
            </a:spcAft>
          </a:pPr>
          <a:r>
            <a:rPr lang="en-US" sz="1400" b="1" kern="1200" dirty="0">
              <a:latin typeface="Gill Sans MT" panose="020B0502020104020203" pitchFamily="34" charset="0"/>
            </a:rPr>
            <a:t>Adequate:</a:t>
          </a:r>
          <a:r>
            <a:rPr lang="en-US" sz="1400" kern="1200" dirty="0">
              <a:latin typeface="Gill Sans MT" panose="020B0502020104020203" pitchFamily="34" charset="0"/>
            </a:rPr>
            <a:t> provides enough energy, nutrients, fiber, and vitamins to support a person’s health</a:t>
          </a:r>
          <a:r>
            <a:rPr lang="en-US" sz="1400" kern="1200" dirty="0">
              <a:solidFill>
                <a:schemeClr val="accent6">
                  <a:lumMod val="75000"/>
                </a:schemeClr>
              </a:solidFill>
              <a:latin typeface="Gill Sans MT" panose="020B0502020104020203" pitchFamily="34" charset="0"/>
            </a:rPr>
            <a:t>. (Quantity = adequate)</a:t>
          </a:r>
          <a:endParaRPr lang="en-US" sz="1400" kern="1200" dirty="0">
            <a:latin typeface="Gill Sans MT" panose="020B0502020104020203" pitchFamily="34" charset="0"/>
          </a:endParaRPr>
        </a:p>
        <a:p>
          <a:pPr lvl="0" algn="l" defTabSz="622300">
            <a:lnSpc>
              <a:spcPct val="90000"/>
            </a:lnSpc>
            <a:spcBef>
              <a:spcPct val="0"/>
            </a:spcBef>
            <a:spcAft>
              <a:spcPct val="35000"/>
            </a:spcAft>
          </a:pPr>
          <a:r>
            <a:rPr lang="en-US" sz="1400" b="1" kern="1200" dirty="0">
              <a:latin typeface="Gill Sans MT" panose="020B0502020104020203" pitchFamily="34" charset="0"/>
            </a:rPr>
            <a:t>Varied:</a:t>
          </a:r>
          <a:r>
            <a:rPr lang="en-US" sz="1400" kern="1200" dirty="0">
              <a:latin typeface="Gill Sans MT" panose="020B0502020104020203" pitchFamily="34" charset="0"/>
            </a:rPr>
            <a:t> to eat many different types of foods each day.</a:t>
          </a:r>
          <a:endParaRPr lang="en-US" sz="1400" kern="1200" dirty="0"/>
        </a:p>
      </dsp:txBody>
      <dsp:txXfrm>
        <a:off x="59399" y="515240"/>
        <a:ext cx="4884229" cy="1098002"/>
      </dsp:txXfrm>
    </dsp:sp>
    <dsp:sp modelId="{D2814724-BDB1-4DD2-B0F4-66891305FFEB}">
      <dsp:nvSpPr>
        <dsp:cNvPr id="0" name=""/>
        <dsp:cNvSpPr/>
      </dsp:nvSpPr>
      <dsp:spPr>
        <a:xfrm>
          <a:off x="0" y="16329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 </a:t>
          </a:r>
          <a:endParaRPr lang="en-US" sz="5100" kern="1200" dirty="0"/>
        </a:p>
      </dsp:txBody>
      <dsp:txXfrm>
        <a:off x="0" y="1632933"/>
        <a:ext cx="8128000" cy="1076400"/>
      </dsp:txXfrm>
    </dsp:sp>
    <dsp:sp modelId="{168F76F0-B641-4BCC-B957-41E53FA7A507}">
      <dsp:nvSpPr>
        <dsp:cNvPr id="0" name=""/>
        <dsp:cNvSpPr/>
      </dsp:nvSpPr>
      <dsp:spPr>
        <a:xfrm>
          <a:off x="7030" y="2500038"/>
          <a:ext cx="4908743" cy="1216800"/>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latin typeface="Gill Sans MT" panose="020B0502020104020203" pitchFamily="34" charset="0"/>
            </a:rPr>
            <a:t>Balanced</a:t>
          </a:r>
          <a:r>
            <a:rPr lang="en-US" sz="1400" kern="1200" dirty="0">
              <a:latin typeface="Gill Sans MT" panose="020B0502020104020203" pitchFamily="34" charset="0"/>
            </a:rPr>
            <a:t>: contains the right combinations of foods to provide the proper balance of nutrients.</a:t>
          </a:r>
        </a:p>
        <a:p>
          <a:pPr lvl="0" algn="l" defTabSz="622300">
            <a:lnSpc>
              <a:spcPct val="90000"/>
            </a:lnSpc>
            <a:spcBef>
              <a:spcPct val="0"/>
            </a:spcBef>
            <a:spcAft>
              <a:spcPct val="35000"/>
            </a:spcAft>
          </a:pPr>
          <a:r>
            <a:rPr lang="en-US" sz="1400" b="1" kern="1200" dirty="0">
              <a:latin typeface="Gill Sans MT" panose="020B0502020104020203" pitchFamily="34" charset="0"/>
            </a:rPr>
            <a:t>Moderate: </a:t>
          </a:r>
          <a:r>
            <a:rPr lang="en-US" sz="1400" kern="1200" dirty="0">
              <a:latin typeface="Gill Sans MT" panose="020B0502020104020203" pitchFamily="34" charset="0"/>
            </a:rPr>
            <a:t>contains the right amounts of foods for maintaining proper weight – neither too much nor too little food.</a:t>
          </a:r>
          <a:endParaRPr lang="en-US" sz="1400" kern="1200" dirty="0"/>
        </a:p>
      </dsp:txBody>
      <dsp:txXfrm>
        <a:off x="66429" y="2559437"/>
        <a:ext cx="4789945" cy="1098002"/>
      </dsp:txXfrm>
    </dsp:sp>
    <dsp:sp modelId="{97535D63-EE45-4934-A033-20D9260CE099}">
      <dsp:nvSpPr>
        <dsp:cNvPr id="0" name=""/>
        <dsp:cNvSpPr/>
      </dsp:nvSpPr>
      <dsp:spPr>
        <a:xfrm>
          <a:off x="0" y="39261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 </a:t>
          </a:r>
          <a:endParaRPr lang="en-US" sz="1200" kern="1200" dirty="0"/>
        </a:p>
      </dsp:txBody>
      <dsp:txXfrm>
        <a:off x="0" y="3926133"/>
        <a:ext cx="8128000" cy="1076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B2A3A-A4F4-4EE1-B7B2-D047851AD10A}">
      <dsp:nvSpPr>
        <dsp:cNvPr id="0" name=""/>
        <dsp:cNvSpPr/>
      </dsp:nvSpPr>
      <dsp:spPr>
        <a:xfrm>
          <a:off x="11948" y="72328"/>
          <a:ext cx="6253195" cy="2471039"/>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a:latin typeface="Gill Sans MT" panose="020B0502020104020203" pitchFamily="34" charset="0"/>
            </a:rPr>
            <a:t>Classes of </a:t>
          </a:r>
          <a:r>
            <a:rPr lang="en-GB" sz="1200" b="1" kern="1200" dirty="0" smtClean="0">
              <a:latin typeface="Gill Sans MT" panose="020B0502020104020203" pitchFamily="34" charset="0"/>
            </a:rPr>
            <a:t>adopters:</a:t>
          </a:r>
          <a:r>
            <a:rPr lang="ar-SA" sz="1200" kern="1200" dirty="0" smtClean="0">
              <a:solidFill>
                <a:schemeClr val="accent6">
                  <a:lumMod val="75000"/>
                </a:schemeClr>
              </a:solidFill>
              <a:latin typeface="Gill Sans MT" panose="020B0502020104020203" pitchFamily="34" charset="0"/>
            </a:rPr>
            <a:t>يستخدمها في </a:t>
          </a:r>
          <a:r>
            <a:rPr lang="en-GB" sz="1200" kern="1200" dirty="0" smtClean="0">
              <a:solidFill>
                <a:schemeClr val="accent6">
                  <a:lumMod val="75000"/>
                </a:schemeClr>
              </a:solidFill>
              <a:latin typeface="Gill Sans MT" panose="020B0502020104020203" pitchFamily="34" charset="0"/>
            </a:rPr>
            <a:t>public health </a:t>
          </a:r>
          <a:r>
            <a:rPr lang="ar-SA" sz="1200" kern="1200" dirty="0" smtClean="0">
              <a:solidFill>
                <a:schemeClr val="accent6">
                  <a:lumMod val="75000"/>
                </a:schemeClr>
              </a:solidFill>
              <a:latin typeface="Gill Sans MT" panose="020B0502020104020203" pitchFamily="34" charset="0"/>
            </a:rPr>
            <a:t>زي برامج التغذية والتدخين وهذي </a:t>
          </a:r>
          <a:r>
            <a:rPr lang="ar-SA" sz="1200" kern="1200" dirty="0">
              <a:solidFill>
                <a:schemeClr val="accent6">
                  <a:lumMod val="75000"/>
                </a:schemeClr>
              </a:solidFill>
              <a:latin typeface="Gill Sans MT" panose="020B0502020104020203" pitchFamily="34" charset="0"/>
            </a:rPr>
            <a:t>ما تصير كل وحده لحالها في </a:t>
          </a:r>
          <a:endParaRPr lang="en-US" sz="1200" kern="1200" dirty="0">
            <a:solidFill>
              <a:schemeClr val="accent6">
                <a:lumMod val="75000"/>
              </a:schemeClr>
            </a:solidFill>
            <a:latin typeface="Gill Sans MT" panose="020B0502020104020203" pitchFamily="34" charset="0"/>
          </a:endParaRPr>
        </a:p>
        <a:p>
          <a:pPr lvl="0" algn="l" defTabSz="533400">
            <a:lnSpc>
              <a:spcPct val="90000"/>
            </a:lnSpc>
            <a:spcBef>
              <a:spcPct val="0"/>
            </a:spcBef>
            <a:spcAft>
              <a:spcPct val="35000"/>
            </a:spcAft>
          </a:pPr>
          <a:r>
            <a:rPr lang="ar-SA" sz="1200" kern="1200" dirty="0">
              <a:solidFill>
                <a:schemeClr val="accent6">
                  <a:lumMod val="75000"/>
                </a:schemeClr>
              </a:solidFill>
              <a:latin typeface="Gill Sans MT" panose="020B0502020104020203" pitchFamily="34" charset="0"/>
            </a:rPr>
            <a:t>هذا الوقت مثلافي ناس قاعدين يتحولون من انفويتور الى ارلي ادوبترز وفي ناس لسه قاعده تصير انوفيتورز</a:t>
          </a:r>
          <a:endParaRPr lang="en-GB" sz="1200" kern="1200" dirty="0">
            <a:solidFill>
              <a:schemeClr val="accent6">
                <a:lumMod val="75000"/>
              </a:schemeClr>
            </a:solidFill>
            <a:latin typeface="Gill Sans MT" panose="020B0502020104020203" pitchFamily="34" charset="0"/>
          </a:endParaRPr>
        </a:p>
        <a:p>
          <a:pPr lvl="0" algn="l" defTabSz="533400">
            <a:lnSpc>
              <a:spcPct val="90000"/>
            </a:lnSpc>
            <a:spcBef>
              <a:spcPct val="0"/>
            </a:spcBef>
            <a:spcAft>
              <a:spcPct val="35000"/>
            </a:spcAft>
          </a:pPr>
          <a:r>
            <a:rPr lang="en-US" sz="1200" b="1" kern="1200" dirty="0">
              <a:solidFill>
                <a:schemeClr val="tx1">
                  <a:lumMod val="95000"/>
                  <a:lumOff val="5000"/>
                </a:schemeClr>
              </a:solidFill>
              <a:latin typeface="Gill Sans MT" panose="020B0502020104020203" pitchFamily="34" charset="0"/>
            </a:rPr>
            <a:t>Innovators:  </a:t>
          </a:r>
          <a:r>
            <a:rPr lang="en-US" altLang="ar-SA" sz="1200" b="1" kern="1200" dirty="0"/>
            <a:t>(the first individuals to adopt innovation) </a:t>
          </a:r>
          <a:r>
            <a:rPr lang="ar-SA" sz="1200" b="1" kern="1200" dirty="0" smtClean="0">
              <a:solidFill>
                <a:schemeClr val="accent6">
                  <a:lumMod val="75000"/>
                </a:schemeClr>
              </a:solidFill>
              <a:latin typeface="Gill Sans MT" panose="020B0502020104020203" pitchFamily="34" charset="0"/>
            </a:rPr>
            <a:t>حوالي ١٥٪‏ تعجبهم هذي </a:t>
          </a:r>
          <a:r>
            <a:rPr lang="ar-SA" sz="1200" b="1" kern="1200" dirty="0" err="1" smtClean="0">
              <a:solidFill>
                <a:schemeClr val="accent6">
                  <a:lumMod val="75000"/>
                </a:schemeClr>
              </a:solidFill>
              <a:latin typeface="Gill Sans MT" panose="020B0502020104020203" pitchFamily="34" charset="0"/>
            </a:rPr>
            <a:t>الفكره</a:t>
          </a:r>
          <a:r>
            <a:rPr lang="ar-SA" sz="1200" b="1" kern="1200" dirty="0" smtClean="0">
              <a:solidFill>
                <a:schemeClr val="accent6">
                  <a:lumMod val="75000"/>
                </a:schemeClr>
              </a:solidFill>
              <a:latin typeface="Gill Sans MT" panose="020B0502020104020203" pitchFamily="34" charset="0"/>
            </a:rPr>
            <a:t> </a:t>
          </a:r>
          <a:r>
            <a:rPr lang="ar-SA" sz="1200" b="1" kern="1200" dirty="0" err="1" smtClean="0">
              <a:solidFill>
                <a:schemeClr val="accent6">
                  <a:lumMod val="75000"/>
                </a:schemeClr>
              </a:solidFill>
              <a:latin typeface="Gill Sans MT" panose="020B0502020104020203" pitchFamily="34" charset="0"/>
            </a:rPr>
            <a:t>الجديده</a:t>
          </a:r>
          <a:r>
            <a:rPr lang="ar-SA" sz="1200" b="1" kern="1200" dirty="0" smtClean="0">
              <a:solidFill>
                <a:schemeClr val="accent6">
                  <a:lumMod val="75000"/>
                </a:schemeClr>
              </a:solidFill>
              <a:latin typeface="Gill Sans MT" panose="020B0502020104020203" pitchFamily="34" charset="0"/>
            </a:rPr>
            <a:t> اللي محد يعرف عنها </a:t>
          </a:r>
          <a:r>
            <a:rPr lang="ar-SA" sz="1200" b="1" kern="1200" dirty="0" err="1" smtClean="0">
              <a:solidFill>
                <a:schemeClr val="accent6">
                  <a:lumMod val="75000"/>
                </a:schemeClr>
              </a:solidFill>
              <a:latin typeface="Gill Sans MT" panose="020B0502020104020203" pitchFamily="34" charset="0"/>
            </a:rPr>
            <a:t>شي</a:t>
          </a:r>
          <a:r>
            <a:rPr lang="ar-SA" sz="1200" b="1" kern="1200" dirty="0" smtClean="0">
              <a:solidFill>
                <a:schemeClr val="accent6">
                  <a:lumMod val="75000"/>
                </a:schemeClr>
              </a:solidFill>
              <a:latin typeface="Gill Sans MT" panose="020B0502020104020203" pitchFamily="34" charset="0"/>
            </a:rPr>
            <a:t> لسا فيقرو عنها اكثر او </a:t>
          </a:r>
          <a:r>
            <a:rPr lang="ar-SA" sz="1200" kern="1200" dirty="0" smtClean="0">
              <a:solidFill>
                <a:schemeClr val="accent6">
                  <a:lumMod val="75000"/>
                </a:schemeClr>
              </a:solidFill>
              <a:latin typeface="Gill Sans MT" panose="020B0502020104020203" pitchFamily="34" charset="0"/>
            </a:rPr>
            <a:t>اللي ابتكر </a:t>
          </a:r>
          <a:r>
            <a:rPr lang="ar-SA" sz="1200" kern="1200" dirty="0" err="1" smtClean="0">
              <a:solidFill>
                <a:schemeClr val="accent6">
                  <a:lumMod val="75000"/>
                </a:schemeClr>
              </a:solidFill>
              <a:latin typeface="Gill Sans MT" panose="020B0502020104020203" pitchFamily="34" charset="0"/>
            </a:rPr>
            <a:t>الفكره</a:t>
          </a:r>
          <a:r>
            <a:rPr lang="ar-SA" sz="1200" b="1" kern="1200" dirty="0" smtClean="0">
              <a:solidFill>
                <a:schemeClr val="accent6">
                  <a:lumMod val="75000"/>
                </a:schemeClr>
              </a:solidFill>
              <a:latin typeface="Gill Sans MT" panose="020B0502020104020203" pitchFamily="34" charset="0"/>
            </a:rPr>
            <a:t> في </a:t>
          </a:r>
          <a:r>
            <a:rPr lang="ar-SA" sz="1200" b="1" kern="1200" dirty="0">
              <a:solidFill>
                <a:schemeClr val="accent6">
                  <a:lumMod val="75000"/>
                </a:schemeClr>
              </a:solidFill>
              <a:latin typeface="Gill Sans MT" panose="020B0502020104020203" pitchFamily="34" charset="0"/>
            </a:rPr>
            <a:t>مجموعه من </a:t>
          </a:r>
          <a:r>
            <a:rPr lang="ar-SA" sz="1200" b="1" kern="1200" dirty="0" smtClean="0">
              <a:solidFill>
                <a:schemeClr val="accent6">
                  <a:lumMod val="75000"/>
                </a:schemeClr>
              </a:solidFill>
              <a:latin typeface="Gill Sans MT" panose="020B0502020104020203" pitchFamily="34" charset="0"/>
            </a:rPr>
            <a:t>الناس  </a:t>
          </a:r>
          <a:endParaRPr lang="ar-SA" sz="1200" b="1" kern="1200" dirty="0">
            <a:solidFill>
              <a:schemeClr val="accent6">
                <a:lumMod val="75000"/>
              </a:schemeClr>
            </a:solidFill>
            <a:latin typeface="Gill Sans MT" panose="020B0502020104020203" pitchFamily="34" charset="0"/>
          </a:endParaRPr>
        </a:p>
        <a:p>
          <a:pPr lvl="0" algn="l" defTabSz="533400">
            <a:lnSpc>
              <a:spcPct val="90000"/>
            </a:lnSpc>
            <a:spcBef>
              <a:spcPct val="0"/>
            </a:spcBef>
            <a:spcAft>
              <a:spcPct val="35000"/>
            </a:spcAft>
          </a:pPr>
          <a:r>
            <a:rPr lang="en-US" sz="1200" b="1" kern="1200" dirty="0" smtClean="0">
              <a:solidFill>
                <a:schemeClr val="tx1">
                  <a:lumMod val="95000"/>
                  <a:lumOff val="5000"/>
                </a:schemeClr>
              </a:solidFill>
              <a:latin typeface="Gill Sans MT" panose="020B0502020104020203" pitchFamily="34" charset="0"/>
            </a:rPr>
            <a:t>Early </a:t>
          </a:r>
          <a:r>
            <a:rPr lang="en-US" sz="1200" b="1" kern="1200" dirty="0">
              <a:solidFill>
                <a:schemeClr val="tx1">
                  <a:lumMod val="95000"/>
                  <a:lumOff val="5000"/>
                </a:schemeClr>
              </a:solidFill>
              <a:latin typeface="Gill Sans MT" panose="020B0502020104020203" pitchFamily="34" charset="0"/>
            </a:rPr>
            <a:t>adopters:</a:t>
          </a:r>
          <a:r>
            <a:rPr lang="en-US" altLang="ar-SA" sz="1200" b="1" kern="1200" dirty="0"/>
            <a:t> (Second category of individuals who adopt innovation)</a:t>
          </a:r>
        </a:p>
        <a:p>
          <a:pPr lvl="0" algn="l" defTabSz="533400">
            <a:lnSpc>
              <a:spcPct val="90000"/>
            </a:lnSpc>
            <a:spcBef>
              <a:spcPct val="0"/>
            </a:spcBef>
            <a:spcAft>
              <a:spcPct val="35000"/>
            </a:spcAft>
          </a:pPr>
          <a:r>
            <a:rPr lang="en-US" sz="1200" b="1" kern="1200" dirty="0">
              <a:solidFill>
                <a:schemeClr val="accent6">
                  <a:lumMod val="75000"/>
                </a:schemeClr>
              </a:solidFill>
              <a:latin typeface="Gill Sans MT" panose="020B0502020104020203" pitchFamily="34" charset="0"/>
            </a:rPr>
            <a:t>After searching some of them will like the idea and then they will start</a:t>
          </a:r>
        </a:p>
        <a:p>
          <a:pPr lvl="0" algn="l" defTabSz="533400">
            <a:lnSpc>
              <a:spcPct val="90000"/>
            </a:lnSpc>
            <a:spcBef>
              <a:spcPct val="0"/>
            </a:spcBef>
            <a:spcAft>
              <a:spcPct val="35000"/>
            </a:spcAft>
          </a:pPr>
          <a:r>
            <a:rPr lang="en-US" sz="1200" b="1" kern="1200" dirty="0">
              <a:solidFill>
                <a:schemeClr val="accent6">
                  <a:lumMod val="75000"/>
                </a:schemeClr>
              </a:solidFill>
              <a:latin typeface="Gill Sans MT" panose="020B0502020104020203" pitchFamily="34" charset="0"/>
            </a:rPr>
            <a:t> adopting it so you call them early adopters </a:t>
          </a:r>
          <a:r>
            <a:rPr lang="ar-SA" sz="1200" kern="1200" dirty="0">
              <a:solidFill>
                <a:schemeClr val="accent6">
                  <a:lumMod val="75000"/>
                </a:schemeClr>
              </a:solidFill>
              <a:latin typeface="Gill Sans MT" panose="020B0502020104020203" pitchFamily="34" charset="0"/>
            </a:rPr>
            <a:t>اول من تبنى الفكره</a:t>
          </a:r>
          <a:endParaRPr lang="en-US" sz="1200" b="1" kern="1200" dirty="0">
            <a:solidFill>
              <a:schemeClr val="accent6">
                <a:lumMod val="75000"/>
              </a:schemeClr>
            </a:solidFill>
            <a:latin typeface="Gill Sans MT" panose="020B0502020104020203" pitchFamily="34" charset="0"/>
          </a:endParaRPr>
        </a:p>
        <a:p>
          <a:pPr lvl="0" algn="l" defTabSz="533400">
            <a:lnSpc>
              <a:spcPct val="90000"/>
            </a:lnSpc>
            <a:spcBef>
              <a:spcPct val="0"/>
            </a:spcBef>
            <a:spcAft>
              <a:spcPct val="35000"/>
            </a:spcAft>
          </a:pPr>
          <a:r>
            <a:rPr lang="en-US" sz="1200" b="1" kern="1200" dirty="0">
              <a:solidFill>
                <a:schemeClr val="tx1">
                  <a:lumMod val="95000"/>
                  <a:lumOff val="5000"/>
                </a:schemeClr>
              </a:solidFill>
              <a:latin typeface="Gill Sans MT" panose="020B0502020104020203" pitchFamily="34" charset="0"/>
            </a:rPr>
            <a:t>Early majority</a:t>
          </a:r>
          <a:r>
            <a:rPr lang="en-US" sz="1200" b="1" i="1" kern="1200" dirty="0">
              <a:solidFill>
                <a:schemeClr val="tx1">
                  <a:lumMod val="95000"/>
                  <a:lumOff val="5000"/>
                </a:schemeClr>
              </a:solidFill>
              <a:latin typeface="Gill Sans MT" panose="020B0502020104020203" pitchFamily="34" charset="0"/>
            </a:rPr>
            <a:t>: </a:t>
          </a:r>
          <a:r>
            <a:rPr lang="en-US" altLang="ar-SA" sz="1200" b="1" kern="1200" dirty="0"/>
            <a:t>(adopt innovation after a variable degree of time)</a:t>
          </a:r>
        </a:p>
        <a:p>
          <a:pPr lvl="0" algn="l" defTabSz="533400">
            <a:lnSpc>
              <a:spcPct val="90000"/>
            </a:lnSpc>
            <a:spcBef>
              <a:spcPct val="0"/>
            </a:spcBef>
            <a:spcAft>
              <a:spcPct val="35000"/>
            </a:spcAft>
          </a:pPr>
          <a:r>
            <a:rPr lang="ar-SA" sz="1200" b="1" kern="1200" dirty="0">
              <a:solidFill>
                <a:schemeClr val="accent6">
                  <a:lumMod val="75000"/>
                </a:schemeClr>
              </a:solidFill>
              <a:latin typeface="Gill Sans MT" panose="020B0502020104020203" pitchFamily="34" charset="0"/>
            </a:rPr>
            <a:t>بعدها الفكره تصير جزء من حياتهم وهنا يصيرون ايرلي </a:t>
          </a:r>
          <a:endParaRPr lang="en-US" sz="1200" b="1" kern="1200" dirty="0">
            <a:solidFill>
              <a:schemeClr val="accent6">
                <a:lumMod val="75000"/>
              </a:schemeClr>
            </a:solidFill>
            <a:latin typeface="Gill Sans MT" panose="020B0502020104020203" pitchFamily="34" charset="0"/>
          </a:endParaRPr>
        </a:p>
        <a:p>
          <a:pPr lvl="0" algn="l" defTabSz="533400">
            <a:lnSpc>
              <a:spcPct val="90000"/>
            </a:lnSpc>
            <a:spcBef>
              <a:spcPct val="0"/>
            </a:spcBef>
            <a:spcAft>
              <a:spcPct val="35000"/>
            </a:spcAft>
          </a:pPr>
          <a:r>
            <a:rPr lang="ar-SA" sz="1200" b="1" kern="1200" dirty="0">
              <a:solidFill>
                <a:schemeClr val="accent6">
                  <a:lumMod val="75000"/>
                </a:schemeClr>
              </a:solidFill>
              <a:latin typeface="Gill Sans MT" panose="020B0502020104020203" pitchFamily="34" charset="0"/>
            </a:rPr>
            <a:t>ميجورتي اللي هم مجموعه من الناس اللي عجبتهم فكره قطع الكاربز وبدو يطبقوها بحياتهم بشكل حقيقي </a:t>
          </a:r>
          <a:endParaRPr lang="en-US" sz="1200" kern="1200" dirty="0"/>
        </a:p>
      </dsp:txBody>
      <dsp:txXfrm>
        <a:off x="132574" y="192954"/>
        <a:ext cx="6011943" cy="2229787"/>
      </dsp:txXfrm>
    </dsp:sp>
    <dsp:sp modelId="{E1A09CD7-F1D9-4E7A-8690-6D7B1DA5984F}">
      <dsp:nvSpPr>
        <dsp:cNvPr id="0" name=""/>
        <dsp:cNvSpPr/>
      </dsp:nvSpPr>
      <dsp:spPr>
        <a:xfrm>
          <a:off x="0" y="2510613"/>
          <a:ext cx="8128000" cy="1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endParaRPr lang="en-US" sz="900" kern="1200"/>
        </a:p>
      </dsp:txBody>
      <dsp:txXfrm>
        <a:off x="0" y="2510613"/>
        <a:ext cx="8128000" cy="198720"/>
      </dsp:txXfrm>
    </dsp:sp>
    <dsp:sp modelId="{41388187-D9E0-4CD6-AA4B-3A343F8A239A}">
      <dsp:nvSpPr>
        <dsp:cNvPr id="0" name=""/>
        <dsp:cNvSpPr/>
      </dsp:nvSpPr>
      <dsp:spPr>
        <a:xfrm>
          <a:off x="0" y="2676057"/>
          <a:ext cx="6626758" cy="2471039"/>
        </a:xfrm>
        <a:prstGeom prst="roundRect">
          <a:avLst/>
        </a:prstGeom>
        <a:solidFill>
          <a:schemeClr val="accent2">
            <a:shade val="80000"/>
            <a:hueOff val="-481414"/>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solidFill>
                <a:schemeClr val="tx1">
                  <a:lumMod val="95000"/>
                  <a:lumOff val="5000"/>
                </a:schemeClr>
              </a:solidFill>
              <a:latin typeface="Gill Sans MT" panose="020B0502020104020203" pitchFamily="34" charset="0"/>
            </a:rPr>
            <a:t>Late majority: </a:t>
          </a:r>
          <a:r>
            <a:rPr lang="en-US" altLang="ar-SA" sz="1400" b="1" kern="1200" dirty="0"/>
            <a:t>(adopt innovation after the majority of society adopted the innovation as they have a high degree of skepticism “doubt”.</a:t>
          </a:r>
          <a:endParaRPr lang="ar-SA" altLang="ar-SA" sz="1400" b="1" kern="1200" dirty="0"/>
        </a:p>
        <a:p>
          <a:pPr lvl="0" algn="l" defTabSz="622300">
            <a:lnSpc>
              <a:spcPct val="90000"/>
            </a:lnSpc>
            <a:spcBef>
              <a:spcPct val="0"/>
            </a:spcBef>
            <a:spcAft>
              <a:spcPct val="35000"/>
            </a:spcAft>
          </a:pPr>
          <a:r>
            <a:rPr lang="ar-SA" sz="1400" b="1" kern="1200" dirty="0">
              <a:solidFill>
                <a:schemeClr val="accent6">
                  <a:lumMod val="75000"/>
                </a:schemeClr>
              </a:solidFill>
              <a:latin typeface="Gill Sans MT" panose="020B0502020104020203" pitchFamily="34" charset="0"/>
            </a:rPr>
            <a:t>هذي العمليه وحصلو على النتائج الايجابيه مثلا انا شفت وحده من صاحباتي مرت بكل هذي المراحل بعدين صار لايف ستايل لها وانا شفت النتيجه مثلا نحفت وصار شكلها حلو اجي على طول اقرا عن الموضوع سريع سريع واصير على طول ليت مجورتي او  </a:t>
          </a:r>
          <a:r>
            <a:rPr lang="ar-SA" sz="1400" kern="1200" dirty="0">
              <a:solidFill>
                <a:schemeClr val="accent6">
                  <a:lumMod val="75000"/>
                </a:schemeClr>
              </a:solidFill>
              <a:latin typeface="Gill Sans MT" panose="020B0502020104020203" pitchFamily="34" charset="0"/>
            </a:rPr>
            <a:t>مو من اول من سمعها اخذها انتظر وقت بعدين اخذها</a:t>
          </a:r>
          <a:endParaRPr lang="en-US" sz="1400" b="1" kern="1200" dirty="0">
            <a:solidFill>
              <a:schemeClr val="tx1">
                <a:lumMod val="95000"/>
                <a:lumOff val="5000"/>
              </a:schemeClr>
            </a:solidFill>
            <a:latin typeface="Gill Sans MT" panose="020B0502020104020203" pitchFamily="34" charset="0"/>
          </a:endParaRPr>
        </a:p>
        <a:p>
          <a:pPr lvl="0" algn="l" defTabSz="622300">
            <a:lnSpc>
              <a:spcPct val="90000"/>
            </a:lnSpc>
            <a:spcBef>
              <a:spcPct val="0"/>
            </a:spcBef>
            <a:spcAft>
              <a:spcPct val="35000"/>
            </a:spcAft>
          </a:pPr>
          <a:r>
            <a:rPr lang="en-US" sz="1400" b="1" kern="1200" dirty="0">
              <a:solidFill>
                <a:schemeClr val="tx1">
                  <a:lumMod val="95000"/>
                  <a:lumOff val="5000"/>
                </a:schemeClr>
              </a:solidFill>
              <a:latin typeface="Gill Sans MT" panose="020B0502020104020203" pitchFamily="34" charset="0"/>
            </a:rPr>
            <a:t>Laggards: </a:t>
          </a:r>
          <a:r>
            <a:rPr lang="en-US" altLang="ar-SA" sz="1400" b="1" kern="1200" dirty="0"/>
            <a:t>(the last to adopt innovation, show little or no leadership)</a:t>
          </a:r>
          <a:r>
            <a:rPr lang="en-US" sz="1400" b="1" kern="1200" dirty="0">
              <a:solidFill>
                <a:schemeClr val="tx1">
                  <a:lumMod val="95000"/>
                  <a:lumOff val="5000"/>
                </a:schemeClr>
              </a:solidFill>
              <a:latin typeface="Gill Sans MT" panose="020B0502020104020203" pitchFamily="34" charset="0"/>
            </a:rPr>
            <a:t> </a:t>
          </a:r>
        </a:p>
        <a:p>
          <a:pPr lvl="0" algn="l" defTabSz="622300">
            <a:lnSpc>
              <a:spcPct val="90000"/>
            </a:lnSpc>
            <a:spcBef>
              <a:spcPct val="0"/>
            </a:spcBef>
            <a:spcAft>
              <a:spcPct val="35000"/>
            </a:spcAft>
          </a:pPr>
          <a:r>
            <a:rPr lang="ar-SA" sz="1400" b="1" kern="1200" dirty="0">
              <a:solidFill>
                <a:schemeClr val="accent6">
                  <a:lumMod val="75000"/>
                </a:schemeClr>
              </a:solidFill>
              <a:latin typeface="Gill Sans MT" panose="020B0502020104020203" pitchFamily="34" charset="0"/>
            </a:rPr>
            <a:t>والمجتمع ما يخلو من الفئه اللي الفكره ما راح تجذبهم ابدا وما راح يتبنون اي شي مثلا في ناس للحين ما يستخدمون الايفون رغم الغزو او </a:t>
          </a:r>
          <a:r>
            <a:rPr lang="ar-SA" sz="1400" kern="1200" dirty="0">
              <a:solidFill>
                <a:schemeClr val="accent6">
                  <a:lumMod val="75000"/>
                </a:schemeClr>
              </a:solidFill>
              <a:latin typeface="Gill Sans MT" panose="020B0502020104020203" pitchFamily="34" charset="0"/>
            </a:rPr>
            <a:t>هذول الناس مترددين</a:t>
          </a:r>
          <a:endParaRPr lang="en-US" sz="1400" kern="1200" dirty="0"/>
        </a:p>
      </dsp:txBody>
      <dsp:txXfrm>
        <a:off x="120626" y="2796683"/>
        <a:ext cx="6385506" cy="2229787"/>
      </dsp:txXfrm>
    </dsp:sp>
    <dsp:sp modelId="{5920090F-669B-4337-9319-E9FD6EBF7979}">
      <dsp:nvSpPr>
        <dsp:cNvPr id="0" name=""/>
        <dsp:cNvSpPr/>
      </dsp:nvSpPr>
      <dsp:spPr>
        <a:xfrm>
          <a:off x="0" y="5180373"/>
          <a:ext cx="8128000" cy="1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endParaRPr lang="en-US" sz="900" kern="1200"/>
        </a:p>
      </dsp:txBody>
      <dsp:txXfrm>
        <a:off x="0" y="5180373"/>
        <a:ext cx="8128000" cy="1987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2346-8077-E94D-B6B0-C745AE64647F}" type="datetimeFigureOut">
              <a:rPr lang="en-US" smtClean="0"/>
              <a:t>12/11/17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01194-790E-764A-A893-233F7CFA2CA8}" type="slidenum">
              <a:rPr lang="en-US" smtClean="0"/>
              <a:t>‹#›</a:t>
            </a:fld>
            <a:endParaRPr lang="en-US"/>
          </a:p>
        </p:txBody>
      </p:sp>
    </p:spTree>
    <p:extLst>
      <p:ext uri="{BB962C8B-B14F-4D97-AF65-F5344CB8AC3E}">
        <p14:creationId xmlns:p14="http://schemas.microsoft.com/office/powerpoint/2010/main" val="134789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E01194-790E-764A-A893-233F7CFA2CA8}" type="slidenum">
              <a:rPr lang="en-US" smtClean="0"/>
              <a:t>1</a:t>
            </a:fld>
            <a:endParaRPr lang="en-US"/>
          </a:p>
        </p:txBody>
      </p:sp>
    </p:spTree>
    <p:extLst>
      <p:ext uri="{BB962C8B-B14F-4D97-AF65-F5344CB8AC3E}">
        <p14:creationId xmlns:p14="http://schemas.microsoft.com/office/powerpoint/2010/main" val="28040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D1546B-6BA4-4743-A4F1-EC815199994C}"/>
              </a:ext>
            </a:extLst>
          </p:cNvPr>
          <p:cNvSpPr>
            <a:spLocks noGrp="1"/>
          </p:cNvSpPr>
          <p:nvPr>
            <p:ph type="ctrTitle"/>
          </p:nvPr>
        </p:nvSpPr>
        <p:spPr>
          <a:xfrm>
            <a:off x="1524003" y="1122365"/>
            <a:ext cx="914399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E17C7E7-1D98-49B1-8804-A8A2A7B7195C}"/>
              </a:ext>
            </a:extLst>
          </p:cNvPr>
          <p:cNvSpPr>
            <a:spLocks noGrp="1"/>
          </p:cNvSpPr>
          <p:nvPr>
            <p:ph type="subTitle" idx="1"/>
          </p:nvPr>
        </p:nvSpPr>
        <p:spPr>
          <a:xfrm>
            <a:off x="1524003" y="3602038"/>
            <a:ext cx="9143999" cy="1655762"/>
          </a:xfrm>
        </p:spPr>
        <p:txBody>
          <a:bodyPr/>
          <a:lstStyle>
            <a:lvl1pPr marL="0" indent="0" algn="ctr">
              <a:buNone/>
              <a:defRPr sz="2400"/>
            </a:lvl1pPr>
            <a:lvl2pPr marL="457125" indent="0" algn="ctr">
              <a:buNone/>
              <a:defRPr sz="2000"/>
            </a:lvl2pPr>
            <a:lvl3pPr marL="914251" indent="0" algn="ctr">
              <a:buNone/>
              <a:defRPr sz="1800"/>
            </a:lvl3pPr>
            <a:lvl4pPr marL="1371376" indent="0" algn="ctr">
              <a:buNone/>
              <a:defRPr sz="1700"/>
            </a:lvl4pPr>
            <a:lvl5pPr marL="1828502" indent="0" algn="ctr">
              <a:buNone/>
              <a:defRPr sz="1700"/>
            </a:lvl5pPr>
            <a:lvl6pPr marL="2285628" indent="0" algn="ctr">
              <a:buNone/>
              <a:defRPr sz="1700"/>
            </a:lvl6pPr>
            <a:lvl7pPr marL="2742754" indent="0" algn="ctr">
              <a:buNone/>
              <a:defRPr sz="1700"/>
            </a:lvl7pPr>
            <a:lvl8pPr marL="3199879" indent="0" algn="ctr">
              <a:buNone/>
              <a:defRPr sz="1700"/>
            </a:lvl8pPr>
            <a:lvl9pPr marL="3657005" indent="0" algn="ctr">
              <a:buNone/>
              <a:defRPr sz="1700"/>
            </a:lvl9pPr>
          </a:lstStyle>
          <a:p>
            <a:r>
              <a:rPr lang="en-US"/>
              <a:t>Click to edit Master subtitle style</a:t>
            </a:r>
          </a:p>
        </p:txBody>
      </p:sp>
      <p:sp>
        <p:nvSpPr>
          <p:cNvPr id="4" name="Date Placeholder 3">
            <a:extLst>
              <a:ext uri="{FF2B5EF4-FFF2-40B4-BE49-F238E27FC236}">
                <a16:creationId xmlns:a16="http://schemas.microsoft.com/office/drawing/2014/main" xmlns="" id="{52611C3D-D3FE-4258-8BAC-20A6F5C8624A}"/>
              </a:ext>
            </a:extLst>
          </p:cNvPr>
          <p:cNvSpPr>
            <a:spLocks noGrp="1"/>
          </p:cNvSpPr>
          <p:nvPr>
            <p:ph type="dt" sz="half" idx="10"/>
          </p:nvPr>
        </p:nvSpPr>
        <p:spPr/>
        <p:txBody>
          <a:bodyPr/>
          <a:lstStyle/>
          <a:p>
            <a:fld id="{633ED659-69F6-014E-B4E1-86EE5F0B0B29}" type="datetime1">
              <a:rPr lang="en-US" smtClean="0"/>
              <a:t>12/11/17</a:t>
            </a:fld>
            <a:endParaRPr lang="en-US" dirty="0"/>
          </a:p>
        </p:txBody>
      </p:sp>
      <p:sp>
        <p:nvSpPr>
          <p:cNvPr id="5" name="Footer Placeholder 4">
            <a:extLst>
              <a:ext uri="{FF2B5EF4-FFF2-40B4-BE49-F238E27FC236}">
                <a16:creationId xmlns:a16="http://schemas.microsoft.com/office/drawing/2014/main" xmlns="" id="{15B61F0E-C462-46D8-B521-CE038763F5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5895002-4E25-48F9-9A91-BA2F4ADDB03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471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3CEE0-E541-4043-B3E1-8C1099168D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FEBBD13-7F4D-4235-B536-3145B7C71A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4E0FF5-D438-49E0-95B5-AD949E3141E4}"/>
              </a:ext>
            </a:extLst>
          </p:cNvPr>
          <p:cNvSpPr>
            <a:spLocks noGrp="1"/>
          </p:cNvSpPr>
          <p:nvPr>
            <p:ph type="dt" sz="half" idx="10"/>
          </p:nvPr>
        </p:nvSpPr>
        <p:spPr/>
        <p:txBody>
          <a:bodyPr/>
          <a:lstStyle/>
          <a:p>
            <a:fld id="{62679F51-C07F-AA43-B55E-65B69715EDA6}" type="datetime1">
              <a:rPr lang="en-US" smtClean="0"/>
              <a:t>12/11/17</a:t>
            </a:fld>
            <a:endParaRPr lang="en-US" dirty="0"/>
          </a:p>
        </p:txBody>
      </p:sp>
      <p:sp>
        <p:nvSpPr>
          <p:cNvPr id="5" name="Footer Placeholder 4">
            <a:extLst>
              <a:ext uri="{FF2B5EF4-FFF2-40B4-BE49-F238E27FC236}">
                <a16:creationId xmlns:a16="http://schemas.microsoft.com/office/drawing/2014/main" xmlns="" id="{E51AC3CE-0F35-418B-AA70-098D439A2E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29D1675-84D5-4916-AE20-5B2C62BC9B8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901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8871B3-9696-482F-A6B8-16AAE0D39110}"/>
              </a:ext>
            </a:extLst>
          </p:cNvPr>
          <p:cNvSpPr>
            <a:spLocks noGrp="1"/>
          </p:cNvSpPr>
          <p:nvPr>
            <p:ph type="title" orient="vert"/>
          </p:nvPr>
        </p:nvSpPr>
        <p:spPr>
          <a:xfrm>
            <a:off x="8724900" y="365126"/>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2797BB6-8BC6-4118-9D9F-1F8113BE7A4D}"/>
              </a:ext>
            </a:extLst>
          </p:cNvPr>
          <p:cNvSpPr>
            <a:spLocks noGrp="1"/>
          </p:cNvSpPr>
          <p:nvPr>
            <p:ph type="body" orient="vert" idx="1"/>
          </p:nvPr>
        </p:nvSpPr>
        <p:spPr>
          <a:xfrm>
            <a:off x="838200" y="365126"/>
            <a:ext cx="7734302"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30432C-D2FC-4F80-A724-7947BAA5CF6B}"/>
              </a:ext>
            </a:extLst>
          </p:cNvPr>
          <p:cNvSpPr>
            <a:spLocks noGrp="1"/>
          </p:cNvSpPr>
          <p:nvPr>
            <p:ph type="dt" sz="half" idx="10"/>
          </p:nvPr>
        </p:nvSpPr>
        <p:spPr/>
        <p:txBody>
          <a:bodyPr/>
          <a:lstStyle/>
          <a:p>
            <a:fld id="{0AFCFCD5-9FD5-AE4F-A9FF-C284BC500B14}" type="datetime1">
              <a:rPr lang="en-US" smtClean="0"/>
              <a:t>12/11/17</a:t>
            </a:fld>
            <a:endParaRPr lang="en-US" dirty="0"/>
          </a:p>
        </p:txBody>
      </p:sp>
      <p:sp>
        <p:nvSpPr>
          <p:cNvPr id="5" name="Footer Placeholder 4">
            <a:extLst>
              <a:ext uri="{FF2B5EF4-FFF2-40B4-BE49-F238E27FC236}">
                <a16:creationId xmlns:a16="http://schemas.microsoft.com/office/drawing/2014/main" xmlns="" id="{6EC01521-6012-41DA-8D59-0F543D4B80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4BBEE99-9158-421E-AB1B-DCA2226B157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026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A527B-AA57-4380-AAF3-7F97B8CFE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BB7B81D-3163-4241-8165-FA6184F45F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7DDC4E-ED3E-4C89-92F3-8C02ADA1E374}"/>
              </a:ext>
            </a:extLst>
          </p:cNvPr>
          <p:cNvSpPr>
            <a:spLocks noGrp="1"/>
          </p:cNvSpPr>
          <p:nvPr>
            <p:ph type="dt" sz="half" idx="10"/>
          </p:nvPr>
        </p:nvSpPr>
        <p:spPr/>
        <p:txBody>
          <a:bodyPr/>
          <a:lstStyle/>
          <a:p>
            <a:fld id="{AE89AE31-FBD2-E242-92B8-91735A6586AD}" type="datetime1">
              <a:rPr lang="en-US" smtClean="0"/>
              <a:t>12/11/17</a:t>
            </a:fld>
            <a:endParaRPr lang="en-US" dirty="0"/>
          </a:p>
        </p:txBody>
      </p:sp>
      <p:sp>
        <p:nvSpPr>
          <p:cNvPr id="5" name="Footer Placeholder 4">
            <a:extLst>
              <a:ext uri="{FF2B5EF4-FFF2-40B4-BE49-F238E27FC236}">
                <a16:creationId xmlns:a16="http://schemas.microsoft.com/office/drawing/2014/main" xmlns="" id="{A487EC55-2E1D-4DF4-972A-1726ABE071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40817CA-F888-458C-8CBC-32235E9D00C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957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86E58-FF2F-484A-855D-20E8DF8399D7}"/>
              </a:ext>
            </a:extLst>
          </p:cNvPr>
          <p:cNvSpPr>
            <a:spLocks noGrp="1"/>
          </p:cNvSpPr>
          <p:nvPr>
            <p:ph type="title"/>
          </p:nvPr>
        </p:nvSpPr>
        <p:spPr>
          <a:xfrm>
            <a:off x="831858" y="1709741"/>
            <a:ext cx="10515599"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0050653-CAD6-4C13-9023-23ABD5DB2885}"/>
              </a:ext>
            </a:extLst>
          </p:cNvPr>
          <p:cNvSpPr>
            <a:spLocks noGrp="1"/>
          </p:cNvSpPr>
          <p:nvPr>
            <p:ph type="body" idx="1"/>
          </p:nvPr>
        </p:nvSpPr>
        <p:spPr>
          <a:xfrm>
            <a:off x="831858" y="4589471"/>
            <a:ext cx="10515599" cy="1500187"/>
          </a:xfrm>
        </p:spPr>
        <p:txBody>
          <a:bodyPr/>
          <a:lstStyle>
            <a:lvl1pPr marL="0" indent="0">
              <a:buNone/>
              <a:defRPr sz="2400">
                <a:solidFill>
                  <a:schemeClr val="tx1">
                    <a:tint val="75000"/>
                  </a:schemeClr>
                </a:solidFill>
              </a:defRPr>
            </a:lvl1pPr>
            <a:lvl2pPr marL="457125" indent="0">
              <a:buNone/>
              <a:defRPr sz="2000">
                <a:solidFill>
                  <a:schemeClr val="tx1">
                    <a:tint val="75000"/>
                  </a:schemeClr>
                </a:solidFill>
              </a:defRPr>
            </a:lvl2pPr>
            <a:lvl3pPr marL="914251" indent="0">
              <a:buNone/>
              <a:defRPr sz="1800">
                <a:solidFill>
                  <a:schemeClr val="tx1">
                    <a:tint val="75000"/>
                  </a:schemeClr>
                </a:solidFill>
              </a:defRPr>
            </a:lvl3pPr>
            <a:lvl4pPr marL="1371376" indent="0">
              <a:buNone/>
              <a:defRPr sz="1700">
                <a:solidFill>
                  <a:schemeClr val="tx1">
                    <a:tint val="75000"/>
                  </a:schemeClr>
                </a:solidFill>
              </a:defRPr>
            </a:lvl4pPr>
            <a:lvl5pPr marL="1828502" indent="0">
              <a:buNone/>
              <a:defRPr sz="1700">
                <a:solidFill>
                  <a:schemeClr val="tx1">
                    <a:tint val="75000"/>
                  </a:schemeClr>
                </a:solidFill>
              </a:defRPr>
            </a:lvl5pPr>
            <a:lvl6pPr marL="2285628" indent="0">
              <a:buNone/>
              <a:defRPr sz="1700">
                <a:solidFill>
                  <a:schemeClr val="tx1">
                    <a:tint val="75000"/>
                  </a:schemeClr>
                </a:solidFill>
              </a:defRPr>
            </a:lvl6pPr>
            <a:lvl7pPr marL="2742754" indent="0">
              <a:buNone/>
              <a:defRPr sz="1700">
                <a:solidFill>
                  <a:schemeClr val="tx1">
                    <a:tint val="75000"/>
                  </a:schemeClr>
                </a:solidFill>
              </a:defRPr>
            </a:lvl7pPr>
            <a:lvl8pPr marL="3199879" indent="0">
              <a:buNone/>
              <a:defRPr sz="1700">
                <a:solidFill>
                  <a:schemeClr val="tx1">
                    <a:tint val="75000"/>
                  </a:schemeClr>
                </a:solidFill>
              </a:defRPr>
            </a:lvl8pPr>
            <a:lvl9pPr marL="3657005" indent="0">
              <a:buNone/>
              <a:defRPr sz="17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D7A68-7DA4-4523-A94A-EFAA9A83317B}"/>
              </a:ext>
            </a:extLst>
          </p:cNvPr>
          <p:cNvSpPr>
            <a:spLocks noGrp="1"/>
          </p:cNvSpPr>
          <p:nvPr>
            <p:ph type="dt" sz="half" idx="10"/>
          </p:nvPr>
        </p:nvSpPr>
        <p:spPr/>
        <p:txBody>
          <a:bodyPr/>
          <a:lstStyle/>
          <a:p>
            <a:fld id="{74C1DE54-8127-474C-BFB6-26C5772C7480}" type="datetime1">
              <a:rPr lang="en-US" smtClean="0"/>
              <a:t>12/11/17</a:t>
            </a:fld>
            <a:endParaRPr lang="en-US" dirty="0"/>
          </a:p>
        </p:txBody>
      </p:sp>
      <p:sp>
        <p:nvSpPr>
          <p:cNvPr id="5" name="Footer Placeholder 4">
            <a:extLst>
              <a:ext uri="{FF2B5EF4-FFF2-40B4-BE49-F238E27FC236}">
                <a16:creationId xmlns:a16="http://schemas.microsoft.com/office/drawing/2014/main" xmlns="" id="{BD8F55C1-F01E-42B4-8CA3-8891E9CB2A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5DBB4F7-AAA0-4A43-8756-E0F28079464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522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DFDD8-244A-4D06-8BB9-286A5DD1F0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7099F5E-0017-4BFE-AB44-92FC33406E36}"/>
              </a:ext>
            </a:extLst>
          </p:cNvPr>
          <p:cNvSpPr>
            <a:spLocks noGrp="1"/>
          </p:cNvSpPr>
          <p:nvPr>
            <p:ph sz="half" idx="1"/>
          </p:nvPr>
        </p:nvSpPr>
        <p:spPr>
          <a:xfrm>
            <a:off x="838205" y="1825626"/>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8023743-4CB7-4296-BCAB-F159EA5CC4B2}"/>
              </a:ext>
            </a:extLst>
          </p:cNvPr>
          <p:cNvSpPr>
            <a:spLocks noGrp="1"/>
          </p:cNvSpPr>
          <p:nvPr>
            <p:ph sz="half" idx="2"/>
          </p:nvPr>
        </p:nvSpPr>
        <p:spPr>
          <a:xfrm>
            <a:off x="6172205" y="1825626"/>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873EB0-D6DD-435D-B466-D9EFC4C50655}"/>
              </a:ext>
            </a:extLst>
          </p:cNvPr>
          <p:cNvSpPr>
            <a:spLocks noGrp="1"/>
          </p:cNvSpPr>
          <p:nvPr>
            <p:ph type="dt" sz="half" idx="10"/>
          </p:nvPr>
        </p:nvSpPr>
        <p:spPr/>
        <p:txBody>
          <a:bodyPr/>
          <a:lstStyle/>
          <a:p>
            <a:fld id="{5327E03C-3795-6D4C-AF50-B7D5C5B0AD4E}" type="datetime1">
              <a:rPr lang="en-US" smtClean="0"/>
              <a:t>12/11/17</a:t>
            </a:fld>
            <a:endParaRPr lang="en-US" dirty="0"/>
          </a:p>
        </p:txBody>
      </p:sp>
      <p:sp>
        <p:nvSpPr>
          <p:cNvPr id="6" name="Footer Placeholder 5">
            <a:extLst>
              <a:ext uri="{FF2B5EF4-FFF2-40B4-BE49-F238E27FC236}">
                <a16:creationId xmlns:a16="http://schemas.microsoft.com/office/drawing/2014/main" xmlns="" id="{A2CA41AA-9D46-4456-936C-A73137F1A0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469E837-C31A-4104-906D-6D9689F6EDE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461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BAFEC-850D-41D8-9198-C361010BA1DC}"/>
              </a:ext>
            </a:extLst>
          </p:cNvPr>
          <p:cNvSpPr>
            <a:spLocks noGrp="1"/>
          </p:cNvSpPr>
          <p:nvPr>
            <p:ph type="title"/>
          </p:nvPr>
        </p:nvSpPr>
        <p:spPr>
          <a:xfrm>
            <a:off x="839792" y="365128"/>
            <a:ext cx="1051559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3E4E8BA-604B-4573-AFB0-D714E50293C0}"/>
              </a:ext>
            </a:extLst>
          </p:cNvPr>
          <p:cNvSpPr>
            <a:spLocks noGrp="1"/>
          </p:cNvSpPr>
          <p:nvPr>
            <p:ph type="body" idx="1"/>
          </p:nvPr>
        </p:nvSpPr>
        <p:spPr>
          <a:xfrm>
            <a:off x="839797" y="1681166"/>
            <a:ext cx="5157787" cy="823912"/>
          </a:xfrm>
        </p:spPr>
        <p:txBody>
          <a:bodyPr anchor="b"/>
          <a:lstStyle>
            <a:lvl1pPr marL="0" indent="0">
              <a:buNone/>
              <a:defRPr sz="2400" b="1"/>
            </a:lvl1pPr>
            <a:lvl2pPr marL="457125" indent="0">
              <a:buNone/>
              <a:defRPr sz="2000" b="1"/>
            </a:lvl2pPr>
            <a:lvl3pPr marL="914251" indent="0">
              <a:buNone/>
              <a:defRPr sz="1800" b="1"/>
            </a:lvl3pPr>
            <a:lvl4pPr marL="1371376" indent="0">
              <a:buNone/>
              <a:defRPr sz="1700" b="1"/>
            </a:lvl4pPr>
            <a:lvl5pPr marL="1828502" indent="0">
              <a:buNone/>
              <a:defRPr sz="1700" b="1"/>
            </a:lvl5pPr>
            <a:lvl6pPr marL="2285628" indent="0">
              <a:buNone/>
              <a:defRPr sz="1700" b="1"/>
            </a:lvl6pPr>
            <a:lvl7pPr marL="2742754" indent="0">
              <a:buNone/>
              <a:defRPr sz="1700" b="1"/>
            </a:lvl7pPr>
            <a:lvl8pPr marL="3199879" indent="0">
              <a:buNone/>
              <a:defRPr sz="1700" b="1"/>
            </a:lvl8pPr>
            <a:lvl9pPr marL="3657005" indent="0">
              <a:buNone/>
              <a:defRPr sz="1700" b="1"/>
            </a:lvl9pPr>
          </a:lstStyle>
          <a:p>
            <a:pPr lvl="0"/>
            <a:r>
              <a:rPr lang="en-US"/>
              <a:t>Edit Master text styles</a:t>
            </a:r>
          </a:p>
        </p:txBody>
      </p:sp>
      <p:sp>
        <p:nvSpPr>
          <p:cNvPr id="4" name="Content Placeholder 3">
            <a:extLst>
              <a:ext uri="{FF2B5EF4-FFF2-40B4-BE49-F238E27FC236}">
                <a16:creationId xmlns:a16="http://schemas.microsoft.com/office/drawing/2014/main" xmlns="" id="{B47F268C-6668-46C9-AD77-09D430B61B26}"/>
              </a:ext>
            </a:extLst>
          </p:cNvPr>
          <p:cNvSpPr>
            <a:spLocks noGrp="1"/>
          </p:cNvSpPr>
          <p:nvPr>
            <p:ph sz="half" idx="2"/>
          </p:nvPr>
        </p:nvSpPr>
        <p:spPr>
          <a:xfrm>
            <a:off x="839797"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ADD265-A0BF-4C77-9B9C-014A3BD14A88}"/>
              </a:ext>
            </a:extLst>
          </p:cNvPr>
          <p:cNvSpPr>
            <a:spLocks noGrp="1"/>
          </p:cNvSpPr>
          <p:nvPr>
            <p:ph type="body" sz="quarter" idx="3"/>
          </p:nvPr>
        </p:nvSpPr>
        <p:spPr>
          <a:xfrm>
            <a:off x="6172207" y="1681166"/>
            <a:ext cx="5183187" cy="823912"/>
          </a:xfrm>
        </p:spPr>
        <p:txBody>
          <a:bodyPr anchor="b"/>
          <a:lstStyle>
            <a:lvl1pPr marL="0" indent="0">
              <a:buNone/>
              <a:defRPr sz="2400" b="1"/>
            </a:lvl1pPr>
            <a:lvl2pPr marL="457125" indent="0">
              <a:buNone/>
              <a:defRPr sz="2000" b="1"/>
            </a:lvl2pPr>
            <a:lvl3pPr marL="914251" indent="0">
              <a:buNone/>
              <a:defRPr sz="1800" b="1"/>
            </a:lvl3pPr>
            <a:lvl4pPr marL="1371376" indent="0">
              <a:buNone/>
              <a:defRPr sz="1700" b="1"/>
            </a:lvl4pPr>
            <a:lvl5pPr marL="1828502" indent="0">
              <a:buNone/>
              <a:defRPr sz="1700" b="1"/>
            </a:lvl5pPr>
            <a:lvl6pPr marL="2285628" indent="0">
              <a:buNone/>
              <a:defRPr sz="1700" b="1"/>
            </a:lvl6pPr>
            <a:lvl7pPr marL="2742754" indent="0">
              <a:buNone/>
              <a:defRPr sz="1700" b="1"/>
            </a:lvl7pPr>
            <a:lvl8pPr marL="3199879" indent="0">
              <a:buNone/>
              <a:defRPr sz="1700" b="1"/>
            </a:lvl8pPr>
            <a:lvl9pPr marL="3657005" indent="0">
              <a:buNone/>
              <a:defRPr sz="1700" b="1"/>
            </a:lvl9pPr>
          </a:lstStyle>
          <a:p>
            <a:pPr lvl="0"/>
            <a:r>
              <a:rPr lang="en-US"/>
              <a:t>Edit Master text styles</a:t>
            </a:r>
          </a:p>
        </p:txBody>
      </p:sp>
      <p:sp>
        <p:nvSpPr>
          <p:cNvPr id="6" name="Content Placeholder 5">
            <a:extLst>
              <a:ext uri="{FF2B5EF4-FFF2-40B4-BE49-F238E27FC236}">
                <a16:creationId xmlns:a16="http://schemas.microsoft.com/office/drawing/2014/main" xmlns="" id="{708E64DA-5F15-4913-B3C5-4683375A7D37}"/>
              </a:ext>
            </a:extLst>
          </p:cNvPr>
          <p:cNvSpPr>
            <a:spLocks noGrp="1"/>
          </p:cNvSpPr>
          <p:nvPr>
            <p:ph sz="quarter" idx="4"/>
          </p:nvPr>
        </p:nvSpPr>
        <p:spPr>
          <a:xfrm>
            <a:off x="6172207" y="2505078"/>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331CE09-B354-4FAF-89D2-39329DAB19AD}"/>
              </a:ext>
            </a:extLst>
          </p:cNvPr>
          <p:cNvSpPr>
            <a:spLocks noGrp="1"/>
          </p:cNvSpPr>
          <p:nvPr>
            <p:ph type="dt" sz="half" idx="10"/>
          </p:nvPr>
        </p:nvSpPr>
        <p:spPr/>
        <p:txBody>
          <a:bodyPr/>
          <a:lstStyle/>
          <a:p>
            <a:fld id="{FF5DAB37-64BB-6349-8110-52CAF0AF060F}" type="datetime1">
              <a:rPr lang="en-US" smtClean="0"/>
              <a:t>12/11/17</a:t>
            </a:fld>
            <a:endParaRPr lang="en-US" dirty="0"/>
          </a:p>
        </p:txBody>
      </p:sp>
      <p:sp>
        <p:nvSpPr>
          <p:cNvPr id="8" name="Footer Placeholder 7">
            <a:extLst>
              <a:ext uri="{FF2B5EF4-FFF2-40B4-BE49-F238E27FC236}">
                <a16:creationId xmlns:a16="http://schemas.microsoft.com/office/drawing/2014/main" xmlns="" id="{13F9E609-3A29-4029-9539-BCCF13BE0D1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B7F6A74-E536-40A7-8EBA-43CC42BFB2C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3199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E0728-D722-4E7E-BF7B-7A7925CE4D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EF3B5D3-FB79-4F9B-BCBB-CE7E97EE34EE}"/>
              </a:ext>
            </a:extLst>
          </p:cNvPr>
          <p:cNvSpPr>
            <a:spLocks noGrp="1"/>
          </p:cNvSpPr>
          <p:nvPr>
            <p:ph type="dt" sz="half" idx="10"/>
          </p:nvPr>
        </p:nvSpPr>
        <p:spPr/>
        <p:txBody>
          <a:bodyPr/>
          <a:lstStyle/>
          <a:p>
            <a:fld id="{6350D156-080F-2B4E-9B2A-E98C6C895B98}" type="datetime1">
              <a:rPr lang="en-US" smtClean="0"/>
              <a:t>12/11/17</a:t>
            </a:fld>
            <a:endParaRPr lang="en-US" dirty="0"/>
          </a:p>
        </p:txBody>
      </p:sp>
      <p:sp>
        <p:nvSpPr>
          <p:cNvPr id="4" name="Footer Placeholder 3">
            <a:extLst>
              <a:ext uri="{FF2B5EF4-FFF2-40B4-BE49-F238E27FC236}">
                <a16:creationId xmlns:a16="http://schemas.microsoft.com/office/drawing/2014/main" xmlns="" id="{220AABA5-F80E-4891-9D04-9D1DF9FE11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1AEAEE96-6AA2-4A82-83A0-6DD46C7C997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271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D944E3-6D81-4118-A39B-5D568D49D218}"/>
              </a:ext>
            </a:extLst>
          </p:cNvPr>
          <p:cNvSpPr>
            <a:spLocks noGrp="1"/>
          </p:cNvSpPr>
          <p:nvPr>
            <p:ph type="dt" sz="half" idx="10"/>
          </p:nvPr>
        </p:nvSpPr>
        <p:spPr/>
        <p:txBody>
          <a:bodyPr/>
          <a:lstStyle/>
          <a:p>
            <a:fld id="{C6AA8CF0-BA5D-E143-AEAE-D143EBD27E81}" type="datetime1">
              <a:rPr lang="en-US" smtClean="0"/>
              <a:t>12/11/17</a:t>
            </a:fld>
            <a:endParaRPr lang="en-US" dirty="0"/>
          </a:p>
        </p:txBody>
      </p:sp>
      <p:sp>
        <p:nvSpPr>
          <p:cNvPr id="3" name="Footer Placeholder 2">
            <a:extLst>
              <a:ext uri="{FF2B5EF4-FFF2-40B4-BE49-F238E27FC236}">
                <a16:creationId xmlns:a16="http://schemas.microsoft.com/office/drawing/2014/main" xmlns="" id="{EA918B6F-C853-416C-BB74-9BF9BE6911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F5B8DE7-D841-4CEF-B836-03B18535F55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636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27CD6-64EE-46AE-A907-84FD02534171}"/>
              </a:ext>
            </a:extLst>
          </p:cNvPr>
          <p:cNvSpPr>
            <a:spLocks noGrp="1"/>
          </p:cNvSpPr>
          <p:nvPr>
            <p:ph type="title"/>
          </p:nvPr>
        </p:nvSpPr>
        <p:spPr>
          <a:xfrm>
            <a:off x="839795" y="457202"/>
            <a:ext cx="3932234"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C54025D-4423-42E2-8A25-D2D98636498D}"/>
              </a:ext>
            </a:extLst>
          </p:cNvPr>
          <p:cNvSpPr>
            <a:spLocks noGrp="1"/>
          </p:cNvSpPr>
          <p:nvPr>
            <p:ph idx="1"/>
          </p:nvPr>
        </p:nvSpPr>
        <p:spPr>
          <a:xfrm>
            <a:off x="5183197" y="987430"/>
            <a:ext cx="6172200" cy="4873625"/>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B134855-A8D5-4170-8887-460CAF5BBD18}"/>
              </a:ext>
            </a:extLst>
          </p:cNvPr>
          <p:cNvSpPr>
            <a:spLocks noGrp="1"/>
          </p:cNvSpPr>
          <p:nvPr>
            <p:ph type="body" sz="half" idx="2"/>
          </p:nvPr>
        </p:nvSpPr>
        <p:spPr>
          <a:xfrm>
            <a:off x="839795" y="2057401"/>
            <a:ext cx="3932234" cy="3811588"/>
          </a:xfrm>
        </p:spPr>
        <p:txBody>
          <a:bodyPr/>
          <a:lstStyle>
            <a:lvl1pPr marL="0" indent="0">
              <a:buNone/>
              <a:defRPr sz="1700"/>
            </a:lvl1pPr>
            <a:lvl2pPr marL="457125" indent="0">
              <a:buNone/>
              <a:defRPr sz="1400"/>
            </a:lvl2pPr>
            <a:lvl3pPr marL="914251" indent="0">
              <a:buNone/>
              <a:defRPr sz="1200"/>
            </a:lvl3pPr>
            <a:lvl4pPr marL="1371376" indent="0">
              <a:buNone/>
              <a:defRPr sz="1100"/>
            </a:lvl4pPr>
            <a:lvl5pPr marL="1828502" indent="0">
              <a:buNone/>
              <a:defRPr sz="1100"/>
            </a:lvl5pPr>
            <a:lvl6pPr marL="2285628" indent="0">
              <a:buNone/>
              <a:defRPr sz="1100"/>
            </a:lvl6pPr>
            <a:lvl7pPr marL="2742754" indent="0">
              <a:buNone/>
              <a:defRPr sz="1100"/>
            </a:lvl7pPr>
            <a:lvl8pPr marL="3199879" indent="0">
              <a:buNone/>
              <a:defRPr sz="1100"/>
            </a:lvl8pPr>
            <a:lvl9pPr marL="3657005"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41E4D48C-756F-45AD-81D7-2F8A5069B528}"/>
              </a:ext>
            </a:extLst>
          </p:cNvPr>
          <p:cNvSpPr>
            <a:spLocks noGrp="1"/>
          </p:cNvSpPr>
          <p:nvPr>
            <p:ph type="dt" sz="half" idx="10"/>
          </p:nvPr>
        </p:nvSpPr>
        <p:spPr/>
        <p:txBody>
          <a:bodyPr/>
          <a:lstStyle/>
          <a:p>
            <a:fld id="{1D67E94B-18DF-0941-ABE9-FF5D686C26F0}" type="datetime1">
              <a:rPr lang="en-US" smtClean="0"/>
              <a:t>12/11/17</a:t>
            </a:fld>
            <a:endParaRPr lang="en-US" dirty="0"/>
          </a:p>
        </p:txBody>
      </p:sp>
      <p:sp>
        <p:nvSpPr>
          <p:cNvPr id="6" name="Footer Placeholder 5">
            <a:extLst>
              <a:ext uri="{FF2B5EF4-FFF2-40B4-BE49-F238E27FC236}">
                <a16:creationId xmlns:a16="http://schemas.microsoft.com/office/drawing/2014/main" xmlns="" id="{8E3F0F99-1CCA-4E58-AB63-43DFEE1C9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5CE9905-91CD-4FF2-9334-468E6FEAF54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186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BDC051-FB88-4BF8-9A06-ECC05BE0B7EE}"/>
              </a:ext>
            </a:extLst>
          </p:cNvPr>
          <p:cNvSpPr>
            <a:spLocks noGrp="1"/>
          </p:cNvSpPr>
          <p:nvPr>
            <p:ph type="title"/>
          </p:nvPr>
        </p:nvSpPr>
        <p:spPr>
          <a:xfrm>
            <a:off x="839795" y="457202"/>
            <a:ext cx="3932234"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6EDDEEA-4B2F-48B0-918C-8809DC7A65DA}"/>
              </a:ext>
            </a:extLst>
          </p:cNvPr>
          <p:cNvSpPr>
            <a:spLocks noGrp="1"/>
          </p:cNvSpPr>
          <p:nvPr>
            <p:ph type="pic" idx="1"/>
          </p:nvPr>
        </p:nvSpPr>
        <p:spPr>
          <a:xfrm>
            <a:off x="5183197" y="987430"/>
            <a:ext cx="6172200" cy="4873625"/>
          </a:xfrm>
        </p:spPr>
        <p:txBody>
          <a:bodyPr/>
          <a:lstStyle>
            <a:lvl1pPr marL="0" indent="0">
              <a:buNone/>
              <a:defRPr sz="3200"/>
            </a:lvl1pPr>
            <a:lvl2pPr marL="457125" indent="0">
              <a:buNone/>
              <a:defRPr sz="2900"/>
            </a:lvl2pPr>
            <a:lvl3pPr marL="914251" indent="0">
              <a:buNone/>
              <a:defRPr sz="2400"/>
            </a:lvl3pPr>
            <a:lvl4pPr marL="1371376" indent="0">
              <a:buNone/>
              <a:defRPr sz="2000"/>
            </a:lvl4pPr>
            <a:lvl5pPr marL="1828502" indent="0">
              <a:buNone/>
              <a:defRPr sz="2000"/>
            </a:lvl5pPr>
            <a:lvl6pPr marL="2285628" indent="0">
              <a:buNone/>
              <a:defRPr sz="2000"/>
            </a:lvl6pPr>
            <a:lvl7pPr marL="2742754" indent="0">
              <a:buNone/>
              <a:defRPr sz="2000"/>
            </a:lvl7pPr>
            <a:lvl8pPr marL="3199879" indent="0">
              <a:buNone/>
              <a:defRPr sz="2000"/>
            </a:lvl8pPr>
            <a:lvl9pPr marL="3657005" indent="0">
              <a:buNone/>
              <a:defRPr sz="2000"/>
            </a:lvl9pPr>
          </a:lstStyle>
          <a:p>
            <a:endParaRPr lang="en-US" dirty="0"/>
          </a:p>
        </p:txBody>
      </p:sp>
      <p:sp>
        <p:nvSpPr>
          <p:cNvPr id="4" name="Text Placeholder 3">
            <a:extLst>
              <a:ext uri="{FF2B5EF4-FFF2-40B4-BE49-F238E27FC236}">
                <a16:creationId xmlns:a16="http://schemas.microsoft.com/office/drawing/2014/main" xmlns="" id="{2A76C61D-768F-42EA-A791-B6A2626C800A}"/>
              </a:ext>
            </a:extLst>
          </p:cNvPr>
          <p:cNvSpPr>
            <a:spLocks noGrp="1"/>
          </p:cNvSpPr>
          <p:nvPr>
            <p:ph type="body" sz="half" idx="2"/>
          </p:nvPr>
        </p:nvSpPr>
        <p:spPr>
          <a:xfrm>
            <a:off x="839795" y="2057401"/>
            <a:ext cx="3932234" cy="3811588"/>
          </a:xfrm>
        </p:spPr>
        <p:txBody>
          <a:bodyPr/>
          <a:lstStyle>
            <a:lvl1pPr marL="0" indent="0">
              <a:buNone/>
              <a:defRPr sz="1700"/>
            </a:lvl1pPr>
            <a:lvl2pPr marL="457125" indent="0">
              <a:buNone/>
              <a:defRPr sz="1400"/>
            </a:lvl2pPr>
            <a:lvl3pPr marL="914251" indent="0">
              <a:buNone/>
              <a:defRPr sz="1200"/>
            </a:lvl3pPr>
            <a:lvl4pPr marL="1371376" indent="0">
              <a:buNone/>
              <a:defRPr sz="1100"/>
            </a:lvl4pPr>
            <a:lvl5pPr marL="1828502" indent="0">
              <a:buNone/>
              <a:defRPr sz="1100"/>
            </a:lvl5pPr>
            <a:lvl6pPr marL="2285628" indent="0">
              <a:buNone/>
              <a:defRPr sz="1100"/>
            </a:lvl6pPr>
            <a:lvl7pPr marL="2742754" indent="0">
              <a:buNone/>
              <a:defRPr sz="1100"/>
            </a:lvl7pPr>
            <a:lvl8pPr marL="3199879" indent="0">
              <a:buNone/>
              <a:defRPr sz="1100"/>
            </a:lvl8pPr>
            <a:lvl9pPr marL="3657005"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B964F631-E0AC-4D65-8F79-C901476B32E2}"/>
              </a:ext>
            </a:extLst>
          </p:cNvPr>
          <p:cNvSpPr>
            <a:spLocks noGrp="1"/>
          </p:cNvSpPr>
          <p:nvPr>
            <p:ph type="dt" sz="half" idx="10"/>
          </p:nvPr>
        </p:nvSpPr>
        <p:spPr/>
        <p:txBody>
          <a:bodyPr/>
          <a:lstStyle/>
          <a:p>
            <a:fld id="{1AEA5BC7-25E9-BF42-AE93-4435C3FAD97F}" type="datetime1">
              <a:rPr lang="en-US" smtClean="0"/>
              <a:t>12/11/17</a:t>
            </a:fld>
            <a:endParaRPr lang="en-US" dirty="0"/>
          </a:p>
        </p:txBody>
      </p:sp>
      <p:sp>
        <p:nvSpPr>
          <p:cNvPr id="6" name="Footer Placeholder 5">
            <a:extLst>
              <a:ext uri="{FF2B5EF4-FFF2-40B4-BE49-F238E27FC236}">
                <a16:creationId xmlns:a16="http://schemas.microsoft.com/office/drawing/2014/main" xmlns="" id="{AEAC4565-CAB2-458C-B43D-16A86CF0AD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212990F-8FE2-49E2-BA86-DB637490D63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92547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94FE37-676E-4FAB-A181-0698BC1AC7F5}"/>
              </a:ext>
            </a:extLst>
          </p:cNvPr>
          <p:cNvSpPr>
            <a:spLocks noGrp="1"/>
          </p:cNvSpPr>
          <p:nvPr>
            <p:ph type="title"/>
          </p:nvPr>
        </p:nvSpPr>
        <p:spPr>
          <a:xfrm>
            <a:off x="838206" y="365128"/>
            <a:ext cx="10515599" cy="1325563"/>
          </a:xfrm>
          <a:prstGeom prst="rect">
            <a:avLst/>
          </a:prstGeom>
        </p:spPr>
        <p:txBody>
          <a:bodyPr vert="horz" lIns="91424" tIns="45712" rIns="91424" bIns="45712"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FD21E4-0FE5-4BD3-B860-33C49B721779}"/>
              </a:ext>
            </a:extLst>
          </p:cNvPr>
          <p:cNvSpPr>
            <a:spLocks noGrp="1"/>
          </p:cNvSpPr>
          <p:nvPr>
            <p:ph type="body" idx="1"/>
          </p:nvPr>
        </p:nvSpPr>
        <p:spPr>
          <a:xfrm>
            <a:off x="838206" y="1825626"/>
            <a:ext cx="10515599" cy="4351337"/>
          </a:xfrm>
          <a:prstGeom prst="rect">
            <a:avLst/>
          </a:prstGeom>
        </p:spPr>
        <p:txBody>
          <a:bodyPr vert="horz" lIns="91424" tIns="45712" rIns="91424" bIns="4571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DD1C07-CC42-479E-A4E0-85C3207D9AB6}"/>
              </a:ext>
            </a:extLst>
          </p:cNvPr>
          <p:cNvSpPr>
            <a:spLocks noGrp="1"/>
          </p:cNvSpPr>
          <p:nvPr>
            <p:ph type="dt" sz="half" idx="2"/>
          </p:nvPr>
        </p:nvSpPr>
        <p:spPr>
          <a:xfrm>
            <a:off x="838203" y="6356356"/>
            <a:ext cx="27432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5D3388A3-FD6D-344D-9B77-B361001ACE9E}" type="datetime1">
              <a:rPr lang="en-US" smtClean="0"/>
              <a:t>12/11/17</a:t>
            </a:fld>
            <a:endParaRPr lang="en-US" dirty="0"/>
          </a:p>
        </p:txBody>
      </p:sp>
      <p:sp>
        <p:nvSpPr>
          <p:cNvPr id="5" name="Footer Placeholder 4">
            <a:extLst>
              <a:ext uri="{FF2B5EF4-FFF2-40B4-BE49-F238E27FC236}">
                <a16:creationId xmlns:a16="http://schemas.microsoft.com/office/drawing/2014/main" xmlns="" id="{A79140DE-0750-47C2-ABB2-003B4AC58327}"/>
              </a:ext>
            </a:extLst>
          </p:cNvPr>
          <p:cNvSpPr>
            <a:spLocks noGrp="1"/>
          </p:cNvSpPr>
          <p:nvPr>
            <p:ph type="ftr" sz="quarter" idx="3"/>
          </p:nvPr>
        </p:nvSpPr>
        <p:spPr>
          <a:xfrm>
            <a:off x="4038607" y="6356356"/>
            <a:ext cx="41148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3309A3D3-1BF5-4145-9C77-E0B9A6F69774}"/>
              </a:ext>
            </a:extLst>
          </p:cNvPr>
          <p:cNvSpPr>
            <a:spLocks noGrp="1"/>
          </p:cNvSpPr>
          <p:nvPr>
            <p:ph type="sldNum" sz="quarter" idx="4"/>
          </p:nvPr>
        </p:nvSpPr>
        <p:spPr>
          <a:xfrm>
            <a:off x="8610602" y="6356356"/>
            <a:ext cx="27432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86669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25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3" indent="-228563" algn="l" defTabSz="914251"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5688" indent="-228563" algn="l" defTabSz="91425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3" indent="-228563" algn="l" defTabSz="91425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39" indent="-228563" algn="l" defTabSz="9142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66" indent="-228563" algn="l" defTabSz="9142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91" indent="-228563" algn="l" defTabSz="9142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17" indent="-228563" algn="l" defTabSz="9142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42" indent="-228563" algn="l" defTabSz="9142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7" indent="-228563" algn="l" defTabSz="9142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6" algn="l" defTabSz="914251" rtl="0" eaLnBrk="1" latinLnBrk="0" hangingPunct="1">
        <a:defRPr sz="1800" kern="1200">
          <a:solidFill>
            <a:schemeClr val="tx1"/>
          </a:solidFill>
          <a:latin typeface="+mn-lt"/>
          <a:ea typeface="+mn-ea"/>
          <a:cs typeface="+mn-cs"/>
        </a:defRPr>
      </a:lvl4pPr>
      <a:lvl5pPr marL="1828502" algn="l" defTabSz="914251" rtl="0" eaLnBrk="1" latinLnBrk="0" hangingPunct="1">
        <a:defRPr sz="1800" kern="1200">
          <a:solidFill>
            <a:schemeClr val="tx1"/>
          </a:solidFill>
          <a:latin typeface="+mn-lt"/>
          <a:ea typeface="+mn-ea"/>
          <a:cs typeface="+mn-cs"/>
        </a:defRPr>
      </a:lvl5pPr>
      <a:lvl6pPr marL="2285628" algn="l" defTabSz="914251" rtl="0" eaLnBrk="1" latinLnBrk="0" hangingPunct="1">
        <a:defRPr sz="1800" kern="1200">
          <a:solidFill>
            <a:schemeClr val="tx1"/>
          </a:solidFill>
          <a:latin typeface="+mn-lt"/>
          <a:ea typeface="+mn-ea"/>
          <a:cs typeface="+mn-cs"/>
        </a:defRPr>
      </a:lvl6pPr>
      <a:lvl7pPr marL="2742754" algn="l" defTabSz="914251" rtl="0" eaLnBrk="1" latinLnBrk="0" hangingPunct="1">
        <a:defRPr sz="1800" kern="1200">
          <a:solidFill>
            <a:schemeClr val="tx1"/>
          </a:solidFill>
          <a:latin typeface="+mn-lt"/>
          <a:ea typeface="+mn-ea"/>
          <a:cs typeface="+mn-cs"/>
        </a:defRPr>
      </a:lvl7pPr>
      <a:lvl8pPr marL="3199879"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https://docs.google.com/forms/d/1U3talrnDrM9dd_odtd5jdtDUEsF0Sc4JROoOz1b3dJ0/prefill" TargetMode="External"/><Relationship Id="rId5" Type="http://schemas.openxmlformats.org/officeDocument/2006/relationships/image" Target="../media/image20.png"/><Relationship Id="rId6" Type="http://schemas.openxmlformats.org/officeDocument/2006/relationships/hyperlink" Target="https://twitter.com/medicine436" TargetMode="External"/><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hyperlink" Target="https://www.youtube.com/watch?v=fZSigFaDNG0" TargetMode="External"/><Relationship Id="rId10" Type="http://schemas.openxmlformats.org/officeDocument/2006/relationships/image" Target="../media/image23.png"/><Relationship Id="rId11"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8.png"/><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1" Type="http://schemas.openxmlformats.org/officeDocument/2006/relationships/diagramLayout" Target="../diagrams/layout7.xml"/><Relationship Id="rId12" Type="http://schemas.openxmlformats.org/officeDocument/2006/relationships/diagramQuickStyle" Target="../diagrams/quickStyle7.xml"/><Relationship Id="rId13" Type="http://schemas.openxmlformats.org/officeDocument/2006/relationships/diagramColors" Target="../diagrams/colors7.xml"/><Relationship Id="rId14" Type="http://schemas.microsoft.com/office/2007/relationships/diagramDrawing" Target="../diagrams/drawing7.xml"/><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diagramData" Target="../diagrams/data6.xml"/><Relationship Id="rId6" Type="http://schemas.openxmlformats.org/officeDocument/2006/relationships/diagramLayout" Target="../diagrams/layout6.xml"/><Relationship Id="rId7" Type="http://schemas.openxmlformats.org/officeDocument/2006/relationships/diagramQuickStyle" Target="../diagrams/quickStyle6.xml"/><Relationship Id="rId8" Type="http://schemas.openxmlformats.org/officeDocument/2006/relationships/diagramColors" Target="../diagrams/colors6.xml"/><Relationship Id="rId9" Type="http://schemas.microsoft.com/office/2007/relationships/diagramDrawing" Target="../diagrams/drawing6.xml"/><Relationship Id="rId10"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4.xml"/><Relationship Id="rId2"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923985" y="521935"/>
            <a:ext cx="8853563" cy="1972695"/>
          </a:xfrm>
        </p:spPr>
        <p:txBody>
          <a:bodyPr>
            <a:normAutofit/>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rPr>
              <a:t>Nutrition Education </a:t>
            </a:r>
            <a:endParaRPr lang="ar-SA" sz="6600"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سداسي 3"/>
          <p:cNvSpPr/>
          <p:nvPr/>
        </p:nvSpPr>
        <p:spPr>
          <a:xfrm>
            <a:off x="9560566" y="80798"/>
            <a:ext cx="2631439" cy="794536"/>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2">
              <a:shade val="50000"/>
            </a:schemeClr>
          </a:lnRef>
          <a:fillRef idx="1">
            <a:schemeClr val="accent2"/>
          </a:fillRef>
          <a:effectRef idx="0">
            <a:schemeClr val="accent2"/>
          </a:effectRef>
          <a:fontRef idx="minor">
            <a:schemeClr val="lt1"/>
          </a:fontRef>
        </p:style>
        <p:txBody>
          <a:bodyPr lIns="91424" tIns="45712" rIns="91424" bIns="45712" rtlCol="1" anchor="ctr"/>
          <a:lstStyle/>
          <a:p>
            <a:pPr algn="ctr"/>
            <a:endParaRPr lang="ar-SA" dirty="0"/>
          </a:p>
        </p:txBody>
      </p:sp>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80796"/>
            <a:ext cx="1427483" cy="1427480"/>
          </a:xfrm>
          <a:prstGeom prst="rect">
            <a:avLst/>
          </a:prstGeom>
        </p:spPr>
      </p:pic>
      <p:pic>
        <p:nvPicPr>
          <p:cNvPr id="13" name="صورة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 y="1508282"/>
            <a:ext cx="2827730" cy="2953407"/>
          </a:xfrm>
          <a:prstGeom prst="rect">
            <a:avLst/>
          </a:prstGeom>
        </p:spPr>
      </p:pic>
      <p:sp>
        <p:nvSpPr>
          <p:cNvPr id="17" name="مربع نص 16"/>
          <p:cNvSpPr txBox="1"/>
          <p:nvPr/>
        </p:nvSpPr>
        <p:spPr>
          <a:xfrm>
            <a:off x="9167261" y="3284197"/>
            <a:ext cx="2923139" cy="124770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24" tIns="45712" rIns="91424" bIns="45712" rtlCol="1">
            <a:spAutoFit/>
          </a:bodyPr>
          <a:lstStyle/>
          <a:p>
            <a:r>
              <a:rPr lang="en-US" dirty="0">
                <a:ln w="0"/>
                <a:solidFill>
                  <a:schemeClr val="tx2">
                    <a:lumMod val="50000"/>
                  </a:schemeClr>
                </a:solidFill>
                <a:effectLst>
                  <a:outerShdw blurRad="38100" dist="25400" dir="5400000" algn="ctr" rotWithShape="0">
                    <a:srgbClr val="6E747A">
                      <a:alpha val="43000"/>
                    </a:srgbClr>
                  </a:outerShdw>
                </a:effectLst>
              </a:rPr>
              <a:t>Color code</a:t>
            </a:r>
          </a:p>
          <a:p>
            <a:r>
              <a:rPr lang="en-US" dirty="0">
                <a:ln w="0"/>
                <a:solidFill>
                  <a:schemeClr val="accent1"/>
                </a:solidFill>
                <a:effectLst>
                  <a:outerShdw blurRad="38100" dist="25400" dir="5400000" algn="ctr" rotWithShape="0">
                    <a:srgbClr val="6E747A">
                      <a:alpha val="43000"/>
                    </a:srgbClr>
                  </a:outerShdw>
                </a:effectLst>
              </a:rPr>
              <a:t>    </a:t>
            </a:r>
            <a:r>
              <a:rPr lang="en-US" dirty="0">
                <a:ln w="0"/>
                <a:solidFill>
                  <a:srgbClr val="FF0000"/>
                </a:solidFill>
                <a:effectLst>
                  <a:outerShdw blurRad="38100" dist="25400" dir="5400000" algn="ctr" rotWithShape="0">
                    <a:srgbClr val="6E747A">
                      <a:alpha val="43000"/>
                    </a:srgbClr>
                  </a:outerShdw>
                </a:effectLst>
              </a:rPr>
              <a:t>Important</a:t>
            </a:r>
            <a:r>
              <a:rPr lang="en-US" dirty="0">
                <a:ln w="0"/>
                <a:solidFill>
                  <a:schemeClr val="accent1"/>
                </a:solidFill>
                <a:effectLst>
                  <a:outerShdw blurRad="38100" dist="25400" dir="5400000" algn="ctr" rotWithShape="0">
                    <a:srgbClr val="6E747A">
                      <a:alpha val="43000"/>
                    </a:srgbClr>
                  </a:outerShdw>
                </a:effectLst>
              </a:rPr>
              <a:t> </a:t>
            </a:r>
          </a:p>
          <a:p>
            <a:r>
              <a:rPr lang="en-US" dirty="0">
                <a:ln w="0"/>
                <a:solidFill>
                  <a:schemeClr val="accent1"/>
                </a:solidFill>
                <a:effectLst>
                  <a:outerShdw blurRad="38100" dist="25400" dir="5400000" algn="ctr" rotWithShape="0">
                    <a:srgbClr val="6E747A">
                      <a:alpha val="43000"/>
                    </a:srgbClr>
                  </a:outerShdw>
                </a:effectLst>
              </a:rPr>
              <a:t>    </a:t>
            </a:r>
            <a:r>
              <a:rPr lang="en-US" dirty="0">
                <a:ln w="0"/>
                <a:solidFill>
                  <a:srgbClr val="2CFE22"/>
                </a:solidFill>
                <a:effectLst>
                  <a:outerShdw blurRad="38100" dist="25400" dir="5400000" algn="ctr" rotWithShape="0">
                    <a:srgbClr val="6E747A">
                      <a:alpha val="43000"/>
                    </a:srgbClr>
                  </a:outerShdw>
                </a:effectLst>
              </a:rPr>
              <a:t>doctor notes</a:t>
            </a:r>
          </a:p>
          <a:p>
            <a:r>
              <a:rPr lang="en-US" dirty="0">
                <a:ln w="0"/>
                <a:solidFill>
                  <a:schemeClr val="accent1"/>
                </a:solidFill>
                <a:effectLst>
                  <a:outerShdw blurRad="38100" dist="25400" dir="5400000" algn="ctr" rotWithShape="0">
                    <a:srgbClr val="6E747A">
                      <a:alpha val="43000"/>
                    </a:srgbClr>
                  </a:outerShdw>
                </a:effectLst>
              </a:rPr>
              <a:t>    </a:t>
            </a:r>
            <a:r>
              <a:rPr lang="en-US" dirty="0">
                <a:ln w="0"/>
                <a:solidFill>
                  <a:schemeClr val="bg1">
                    <a:lumMod val="50000"/>
                  </a:schemeClr>
                </a:solidFill>
                <a:effectLst>
                  <a:outerShdw blurRad="38100" dist="25400" dir="5400000" algn="ctr" rotWithShape="0">
                    <a:srgbClr val="6E747A">
                      <a:alpha val="43000"/>
                    </a:srgbClr>
                  </a:outerShdw>
                </a:effectLst>
              </a:rPr>
              <a:t>Notes/extra explanation </a:t>
            </a:r>
          </a:p>
        </p:txBody>
      </p:sp>
      <p:sp>
        <p:nvSpPr>
          <p:cNvPr id="18" name="مخطط انسيابي: رابط 17"/>
          <p:cNvSpPr/>
          <p:nvPr/>
        </p:nvSpPr>
        <p:spPr>
          <a:xfrm>
            <a:off x="9243467" y="3642449"/>
            <a:ext cx="152401" cy="16256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1" anchor="ctr"/>
          <a:lstStyle/>
          <a:p>
            <a:pPr algn="ctr"/>
            <a:endParaRPr lang="ar-SA" dirty="0"/>
          </a:p>
        </p:txBody>
      </p:sp>
      <p:sp>
        <p:nvSpPr>
          <p:cNvPr id="22" name="مخطط انسيابي: رابط 21"/>
          <p:cNvSpPr/>
          <p:nvPr/>
        </p:nvSpPr>
        <p:spPr>
          <a:xfrm>
            <a:off x="9243467" y="3940911"/>
            <a:ext cx="152401" cy="162560"/>
          </a:xfrm>
          <a:prstGeom prst="flowChartConnector">
            <a:avLst/>
          </a:prstGeom>
          <a:solidFill>
            <a:srgbClr val="2CFE22"/>
          </a:solidFill>
          <a:ln>
            <a:solidFill>
              <a:srgbClr val="2CFE2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1" anchor="ctr"/>
          <a:lstStyle/>
          <a:p>
            <a:pPr algn="ctr"/>
            <a:endParaRPr lang="ar-SA" dirty="0">
              <a:solidFill>
                <a:srgbClr val="92D050"/>
              </a:solidFill>
            </a:endParaRPr>
          </a:p>
        </p:txBody>
      </p:sp>
      <p:sp>
        <p:nvSpPr>
          <p:cNvPr id="23" name="مخطط انسيابي: رابط 22"/>
          <p:cNvSpPr/>
          <p:nvPr/>
        </p:nvSpPr>
        <p:spPr>
          <a:xfrm>
            <a:off x="9243467" y="4212716"/>
            <a:ext cx="152401" cy="162560"/>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1" anchor="ctr"/>
          <a:lstStyle/>
          <a:p>
            <a:pPr algn="ctr"/>
            <a:endParaRPr lang="ar-SA" dirty="0">
              <a:ln>
                <a:solidFill>
                  <a:schemeClr val="bg1">
                    <a:lumMod val="50000"/>
                  </a:schemeClr>
                </a:solidFill>
              </a:ln>
              <a:solidFill>
                <a:schemeClr val="bg1">
                  <a:lumMod val="50000"/>
                </a:schemeClr>
              </a:solidFill>
            </a:endParaRPr>
          </a:p>
        </p:txBody>
      </p:sp>
      <p:pic>
        <p:nvPicPr>
          <p:cNvPr id="12" name="Picture 11" descr="Medcine Tamplate - PowerPoint">
            <a:extLst>
              <a:ext uri="{FF2B5EF4-FFF2-40B4-BE49-F238E27FC236}">
                <a16:creationId xmlns:a16="http://schemas.microsoft.com/office/drawing/2014/main" xmlns="" id="{7D5A1BF9-49B5-46F2-8831-91D8CAA5AE08}"/>
              </a:ext>
            </a:extLst>
          </p:cNvPr>
          <p:cNvPicPr>
            <a:picLocks noChangeAspect="1"/>
          </p:cNvPicPr>
          <p:nvPr/>
        </p:nvPicPr>
        <p:blipFill rotWithShape="1">
          <a:blip r:embed="rId6">
            <a:extLst>
              <a:ext uri="{28A0092B-C50C-407E-A947-70E740481C1C}">
                <a14:useLocalDpi xmlns:a14="http://schemas.microsoft.com/office/drawing/2010/main" val="0"/>
              </a:ext>
            </a:extLst>
          </a:blip>
          <a:srcRect l="23695" t="69837" r="11522" b="6743"/>
          <a:stretch/>
        </p:blipFill>
        <p:spPr>
          <a:xfrm>
            <a:off x="-2763" y="4593769"/>
            <a:ext cx="12194769" cy="2287072"/>
          </a:xfrm>
          <a:prstGeom prst="rect">
            <a:avLst/>
          </a:prstGeom>
        </p:spPr>
      </p:pic>
      <p:pic>
        <p:nvPicPr>
          <p:cNvPr id="2" name="صورة 1"/>
          <p:cNvPicPr>
            <a:picLocks noChangeAspect="1"/>
          </p:cNvPicPr>
          <p:nvPr/>
        </p:nvPicPr>
        <p:blipFill>
          <a:blip r:embed="rId7"/>
          <a:stretch>
            <a:fillRect/>
          </a:stretch>
        </p:blipFill>
        <p:spPr>
          <a:xfrm>
            <a:off x="2723251" y="2421792"/>
            <a:ext cx="10766469" cy="1322947"/>
          </a:xfrm>
          <a:prstGeom prst="rect">
            <a:avLst/>
          </a:prstGeom>
        </p:spPr>
      </p:pic>
      <p:sp>
        <p:nvSpPr>
          <p:cNvPr id="9" name="مربع نص 8"/>
          <p:cNvSpPr txBox="1"/>
          <p:nvPr/>
        </p:nvSpPr>
        <p:spPr>
          <a:xfrm>
            <a:off x="3430466" y="3436012"/>
            <a:ext cx="5134063" cy="1200329"/>
          </a:xfrm>
          <a:prstGeom prst="rect">
            <a:avLst/>
          </a:prstGeom>
          <a:noFill/>
        </p:spPr>
        <p:txBody>
          <a:bodyPr wrap="square" rtlCol="0">
            <a:spAutoFit/>
          </a:bodyPr>
          <a:lstStyle/>
          <a:p>
            <a:pPr>
              <a:buFont typeface="Wingdings" pitchFamily="2" charset="2"/>
              <a:buChar char="§"/>
            </a:pPr>
            <a:r>
              <a:rPr lang="en-US" dirty="0"/>
              <a:t>By the end of the lecture you should able to:</a:t>
            </a:r>
          </a:p>
          <a:p>
            <a:pPr>
              <a:buFont typeface="Wingdings" pitchFamily="2" charset="2"/>
              <a:buChar char="§"/>
            </a:pPr>
            <a:r>
              <a:rPr lang="en-GB" dirty="0"/>
              <a:t>D</a:t>
            </a:r>
            <a:r>
              <a:rPr lang="en-US" dirty="0" err="1"/>
              <a:t>efine</a:t>
            </a:r>
            <a:r>
              <a:rPr lang="en-US" dirty="0"/>
              <a:t> nutrition education.</a:t>
            </a:r>
          </a:p>
          <a:p>
            <a:pPr>
              <a:buFont typeface="Wingdings" pitchFamily="2" charset="2"/>
              <a:buChar char="§"/>
            </a:pPr>
            <a:r>
              <a:rPr lang="en-GB" dirty="0"/>
              <a:t>R</a:t>
            </a:r>
            <a:r>
              <a:rPr lang="en-US" dirty="0" err="1"/>
              <a:t>ecognize</a:t>
            </a:r>
            <a:r>
              <a:rPr lang="en-US" dirty="0"/>
              <a:t> the importance of nutrition education.</a:t>
            </a:r>
          </a:p>
          <a:p>
            <a:pPr>
              <a:buFont typeface="Wingdings" pitchFamily="2" charset="2"/>
              <a:buChar char="§"/>
            </a:pPr>
            <a:r>
              <a:rPr lang="en-GB" dirty="0"/>
              <a:t>U</a:t>
            </a:r>
            <a:r>
              <a:rPr lang="en-US" dirty="0" err="1"/>
              <a:t>nderstand</a:t>
            </a:r>
            <a:r>
              <a:rPr lang="en-US" dirty="0"/>
              <a:t> </a:t>
            </a:r>
            <a:r>
              <a:rPr lang="en-US" dirty="0" err="1"/>
              <a:t>methode</a:t>
            </a:r>
            <a:r>
              <a:rPr lang="en-US" dirty="0"/>
              <a:t> used in nutrition education.</a:t>
            </a:r>
          </a:p>
        </p:txBody>
      </p:sp>
      <p:sp>
        <p:nvSpPr>
          <p:cNvPr id="5" name="Slide Number Placeholder 4"/>
          <p:cNvSpPr>
            <a:spLocks noGrp="1"/>
          </p:cNvSpPr>
          <p:nvPr>
            <p:ph type="sldNum" sz="quarter" idx="12"/>
          </p:nvPr>
        </p:nvSpPr>
        <p:spPr/>
        <p:txBody>
          <a:bodyPr/>
          <a:lstStyle/>
          <a:p>
            <a:fld id="{4FAB73BC-B049-4115-A692-8D63A059BFB8}" type="slidenum">
              <a:rPr lang="en-US" smtClean="0"/>
              <a:pPr/>
              <a:t>1</a:t>
            </a:fld>
            <a:endParaRPr lang="en-US"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0316" y="1572762"/>
            <a:ext cx="1394460" cy="1235964"/>
          </a:xfrm>
          <a:prstGeom prst="rect">
            <a:avLst/>
          </a:prstGeom>
        </p:spPr>
      </p:pic>
    </p:spTree>
    <p:extLst>
      <p:ext uri="{BB962C8B-B14F-4D97-AF65-F5344CB8AC3E}">
        <p14:creationId xmlns:p14="http://schemas.microsoft.com/office/powerpoint/2010/main" val="789123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1712" y="1751013"/>
            <a:ext cx="5181227" cy="369332"/>
          </a:xfrm>
          <a:prstGeom prst="rect">
            <a:avLst/>
          </a:prstGeom>
          <a:noFill/>
        </p:spPr>
        <p:txBody>
          <a:bodyPr wrap="none">
            <a:spAutoFit/>
          </a:bodyPr>
          <a:lstStyle/>
          <a:p>
            <a:pPr algn="r" rtl="1">
              <a:defRPr/>
            </a:pPr>
            <a:r>
              <a:rPr lang="ar-SA" dirty="0">
                <a:solidFill>
                  <a:schemeClr val="accent6">
                    <a:lumMod val="75000"/>
                  </a:schemeClr>
                </a:solidFill>
                <a:latin typeface="Arial" charset="0"/>
                <a:ea typeface="Arial" charset="0"/>
                <a:cs typeface="Arial" charset="0"/>
              </a:rPr>
              <a:t>تقريبا اكثر الناس يا يكونون </a:t>
            </a:r>
            <a:r>
              <a:rPr lang="en-US" dirty="0">
                <a:solidFill>
                  <a:schemeClr val="accent6">
                    <a:lumMod val="75000"/>
                  </a:schemeClr>
                </a:solidFill>
                <a:latin typeface="Arial" charset="0"/>
                <a:ea typeface="Arial" charset="0"/>
                <a:cs typeface="Arial" charset="0"/>
              </a:rPr>
              <a:t>early majority or late majority</a:t>
            </a:r>
          </a:p>
        </p:txBody>
      </p:sp>
      <p:pic>
        <p:nvPicPr>
          <p:cNvPr id="7" name="Picture 2" descr="https://upload.wikimedia.org/wikipedia/commons/thumb/1/11/Diffusion_of_ideas.svg/800px-Diffusion_of_ideas.svg.png"/>
          <p:cNvPicPr>
            <a:picLocks noChangeAspect="1" noChangeArrowheads="1"/>
          </p:cNvPicPr>
          <p:nvPr/>
        </p:nvPicPr>
        <p:blipFill>
          <a:blip r:embed="rId2"/>
          <a:srcRect/>
          <a:stretch>
            <a:fillRect/>
          </a:stretch>
        </p:blipFill>
        <p:spPr bwMode="auto">
          <a:xfrm>
            <a:off x="445379" y="2120345"/>
            <a:ext cx="5877254" cy="2845125"/>
          </a:xfrm>
          <a:prstGeom prst="rect">
            <a:avLst/>
          </a:prstGeom>
          <a:noFill/>
          <a:ln w="9525">
            <a:noFill/>
            <a:miter lim="800000"/>
            <a:headEnd/>
            <a:tailEnd/>
          </a:ln>
        </p:spPr>
      </p:pic>
      <p:sp>
        <p:nvSpPr>
          <p:cNvPr id="10" name="Title 1"/>
          <p:cNvSpPr>
            <a:spLocks noGrp="1"/>
          </p:cNvSpPr>
          <p:nvPr>
            <p:ph type="title"/>
          </p:nvPr>
        </p:nvSpPr>
        <p:spPr>
          <a:xfrm>
            <a:off x="2288515" y="698421"/>
            <a:ext cx="8068235" cy="950259"/>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altLang="ar-SA" b="1" dirty="0">
                <a:solidFill>
                  <a:srgbClr val="FFFF00"/>
                </a:solidFill>
              </a:rPr>
              <a:t>     </a:t>
            </a:r>
            <a:br>
              <a:rPr lang="en-US" altLang="ar-SA" b="1" dirty="0">
                <a:solidFill>
                  <a:srgbClr val="FFFF00"/>
                </a:solidFill>
              </a:rPr>
            </a:br>
            <a:r>
              <a:rPr lang="en-US" altLang="ar-SA" b="1" dirty="0">
                <a:solidFill>
                  <a:srgbClr val="FFFF00"/>
                </a:solidFill>
              </a:rPr>
              <a:t/>
            </a:r>
            <a:br>
              <a:rPr lang="en-US" altLang="ar-SA" b="1" dirty="0">
                <a:solidFill>
                  <a:srgbClr val="FFFF00"/>
                </a:solidFill>
              </a:rPr>
            </a:br>
            <a:r>
              <a:rPr lang="en-US" altLang="ar-SA" b="1" dirty="0">
                <a:solidFill>
                  <a:srgbClr val="FFFF00"/>
                </a:solidFill>
              </a:rPr>
              <a:t/>
            </a:r>
            <a:br>
              <a:rPr lang="en-US" altLang="ar-SA" b="1" dirty="0">
                <a:solidFill>
                  <a:srgbClr val="FFFF00"/>
                </a:solidFill>
              </a:rPr>
            </a:br>
            <a:r>
              <a:rPr lang="en-US" altLang="ar-SA" b="1" dirty="0">
                <a:solidFill>
                  <a:srgbClr val="FFFF00"/>
                </a:solidFill>
              </a:rPr>
              <a:t/>
            </a:r>
            <a:br>
              <a:rPr lang="en-US" altLang="ar-SA" b="1" dirty="0">
                <a:solidFill>
                  <a:srgbClr val="FFFF00"/>
                </a:solidFill>
              </a:rPr>
            </a:br>
            <a:r>
              <a:rPr lang="en-US" altLang="ar-SA" b="1" dirty="0" smtClean="0">
                <a:solidFill>
                  <a:srgbClr val="FFFF00"/>
                </a:solidFill>
              </a:rPr>
              <a:t/>
            </a:r>
            <a:br>
              <a:rPr lang="en-US" altLang="ar-SA" b="1" dirty="0" smtClean="0">
                <a:solidFill>
                  <a:srgbClr val="FFFF00"/>
                </a:solidFill>
              </a:rPr>
            </a:br>
            <a:r>
              <a:rPr lang="en-US" altLang="ar-SA" b="1" dirty="0" smtClean="0">
                <a:solidFill>
                  <a:srgbClr val="FFFF00"/>
                </a:solidFill>
              </a:rPr>
              <a:t> </a:t>
            </a:r>
            <a:r>
              <a:rPr lang="en-US" altLang="ar-SA" b="1" dirty="0"/>
              <a:t>Classes of Adopters </a:t>
            </a:r>
            <a:r>
              <a:rPr lang="en-US" altLang="ar-SA" b="1" dirty="0">
                <a:solidFill>
                  <a:srgbClr val="FFFF00"/>
                </a:solidFill>
              </a:rPr>
              <a:t/>
            </a:r>
            <a:br>
              <a:rPr lang="en-US" altLang="ar-SA" b="1" dirty="0">
                <a:solidFill>
                  <a:srgbClr val="FFFF00"/>
                </a:solidFill>
              </a:rPr>
            </a:br>
            <a:r>
              <a:rPr lang="en-US" altLang="ar-SA" b="1" dirty="0">
                <a:solidFill>
                  <a:srgbClr val="FFFF00"/>
                </a:solidFill>
              </a:rPr>
              <a:t/>
            </a:r>
            <a:br>
              <a:rPr lang="en-US" altLang="ar-SA" b="1" dirty="0">
                <a:solidFill>
                  <a:srgbClr val="FFFF00"/>
                </a:solidFill>
              </a:rPr>
            </a:br>
            <a:r>
              <a:rPr lang="en-US" altLang="ar-SA" b="1" dirty="0">
                <a:solidFill>
                  <a:srgbClr val="FFFF00"/>
                </a:solidFill>
              </a:rPr>
              <a:t/>
            </a:r>
            <a:br>
              <a:rPr lang="en-US" altLang="ar-SA" b="1" dirty="0">
                <a:solidFill>
                  <a:srgbClr val="FFFF00"/>
                </a:solidFill>
              </a:rPr>
            </a:br>
            <a:r>
              <a:rPr lang="en-US" altLang="ar-SA" b="1" dirty="0">
                <a:solidFill>
                  <a:srgbClr val="FFFF00"/>
                </a:solidFill>
              </a:rPr>
              <a:t/>
            </a:r>
            <a:br>
              <a:rPr lang="en-US" altLang="ar-SA" b="1" dirty="0">
                <a:solidFill>
                  <a:srgbClr val="FFFF00"/>
                </a:solidFill>
              </a:rPr>
            </a:br>
            <a:r>
              <a:rPr lang="en-US" altLang="ar-SA" b="1" dirty="0">
                <a:solidFill>
                  <a:srgbClr val="FFFF00"/>
                </a:solidFill>
              </a:rPr>
              <a:t/>
            </a:r>
            <a:br>
              <a:rPr lang="en-US" altLang="ar-SA" b="1" dirty="0">
                <a:solidFill>
                  <a:srgbClr val="FFFF00"/>
                </a:solidFill>
              </a:rPr>
            </a:br>
            <a:endParaRPr lang="en-US" altLang="ar-SA" b="1" dirty="0">
              <a:solidFill>
                <a:srgbClr val="FFFF00"/>
              </a:solidFill>
            </a:endParaRPr>
          </a:p>
        </p:txBody>
      </p:sp>
      <p:pic>
        <p:nvPicPr>
          <p:cNvPr id="5" name="صورة 4">
            <a:extLst>
              <a:ext uri="{FF2B5EF4-FFF2-40B4-BE49-F238E27FC236}">
                <a16:creationId xmlns:a16="http://schemas.microsoft.com/office/drawing/2014/main" xmlns="" id="{0E865CA5-6E59-4034-9CD8-DA1564E469DE}"/>
              </a:ext>
            </a:extLst>
          </p:cNvPr>
          <p:cNvPicPr>
            <a:picLocks noChangeAspect="1"/>
          </p:cNvPicPr>
          <p:nvPr/>
        </p:nvPicPr>
        <p:blipFill>
          <a:blip r:embed="rId3"/>
          <a:stretch>
            <a:fillRect/>
          </a:stretch>
        </p:blipFill>
        <p:spPr>
          <a:xfrm>
            <a:off x="7128258" y="2222678"/>
            <a:ext cx="4618363" cy="2742792"/>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EB1D1443-42B0-4791-A0EA-C39D25361405}"/>
              </a:ext>
            </a:extLst>
          </p:cNvPr>
          <p:cNvSpPr>
            <a:spLocks noGrp="1"/>
          </p:cNvSpPr>
          <p:nvPr>
            <p:ph sz="half" idx="1"/>
          </p:nvPr>
        </p:nvSpPr>
        <p:spPr>
          <a:xfrm>
            <a:off x="520155" y="805210"/>
            <a:ext cx="10196620" cy="4351337"/>
          </a:xfrm>
        </p:spPr>
        <p:txBody>
          <a:bodyPr>
            <a:normAutofit fontScale="25000" lnSpcReduction="20000"/>
          </a:bodyPr>
          <a:lstStyle/>
          <a:p>
            <a:pPr>
              <a:lnSpc>
                <a:spcPct val="170000"/>
              </a:lnSpc>
            </a:pPr>
            <a:r>
              <a:rPr lang="en-US" sz="5600" b="1" dirty="0">
                <a:solidFill>
                  <a:schemeClr val="tx1">
                    <a:lumMod val="95000"/>
                    <a:lumOff val="5000"/>
                  </a:schemeClr>
                </a:solidFill>
                <a:latin typeface="Gill Sans MT" panose="020B0502020104020203" pitchFamily="34" charset="0"/>
              </a:rPr>
              <a:t>Choosing the channels of nutrition education </a:t>
            </a:r>
            <a:r>
              <a:rPr lang="en-US" sz="5600" dirty="0">
                <a:solidFill>
                  <a:schemeClr val="tx1">
                    <a:lumMod val="95000"/>
                    <a:lumOff val="5000"/>
                  </a:schemeClr>
                </a:solidFill>
                <a:latin typeface="Gill Sans MT" panose="020B0502020104020203" pitchFamily="34" charset="0"/>
              </a:rPr>
              <a:t> </a:t>
            </a:r>
          </a:p>
          <a:p>
            <a:pPr>
              <a:lnSpc>
                <a:spcPct val="170000"/>
              </a:lnSpc>
            </a:pPr>
            <a:r>
              <a:rPr lang="en-US" sz="5600" dirty="0">
                <a:solidFill>
                  <a:schemeClr val="tx1">
                    <a:lumMod val="95000"/>
                    <a:lumOff val="5000"/>
                  </a:schemeClr>
                </a:solidFill>
                <a:latin typeface="Gill Sans MT" panose="020B0502020104020203" pitchFamily="34" charset="0"/>
              </a:rPr>
              <a:t>1.Newspapers and publications.</a:t>
            </a:r>
            <a:br>
              <a:rPr lang="en-US" sz="5600" dirty="0">
                <a:solidFill>
                  <a:schemeClr val="tx1">
                    <a:lumMod val="95000"/>
                    <a:lumOff val="5000"/>
                  </a:schemeClr>
                </a:solidFill>
                <a:latin typeface="Gill Sans MT" panose="020B0502020104020203" pitchFamily="34" charset="0"/>
              </a:rPr>
            </a:br>
            <a:r>
              <a:rPr lang="en-US" sz="5600" dirty="0">
                <a:solidFill>
                  <a:schemeClr val="tx1">
                    <a:lumMod val="95000"/>
                    <a:lumOff val="5000"/>
                  </a:schemeClr>
                </a:solidFill>
                <a:latin typeface="Gill Sans MT" panose="020B0502020104020203" pitchFamily="34" charset="0"/>
              </a:rPr>
              <a:t>   2. The radio.</a:t>
            </a:r>
            <a:br>
              <a:rPr lang="en-US" sz="5600" dirty="0">
                <a:solidFill>
                  <a:schemeClr val="tx1">
                    <a:lumMod val="95000"/>
                    <a:lumOff val="5000"/>
                  </a:schemeClr>
                </a:solidFill>
                <a:latin typeface="Gill Sans MT" panose="020B0502020104020203" pitchFamily="34" charset="0"/>
              </a:rPr>
            </a:br>
            <a:r>
              <a:rPr lang="en-US" sz="5600" dirty="0">
                <a:solidFill>
                  <a:schemeClr val="tx1">
                    <a:lumMod val="95000"/>
                    <a:lumOff val="5000"/>
                  </a:schemeClr>
                </a:solidFill>
                <a:latin typeface="Gill Sans MT" panose="020B0502020104020203" pitchFamily="34" charset="0"/>
              </a:rPr>
              <a:t>   3. Television.</a:t>
            </a:r>
            <a:br>
              <a:rPr lang="en-US" sz="5600" dirty="0">
                <a:solidFill>
                  <a:schemeClr val="tx1">
                    <a:lumMod val="95000"/>
                    <a:lumOff val="5000"/>
                  </a:schemeClr>
                </a:solidFill>
                <a:latin typeface="Gill Sans MT" panose="020B0502020104020203" pitchFamily="34" charset="0"/>
              </a:rPr>
            </a:br>
            <a:r>
              <a:rPr lang="en-US" sz="5600" dirty="0">
                <a:solidFill>
                  <a:schemeClr val="tx1">
                    <a:lumMod val="95000"/>
                    <a:lumOff val="5000"/>
                  </a:schemeClr>
                </a:solidFill>
                <a:latin typeface="Gill Sans MT" panose="020B0502020104020203" pitchFamily="34" charset="0"/>
              </a:rPr>
              <a:t>   4. Space stations.</a:t>
            </a:r>
            <a:br>
              <a:rPr lang="en-US" sz="5600" dirty="0">
                <a:solidFill>
                  <a:schemeClr val="tx1">
                    <a:lumMod val="95000"/>
                    <a:lumOff val="5000"/>
                  </a:schemeClr>
                </a:solidFill>
                <a:latin typeface="Gill Sans MT" panose="020B0502020104020203" pitchFamily="34" charset="0"/>
              </a:rPr>
            </a:br>
            <a:r>
              <a:rPr lang="en-US" sz="5600" dirty="0">
                <a:solidFill>
                  <a:schemeClr val="tx1">
                    <a:lumMod val="95000"/>
                    <a:lumOff val="5000"/>
                  </a:schemeClr>
                </a:solidFill>
                <a:latin typeface="Gill Sans MT" panose="020B0502020104020203" pitchFamily="34" charset="0"/>
              </a:rPr>
              <a:t>   5. Telephone and fax.</a:t>
            </a:r>
            <a:br>
              <a:rPr lang="en-US" sz="5600" dirty="0">
                <a:solidFill>
                  <a:schemeClr val="tx1">
                    <a:lumMod val="95000"/>
                    <a:lumOff val="5000"/>
                  </a:schemeClr>
                </a:solidFill>
                <a:latin typeface="Gill Sans MT" panose="020B0502020104020203" pitchFamily="34" charset="0"/>
              </a:rPr>
            </a:br>
            <a:r>
              <a:rPr lang="en-US" sz="5600" dirty="0">
                <a:solidFill>
                  <a:schemeClr val="tx1">
                    <a:lumMod val="95000"/>
                    <a:lumOff val="5000"/>
                  </a:schemeClr>
                </a:solidFill>
                <a:latin typeface="Gill Sans MT" panose="020B0502020104020203" pitchFamily="34" charset="0"/>
              </a:rPr>
              <a:t>   6. Internet.</a:t>
            </a:r>
            <a:endParaRPr lang="ar-SA" sz="5600" dirty="0">
              <a:solidFill>
                <a:schemeClr val="tx1">
                  <a:lumMod val="95000"/>
                  <a:lumOff val="5000"/>
                </a:schemeClr>
              </a:solidFill>
              <a:latin typeface="Gill Sans MT" panose="020B0502020104020203" pitchFamily="34" charset="0"/>
            </a:endParaRPr>
          </a:p>
          <a:p>
            <a:pPr>
              <a:lnSpc>
                <a:spcPct val="170000"/>
              </a:lnSpc>
            </a:pPr>
            <a:r>
              <a:rPr lang="ar-SA" sz="5600" dirty="0">
                <a:solidFill>
                  <a:schemeClr val="accent6">
                    <a:lumMod val="75000"/>
                  </a:schemeClr>
                </a:solidFill>
                <a:latin typeface="Gill Sans MT" panose="020B0502020104020203" pitchFamily="34" charset="0"/>
              </a:rPr>
              <a:t>لازم اعرف هذا الكميونتي وش يصلح له اكثر شي عشان اقدر اوصله</a:t>
            </a:r>
            <a:endParaRPr lang="en-US" sz="5600" dirty="0">
              <a:solidFill>
                <a:schemeClr val="accent6">
                  <a:lumMod val="75000"/>
                </a:schemeClr>
              </a:solidFill>
              <a:latin typeface="Gill Sans MT" panose="020B0502020104020203" pitchFamily="34" charset="0"/>
            </a:endParaRPr>
          </a:p>
          <a:p>
            <a:pPr>
              <a:lnSpc>
                <a:spcPct val="170000"/>
              </a:lnSpc>
            </a:pPr>
            <a:r>
              <a:rPr lang="en-US" sz="5600" b="1" dirty="0">
                <a:solidFill>
                  <a:schemeClr val="tx1">
                    <a:lumMod val="95000"/>
                    <a:lumOff val="5000"/>
                  </a:schemeClr>
                </a:solidFill>
                <a:latin typeface="Gill Sans MT" panose="020B0502020104020203" pitchFamily="34" charset="0"/>
              </a:rPr>
              <a:t>Techniques:</a:t>
            </a:r>
          </a:p>
          <a:p>
            <a:pPr>
              <a:lnSpc>
                <a:spcPct val="170000"/>
              </a:lnSpc>
              <a:buNone/>
            </a:pPr>
            <a:r>
              <a:rPr lang="en-US" sz="5600" b="1" dirty="0">
                <a:solidFill>
                  <a:schemeClr val="tx1">
                    <a:lumMod val="95000"/>
                    <a:lumOff val="5000"/>
                  </a:schemeClr>
                </a:solidFill>
                <a:latin typeface="Gill Sans MT" panose="020B0502020104020203" pitchFamily="34" charset="0"/>
              </a:rPr>
              <a:t>ways that the educator will delivering the massages to the reserve (target groups) </a:t>
            </a:r>
            <a:endParaRPr lang="en-US" sz="5600" dirty="0">
              <a:solidFill>
                <a:schemeClr val="tx1">
                  <a:lumMod val="95000"/>
                  <a:lumOff val="5000"/>
                </a:schemeClr>
              </a:solidFill>
              <a:latin typeface="Gill Sans MT" panose="020B0502020104020203" pitchFamily="34" charset="0"/>
            </a:endParaRPr>
          </a:p>
          <a:p>
            <a:pPr>
              <a:lnSpc>
                <a:spcPct val="170000"/>
              </a:lnSpc>
              <a:buNone/>
            </a:pPr>
            <a:r>
              <a:rPr lang="en-US" sz="5600" dirty="0">
                <a:solidFill>
                  <a:schemeClr val="tx1">
                    <a:lumMod val="95000"/>
                    <a:lumOff val="5000"/>
                  </a:schemeClr>
                </a:solidFill>
                <a:latin typeface="Gill Sans MT" panose="020B0502020104020203" pitchFamily="34" charset="0"/>
              </a:rPr>
              <a:t>    1.lecture     2. seminars.  3. symposium .  4. role play</a:t>
            </a:r>
          </a:p>
          <a:p>
            <a:pPr>
              <a:lnSpc>
                <a:spcPct val="170000"/>
              </a:lnSpc>
              <a:buNone/>
            </a:pPr>
            <a:r>
              <a:rPr lang="en-US" sz="5600" dirty="0">
                <a:solidFill>
                  <a:schemeClr val="tx1">
                    <a:lumMod val="95000"/>
                    <a:lumOff val="5000"/>
                  </a:schemeClr>
                </a:solidFill>
                <a:latin typeface="Gill Sans MT" panose="020B0502020104020203" pitchFamily="34" charset="0"/>
              </a:rPr>
              <a:t>   5. Discussion groups  </a:t>
            </a:r>
            <a:r>
              <a:rPr lang="ar-SA" sz="5600" dirty="0">
                <a:solidFill>
                  <a:schemeClr val="accent6">
                    <a:lumMod val="75000"/>
                  </a:schemeClr>
                </a:solidFill>
                <a:latin typeface="Gill Sans MT" panose="020B0502020104020203" pitchFamily="34" charset="0"/>
              </a:rPr>
              <a:t>مثل انا استخدمت انستقرام فتطلع لي الافكار حقت الطبخ الصحي فلما ارجع للبيت من الدوام وافتح الثلاج وادور اسهل شي اللي هو الخبز مثلا مع جبن او زبده  فول سوداني وهذي اشياء مع الوقت تسمن ، فكان تجيني اشياء بالانستقرام بطريقه اني اجهز اكل بحيث انه لما اجوع القا هلثي فود ، فالطريقه اللي وصلو لي فيها هي الانستقرام</a:t>
            </a:r>
            <a:r>
              <a:rPr lang="ar-SA" sz="5600" dirty="0">
                <a:solidFill>
                  <a:schemeClr val="tx1">
                    <a:lumMod val="95000"/>
                    <a:lumOff val="5000"/>
                  </a:schemeClr>
                </a:solidFill>
                <a:latin typeface="Gill Sans MT" panose="020B0502020104020203" pitchFamily="34" charset="0"/>
              </a:rPr>
              <a:t> </a:t>
            </a:r>
            <a:endParaRPr lang="en-US" sz="5600" dirty="0">
              <a:solidFill>
                <a:schemeClr val="tx1">
                  <a:lumMod val="95000"/>
                  <a:lumOff val="5000"/>
                </a:schemeClr>
              </a:solidFill>
              <a:latin typeface="Gill Sans MT" panose="020B0502020104020203" pitchFamily="34" charset="0"/>
            </a:endParaRPr>
          </a:p>
          <a:p>
            <a:endParaRPr lang="ar-SA" sz="1400" dirty="0">
              <a:solidFill>
                <a:schemeClr val="tx1">
                  <a:lumMod val="95000"/>
                  <a:lumOff val="5000"/>
                </a:schemeClr>
              </a:solidFill>
              <a:latin typeface="Gill Sans MT" panose="020B0502020104020203" pitchFamily="34" charset="0"/>
            </a:endParaRPr>
          </a:p>
        </p:txBody>
      </p:sp>
      <p:pic>
        <p:nvPicPr>
          <p:cNvPr id="4" name="صورة 7">
            <a:extLst>
              <a:ext uri="{FF2B5EF4-FFF2-40B4-BE49-F238E27FC236}">
                <a16:creationId xmlns:a16="http://schemas.microsoft.com/office/drawing/2014/main" xmlns="" id="{EE6070AE-7DFA-462B-8FDF-9B2B09CACDC8}"/>
              </a:ext>
            </a:extLst>
          </p:cNvPr>
          <p:cNvPicPr>
            <a:picLocks noChangeAspect="1"/>
          </p:cNvPicPr>
          <p:nvPr/>
        </p:nvPicPr>
        <p:blipFill rotWithShape="1">
          <a:blip r:embed="rId2">
            <a:extLst>
              <a:ext uri="{28A0092B-C50C-407E-A947-70E740481C1C}">
                <a14:useLocalDpi xmlns:a14="http://schemas.microsoft.com/office/drawing/2010/main" val="0"/>
              </a:ext>
            </a:extLst>
          </a:blip>
          <a:srcRect l="68391" b="67405"/>
          <a:stretch/>
        </p:blipFill>
        <p:spPr>
          <a:xfrm>
            <a:off x="10716771" y="123692"/>
            <a:ext cx="1412876" cy="1363036"/>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837943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xmlns="" id="{3467BB59-80F7-433A-AF47-F4F3BB1CCE43}"/>
              </a:ext>
            </a:extLst>
          </p:cNvPr>
          <p:cNvGraphicFramePr>
            <a:graphicFrameLocks noChangeAspect="1"/>
          </p:cNvGraphicFramePr>
          <p:nvPr>
            <p:extLst>
              <p:ext uri="{D42A27DB-BD31-4B8C-83A1-F6EECF244321}">
                <p14:modId xmlns:p14="http://schemas.microsoft.com/office/powerpoint/2010/main" val="2950020853"/>
              </p:ext>
            </p:extLst>
          </p:nvPr>
        </p:nvGraphicFramePr>
        <p:xfrm>
          <a:off x="0" y="271855"/>
          <a:ext cx="12192000" cy="6857999"/>
        </p:xfrm>
        <a:graphic>
          <a:graphicData uri="http://schemas.openxmlformats.org/presentationml/2006/ole">
            <mc:AlternateContent xmlns:mc="http://schemas.openxmlformats.org/markup-compatibility/2006">
              <mc:Choice xmlns:v="urn:schemas-microsoft-com:vml" Requires="v">
                <p:oleObj spid="_x0000_s2082" name="مستند" r:id="rId4" imgW="10404734" imgH="5416232" progId="Word.Document.12">
                  <p:embed/>
                </p:oleObj>
              </mc:Choice>
              <mc:Fallback>
                <p:oleObj name="مستند" r:id="rId4" imgW="10404734" imgH="5416232" progId="Word.Document.12">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1855"/>
                        <a:ext cx="12192000" cy="6857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176449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F61ED-F023-4197-9A67-3D6E959278A8}"/>
              </a:ext>
            </a:extLst>
          </p:cNvPr>
          <p:cNvSpPr>
            <a:spLocks noGrp="1"/>
          </p:cNvSpPr>
          <p:nvPr>
            <p:ph type="title"/>
          </p:nvPr>
        </p:nvSpPr>
        <p:spPr/>
        <p:txBody>
          <a:bodyPr/>
          <a:lstStyle/>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eflection blurRad="6350" stA="55000" endA="300" endPos="45500" dir="5400000" sy="-100000" algn="bl" rotWithShape="0"/>
                </a:effectLst>
                <a:latin typeface="Agency FB" panose="020B0503020202020204" pitchFamily="34" charset="0"/>
              </a:rPr>
              <a:t>Questions:</a:t>
            </a:r>
          </a:p>
        </p:txBody>
      </p:sp>
      <p:sp>
        <p:nvSpPr>
          <p:cNvPr id="3" name="Content Placeholder 2">
            <a:extLst>
              <a:ext uri="{FF2B5EF4-FFF2-40B4-BE49-F238E27FC236}">
                <a16:creationId xmlns:a16="http://schemas.microsoft.com/office/drawing/2014/main" xmlns="" id="{61485DC6-59D8-4F73-B245-6F3BB34B56DA}"/>
              </a:ext>
            </a:extLst>
          </p:cNvPr>
          <p:cNvSpPr>
            <a:spLocks noGrp="1"/>
          </p:cNvSpPr>
          <p:nvPr>
            <p:ph sz="half" idx="1"/>
          </p:nvPr>
        </p:nvSpPr>
        <p:spPr/>
        <p:txBody>
          <a:bodyPr>
            <a:normAutofit/>
          </a:bodyPr>
          <a:lstStyle/>
          <a:p>
            <a:endParaRPr lang="en-US" sz="1800" dirty="0"/>
          </a:p>
          <a:p>
            <a:pPr marL="0" indent="0">
              <a:buNone/>
            </a:pPr>
            <a:r>
              <a:rPr lang="en-US" sz="1800" b="1" dirty="0">
                <a:solidFill>
                  <a:srgbClr val="FF0000"/>
                </a:solidFill>
              </a:rPr>
              <a:t>Q1:</a:t>
            </a:r>
            <a:r>
              <a:rPr lang="en-US" sz="1800" b="1" dirty="0"/>
              <a:t>Which one of the following consider as nutritional strategy;</a:t>
            </a:r>
          </a:p>
          <a:p>
            <a:pPr marL="0" indent="0">
              <a:buNone/>
            </a:pPr>
            <a:r>
              <a:rPr lang="en-US" sz="1800" dirty="0"/>
              <a:t>A-media   B-available sources   C-food habits   D-non of them</a:t>
            </a:r>
          </a:p>
          <a:p>
            <a:pPr marL="0" indent="0">
              <a:buNone/>
            </a:pPr>
            <a:r>
              <a:rPr lang="en-US" sz="1800" b="1" dirty="0">
                <a:solidFill>
                  <a:srgbClr val="FF0000"/>
                </a:solidFill>
              </a:rPr>
              <a:t>Q2:</a:t>
            </a:r>
            <a:r>
              <a:rPr lang="en-US" sz="1800" b="1" dirty="0"/>
              <a:t>Media is one of important factors that effects the food consumption ?</a:t>
            </a:r>
          </a:p>
          <a:p>
            <a:pPr marL="0" indent="0">
              <a:buNone/>
            </a:pPr>
            <a:r>
              <a:rPr lang="en-US" sz="1800" dirty="0"/>
              <a:t>A-true      B-false </a:t>
            </a:r>
          </a:p>
          <a:p>
            <a:pPr marL="0" indent="0">
              <a:buNone/>
            </a:pPr>
            <a:r>
              <a:rPr lang="en-US" sz="1800" b="1" dirty="0">
                <a:solidFill>
                  <a:srgbClr val="FF0000"/>
                </a:solidFill>
              </a:rPr>
              <a:t>Q3:</a:t>
            </a:r>
            <a:r>
              <a:rPr lang="en-US" sz="1800" b="1" dirty="0"/>
              <a:t>any substance taken into body that help to meet the body needs for energy , maintenance and growth?</a:t>
            </a:r>
          </a:p>
          <a:p>
            <a:pPr marL="0" indent="0">
              <a:buNone/>
            </a:pPr>
            <a:r>
              <a:rPr lang="en-US" sz="1800" dirty="0"/>
              <a:t>A-nutritional strategy     B-food habits   C-food    D-innovation </a:t>
            </a:r>
          </a:p>
          <a:p>
            <a:endParaRPr lang="en-US" dirty="0"/>
          </a:p>
        </p:txBody>
      </p:sp>
      <p:sp>
        <p:nvSpPr>
          <p:cNvPr id="4" name="Content Placeholder 3">
            <a:extLst>
              <a:ext uri="{FF2B5EF4-FFF2-40B4-BE49-F238E27FC236}">
                <a16:creationId xmlns:a16="http://schemas.microsoft.com/office/drawing/2014/main" xmlns="" id="{CAE66395-5092-4899-B1D4-D0B05BE7B099}"/>
              </a:ext>
            </a:extLst>
          </p:cNvPr>
          <p:cNvSpPr>
            <a:spLocks noGrp="1"/>
          </p:cNvSpPr>
          <p:nvPr>
            <p:ph sz="half" idx="2"/>
          </p:nvPr>
        </p:nvSpPr>
        <p:spPr>
          <a:xfrm>
            <a:off x="6172205" y="2506663"/>
            <a:ext cx="5181600" cy="4351337"/>
          </a:xfrm>
        </p:spPr>
        <p:txBody>
          <a:bodyPr>
            <a:normAutofit/>
          </a:bodyPr>
          <a:lstStyle/>
          <a:p>
            <a:pPr marL="0" indent="0">
              <a:buNone/>
            </a:pPr>
            <a:r>
              <a:rPr lang="en-US" sz="1800" b="1" dirty="0">
                <a:solidFill>
                  <a:srgbClr val="FF0000"/>
                </a:solidFill>
              </a:rPr>
              <a:t>Q4:</a:t>
            </a:r>
            <a:r>
              <a:rPr lang="en-US" sz="1800" b="1" dirty="0"/>
              <a:t>The balance between the nutritional requirement and intake is called nutritional education?</a:t>
            </a:r>
          </a:p>
          <a:p>
            <a:pPr marL="0" indent="0">
              <a:buNone/>
            </a:pPr>
            <a:r>
              <a:rPr lang="en-US" sz="1800" dirty="0"/>
              <a:t>A-true         B-false</a:t>
            </a:r>
          </a:p>
          <a:p>
            <a:pPr marL="0" indent="0">
              <a:buNone/>
            </a:pPr>
            <a:r>
              <a:rPr lang="en-US" sz="1800" b="1" dirty="0">
                <a:solidFill>
                  <a:srgbClr val="FF0000"/>
                </a:solidFill>
              </a:rPr>
              <a:t>Q5:</a:t>
            </a:r>
            <a:r>
              <a:rPr lang="en-US" sz="1800" b="1" dirty="0"/>
              <a:t>in developing country the malnutrition is due to?</a:t>
            </a:r>
          </a:p>
          <a:p>
            <a:pPr marL="0" indent="0">
              <a:buNone/>
            </a:pPr>
            <a:r>
              <a:rPr lang="en-US" sz="1800" dirty="0"/>
              <a:t>A-obesity    B-diabetis    C-heart disease    D-no enough food</a:t>
            </a:r>
          </a:p>
          <a:p>
            <a:pPr marL="0" indent="0">
              <a:buNone/>
            </a:pPr>
            <a:r>
              <a:rPr lang="en-US" sz="1800" b="1" dirty="0">
                <a:solidFill>
                  <a:srgbClr val="FF0000"/>
                </a:solidFill>
              </a:rPr>
              <a:t>Q6:</a:t>
            </a:r>
            <a:r>
              <a:rPr lang="en-US" sz="1800" b="1" dirty="0"/>
              <a:t>the cause of malnutrition?</a:t>
            </a:r>
          </a:p>
          <a:p>
            <a:pPr marL="0" indent="0">
              <a:buNone/>
            </a:pPr>
            <a:r>
              <a:rPr lang="en-US" sz="1800" dirty="0"/>
              <a:t>A-ignorance   B-poverty   C-disease   D-all</a:t>
            </a:r>
          </a:p>
          <a:p>
            <a:endParaRPr lang="en-US" dirty="0"/>
          </a:p>
        </p:txBody>
      </p:sp>
      <p:sp>
        <p:nvSpPr>
          <p:cNvPr id="5" name="TextBox 4">
            <a:extLst>
              <a:ext uri="{FF2B5EF4-FFF2-40B4-BE49-F238E27FC236}">
                <a16:creationId xmlns:a16="http://schemas.microsoft.com/office/drawing/2014/main" xmlns="" id="{194E67A9-6E39-4331-AB81-D0EC5B12467D}"/>
              </a:ext>
            </a:extLst>
          </p:cNvPr>
          <p:cNvSpPr txBox="1"/>
          <p:nvPr/>
        </p:nvSpPr>
        <p:spPr>
          <a:xfrm>
            <a:off x="4956316" y="6176964"/>
            <a:ext cx="6679096" cy="369316"/>
          </a:xfrm>
          <a:prstGeom prst="rect">
            <a:avLst/>
          </a:prstGeom>
          <a:noFill/>
        </p:spPr>
        <p:txBody>
          <a:bodyPr wrap="square" lIns="91424" tIns="45712" rIns="91424" bIns="45712" rtlCol="0">
            <a:spAutoFit/>
          </a:bodyPr>
          <a:lstStyle/>
          <a:p>
            <a:pPr algn="r"/>
            <a:r>
              <a:rPr lang="en-US" dirty="0">
                <a:solidFill>
                  <a:schemeClr val="accent1">
                    <a:lumMod val="60000"/>
                    <a:lumOff val="40000"/>
                  </a:schemeClr>
                </a:solidFill>
              </a:rPr>
              <a:t> </a:t>
            </a:r>
            <a:r>
              <a:rPr lang="en-US" sz="1200" dirty="0">
                <a:solidFill>
                  <a:schemeClr val="accent1">
                    <a:lumMod val="60000"/>
                    <a:lumOff val="40000"/>
                  </a:schemeClr>
                </a:solidFill>
              </a:rPr>
              <a:t>1-B 2-A 3-C 4-B 5-D 6-D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3141983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rotWithShape="1">
          <a:blip r:embed="rId2">
            <a:extLst>
              <a:ext uri="{28A0092B-C50C-407E-A947-70E740481C1C}">
                <a14:useLocalDpi xmlns:a14="http://schemas.microsoft.com/office/drawing/2010/main" val="0"/>
              </a:ext>
            </a:extLst>
          </a:blip>
          <a:srcRect r="80944"/>
          <a:stretch/>
        </p:blipFill>
        <p:spPr>
          <a:xfrm>
            <a:off x="2104266" y="1054062"/>
            <a:ext cx="935833" cy="3612263"/>
          </a:xfrm>
        </p:spPr>
      </p:pic>
      <p:pic>
        <p:nvPicPr>
          <p:cNvPr id="4" name="صورة 3"/>
          <p:cNvPicPr>
            <a:picLocks noChangeAspect="1"/>
          </p:cNvPicPr>
          <p:nvPr/>
        </p:nvPicPr>
        <p:blipFill rotWithShape="1">
          <a:blip r:embed="rId3">
            <a:extLst>
              <a:ext uri="{28A0092B-C50C-407E-A947-70E740481C1C}">
                <a14:useLocalDpi xmlns:a14="http://schemas.microsoft.com/office/drawing/2010/main" val="0"/>
              </a:ext>
            </a:extLst>
          </a:blip>
          <a:srcRect t="-407" r="80231" b="407"/>
          <a:stretch/>
        </p:blipFill>
        <p:spPr>
          <a:xfrm>
            <a:off x="6255636" y="1054057"/>
            <a:ext cx="935833" cy="3632760"/>
          </a:xfrm>
          <a:prstGeom prst="rect">
            <a:avLst/>
          </a:prstGeom>
          <a:noFill/>
          <a:ln>
            <a:noFill/>
          </a:ln>
        </p:spPr>
      </p:pic>
      <p:sp>
        <p:nvSpPr>
          <p:cNvPr id="22" name="مربع نص 21"/>
          <p:cNvSpPr txBox="1"/>
          <p:nvPr/>
        </p:nvSpPr>
        <p:spPr>
          <a:xfrm>
            <a:off x="512807" y="824528"/>
            <a:ext cx="5608320" cy="461649"/>
          </a:xfrm>
          <a:prstGeom prst="rect">
            <a:avLst/>
          </a:prstGeom>
          <a:noFill/>
        </p:spPr>
        <p:txBody>
          <a:bodyPr wrap="square" lIns="91424" tIns="45712" rIns="91424" bIns="45712" rtlCol="1">
            <a:spAutoFit/>
          </a:bodyPr>
          <a:lstStyle/>
          <a:p>
            <a:r>
              <a:rPr lang="en-US" sz="2400" dirty="0"/>
              <a:t>TEAM MEMBERS:</a:t>
            </a:r>
            <a:endParaRPr lang="ar-SA" sz="2400" dirty="0"/>
          </a:p>
        </p:txBody>
      </p:sp>
      <p:sp>
        <p:nvSpPr>
          <p:cNvPr id="23" name="مربع نص 22"/>
          <p:cNvSpPr txBox="1"/>
          <p:nvPr/>
        </p:nvSpPr>
        <p:spPr>
          <a:xfrm>
            <a:off x="512807" y="362862"/>
            <a:ext cx="5608320" cy="461649"/>
          </a:xfrm>
          <a:prstGeom prst="rect">
            <a:avLst/>
          </a:prstGeom>
          <a:noFill/>
        </p:spPr>
        <p:txBody>
          <a:bodyPr wrap="square" lIns="91424" tIns="45712" rIns="91424" bIns="45712" rtlCol="1">
            <a:spAutoFit/>
          </a:bodyPr>
          <a:lstStyle/>
          <a:p>
            <a:r>
              <a:rPr lang="en-US" sz="2400" dirty="0"/>
              <a:t>Leaders : Jawaher alkhayyal , naif alziyadi</a:t>
            </a:r>
            <a:endParaRPr lang="ar-SA" sz="2400" dirty="0"/>
          </a:p>
        </p:txBody>
      </p:sp>
      <p:sp>
        <p:nvSpPr>
          <p:cNvPr id="24" name="مربع نص 23"/>
          <p:cNvSpPr txBox="1"/>
          <p:nvPr/>
        </p:nvSpPr>
        <p:spPr>
          <a:xfrm>
            <a:off x="3009034" y="1515728"/>
            <a:ext cx="3342640" cy="2585307"/>
          </a:xfrm>
          <a:prstGeom prst="rect">
            <a:avLst/>
          </a:prstGeom>
          <a:noFill/>
        </p:spPr>
        <p:txBody>
          <a:bodyPr wrap="square" lIns="91424" tIns="45712" rIns="91424" bIns="45712" rtlCol="1">
            <a:spAutoFit/>
          </a:bodyPr>
          <a:lstStyle/>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ar-SA" dirty="0"/>
          </a:p>
        </p:txBody>
      </p:sp>
      <p:sp>
        <p:nvSpPr>
          <p:cNvPr id="25" name="مربع نص 24"/>
          <p:cNvSpPr txBox="1"/>
          <p:nvPr/>
        </p:nvSpPr>
        <p:spPr>
          <a:xfrm>
            <a:off x="7173986" y="2181474"/>
            <a:ext cx="3342640" cy="3693303"/>
          </a:xfrm>
          <a:prstGeom prst="rect">
            <a:avLst/>
          </a:prstGeom>
          <a:noFill/>
        </p:spPr>
        <p:txBody>
          <a:bodyPr wrap="square" lIns="91424" tIns="45712" rIns="91424" bIns="45712" rtlCol="1">
            <a:spAutoFit/>
          </a:bodyPr>
          <a:lstStyle/>
          <a:p>
            <a:r>
              <a:rPr lang="en-US" dirty="0"/>
              <a:t>Ebtisam almutairi</a:t>
            </a:r>
          </a:p>
          <a:p>
            <a:r>
              <a:rPr lang="en-US" dirty="0"/>
              <a:t>Reem alshathri</a:t>
            </a:r>
          </a:p>
          <a:p>
            <a:r>
              <a:rPr lang="en-US" dirty="0"/>
              <a:t>Monera alayuni</a:t>
            </a:r>
          </a:p>
          <a:p>
            <a:r>
              <a:rPr lang="en-US" dirty="0"/>
              <a:t>Aroob alhuthail</a:t>
            </a:r>
          </a:p>
          <a:p>
            <a:r>
              <a:rPr lang="en-US" dirty="0"/>
              <a:t>Anwar alajmi </a:t>
            </a:r>
          </a:p>
          <a:p>
            <a:r>
              <a:rPr lang="en-US" dirty="0"/>
              <a:t>Njoud alenezy</a:t>
            </a:r>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en-US" dirty="0"/>
          </a:p>
          <a:p>
            <a:pPr marL="285703" indent="-285703">
              <a:buFont typeface="Arial" panose="020B0604020202020204" pitchFamily="34" charset="0"/>
              <a:buChar char="•"/>
            </a:pPr>
            <a:endParaRPr lang="ar-SA" dirty="0"/>
          </a:p>
        </p:txBody>
      </p:sp>
      <p:sp>
        <p:nvSpPr>
          <p:cNvPr id="28" name="مربع نص 27"/>
          <p:cNvSpPr txBox="1"/>
          <p:nvPr/>
        </p:nvSpPr>
        <p:spPr>
          <a:xfrm>
            <a:off x="8705206" y="4555639"/>
            <a:ext cx="3403600" cy="923314"/>
          </a:xfrm>
          <a:prstGeom prst="rect">
            <a:avLst/>
          </a:prstGeom>
          <a:noFill/>
        </p:spPr>
        <p:txBody>
          <a:bodyPr wrap="square" lIns="91424" tIns="45712" rIns="91424" bIns="45712" rtlCol="1">
            <a:spAutoFit/>
          </a:bodyPr>
          <a:lstStyle/>
          <a:p>
            <a:r>
              <a:rPr lang="en-US" dirty="0"/>
              <a:t>References :</a:t>
            </a:r>
          </a:p>
          <a:p>
            <a:r>
              <a:rPr lang="en-US" dirty="0"/>
              <a:t>Girls &amp; Boys slides </a:t>
            </a:r>
          </a:p>
          <a:p>
            <a:endParaRPr lang="ar-SA" dirty="0"/>
          </a:p>
        </p:txBody>
      </p:sp>
      <p:pic>
        <p:nvPicPr>
          <p:cNvPr id="29" name="صورة 2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7" y="4215392"/>
            <a:ext cx="573506" cy="573505"/>
          </a:xfrm>
          <a:prstGeom prst="rect">
            <a:avLst/>
          </a:prstGeom>
        </p:spPr>
      </p:pic>
      <p:pic>
        <p:nvPicPr>
          <p:cNvPr id="31" name="صورة 30">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694" y="5417089"/>
            <a:ext cx="573506" cy="573505"/>
          </a:xfrm>
          <a:prstGeom prst="rect">
            <a:avLst/>
          </a:prstGeom>
        </p:spPr>
      </p:pic>
      <p:pic>
        <p:nvPicPr>
          <p:cNvPr id="33" name="صورة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99" y="4788896"/>
            <a:ext cx="609599" cy="628193"/>
          </a:xfrm>
          <a:prstGeom prst="rect">
            <a:avLst/>
          </a:prstGeom>
        </p:spPr>
      </p:pic>
      <p:pic>
        <p:nvPicPr>
          <p:cNvPr id="34" name="صورة 33">
            <a:hlinkClick r:id="rId9"/>
          </p:cNvPr>
          <p:cNvPicPr>
            <a:picLocks noChangeAspect="1"/>
          </p:cNvPicPr>
          <p:nvPr/>
        </p:nvPicPr>
        <p:blipFill rotWithShape="1">
          <a:blip r:embed="rId10">
            <a:extLst>
              <a:ext uri="{28A0092B-C50C-407E-A947-70E740481C1C}">
                <a14:useLocalDpi xmlns:a14="http://schemas.microsoft.com/office/drawing/2010/main" val="0"/>
              </a:ext>
            </a:extLst>
          </a:blip>
          <a:srcRect l="39295" t="34966" r="37526" b="35647"/>
          <a:stretch/>
        </p:blipFill>
        <p:spPr>
          <a:xfrm>
            <a:off x="135692" y="6214135"/>
            <a:ext cx="609602" cy="396766"/>
          </a:xfrm>
          <a:prstGeom prst="rect">
            <a:avLst/>
          </a:prstGeom>
        </p:spPr>
      </p:pic>
      <p:pic>
        <p:nvPicPr>
          <p:cNvPr id="35" name="صورة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93088" y="66667"/>
            <a:ext cx="1515721" cy="1515721"/>
          </a:xfrm>
          <a:prstGeom prst="rect">
            <a:avLst/>
          </a:prstGeom>
        </p:spPr>
      </p:pic>
      <p:sp>
        <p:nvSpPr>
          <p:cNvPr id="2" name="TextBox 1">
            <a:extLst>
              <a:ext uri="{FF2B5EF4-FFF2-40B4-BE49-F238E27FC236}">
                <a16:creationId xmlns:a16="http://schemas.microsoft.com/office/drawing/2014/main" xmlns="" id="{B4DFA206-2F93-464E-BE49-5C4C46331BB2}"/>
              </a:ext>
            </a:extLst>
          </p:cNvPr>
          <p:cNvSpPr txBox="1"/>
          <p:nvPr/>
        </p:nvSpPr>
        <p:spPr>
          <a:xfrm>
            <a:off x="745298" y="4339509"/>
            <a:ext cx="2601413" cy="369316"/>
          </a:xfrm>
          <a:prstGeom prst="rect">
            <a:avLst/>
          </a:prstGeom>
          <a:noFill/>
        </p:spPr>
        <p:txBody>
          <a:bodyPr wrap="square" lIns="91424" tIns="45712" rIns="91424" bIns="45712" rtlCol="0">
            <a:spAutoFit/>
          </a:bodyPr>
          <a:lstStyle/>
          <a:p>
            <a:r>
              <a:rPr lang="en-US" dirty="0"/>
              <a:t>Feedback </a:t>
            </a:r>
          </a:p>
        </p:txBody>
      </p:sp>
      <p:sp>
        <p:nvSpPr>
          <p:cNvPr id="3" name="TextBox 2">
            <a:extLst>
              <a:ext uri="{FF2B5EF4-FFF2-40B4-BE49-F238E27FC236}">
                <a16:creationId xmlns:a16="http://schemas.microsoft.com/office/drawing/2014/main" xmlns="" id="{F91A84BF-7209-45DC-BACD-93C49A6DFABD}"/>
              </a:ext>
            </a:extLst>
          </p:cNvPr>
          <p:cNvSpPr txBox="1"/>
          <p:nvPr/>
        </p:nvSpPr>
        <p:spPr>
          <a:xfrm>
            <a:off x="749659" y="4884914"/>
            <a:ext cx="2834640" cy="369316"/>
          </a:xfrm>
          <a:prstGeom prst="rect">
            <a:avLst/>
          </a:prstGeom>
          <a:noFill/>
        </p:spPr>
        <p:txBody>
          <a:bodyPr wrap="square" lIns="91424" tIns="45712" rIns="91424" bIns="45712" rtlCol="0">
            <a:spAutoFit/>
          </a:bodyPr>
          <a:lstStyle/>
          <a:p>
            <a:r>
              <a:rPr lang="en-US" dirty="0"/>
              <a:t>medicine436@gmail.com</a:t>
            </a:r>
          </a:p>
        </p:txBody>
      </p:sp>
      <p:sp>
        <p:nvSpPr>
          <p:cNvPr id="6" name="TextBox 5">
            <a:extLst>
              <a:ext uri="{FF2B5EF4-FFF2-40B4-BE49-F238E27FC236}">
                <a16:creationId xmlns:a16="http://schemas.microsoft.com/office/drawing/2014/main" xmlns="" id="{8566B06B-5BE2-4B50-868E-A5D8276DD350}"/>
              </a:ext>
            </a:extLst>
          </p:cNvPr>
          <p:cNvSpPr txBox="1"/>
          <p:nvPr/>
        </p:nvSpPr>
        <p:spPr>
          <a:xfrm>
            <a:off x="673103" y="5477771"/>
            <a:ext cx="2601413" cy="369316"/>
          </a:xfrm>
          <a:prstGeom prst="rect">
            <a:avLst/>
          </a:prstGeom>
          <a:noFill/>
        </p:spPr>
        <p:txBody>
          <a:bodyPr wrap="square" lIns="91424" tIns="45712" rIns="91424" bIns="45712" rtlCol="0">
            <a:spAutoFit/>
          </a:bodyPr>
          <a:lstStyle/>
          <a:p>
            <a:r>
              <a:rPr lang="en-US" dirty="0" smtClean="0"/>
              <a:t>@medicine436</a:t>
            </a:r>
            <a:endParaRPr lang="en-US" dirty="0"/>
          </a:p>
        </p:txBody>
      </p:sp>
      <p:sp>
        <p:nvSpPr>
          <p:cNvPr id="7" name="TextBox 6">
            <a:extLst>
              <a:ext uri="{FF2B5EF4-FFF2-40B4-BE49-F238E27FC236}">
                <a16:creationId xmlns:a16="http://schemas.microsoft.com/office/drawing/2014/main" xmlns="" id="{184B8A06-65B6-4299-95E2-99091BECA7B0}"/>
              </a:ext>
            </a:extLst>
          </p:cNvPr>
          <p:cNvSpPr txBox="1"/>
          <p:nvPr/>
        </p:nvSpPr>
        <p:spPr>
          <a:xfrm>
            <a:off x="745298" y="6214137"/>
            <a:ext cx="2601413" cy="369316"/>
          </a:xfrm>
          <a:prstGeom prst="rect">
            <a:avLst/>
          </a:prstGeom>
          <a:noFill/>
        </p:spPr>
        <p:txBody>
          <a:bodyPr wrap="square" lIns="91424" tIns="45712" rIns="91424" bIns="45712" rtlCol="0">
            <a:spAutoFit/>
          </a:bodyPr>
          <a:lstStyle/>
          <a:p>
            <a:r>
              <a:rPr lang="en-US" dirty="0"/>
              <a:t>recommended video:</a:t>
            </a:r>
          </a:p>
        </p:txBody>
      </p:sp>
      <p:sp>
        <p:nvSpPr>
          <p:cNvPr id="8" name="Slide Number Placeholder 7"/>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207986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8" y="2"/>
            <a:ext cx="7522666" cy="1307080"/>
          </a:xfrm>
        </p:spPr>
        <p:txBody>
          <a:bodyPr/>
          <a:lstStyle/>
          <a:p>
            <a:r>
              <a:rPr lang="en-GB" dirty="0"/>
              <a:t>Definition of nutrition education.</a:t>
            </a:r>
            <a:endParaRPr lang="ar-SA" dirty="0"/>
          </a:p>
        </p:txBody>
      </p:sp>
      <p:pic>
        <p:nvPicPr>
          <p:cNvPr id="9" name="صورة 6">
            <a:extLst>
              <a:ext uri="{FF2B5EF4-FFF2-40B4-BE49-F238E27FC236}">
                <a16:creationId xmlns:a16="http://schemas.microsoft.com/office/drawing/2014/main" xmlns="" id="{FEC60331-9811-4435-BBFA-2280170CD349}"/>
              </a:ext>
            </a:extLst>
          </p:cNvPr>
          <p:cNvPicPr>
            <a:picLocks noChangeAspect="1"/>
          </p:cNvPicPr>
          <p:nvPr/>
        </p:nvPicPr>
        <p:blipFill rotWithShape="1">
          <a:blip r:embed="rId2">
            <a:extLst>
              <a:ext uri="{28A0092B-C50C-407E-A947-70E740481C1C}">
                <a14:useLocalDpi xmlns:a14="http://schemas.microsoft.com/office/drawing/2010/main" val="0"/>
              </a:ext>
            </a:extLst>
          </a:blip>
          <a:srcRect l="4556" t="5115" r="65467" b="64014"/>
          <a:stretch/>
        </p:blipFill>
        <p:spPr>
          <a:xfrm>
            <a:off x="5292319" y="50477"/>
            <a:ext cx="1229333" cy="1363036"/>
          </a:xfrm>
          <a:prstGeom prst="rect">
            <a:avLst/>
          </a:prstGeom>
        </p:spPr>
      </p:pic>
      <p:graphicFrame>
        <p:nvGraphicFramePr>
          <p:cNvPr id="7" name="Diagram 6">
            <a:extLst>
              <a:ext uri="{FF2B5EF4-FFF2-40B4-BE49-F238E27FC236}">
                <a16:creationId xmlns:a16="http://schemas.microsoft.com/office/drawing/2014/main" xmlns="" id="{E8B89B1E-3171-4D1D-A69A-CD46D7DD5F9E}"/>
              </a:ext>
            </a:extLst>
          </p:cNvPr>
          <p:cNvGraphicFramePr/>
          <p:nvPr>
            <p:extLst>
              <p:ext uri="{D42A27DB-BD31-4B8C-83A1-F6EECF244321}">
                <p14:modId xmlns:p14="http://schemas.microsoft.com/office/powerpoint/2010/main" val="1438060307"/>
              </p:ext>
            </p:extLst>
          </p:nvPr>
        </p:nvGraphicFramePr>
        <p:xfrm>
          <a:off x="59762" y="1050159"/>
          <a:ext cx="7661832" cy="531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32931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1">
            <a:extLst>
              <a:ext uri="{FF2B5EF4-FFF2-40B4-BE49-F238E27FC236}">
                <a16:creationId xmlns:a16="http://schemas.microsoft.com/office/drawing/2014/main" xmlns="" id="{131AF476-100C-47D0-A187-8FFE8EC70CFC}"/>
              </a:ext>
            </a:extLst>
          </p:cNvPr>
          <p:cNvGraphicFramePr>
            <a:graphicFrameLocks noGrp="1"/>
          </p:cNvGraphicFramePr>
          <p:nvPr>
            <p:ph sz="half" idx="1"/>
            <p:extLst>
              <p:ext uri="{D42A27DB-BD31-4B8C-83A1-F6EECF244321}">
                <p14:modId xmlns:p14="http://schemas.microsoft.com/office/powerpoint/2010/main" val="2792935569"/>
              </p:ext>
            </p:extLst>
          </p:nvPr>
        </p:nvGraphicFramePr>
        <p:xfrm>
          <a:off x="735106" y="0"/>
          <a:ext cx="5020245" cy="3872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2">
            <a:extLst>
              <a:ext uri="{FF2B5EF4-FFF2-40B4-BE49-F238E27FC236}">
                <a16:creationId xmlns:a16="http://schemas.microsoft.com/office/drawing/2014/main" xmlns="" id="{2293A029-8DF7-4B76-8480-771240F4A6AE}"/>
              </a:ext>
            </a:extLst>
          </p:cNvPr>
          <p:cNvSpPr txBox="1"/>
          <p:nvPr/>
        </p:nvSpPr>
        <p:spPr>
          <a:xfrm>
            <a:off x="936230" y="1600252"/>
            <a:ext cx="1938130" cy="400093"/>
          </a:xfrm>
          <a:prstGeom prst="rect">
            <a:avLst/>
          </a:prstGeom>
          <a:noFill/>
        </p:spPr>
        <p:txBody>
          <a:bodyPr wrap="square" lIns="91424" tIns="45712" rIns="91424" bIns="45712" rtlCol="1">
            <a:spAutoFit/>
          </a:bodyPr>
          <a:lstStyle/>
          <a:p>
            <a:r>
              <a:rPr lang="en-GB" sz="2000" b="1" dirty="0">
                <a:latin typeface="Gill Sans MT" panose="020B0502020104020203" pitchFamily="34" charset="0"/>
              </a:rPr>
              <a:t>Malnutrition</a:t>
            </a:r>
            <a:endParaRPr lang="ar-SA" sz="2000" b="1" dirty="0">
              <a:latin typeface="Gill Sans MT" panose="020B0502020104020203" pitchFamily="34" charset="0"/>
            </a:endParaRPr>
          </a:p>
        </p:txBody>
      </p:sp>
      <p:pic>
        <p:nvPicPr>
          <p:cNvPr id="9" name="Picture 24">
            <a:extLst>
              <a:ext uri="{FF2B5EF4-FFF2-40B4-BE49-F238E27FC236}">
                <a16:creationId xmlns:a16="http://schemas.microsoft.com/office/drawing/2014/main" xmlns="" id="{E233B8A0-3F00-41C5-9BD3-669587950742}"/>
              </a:ext>
            </a:extLst>
          </p:cNvPr>
          <p:cNvPicPr>
            <a:picLocks noChangeAspect="1" noChangeArrowheads="1"/>
          </p:cNvPicPr>
          <p:nvPr/>
        </p:nvPicPr>
        <p:blipFill>
          <a:blip r:embed="rId7" cstate="print"/>
          <a:srcRect/>
          <a:stretch>
            <a:fillRect/>
          </a:stretch>
        </p:blipFill>
        <p:spPr bwMode="auto">
          <a:xfrm>
            <a:off x="5864091" y="500937"/>
            <a:ext cx="5181600" cy="4046010"/>
          </a:xfrm>
          <a:prstGeom prst="rect">
            <a:avLst/>
          </a:prstGeom>
          <a:noFill/>
          <a:ln w="9525">
            <a:noFill/>
            <a:miter lim="800000"/>
            <a:headEnd/>
            <a:tailEnd/>
          </a:ln>
        </p:spPr>
      </p:pic>
      <p:sp>
        <p:nvSpPr>
          <p:cNvPr id="10" name="TextBox 9">
            <a:extLst>
              <a:ext uri="{FF2B5EF4-FFF2-40B4-BE49-F238E27FC236}">
                <a16:creationId xmlns:a16="http://schemas.microsoft.com/office/drawing/2014/main" xmlns="" id="{2B12AC36-055D-4E30-85E3-B427076A8E43}"/>
              </a:ext>
            </a:extLst>
          </p:cNvPr>
          <p:cNvSpPr txBox="1"/>
          <p:nvPr/>
        </p:nvSpPr>
        <p:spPr>
          <a:xfrm>
            <a:off x="6810849" y="977034"/>
            <a:ext cx="3288090" cy="307760"/>
          </a:xfrm>
          <a:prstGeom prst="rect">
            <a:avLst/>
          </a:prstGeom>
          <a:noFill/>
          <a:ln>
            <a:solidFill>
              <a:schemeClr val="accent6">
                <a:lumMod val="75000"/>
              </a:schemeClr>
            </a:solidFill>
          </a:ln>
        </p:spPr>
        <p:txBody>
          <a:bodyPr wrap="square" lIns="91424" tIns="45712" rIns="91424" bIns="45712" rtlCol="0">
            <a:spAutoFit/>
          </a:bodyPr>
          <a:lstStyle/>
          <a:p>
            <a:pPr algn="ctr"/>
            <a:r>
              <a:rPr lang="en-US" sz="1400" dirty="0">
                <a:solidFill>
                  <a:schemeClr val="accent6">
                    <a:lumMod val="75000"/>
                  </a:schemeClr>
                </a:solidFill>
              </a:rPr>
              <a:t>Any imbalance will lead to malnutrition</a:t>
            </a:r>
          </a:p>
        </p:txBody>
      </p:sp>
      <p:graphicFrame>
        <p:nvGraphicFramePr>
          <p:cNvPr id="2" name="Diagram 1">
            <a:extLst>
              <a:ext uri="{FF2B5EF4-FFF2-40B4-BE49-F238E27FC236}">
                <a16:creationId xmlns:a16="http://schemas.microsoft.com/office/drawing/2014/main" xmlns="" id="{D1FDE9CD-B8CA-4B7A-8DD0-0B3D7571A467}"/>
              </a:ext>
            </a:extLst>
          </p:cNvPr>
          <p:cNvGraphicFramePr/>
          <p:nvPr>
            <p:extLst>
              <p:ext uri="{D42A27DB-BD31-4B8C-83A1-F6EECF244321}">
                <p14:modId xmlns:p14="http://schemas.microsoft.com/office/powerpoint/2010/main" val="1937110965"/>
              </p:ext>
            </p:extLst>
          </p:nvPr>
        </p:nvGraphicFramePr>
        <p:xfrm>
          <a:off x="-115371" y="3872752"/>
          <a:ext cx="11958923" cy="30446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522057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xmlns="" id="{9776E53D-A35B-4960-B73D-15F4CE58DCBB}"/>
              </a:ext>
            </a:extLst>
          </p:cNvPr>
          <p:cNvSpPr>
            <a:spLocks noGrp="1"/>
          </p:cNvSpPr>
          <p:nvPr>
            <p:ph sz="half" idx="2"/>
          </p:nvPr>
        </p:nvSpPr>
        <p:spPr>
          <a:xfrm>
            <a:off x="377691" y="534966"/>
            <a:ext cx="5646595" cy="6003235"/>
          </a:xfrm>
        </p:spPr>
        <p:txBody>
          <a:bodyPr>
            <a:noAutofit/>
          </a:bodyPr>
          <a:lstStyle/>
          <a:p>
            <a:pPr marL="0" indent="0">
              <a:buNone/>
            </a:pPr>
            <a:endParaRPr lang="en-US" sz="1800" dirty="0">
              <a:solidFill>
                <a:schemeClr val="tx1">
                  <a:lumMod val="95000"/>
                  <a:lumOff val="5000"/>
                </a:schemeClr>
              </a:solidFill>
              <a:latin typeface="Gill Sans MT" panose="020B0502020104020203" pitchFamily="34" charset="0"/>
            </a:endParaRPr>
          </a:p>
          <a:p>
            <a:endParaRPr lang="ar-SA" sz="1800" dirty="0"/>
          </a:p>
        </p:txBody>
      </p:sp>
      <p:pic>
        <p:nvPicPr>
          <p:cNvPr id="9" name="صورة 5">
            <a:extLst>
              <a:ext uri="{FF2B5EF4-FFF2-40B4-BE49-F238E27FC236}">
                <a16:creationId xmlns:a16="http://schemas.microsoft.com/office/drawing/2014/main" xmlns="" id="{4DB4F4A9-1D95-4D5F-AAF8-015B11B5BD59}"/>
              </a:ext>
            </a:extLst>
          </p:cNvPr>
          <p:cNvPicPr>
            <a:picLocks noChangeAspect="1"/>
          </p:cNvPicPr>
          <p:nvPr/>
        </p:nvPicPr>
        <p:blipFill rotWithShape="1">
          <a:blip r:embed="rId2">
            <a:extLst>
              <a:ext uri="{28A0092B-C50C-407E-A947-70E740481C1C}">
                <a14:useLocalDpi xmlns:a14="http://schemas.microsoft.com/office/drawing/2010/main" val="0"/>
              </a:ext>
            </a:extLst>
          </a:blip>
          <a:srcRect l="35422" t="14166" r="30775" b="55589"/>
          <a:stretch/>
        </p:blipFill>
        <p:spPr>
          <a:xfrm>
            <a:off x="10387985" y="22864"/>
            <a:ext cx="1804020" cy="1363036"/>
          </a:xfrm>
          <a:prstGeom prst="rect">
            <a:avLst/>
          </a:prstGeom>
        </p:spPr>
      </p:pic>
      <p:sp>
        <p:nvSpPr>
          <p:cNvPr id="5" name="مستطيل 4"/>
          <p:cNvSpPr/>
          <p:nvPr/>
        </p:nvSpPr>
        <p:spPr>
          <a:xfrm>
            <a:off x="6113929" y="484095"/>
            <a:ext cx="5701553" cy="4462744"/>
          </a:xfrm>
          <a:prstGeom prst="rect">
            <a:avLst/>
          </a:prstGeom>
        </p:spPr>
        <p:txBody>
          <a:bodyPr wrap="square" lIns="91424" tIns="45712" rIns="91424" bIns="45712">
            <a:spAutoFit/>
          </a:bodyPr>
          <a:lstStyle/>
          <a:p>
            <a:r>
              <a:rPr lang="en-GB" sz="1600" b="1" dirty="0">
                <a:solidFill>
                  <a:schemeClr val="tx1">
                    <a:lumMod val="95000"/>
                    <a:lumOff val="5000"/>
                  </a:schemeClr>
                </a:solidFill>
                <a:latin typeface="Gill Sans MT" panose="020B0502020104020203" pitchFamily="34" charset="0"/>
              </a:rPr>
              <a:t>A</a:t>
            </a:r>
            <a:r>
              <a:rPr lang="en-US" sz="1600" b="1" dirty="0">
                <a:solidFill>
                  <a:schemeClr val="tx1">
                    <a:lumMod val="95000"/>
                    <a:lumOff val="5000"/>
                  </a:schemeClr>
                </a:solidFill>
                <a:latin typeface="Gill Sans MT" panose="020B0502020104020203" pitchFamily="34" charset="0"/>
              </a:rPr>
              <a:t>im of nutrition education:</a:t>
            </a:r>
            <a:endParaRPr lang="en-US" sz="1200" b="1" dirty="0">
              <a:solidFill>
                <a:schemeClr val="tx1">
                  <a:lumMod val="95000"/>
                  <a:lumOff val="5000"/>
                </a:schemeClr>
              </a:solidFill>
              <a:latin typeface="Gill Sans MT" panose="020B0502020104020203" pitchFamily="34" charset="0"/>
            </a:endParaRPr>
          </a:p>
          <a:p>
            <a:pPr>
              <a:buNone/>
            </a:pPr>
            <a:r>
              <a:rPr lang="en-GB" sz="1400" dirty="0">
                <a:solidFill>
                  <a:schemeClr val="tx1">
                    <a:lumMod val="95000"/>
                    <a:lumOff val="5000"/>
                  </a:schemeClr>
                </a:solidFill>
                <a:latin typeface="Gill Sans MT" panose="020B0502020104020203" pitchFamily="34" charset="0"/>
              </a:rPr>
              <a:t>To </a:t>
            </a:r>
            <a:r>
              <a:rPr lang="en-US" sz="1400" dirty="0">
                <a:solidFill>
                  <a:schemeClr val="tx1">
                    <a:lumMod val="95000"/>
                    <a:lumOff val="5000"/>
                  </a:schemeClr>
                </a:solidFill>
                <a:latin typeface="Gill Sans MT" panose="020B0502020104020203" pitchFamily="34" charset="0"/>
              </a:rPr>
              <a:t>increase people’s ability to know </a:t>
            </a:r>
          </a:p>
          <a:p>
            <a:pPr>
              <a:buNone/>
            </a:pPr>
            <a:r>
              <a:rPr lang="en-US" sz="1400" dirty="0">
                <a:solidFill>
                  <a:schemeClr val="tx1">
                    <a:lumMod val="95000"/>
                    <a:lumOff val="5000"/>
                  </a:schemeClr>
                </a:solidFill>
                <a:latin typeface="Gill Sans MT" panose="020B0502020104020203" pitchFamily="34" charset="0"/>
              </a:rPr>
              <a:t>the following facts:</a:t>
            </a:r>
            <a:r>
              <a:rPr lang="ar-SA" altLang="en-US" sz="1400" dirty="0">
                <a:solidFill>
                  <a:schemeClr val="accent6">
                    <a:lumMod val="75000"/>
                  </a:schemeClr>
                </a:solidFill>
                <a:latin typeface="Gill Sans MT" panose="020B0502020104020203" pitchFamily="34" charset="0"/>
              </a:rPr>
              <a:t>من ناحية </a:t>
            </a:r>
          </a:p>
          <a:p>
            <a:pPr>
              <a:buNone/>
            </a:pPr>
            <a:r>
              <a:rPr lang="ar-SA" altLang="en-US" sz="1400" dirty="0">
                <a:solidFill>
                  <a:schemeClr val="accent6">
                    <a:lumMod val="75000"/>
                  </a:schemeClr>
                </a:solidFill>
                <a:latin typeface="Gill Sans MT" panose="020B0502020104020203" pitchFamily="34" charset="0"/>
              </a:rPr>
              <a:t> </a:t>
            </a:r>
            <a:r>
              <a:rPr lang="en-US" altLang="en-US" sz="1400" dirty="0">
                <a:solidFill>
                  <a:schemeClr val="accent6">
                    <a:lumMod val="75000"/>
                  </a:schemeClr>
                </a:solidFill>
                <a:latin typeface="Gill Sans MT" panose="020B0502020104020203" pitchFamily="34" charset="0"/>
              </a:rPr>
              <a:t> </a:t>
            </a:r>
            <a:r>
              <a:rPr lang="en-US" altLang="en-US" sz="1400" b="1" dirty="0">
                <a:solidFill>
                  <a:schemeClr val="accent6">
                    <a:lumMod val="75000"/>
                  </a:schemeClr>
                </a:solidFill>
                <a:latin typeface="Gill Sans MT" panose="020B0502020104020203" pitchFamily="34" charset="0"/>
              </a:rPr>
              <a:t>appearance</a:t>
            </a:r>
            <a:r>
              <a:rPr lang="ar-SA" altLang="en-US" sz="1400" b="1" dirty="0">
                <a:solidFill>
                  <a:schemeClr val="accent6">
                    <a:lumMod val="75000"/>
                  </a:schemeClr>
                </a:solidFill>
                <a:latin typeface="Gill Sans MT" panose="020B0502020104020203" pitchFamily="34" charset="0"/>
              </a:rPr>
              <a:t>يعني كيف ؟ انا </a:t>
            </a:r>
            <a:r>
              <a:rPr lang="en-US" altLang="en-US" sz="1400" b="1" dirty="0">
                <a:solidFill>
                  <a:schemeClr val="accent6">
                    <a:lumMod val="75000"/>
                  </a:schemeClr>
                </a:solidFill>
                <a:latin typeface="Gill Sans MT" panose="020B0502020104020203" pitchFamily="34" charset="0"/>
              </a:rPr>
              <a:t> under weight </a:t>
            </a:r>
            <a:r>
              <a:rPr lang="ar-SA" altLang="en-US" sz="1400" b="1" dirty="0">
                <a:solidFill>
                  <a:schemeClr val="accent6">
                    <a:lumMod val="75000"/>
                  </a:schemeClr>
                </a:solidFill>
                <a:latin typeface="Gill Sans MT" panose="020B0502020104020203" pitchFamily="34" charset="0"/>
              </a:rPr>
              <a:t>فايبي يرتفع واذا كان سمين يبي ينزل فا </a:t>
            </a:r>
            <a:r>
              <a:rPr lang="en-US" altLang="en-US" sz="1400" b="1" dirty="0">
                <a:solidFill>
                  <a:schemeClr val="accent6">
                    <a:lumMod val="75000"/>
                  </a:schemeClr>
                </a:solidFill>
                <a:latin typeface="Gill Sans MT" panose="020B0502020104020203" pitchFamily="34" charset="0"/>
              </a:rPr>
              <a:t> appearance </a:t>
            </a:r>
            <a:r>
              <a:rPr lang="ar-SA" altLang="en-US" sz="1400" b="1" dirty="0">
                <a:solidFill>
                  <a:schemeClr val="accent6">
                    <a:lumMod val="75000"/>
                  </a:schemeClr>
                </a:solidFill>
                <a:latin typeface="Gill Sans MT" panose="020B0502020104020203" pitchFamily="34" charset="0"/>
              </a:rPr>
              <a:t>مهم</a:t>
            </a:r>
            <a:r>
              <a:rPr lang="ar-SA" altLang="en-US" sz="1400" dirty="0">
                <a:solidFill>
                  <a:schemeClr val="accent6">
                    <a:lumMod val="75000"/>
                  </a:schemeClr>
                </a:solidFill>
                <a:latin typeface="Gill Sans MT" panose="020B0502020104020203" pitchFamily="34" charset="0"/>
              </a:rPr>
              <a:t> </a:t>
            </a:r>
            <a:endParaRPr lang="en-US" sz="1400" dirty="0">
              <a:solidFill>
                <a:schemeClr val="accent6">
                  <a:lumMod val="75000"/>
                </a:schemeClr>
              </a:solidFill>
              <a:latin typeface="Gill Sans MT" panose="020B0502020104020203" pitchFamily="34" charset="0"/>
            </a:endParaRPr>
          </a:p>
          <a:p>
            <a:r>
              <a:rPr lang="en-US" sz="1400" dirty="0">
                <a:solidFill>
                  <a:schemeClr val="tx1">
                    <a:lumMod val="95000"/>
                    <a:lumOff val="5000"/>
                  </a:schemeClr>
                </a:solidFill>
                <a:latin typeface="Gill Sans MT" panose="020B0502020104020203" pitchFamily="34" charset="0"/>
              </a:rPr>
              <a:t>The relationship between the body growth, qualities of and appearance </a:t>
            </a:r>
            <a:r>
              <a:rPr lang="en-US" sz="1400" dirty="0">
                <a:solidFill>
                  <a:schemeClr val="accent6">
                    <a:lumMod val="75000"/>
                  </a:schemeClr>
                </a:solidFill>
                <a:latin typeface="Gill Sans MT" panose="020B0502020104020203" pitchFamily="34" charset="0"/>
              </a:rPr>
              <a:t>(Depends on)</a:t>
            </a:r>
            <a:r>
              <a:rPr lang="en-US" sz="1400" dirty="0">
                <a:solidFill>
                  <a:schemeClr val="tx1">
                    <a:lumMod val="95000"/>
                    <a:lumOff val="5000"/>
                  </a:schemeClr>
                </a:solidFill>
                <a:latin typeface="Gill Sans MT" panose="020B0502020104020203" pitchFamily="34" charset="0"/>
              </a:rPr>
              <a:t> , and the types of food they eat.</a:t>
            </a:r>
          </a:p>
          <a:p>
            <a:r>
              <a:rPr lang="en-US" sz="1400" dirty="0">
                <a:solidFill>
                  <a:schemeClr val="tx1">
                    <a:lumMod val="95000"/>
                    <a:lumOff val="5000"/>
                  </a:schemeClr>
                </a:solidFill>
                <a:latin typeface="Gill Sans MT" panose="020B0502020104020203" pitchFamily="34" charset="0"/>
              </a:rPr>
              <a:t>Increased diversification in the food they eat, and enjoy its taste. </a:t>
            </a:r>
            <a:r>
              <a:rPr lang="en-US" sz="1400" dirty="0">
                <a:solidFill>
                  <a:schemeClr val="accent6">
                    <a:lumMod val="75000"/>
                  </a:schemeClr>
                </a:solidFill>
                <a:latin typeface="Gill Sans MT" panose="020B0502020104020203" pitchFamily="34" charset="0"/>
              </a:rPr>
              <a:t>(It's out there they just have to make the effort to know it and to do it) </a:t>
            </a:r>
          </a:p>
          <a:p>
            <a:r>
              <a:rPr lang="en-US" sz="1400" dirty="0">
                <a:solidFill>
                  <a:schemeClr val="tx1">
                    <a:lumMod val="95000"/>
                    <a:lumOff val="5000"/>
                  </a:schemeClr>
                </a:solidFill>
                <a:latin typeface="Gill Sans MT" panose="020B0502020104020203" pitchFamily="34" charset="0"/>
              </a:rPr>
              <a:t>Planning and preparing of meals rich in nutrients. (</a:t>
            </a:r>
            <a:r>
              <a:rPr lang="en-US" sz="1400" dirty="0">
                <a:solidFill>
                  <a:schemeClr val="accent6">
                    <a:lumMod val="75000"/>
                  </a:schemeClr>
                </a:solidFill>
                <a:latin typeface="Gill Sans MT" panose="020B0502020104020203" pitchFamily="34" charset="0"/>
              </a:rPr>
              <a:t>We give them healthy alternatives and tell them how to make healthy and delicious out of these to attract them. </a:t>
            </a:r>
            <a:r>
              <a:rPr lang="ar-SA" sz="1400" dirty="0">
                <a:solidFill>
                  <a:schemeClr val="accent6">
                    <a:lumMod val="75000"/>
                  </a:schemeClr>
                </a:solidFill>
                <a:latin typeface="Gill Sans MT" panose="020B0502020104020203" pitchFamily="34" charset="0"/>
              </a:rPr>
              <a:t>لان فيه انواع مانعرفها زي الكينوا فلما نقدمها لهم نعلمهم كيف يستيفيدون منها  </a:t>
            </a:r>
            <a:endParaRPr lang="en-US" sz="1400" dirty="0">
              <a:solidFill>
                <a:schemeClr val="accent6">
                  <a:lumMod val="75000"/>
                </a:schemeClr>
              </a:solidFill>
              <a:latin typeface="Gill Sans MT" panose="020B0502020104020203" pitchFamily="34" charset="0"/>
            </a:endParaRPr>
          </a:p>
          <a:p>
            <a:r>
              <a:rPr lang="en-US" sz="1400" dirty="0">
                <a:solidFill>
                  <a:schemeClr val="tx1">
                    <a:lumMod val="95000"/>
                    <a:lumOff val="5000"/>
                  </a:schemeClr>
                </a:solidFill>
                <a:latin typeface="Gill Sans MT" panose="020B0502020104020203" pitchFamily="34" charset="0"/>
              </a:rPr>
              <a:t>The natural resources of food. </a:t>
            </a:r>
          </a:p>
          <a:p>
            <a:r>
              <a:rPr lang="en-US" sz="1400" dirty="0">
                <a:solidFill>
                  <a:schemeClr val="tx1">
                    <a:lumMod val="95000"/>
                    <a:lumOff val="5000"/>
                  </a:schemeClr>
                </a:solidFill>
                <a:latin typeface="Gill Sans MT" panose="020B0502020104020203" pitchFamily="34" charset="0"/>
              </a:rPr>
              <a:t> Assessment of their nutritional behaviors and beliefs</a:t>
            </a:r>
            <a:r>
              <a:rPr lang="en-US" sz="1400" dirty="0">
                <a:solidFill>
                  <a:schemeClr val="accent6">
                    <a:lumMod val="75000"/>
                  </a:schemeClr>
                </a:solidFill>
                <a:latin typeface="Gill Sans MT" panose="020B0502020104020203" pitchFamily="34" charset="0"/>
              </a:rPr>
              <a:t>.(We need them to see how healthy food reflect on there lives and behaviors )</a:t>
            </a:r>
          </a:p>
          <a:p>
            <a:r>
              <a:rPr lang="en-US" sz="1400" dirty="0">
                <a:solidFill>
                  <a:schemeClr val="tx1">
                    <a:lumMod val="95000"/>
                    <a:lumOff val="5000"/>
                  </a:schemeClr>
                </a:solidFill>
                <a:latin typeface="Gill Sans MT" panose="020B0502020104020203" pitchFamily="34" charset="0"/>
              </a:rPr>
              <a:t>Appreciating the importance of the standard of living improving programs.(</a:t>
            </a:r>
            <a:r>
              <a:rPr lang="en-US" sz="1400" dirty="0">
                <a:solidFill>
                  <a:schemeClr val="accent6">
                    <a:lumMod val="75000"/>
                  </a:schemeClr>
                </a:solidFill>
                <a:latin typeface="Gill Sans MT" panose="020B0502020104020203" pitchFamily="34" charset="0"/>
              </a:rPr>
              <a:t>Of course they have to work on themselves and on there standards of living . </a:t>
            </a:r>
            <a:r>
              <a:rPr lang="ar-SA" sz="1400" dirty="0">
                <a:solidFill>
                  <a:schemeClr val="accent6">
                    <a:lumMod val="75000"/>
                  </a:schemeClr>
                </a:solidFill>
                <a:latin typeface="Gill Sans MT" panose="020B0502020104020203" pitchFamily="34" charset="0"/>
              </a:rPr>
              <a:t>يعني ما نروح لاحد فقير ونقوله وشو الاكل الصحي الموجود ونتوقع منه انه يطبق على طول عشان كذا لازم نفكر اول شي هذولا الناس مين عشان نساعدهم يوصلون ستاندردز معينه عشان يتبنون هذا </a:t>
            </a:r>
            <a:r>
              <a:rPr lang="en-US" sz="1400" dirty="0">
                <a:solidFill>
                  <a:schemeClr val="accent6">
                    <a:lumMod val="75000"/>
                  </a:schemeClr>
                </a:solidFill>
                <a:latin typeface="Gill Sans MT" panose="020B0502020104020203" pitchFamily="34" charset="0"/>
              </a:rPr>
              <a:t>) </a:t>
            </a:r>
          </a:p>
        </p:txBody>
      </p:sp>
      <p:graphicFrame>
        <p:nvGraphicFramePr>
          <p:cNvPr id="6" name="Diagram 5">
            <a:extLst>
              <a:ext uri="{FF2B5EF4-FFF2-40B4-BE49-F238E27FC236}">
                <a16:creationId xmlns:a16="http://schemas.microsoft.com/office/drawing/2014/main" xmlns="" id="{3DCF563A-DEC7-4503-881D-1C6CD95CC036}"/>
              </a:ext>
            </a:extLst>
          </p:cNvPr>
          <p:cNvGraphicFramePr/>
          <p:nvPr>
            <p:extLst>
              <p:ext uri="{D42A27DB-BD31-4B8C-83A1-F6EECF244321}">
                <p14:modId xmlns:p14="http://schemas.microsoft.com/office/powerpoint/2010/main" val="2415368872"/>
              </p:ext>
            </p:extLst>
          </p:nvPr>
        </p:nvGraphicFramePr>
        <p:xfrm>
          <a:off x="-1114804" y="2286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850742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xmlns="" id="{4F37EF70-DDC9-4F3E-94CD-90A1CF89487D}"/>
              </a:ext>
            </a:extLst>
          </p:cNvPr>
          <p:cNvSpPr>
            <a:spLocks noGrp="1"/>
          </p:cNvSpPr>
          <p:nvPr>
            <p:ph sz="half" idx="2"/>
          </p:nvPr>
        </p:nvSpPr>
        <p:spPr>
          <a:xfrm>
            <a:off x="0" y="268940"/>
            <a:ext cx="6544229" cy="844243"/>
          </a:xfrm>
        </p:spPr>
        <p:txBody>
          <a:bodyPr>
            <a:normAutofit fontScale="25000" lnSpcReduction="20000"/>
          </a:bodyPr>
          <a:lstStyle/>
          <a:p>
            <a:pPr>
              <a:buNone/>
            </a:pPr>
            <a:r>
              <a:rPr lang="en-US" sz="8000" b="1" dirty="0">
                <a:solidFill>
                  <a:schemeClr val="tx1">
                    <a:lumMod val="95000"/>
                    <a:lumOff val="5000"/>
                  </a:schemeClr>
                </a:solidFill>
                <a:latin typeface="Gill Sans MT" panose="020B0502020104020203" pitchFamily="34" charset="0"/>
              </a:rPr>
              <a:t>Factors affected on human's food consumptions:</a:t>
            </a:r>
            <a:endParaRPr lang="en-US" sz="8000" dirty="0"/>
          </a:p>
          <a:p>
            <a:pPr lvl="0">
              <a:buNone/>
            </a:pPr>
            <a:endParaRPr lang="en-US" sz="2300" dirty="0">
              <a:solidFill>
                <a:schemeClr val="tx1">
                  <a:lumMod val="95000"/>
                  <a:lumOff val="5000"/>
                </a:schemeClr>
              </a:solidFill>
              <a:latin typeface="Gill Sans MT" panose="020B0502020104020203" pitchFamily="34" charset="0"/>
            </a:endParaRPr>
          </a:p>
          <a:p>
            <a:pPr lvl="0">
              <a:buNone/>
            </a:pPr>
            <a:r>
              <a:rPr lang="ar-SA" sz="2100" dirty="0">
                <a:solidFill>
                  <a:schemeClr val="accent6">
                    <a:lumMod val="75000"/>
                  </a:schemeClr>
                </a:solidFill>
                <a:latin typeface="Gill Sans MT" panose="020B0502020104020203" pitchFamily="34" charset="0"/>
              </a:rPr>
              <a:t>  </a:t>
            </a:r>
            <a:endParaRPr lang="en-US" sz="2100" dirty="0">
              <a:solidFill>
                <a:schemeClr val="accent6">
                  <a:lumMod val="75000"/>
                </a:schemeClr>
              </a:solidFill>
              <a:latin typeface="Gill Sans MT" panose="020B0502020104020203" pitchFamily="34" charset="0"/>
            </a:endParaRPr>
          </a:p>
          <a:p>
            <a:pPr lvl="0">
              <a:buNone/>
            </a:pPr>
            <a:r>
              <a:rPr lang="en-US" sz="2100" dirty="0">
                <a:solidFill>
                  <a:schemeClr val="accent6">
                    <a:lumMod val="75000"/>
                  </a:schemeClr>
                </a:solidFill>
                <a:latin typeface="Gill Sans MT" panose="020B0502020104020203" pitchFamily="34" charset="0"/>
              </a:rPr>
              <a:t> </a:t>
            </a:r>
          </a:p>
          <a:p>
            <a:pPr>
              <a:buNone/>
            </a:pPr>
            <a:endParaRPr lang="en-US" sz="2100" dirty="0">
              <a:solidFill>
                <a:schemeClr val="tx1">
                  <a:lumMod val="95000"/>
                  <a:lumOff val="5000"/>
                </a:schemeClr>
              </a:solidFill>
              <a:latin typeface="Gill Sans MT" panose="020B0502020104020203" pitchFamily="34" charset="0"/>
            </a:endParaRPr>
          </a:p>
        </p:txBody>
      </p:sp>
      <p:pic>
        <p:nvPicPr>
          <p:cNvPr id="5" name="Picture 1">
            <a:extLst>
              <a:ext uri="{FF2B5EF4-FFF2-40B4-BE49-F238E27FC236}">
                <a16:creationId xmlns:a16="http://schemas.microsoft.com/office/drawing/2014/main" xmlns="" id="{87C3BEE6-ABFF-40F2-AD8A-9D438890F56C}"/>
              </a:ext>
            </a:extLst>
          </p:cNvPr>
          <p:cNvPicPr>
            <a:picLocks noGrp="1" noChangeAspect="1" noChangeArrowheads="1"/>
          </p:cNvPicPr>
          <p:nvPr>
            <p:ph sz="half" idx="1"/>
          </p:nvPr>
        </p:nvPicPr>
        <p:blipFill>
          <a:blip r:embed="rId2" cstate="print"/>
          <a:srcRect/>
          <a:stretch>
            <a:fillRect/>
          </a:stretch>
        </p:blipFill>
        <p:spPr bwMode="auto">
          <a:xfrm>
            <a:off x="7043076" y="1230441"/>
            <a:ext cx="4562010" cy="2198559"/>
          </a:xfrm>
          <a:prstGeom prst="rect">
            <a:avLst/>
          </a:prstGeom>
          <a:noFill/>
          <a:ln w="9525">
            <a:noFill/>
            <a:miter lim="800000"/>
            <a:headEnd/>
            <a:tailEnd/>
          </a:ln>
        </p:spPr>
      </p:pic>
      <p:sp>
        <p:nvSpPr>
          <p:cNvPr id="2" name="TextBox 1">
            <a:extLst>
              <a:ext uri="{FF2B5EF4-FFF2-40B4-BE49-F238E27FC236}">
                <a16:creationId xmlns:a16="http://schemas.microsoft.com/office/drawing/2014/main" xmlns="" id="{57F1BE53-184E-334A-92B7-C7A95D87715B}"/>
              </a:ext>
            </a:extLst>
          </p:cNvPr>
          <p:cNvSpPr txBox="1"/>
          <p:nvPr/>
        </p:nvSpPr>
        <p:spPr>
          <a:xfrm>
            <a:off x="6738270" y="3605800"/>
            <a:ext cx="5453730" cy="1600422"/>
          </a:xfrm>
          <a:prstGeom prst="rect">
            <a:avLst/>
          </a:prstGeom>
          <a:noFill/>
        </p:spPr>
        <p:txBody>
          <a:bodyPr wrap="square" lIns="91424" tIns="45712" rIns="91424" bIns="45712" rtlCol="0">
            <a:spAutoFit/>
          </a:bodyPr>
          <a:lstStyle/>
          <a:p>
            <a:pPr algn="l"/>
            <a:r>
              <a:rPr lang="en-US" sz="1400" dirty="0">
                <a:solidFill>
                  <a:schemeClr val="accent6">
                    <a:lumMod val="75000"/>
                  </a:schemeClr>
                </a:solidFill>
              </a:rPr>
              <a:t>When we develop a program to education people about nutrition we keep in mind that there are differences between people. So I have to solve the main problem to be able to target them the same way as I target other people</a:t>
            </a:r>
          </a:p>
          <a:p>
            <a:pPr algn="l"/>
            <a:endParaRPr lang="en-US" sz="1400" dirty="0">
              <a:solidFill>
                <a:schemeClr val="accent6">
                  <a:lumMod val="75000"/>
                </a:schemeClr>
              </a:solidFill>
            </a:endParaRPr>
          </a:p>
          <a:p>
            <a:pPr algn="l"/>
            <a:r>
              <a:rPr lang="en-US" sz="1400" dirty="0">
                <a:solidFill>
                  <a:schemeClr val="accent6">
                    <a:lumMod val="75000"/>
                  </a:schemeClr>
                </a:solidFill>
              </a:rPr>
              <a:t>We have to understand that for people to adopt certain ways of </a:t>
            </a:r>
            <a:endParaRPr lang="en-US" sz="1400" dirty="0" smtClean="0">
              <a:solidFill>
                <a:schemeClr val="accent6">
                  <a:lumMod val="75000"/>
                </a:schemeClr>
              </a:solidFill>
            </a:endParaRPr>
          </a:p>
          <a:p>
            <a:pPr algn="l"/>
            <a:r>
              <a:rPr lang="en-US" sz="1400" dirty="0" smtClean="0">
                <a:solidFill>
                  <a:schemeClr val="accent6">
                    <a:lumMod val="75000"/>
                  </a:schemeClr>
                </a:solidFill>
              </a:rPr>
              <a:t>eating </a:t>
            </a:r>
            <a:r>
              <a:rPr lang="en-US" sz="1400" dirty="0">
                <a:solidFill>
                  <a:schemeClr val="accent6">
                    <a:lumMod val="75000"/>
                  </a:schemeClr>
                </a:solidFill>
              </a:rPr>
              <a:t>or preparing food, depends on :</a:t>
            </a:r>
          </a:p>
        </p:txBody>
      </p:sp>
      <p:pic>
        <p:nvPicPr>
          <p:cNvPr id="6" name="صورة 4">
            <a:extLst>
              <a:ext uri="{FF2B5EF4-FFF2-40B4-BE49-F238E27FC236}">
                <a16:creationId xmlns:a16="http://schemas.microsoft.com/office/drawing/2014/main" xmlns="" id="{7878C2BE-77A7-415D-BF33-51628A25438E}"/>
              </a:ext>
            </a:extLst>
          </p:cNvPr>
          <p:cNvPicPr>
            <a:picLocks noChangeAspect="1"/>
          </p:cNvPicPr>
          <p:nvPr/>
        </p:nvPicPr>
        <p:blipFill rotWithShape="1">
          <a:blip r:embed="rId3">
            <a:extLst>
              <a:ext uri="{28A0092B-C50C-407E-A947-70E740481C1C}">
                <a14:useLocalDpi xmlns:a14="http://schemas.microsoft.com/office/drawing/2010/main" val="0"/>
              </a:ext>
            </a:extLst>
          </a:blip>
          <a:srcRect l="67710" b="56314"/>
          <a:stretch/>
        </p:blipFill>
        <p:spPr>
          <a:xfrm>
            <a:off x="10806578" y="5191440"/>
            <a:ext cx="1259981" cy="1439478"/>
          </a:xfrm>
          <a:prstGeom prst="rect">
            <a:avLst/>
          </a:prstGeom>
        </p:spPr>
      </p:pic>
      <p:graphicFrame>
        <p:nvGraphicFramePr>
          <p:cNvPr id="3" name="Diagram 2">
            <a:extLst>
              <a:ext uri="{FF2B5EF4-FFF2-40B4-BE49-F238E27FC236}">
                <a16:creationId xmlns:a16="http://schemas.microsoft.com/office/drawing/2014/main" xmlns="" id="{F23C9E73-5DE5-4461-815D-451D18EAD6AF}"/>
              </a:ext>
            </a:extLst>
          </p:cNvPr>
          <p:cNvGraphicFramePr/>
          <p:nvPr>
            <p:extLst>
              <p:ext uri="{D42A27DB-BD31-4B8C-83A1-F6EECF244321}">
                <p14:modId xmlns:p14="http://schemas.microsoft.com/office/powerpoint/2010/main" val="2815487592"/>
              </p:ext>
            </p:extLst>
          </p:nvPr>
        </p:nvGraphicFramePr>
        <p:xfrm>
          <a:off x="125441" y="492512"/>
          <a:ext cx="6792194" cy="6365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مربع نص 6"/>
          <p:cNvSpPr txBox="1"/>
          <p:nvPr/>
        </p:nvSpPr>
        <p:spPr>
          <a:xfrm>
            <a:off x="3126601" y="3058961"/>
            <a:ext cx="2298356" cy="1200329"/>
          </a:xfrm>
          <a:prstGeom prst="rect">
            <a:avLst/>
          </a:prstGeom>
          <a:noFill/>
          <a:ln>
            <a:noFill/>
          </a:ln>
        </p:spPr>
        <p:txBody>
          <a:bodyPr wrap="square" rtlCol="0">
            <a:spAutoFit/>
          </a:bodyPr>
          <a:lstStyle/>
          <a:p>
            <a:pPr lvl="0">
              <a:buNone/>
            </a:pPr>
            <a:r>
              <a:rPr lang="en-US" sz="900" dirty="0">
                <a:latin typeface="Gill Sans MT" panose="020B0502020104020203" pitchFamily="34" charset="0"/>
              </a:rPr>
              <a:t>5-Education level.</a:t>
            </a:r>
            <a:r>
              <a:rPr lang="ar-SA" sz="900" dirty="0">
                <a:latin typeface="Gill Sans MT" panose="020B0502020104020203" pitchFamily="34" charset="0"/>
              </a:rPr>
              <a:t>) </a:t>
            </a:r>
            <a:r>
              <a:rPr lang="en-US" sz="900" dirty="0">
                <a:solidFill>
                  <a:schemeClr val="accent6">
                    <a:lumMod val="75000"/>
                  </a:schemeClr>
                </a:solidFill>
                <a:latin typeface="Gill Sans MT" panose="020B0502020104020203" pitchFamily="34" charset="0"/>
              </a:rPr>
              <a:t>It's easier for me to target educated people and convince them to eat healthier than less educated people 6-Religious beliefs</a:t>
            </a:r>
            <a:r>
              <a:rPr lang="ar-SA" sz="900" dirty="0">
                <a:solidFill>
                  <a:schemeClr val="accent6">
                    <a:lumMod val="75000"/>
                  </a:schemeClr>
                </a:solidFill>
                <a:latin typeface="Gill Sans MT" panose="020B0502020104020203" pitchFamily="34" charset="0"/>
              </a:rPr>
              <a:t>) </a:t>
            </a:r>
            <a:r>
              <a:rPr lang="en-US" sz="900" dirty="0">
                <a:solidFill>
                  <a:schemeClr val="accent6">
                    <a:lumMod val="75000"/>
                  </a:schemeClr>
                </a:solidFill>
                <a:latin typeface="Gill Sans MT" panose="020B0502020104020203" pitchFamily="34" charset="0"/>
              </a:rPr>
              <a:t>Religion is always part of culture. </a:t>
            </a:r>
            <a:r>
              <a:rPr lang="ar-SA" sz="900" dirty="0">
                <a:solidFill>
                  <a:schemeClr val="accent6">
                    <a:lumMod val="75000"/>
                  </a:schemeClr>
                </a:solidFill>
                <a:latin typeface="Gill Sans MT" panose="020B0502020104020203" pitchFamily="34" charset="0"/>
              </a:rPr>
              <a:t>التمر على سبيل المثال حنا نستخدمه </a:t>
            </a:r>
            <a:r>
              <a:rPr lang="ar-SA" sz="900" dirty="0" err="1">
                <a:solidFill>
                  <a:schemeClr val="accent6">
                    <a:lumMod val="75000"/>
                  </a:schemeClr>
                </a:solidFill>
                <a:latin typeface="Gill Sans MT" panose="020B0502020104020203" pitchFamily="34" charset="0"/>
              </a:rPr>
              <a:t>لانه</a:t>
            </a:r>
            <a:r>
              <a:rPr lang="ar-SA" sz="900" dirty="0">
                <a:solidFill>
                  <a:schemeClr val="accent6">
                    <a:lumMod val="75000"/>
                  </a:schemeClr>
                </a:solidFill>
                <a:latin typeface="Gill Sans MT" panose="020B0502020104020203" pitchFamily="34" charset="0"/>
              </a:rPr>
              <a:t> من السنه بس طريقه استخدامنا له  مثلا نحطه كل شوي مع </a:t>
            </a:r>
            <a:r>
              <a:rPr lang="ar-SA" sz="900" dirty="0" err="1">
                <a:solidFill>
                  <a:schemeClr val="accent6">
                    <a:lumMod val="75000"/>
                  </a:schemeClr>
                </a:solidFill>
                <a:latin typeface="Gill Sans MT" panose="020B0502020104020203" pitchFamily="34" charset="0"/>
              </a:rPr>
              <a:t>القهوه</a:t>
            </a:r>
            <a:r>
              <a:rPr lang="ar-SA" sz="900" dirty="0">
                <a:solidFill>
                  <a:schemeClr val="accent6">
                    <a:lumMod val="75000"/>
                  </a:schemeClr>
                </a:solidFill>
                <a:latin typeface="Gill Sans MT" panose="020B0502020104020203" pitchFamily="34" charset="0"/>
              </a:rPr>
              <a:t> ونحطه مع الحلى ونستخدمه بطريقه </a:t>
            </a:r>
            <a:r>
              <a:rPr lang="ar-SA" sz="900" dirty="0" err="1">
                <a:solidFill>
                  <a:schemeClr val="accent6">
                    <a:lumMod val="75000"/>
                  </a:schemeClr>
                </a:solidFill>
                <a:latin typeface="Gill Sans MT" panose="020B0502020104020203" pitchFamily="34" charset="0"/>
              </a:rPr>
              <a:t>مختلفه</a:t>
            </a:r>
            <a:r>
              <a:rPr lang="ar-SA" sz="900" dirty="0">
                <a:solidFill>
                  <a:schemeClr val="accent6">
                    <a:lumMod val="75000"/>
                  </a:schemeClr>
                </a:solidFill>
                <a:latin typeface="Gill Sans MT" panose="020B0502020104020203" pitchFamily="34" charset="0"/>
              </a:rPr>
              <a:t> لكن </a:t>
            </a:r>
            <a:r>
              <a:rPr lang="ar-SA" sz="900" dirty="0" err="1">
                <a:solidFill>
                  <a:schemeClr val="accent6">
                    <a:lumMod val="75000"/>
                  </a:schemeClr>
                </a:solidFill>
                <a:latin typeface="Gill Sans MT" panose="020B0502020104020203" pitchFamily="34" charset="0"/>
              </a:rPr>
              <a:t>الباكقراوند</a:t>
            </a:r>
            <a:r>
              <a:rPr lang="ar-SA" sz="900" dirty="0">
                <a:solidFill>
                  <a:schemeClr val="accent6">
                    <a:lumMod val="75000"/>
                  </a:schemeClr>
                </a:solidFill>
                <a:latin typeface="Gill Sans MT" panose="020B0502020104020203" pitchFamily="34" charset="0"/>
              </a:rPr>
              <a:t> حقنا هو الدين </a:t>
            </a:r>
            <a:endParaRPr lang="en-US" sz="900" dirty="0">
              <a:solidFill>
                <a:schemeClr val="accent6">
                  <a:lumMod val="75000"/>
                </a:schemeClr>
              </a:solidFill>
              <a:latin typeface="Gill Sans MT" panose="020B0502020104020203" pitchFamily="34" charset="0"/>
            </a:endParaRPr>
          </a:p>
        </p:txBody>
      </p:sp>
      <p:sp>
        <p:nvSpPr>
          <p:cNvPr id="8" name="مربع نص 7"/>
          <p:cNvSpPr txBox="1"/>
          <p:nvPr/>
        </p:nvSpPr>
        <p:spPr>
          <a:xfrm>
            <a:off x="304800" y="3090480"/>
            <a:ext cx="2512541" cy="1177245"/>
          </a:xfrm>
          <a:prstGeom prst="rect">
            <a:avLst/>
          </a:prstGeom>
          <a:noFill/>
          <a:ln>
            <a:noFill/>
          </a:ln>
        </p:spPr>
        <p:txBody>
          <a:bodyPr wrap="square" rtlCol="0">
            <a:spAutoFit/>
          </a:bodyPr>
          <a:lstStyle/>
          <a:p>
            <a:pPr lvl="0">
              <a:buNone/>
            </a:pPr>
            <a:r>
              <a:rPr lang="en-US" sz="1050" dirty="0">
                <a:latin typeface="Gill Sans MT" panose="020B0502020104020203" pitchFamily="34" charset="0"/>
              </a:rPr>
              <a:t>4-Economic levels.</a:t>
            </a:r>
            <a:r>
              <a:rPr lang="ar-SA" sz="1050" dirty="0">
                <a:latin typeface="Gill Sans MT" panose="020B0502020104020203" pitchFamily="34" charset="0"/>
              </a:rPr>
              <a:t>) </a:t>
            </a:r>
            <a:r>
              <a:rPr lang="en-US" sz="1000" dirty="0">
                <a:solidFill>
                  <a:schemeClr val="accent6">
                    <a:lumMod val="75000"/>
                  </a:schemeClr>
                </a:solidFill>
                <a:latin typeface="Gill Sans MT" panose="020B0502020104020203" pitchFamily="34" charset="0"/>
              </a:rPr>
              <a:t>Rich people they tend to eat healthier than poor people because it's more available for them, but sometimes it's available but you don't use it so It's only one factor that works together with the other factors </a:t>
            </a:r>
            <a:r>
              <a:rPr lang="ar-SA" sz="1000" dirty="0">
                <a:solidFill>
                  <a:schemeClr val="accent6">
                    <a:lumMod val="75000"/>
                  </a:schemeClr>
                </a:solidFill>
                <a:latin typeface="Gill Sans MT" panose="020B0502020104020203" pitchFamily="34" charset="0"/>
              </a:rPr>
              <a:t>عشان نعرف وش وضع هذا </a:t>
            </a:r>
            <a:r>
              <a:rPr lang="ar-SA" sz="1000" dirty="0" err="1">
                <a:solidFill>
                  <a:schemeClr val="accent6">
                    <a:lumMod val="75000"/>
                  </a:schemeClr>
                </a:solidFill>
                <a:latin typeface="Gill Sans MT" panose="020B0502020104020203" pitchFamily="34" charset="0"/>
              </a:rPr>
              <a:t>الكميونتي</a:t>
            </a:r>
            <a:r>
              <a:rPr lang="ar-SA" sz="1000" dirty="0">
                <a:solidFill>
                  <a:schemeClr val="accent6">
                    <a:lumMod val="75000"/>
                  </a:schemeClr>
                </a:solidFill>
                <a:latin typeface="Gill Sans MT" panose="020B0502020104020203" pitchFamily="34" charset="0"/>
              </a:rPr>
              <a:t> او وضع </a:t>
            </a:r>
            <a:r>
              <a:rPr lang="ar-SA" sz="1000" dirty="0" err="1">
                <a:solidFill>
                  <a:schemeClr val="accent6">
                    <a:lumMod val="75000"/>
                  </a:schemeClr>
                </a:solidFill>
                <a:latin typeface="Gill Sans MT" panose="020B0502020104020203" pitchFamily="34" charset="0"/>
              </a:rPr>
              <a:t>هذولا</a:t>
            </a:r>
            <a:r>
              <a:rPr lang="ar-SA" sz="1000" dirty="0">
                <a:solidFill>
                  <a:schemeClr val="accent6">
                    <a:lumMod val="75000"/>
                  </a:schemeClr>
                </a:solidFill>
                <a:latin typeface="Gill Sans MT" panose="020B0502020104020203" pitchFamily="34" charset="0"/>
              </a:rPr>
              <a:t> الناس</a:t>
            </a:r>
            <a:endParaRPr lang="en-US" sz="1000" dirty="0">
              <a:solidFill>
                <a:schemeClr val="accent6">
                  <a:lumMod val="75000"/>
                </a:schemeClr>
              </a:solidFill>
              <a:latin typeface="Gill Sans MT" panose="020B0502020104020203" pitchFamily="34" charset="0"/>
            </a:endParaRPr>
          </a:p>
        </p:txBody>
      </p:sp>
      <p:sp>
        <p:nvSpPr>
          <p:cNvPr id="9" name="مربع نص 8"/>
          <p:cNvSpPr txBox="1"/>
          <p:nvPr/>
        </p:nvSpPr>
        <p:spPr>
          <a:xfrm>
            <a:off x="3011271" y="4406011"/>
            <a:ext cx="2273643" cy="1200329"/>
          </a:xfrm>
          <a:prstGeom prst="rect">
            <a:avLst/>
          </a:prstGeom>
          <a:noFill/>
        </p:spPr>
        <p:txBody>
          <a:bodyPr wrap="square" rtlCol="0">
            <a:spAutoFit/>
          </a:bodyPr>
          <a:lstStyle/>
          <a:p>
            <a:pPr lvl="0">
              <a:buNone/>
            </a:pPr>
            <a:r>
              <a:rPr lang="en-US" sz="900" dirty="0">
                <a:latin typeface="Gill Sans MT" panose="020B0502020104020203" pitchFamily="34" charset="0"/>
              </a:rPr>
              <a:t>9-Form and offering way of food </a:t>
            </a:r>
            <a:r>
              <a:rPr lang="ar-SA" sz="900" dirty="0">
                <a:latin typeface="Gill Sans MT" panose="020B0502020104020203" pitchFamily="34" charset="0"/>
              </a:rPr>
              <a:t> </a:t>
            </a:r>
            <a:r>
              <a:rPr lang="ar-SA" sz="900" dirty="0">
                <a:solidFill>
                  <a:schemeClr val="accent6">
                    <a:lumMod val="75000"/>
                  </a:schemeClr>
                </a:solidFill>
                <a:latin typeface="Gill Sans MT" panose="020B0502020104020203" pitchFamily="34" charset="0"/>
              </a:rPr>
              <a:t>)</a:t>
            </a:r>
            <a:r>
              <a:rPr lang="en-US" sz="900" dirty="0">
                <a:solidFill>
                  <a:schemeClr val="accent6">
                    <a:lumMod val="75000"/>
                  </a:schemeClr>
                </a:solidFill>
                <a:latin typeface="Gill Sans MT" panose="020B0502020104020203" pitchFamily="34" charset="0"/>
              </a:rPr>
              <a:t> I can offer you rice without oil and I can offer you rice full of oil and full of meat. I can't offer you coffee without dates because it is a cultural way of offering coffee </a:t>
            </a:r>
            <a:r>
              <a:rPr lang="ar-SA" sz="900" dirty="0">
                <a:latin typeface="Gill Sans MT" panose="020B0502020104020203" pitchFamily="34" charset="0"/>
              </a:rPr>
              <a:t>( </a:t>
            </a:r>
            <a:r>
              <a:rPr lang="en-US" sz="900" dirty="0">
                <a:latin typeface="Gill Sans MT" panose="020B0502020104020203" pitchFamily="34" charset="0"/>
              </a:rPr>
              <a:t> 10-Media</a:t>
            </a:r>
            <a:r>
              <a:rPr lang="ar-SA" sz="900" dirty="0">
                <a:latin typeface="Gill Sans MT" panose="020B0502020104020203" pitchFamily="34" charset="0"/>
              </a:rPr>
              <a:t> </a:t>
            </a:r>
            <a:r>
              <a:rPr lang="ar-SA" sz="900" dirty="0">
                <a:solidFill>
                  <a:schemeClr val="accent6">
                    <a:lumMod val="75000"/>
                  </a:schemeClr>
                </a:solidFill>
                <a:latin typeface="Gill Sans MT" panose="020B0502020104020203" pitchFamily="34" charset="0"/>
              </a:rPr>
              <a:t>)</a:t>
            </a:r>
            <a:r>
              <a:rPr lang="en-US" sz="900" dirty="0">
                <a:solidFill>
                  <a:schemeClr val="accent6">
                    <a:lumMod val="75000"/>
                  </a:schemeClr>
                </a:solidFill>
                <a:latin typeface="Gill Sans MT" panose="020B0502020104020203" pitchFamily="34" charset="0"/>
              </a:rPr>
              <a:t> The way they present food is sexy and we can use this way to attract you to eat healthy or unhealthy</a:t>
            </a:r>
            <a:r>
              <a:rPr lang="ar-SA" sz="900" dirty="0">
                <a:solidFill>
                  <a:schemeClr val="accent6">
                    <a:lumMod val="75000"/>
                  </a:schemeClr>
                </a:solidFill>
                <a:latin typeface="Gill Sans MT" panose="020B0502020104020203" pitchFamily="34" charset="0"/>
              </a:rPr>
              <a:t>(</a:t>
            </a:r>
            <a:endParaRPr lang="en-US" sz="900" dirty="0">
              <a:solidFill>
                <a:schemeClr val="accent6">
                  <a:lumMod val="75000"/>
                </a:schemeClr>
              </a:solidFill>
              <a:latin typeface="Gill Sans MT" panose="020B0502020104020203" pitchFamily="34" charset="0"/>
            </a:endParaRPr>
          </a:p>
        </p:txBody>
      </p:sp>
      <p:sp>
        <p:nvSpPr>
          <p:cNvPr id="10" name="مربع نص 9"/>
          <p:cNvSpPr txBox="1"/>
          <p:nvPr/>
        </p:nvSpPr>
        <p:spPr>
          <a:xfrm>
            <a:off x="626076" y="5569089"/>
            <a:ext cx="2018270" cy="1061829"/>
          </a:xfrm>
          <a:prstGeom prst="rect">
            <a:avLst/>
          </a:prstGeom>
          <a:noFill/>
          <a:ln>
            <a:noFill/>
          </a:ln>
        </p:spPr>
        <p:txBody>
          <a:bodyPr wrap="square" rtlCol="0">
            <a:spAutoFit/>
          </a:bodyPr>
          <a:lstStyle/>
          <a:p>
            <a:pPr lvl="0">
              <a:buNone/>
            </a:pPr>
            <a:r>
              <a:rPr lang="en-US" sz="1050" dirty="0">
                <a:latin typeface="Gill Sans MT" panose="020B0502020104020203" pitchFamily="34" charset="0"/>
              </a:rPr>
              <a:t>11-Travel &amp; Tourism </a:t>
            </a:r>
            <a:r>
              <a:rPr lang="en-US" sz="1050" dirty="0">
                <a:solidFill>
                  <a:schemeClr val="accent6">
                    <a:lumMod val="75000"/>
                  </a:schemeClr>
                </a:solidFill>
                <a:latin typeface="Gill Sans MT" panose="020B0502020104020203" pitchFamily="34" charset="0"/>
              </a:rPr>
              <a:t>(The first thing you think about when you travel is restaurants) </a:t>
            </a:r>
          </a:p>
          <a:p>
            <a:pPr lvl="0">
              <a:buNone/>
            </a:pPr>
            <a:r>
              <a:rPr lang="en-US" sz="1050" dirty="0">
                <a:latin typeface="Gill Sans MT" panose="020B0502020104020203" pitchFamily="34" charset="0"/>
              </a:rPr>
              <a:t>12-Labor Migration </a:t>
            </a:r>
            <a:r>
              <a:rPr lang="en-US" sz="1050" dirty="0">
                <a:solidFill>
                  <a:schemeClr val="accent6">
                    <a:lumMod val="75000"/>
                  </a:schemeClr>
                </a:solidFill>
                <a:latin typeface="Gill Sans MT" panose="020B0502020104020203" pitchFamily="34" charset="0"/>
              </a:rPr>
              <a:t>(For example in UK, the most common dish is Curry which is Indian dish</a:t>
            </a:r>
          </a:p>
        </p:txBody>
      </p:sp>
      <p:sp>
        <p:nvSpPr>
          <p:cNvPr id="11" name="Slide Number Placeholder 10"/>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742539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51D19B84-AAFD-4B8E-9B23-F9468F09E4F3}"/>
              </a:ext>
            </a:extLst>
          </p:cNvPr>
          <p:cNvSpPr>
            <a:spLocks noGrp="1"/>
          </p:cNvSpPr>
          <p:nvPr>
            <p:ph sz="half" idx="1"/>
          </p:nvPr>
        </p:nvSpPr>
        <p:spPr>
          <a:xfrm>
            <a:off x="5" y="352261"/>
            <a:ext cx="6019802" cy="5010772"/>
          </a:xfrm>
        </p:spPr>
        <p:txBody>
          <a:bodyPr>
            <a:noAutofit/>
          </a:bodyPr>
          <a:lstStyle/>
          <a:p>
            <a:r>
              <a:rPr lang="en-GB" sz="1400" b="1" dirty="0">
                <a:solidFill>
                  <a:schemeClr val="tx1">
                    <a:lumMod val="95000"/>
                    <a:lumOff val="5000"/>
                  </a:schemeClr>
                </a:solidFill>
                <a:latin typeface="Gill Sans MT" panose="020B0502020104020203" pitchFamily="34" charset="0"/>
              </a:rPr>
              <a:t>Nutrition education strategy:</a:t>
            </a:r>
            <a:r>
              <a:rPr lang="ar-SA" sz="1400" b="1" dirty="0">
                <a:solidFill>
                  <a:schemeClr val="tx1">
                    <a:lumMod val="95000"/>
                    <a:lumOff val="5000"/>
                  </a:schemeClr>
                </a:solidFill>
                <a:latin typeface="Gill Sans MT" panose="020B0502020104020203" pitchFamily="34" charset="0"/>
              </a:rPr>
              <a:t> </a:t>
            </a:r>
            <a:r>
              <a:rPr lang="en-US" sz="1400" b="1" dirty="0">
                <a:solidFill>
                  <a:schemeClr val="tx1">
                    <a:lumMod val="95000"/>
                    <a:lumOff val="5000"/>
                  </a:schemeClr>
                </a:solidFill>
                <a:latin typeface="Gill Sans MT" panose="020B0502020104020203" pitchFamily="34" charset="0"/>
              </a:rPr>
              <a:t> </a:t>
            </a:r>
            <a:r>
              <a:rPr lang="en-US" sz="1400" dirty="0">
                <a:solidFill>
                  <a:schemeClr val="accent6">
                    <a:lumMod val="75000"/>
                  </a:schemeClr>
                </a:solidFill>
                <a:latin typeface="Gill Sans MT" panose="020B0502020104020203" pitchFamily="34" charset="0"/>
              </a:rPr>
              <a:t>We can apply this in any educational program to change people's life style </a:t>
            </a:r>
            <a:endParaRPr lang="en-GB" sz="1400" dirty="0">
              <a:solidFill>
                <a:schemeClr val="accent6">
                  <a:lumMod val="75000"/>
                </a:schemeClr>
              </a:solidFill>
              <a:latin typeface="Gill Sans MT" panose="020B0502020104020203" pitchFamily="34" charset="0"/>
            </a:endParaRPr>
          </a:p>
          <a:p>
            <a:pPr>
              <a:buNone/>
            </a:pPr>
            <a:r>
              <a:rPr lang="en-US" sz="1400" dirty="0">
                <a:solidFill>
                  <a:schemeClr val="tx1">
                    <a:lumMod val="95000"/>
                    <a:lumOff val="5000"/>
                  </a:schemeClr>
                </a:solidFill>
                <a:latin typeface="Gill Sans MT" panose="020B0502020104020203" pitchFamily="34" charset="0"/>
              </a:rPr>
              <a:t>Encouraging the targeted categories to consume Balanced diets according to the: </a:t>
            </a:r>
            <a:r>
              <a:rPr lang="ar-SA" sz="1400" dirty="0">
                <a:solidFill>
                  <a:schemeClr val="tx1">
                    <a:lumMod val="95000"/>
                    <a:lumOff val="5000"/>
                  </a:schemeClr>
                </a:solidFill>
                <a:latin typeface="Gill Sans MT" panose="020B0502020104020203" pitchFamily="34" charset="0"/>
              </a:rPr>
              <a:t> </a:t>
            </a:r>
            <a:r>
              <a:rPr lang="en-US" sz="1400" dirty="0">
                <a:solidFill>
                  <a:schemeClr val="accent6">
                    <a:lumMod val="75000"/>
                  </a:schemeClr>
                </a:solidFill>
                <a:latin typeface="Gill Sans MT" panose="020B0502020104020203" pitchFamily="34" charset="0"/>
              </a:rPr>
              <a:t>Of course when I make program here in Saudi Arabia It's going to be different when I make it in UK or in China because they have internal differences we have to keep in mind to encourage people to adopt the way I'm planning to tell them</a:t>
            </a:r>
          </a:p>
          <a:p>
            <a:pPr>
              <a:buNone/>
            </a:pPr>
            <a:endParaRPr lang="en-US" sz="1400" dirty="0">
              <a:solidFill>
                <a:schemeClr val="tx1">
                  <a:lumMod val="95000"/>
                  <a:lumOff val="5000"/>
                </a:schemeClr>
              </a:solidFill>
              <a:latin typeface="Gill Sans MT" panose="020B0502020104020203" pitchFamily="34" charset="0"/>
            </a:endParaRPr>
          </a:p>
          <a:p>
            <a:pPr lvl="0"/>
            <a:r>
              <a:rPr lang="en-US" sz="1400" dirty="0">
                <a:solidFill>
                  <a:schemeClr val="tx1">
                    <a:lumMod val="95000"/>
                    <a:lumOff val="5000"/>
                  </a:schemeClr>
                </a:solidFill>
                <a:latin typeface="Gill Sans MT" panose="020B0502020104020203" pitchFamily="34" charset="0"/>
              </a:rPr>
              <a:t>available sources </a:t>
            </a:r>
            <a:r>
              <a:rPr lang="ar-SA" sz="1400" dirty="0">
                <a:solidFill>
                  <a:schemeClr val="accent6">
                    <a:lumMod val="75000"/>
                  </a:schemeClr>
                </a:solidFill>
                <a:latin typeface="Gill Sans MT" panose="020B0502020104020203" pitchFamily="34" charset="0"/>
              </a:rPr>
              <a:t>انا ايش عندي وايش الميزانيه ومين هم الناس وهل يستخدمون انترنت او لا</a:t>
            </a:r>
            <a:endParaRPr lang="en-US" sz="1400" dirty="0">
              <a:solidFill>
                <a:schemeClr val="accent6">
                  <a:lumMod val="75000"/>
                </a:schemeClr>
              </a:solidFill>
              <a:latin typeface="Gill Sans MT" panose="020B0502020104020203" pitchFamily="34" charset="0"/>
            </a:endParaRPr>
          </a:p>
          <a:p>
            <a:pPr lvl="0"/>
            <a:r>
              <a:rPr lang="en-US" sz="1400" dirty="0">
                <a:solidFill>
                  <a:schemeClr val="tx1">
                    <a:lumMod val="95000"/>
                    <a:lumOff val="5000"/>
                  </a:schemeClr>
                </a:solidFill>
                <a:latin typeface="Gill Sans MT" panose="020B0502020104020203" pitchFamily="34" charset="0"/>
              </a:rPr>
              <a:t>Renew the dishes </a:t>
            </a:r>
            <a:r>
              <a:rPr lang="en-US" sz="1400" dirty="0">
                <a:solidFill>
                  <a:schemeClr val="accent6">
                    <a:lumMod val="75000"/>
                  </a:schemeClr>
                </a:solidFill>
                <a:latin typeface="Gill Sans MT" panose="020B0502020104020203" pitchFamily="34" charset="0"/>
              </a:rPr>
              <a:t>Make them more healthy and teach them how to cook their dishes healthier</a:t>
            </a:r>
          </a:p>
          <a:p>
            <a:pPr lvl="0"/>
            <a:r>
              <a:rPr lang="en-US" sz="1400" dirty="0">
                <a:solidFill>
                  <a:schemeClr val="tx1">
                    <a:lumMod val="95000"/>
                    <a:lumOff val="5000"/>
                  </a:schemeClr>
                </a:solidFill>
                <a:latin typeface="Gill Sans MT" panose="020B0502020104020203" pitchFamily="34" charset="0"/>
              </a:rPr>
              <a:t>Local food and eating habits </a:t>
            </a:r>
          </a:p>
          <a:p>
            <a:pPr lvl="0"/>
            <a:r>
              <a:rPr lang="en-US" sz="1400" dirty="0">
                <a:solidFill>
                  <a:schemeClr val="tx1">
                    <a:lumMod val="95000"/>
                    <a:lumOff val="5000"/>
                  </a:schemeClr>
                </a:solidFill>
                <a:latin typeface="Gill Sans MT" panose="020B0502020104020203" pitchFamily="34" charset="0"/>
              </a:rPr>
              <a:t>The presenting ways </a:t>
            </a:r>
          </a:p>
          <a:p>
            <a:pPr lvl="0"/>
            <a:r>
              <a:rPr lang="en-US" sz="1400" dirty="0">
                <a:solidFill>
                  <a:schemeClr val="tx1">
                    <a:lumMod val="95000"/>
                    <a:lumOff val="5000"/>
                  </a:schemeClr>
                </a:solidFill>
                <a:latin typeface="Gill Sans MT" panose="020B0502020104020203" pitchFamily="34" charset="0"/>
              </a:rPr>
              <a:t>The best preparing Methods </a:t>
            </a:r>
          </a:p>
          <a:p>
            <a:pPr lvl="0"/>
            <a:r>
              <a:rPr lang="en-US" sz="1400" dirty="0">
                <a:solidFill>
                  <a:schemeClr val="tx1">
                    <a:lumMod val="95000"/>
                    <a:lumOff val="5000"/>
                  </a:schemeClr>
                </a:solidFill>
                <a:latin typeface="Gill Sans MT" panose="020B0502020104020203" pitchFamily="34" charset="0"/>
              </a:rPr>
              <a:t>Suitable food</a:t>
            </a:r>
            <a:r>
              <a:rPr lang="ar-SA" sz="1400" dirty="0">
                <a:solidFill>
                  <a:schemeClr val="tx1">
                    <a:lumMod val="95000"/>
                    <a:lumOff val="5000"/>
                  </a:schemeClr>
                </a:solidFill>
                <a:latin typeface="Gill Sans MT" panose="020B0502020104020203" pitchFamily="34" charset="0"/>
              </a:rPr>
              <a:t> </a:t>
            </a:r>
            <a:r>
              <a:rPr lang="ar-SA" sz="1400" dirty="0">
                <a:solidFill>
                  <a:schemeClr val="accent6">
                    <a:lumMod val="75000"/>
                  </a:schemeClr>
                </a:solidFill>
                <a:latin typeface="Gill Sans MT" panose="020B0502020104020203" pitchFamily="34" charset="0"/>
              </a:rPr>
              <a:t>هذولا ياكلون سوشي فاسوي لهم سوشي صحي اكثر وهذولا ياكلون كبسه اخلي كبستهم صحيه</a:t>
            </a:r>
            <a:endParaRPr lang="en-US" sz="1400" dirty="0">
              <a:solidFill>
                <a:schemeClr val="accent6">
                  <a:lumMod val="75000"/>
                </a:schemeClr>
              </a:solidFill>
              <a:latin typeface="Gill Sans MT" panose="020B0502020104020203" pitchFamily="34" charset="0"/>
            </a:endParaRPr>
          </a:p>
          <a:p>
            <a:pPr lvl="0"/>
            <a:r>
              <a:rPr lang="en-US" sz="1400" dirty="0">
                <a:solidFill>
                  <a:schemeClr val="tx1">
                    <a:lumMod val="95000"/>
                    <a:lumOff val="5000"/>
                  </a:schemeClr>
                </a:solidFill>
                <a:latin typeface="Gill Sans MT" panose="020B0502020104020203" pitchFamily="34" charset="0"/>
              </a:rPr>
              <a:t>To Meet the needs.</a:t>
            </a:r>
            <a:r>
              <a:rPr lang="ar-SA" sz="1400" dirty="0">
                <a:solidFill>
                  <a:schemeClr val="tx1">
                    <a:lumMod val="95000"/>
                    <a:lumOff val="5000"/>
                  </a:schemeClr>
                </a:solidFill>
                <a:latin typeface="Gill Sans MT" panose="020B0502020104020203" pitchFamily="34" charset="0"/>
              </a:rPr>
              <a:t> </a:t>
            </a:r>
            <a:r>
              <a:rPr lang="ar-SA" sz="1400" dirty="0">
                <a:solidFill>
                  <a:schemeClr val="accent6">
                    <a:lumMod val="75000"/>
                  </a:schemeClr>
                </a:solidFill>
                <a:latin typeface="Gill Sans MT" panose="020B0502020104020203" pitchFamily="34" charset="0"/>
              </a:rPr>
              <a:t>يعني اعرف السعوديين مستحيل يستغنون عن الرز فخلاص استخدمه اذا يحتاجون الرز اعطيهم اياه بطريقه صحيه</a:t>
            </a:r>
            <a:endParaRPr lang="en-US" sz="1400" dirty="0">
              <a:solidFill>
                <a:schemeClr val="accent6">
                  <a:lumMod val="75000"/>
                </a:schemeClr>
              </a:solidFill>
              <a:latin typeface="Gill Sans MT" panose="020B0502020104020203" pitchFamily="34" charset="0"/>
            </a:endParaRPr>
          </a:p>
        </p:txBody>
      </p:sp>
      <p:sp>
        <p:nvSpPr>
          <p:cNvPr id="4" name="عنصر نائب للمحتوى 3">
            <a:extLst>
              <a:ext uri="{FF2B5EF4-FFF2-40B4-BE49-F238E27FC236}">
                <a16:creationId xmlns:a16="http://schemas.microsoft.com/office/drawing/2014/main" xmlns="" id="{3DBCEFF3-7408-4E09-8417-9E95762BA402}"/>
              </a:ext>
            </a:extLst>
          </p:cNvPr>
          <p:cNvSpPr>
            <a:spLocks noGrp="1"/>
          </p:cNvSpPr>
          <p:nvPr>
            <p:ph sz="half" idx="2"/>
          </p:nvPr>
        </p:nvSpPr>
        <p:spPr>
          <a:xfrm>
            <a:off x="6095999" y="304800"/>
            <a:ext cx="6096001" cy="6858000"/>
          </a:xfrm>
        </p:spPr>
        <p:txBody>
          <a:bodyPr>
            <a:noAutofit/>
          </a:bodyPr>
          <a:lstStyle/>
          <a:p>
            <a:pPr marL="0" indent="0">
              <a:buNone/>
            </a:pPr>
            <a:r>
              <a:rPr lang="en-GB" sz="1400" b="1" dirty="0">
                <a:solidFill>
                  <a:schemeClr val="tx1">
                    <a:lumMod val="95000"/>
                    <a:lumOff val="5000"/>
                  </a:schemeClr>
                </a:solidFill>
                <a:latin typeface="Gill Sans MT" panose="020B0502020104020203" pitchFamily="34" charset="0"/>
              </a:rPr>
              <a:t>changing the eating habits through nutrition education:</a:t>
            </a:r>
          </a:p>
          <a:p>
            <a:pPr marL="0" indent="0">
              <a:buNone/>
            </a:pPr>
            <a:r>
              <a:rPr lang="en-US" sz="1400" dirty="0">
                <a:solidFill>
                  <a:schemeClr val="tx1">
                    <a:lumMod val="95000"/>
                    <a:lumOff val="5000"/>
                  </a:schemeClr>
                </a:solidFill>
                <a:latin typeface="Gill Sans MT" panose="020B0502020104020203" pitchFamily="34" charset="0"/>
              </a:rPr>
              <a:t>Food habits affect food consumption pattern.</a:t>
            </a:r>
          </a:p>
          <a:p>
            <a:pPr>
              <a:buNone/>
            </a:pPr>
            <a:r>
              <a:rPr lang="en-US" sz="1400" dirty="0">
                <a:solidFill>
                  <a:schemeClr val="tx1">
                    <a:lumMod val="95000"/>
                    <a:lumOff val="5000"/>
                  </a:schemeClr>
                </a:solidFill>
                <a:latin typeface="Gill Sans MT" panose="020B0502020104020203" pitchFamily="34" charset="0"/>
              </a:rPr>
              <a:t>Requirements:</a:t>
            </a:r>
          </a:p>
          <a:p>
            <a:pPr marL="0" indent="0">
              <a:buNone/>
            </a:pPr>
            <a:r>
              <a:rPr lang="en-US" sz="1400" b="1" dirty="0">
                <a:solidFill>
                  <a:schemeClr val="tx1">
                    <a:lumMod val="95000"/>
                    <a:lumOff val="5000"/>
                  </a:schemeClr>
                </a:solidFill>
                <a:latin typeface="Gill Sans MT" panose="020B0502020104020203" pitchFamily="34" charset="0"/>
              </a:rPr>
              <a:t>Diffusion Of Innovations :  </a:t>
            </a:r>
            <a:r>
              <a:rPr lang="en-US" sz="1400" dirty="0">
                <a:solidFill>
                  <a:schemeClr val="tx1">
                    <a:lumMod val="95000"/>
                    <a:lumOff val="5000"/>
                  </a:schemeClr>
                </a:solidFill>
                <a:latin typeface="Gill Sans MT" panose="020B0502020104020203" pitchFamily="34" charset="0"/>
              </a:rPr>
              <a:t>Spread of innovations / (new ideas). </a:t>
            </a:r>
          </a:p>
          <a:p>
            <a:pPr marL="0" indent="0">
              <a:buNone/>
            </a:pPr>
            <a:r>
              <a:rPr lang="ar-SA" sz="1400" dirty="0">
                <a:solidFill>
                  <a:schemeClr val="accent6">
                    <a:lumMod val="75000"/>
                  </a:schemeClr>
                </a:solidFill>
                <a:latin typeface="Gill Sans MT" panose="020B0502020104020203" pitchFamily="34" charset="0"/>
              </a:rPr>
              <a:t>الموضوع يبدأ بفكر ممكن بالبدايه نطنشها لكن مع الوقت تبدا تكبر بمخ الناس مع الانتشار وممكن نطبق </a:t>
            </a:r>
            <a:endParaRPr lang="en-US" sz="1400" dirty="0">
              <a:solidFill>
                <a:schemeClr val="tx1">
                  <a:lumMod val="95000"/>
                  <a:lumOff val="5000"/>
                </a:schemeClr>
              </a:solidFill>
              <a:latin typeface="Gill Sans MT" panose="020B0502020104020203" pitchFamily="34" charset="0"/>
            </a:endParaRPr>
          </a:p>
          <a:p>
            <a:pPr marL="0" indent="0">
              <a:buNone/>
            </a:pPr>
            <a:r>
              <a:rPr lang="en-US" sz="1400" b="1" dirty="0">
                <a:solidFill>
                  <a:schemeClr val="tx1">
                    <a:lumMod val="95000"/>
                    <a:lumOff val="5000"/>
                  </a:schemeClr>
                </a:solidFill>
                <a:latin typeface="Gill Sans MT" panose="020B0502020104020203" pitchFamily="34" charset="0"/>
              </a:rPr>
              <a:t>Communication process</a:t>
            </a:r>
            <a:r>
              <a:rPr lang="en-US" sz="1400" dirty="0">
                <a:solidFill>
                  <a:schemeClr val="tx1">
                    <a:lumMod val="95000"/>
                    <a:lumOff val="5000"/>
                  </a:schemeClr>
                </a:solidFill>
                <a:latin typeface="Gill Sans MT" panose="020B0502020104020203" pitchFamily="34" charset="0"/>
              </a:rPr>
              <a:t>:  Methods of conveying thought and </a:t>
            </a:r>
          </a:p>
          <a:p>
            <a:pPr lvl="0">
              <a:buNone/>
            </a:pPr>
            <a:r>
              <a:rPr lang="en-US" sz="1400" dirty="0">
                <a:solidFill>
                  <a:schemeClr val="tx1">
                    <a:lumMod val="95000"/>
                    <a:lumOff val="5000"/>
                  </a:schemeClr>
                </a:solidFill>
                <a:latin typeface="Gill Sans MT" panose="020B0502020104020203" pitchFamily="34" charset="0"/>
              </a:rPr>
              <a:t>feeling, it describes interactions between individuals and             </a:t>
            </a:r>
          </a:p>
          <a:p>
            <a:pPr lvl="0">
              <a:buNone/>
            </a:pPr>
            <a:r>
              <a:rPr lang="en-US" sz="1400" dirty="0">
                <a:solidFill>
                  <a:schemeClr val="tx1">
                    <a:lumMod val="95000"/>
                    <a:lumOff val="5000"/>
                  </a:schemeClr>
                </a:solidFill>
                <a:latin typeface="Gill Sans MT" panose="020B0502020104020203" pitchFamily="34" charset="0"/>
              </a:rPr>
              <a:t>groups as well on between various media and people. </a:t>
            </a:r>
            <a:r>
              <a:rPr lang="en-US" altLang="ar-SA" sz="1400" dirty="0"/>
              <a:t>[one of the best methods] </a:t>
            </a:r>
            <a:r>
              <a:rPr lang="ar-SA" sz="1400" dirty="0">
                <a:solidFill>
                  <a:schemeClr val="accent6">
                    <a:lumMod val="75000"/>
                  </a:schemeClr>
                </a:solidFill>
                <a:latin typeface="Gill Sans MT" panose="020B0502020104020203" pitchFamily="34" charset="0"/>
              </a:rPr>
              <a:t>نبدا نتكلم عن الموضوع اكثر ونحلل فيه اكثر يعني يصير في كلام مع الناس وانتراكشن وليس مجرد فكره والناس تتكلم عنها لازم نبدأ نوضحها ونتكلم عنها اكثر</a:t>
            </a:r>
            <a:endParaRPr lang="en-US" sz="1400" dirty="0">
              <a:solidFill>
                <a:schemeClr val="accent6">
                  <a:lumMod val="75000"/>
                </a:schemeClr>
              </a:solidFill>
              <a:latin typeface="Gill Sans MT" panose="020B0502020104020203" pitchFamily="34" charset="0"/>
            </a:endParaRPr>
          </a:p>
          <a:p>
            <a:pPr lvl="0">
              <a:buNone/>
            </a:pPr>
            <a:r>
              <a:rPr lang="en-GB" sz="1400" b="1" dirty="0">
                <a:solidFill>
                  <a:schemeClr val="tx1">
                    <a:lumMod val="95000"/>
                    <a:lumOff val="5000"/>
                  </a:schemeClr>
                </a:solidFill>
                <a:latin typeface="Gill Sans MT" panose="020B0502020104020203" pitchFamily="34" charset="0"/>
              </a:rPr>
              <a:t>S</a:t>
            </a:r>
            <a:r>
              <a:rPr lang="en-US" sz="1400" b="1" dirty="0">
                <a:solidFill>
                  <a:schemeClr val="tx1">
                    <a:lumMod val="95000"/>
                    <a:lumOff val="5000"/>
                  </a:schemeClr>
                </a:solidFill>
                <a:latin typeface="Gill Sans MT" panose="020B0502020104020203" pitchFamily="34" charset="0"/>
              </a:rPr>
              <a:t>ource (sender): </a:t>
            </a:r>
            <a:r>
              <a:rPr lang="en-US" sz="1400" dirty="0">
                <a:solidFill>
                  <a:schemeClr val="tx1">
                    <a:lumMod val="95000"/>
                    <a:lumOff val="5000"/>
                  </a:schemeClr>
                </a:solidFill>
                <a:latin typeface="Gill Sans MT" panose="020B0502020104020203" pitchFamily="34" charset="0"/>
              </a:rPr>
              <a:t>nutrition educator.</a:t>
            </a:r>
            <a:r>
              <a:rPr lang="ar-SA" sz="1400" dirty="0">
                <a:solidFill>
                  <a:schemeClr val="tx1">
                    <a:lumMod val="95000"/>
                    <a:lumOff val="5000"/>
                  </a:schemeClr>
                </a:solidFill>
                <a:latin typeface="Gill Sans MT" panose="020B0502020104020203" pitchFamily="34" charset="0"/>
              </a:rPr>
              <a:t> </a:t>
            </a:r>
            <a:r>
              <a:rPr lang="en-US" sz="1400" dirty="0">
                <a:solidFill>
                  <a:schemeClr val="accent6">
                    <a:lumMod val="75000"/>
                  </a:schemeClr>
                </a:solidFill>
                <a:latin typeface="Gill Sans MT" panose="020B0502020104020203" pitchFamily="34" charset="0"/>
                <a:ea typeface="Arial" charset="0"/>
                <a:cs typeface="Arial" charset="0"/>
              </a:rPr>
              <a:t>The most important requirement in education is communication process </a:t>
            </a:r>
            <a:endParaRPr lang="en-US" sz="1400" dirty="0">
              <a:solidFill>
                <a:schemeClr val="accent6">
                  <a:lumMod val="75000"/>
                </a:schemeClr>
              </a:solidFill>
              <a:latin typeface="Gill Sans MT" panose="020B0502020104020203" pitchFamily="34" charset="0"/>
            </a:endParaRPr>
          </a:p>
          <a:p>
            <a:pPr lvl="0">
              <a:buNone/>
            </a:pPr>
            <a:r>
              <a:rPr lang="en-US" sz="1400" b="1" dirty="0">
                <a:solidFill>
                  <a:schemeClr val="tx1">
                    <a:lumMod val="95000"/>
                    <a:lumOff val="5000"/>
                  </a:schemeClr>
                </a:solidFill>
                <a:latin typeface="Gill Sans MT" panose="020B0502020104020203" pitchFamily="34" charset="0"/>
              </a:rPr>
              <a:t>Channel: </a:t>
            </a:r>
            <a:r>
              <a:rPr lang="en-US" sz="1400" dirty="0">
                <a:solidFill>
                  <a:schemeClr val="tx1">
                    <a:lumMod val="95000"/>
                    <a:lumOff val="5000"/>
                  </a:schemeClr>
                </a:solidFill>
                <a:latin typeface="Gill Sans MT" panose="020B0502020104020203" pitchFamily="34" charset="0"/>
              </a:rPr>
              <a:t>presentations, lectures………….media </a:t>
            </a:r>
            <a:r>
              <a:rPr lang="ar-SA" sz="1400" dirty="0">
                <a:solidFill>
                  <a:schemeClr val="accent6">
                    <a:lumMod val="75000"/>
                  </a:schemeClr>
                </a:solidFill>
                <a:latin typeface="Gill Sans MT" panose="020B0502020104020203" pitchFamily="34" charset="0"/>
              </a:rPr>
              <a:t>عن طريق ممكن اننا نسوي برزنتيشن او نستخدم الميديا على حسب الفئه المستهدفه مثلا المراهقين استهدفهم من السنابشات او الامهات من الواتس اب</a:t>
            </a:r>
            <a:endParaRPr lang="en-US" sz="1400" dirty="0">
              <a:solidFill>
                <a:schemeClr val="accent6">
                  <a:lumMod val="75000"/>
                </a:schemeClr>
              </a:solidFill>
              <a:latin typeface="Gill Sans MT" panose="020B0502020104020203" pitchFamily="34" charset="0"/>
            </a:endParaRPr>
          </a:p>
          <a:p>
            <a:pPr>
              <a:buNone/>
            </a:pPr>
            <a:r>
              <a:rPr lang="en-US" sz="1400" b="1" dirty="0">
                <a:solidFill>
                  <a:schemeClr val="tx1">
                    <a:lumMod val="95000"/>
                    <a:lumOff val="5000"/>
                  </a:schemeClr>
                </a:solidFill>
                <a:latin typeface="Gill Sans MT" panose="020B0502020104020203" pitchFamily="34" charset="0"/>
              </a:rPr>
              <a:t>Message:  </a:t>
            </a:r>
            <a:r>
              <a:rPr lang="en-US" sz="1400" dirty="0">
                <a:solidFill>
                  <a:schemeClr val="tx1">
                    <a:lumMod val="95000"/>
                    <a:lumOff val="5000"/>
                  </a:schemeClr>
                </a:solidFill>
                <a:latin typeface="Gill Sans MT" panose="020B0502020104020203" pitchFamily="34" charset="0"/>
              </a:rPr>
              <a:t>simple (eat more vegetables and fruits) </a:t>
            </a:r>
            <a:r>
              <a:rPr lang="ar-SA" altLang="en-US" sz="1400" dirty="0">
                <a:solidFill>
                  <a:schemeClr val="accent6">
                    <a:lumMod val="75000"/>
                  </a:schemeClr>
                </a:solidFill>
                <a:latin typeface="Gill Sans MT" panose="020B0502020104020203" pitchFamily="34" charset="0"/>
              </a:rPr>
              <a:t>لازم كلامك مفهوم وبسيط عشان يفهما وتقدر تتأكد انو وصلت المعلومة فاعشان كذا قلنا</a:t>
            </a:r>
            <a:r>
              <a:rPr lang="en-US" altLang="en-US" sz="1400" dirty="0">
                <a:solidFill>
                  <a:schemeClr val="accent6">
                    <a:lumMod val="75000"/>
                  </a:schemeClr>
                </a:solidFill>
                <a:latin typeface="Gill Sans MT" panose="020B0502020104020203" pitchFamily="34" charset="0"/>
              </a:rPr>
              <a:t> education level</a:t>
            </a:r>
            <a:r>
              <a:rPr lang="ar-SA" altLang="en-US" sz="1400" dirty="0">
                <a:solidFill>
                  <a:schemeClr val="accent6">
                    <a:lumMod val="75000"/>
                  </a:schemeClr>
                </a:solidFill>
                <a:latin typeface="Gill Sans MT" panose="020B0502020104020203" pitchFamily="34" charset="0"/>
              </a:rPr>
              <a:t> للشخص اللي قدامك مهم </a:t>
            </a:r>
            <a:endParaRPr lang="en-US" sz="1400" dirty="0">
              <a:solidFill>
                <a:schemeClr val="tx1">
                  <a:lumMod val="95000"/>
                  <a:lumOff val="5000"/>
                </a:schemeClr>
              </a:solidFill>
              <a:latin typeface="Gill Sans MT" panose="020B0502020104020203" pitchFamily="34" charset="0"/>
            </a:endParaRPr>
          </a:p>
          <a:p>
            <a:pPr lvl="0">
              <a:buNone/>
            </a:pPr>
            <a:r>
              <a:rPr lang="en-US" sz="1400" dirty="0">
                <a:solidFill>
                  <a:schemeClr val="tx1">
                    <a:lumMod val="95000"/>
                    <a:lumOff val="5000"/>
                  </a:schemeClr>
                </a:solidFill>
                <a:latin typeface="Gill Sans MT" panose="020B0502020104020203" pitchFamily="34" charset="0"/>
              </a:rPr>
              <a:t>Complex (how to get your child to eat healthful)</a:t>
            </a:r>
          </a:p>
          <a:p>
            <a:pPr lvl="0">
              <a:buNone/>
            </a:pPr>
            <a:r>
              <a:rPr lang="en-US" sz="1400" b="1" dirty="0">
                <a:solidFill>
                  <a:schemeClr val="tx1">
                    <a:lumMod val="95000"/>
                    <a:lumOff val="5000"/>
                  </a:schemeClr>
                </a:solidFill>
                <a:latin typeface="Gill Sans MT" panose="020B0502020104020203" pitchFamily="34" charset="0"/>
              </a:rPr>
              <a:t>Audience</a:t>
            </a:r>
            <a:r>
              <a:rPr lang="en-US" sz="1400" dirty="0">
                <a:solidFill>
                  <a:schemeClr val="tx1">
                    <a:lumMod val="95000"/>
                    <a:lumOff val="5000"/>
                  </a:schemeClr>
                </a:solidFill>
                <a:latin typeface="Gill Sans MT" panose="020B0502020104020203" pitchFamily="34" charset="0"/>
              </a:rPr>
              <a:t> </a:t>
            </a:r>
            <a:r>
              <a:rPr lang="en-US" sz="1400" b="1" dirty="0">
                <a:solidFill>
                  <a:schemeClr val="tx1">
                    <a:lumMod val="95000"/>
                    <a:lumOff val="5000"/>
                  </a:schemeClr>
                </a:solidFill>
                <a:latin typeface="Gill Sans MT" panose="020B0502020104020203" pitchFamily="34" charset="0"/>
              </a:rPr>
              <a:t>(receiver): </a:t>
            </a:r>
            <a:r>
              <a:rPr lang="en-US" sz="1400" dirty="0">
                <a:solidFill>
                  <a:schemeClr val="tx1">
                    <a:lumMod val="95000"/>
                    <a:lumOff val="5000"/>
                  </a:schemeClr>
                </a:solidFill>
                <a:latin typeface="Gill Sans MT" panose="020B0502020104020203" pitchFamily="34" charset="0"/>
              </a:rPr>
              <a:t>individual, group or public.</a:t>
            </a:r>
          </a:p>
          <a:p>
            <a:pPr lvl="0">
              <a:buNone/>
            </a:pPr>
            <a:endParaRPr lang="en-US" sz="1600" dirty="0">
              <a:solidFill>
                <a:schemeClr val="tx1">
                  <a:lumMod val="95000"/>
                  <a:lumOff val="5000"/>
                </a:schemeClr>
              </a:solidFill>
              <a:latin typeface="Gill Sans MT" panose="020B0502020104020203" pitchFamily="34" charset="0"/>
            </a:endParaRPr>
          </a:p>
        </p:txBody>
      </p:sp>
      <p:pic>
        <p:nvPicPr>
          <p:cNvPr id="6" name="Picture 5">
            <a:extLst>
              <a:ext uri="{FF2B5EF4-FFF2-40B4-BE49-F238E27FC236}">
                <a16:creationId xmlns:a16="http://schemas.microsoft.com/office/drawing/2014/main" xmlns="" id="{97639D12-DD20-4383-A60F-4055E1A772B7}"/>
              </a:ext>
            </a:extLst>
          </p:cNvPr>
          <p:cNvPicPr>
            <a:picLocks noChangeAspect="1"/>
          </p:cNvPicPr>
          <p:nvPr/>
        </p:nvPicPr>
        <p:blipFill>
          <a:blip r:embed="rId2"/>
          <a:stretch>
            <a:fillRect/>
          </a:stretch>
        </p:blipFill>
        <p:spPr>
          <a:xfrm>
            <a:off x="896469" y="5737412"/>
            <a:ext cx="1577790" cy="1120588"/>
          </a:xfrm>
          <a:prstGeom prst="rect">
            <a:avLst/>
          </a:prstGeom>
        </p:spPr>
      </p:pic>
      <p:sp>
        <p:nvSpPr>
          <p:cNvPr id="7" name="TextBox 6">
            <a:extLst>
              <a:ext uri="{FF2B5EF4-FFF2-40B4-BE49-F238E27FC236}">
                <a16:creationId xmlns:a16="http://schemas.microsoft.com/office/drawing/2014/main" xmlns="" id="{671D1A0E-4828-4A63-AD91-5F966931E867}"/>
              </a:ext>
            </a:extLst>
          </p:cNvPr>
          <p:cNvSpPr txBox="1"/>
          <p:nvPr/>
        </p:nvSpPr>
        <p:spPr>
          <a:xfrm>
            <a:off x="2491625" y="5688455"/>
            <a:ext cx="2071307" cy="1169717"/>
          </a:xfrm>
          <a:prstGeom prst="rect">
            <a:avLst/>
          </a:prstGeom>
          <a:noFill/>
          <a:ln>
            <a:solidFill>
              <a:schemeClr val="accent6">
                <a:lumMod val="75000"/>
              </a:schemeClr>
            </a:solidFill>
          </a:ln>
        </p:spPr>
        <p:txBody>
          <a:bodyPr wrap="square" lIns="91424" tIns="45712" rIns="91424" bIns="45712" rtlCol="0">
            <a:spAutoFit/>
          </a:bodyPr>
          <a:lstStyle/>
          <a:p>
            <a:pPr algn="l"/>
            <a:r>
              <a:rPr lang="en-US" sz="1400" dirty="0"/>
              <a:t>Carbs in the base and it's biggest because the serving of carbs you need is more than any serving of food groups</a:t>
            </a:r>
          </a:p>
        </p:txBody>
      </p:sp>
      <p:sp>
        <p:nvSpPr>
          <p:cNvPr id="2" name="Slide Number Placeholder 1"/>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13476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nancy.midlin\Pictures\food-variety.jpg"/>
          <p:cNvPicPr>
            <a:picLocks noChangeAspect="1" noChangeArrowheads="1"/>
          </p:cNvPicPr>
          <p:nvPr/>
        </p:nvPicPr>
        <p:blipFill>
          <a:blip r:embed="rId2"/>
          <a:srcRect/>
          <a:stretch>
            <a:fillRect/>
          </a:stretch>
        </p:blipFill>
        <p:spPr bwMode="auto">
          <a:xfrm>
            <a:off x="412377" y="5184084"/>
            <a:ext cx="2904565" cy="1404976"/>
          </a:xfrm>
          <a:prstGeom prst="rect">
            <a:avLst/>
          </a:prstGeom>
          <a:noFill/>
          <a:ln w="9525">
            <a:noFill/>
            <a:miter lim="800000"/>
            <a:headEnd/>
            <a:tailEnd/>
          </a:ln>
        </p:spPr>
      </p:pic>
      <p:pic>
        <p:nvPicPr>
          <p:cNvPr id="6" name="Picture 4" descr="C:\Users\nancy.midlin\Pictures\balance-scale.jpg"/>
          <p:cNvPicPr>
            <a:picLocks noChangeAspect="1" noChangeArrowheads="1"/>
          </p:cNvPicPr>
          <p:nvPr/>
        </p:nvPicPr>
        <p:blipFill>
          <a:blip r:embed="rId3"/>
          <a:srcRect/>
          <a:stretch>
            <a:fillRect/>
          </a:stretch>
        </p:blipFill>
        <p:spPr bwMode="auto">
          <a:xfrm>
            <a:off x="3624346" y="5375584"/>
            <a:ext cx="1219107" cy="1021976"/>
          </a:xfrm>
          <a:prstGeom prst="rect">
            <a:avLst/>
          </a:prstGeom>
          <a:noFill/>
          <a:ln w="9525">
            <a:noFill/>
            <a:miter lim="800000"/>
            <a:headEnd/>
            <a:tailEnd/>
          </a:ln>
        </p:spPr>
      </p:pic>
      <p:pic>
        <p:nvPicPr>
          <p:cNvPr id="7" name="Picture 7" descr="C:\Users\nancy.midlin\Pictures\YourGrandma.jpg"/>
          <p:cNvPicPr>
            <a:picLocks noChangeAspect="1" noChangeArrowheads="1"/>
          </p:cNvPicPr>
          <p:nvPr/>
        </p:nvPicPr>
        <p:blipFill>
          <a:blip r:embed="rId4"/>
          <a:srcRect/>
          <a:stretch>
            <a:fillRect/>
          </a:stretch>
        </p:blipFill>
        <p:spPr bwMode="auto">
          <a:xfrm>
            <a:off x="5019739" y="5341178"/>
            <a:ext cx="1769596" cy="987770"/>
          </a:xfrm>
          <a:prstGeom prst="rect">
            <a:avLst/>
          </a:prstGeom>
          <a:noFill/>
          <a:ln w="9525">
            <a:noFill/>
            <a:miter lim="800000"/>
            <a:headEnd/>
            <a:tailEnd/>
          </a:ln>
        </p:spPr>
      </p:pic>
      <p:graphicFrame>
        <p:nvGraphicFramePr>
          <p:cNvPr id="8" name="Diagram 7">
            <a:extLst>
              <a:ext uri="{FF2B5EF4-FFF2-40B4-BE49-F238E27FC236}">
                <a16:creationId xmlns:a16="http://schemas.microsoft.com/office/drawing/2014/main" xmlns="" id="{B67C3F9A-D9FE-496D-AED9-7CD7C30E6E72}"/>
              </a:ext>
            </a:extLst>
          </p:cNvPr>
          <p:cNvGraphicFramePr/>
          <p:nvPr>
            <p:extLst>
              <p:ext uri="{D42A27DB-BD31-4B8C-83A1-F6EECF244321}">
                <p14:modId xmlns:p14="http://schemas.microsoft.com/office/powerpoint/2010/main" val="4068536246"/>
              </p:ext>
            </p:extLst>
          </p:nvPr>
        </p:nvGraphicFramePr>
        <p:xfrm>
          <a:off x="96535" y="20361"/>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xmlns="" id="{55826863-6B52-408F-B736-979B3C3FBB5D}"/>
              </a:ext>
            </a:extLst>
          </p:cNvPr>
          <p:cNvGraphicFramePr/>
          <p:nvPr>
            <p:extLst>
              <p:ext uri="{D42A27DB-BD31-4B8C-83A1-F6EECF244321}">
                <p14:modId xmlns:p14="http://schemas.microsoft.com/office/powerpoint/2010/main" val="1274034359"/>
              </p:ext>
            </p:extLst>
          </p:nvPr>
        </p:nvGraphicFramePr>
        <p:xfrm>
          <a:off x="7150504" y="20361"/>
          <a:ext cx="8128000"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956708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A468AE84-229B-4059-AA3B-31BB564F9B46}"/>
              </a:ext>
            </a:extLst>
          </p:cNvPr>
          <p:cNvSpPr>
            <a:spLocks noGrp="1"/>
          </p:cNvSpPr>
          <p:nvPr>
            <p:ph sz="half" idx="1"/>
          </p:nvPr>
        </p:nvSpPr>
        <p:spPr>
          <a:xfrm>
            <a:off x="647996" y="734270"/>
            <a:ext cx="5181600" cy="4351337"/>
          </a:xfrm>
        </p:spPr>
        <p:txBody>
          <a:bodyPr>
            <a:normAutofit/>
          </a:bodyPr>
          <a:lstStyle/>
          <a:p>
            <a:pPr marL="0" indent="0" algn="ctr">
              <a:buNone/>
            </a:pPr>
            <a:r>
              <a:rPr lang="en-US" sz="1400" b="1" dirty="0">
                <a:solidFill>
                  <a:schemeClr val="tx1">
                    <a:lumMod val="95000"/>
                    <a:lumOff val="5000"/>
                  </a:schemeClr>
                </a:solidFill>
                <a:latin typeface="Gill Sans MT" panose="020B0502020104020203" pitchFamily="34" charset="0"/>
              </a:rPr>
              <a:t>Steps of social change</a:t>
            </a:r>
            <a:endParaRPr lang="en-US" sz="1400" b="1" i="1" dirty="0">
              <a:solidFill>
                <a:schemeClr val="tx1">
                  <a:lumMod val="95000"/>
                  <a:lumOff val="5000"/>
                </a:schemeClr>
              </a:solidFill>
              <a:latin typeface="Gill Sans MT" panose="020B0502020104020203" pitchFamily="34" charset="0"/>
            </a:endParaRPr>
          </a:p>
          <a:p>
            <a:pPr lvl="0"/>
            <a:r>
              <a:rPr lang="en-US" sz="1400" b="1" i="1" dirty="0">
                <a:solidFill>
                  <a:schemeClr val="tx1">
                    <a:lumMod val="95000"/>
                    <a:lumOff val="5000"/>
                  </a:schemeClr>
                </a:solidFill>
                <a:latin typeface="Gill Sans MT" panose="020B0502020104020203" pitchFamily="34" charset="0"/>
              </a:rPr>
              <a:t>Innovation </a:t>
            </a:r>
            <a:r>
              <a:rPr lang="en-US" sz="1400" b="1" dirty="0">
                <a:solidFill>
                  <a:schemeClr val="tx1">
                    <a:lumMod val="95000"/>
                    <a:lumOff val="5000"/>
                  </a:schemeClr>
                </a:solidFill>
                <a:latin typeface="Gill Sans MT" panose="020B0502020104020203" pitchFamily="34" charset="0"/>
              </a:rPr>
              <a:t>: </a:t>
            </a:r>
            <a:r>
              <a:rPr lang="en-US" sz="1400" dirty="0">
                <a:solidFill>
                  <a:schemeClr val="tx1">
                    <a:lumMod val="95000"/>
                    <a:lumOff val="5000"/>
                  </a:schemeClr>
                </a:solidFill>
                <a:latin typeface="Gill Sans MT" panose="020B0502020104020203" pitchFamily="34" charset="0"/>
              </a:rPr>
              <a:t>Create or develop a new idea</a:t>
            </a:r>
          </a:p>
          <a:p>
            <a:pPr lvl="0"/>
            <a:r>
              <a:rPr lang="en-US" sz="1400" b="1" i="1" dirty="0">
                <a:solidFill>
                  <a:schemeClr val="tx1">
                    <a:lumMod val="95000"/>
                    <a:lumOff val="5000"/>
                  </a:schemeClr>
                </a:solidFill>
                <a:latin typeface="Gill Sans MT" panose="020B0502020104020203" pitchFamily="34" charset="0"/>
              </a:rPr>
              <a:t>Diffusion</a:t>
            </a:r>
            <a:r>
              <a:rPr lang="en-US" sz="1400" b="1" dirty="0">
                <a:solidFill>
                  <a:schemeClr val="tx1">
                    <a:lumMod val="95000"/>
                    <a:lumOff val="5000"/>
                  </a:schemeClr>
                </a:solidFill>
                <a:latin typeface="Gill Sans MT" panose="020B0502020104020203" pitchFamily="34" charset="0"/>
              </a:rPr>
              <a:t> </a:t>
            </a:r>
            <a:r>
              <a:rPr lang="en-US" sz="1400" dirty="0">
                <a:solidFill>
                  <a:schemeClr val="tx1">
                    <a:lumMod val="95000"/>
                    <a:lumOff val="5000"/>
                  </a:schemeClr>
                </a:solidFill>
                <a:latin typeface="Gill Sans MT" panose="020B0502020104020203" pitchFamily="34" charset="0"/>
              </a:rPr>
              <a:t>: Delivery of new ideas through certain channels to members of the social system Contribute a better translation. </a:t>
            </a:r>
            <a:r>
              <a:rPr lang="ar-SA" sz="1400" dirty="0">
                <a:solidFill>
                  <a:schemeClr val="accent6">
                    <a:lumMod val="75000"/>
                  </a:schemeClr>
                </a:solidFill>
                <a:latin typeface="Gill Sans MT" panose="020B0502020104020203" pitchFamily="34" charset="0"/>
              </a:rPr>
              <a:t>ما تصير مجرد اشاعه او فكره اصير انا اقولها في التلفزيون او الجرايد وازرعها شوي شوي</a:t>
            </a:r>
            <a:endParaRPr lang="en-US" sz="1400" dirty="0">
              <a:solidFill>
                <a:schemeClr val="accent6">
                  <a:lumMod val="75000"/>
                </a:schemeClr>
              </a:solidFill>
              <a:latin typeface="Gill Sans MT" panose="020B0502020104020203" pitchFamily="34" charset="0"/>
            </a:endParaRPr>
          </a:p>
          <a:p>
            <a:pPr lvl="0"/>
            <a:r>
              <a:rPr lang="en-US" sz="1400" b="1" i="1" dirty="0">
                <a:solidFill>
                  <a:schemeClr val="tx1">
                    <a:lumMod val="95000"/>
                    <a:lumOff val="5000"/>
                  </a:schemeClr>
                </a:solidFill>
                <a:latin typeface="Gill Sans MT" panose="020B0502020104020203" pitchFamily="34" charset="0"/>
              </a:rPr>
              <a:t>Results</a:t>
            </a:r>
            <a:r>
              <a:rPr lang="en-US" sz="1400" dirty="0">
                <a:solidFill>
                  <a:schemeClr val="tx1">
                    <a:lumMod val="95000"/>
                    <a:lumOff val="5000"/>
                  </a:schemeClr>
                </a:solidFill>
                <a:latin typeface="Gill Sans MT" panose="020B0502020104020203" pitchFamily="34" charset="0"/>
              </a:rPr>
              <a:t> : Are those changes that occur within the social system due to the spread of these new ideas between its parts, and thus change has become a monument to connect.</a:t>
            </a:r>
            <a:r>
              <a:rPr lang="ar-SA" sz="1400" dirty="0"/>
              <a:t/>
            </a:r>
            <a:br>
              <a:rPr lang="ar-SA" sz="1400" dirty="0"/>
            </a:br>
            <a:r>
              <a:rPr lang="ar-SA" sz="1400" dirty="0">
                <a:solidFill>
                  <a:schemeClr val="accent6">
                    <a:lumMod val="75000"/>
                  </a:schemeClr>
                </a:solidFill>
                <a:latin typeface="Gill Sans MT" panose="020B0502020104020203" pitchFamily="34" charset="0"/>
              </a:rPr>
              <a:t>هنا يقصدون ان لازم تكون عندك فكره جديده بعدين طريقه توصلها فيها ومين الي بيسمعون وأخيرا ايش النتائج اللي طلعت معاك</a:t>
            </a:r>
            <a:endParaRPr lang="en-GB" sz="1400" dirty="0">
              <a:solidFill>
                <a:schemeClr val="accent6">
                  <a:lumMod val="75000"/>
                </a:schemeClr>
              </a:solidFill>
              <a:latin typeface="Gill Sans MT" panose="020B0502020104020203" pitchFamily="34" charset="0"/>
            </a:endParaRPr>
          </a:p>
          <a:p>
            <a:pPr marL="0" indent="0">
              <a:buNone/>
            </a:pPr>
            <a:endParaRPr lang="en-GB" sz="1800" dirty="0">
              <a:solidFill>
                <a:schemeClr val="tx1">
                  <a:lumMod val="95000"/>
                  <a:lumOff val="5000"/>
                </a:schemeClr>
              </a:solidFill>
              <a:latin typeface="Gill Sans MT" panose="020B0502020104020203" pitchFamily="34" charset="0"/>
            </a:endParaRPr>
          </a:p>
          <a:p>
            <a:pPr lvl="0"/>
            <a:endParaRPr lang="en-US" sz="1400" dirty="0">
              <a:solidFill>
                <a:schemeClr val="tx1">
                  <a:lumMod val="95000"/>
                  <a:lumOff val="5000"/>
                </a:schemeClr>
              </a:solidFill>
              <a:latin typeface="Gill Sans MT" panose="020B0502020104020203" pitchFamily="34" charset="0"/>
            </a:endParaRPr>
          </a:p>
          <a:p>
            <a:endParaRPr lang="ar-SA" sz="1400" dirty="0">
              <a:solidFill>
                <a:schemeClr val="tx1">
                  <a:lumMod val="95000"/>
                  <a:lumOff val="5000"/>
                </a:schemeClr>
              </a:solidFill>
              <a:latin typeface="Gill Sans MT" panose="020B0502020104020203" pitchFamily="34" charset="0"/>
            </a:endParaRPr>
          </a:p>
        </p:txBody>
      </p:sp>
      <p:sp>
        <p:nvSpPr>
          <p:cNvPr id="4" name="عنصر نائب للمحتوى 3">
            <a:extLst>
              <a:ext uri="{FF2B5EF4-FFF2-40B4-BE49-F238E27FC236}">
                <a16:creationId xmlns:a16="http://schemas.microsoft.com/office/drawing/2014/main" xmlns="" id="{F6C5F30B-92EE-46E3-9F80-4B0BBBE752F7}"/>
              </a:ext>
            </a:extLst>
          </p:cNvPr>
          <p:cNvSpPr>
            <a:spLocks noGrp="1"/>
          </p:cNvSpPr>
          <p:nvPr>
            <p:ph sz="half" idx="2"/>
          </p:nvPr>
        </p:nvSpPr>
        <p:spPr>
          <a:xfrm>
            <a:off x="6580098" y="321899"/>
            <a:ext cx="5181600" cy="4520441"/>
          </a:xfrm>
        </p:spPr>
        <p:txBody>
          <a:bodyPr>
            <a:noAutofit/>
          </a:bodyPr>
          <a:lstStyle/>
          <a:p>
            <a:pPr marL="0" indent="0" algn="ctr">
              <a:buNone/>
            </a:pPr>
            <a:r>
              <a:rPr lang="en-US" sz="1400" b="1" dirty="0">
                <a:solidFill>
                  <a:schemeClr val="tx1">
                    <a:lumMod val="95000"/>
                    <a:lumOff val="5000"/>
                  </a:schemeClr>
                </a:solidFill>
                <a:latin typeface="Gill Sans MT" panose="020B0502020104020203" pitchFamily="34" charset="0"/>
              </a:rPr>
              <a:t>Adoption of </a:t>
            </a:r>
            <a:r>
              <a:rPr lang="en-US" sz="1400" b="1" dirty="0">
                <a:solidFill>
                  <a:schemeClr val="accent2">
                    <a:lumMod val="75000"/>
                  </a:schemeClr>
                </a:solidFill>
                <a:latin typeface="Gill Sans MT" panose="020B0502020104020203" pitchFamily="34" charset="0"/>
              </a:rPr>
              <a:t>Idea:</a:t>
            </a:r>
          </a:p>
          <a:p>
            <a:pPr marL="0" indent="0">
              <a:buNone/>
            </a:pPr>
            <a:r>
              <a:rPr lang="en-US" sz="1400" b="1" dirty="0">
                <a:solidFill>
                  <a:schemeClr val="tx1">
                    <a:lumMod val="95000"/>
                    <a:lumOff val="5000"/>
                  </a:schemeClr>
                </a:solidFill>
                <a:latin typeface="Gill Sans MT" panose="020B0502020104020203" pitchFamily="34" charset="0"/>
              </a:rPr>
              <a:t>Awareness</a:t>
            </a:r>
            <a:r>
              <a:rPr lang="ar-SA" sz="1400" b="1" dirty="0">
                <a:solidFill>
                  <a:schemeClr val="tx1">
                    <a:lumMod val="95000"/>
                    <a:lumOff val="5000"/>
                  </a:schemeClr>
                </a:solidFill>
                <a:latin typeface="Gill Sans MT" panose="020B0502020104020203" pitchFamily="34" charset="0"/>
              </a:rPr>
              <a:t>:</a:t>
            </a:r>
            <a:r>
              <a:rPr lang="en-US" sz="1400" dirty="0">
                <a:solidFill>
                  <a:schemeClr val="tx1">
                    <a:lumMod val="95000"/>
                    <a:lumOff val="5000"/>
                  </a:schemeClr>
                </a:solidFill>
                <a:latin typeface="Gill Sans MT" panose="020B0502020104020203" pitchFamily="34" charset="0"/>
              </a:rPr>
              <a:t>Recognizing</a:t>
            </a:r>
            <a:r>
              <a:rPr lang="ar-SA" sz="1400" dirty="0">
                <a:solidFill>
                  <a:schemeClr val="tx1">
                    <a:lumMod val="95000"/>
                    <a:lumOff val="5000"/>
                  </a:schemeClr>
                </a:solidFill>
                <a:latin typeface="Gill Sans MT" panose="020B0502020104020203" pitchFamily="34" charset="0"/>
              </a:rPr>
              <a:t> </a:t>
            </a:r>
            <a:r>
              <a:rPr lang="en-US" sz="1400" dirty="0">
                <a:solidFill>
                  <a:schemeClr val="tx1">
                    <a:lumMod val="95000"/>
                    <a:lumOff val="5000"/>
                  </a:schemeClr>
                </a:solidFill>
                <a:latin typeface="Gill Sans MT" panose="020B0502020104020203" pitchFamily="34" charset="0"/>
              </a:rPr>
              <a:t>innovative for the first time</a:t>
            </a:r>
          </a:p>
          <a:p>
            <a:pPr marL="0" indent="0">
              <a:buNone/>
            </a:pPr>
            <a:r>
              <a:rPr lang="en-US" sz="1400" b="1" dirty="0">
                <a:solidFill>
                  <a:schemeClr val="tx1">
                    <a:lumMod val="95000"/>
                    <a:lumOff val="5000"/>
                  </a:schemeClr>
                </a:solidFill>
                <a:latin typeface="Gill Sans MT" panose="020B0502020104020203" pitchFamily="34" charset="0"/>
              </a:rPr>
              <a:t>Interest</a:t>
            </a:r>
            <a:r>
              <a:rPr lang="ar-SA" sz="1400" b="1" dirty="0">
                <a:solidFill>
                  <a:schemeClr val="tx1">
                    <a:lumMod val="95000"/>
                    <a:lumOff val="5000"/>
                  </a:schemeClr>
                </a:solidFill>
                <a:latin typeface="Gill Sans MT" panose="020B0502020104020203" pitchFamily="34" charset="0"/>
              </a:rPr>
              <a:t>: </a:t>
            </a:r>
            <a:r>
              <a:rPr lang="en-US" sz="1400" dirty="0">
                <a:solidFill>
                  <a:schemeClr val="tx1">
                    <a:lumMod val="95000"/>
                    <a:lumOff val="5000"/>
                  </a:schemeClr>
                </a:solidFill>
                <a:latin typeface="Gill Sans MT" panose="020B0502020104020203" pitchFamily="34" charset="0"/>
              </a:rPr>
              <a:t>Collection of information available about the idea as much as possible, and more knowledge about  characteristic , as a result of generating  motivation  to learn more about this new idea</a:t>
            </a:r>
            <a:r>
              <a:rPr lang="ar-SA" sz="1400" dirty="0">
                <a:solidFill>
                  <a:schemeClr val="tx1">
                    <a:lumMod val="95000"/>
                    <a:lumOff val="5000"/>
                  </a:schemeClr>
                </a:solidFill>
                <a:latin typeface="Gill Sans MT" panose="020B0502020104020203" pitchFamily="34" charset="0"/>
              </a:rPr>
              <a:t>.</a:t>
            </a:r>
            <a:r>
              <a:rPr lang="en-US" sz="1400" dirty="0">
                <a:solidFill>
                  <a:schemeClr val="tx1">
                    <a:lumMod val="95000"/>
                    <a:lumOff val="5000"/>
                  </a:schemeClr>
                </a:solidFill>
                <a:latin typeface="Gill Sans MT" panose="020B0502020104020203" pitchFamily="34" charset="0"/>
              </a:rPr>
              <a:t> </a:t>
            </a:r>
            <a:r>
              <a:rPr lang="ar-SA" sz="1400" dirty="0">
                <a:solidFill>
                  <a:schemeClr val="accent6">
                    <a:lumMod val="75000"/>
                  </a:schemeClr>
                </a:solidFill>
                <a:latin typeface="Gill Sans MT" panose="020B0502020104020203" pitchFamily="34" charset="0"/>
              </a:rPr>
              <a:t>لما يكون في فكره في ناس يسمعوها وما يهتمون وفي ناس يرجعون يقرون عنها اكثر ويجمعون معلومات وفي ناس تجذبهم الفكره </a:t>
            </a:r>
          </a:p>
          <a:p>
            <a:pPr marL="0" indent="0">
              <a:buNone/>
            </a:pPr>
            <a:r>
              <a:rPr lang="ar-SA" sz="1400" dirty="0">
                <a:solidFill>
                  <a:schemeClr val="accent6">
                    <a:lumMod val="75000"/>
                  </a:schemeClr>
                </a:solidFill>
                <a:latin typeface="Gill Sans MT" panose="020B0502020104020203" pitchFamily="34" charset="0"/>
              </a:rPr>
              <a:t>يشوف اذا جذبت انتباهه الفكرة </a:t>
            </a:r>
          </a:p>
          <a:p>
            <a:pPr marL="0" indent="0">
              <a:buNone/>
            </a:pPr>
            <a:r>
              <a:rPr lang="en-US" sz="1400" b="1" dirty="0">
                <a:solidFill>
                  <a:schemeClr val="tx1">
                    <a:lumMod val="95000"/>
                    <a:lumOff val="5000"/>
                  </a:schemeClr>
                </a:solidFill>
                <a:latin typeface="Gill Sans MT" panose="020B0502020104020203" pitchFamily="34" charset="0"/>
              </a:rPr>
              <a:t>Decision &amp; evaluation: </a:t>
            </a:r>
            <a:r>
              <a:rPr lang="en-US" sz="1400" dirty="0">
                <a:solidFill>
                  <a:schemeClr val="tx1">
                    <a:lumMod val="95000"/>
                    <a:lumOff val="5000"/>
                  </a:schemeClr>
                </a:solidFill>
                <a:latin typeface="Gill Sans MT" panose="020B0502020104020203" pitchFamily="34" charset="0"/>
              </a:rPr>
              <a:t>The adopter  take decision   continuing  to collect more information about the idea or  to quit , as well as begin to assess the information which  obtained according to the present situation  and future prospects for decision to adopt it , or leave it. </a:t>
            </a:r>
            <a:r>
              <a:rPr lang="en-US" sz="1400" dirty="0">
                <a:solidFill>
                  <a:schemeClr val="accent6">
                    <a:lumMod val="75000"/>
                  </a:schemeClr>
                </a:solidFill>
                <a:latin typeface="Gill Sans MT" panose="020B0502020104020203" pitchFamily="34" charset="0"/>
              </a:rPr>
              <a:t>If someone decides to buy an iPhone  for example there will be a decision (to buy it) and evaluation (is it good or bad for them, how do they feel and is it</a:t>
            </a:r>
          </a:p>
          <a:p>
            <a:pPr marL="0" indent="0">
              <a:buNone/>
            </a:pPr>
            <a:r>
              <a:rPr lang="en-US" sz="1400" b="1" dirty="0">
                <a:solidFill>
                  <a:schemeClr val="tx1">
                    <a:lumMod val="95000"/>
                    <a:lumOff val="5000"/>
                  </a:schemeClr>
                </a:solidFill>
                <a:latin typeface="Gill Sans MT" panose="020B0502020104020203" pitchFamily="34" charset="0"/>
              </a:rPr>
              <a:t>Trial: </a:t>
            </a:r>
            <a:r>
              <a:rPr lang="en-US" sz="1400" dirty="0">
                <a:solidFill>
                  <a:schemeClr val="tx1">
                    <a:lumMod val="95000"/>
                    <a:lumOff val="5000"/>
                  </a:schemeClr>
                </a:solidFill>
                <a:latin typeface="Gill Sans MT" panose="020B0502020104020203" pitchFamily="34" charset="0"/>
              </a:rPr>
              <a:t>In this stage the individual try to apply the new ideas in small area , to esteem the benefits of this new ideas. </a:t>
            </a:r>
            <a:r>
              <a:rPr lang="ar-SA" sz="1400" dirty="0">
                <a:solidFill>
                  <a:schemeClr val="accent6">
                    <a:lumMod val="75000"/>
                  </a:schemeClr>
                </a:solidFill>
                <a:latin typeface="Gill Sans MT" panose="020B0502020104020203" pitchFamily="34" charset="0"/>
              </a:rPr>
              <a:t>مثلا انا قطعت الكاربز من الطحين بس واحس اني احسن وصحيه اكثر بعدها اقرر </a:t>
            </a:r>
            <a:endParaRPr lang="en-US" sz="1400" b="1" dirty="0">
              <a:solidFill>
                <a:schemeClr val="accent6">
                  <a:lumMod val="75000"/>
                </a:schemeClr>
              </a:solidFill>
              <a:latin typeface="Gill Sans MT" panose="020B0502020104020203" pitchFamily="34" charset="0"/>
            </a:endParaRPr>
          </a:p>
          <a:p>
            <a:pPr marL="0" indent="0">
              <a:buNone/>
            </a:pPr>
            <a:r>
              <a:rPr lang="en-US" sz="1400" b="1" dirty="0">
                <a:solidFill>
                  <a:schemeClr val="tx1">
                    <a:lumMod val="95000"/>
                    <a:lumOff val="5000"/>
                  </a:schemeClr>
                </a:solidFill>
                <a:latin typeface="Gill Sans MT" panose="020B0502020104020203" pitchFamily="34" charset="0"/>
              </a:rPr>
              <a:t>Adoption: </a:t>
            </a:r>
            <a:r>
              <a:rPr lang="en-US" sz="1400" dirty="0">
                <a:solidFill>
                  <a:schemeClr val="tx1">
                    <a:lumMod val="95000"/>
                    <a:lumOff val="5000"/>
                  </a:schemeClr>
                </a:solidFill>
                <a:latin typeface="Gill Sans MT" panose="020B0502020104020203" pitchFamily="34" charset="0"/>
              </a:rPr>
              <a:t>After recognizing and after convicting the benefits of the new ideas the person will adopt these  new ideas </a:t>
            </a:r>
            <a:r>
              <a:rPr lang="ar-SA" sz="1400" dirty="0">
                <a:solidFill>
                  <a:schemeClr val="accent6">
                    <a:lumMod val="75000"/>
                  </a:schemeClr>
                </a:solidFill>
                <a:latin typeface="Gill Sans MT" panose="020B0502020104020203" pitchFamily="34" charset="0"/>
              </a:rPr>
              <a:t>يعني صار لايف ستايل يستمر فيه</a:t>
            </a:r>
            <a:endParaRPr lang="en-US" sz="1400" dirty="0">
              <a:solidFill>
                <a:schemeClr val="accent6">
                  <a:lumMod val="75000"/>
                </a:schemeClr>
              </a:solidFill>
              <a:latin typeface="Gill Sans MT" panose="020B0502020104020203" pitchFamily="34" charset="0"/>
            </a:endParaRPr>
          </a:p>
        </p:txBody>
      </p:sp>
      <p:pic>
        <p:nvPicPr>
          <p:cNvPr id="5" name="صورة 4">
            <a:extLst>
              <a:ext uri="{FF2B5EF4-FFF2-40B4-BE49-F238E27FC236}">
                <a16:creationId xmlns:a16="http://schemas.microsoft.com/office/drawing/2014/main" xmlns="" id="{7878C2BE-77A7-415D-BF33-51628A25438E}"/>
              </a:ext>
            </a:extLst>
          </p:cNvPr>
          <p:cNvPicPr>
            <a:picLocks noChangeAspect="1"/>
          </p:cNvPicPr>
          <p:nvPr/>
        </p:nvPicPr>
        <p:blipFill rotWithShape="1">
          <a:blip r:embed="rId2">
            <a:extLst>
              <a:ext uri="{28A0092B-C50C-407E-A947-70E740481C1C}">
                <a14:useLocalDpi xmlns:a14="http://schemas.microsoft.com/office/drawing/2010/main" val="0"/>
              </a:ext>
            </a:extLst>
          </a:blip>
          <a:srcRect l="67710" b="56314"/>
          <a:stretch/>
        </p:blipFill>
        <p:spPr>
          <a:xfrm>
            <a:off x="837825" y="5065059"/>
            <a:ext cx="1259981" cy="1439478"/>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3291379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xmlns="" id="{2F6B9BE5-F30D-44A4-92A8-F1C57084E52E}"/>
              </a:ext>
            </a:extLst>
          </p:cNvPr>
          <p:cNvSpPr>
            <a:spLocks noGrp="1"/>
          </p:cNvSpPr>
          <p:nvPr>
            <p:ph sz="half" idx="2"/>
          </p:nvPr>
        </p:nvSpPr>
        <p:spPr>
          <a:xfrm>
            <a:off x="6772848" y="273616"/>
            <a:ext cx="5910471" cy="6584384"/>
          </a:xfrm>
        </p:spPr>
        <p:txBody>
          <a:bodyPr>
            <a:noAutofit/>
          </a:bodyPr>
          <a:lstStyle/>
          <a:p>
            <a:pPr marL="0" indent="0">
              <a:buNone/>
            </a:pPr>
            <a:r>
              <a:rPr lang="en-US" sz="1800" b="1" dirty="0">
                <a:solidFill>
                  <a:schemeClr val="tx1">
                    <a:lumMod val="95000"/>
                    <a:lumOff val="5000"/>
                  </a:schemeClr>
                </a:solidFill>
                <a:latin typeface="Gill Sans MT" panose="020B0502020104020203" pitchFamily="34" charset="0"/>
              </a:rPr>
              <a:t>Criteria which affect on diffusion of innovation:</a:t>
            </a:r>
          </a:p>
          <a:p>
            <a:pPr lvl="0"/>
            <a:r>
              <a:rPr lang="en-US" sz="1600" dirty="0">
                <a:solidFill>
                  <a:schemeClr val="tx1">
                    <a:lumMod val="95000"/>
                    <a:lumOff val="5000"/>
                  </a:schemeClr>
                </a:solidFill>
                <a:latin typeface="Gill Sans MT" panose="020B0502020104020203" pitchFamily="34" charset="0"/>
              </a:rPr>
              <a:t>Relative advantage of the new idea.</a:t>
            </a:r>
          </a:p>
          <a:p>
            <a:pPr lvl="0"/>
            <a:r>
              <a:rPr lang="en-US" sz="1600" dirty="0">
                <a:solidFill>
                  <a:schemeClr val="tx1">
                    <a:lumMod val="95000"/>
                    <a:lumOff val="5000"/>
                  </a:schemeClr>
                </a:solidFill>
                <a:latin typeface="Gill Sans MT" panose="020B0502020104020203" pitchFamily="34" charset="0"/>
              </a:rPr>
              <a:t>Complexity (easy in understanding and applying)  </a:t>
            </a:r>
          </a:p>
          <a:p>
            <a:pPr lvl="0"/>
            <a:r>
              <a:rPr lang="en-US" sz="1600" dirty="0">
                <a:solidFill>
                  <a:schemeClr val="tx1">
                    <a:lumMod val="95000"/>
                    <a:lumOff val="5000"/>
                  </a:schemeClr>
                </a:solidFill>
                <a:latin typeface="Gill Sans MT" panose="020B0502020104020203" pitchFamily="34" charset="0"/>
              </a:rPr>
              <a:t>Compatibility (suitability) .</a:t>
            </a:r>
          </a:p>
          <a:p>
            <a:pPr lvl="0"/>
            <a:r>
              <a:rPr lang="en-US" sz="1600" dirty="0">
                <a:solidFill>
                  <a:schemeClr val="tx1">
                    <a:lumMod val="95000"/>
                    <a:lumOff val="5000"/>
                  </a:schemeClr>
                </a:solidFill>
                <a:latin typeface="Gill Sans MT" panose="020B0502020104020203" pitchFamily="34" charset="0"/>
              </a:rPr>
              <a:t>Results observe-ability   </a:t>
            </a:r>
            <a:r>
              <a:rPr lang="ar-SA" sz="1600" dirty="0">
                <a:solidFill>
                  <a:schemeClr val="accent6">
                    <a:lumMod val="75000"/>
                  </a:schemeClr>
                </a:solidFill>
                <a:latin typeface="Gill Sans MT" panose="020B0502020104020203" pitchFamily="34" charset="0"/>
              </a:rPr>
              <a:t>احاول اوضح النتائج لهم</a:t>
            </a:r>
            <a:endParaRPr lang="en-US" sz="1600" dirty="0">
              <a:solidFill>
                <a:schemeClr val="accent6">
                  <a:lumMod val="75000"/>
                </a:schemeClr>
              </a:solidFill>
              <a:latin typeface="Gill Sans MT" panose="020B0502020104020203" pitchFamily="34" charset="0"/>
            </a:endParaRPr>
          </a:p>
          <a:p>
            <a:pPr lvl="0"/>
            <a:r>
              <a:rPr lang="en-US" sz="1600" dirty="0">
                <a:solidFill>
                  <a:schemeClr val="tx1">
                    <a:lumMod val="95000"/>
                    <a:lumOff val="5000"/>
                  </a:schemeClr>
                </a:solidFill>
                <a:latin typeface="Gill Sans MT" panose="020B0502020104020203" pitchFamily="34" charset="0"/>
              </a:rPr>
              <a:t>Societies  characteristic  , and thinking pattern .</a:t>
            </a:r>
          </a:p>
          <a:p>
            <a:pPr lvl="0"/>
            <a:r>
              <a:rPr lang="en-US" sz="1600" dirty="0">
                <a:solidFill>
                  <a:schemeClr val="tx1">
                    <a:lumMod val="95000"/>
                    <a:lumOff val="5000"/>
                  </a:schemeClr>
                </a:solidFill>
                <a:latin typeface="Gill Sans MT" panose="020B0502020104020203" pitchFamily="34" charset="0"/>
              </a:rPr>
              <a:t>Coast of the new ideas.</a:t>
            </a:r>
            <a:r>
              <a:rPr lang="ar-SA" sz="1600" dirty="0">
                <a:solidFill>
                  <a:schemeClr val="tx1">
                    <a:lumMod val="95000"/>
                    <a:lumOff val="5000"/>
                  </a:schemeClr>
                </a:solidFill>
                <a:latin typeface="Gill Sans MT" panose="020B0502020104020203" pitchFamily="34" charset="0"/>
              </a:rPr>
              <a:t> </a:t>
            </a:r>
            <a:r>
              <a:rPr lang="ar-SA" sz="1600" dirty="0">
                <a:solidFill>
                  <a:schemeClr val="accent6">
                    <a:lumMod val="75000"/>
                  </a:schemeClr>
                </a:solidFill>
                <a:latin typeface="Gill Sans MT" panose="020B0502020104020203" pitchFamily="34" charset="0"/>
              </a:rPr>
              <a:t>كل ما كانت مكلفه كل ما كان </a:t>
            </a:r>
            <a:endParaRPr lang="en-US" sz="1600" dirty="0">
              <a:solidFill>
                <a:schemeClr val="accent6">
                  <a:lumMod val="75000"/>
                </a:schemeClr>
              </a:solidFill>
              <a:latin typeface="Gill Sans MT" panose="020B0502020104020203" pitchFamily="34" charset="0"/>
            </a:endParaRPr>
          </a:p>
          <a:p>
            <a:pPr lvl="0"/>
            <a:r>
              <a:rPr lang="ar-SA" sz="1600" dirty="0">
                <a:solidFill>
                  <a:schemeClr val="accent6">
                    <a:lumMod val="75000"/>
                  </a:schemeClr>
                </a:solidFill>
                <a:latin typeface="Gill Sans MT" panose="020B0502020104020203" pitchFamily="34" charset="0"/>
              </a:rPr>
              <a:t>اصعب انهم يطبقوها فلازم اوفر لهم بدائل عشان تسهل التطبيق</a:t>
            </a:r>
            <a:endParaRPr lang="en-US" sz="1600" dirty="0">
              <a:solidFill>
                <a:schemeClr val="accent6">
                  <a:lumMod val="75000"/>
                </a:schemeClr>
              </a:solidFill>
              <a:latin typeface="Gill Sans MT" panose="020B0502020104020203" pitchFamily="34" charset="0"/>
            </a:endParaRPr>
          </a:p>
          <a:p>
            <a:pPr lvl="0"/>
            <a:r>
              <a:rPr lang="en-US" sz="1600" dirty="0">
                <a:solidFill>
                  <a:schemeClr val="tx1">
                    <a:lumMod val="95000"/>
                    <a:lumOff val="5000"/>
                  </a:schemeClr>
                </a:solidFill>
                <a:latin typeface="Gill Sans MT" panose="020B0502020104020203" pitchFamily="34" charset="0"/>
              </a:rPr>
              <a:t>Education levels</a:t>
            </a:r>
          </a:p>
          <a:p>
            <a:pPr lvl="0"/>
            <a:r>
              <a:rPr lang="en-US" sz="1600" dirty="0">
                <a:solidFill>
                  <a:schemeClr val="tx1">
                    <a:lumMod val="95000"/>
                    <a:lumOff val="5000"/>
                  </a:schemeClr>
                </a:solidFill>
                <a:latin typeface="Gill Sans MT" panose="020B0502020104020203" pitchFamily="34" charset="0"/>
              </a:rPr>
              <a:t>Socio-economic levels.</a:t>
            </a:r>
          </a:p>
          <a:p>
            <a:pPr lvl="0"/>
            <a:r>
              <a:rPr lang="en-US" sz="1600" dirty="0">
                <a:solidFill>
                  <a:schemeClr val="tx1">
                    <a:lumMod val="95000"/>
                    <a:lumOff val="5000"/>
                  </a:schemeClr>
                </a:solidFill>
                <a:latin typeface="Gill Sans MT" panose="020B0502020104020203" pitchFamily="34" charset="0"/>
              </a:rPr>
              <a:t>Civilizing (modernizing ) and cultural  practices   of the societies.</a:t>
            </a:r>
            <a:r>
              <a:rPr lang="ar-SA" sz="1600" dirty="0">
                <a:solidFill>
                  <a:schemeClr val="accent6">
                    <a:lumMod val="75000"/>
                  </a:schemeClr>
                </a:solidFill>
                <a:latin typeface="Gill Sans MT" panose="020B0502020104020203" pitchFamily="34" charset="0"/>
              </a:rPr>
              <a:t> مثل في السعوديه في شريحه كبيره ما زالو </a:t>
            </a:r>
            <a:endParaRPr lang="en-US" sz="1600" dirty="0">
              <a:solidFill>
                <a:schemeClr val="accent6">
                  <a:lumMod val="75000"/>
                </a:schemeClr>
              </a:solidFill>
              <a:latin typeface="Gill Sans MT" panose="020B0502020104020203" pitchFamily="34" charset="0"/>
            </a:endParaRPr>
          </a:p>
          <a:p>
            <a:pPr lvl="0"/>
            <a:r>
              <a:rPr lang="ar-SA" sz="1600" dirty="0">
                <a:solidFill>
                  <a:schemeClr val="accent6">
                    <a:lumMod val="75000"/>
                  </a:schemeClr>
                </a:solidFill>
                <a:latin typeface="Gill Sans MT" panose="020B0502020104020203" pitchFamily="34" charset="0"/>
              </a:rPr>
              <a:t>ترادشنال وما تبحث عن التجديد فالطريقه ا</a:t>
            </a:r>
            <a:endParaRPr lang="en-US" sz="1600" dirty="0">
              <a:solidFill>
                <a:schemeClr val="accent6">
                  <a:lumMod val="75000"/>
                </a:schemeClr>
              </a:solidFill>
              <a:latin typeface="Gill Sans MT" panose="020B0502020104020203" pitchFamily="34" charset="0"/>
            </a:endParaRPr>
          </a:p>
          <a:p>
            <a:pPr lvl="0"/>
            <a:r>
              <a:rPr lang="ar-SA" sz="1600" dirty="0">
                <a:solidFill>
                  <a:schemeClr val="accent6">
                    <a:lumMod val="75000"/>
                  </a:schemeClr>
                </a:solidFill>
                <a:latin typeface="Gill Sans MT" panose="020B0502020104020203" pitchFamily="34" charset="0"/>
              </a:rPr>
              <a:t>للي اوصلهم فيه مختلفه وممكن ما اقدر اوصلهم اقدر اوصل </a:t>
            </a:r>
            <a:endParaRPr lang="en-US" sz="1600" dirty="0">
              <a:solidFill>
                <a:schemeClr val="accent6">
                  <a:lumMod val="75000"/>
                </a:schemeClr>
              </a:solidFill>
              <a:latin typeface="Gill Sans MT" panose="020B0502020104020203" pitchFamily="34" charset="0"/>
            </a:endParaRPr>
          </a:p>
          <a:p>
            <a:pPr lvl="0"/>
            <a:r>
              <a:rPr lang="en-US" sz="1600" dirty="0">
                <a:solidFill>
                  <a:schemeClr val="tx1">
                    <a:lumMod val="95000"/>
                    <a:lumOff val="5000"/>
                  </a:schemeClr>
                </a:solidFill>
                <a:latin typeface="Gill Sans MT" panose="020B0502020104020203" pitchFamily="34" charset="0"/>
              </a:rPr>
              <a:t>Customs and traditions prevailing in the community.</a:t>
            </a:r>
            <a:r>
              <a:rPr lang="ar-SA" sz="1600" dirty="0">
                <a:solidFill>
                  <a:schemeClr val="tx1">
                    <a:lumMod val="95000"/>
                    <a:lumOff val="5000"/>
                  </a:schemeClr>
                </a:solidFill>
                <a:latin typeface="Gill Sans MT" panose="020B0502020104020203" pitchFamily="34" charset="0"/>
              </a:rPr>
              <a:t> </a:t>
            </a:r>
            <a:r>
              <a:rPr lang="ar-SA" sz="1600" dirty="0">
                <a:solidFill>
                  <a:schemeClr val="accent6">
                    <a:lumMod val="75000"/>
                  </a:schemeClr>
                </a:solidFill>
                <a:latin typeface="Gill Sans MT" panose="020B0502020104020203" pitchFamily="34" charset="0"/>
              </a:rPr>
              <a:t>مثلا</a:t>
            </a:r>
            <a:endParaRPr lang="en-US" sz="1600" dirty="0">
              <a:solidFill>
                <a:schemeClr val="accent6">
                  <a:lumMod val="75000"/>
                </a:schemeClr>
              </a:solidFill>
              <a:latin typeface="Gill Sans MT" panose="020B0502020104020203" pitchFamily="34" charset="0"/>
            </a:endParaRPr>
          </a:p>
          <a:p>
            <a:pPr lvl="0"/>
            <a:r>
              <a:rPr lang="ar-SA" sz="1600" dirty="0">
                <a:solidFill>
                  <a:schemeClr val="accent6">
                    <a:lumMod val="75000"/>
                  </a:schemeClr>
                </a:solidFill>
                <a:latin typeface="Gill Sans MT" panose="020B0502020104020203" pitchFamily="34" charset="0"/>
              </a:rPr>
              <a:t> قطعت عنهم التمر لازم اوفر لهم بديل وما اصعب عليهم الموضوع واروح</a:t>
            </a:r>
            <a:endParaRPr lang="en-US" sz="1600" dirty="0">
              <a:solidFill>
                <a:schemeClr val="accent6">
                  <a:lumMod val="75000"/>
                </a:schemeClr>
              </a:solidFill>
              <a:latin typeface="Gill Sans MT" panose="020B0502020104020203" pitchFamily="34" charset="0"/>
            </a:endParaRPr>
          </a:p>
        </p:txBody>
      </p:sp>
      <p:graphicFrame>
        <p:nvGraphicFramePr>
          <p:cNvPr id="2" name="Diagram 1">
            <a:extLst>
              <a:ext uri="{FF2B5EF4-FFF2-40B4-BE49-F238E27FC236}">
                <a16:creationId xmlns:a16="http://schemas.microsoft.com/office/drawing/2014/main" xmlns="" id="{9ABDD12C-18B4-41F2-AD8D-1C4582C0BFD9}"/>
              </a:ext>
            </a:extLst>
          </p:cNvPr>
          <p:cNvGraphicFramePr/>
          <p:nvPr>
            <p:extLst>
              <p:ext uri="{D42A27DB-BD31-4B8C-83A1-F6EECF244321}">
                <p14:modId xmlns:p14="http://schemas.microsoft.com/office/powerpoint/2010/main" val="2359662628"/>
              </p:ext>
            </p:extLst>
          </p:nvPr>
        </p:nvGraphicFramePr>
        <p:xfrm>
          <a:off x="59766" y="25101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158761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TotalTime>
  <Words>2586</Words>
  <Application>Microsoft Macintosh PowerPoint</Application>
  <PresentationFormat>Widescreen</PresentationFormat>
  <Paragraphs>219</Paragraphs>
  <Slides>14</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Agency FB</vt:lpstr>
      <vt:lpstr>Calibri</vt:lpstr>
      <vt:lpstr>Calibri Light</vt:lpstr>
      <vt:lpstr>Gill Sans MT</vt:lpstr>
      <vt:lpstr>Times New Roman</vt:lpstr>
      <vt:lpstr>Wingdings</vt:lpstr>
      <vt:lpstr>Arial</vt:lpstr>
      <vt:lpstr>Office Theme</vt:lpstr>
      <vt:lpstr>مستند</vt:lpstr>
      <vt:lpstr>PowerPoint Presentation</vt:lpstr>
      <vt:lpstr>Definition of nutrition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Classes of Adopters      </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Norah AlKhayyal</dc:creator>
  <cp:lastModifiedBy>شوق</cp:lastModifiedBy>
  <cp:revision>83</cp:revision>
  <cp:lastPrinted>2017-12-10T13:16:31Z</cp:lastPrinted>
  <dcterms:created xsi:type="dcterms:W3CDTF">2017-11-24T10:50:27Z</dcterms:created>
  <dcterms:modified xsi:type="dcterms:W3CDTF">2017-12-11T12:42:16Z</dcterms:modified>
</cp:coreProperties>
</file>