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6" r:id="rId1"/>
  </p:sldMasterIdLst>
  <p:notesMasterIdLst>
    <p:notesMasterId r:id="rId18"/>
  </p:notesMasterIdLst>
  <p:sldIdLst>
    <p:sldId id="262" r:id="rId2"/>
    <p:sldId id="259" r:id="rId3"/>
    <p:sldId id="257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2" r:id="rId12"/>
    <p:sldId id="271" r:id="rId13"/>
    <p:sldId id="273" r:id="rId14"/>
    <p:sldId id="261" r:id="rId15"/>
    <p:sldId id="274" r:id="rId16"/>
    <p:sldId id="26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000000"/>
    <a:srgbClr val="003300"/>
    <a:srgbClr val="DDDDDD"/>
    <a:srgbClr val="FF9933"/>
    <a:srgbClr val="FF9966"/>
    <a:srgbClr val="FF7C80"/>
    <a:srgbClr val="008000"/>
    <a:srgbClr val="0000CC"/>
    <a:srgbClr val="414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1" autoAdjust="0"/>
    <p:restoredTop sz="95645"/>
  </p:normalViewPr>
  <p:slideViewPr>
    <p:cSldViewPr snapToGrid="0">
      <p:cViewPr varScale="1">
        <p:scale>
          <a:sx n="68" d="100"/>
          <a:sy n="68" d="100"/>
        </p:scale>
        <p:origin x="8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5079AF-521E-D045-9D90-5443AFECE6D3}" type="doc">
      <dgm:prSet loTypeId="urn:microsoft.com/office/officeart/2005/8/layout/default" loCatId="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C7C3F9A-273D-7749-AB5C-38E843278216}">
      <dgm:prSet phldrT="[Text]" custT="1"/>
      <dgm:spPr/>
      <dgm:t>
        <a:bodyPr/>
        <a:lstStyle/>
        <a:p>
          <a:r>
            <a:rPr lang="en-US" sz="2400" dirty="0"/>
            <a:t>Diarrhea</a:t>
          </a:r>
          <a:r>
            <a:rPr lang="en-US" sz="2400" baseline="30000" dirty="0"/>
            <a:t>1</a:t>
          </a:r>
          <a:endParaRPr lang="en-US" sz="2400" dirty="0"/>
        </a:p>
      </dgm:t>
    </dgm:pt>
    <dgm:pt modelId="{30396AD5-5DF8-7E4C-9AE4-FD6DCF4ACBD1}" type="parTrans" cxnId="{18C6309B-B6AE-8441-82AF-95C18CAD95EA}">
      <dgm:prSet/>
      <dgm:spPr/>
      <dgm:t>
        <a:bodyPr/>
        <a:lstStyle/>
        <a:p>
          <a:endParaRPr lang="en-US" sz="1800"/>
        </a:p>
      </dgm:t>
    </dgm:pt>
    <dgm:pt modelId="{F7267345-8916-7C4F-B43C-50BC38B3A347}" type="sibTrans" cxnId="{18C6309B-B6AE-8441-82AF-95C18CAD95EA}">
      <dgm:prSet/>
      <dgm:spPr/>
      <dgm:t>
        <a:bodyPr/>
        <a:lstStyle/>
        <a:p>
          <a:endParaRPr lang="en-US" sz="1800"/>
        </a:p>
      </dgm:t>
    </dgm:pt>
    <dgm:pt modelId="{7FD5C49A-11B9-664B-91E9-5BD7E89E2D13}">
      <dgm:prSet phldrT="[Text]" custT="1"/>
      <dgm:spPr/>
      <dgm:t>
        <a:bodyPr/>
        <a:lstStyle/>
        <a:p>
          <a:r>
            <a:rPr lang="en-US" sz="2400" dirty="0"/>
            <a:t>vomiting</a:t>
          </a:r>
        </a:p>
      </dgm:t>
    </dgm:pt>
    <dgm:pt modelId="{3C082E1A-7E40-4B4E-A752-F535B247A740}" type="parTrans" cxnId="{7E72ADD5-2ACE-0D4D-A799-4B87634535F4}">
      <dgm:prSet/>
      <dgm:spPr/>
      <dgm:t>
        <a:bodyPr/>
        <a:lstStyle/>
        <a:p>
          <a:endParaRPr lang="en-US" sz="1800"/>
        </a:p>
      </dgm:t>
    </dgm:pt>
    <dgm:pt modelId="{05FCB477-D247-8248-936E-65BC4C71977F}" type="sibTrans" cxnId="{7E72ADD5-2ACE-0D4D-A799-4B87634535F4}">
      <dgm:prSet/>
      <dgm:spPr/>
      <dgm:t>
        <a:bodyPr/>
        <a:lstStyle/>
        <a:p>
          <a:endParaRPr lang="en-US" sz="1800"/>
        </a:p>
      </dgm:t>
    </dgm:pt>
    <dgm:pt modelId="{DADE2DAB-69B3-B946-8BD9-0562BE87C62D}">
      <dgm:prSet phldrT="[Text]" custT="1"/>
      <dgm:spPr/>
      <dgm:t>
        <a:bodyPr/>
        <a:lstStyle/>
        <a:p>
          <a:r>
            <a:rPr lang="en-US" sz="2400" dirty="0"/>
            <a:t>fever</a:t>
          </a:r>
        </a:p>
      </dgm:t>
    </dgm:pt>
    <dgm:pt modelId="{2EC7F5B0-DAC6-8647-8437-929DC1CA6C10}" type="parTrans" cxnId="{05B5C5B9-C698-434F-B49A-686A2DB070FA}">
      <dgm:prSet/>
      <dgm:spPr/>
      <dgm:t>
        <a:bodyPr/>
        <a:lstStyle/>
        <a:p>
          <a:endParaRPr lang="en-US" sz="1800"/>
        </a:p>
      </dgm:t>
    </dgm:pt>
    <dgm:pt modelId="{3B3422AD-1183-E94E-9F90-120514B28863}" type="sibTrans" cxnId="{05B5C5B9-C698-434F-B49A-686A2DB070FA}">
      <dgm:prSet/>
      <dgm:spPr/>
      <dgm:t>
        <a:bodyPr/>
        <a:lstStyle/>
        <a:p>
          <a:endParaRPr lang="en-US" sz="1800"/>
        </a:p>
      </dgm:t>
    </dgm:pt>
    <dgm:pt modelId="{8F9D6A29-AE52-8240-81F6-7BFF124E9755}">
      <dgm:prSet phldrT="[Text]" custT="1"/>
      <dgm:spPr/>
      <dgm:t>
        <a:bodyPr/>
        <a:lstStyle/>
        <a:p>
          <a:r>
            <a:rPr lang="en-US" sz="2400" dirty="0"/>
            <a:t>abdominal cramps</a:t>
          </a:r>
        </a:p>
      </dgm:t>
    </dgm:pt>
    <dgm:pt modelId="{C54AD260-5EAE-A241-944C-387C11025539}" type="parTrans" cxnId="{5B4AA5BC-30FF-DD4C-A8E9-FA2DE289D5D6}">
      <dgm:prSet/>
      <dgm:spPr/>
      <dgm:t>
        <a:bodyPr/>
        <a:lstStyle/>
        <a:p>
          <a:endParaRPr lang="en-US" sz="1800"/>
        </a:p>
      </dgm:t>
    </dgm:pt>
    <dgm:pt modelId="{04A1DD50-BF9C-8341-9A95-17349247F510}" type="sibTrans" cxnId="{5B4AA5BC-30FF-DD4C-A8E9-FA2DE289D5D6}">
      <dgm:prSet/>
      <dgm:spPr/>
      <dgm:t>
        <a:bodyPr/>
        <a:lstStyle/>
        <a:p>
          <a:endParaRPr lang="en-US" sz="1800"/>
        </a:p>
      </dgm:t>
    </dgm:pt>
    <dgm:pt modelId="{0C3155EB-B6E2-E346-B51C-FCA2565262AF}" type="pres">
      <dgm:prSet presAssocID="{DE5079AF-521E-D045-9D90-5443AFECE6D3}" presName="diagram" presStyleCnt="0">
        <dgm:presLayoutVars>
          <dgm:dir/>
          <dgm:resizeHandles val="exact"/>
        </dgm:presLayoutVars>
      </dgm:prSet>
      <dgm:spPr/>
    </dgm:pt>
    <dgm:pt modelId="{83B273C2-8C5C-4540-B99F-CF95E052961A}" type="pres">
      <dgm:prSet presAssocID="{0C7C3F9A-273D-7749-AB5C-38E843278216}" presName="node" presStyleLbl="node1" presStyleIdx="0" presStyleCnt="4">
        <dgm:presLayoutVars>
          <dgm:bulletEnabled val="1"/>
        </dgm:presLayoutVars>
      </dgm:prSet>
      <dgm:spPr/>
    </dgm:pt>
    <dgm:pt modelId="{0630CEF3-9DDB-9E45-9474-32D1F0EE3951}" type="pres">
      <dgm:prSet presAssocID="{F7267345-8916-7C4F-B43C-50BC38B3A347}" presName="sibTrans" presStyleCnt="0"/>
      <dgm:spPr/>
    </dgm:pt>
    <dgm:pt modelId="{B55F712C-93C8-1B4F-8E6C-79B80B72639E}" type="pres">
      <dgm:prSet presAssocID="{7FD5C49A-11B9-664B-91E9-5BD7E89E2D13}" presName="node" presStyleLbl="node1" presStyleIdx="1" presStyleCnt="4">
        <dgm:presLayoutVars>
          <dgm:bulletEnabled val="1"/>
        </dgm:presLayoutVars>
      </dgm:prSet>
      <dgm:spPr/>
    </dgm:pt>
    <dgm:pt modelId="{6891729D-0CE4-F040-BA6D-84F9A53668AE}" type="pres">
      <dgm:prSet presAssocID="{05FCB477-D247-8248-936E-65BC4C71977F}" presName="sibTrans" presStyleCnt="0"/>
      <dgm:spPr/>
    </dgm:pt>
    <dgm:pt modelId="{B0A98AB8-30F2-4140-A149-8734C777F6B4}" type="pres">
      <dgm:prSet presAssocID="{DADE2DAB-69B3-B946-8BD9-0562BE87C62D}" presName="node" presStyleLbl="node1" presStyleIdx="2" presStyleCnt="4">
        <dgm:presLayoutVars>
          <dgm:bulletEnabled val="1"/>
        </dgm:presLayoutVars>
      </dgm:prSet>
      <dgm:spPr/>
    </dgm:pt>
    <dgm:pt modelId="{23E1F9A5-2918-8F42-BE0A-4F564C601C4D}" type="pres">
      <dgm:prSet presAssocID="{3B3422AD-1183-E94E-9F90-120514B28863}" presName="sibTrans" presStyleCnt="0"/>
      <dgm:spPr/>
    </dgm:pt>
    <dgm:pt modelId="{0654736A-7B28-1248-8200-AF8B98E2B0BB}" type="pres">
      <dgm:prSet presAssocID="{8F9D6A29-AE52-8240-81F6-7BFF124E9755}" presName="node" presStyleLbl="node1" presStyleIdx="3" presStyleCnt="4">
        <dgm:presLayoutVars>
          <dgm:bulletEnabled val="1"/>
        </dgm:presLayoutVars>
      </dgm:prSet>
      <dgm:spPr/>
    </dgm:pt>
  </dgm:ptLst>
  <dgm:cxnLst>
    <dgm:cxn modelId="{DFD32012-0EAF-A142-B15B-6DEDB701FF5F}" type="presOf" srcId="{DADE2DAB-69B3-B946-8BD9-0562BE87C62D}" destId="{B0A98AB8-30F2-4140-A149-8734C777F6B4}" srcOrd="0" destOrd="0" presId="urn:microsoft.com/office/officeart/2005/8/layout/default"/>
    <dgm:cxn modelId="{DF1F6427-B9E9-A346-92CE-9B62BBB21932}" type="presOf" srcId="{8F9D6A29-AE52-8240-81F6-7BFF124E9755}" destId="{0654736A-7B28-1248-8200-AF8B98E2B0BB}" srcOrd="0" destOrd="0" presId="urn:microsoft.com/office/officeart/2005/8/layout/default"/>
    <dgm:cxn modelId="{CEC4182B-8A58-0E4D-A3CF-E377DB820398}" type="presOf" srcId="{DE5079AF-521E-D045-9D90-5443AFECE6D3}" destId="{0C3155EB-B6E2-E346-B51C-FCA2565262AF}" srcOrd="0" destOrd="0" presId="urn:microsoft.com/office/officeart/2005/8/layout/default"/>
    <dgm:cxn modelId="{2282F950-4D83-C440-8047-6624DBDA47BF}" type="presOf" srcId="{7FD5C49A-11B9-664B-91E9-5BD7E89E2D13}" destId="{B55F712C-93C8-1B4F-8E6C-79B80B72639E}" srcOrd="0" destOrd="0" presId="urn:microsoft.com/office/officeart/2005/8/layout/default"/>
    <dgm:cxn modelId="{18C6309B-B6AE-8441-82AF-95C18CAD95EA}" srcId="{DE5079AF-521E-D045-9D90-5443AFECE6D3}" destId="{0C7C3F9A-273D-7749-AB5C-38E843278216}" srcOrd="0" destOrd="0" parTransId="{30396AD5-5DF8-7E4C-9AE4-FD6DCF4ACBD1}" sibTransId="{F7267345-8916-7C4F-B43C-50BC38B3A347}"/>
    <dgm:cxn modelId="{05B5C5B9-C698-434F-B49A-686A2DB070FA}" srcId="{DE5079AF-521E-D045-9D90-5443AFECE6D3}" destId="{DADE2DAB-69B3-B946-8BD9-0562BE87C62D}" srcOrd="2" destOrd="0" parTransId="{2EC7F5B0-DAC6-8647-8437-929DC1CA6C10}" sibTransId="{3B3422AD-1183-E94E-9F90-120514B28863}"/>
    <dgm:cxn modelId="{5B4AA5BC-30FF-DD4C-A8E9-FA2DE289D5D6}" srcId="{DE5079AF-521E-D045-9D90-5443AFECE6D3}" destId="{8F9D6A29-AE52-8240-81F6-7BFF124E9755}" srcOrd="3" destOrd="0" parTransId="{C54AD260-5EAE-A241-944C-387C11025539}" sibTransId="{04A1DD50-BF9C-8341-9A95-17349247F510}"/>
    <dgm:cxn modelId="{B80852D4-4ADC-C440-8730-22067125F91C}" type="presOf" srcId="{0C7C3F9A-273D-7749-AB5C-38E843278216}" destId="{83B273C2-8C5C-4540-B99F-CF95E052961A}" srcOrd="0" destOrd="0" presId="urn:microsoft.com/office/officeart/2005/8/layout/default"/>
    <dgm:cxn modelId="{7E72ADD5-2ACE-0D4D-A799-4B87634535F4}" srcId="{DE5079AF-521E-D045-9D90-5443AFECE6D3}" destId="{7FD5C49A-11B9-664B-91E9-5BD7E89E2D13}" srcOrd="1" destOrd="0" parTransId="{3C082E1A-7E40-4B4E-A752-F535B247A740}" sibTransId="{05FCB477-D247-8248-936E-65BC4C71977F}"/>
    <dgm:cxn modelId="{1A6210E0-80CB-B84F-A75F-A82F969EF7E0}" type="presParOf" srcId="{0C3155EB-B6E2-E346-B51C-FCA2565262AF}" destId="{83B273C2-8C5C-4540-B99F-CF95E052961A}" srcOrd="0" destOrd="0" presId="urn:microsoft.com/office/officeart/2005/8/layout/default"/>
    <dgm:cxn modelId="{1F6CD9AE-5C53-514E-BE39-575B2B0C2361}" type="presParOf" srcId="{0C3155EB-B6E2-E346-B51C-FCA2565262AF}" destId="{0630CEF3-9DDB-9E45-9474-32D1F0EE3951}" srcOrd="1" destOrd="0" presId="urn:microsoft.com/office/officeart/2005/8/layout/default"/>
    <dgm:cxn modelId="{1DBD8B16-B01D-854A-95F2-5CA30324E1C7}" type="presParOf" srcId="{0C3155EB-B6E2-E346-B51C-FCA2565262AF}" destId="{B55F712C-93C8-1B4F-8E6C-79B80B72639E}" srcOrd="2" destOrd="0" presId="urn:microsoft.com/office/officeart/2005/8/layout/default"/>
    <dgm:cxn modelId="{CCAC7264-DEF3-D847-8695-D452A5A33904}" type="presParOf" srcId="{0C3155EB-B6E2-E346-B51C-FCA2565262AF}" destId="{6891729D-0CE4-F040-BA6D-84F9A53668AE}" srcOrd="3" destOrd="0" presId="urn:microsoft.com/office/officeart/2005/8/layout/default"/>
    <dgm:cxn modelId="{03F9D96D-3EB7-1445-9831-6D3D504CE6F2}" type="presParOf" srcId="{0C3155EB-B6E2-E346-B51C-FCA2565262AF}" destId="{B0A98AB8-30F2-4140-A149-8734C777F6B4}" srcOrd="4" destOrd="0" presId="urn:microsoft.com/office/officeart/2005/8/layout/default"/>
    <dgm:cxn modelId="{9068C658-E7A7-F54F-A2C4-0D10F393F4CC}" type="presParOf" srcId="{0C3155EB-B6E2-E346-B51C-FCA2565262AF}" destId="{23E1F9A5-2918-8F42-BE0A-4F564C601C4D}" srcOrd="5" destOrd="0" presId="urn:microsoft.com/office/officeart/2005/8/layout/default"/>
    <dgm:cxn modelId="{BB2564B6-8D7C-394A-ADDF-791CA5C3993D}" type="presParOf" srcId="{0C3155EB-B6E2-E346-B51C-FCA2565262AF}" destId="{0654736A-7B28-1248-8200-AF8B98E2B0B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CF45E8-CF83-ED44-8F9D-3994DD281BBB}" type="doc">
      <dgm:prSet loTypeId="urn:microsoft.com/office/officeart/2005/8/layout/hierarchy2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24C396E-B4FC-3842-B7E9-355464DCEFD8}">
      <dgm:prSet phldrT="[Text]" custT="1"/>
      <dgm:spPr/>
      <dgm:t>
        <a:bodyPr/>
        <a:lstStyle/>
        <a:p>
          <a:pPr rtl="0"/>
          <a:r>
            <a:rPr lang="en-US" altLang="en-US" sz="2000">
              <a:latin typeface="+mn-lt"/>
              <a:ea typeface="Times New Roman" charset="0"/>
              <a:cs typeface="Times New Roman" charset="0"/>
            </a:rPr>
            <a:t>Intestinal infection:</a:t>
          </a:r>
          <a:endParaRPr lang="en-US" sz="2000" dirty="0">
            <a:latin typeface="+mn-lt"/>
          </a:endParaRPr>
        </a:p>
      </dgm:t>
    </dgm:pt>
    <dgm:pt modelId="{1F6E5218-5133-C746-9ED3-9CA9C76044D6}" type="parTrans" cxnId="{C442B6C3-B592-4749-896B-AE1986C77A36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76C75439-6267-2E41-9851-FFD0874E3F1C}" type="sibTrans" cxnId="{C442B6C3-B592-4749-896B-AE1986C77A36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E3769373-3314-F948-95DA-00770BA0EAA5}">
      <dgm:prSet custT="1"/>
      <dgm:spPr/>
      <dgm:t>
        <a:bodyPr/>
        <a:lstStyle/>
        <a:p>
          <a:pPr algn="ctr" rtl="0">
            <a:buFont typeface="Arial" panose="020B0604020202020204" pitchFamily="34" charset="0"/>
            <a:buChar char="•"/>
          </a:pPr>
          <a:r>
            <a:rPr lang="en-US" altLang="en-US" dirty="0">
              <a:solidFill>
                <a:srgbClr val="FF0000"/>
              </a:solidFill>
              <a:latin typeface="+mn-lt"/>
              <a:ea typeface="Times New Roman" charset="0"/>
              <a:cs typeface="Times New Roman" charset="0"/>
            </a:rPr>
            <a:t>gastroenteritis or infantile GE </a:t>
          </a:r>
          <a:endParaRPr lang="en-US" altLang="en-US" sz="1800" dirty="0">
            <a:solidFill>
              <a:srgbClr val="FF0000"/>
            </a:solidFill>
            <a:latin typeface="+mn-lt"/>
            <a:ea typeface="Times New Roman" charset="0"/>
            <a:cs typeface="Times New Roman" charset="0"/>
          </a:endParaRPr>
        </a:p>
      </dgm:t>
    </dgm:pt>
    <dgm:pt modelId="{D0AC6AEC-EDD1-0D4B-807C-1354283567FD}" type="parTrans" cxnId="{D7B0853D-C79D-3E4E-856A-5DBD680687F7}">
      <dgm:prSet custT="1"/>
      <dgm:spPr/>
      <dgm:t>
        <a:bodyPr/>
        <a:lstStyle/>
        <a:p>
          <a:endParaRPr lang="en-US" sz="700">
            <a:latin typeface="+mn-lt"/>
          </a:endParaRPr>
        </a:p>
      </dgm:t>
    </dgm:pt>
    <dgm:pt modelId="{80807137-DA9A-2945-AAA3-D03C9262261B}" type="sibTrans" cxnId="{D7B0853D-C79D-3E4E-856A-5DBD680687F7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331DE9F5-A2C9-8B4A-A0A4-67013A8380FB}">
      <dgm:prSet custT="1"/>
      <dgm:spPr/>
      <dgm:t>
        <a:bodyPr/>
        <a:lstStyle/>
        <a:p>
          <a:pPr rtl="0"/>
          <a:r>
            <a:rPr lang="en-US" altLang="en-US" sz="2000" dirty="0">
              <a:latin typeface="+mn-lt"/>
              <a:ea typeface="Times New Roman" charset="0"/>
              <a:cs typeface="Times New Roman" charset="0"/>
            </a:rPr>
            <a:t>IP = 1-2 days</a:t>
          </a:r>
        </a:p>
      </dgm:t>
    </dgm:pt>
    <dgm:pt modelId="{9071270C-AC21-BF49-A015-ADCD672F1523}" type="parTrans" cxnId="{995DC846-BA44-6E4F-B636-3F861A2E8A44}">
      <dgm:prSet custT="1"/>
      <dgm:spPr/>
      <dgm:t>
        <a:bodyPr/>
        <a:lstStyle/>
        <a:p>
          <a:endParaRPr lang="en-US" sz="700">
            <a:latin typeface="+mn-lt"/>
          </a:endParaRPr>
        </a:p>
      </dgm:t>
    </dgm:pt>
    <dgm:pt modelId="{627997B4-A6D3-4D48-A1D7-11AB9246A2BD}" type="sibTrans" cxnId="{995DC846-BA44-6E4F-B636-3F861A2E8A44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DD3CF624-98D1-BF4E-BF69-47FAB4F81003}">
      <dgm:prSet custT="1"/>
      <dgm:spPr/>
      <dgm:t>
        <a:bodyPr/>
        <a:lstStyle/>
        <a:p>
          <a:pPr rtl="0"/>
          <a:r>
            <a:rPr lang="en-US" altLang="en-US" sz="1800" dirty="0">
              <a:solidFill>
                <a:srgbClr val="FF0000"/>
              </a:solidFill>
              <a:latin typeface="+mn-lt"/>
              <a:ea typeface="Times New Roman" charset="0"/>
              <a:cs typeface="Times New Roman" charset="0"/>
            </a:rPr>
            <a:t>Watery, non-bloody diarrhea </a:t>
          </a:r>
          <a:r>
            <a:rPr lang="en-US" altLang="en-US" sz="1800" dirty="0">
              <a:latin typeface="+mn-lt"/>
              <a:ea typeface="Times New Roman" charset="0"/>
              <a:cs typeface="Times New Roman" charset="0"/>
            </a:rPr>
            <a:t>vomiting &amp; fever</a:t>
          </a:r>
        </a:p>
      </dgm:t>
    </dgm:pt>
    <dgm:pt modelId="{48A72BFC-4ECD-084B-93D6-FB2F079A0643}" type="parTrans" cxnId="{396B7C9E-5679-4840-93A4-32EFE71E9B77}">
      <dgm:prSet custT="1"/>
      <dgm:spPr/>
      <dgm:t>
        <a:bodyPr/>
        <a:lstStyle/>
        <a:p>
          <a:endParaRPr lang="en-US" sz="700">
            <a:latin typeface="+mn-lt"/>
          </a:endParaRPr>
        </a:p>
      </dgm:t>
    </dgm:pt>
    <dgm:pt modelId="{12D3A58D-A3F2-4D49-85B0-A8C2468472F2}" type="sibTrans" cxnId="{396B7C9E-5679-4840-93A4-32EFE71E9B77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B3C84890-7CB3-1B42-B551-507480CB0D4D}">
      <dgm:prSet custT="1"/>
      <dgm:spPr/>
      <dgm:t>
        <a:bodyPr/>
        <a:lstStyle/>
        <a:p>
          <a:pPr rtl="0"/>
          <a:r>
            <a:rPr lang="en-US" altLang="en-US" sz="2000" dirty="0">
              <a:latin typeface="+mn-lt"/>
              <a:ea typeface="Times New Roman" charset="0"/>
              <a:cs typeface="Times New Roman" charset="0"/>
            </a:rPr>
            <a:t>Dehydration</a:t>
          </a:r>
        </a:p>
      </dgm:t>
    </dgm:pt>
    <dgm:pt modelId="{466AC738-BBA3-1E40-8DE6-D372A0634904}" type="parTrans" cxnId="{E1D9A63F-1D66-A345-B574-92C02823236C}">
      <dgm:prSet custT="1"/>
      <dgm:spPr/>
      <dgm:t>
        <a:bodyPr/>
        <a:lstStyle/>
        <a:p>
          <a:endParaRPr lang="en-US" sz="700">
            <a:latin typeface="+mn-lt"/>
          </a:endParaRPr>
        </a:p>
      </dgm:t>
    </dgm:pt>
    <dgm:pt modelId="{B3BF7411-D39B-0843-936B-53187D79699D}" type="sibTrans" cxnId="{E1D9A63F-1D66-A345-B574-92C02823236C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4A7F9D5A-0CA1-ED4D-AE59-4C609C29F7EF}">
      <dgm:prSet custT="1"/>
      <dgm:spPr/>
      <dgm:t>
        <a:bodyPr/>
        <a:lstStyle/>
        <a:p>
          <a:pPr rtl="0"/>
          <a:r>
            <a:rPr lang="en-US" altLang="en-US" sz="2000" dirty="0">
              <a:latin typeface="+mn-lt"/>
              <a:ea typeface="Times New Roman" charset="0"/>
              <a:cs typeface="Times New Roman" charset="0"/>
            </a:rPr>
            <a:t>Outcomes</a:t>
          </a:r>
          <a:r>
            <a:rPr lang="en-US" altLang="en-US" sz="2000" dirty="0">
              <a:latin typeface="+mn-lt"/>
              <a:ea typeface="Times New Roman" charset="0"/>
              <a:cs typeface="Times New Roman" charset="0"/>
              <a:sym typeface="Wingdings" panose="05000000000000000000" pitchFamily="2" charset="2"/>
            </a:rPr>
            <a:t></a:t>
          </a:r>
          <a:r>
            <a:rPr lang="en-US" altLang="en-US" sz="2000" dirty="0">
              <a:latin typeface="+mn-lt"/>
              <a:ea typeface="Times New Roman" charset="0"/>
              <a:cs typeface="Times New Roman" charset="0"/>
            </a:rPr>
            <a:t> vary</a:t>
          </a:r>
        </a:p>
      </dgm:t>
    </dgm:pt>
    <dgm:pt modelId="{47516F91-B429-5146-B3D7-BCE7F003354C}" type="parTrans" cxnId="{C4427C7F-90CF-D74F-B115-D92F8F799E55}">
      <dgm:prSet custT="1"/>
      <dgm:spPr/>
      <dgm:t>
        <a:bodyPr/>
        <a:lstStyle/>
        <a:p>
          <a:endParaRPr lang="en-US" sz="700">
            <a:latin typeface="+mn-lt"/>
          </a:endParaRPr>
        </a:p>
      </dgm:t>
    </dgm:pt>
    <dgm:pt modelId="{B443388F-7BE2-4A4F-AA47-266E39517C4F}" type="sibTrans" cxnId="{C4427C7F-90CF-D74F-B115-D92F8F799E55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B0B8C19F-9FCB-8646-A40E-A80B2C291BD2}">
      <dgm:prSet custT="1"/>
      <dgm:spPr/>
      <dgm:t>
        <a:bodyPr/>
        <a:lstStyle/>
        <a:p>
          <a:pPr rtl="0"/>
          <a:r>
            <a:rPr lang="en-US" altLang="en-US" sz="1600">
              <a:latin typeface="+mn-lt"/>
              <a:ea typeface="Times New Roman" charset="0"/>
              <a:cs typeface="Times New Roman" charset="0"/>
            </a:rPr>
            <a:t>~1/2 of all GE cases</a:t>
          </a:r>
          <a:endParaRPr lang="en-US" altLang="en-US" sz="1600" dirty="0">
            <a:latin typeface="+mn-lt"/>
            <a:ea typeface="Times New Roman" charset="0"/>
            <a:cs typeface="Times New Roman" charset="0"/>
          </a:endParaRPr>
        </a:p>
      </dgm:t>
    </dgm:pt>
    <dgm:pt modelId="{E8291E4C-9067-4144-840F-541951035059}" type="parTrans" cxnId="{A760A3EF-66FC-8D45-8C6D-7A84A39BE9AC}">
      <dgm:prSet custT="1"/>
      <dgm:spPr/>
      <dgm:t>
        <a:bodyPr/>
        <a:lstStyle/>
        <a:p>
          <a:endParaRPr lang="en-US" sz="700">
            <a:latin typeface="+mn-lt"/>
          </a:endParaRPr>
        </a:p>
      </dgm:t>
    </dgm:pt>
    <dgm:pt modelId="{4A281DA4-C4FE-9540-9AB8-347FC9831BD2}" type="sibTrans" cxnId="{A760A3EF-66FC-8D45-8C6D-7A84A39BE9AC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BB5DBE0B-E44D-EB42-9DB6-0CE2D6212657}">
      <dgm:prSet custT="1"/>
      <dgm:spPr/>
      <dgm:t>
        <a:bodyPr/>
        <a:lstStyle/>
        <a:p>
          <a:pPr rtl="0"/>
          <a:r>
            <a:rPr lang="en-US" altLang="en-US" sz="1600">
              <a:latin typeface="+mn-lt"/>
              <a:ea typeface="Times New Roman" charset="0"/>
              <a:cs typeface="Times New Roman" charset="0"/>
            </a:rPr>
            <a:t>In developed count.                </a:t>
          </a:r>
          <a:endParaRPr lang="en-US" altLang="en-US" sz="1600" dirty="0">
            <a:latin typeface="+mn-lt"/>
            <a:ea typeface="Times New Roman" charset="0"/>
            <a:cs typeface="Times New Roman" charset="0"/>
          </a:endParaRPr>
        </a:p>
      </dgm:t>
    </dgm:pt>
    <dgm:pt modelId="{07D8071B-2CE5-484E-9A77-2148D61B3F3D}" type="parTrans" cxnId="{03B55DD2-43A1-4C47-BAA8-1072129E7412}">
      <dgm:prSet custT="1"/>
      <dgm:spPr/>
      <dgm:t>
        <a:bodyPr/>
        <a:lstStyle/>
        <a:p>
          <a:endParaRPr lang="en-US" sz="700">
            <a:latin typeface="+mn-lt"/>
          </a:endParaRPr>
        </a:p>
      </dgm:t>
    </dgm:pt>
    <dgm:pt modelId="{1DE8CCAE-EF55-AE4E-AD9E-D7B843E0597E}" type="sibTrans" cxnId="{03B55DD2-43A1-4C47-BAA8-1072129E7412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CCD8FB39-C07A-7D4F-A60F-EA1149D9019B}">
      <dgm:prSet custT="1"/>
      <dgm:spPr/>
      <dgm:t>
        <a:bodyPr/>
        <a:lstStyle/>
        <a:p>
          <a:pPr rtl="0"/>
          <a:r>
            <a:rPr lang="en-US" altLang="en-US" sz="1600">
              <a:latin typeface="+mn-lt"/>
              <a:ea typeface="Times New Roman" charset="0"/>
              <a:cs typeface="Times New Roman" charset="0"/>
            </a:rPr>
            <a:t>In developing count.              </a:t>
          </a:r>
          <a:endParaRPr lang="en-US" altLang="en-US" sz="1600" dirty="0">
            <a:latin typeface="+mn-lt"/>
            <a:ea typeface="Times New Roman" charset="0"/>
            <a:cs typeface="Times New Roman" charset="0"/>
          </a:endParaRPr>
        </a:p>
      </dgm:t>
    </dgm:pt>
    <dgm:pt modelId="{BDBDEAF0-ED0E-A24A-83DC-8F2AC7CEE44F}" type="parTrans" cxnId="{95FD9FE5-559B-6E43-8498-79D4356E1429}">
      <dgm:prSet custT="1"/>
      <dgm:spPr/>
      <dgm:t>
        <a:bodyPr/>
        <a:lstStyle/>
        <a:p>
          <a:endParaRPr lang="en-US" sz="700">
            <a:latin typeface="+mn-lt"/>
          </a:endParaRPr>
        </a:p>
      </dgm:t>
    </dgm:pt>
    <dgm:pt modelId="{09B67B87-8EAF-E24D-819F-1396F404A92C}" type="sibTrans" cxnId="{95FD9FE5-559B-6E43-8498-79D4356E1429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EFC94FA5-EECD-904A-9AF8-C36985E0F3B5}">
      <dgm:prSet custT="1"/>
      <dgm:spPr/>
      <dgm:t>
        <a:bodyPr/>
        <a:lstStyle/>
        <a:p>
          <a:pPr rtl="0"/>
          <a:r>
            <a:rPr lang="en-US" altLang="en-US" sz="2000">
              <a:latin typeface="+mn-lt"/>
              <a:ea typeface="Times New Roman" charset="0"/>
              <a:cs typeface="Times New Roman" charset="0"/>
            </a:rPr>
            <a:t>Deaths</a:t>
          </a:r>
          <a:endParaRPr lang="en-US" altLang="en-US" sz="2000" dirty="0">
            <a:latin typeface="+mn-lt"/>
            <a:ea typeface="Times New Roman" charset="0"/>
            <a:cs typeface="Times New Roman" charset="0"/>
          </a:endParaRPr>
        </a:p>
      </dgm:t>
    </dgm:pt>
    <dgm:pt modelId="{487857E8-A6DF-1B47-A97D-EBCBB65010BE}" type="parTrans" cxnId="{2358774F-1433-E540-AC0D-854E4E7D8F44}">
      <dgm:prSet custT="1"/>
      <dgm:spPr/>
      <dgm:t>
        <a:bodyPr/>
        <a:lstStyle/>
        <a:p>
          <a:endParaRPr lang="en-US" sz="700">
            <a:latin typeface="+mn-lt"/>
          </a:endParaRPr>
        </a:p>
      </dgm:t>
    </dgm:pt>
    <dgm:pt modelId="{D1365FF8-6956-C444-BBD3-2EF0CAC0E3CC}" type="sibTrans" cxnId="{2358774F-1433-E540-AC0D-854E4E7D8F44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5AAF68D8-668B-A148-80B4-FFC31834EA32}">
      <dgm:prSet custT="1"/>
      <dgm:spPr/>
      <dgm:t>
        <a:bodyPr/>
        <a:lstStyle/>
        <a:p>
          <a:pPr rtl="0"/>
          <a:r>
            <a:rPr lang="en-US" altLang="en-US" sz="2000">
              <a:latin typeface="+mn-lt"/>
              <a:ea typeface="Times New Roman" charset="0"/>
              <a:cs typeface="Times New Roman" charset="0"/>
            </a:rPr>
            <a:t>Admission</a:t>
          </a:r>
          <a:endParaRPr lang="en-US" altLang="en-US" sz="2000" dirty="0">
            <a:latin typeface="+mn-lt"/>
            <a:ea typeface="Times New Roman" charset="0"/>
            <a:cs typeface="Times New Roman" charset="0"/>
          </a:endParaRPr>
        </a:p>
      </dgm:t>
    </dgm:pt>
    <dgm:pt modelId="{324B6786-1640-5442-8E8C-488CBEF1CFBB}" type="parTrans" cxnId="{CA6F3029-662E-D746-9CCA-84A73F14C6CB}">
      <dgm:prSet custT="1"/>
      <dgm:spPr/>
      <dgm:t>
        <a:bodyPr/>
        <a:lstStyle/>
        <a:p>
          <a:endParaRPr lang="en-US" sz="700">
            <a:latin typeface="+mn-lt"/>
          </a:endParaRPr>
        </a:p>
      </dgm:t>
    </dgm:pt>
    <dgm:pt modelId="{35AD23C1-78A7-0645-959A-8F5EDDA91745}" type="sibTrans" cxnId="{CA6F3029-662E-D746-9CCA-84A73F14C6CB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562A1466-F731-4E4B-9B45-26FBCD085399}">
      <dgm:prSet custT="1"/>
      <dgm:spPr/>
      <dgm:t>
        <a:bodyPr/>
        <a:lstStyle/>
        <a:p>
          <a:pPr rtl="0"/>
          <a:r>
            <a:rPr lang="en-US" altLang="en-US" sz="1600">
              <a:latin typeface="+mn-lt"/>
              <a:ea typeface="Times New Roman" charset="0"/>
              <a:cs typeface="Times New Roman" charset="0"/>
            </a:rPr>
            <a:t>Mortality is low</a:t>
          </a:r>
          <a:endParaRPr lang="en-US" altLang="en-US" sz="1600" dirty="0">
            <a:latin typeface="+mn-lt"/>
            <a:ea typeface="Times New Roman" charset="0"/>
            <a:cs typeface="Times New Roman" charset="0"/>
          </a:endParaRPr>
        </a:p>
      </dgm:t>
    </dgm:pt>
    <dgm:pt modelId="{91EC054A-D0EE-8549-80D5-AD9A9B6A7F4E}" type="parTrans" cxnId="{C767FA71-F3EB-3D46-9BFB-71769A6BEF41}">
      <dgm:prSet custT="1"/>
      <dgm:spPr/>
      <dgm:t>
        <a:bodyPr/>
        <a:lstStyle/>
        <a:p>
          <a:endParaRPr lang="en-US" sz="700">
            <a:latin typeface="+mn-lt"/>
          </a:endParaRPr>
        </a:p>
      </dgm:t>
    </dgm:pt>
    <dgm:pt modelId="{0BC4C996-AC3C-D54D-8000-58D67A731150}" type="sibTrans" cxnId="{C767FA71-F3EB-3D46-9BFB-71769A6BEF41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B357F891-5BFD-2243-AA73-4A7E4E8A9BF5}">
      <dgm:prSet custT="1"/>
      <dgm:spPr/>
      <dgm:t>
        <a:bodyPr/>
        <a:lstStyle/>
        <a:p>
          <a:pPr rtl="0"/>
          <a:r>
            <a:rPr lang="en-US" altLang="en-US" sz="1600">
              <a:latin typeface="+mn-lt"/>
              <a:ea typeface="Times New Roman" charset="0"/>
              <a:cs typeface="Times New Roman" charset="0"/>
            </a:rPr>
            <a:t>Mortality is significant</a:t>
          </a:r>
          <a:endParaRPr lang="en-US" altLang="en-US" sz="1600" dirty="0">
            <a:latin typeface="+mn-lt"/>
            <a:ea typeface="Times New Roman" charset="0"/>
            <a:cs typeface="Times New Roman" charset="0"/>
          </a:endParaRPr>
        </a:p>
      </dgm:t>
    </dgm:pt>
    <dgm:pt modelId="{074C9675-F9FB-EC48-92F0-A6B0337AB848}" type="parTrans" cxnId="{711C0C81-BC51-2845-975F-8BC01B47CCDC}">
      <dgm:prSet custT="1"/>
      <dgm:spPr/>
      <dgm:t>
        <a:bodyPr/>
        <a:lstStyle/>
        <a:p>
          <a:endParaRPr lang="en-US" sz="700">
            <a:latin typeface="+mn-lt"/>
          </a:endParaRPr>
        </a:p>
      </dgm:t>
    </dgm:pt>
    <dgm:pt modelId="{E218BC55-BD14-CE4C-B696-174C3307B351}" type="sibTrans" cxnId="{711C0C81-BC51-2845-975F-8BC01B47CCDC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6B30C729-CE66-1243-9DBE-515875695292}">
      <dgm:prSet custT="1"/>
      <dgm:spPr/>
      <dgm:t>
        <a:bodyPr/>
        <a:lstStyle/>
        <a:p>
          <a:pPr rtl="0"/>
          <a:r>
            <a:rPr lang="en-US" altLang="en-US" sz="2000">
              <a:latin typeface="+mn-lt"/>
              <a:ea typeface="Times New Roman" charset="0"/>
              <a:cs typeface="Times New Roman" charset="0"/>
            </a:rPr>
            <a:t>reported</a:t>
          </a:r>
          <a:endParaRPr lang="en-US" altLang="en-US" sz="2000" dirty="0">
            <a:latin typeface="+mn-lt"/>
            <a:ea typeface="Times New Roman" charset="0"/>
            <a:cs typeface="Times New Roman" charset="0"/>
          </a:endParaRPr>
        </a:p>
      </dgm:t>
    </dgm:pt>
    <dgm:pt modelId="{9291C674-1C9B-124B-BA09-23543CFC53AB}" type="parTrans" cxnId="{BF77B944-1795-4F41-B242-3442C074D384}">
      <dgm:prSet custT="1"/>
      <dgm:spPr/>
      <dgm:t>
        <a:bodyPr/>
        <a:lstStyle/>
        <a:p>
          <a:endParaRPr lang="en-US" sz="700">
            <a:latin typeface="+mn-lt"/>
          </a:endParaRPr>
        </a:p>
      </dgm:t>
    </dgm:pt>
    <dgm:pt modelId="{43292465-506D-CE40-B92D-E03BDC6B2ECB}" type="sibTrans" cxnId="{BF77B944-1795-4F41-B242-3442C074D384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B8F12DD2-9192-204F-8F65-5790399320DA}">
      <dgm:prSet custT="1"/>
      <dgm:spPr/>
      <dgm:t>
        <a:bodyPr/>
        <a:lstStyle/>
        <a:p>
          <a:pPr rtl="0"/>
          <a:r>
            <a:rPr lang="en-US" altLang="en-US" dirty="0">
              <a:latin typeface="+mn-lt"/>
              <a:ea typeface="Times New Roman" charset="0"/>
              <a:cs typeface="Times New Roman" charset="0"/>
            </a:rPr>
            <a:t>asymptomatic</a:t>
          </a:r>
          <a:endParaRPr lang="en-US" altLang="en-US" sz="1800" dirty="0">
            <a:latin typeface="+mn-lt"/>
            <a:ea typeface="Times New Roman" charset="0"/>
            <a:cs typeface="Times New Roman" charset="0"/>
          </a:endParaRPr>
        </a:p>
      </dgm:t>
    </dgm:pt>
    <dgm:pt modelId="{4959E632-BB11-3E47-AF64-6A90AE8274D1}" type="parTrans" cxnId="{370D17C5-6328-8442-AA97-0FBD81DCE352}">
      <dgm:prSet custT="1"/>
      <dgm:spPr/>
      <dgm:t>
        <a:bodyPr/>
        <a:lstStyle/>
        <a:p>
          <a:endParaRPr lang="en-US" sz="700">
            <a:latin typeface="+mn-lt"/>
          </a:endParaRPr>
        </a:p>
      </dgm:t>
    </dgm:pt>
    <dgm:pt modelId="{A3377692-F1C7-6B45-A876-54FF34F2263D}" type="sibTrans" cxnId="{370D17C5-6328-8442-AA97-0FBD81DCE352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338D01B3-A6A0-B64F-A0DC-2F5031AD7FD2}">
      <dgm:prSet custT="1"/>
      <dgm:spPr/>
      <dgm:t>
        <a:bodyPr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en-US" sz="2000" dirty="0">
            <a:latin typeface="+mn-lt"/>
            <a:ea typeface="Times New Roman" charset="0"/>
            <a:cs typeface="Times New Roman" charset="0"/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en-US" sz="2000" dirty="0">
              <a:latin typeface="+mn-lt"/>
              <a:ea typeface="Times New Roman" charset="0"/>
              <a:cs typeface="Times New Roman" charset="0"/>
            </a:rPr>
            <a:t>chronic diarrhea </a:t>
          </a:r>
          <a:endParaRPr lang="en-US" sz="2000" dirty="0"/>
        </a:p>
        <a:p>
          <a:pPr marL="0"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en-US" sz="2400" dirty="0">
            <a:latin typeface="+mn-lt"/>
            <a:ea typeface="Times New Roman" charset="0"/>
            <a:cs typeface="Times New Roman" charset="0"/>
          </a:endParaRPr>
        </a:p>
      </dgm:t>
    </dgm:pt>
    <dgm:pt modelId="{96AF7B38-3032-4F49-8651-EB1FD8882697}" type="parTrans" cxnId="{ECF855EB-0C59-854E-93A8-C5098AAD2821}">
      <dgm:prSet custT="1"/>
      <dgm:spPr/>
      <dgm:t>
        <a:bodyPr/>
        <a:lstStyle/>
        <a:p>
          <a:endParaRPr lang="en-US" sz="700">
            <a:latin typeface="+mn-lt"/>
          </a:endParaRPr>
        </a:p>
      </dgm:t>
    </dgm:pt>
    <dgm:pt modelId="{07A698F8-0B6C-EC40-B4DD-BCC5379003F0}" type="sibTrans" cxnId="{ECF855EB-0C59-854E-93A8-C5098AAD2821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F441AB2A-40CC-B948-BE98-EF324C772179}">
      <dgm:prSet custT="1"/>
      <dgm:spPr/>
      <dgm:t>
        <a:bodyPr/>
        <a:lstStyle/>
        <a:p>
          <a:pPr rtl="0"/>
          <a:r>
            <a:rPr lang="en-US" altLang="en-US" sz="2000" dirty="0">
              <a:latin typeface="+mn-lt"/>
              <a:ea typeface="Times New Roman" charset="0"/>
              <a:cs typeface="Times New Roman" charset="0"/>
            </a:rPr>
            <a:t>Extra-intestinal</a:t>
          </a:r>
          <a:r>
            <a:rPr lang="en-US" altLang="en-US" sz="2000" baseline="3000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6</a:t>
          </a:r>
          <a:r>
            <a:rPr lang="en-US" altLang="en-US" sz="2000" dirty="0">
              <a:latin typeface="+mn-lt"/>
              <a:ea typeface="Times New Roman" charset="0"/>
              <a:cs typeface="Times New Roman" charset="0"/>
            </a:rPr>
            <a:t> infection:</a:t>
          </a:r>
          <a:endParaRPr lang="ar-SA" altLang="en-US" sz="2000" dirty="0">
            <a:latin typeface="+mn-lt"/>
            <a:ea typeface="Times New Roman" charset="0"/>
            <a:cs typeface="Times New Roman" charset="0"/>
          </a:endParaRPr>
        </a:p>
      </dgm:t>
    </dgm:pt>
    <dgm:pt modelId="{C792CF65-D6A4-8449-AEEF-270AFB3220C6}" type="parTrans" cxnId="{0564BBA7-19FE-A144-909B-6E516D9BA0D9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829672B5-4CBD-B943-8C8A-2EDDCC9308F7}" type="sibTrans" cxnId="{0564BBA7-19FE-A144-909B-6E516D9BA0D9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21F71AFE-3359-F748-98C5-35F359C1619E}">
      <dgm:prSet custT="1"/>
      <dgm:spPr/>
      <dgm:t>
        <a:bodyPr/>
        <a:lstStyle/>
        <a:p>
          <a:pPr rtl="0"/>
          <a:r>
            <a:rPr lang="en-US" altLang="en-US" sz="2000">
              <a:latin typeface="+mn-lt"/>
              <a:ea typeface="Times New Roman" charset="0"/>
              <a:cs typeface="Times New Roman" charset="0"/>
            </a:rPr>
            <a:t>Encephalitis</a:t>
          </a:r>
          <a:endParaRPr lang="en-US" altLang="en-US" sz="2000" dirty="0">
            <a:latin typeface="+mn-lt"/>
            <a:ea typeface="Times New Roman" charset="0"/>
            <a:cs typeface="Times New Roman" charset="0"/>
          </a:endParaRPr>
        </a:p>
      </dgm:t>
    </dgm:pt>
    <dgm:pt modelId="{AFC06921-24D4-9F4D-B23C-D5B33B1D59E1}" type="parTrans" cxnId="{2E6056E5-A98C-4545-B08E-E3C83B8261F8}">
      <dgm:prSet custT="1"/>
      <dgm:spPr/>
      <dgm:t>
        <a:bodyPr/>
        <a:lstStyle/>
        <a:p>
          <a:endParaRPr lang="en-US" sz="700">
            <a:latin typeface="+mn-lt"/>
          </a:endParaRPr>
        </a:p>
      </dgm:t>
    </dgm:pt>
    <dgm:pt modelId="{77096FD7-A9AC-BE4F-87DF-C4DB9A3DBD9F}" type="sibTrans" cxnId="{2E6056E5-A98C-4545-B08E-E3C83B8261F8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A3BE844D-07AC-424D-88B0-3E31BDCF095F}">
      <dgm:prSet custT="1"/>
      <dgm:spPr/>
      <dgm:t>
        <a:bodyPr/>
        <a:lstStyle/>
        <a:p>
          <a:pPr rtl="0"/>
          <a:r>
            <a:rPr lang="en-US" altLang="en-US" sz="2000" dirty="0">
              <a:latin typeface="+mn-lt"/>
              <a:ea typeface="Times New Roman" charset="0"/>
              <a:cs typeface="Times New Roman" charset="0"/>
            </a:rPr>
            <a:t> small number of cases. </a:t>
          </a:r>
        </a:p>
      </dgm:t>
    </dgm:pt>
    <dgm:pt modelId="{2B403BF2-E927-B24F-8F26-8C571C7C8B54}" type="parTrans" cxnId="{3E9404A1-6062-B546-95C2-AC3A789B312D}">
      <dgm:prSet custT="1"/>
      <dgm:spPr/>
      <dgm:t>
        <a:bodyPr/>
        <a:lstStyle/>
        <a:p>
          <a:endParaRPr lang="en-US" sz="700">
            <a:latin typeface="+mn-lt"/>
          </a:endParaRPr>
        </a:p>
      </dgm:t>
    </dgm:pt>
    <dgm:pt modelId="{BAA436A4-E53A-874E-97A5-86B9557A78AB}" type="sibTrans" cxnId="{3E9404A1-6062-B546-95C2-AC3A789B312D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4C983E44-65F8-4810-9A4B-A21ACC3D0ECB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altLang="en-US" sz="1600" dirty="0">
              <a:solidFill>
                <a:srgbClr val="FF0000"/>
              </a:solidFill>
              <a:latin typeface="+mn-lt"/>
              <a:ea typeface="Times New Roman" charset="0"/>
              <a:cs typeface="Times New Roman" charset="0"/>
            </a:rPr>
            <a:t>Infants &amp; young children:</a:t>
          </a:r>
          <a:endParaRPr lang="en-US" sz="1600" dirty="0">
            <a:solidFill>
              <a:srgbClr val="FF0000"/>
            </a:solidFill>
          </a:endParaRPr>
        </a:p>
      </dgm:t>
    </dgm:pt>
    <dgm:pt modelId="{1F090917-D84B-4682-B23C-CAB568F57F24}" type="parTrans" cxnId="{D7BA7063-3CE1-48DB-9455-EA1C03DBE510}">
      <dgm:prSet/>
      <dgm:spPr/>
      <dgm:t>
        <a:bodyPr/>
        <a:lstStyle/>
        <a:p>
          <a:endParaRPr lang="en-US"/>
        </a:p>
      </dgm:t>
    </dgm:pt>
    <dgm:pt modelId="{4169B0D8-23D5-4CF9-8798-82170081DDCA}" type="sibTrans" cxnId="{D7BA7063-3CE1-48DB-9455-EA1C03DBE510}">
      <dgm:prSet/>
      <dgm:spPr/>
      <dgm:t>
        <a:bodyPr/>
        <a:lstStyle/>
        <a:p>
          <a:endParaRPr lang="en-US"/>
        </a:p>
      </dgm:t>
    </dgm:pt>
    <dgm:pt modelId="{54A81D46-C441-4B80-8CD7-4079A6AD0F8D}">
      <dgm:prSet custT="1"/>
      <dgm:spPr/>
      <dgm:t>
        <a:bodyPr/>
        <a:lstStyle/>
        <a:p>
          <a:r>
            <a:rPr lang="en-US" altLang="en-US" sz="1800" dirty="0">
              <a:latin typeface="+mn-lt"/>
              <a:ea typeface="Times New Roman" charset="0"/>
              <a:cs typeface="Times New Roman" charset="0"/>
            </a:rPr>
            <a:t>Older children + adults	</a:t>
          </a:r>
          <a:endParaRPr lang="en-US" sz="1800" dirty="0"/>
        </a:p>
      </dgm:t>
    </dgm:pt>
    <dgm:pt modelId="{6CC68D1F-1351-43FE-A75E-35BC490E84A0}" type="parTrans" cxnId="{EE99AE92-B0DE-48F5-AAF8-16E834FA1696}">
      <dgm:prSet/>
      <dgm:spPr/>
      <dgm:t>
        <a:bodyPr/>
        <a:lstStyle/>
        <a:p>
          <a:endParaRPr lang="en-US"/>
        </a:p>
      </dgm:t>
    </dgm:pt>
    <dgm:pt modelId="{15F5F5A1-E87D-441F-A90D-426508C815E0}" type="sibTrans" cxnId="{EE99AE92-B0DE-48F5-AAF8-16E834FA1696}">
      <dgm:prSet/>
      <dgm:spPr/>
      <dgm:t>
        <a:bodyPr/>
        <a:lstStyle/>
        <a:p>
          <a:endParaRPr lang="en-US"/>
        </a:p>
      </dgm:t>
    </dgm:pt>
    <dgm:pt modelId="{BAD8607E-2C51-4B9A-B711-81A2513C88A9}">
      <dgm:prSet custT="1"/>
      <dgm:spPr/>
      <dgm:t>
        <a:bodyPr/>
        <a:lstStyle/>
        <a:p>
          <a:r>
            <a:rPr lang="en-US" altLang="en-US" sz="1800" dirty="0">
              <a:latin typeface="+mn-lt"/>
              <a:ea typeface="Times New Roman" charset="0"/>
              <a:cs typeface="Times New Roman" charset="0"/>
            </a:rPr>
            <a:t>Low Immune hosts	</a:t>
          </a:r>
        </a:p>
      </dgm:t>
    </dgm:pt>
    <dgm:pt modelId="{DAE46CCC-95F5-41B0-84EA-EB2F658DA597}" type="parTrans" cxnId="{E5061889-FF64-441C-89CD-6FBAFE8857F0}">
      <dgm:prSet/>
      <dgm:spPr/>
      <dgm:t>
        <a:bodyPr/>
        <a:lstStyle/>
        <a:p>
          <a:endParaRPr lang="en-US"/>
        </a:p>
      </dgm:t>
    </dgm:pt>
    <dgm:pt modelId="{49785A9B-795F-43BB-A9A2-9162ED9DB0E7}" type="sibTrans" cxnId="{E5061889-FF64-441C-89CD-6FBAFE8857F0}">
      <dgm:prSet/>
      <dgm:spPr/>
      <dgm:t>
        <a:bodyPr/>
        <a:lstStyle/>
        <a:p>
          <a:endParaRPr lang="en-US"/>
        </a:p>
      </dgm:t>
    </dgm:pt>
    <dgm:pt modelId="{C62394A3-B306-4841-BFF5-B0AD7B5C063D}" type="pres">
      <dgm:prSet presAssocID="{92CF45E8-CF83-ED44-8F9D-3994DD281BB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10A396C-3DFA-4940-92C2-E94AB28CABF8}" type="pres">
      <dgm:prSet presAssocID="{524C396E-B4FC-3842-B7E9-355464DCEFD8}" presName="root1" presStyleCnt="0"/>
      <dgm:spPr/>
    </dgm:pt>
    <dgm:pt modelId="{D2F38492-413D-874D-9648-4DE076E6493F}" type="pres">
      <dgm:prSet presAssocID="{524C396E-B4FC-3842-B7E9-355464DCEFD8}" presName="LevelOneTextNode" presStyleLbl="node0" presStyleIdx="0" presStyleCnt="2">
        <dgm:presLayoutVars>
          <dgm:chPref val="3"/>
        </dgm:presLayoutVars>
      </dgm:prSet>
      <dgm:spPr/>
    </dgm:pt>
    <dgm:pt modelId="{844936E3-0746-2B40-BBFD-716A0C208AFD}" type="pres">
      <dgm:prSet presAssocID="{524C396E-B4FC-3842-B7E9-355464DCEFD8}" presName="level2hierChild" presStyleCnt="0"/>
      <dgm:spPr/>
    </dgm:pt>
    <dgm:pt modelId="{C12BC345-BE08-4F03-88A2-3CC5C6487E3E}" type="pres">
      <dgm:prSet presAssocID="{1F090917-D84B-4682-B23C-CAB568F57F24}" presName="conn2-1" presStyleLbl="parChTrans1D2" presStyleIdx="0" presStyleCnt="4"/>
      <dgm:spPr/>
    </dgm:pt>
    <dgm:pt modelId="{E1387168-4FAC-46E0-9163-73D06A7CED8F}" type="pres">
      <dgm:prSet presAssocID="{1F090917-D84B-4682-B23C-CAB568F57F24}" presName="connTx" presStyleLbl="parChTrans1D2" presStyleIdx="0" presStyleCnt="4"/>
      <dgm:spPr/>
    </dgm:pt>
    <dgm:pt modelId="{EF8B5B7B-D69C-4F55-B80C-7F5943D4D1CC}" type="pres">
      <dgm:prSet presAssocID="{4C983E44-65F8-4810-9A4B-A21ACC3D0ECB}" presName="root2" presStyleCnt="0"/>
      <dgm:spPr/>
    </dgm:pt>
    <dgm:pt modelId="{C1C48664-D5CA-4042-8FC1-E22CC668E2BB}" type="pres">
      <dgm:prSet presAssocID="{4C983E44-65F8-4810-9A4B-A21ACC3D0ECB}" presName="LevelTwoTextNode" presStyleLbl="node2" presStyleIdx="0" presStyleCnt="4">
        <dgm:presLayoutVars>
          <dgm:chPref val="3"/>
        </dgm:presLayoutVars>
      </dgm:prSet>
      <dgm:spPr/>
    </dgm:pt>
    <dgm:pt modelId="{4144AB1C-9385-4E32-8424-D34F2A6C28D1}" type="pres">
      <dgm:prSet presAssocID="{4C983E44-65F8-4810-9A4B-A21ACC3D0ECB}" presName="level3hierChild" presStyleCnt="0"/>
      <dgm:spPr/>
    </dgm:pt>
    <dgm:pt modelId="{CC89FB0E-3B39-5C4E-86D1-F3E4D52E9DCA}" type="pres">
      <dgm:prSet presAssocID="{D0AC6AEC-EDD1-0D4B-807C-1354283567FD}" presName="conn2-1" presStyleLbl="parChTrans1D3" presStyleIdx="0" presStyleCnt="4"/>
      <dgm:spPr/>
    </dgm:pt>
    <dgm:pt modelId="{0986C0FD-09BD-CE41-B766-3519FED9A84C}" type="pres">
      <dgm:prSet presAssocID="{D0AC6AEC-EDD1-0D4B-807C-1354283567FD}" presName="connTx" presStyleLbl="parChTrans1D3" presStyleIdx="0" presStyleCnt="4"/>
      <dgm:spPr/>
    </dgm:pt>
    <dgm:pt modelId="{016D0B7E-8F35-984A-910C-3CBCC4C6B144}" type="pres">
      <dgm:prSet presAssocID="{E3769373-3314-F948-95DA-00770BA0EAA5}" presName="root2" presStyleCnt="0"/>
      <dgm:spPr/>
    </dgm:pt>
    <dgm:pt modelId="{662D809D-F774-C741-AC5C-1D9DEBEC9BDF}" type="pres">
      <dgm:prSet presAssocID="{E3769373-3314-F948-95DA-00770BA0EAA5}" presName="LevelTwoTextNode" presStyleLbl="node3" presStyleIdx="0" presStyleCnt="4" custScaleX="120966" custScaleY="136006">
        <dgm:presLayoutVars>
          <dgm:chPref val="3"/>
        </dgm:presLayoutVars>
      </dgm:prSet>
      <dgm:spPr/>
    </dgm:pt>
    <dgm:pt modelId="{7D243BBF-E2E1-2C44-9B28-79A637F3A382}" type="pres">
      <dgm:prSet presAssocID="{E3769373-3314-F948-95DA-00770BA0EAA5}" presName="level3hierChild" presStyleCnt="0"/>
      <dgm:spPr/>
    </dgm:pt>
    <dgm:pt modelId="{95429C00-02C0-2F49-ABD1-DDB9D35CD39E}" type="pres">
      <dgm:prSet presAssocID="{9071270C-AC21-BF49-A015-ADCD672F1523}" presName="conn2-1" presStyleLbl="parChTrans1D4" presStyleIdx="0" presStyleCnt="12"/>
      <dgm:spPr/>
    </dgm:pt>
    <dgm:pt modelId="{E71A0940-1088-1F4B-9E3C-55223A9C20ED}" type="pres">
      <dgm:prSet presAssocID="{9071270C-AC21-BF49-A015-ADCD672F1523}" presName="connTx" presStyleLbl="parChTrans1D4" presStyleIdx="0" presStyleCnt="12"/>
      <dgm:spPr/>
    </dgm:pt>
    <dgm:pt modelId="{66767176-27A7-C54D-84FA-A61E5FF4D6F8}" type="pres">
      <dgm:prSet presAssocID="{331DE9F5-A2C9-8B4A-A0A4-67013A8380FB}" presName="root2" presStyleCnt="0"/>
      <dgm:spPr/>
    </dgm:pt>
    <dgm:pt modelId="{C733D2A8-7069-E84B-9CF2-B3FBDF749536}" type="pres">
      <dgm:prSet presAssocID="{331DE9F5-A2C9-8B4A-A0A4-67013A8380FB}" presName="LevelTwoTextNode" presStyleLbl="node4" presStyleIdx="0" presStyleCnt="12">
        <dgm:presLayoutVars>
          <dgm:chPref val="3"/>
        </dgm:presLayoutVars>
      </dgm:prSet>
      <dgm:spPr/>
    </dgm:pt>
    <dgm:pt modelId="{3F114586-AA63-A34E-8256-E9DFC22D76BD}" type="pres">
      <dgm:prSet presAssocID="{331DE9F5-A2C9-8B4A-A0A4-67013A8380FB}" presName="level3hierChild" presStyleCnt="0"/>
      <dgm:spPr/>
    </dgm:pt>
    <dgm:pt modelId="{5DBE55C8-2634-6944-9F63-F4FFE8A1AACD}" type="pres">
      <dgm:prSet presAssocID="{48A72BFC-4ECD-084B-93D6-FB2F079A0643}" presName="conn2-1" presStyleLbl="parChTrans1D4" presStyleIdx="1" presStyleCnt="12"/>
      <dgm:spPr/>
    </dgm:pt>
    <dgm:pt modelId="{9DBEDF28-8E7C-B442-BD92-9F9E6CA1AD53}" type="pres">
      <dgm:prSet presAssocID="{48A72BFC-4ECD-084B-93D6-FB2F079A0643}" presName="connTx" presStyleLbl="parChTrans1D4" presStyleIdx="1" presStyleCnt="12"/>
      <dgm:spPr/>
    </dgm:pt>
    <dgm:pt modelId="{19EC2967-E6F5-BC46-BBCE-7CF130352105}" type="pres">
      <dgm:prSet presAssocID="{DD3CF624-98D1-BF4E-BF69-47FAB4F81003}" presName="root2" presStyleCnt="0"/>
      <dgm:spPr/>
    </dgm:pt>
    <dgm:pt modelId="{D073EDF3-304C-6947-80AC-036698014583}" type="pres">
      <dgm:prSet presAssocID="{DD3CF624-98D1-BF4E-BF69-47FAB4F81003}" presName="LevelTwoTextNode" presStyleLbl="node4" presStyleIdx="1" presStyleCnt="12" custScaleX="114721" custScaleY="215423">
        <dgm:presLayoutVars>
          <dgm:chPref val="3"/>
        </dgm:presLayoutVars>
      </dgm:prSet>
      <dgm:spPr/>
    </dgm:pt>
    <dgm:pt modelId="{BE5A609C-DF76-1B4A-95A4-1C63E259EEE7}" type="pres">
      <dgm:prSet presAssocID="{DD3CF624-98D1-BF4E-BF69-47FAB4F81003}" presName="level3hierChild" presStyleCnt="0"/>
      <dgm:spPr/>
    </dgm:pt>
    <dgm:pt modelId="{2D5C36FC-6656-E844-98BB-EE06652BE3B5}" type="pres">
      <dgm:prSet presAssocID="{466AC738-BBA3-1E40-8DE6-D372A0634904}" presName="conn2-1" presStyleLbl="parChTrans1D4" presStyleIdx="2" presStyleCnt="12"/>
      <dgm:spPr/>
    </dgm:pt>
    <dgm:pt modelId="{7C7B91FB-F462-864C-B507-0EBA85323AB9}" type="pres">
      <dgm:prSet presAssocID="{466AC738-BBA3-1E40-8DE6-D372A0634904}" presName="connTx" presStyleLbl="parChTrans1D4" presStyleIdx="2" presStyleCnt="12"/>
      <dgm:spPr/>
    </dgm:pt>
    <dgm:pt modelId="{D711A8CE-F457-FB4D-B2CA-868501D871E9}" type="pres">
      <dgm:prSet presAssocID="{B3C84890-7CB3-1B42-B551-507480CB0D4D}" presName="root2" presStyleCnt="0"/>
      <dgm:spPr/>
    </dgm:pt>
    <dgm:pt modelId="{BD42D60E-C80C-9F44-B46C-82A8FFCD4E42}" type="pres">
      <dgm:prSet presAssocID="{B3C84890-7CB3-1B42-B551-507480CB0D4D}" presName="LevelTwoTextNode" presStyleLbl="node4" presStyleIdx="2" presStyleCnt="12">
        <dgm:presLayoutVars>
          <dgm:chPref val="3"/>
        </dgm:presLayoutVars>
      </dgm:prSet>
      <dgm:spPr/>
    </dgm:pt>
    <dgm:pt modelId="{CABF99E0-3185-1F4C-B8A4-4073991AD9E1}" type="pres">
      <dgm:prSet presAssocID="{B3C84890-7CB3-1B42-B551-507480CB0D4D}" presName="level3hierChild" presStyleCnt="0"/>
      <dgm:spPr/>
    </dgm:pt>
    <dgm:pt modelId="{52A7C655-2F96-1547-95AB-8379DF1EDC3A}" type="pres">
      <dgm:prSet presAssocID="{47516F91-B429-5146-B3D7-BCE7F003354C}" presName="conn2-1" presStyleLbl="parChTrans1D4" presStyleIdx="3" presStyleCnt="12"/>
      <dgm:spPr/>
    </dgm:pt>
    <dgm:pt modelId="{68837A04-51AF-A044-8A6B-2C3C18B93EA7}" type="pres">
      <dgm:prSet presAssocID="{47516F91-B429-5146-B3D7-BCE7F003354C}" presName="connTx" presStyleLbl="parChTrans1D4" presStyleIdx="3" presStyleCnt="12"/>
      <dgm:spPr/>
    </dgm:pt>
    <dgm:pt modelId="{583E54F0-8800-0C43-B62D-D2C4602EC1DB}" type="pres">
      <dgm:prSet presAssocID="{4A7F9D5A-0CA1-ED4D-AE59-4C609C29F7EF}" presName="root2" presStyleCnt="0"/>
      <dgm:spPr/>
    </dgm:pt>
    <dgm:pt modelId="{3BC55FFC-0F41-474A-8C51-6A585582082B}" type="pres">
      <dgm:prSet presAssocID="{4A7F9D5A-0CA1-ED4D-AE59-4C609C29F7EF}" presName="LevelTwoTextNode" presStyleLbl="node4" presStyleIdx="3" presStyleCnt="12" custScaleX="131824">
        <dgm:presLayoutVars>
          <dgm:chPref val="3"/>
        </dgm:presLayoutVars>
      </dgm:prSet>
      <dgm:spPr/>
    </dgm:pt>
    <dgm:pt modelId="{316B6DDB-DADE-2C44-8C45-88062471EE54}" type="pres">
      <dgm:prSet presAssocID="{4A7F9D5A-0CA1-ED4D-AE59-4C609C29F7EF}" presName="level3hierChild" presStyleCnt="0"/>
      <dgm:spPr/>
    </dgm:pt>
    <dgm:pt modelId="{2F0AC132-2453-E848-B084-F3A15FA2B5A7}" type="pres">
      <dgm:prSet presAssocID="{E8291E4C-9067-4144-840F-541951035059}" presName="conn2-1" presStyleLbl="parChTrans1D4" presStyleIdx="4" presStyleCnt="12"/>
      <dgm:spPr/>
    </dgm:pt>
    <dgm:pt modelId="{75662F8E-DBC8-2F4B-B36B-9CF15C89DD51}" type="pres">
      <dgm:prSet presAssocID="{E8291E4C-9067-4144-840F-541951035059}" presName="connTx" presStyleLbl="parChTrans1D4" presStyleIdx="4" presStyleCnt="12"/>
      <dgm:spPr/>
    </dgm:pt>
    <dgm:pt modelId="{1001325F-6306-CF47-9C12-19C747E8EA54}" type="pres">
      <dgm:prSet presAssocID="{B0B8C19F-9FCB-8646-A40E-A80B2C291BD2}" presName="root2" presStyleCnt="0"/>
      <dgm:spPr/>
    </dgm:pt>
    <dgm:pt modelId="{75A09BC5-1CE6-EB41-97F5-EB75D792D4F9}" type="pres">
      <dgm:prSet presAssocID="{B0B8C19F-9FCB-8646-A40E-A80B2C291BD2}" presName="LevelTwoTextNode" presStyleLbl="node4" presStyleIdx="4" presStyleCnt="12">
        <dgm:presLayoutVars>
          <dgm:chPref val="3"/>
        </dgm:presLayoutVars>
      </dgm:prSet>
      <dgm:spPr/>
    </dgm:pt>
    <dgm:pt modelId="{6F0EE55A-A391-8B48-A48B-AE9D55F3E149}" type="pres">
      <dgm:prSet presAssocID="{B0B8C19F-9FCB-8646-A40E-A80B2C291BD2}" presName="level3hierChild" presStyleCnt="0"/>
      <dgm:spPr/>
    </dgm:pt>
    <dgm:pt modelId="{607AE607-B358-8B48-A0E7-565EC1218B8F}" type="pres">
      <dgm:prSet presAssocID="{324B6786-1640-5442-8E8C-488CBEF1CFBB}" presName="conn2-1" presStyleLbl="parChTrans1D4" presStyleIdx="5" presStyleCnt="12"/>
      <dgm:spPr/>
    </dgm:pt>
    <dgm:pt modelId="{BF76BD2F-D796-E74E-A6A9-417E1E68524C}" type="pres">
      <dgm:prSet presAssocID="{324B6786-1640-5442-8E8C-488CBEF1CFBB}" presName="connTx" presStyleLbl="parChTrans1D4" presStyleIdx="5" presStyleCnt="12"/>
      <dgm:spPr/>
    </dgm:pt>
    <dgm:pt modelId="{96727EC8-C3E9-E54F-BA4A-1970E9AA3BC7}" type="pres">
      <dgm:prSet presAssocID="{5AAF68D8-668B-A148-80B4-FFC31834EA32}" presName="root2" presStyleCnt="0"/>
      <dgm:spPr/>
    </dgm:pt>
    <dgm:pt modelId="{20710E77-28DC-0D4E-A4E2-9906B50F6568}" type="pres">
      <dgm:prSet presAssocID="{5AAF68D8-668B-A148-80B4-FFC31834EA32}" presName="LevelTwoTextNode" presStyleLbl="node4" presStyleIdx="5" presStyleCnt="12">
        <dgm:presLayoutVars>
          <dgm:chPref val="3"/>
        </dgm:presLayoutVars>
      </dgm:prSet>
      <dgm:spPr/>
    </dgm:pt>
    <dgm:pt modelId="{B2B021C4-BE3B-614B-A6DA-E54B095D3D84}" type="pres">
      <dgm:prSet presAssocID="{5AAF68D8-668B-A148-80B4-FFC31834EA32}" presName="level3hierChild" presStyleCnt="0"/>
      <dgm:spPr/>
    </dgm:pt>
    <dgm:pt modelId="{FE7458E4-DCA3-3E4C-86AD-CDEACFBB431A}" type="pres">
      <dgm:prSet presAssocID="{07D8071B-2CE5-484E-9A77-2148D61B3F3D}" presName="conn2-1" presStyleLbl="parChTrans1D4" presStyleIdx="6" presStyleCnt="12"/>
      <dgm:spPr/>
    </dgm:pt>
    <dgm:pt modelId="{5BD529EF-563D-464F-AD11-8733BBA9542F}" type="pres">
      <dgm:prSet presAssocID="{07D8071B-2CE5-484E-9A77-2148D61B3F3D}" presName="connTx" presStyleLbl="parChTrans1D4" presStyleIdx="6" presStyleCnt="12"/>
      <dgm:spPr/>
    </dgm:pt>
    <dgm:pt modelId="{B751D455-633D-DA47-8298-856CB6F583E4}" type="pres">
      <dgm:prSet presAssocID="{BB5DBE0B-E44D-EB42-9DB6-0CE2D6212657}" presName="root2" presStyleCnt="0"/>
      <dgm:spPr/>
    </dgm:pt>
    <dgm:pt modelId="{67C91E67-C261-7B43-916F-C3DA53A13957}" type="pres">
      <dgm:prSet presAssocID="{BB5DBE0B-E44D-EB42-9DB6-0CE2D6212657}" presName="LevelTwoTextNode" presStyleLbl="node4" presStyleIdx="6" presStyleCnt="12">
        <dgm:presLayoutVars>
          <dgm:chPref val="3"/>
        </dgm:presLayoutVars>
      </dgm:prSet>
      <dgm:spPr/>
    </dgm:pt>
    <dgm:pt modelId="{067D8177-E6D2-854E-B3A6-717D210736B3}" type="pres">
      <dgm:prSet presAssocID="{BB5DBE0B-E44D-EB42-9DB6-0CE2D6212657}" presName="level3hierChild" presStyleCnt="0"/>
      <dgm:spPr/>
    </dgm:pt>
    <dgm:pt modelId="{49441BAF-562B-1E4C-BA68-7247F699EBCD}" type="pres">
      <dgm:prSet presAssocID="{91EC054A-D0EE-8549-80D5-AD9A9B6A7F4E}" presName="conn2-1" presStyleLbl="parChTrans1D4" presStyleIdx="7" presStyleCnt="12"/>
      <dgm:spPr/>
    </dgm:pt>
    <dgm:pt modelId="{FE4EAF03-7E64-EC40-BF56-A72464097A64}" type="pres">
      <dgm:prSet presAssocID="{91EC054A-D0EE-8549-80D5-AD9A9B6A7F4E}" presName="connTx" presStyleLbl="parChTrans1D4" presStyleIdx="7" presStyleCnt="12"/>
      <dgm:spPr/>
    </dgm:pt>
    <dgm:pt modelId="{025DFD68-FC4F-4E40-B218-7DF325B21407}" type="pres">
      <dgm:prSet presAssocID="{562A1466-F731-4E4B-9B45-26FBCD085399}" presName="root2" presStyleCnt="0"/>
      <dgm:spPr/>
    </dgm:pt>
    <dgm:pt modelId="{DC4419A1-4432-EC4C-9E84-3FB1F50C0170}" type="pres">
      <dgm:prSet presAssocID="{562A1466-F731-4E4B-9B45-26FBCD085399}" presName="LevelTwoTextNode" presStyleLbl="node4" presStyleIdx="7" presStyleCnt="12">
        <dgm:presLayoutVars>
          <dgm:chPref val="3"/>
        </dgm:presLayoutVars>
      </dgm:prSet>
      <dgm:spPr/>
    </dgm:pt>
    <dgm:pt modelId="{10696CAE-0520-C34D-B1A5-2E08CA397AD0}" type="pres">
      <dgm:prSet presAssocID="{562A1466-F731-4E4B-9B45-26FBCD085399}" presName="level3hierChild" presStyleCnt="0"/>
      <dgm:spPr/>
    </dgm:pt>
    <dgm:pt modelId="{15B96F9E-36A4-AF4F-9BD3-961209B66927}" type="pres">
      <dgm:prSet presAssocID="{BDBDEAF0-ED0E-A24A-83DC-8F2AC7CEE44F}" presName="conn2-1" presStyleLbl="parChTrans1D4" presStyleIdx="8" presStyleCnt="12"/>
      <dgm:spPr/>
    </dgm:pt>
    <dgm:pt modelId="{285B6054-CD96-724B-B53F-3CA07A28D30F}" type="pres">
      <dgm:prSet presAssocID="{BDBDEAF0-ED0E-A24A-83DC-8F2AC7CEE44F}" presName="connTx" presStyleLbl="parChTrans1D4" presStyleIdx="8" presStyleCnt="12"/>
      <dgm:spPr/>
    </dgm:pt>
    <dgm:pt modelId="{3F614BEF-17FA-4448-8FEA-6CB6D1550C02}" type="pres">
      <dgm:prSet presAssocID="{CCD8FB39-C07A-7D4F-A60F-EA1149D9019B}" presName="root2" presStyleCnt="0"/>
      <dgm:spPr/>
    </dgm:pt>
    <dgm:pt modelId="{234E099E-0540-3F42-8095-F4B1C4561966}" type="pres">
      <dgm:prSet presAssocID="{CCD8FB39-C07A-7D4F-A60F-EA1149D9019B}" presName="LevelTwoTextNode" presStyleLbl="node4" presStyleIdx="8" presStyleCnt="12">
        <dgm:presLayoutVars>
          <dgm:chPref val="3"/>
        </dgm:presLayoutVars>
      </dgm:prSet>
      <dgm:spPr/>
    </dgm:pt>
    <dgm:pt modelId="{A3F51336-FE39-C94F-A212-C3F32B3EE7FC}" type="pres">
      <dgm:prSet presAssocID="{CCD8FB39-C07A-7D4F-A60F-EA1149D9019B}" presName="level3hierChild" presStyleCnt="0"/>
      <dgm:spPr/>
    </dgm:pt>
    <dgm:pt modelId="{700D597A-E753-7740-ACF7-51679ADA29DE}" type="pres">
      <dgm:prSet presAssocID="{074C9675-F9FB-EC48-92F0-A6B0337AB848}" presName="conn2-1" presStyleLbl="parChTrans1D4" presStyleIdx="9" presStyleCnt="12"/>
      <dgm:spPr/>
    </dgm:pt>
    <dgm:pt modelId="{0594EA38-7C75-0E46-B5AD-C4D5DA08E5EF}" type="pres">
      <dgm:prSet presAssocID="{074C9675-F9FB-EC48-92F0-A6B0337AB848}" presName="connTx" presStyleLbl="parChTrans1D4" presStyleIdx="9" presStyleCnt="12"/>
      <dgm:spPr/>
    </dgm:pt>
    <dgm:pt modelId="{ED8356BB-A630-FD41-A9CF-3941AC1B94EA}" type="pres">
      <dgm:prSet presAssocID="{B357F891-5BFD-2243-AA73-4A7E4E8A9BF5}" presName="root2" presStyleCnt="0"/>
      <dgm:spPr/>
    </dgm:pt>
    <dgm:pt modelId="{6DDD57F6-C624-F743-9C9A-8D11A9ADCC50}" type="pres">
      <dgm:prSet presAssocID="{B357F891-5BFD-2243-AA73-4A7E4E8A9BF5}" presName="LevelTwoTextNode" presStyleLbl="node4" presStyleIdx="9" presStyleCnt="12">
        <dgm:presLayoutVars>
          <dgm:chPref val="3"/>
        </dgm:presLayoutVars>
      </dgm:prSet>
      <dgm:spPr/>
    </dgm:pt>
    <dgm:pt modelId="{122D9C39-3815-1E47-9678-978CED3D31F9}" type="pres">
      <dgm:prSet presAssocID="{B357F891-5BFD-2243-AA73-4A7E4E8A9BF5}" presName="level3hierChild" presStyleCnt="0"/>
      <dgm:spPr/>
    </dgm:pt>
    <dgm:pt modelId="{25FDD48E-8A7D-A542-ADF9-D0C411296385}" type="pres">
      <dgm:prSet presAssocID="{487857E8-A6DF-1B47-A97D-EBCBB65010BE}" presName="conn2-1" presStyleLbl="parChTrans1D4" presStyleIdx="10" presStyleCnt="12"/>
      <dgm:spPr/>
    </dgm:pt>
    <dgm:pt modelId="{9A89C12D-21B1-524C-82CD-08C8B399AD58}" type="pres">
      <dgm:prSet presAssocID="{487857E8-A6DF-1B47-A97D-EBCBB65010BE}" presName="connTx" presStyleLbl="parChTrans1D4" presStyleIdx="10" presStyleCnt="12"/>
      <dgm:spPr/>
    </dgm:pt>
    <dgm:pt modelId="{BBE4CC5E-EAEA-484E-AFF4-1D979301660F}" type="pres">
      <dgm:prSet presAssocID="{EFC94FA5-EECD-904A-9AF8-C36985E0F3B5}" presName="root2" presStyleCnt="0"/>
      <dgm:spPr/>
    </dgm:pt>
    <dgm:pt modelId="{CBCC9998-CEE5-FC4F-8463-D5731F6A31E5}" type="pres">
      <dgm:prSet presAssocID="{EFC94FA5-EECD-904A-9AF8-C36985E0F3B5}" presName="LevelTwoTextNode" presStyleLbl="node4" presStyleIdx="10" presStyleCnt="12">
        <dgm:presLayoutVars>
          <dgm:chPref val="3"/>
        </dgm:presLayoutVars>
      </dgm:prSet>
      <dgm:spPr/>
    </dgm:pt>
    <dgm:pt modelId="{71DC4B0A-ADAD-9241-A928-85E7041EB72F}" type="pres">
      <dgm:prSet presAssocID="{EFC94FA5-EECD-904A-9AF8-C36985E0F3B5}" presName="level3hierChild" presStyleCnt="0"/>
      <dgm:spPr/>
    </dgm:pt>
    <dgm:pt modelId="{E1783D3F-88A1-9040-9ABC-6D31A03E6B84}" type="pres">
      <dgm:prSet presAssocID="{9291C674-1C9B-124B-BA09-23543CFC53AB}" presName="conn2-1" presStyleLbl="parChTrans1D4" presStyleIdx="11" presStyleCnt="12"/>
      <dgm:spPr/>
    </dgm:pt>
    <dgm:pt modelId="{2F71DCBD-23C0-D141-ACED-977763E65E5E}" type="pres">
      <dgm:prSet presAssocID="{9291C674-1C9B-124B-BA09-23543CFC53AB}" presName="connTx" presStyleLbl="parChTrans1D4" presStyleIdx="11" presStyleCnt="12"/>
      <dgm:spPr/>
    </dgm:pt>
    <dgm:pt modelId="{F2B3A580-059E-614E-93B3-D2568A205634}" type="pres">
      <dgm:prSet presAssocID="{6B30C729-CE66-1243-9DBE-515875695292}" presName="root2" presStyleCnt="0"/>
      <dgm:spPr/>
    </dgm:pt>
    <dgm:pt modelId="{9C32BF96-D640-1649-9F32-8D24F1B1F5DA}" type="pres">
      <dgm:prSet presAssocID="{6B30C729-CE66-1243-9DBE-515875695292}" presName="LevelTwoTextNode" presStyleLbl="node4" presStyleIdx="11" presStyleCnt="12">
        <dgm:presLayoutVars>
          <dgm:chPref val="3"/>
        </dgm:presLayoutVars>
      </dgm:prSet>
      <dgm:spPr/>
    </dgm:pt>
    <dgm:pt modelId="{2AA3932F-6E8A-8F42-BE29-94DCC59D75DB}" type="pres">
      <dgm:prSet presAssocID="{6B30C729-CE66-1243-9DBE-515875695292}" presName="level3hierChild" presStyleCnt="0"/>
      <dgm:spPr/>
    </dgm:pt>
    <dgm:pt modelId="{4B5F96E9-C92D-4BD0-9D0E-D0BC3463AB05}" type="pres">
      <dgm:prSet presAssocID="{6CC68D1F-1351-43FE-A75E-35BC490E84A0}" presName="conn2-1" presStyleLbl="parChTrans1D2" presStyleIdx="1" presStyleCnt="4"/>
      <dgm:spPr/>
    </dgm:pt>
    <dgm:pt modelId="{30527FBF-9D24-441F-8D0C-3DA233E27160}" type="pres">
      <dgm:prSet presAssocID="{6CC68D1F-1351-43FE-A75E-35BC490E84A0}" presName="connTx" presStyleLbl="parChTrans1D2" presStyleIdx="1" presStyleCnt="4"/>
      <dgm:spPr/>
    </dgm:pt>
    <dgm:pt modelId="{3EE666D8-38A9-4B32-9322-99A722DFBA86}" type="pres">
      <dgm:prSet presAssocID="{54A81D46-C441-4B80-8CD7-4079A6AD0F8D}" presName="root2" presStyleCnt="0"/>
      <dgm:spPr/>
    </dgm:pt>
    <dgm:pt modelId="{D1DA4F22-AA44-426F-9E80-60069A133F6A}" type="pres">
      <dgm:prSet presAssocID="{54A81D46-C441-4B80-8CD7-4079A6AD0F8D}" presName="LevelTwoTextNode" presStyleLbl="node2" presStyleIdx="1" presStyleCnt="4">
        <dgm:presLayoutVars>
          <dgm:chPref val="3"/>
        </dgm:presLayoutVars>
      </dgm:prSet>
      <dgm:spPr/>
    </dgm:pt>
    <dgm:pt modelId="{74AC37D3-B63E-4605-8CBD-10B598A59917}" type="pres">
      <dgm:prSet presAssocID="{54A81D46-C441-4B80-8CD7-4079A6AD0F8D}" presName="level3hierChild" presStyleCnt="0"/>
      <dgm:spPr/>
    </dgm:pt>
    <dgm:pt modelId="{B676EDF6-B1E1-A149-B748-0298936D5295}" type="pres">
      <dgm:prSet presAssocID="{4959E632-BB11-3E47-AF64-6A90AE8274D1}" presName="conn2-1" presStyleLbl="parChTrans1D3" presStyleIdx="1" presStyleCnt="4"/>
      <dgm:spPr/>
    </dgm:pt>
    <dgm:pt modelId="{5B0669F3-4832-FE48-8167-9BD5786BA793}" type="pres">
      <dgm:prSet presAssocID="{4959E632-BB11-3E47-AF64-6A90AE8274D1}" presName="connTx" presStyleLbl="parChTrans1D3" presStyleIdx="1" presStyleCnt="4"/>
      <dgm:spPr/>
    </dgm:pt>
    <dgm:pt modelId="{4717C357-1034-774E-B089-B8AC93C96428}" type="pres">
      <dgm:prSet presAssocID="{B8F12DD2-9192-204F-8F65-5790399320DA}" presName="root2" presStyleCnt="0"/>
      <dgm:spPr/>
    </dgm:pt>
    <dgm:pt modelId="{79D09668-0F4B-9849-A0E3-9F8D0C8A8778}" type="pres">
      <dgm:prSet presAssocID="{B8F12DD2-9192-204F-8F65-5790399320DA}" presName="LevelTwoTextNode" presStyleLbl="node3" presStyleIdx="1" presStyleCnt="4">
        <dgm:presLayoutVars>
          <dgm:chPref val="3"/>
        </dgm:presLayoutVars>
      </dgm:prSet>
      <dgm:spPr/>
    </dgm:pt>
    <dgm:pt modelId="{B5F45550-81AF-0540-B4C9-21889C01DCB2}" type="pres">
      <dgm:prSet presAssocID="{B8F12DD2-9192-204F-8F65-5790399320DA}" presName="level3hierChild" presStyleCnt="0"/>
      <dgm:spPr/>
    </dgm:pt>
    <dgm:pt modelId="{E345C3CB-229C-4A23-AB50-21D4AD89CA92}" type="pres">
      <dgm:prSet presAssocID="{DAE46CCC-95F5-41B0-84EA-EB2F658DA597}" presName="conn2-1" presStyleLbl="parChTrans1D2" presStyleIdx="2" presStyleCnt="4"/>
      <dgm:spPr/>
    </dgm:pt>
    <dgm:pt modelId="{A701E9CB-55B1-4F21-9A78-088A6B8A61E0}" type="pres">
      <dgm:prSet presAssocID="{DAE46CCC-95F5-41B0-84EA-EB2F658DA597}" presName="connTx" presStyleLbl="parChTrans1D2" presStyleIdx="2" presStyleCnt="4"/>
      <dgm:spPr/>
    </dgm:pt>
    <dgm:pt modelId="{922F9667-A817-497E-A6C5-6B9FA18AE2A7}" type="pres">
      <dgm:prSet presAssocID="{BAD8607E-2C51-4B9A-B711-81A2513C88A9}" presName="root2" presStyleCnt="0"/>
      <dgm:spPr/>
    </dgm:pt>
    <dgm:pt modelId="{22F00333-FC7A-4D02-AEA8-46CB57185BE2}" type="pres">
      <dgm:prSet presAssocID="{BAD8607E-2C51-4B9A-B711-81A2513C88A9}" presName="LevelTwoTextNode" presStyleLbl="node2" presStyleIdx="2" presStyleCnt="4">
        <dgm:presLayoutVars>
          <dgm:chPref val="3"/>
        </dgm:presLayoutVars>
      </dgm:prSet>
      <dgm:spPr/>
    </dgm:pt>
    <dgm:pt modelId="{E2689818-D8EA-45CA-90D4-4CB5744F15FF}" type="pres">
      <dgm:prSet presAssocID="{BAD8607E-2C51-4B9A-B711-81A2513C88A9}" presName="level3hierChild" presStyleCnt="0"/>
      <dgm:spPr/>
    </dgm:pt>
    <dgm:pt modelId="{AFDD1629-76B4-B448-B395-3D1059E5A439}" type="pres">
      <dgm:prSet presAssocID="{96AF7B38-3032-4F49-8651-EB1FD8882697}" presName="conn2-1" presStyleLbl="parChTrans1D3" presStyleIdx="2" presStyleCnt="4"/>
      <dgm:spPr/>
    </dgm:pt>
    <dgm:pt modelId="{A5115BCF-1E82-EC44-9697-6BDC927C2C71}" type="pres">
      <dgm:prSet presAssocID="{96AF7B38-3032-4F49-8651-EB1FD8882697}" presName="connTx" presStyleLbl="parChTrans1D3" presStyleIdx="2" presStyleCnt="4"/>
      <dgm:spPr/>
    </dgm:pt>
    <dgm:pt modelId="{542B8044-DADC-004A-B062-F4031092E146}" type="pres">
      <dgm:prSet presAssocID="{338D01B3-A6A0-B64F-A0DC-2F5031AD7FD2}" presName="root2" presStyleCnt="0"/>
      <dgm:spPr/>
    </dgm:pt>
    <dgm:pt modelId="{6798EAE7-70D1-824F-A3D7-401EAF7C973C}" type="pres">
      <dgm:prSet presAssocID="{338D01B3-A6A0-B64F-A0DC-2F5031AD7FD2}" presName="LevelTwoTextNode" presStyleLbl="node3" presStyleIdx="2" presStyleCnt="4" custScaleY="105578">
        <dgm:presLayoutVars>
          <dgm:chPref val="3"/>
        </dgm:presLayoutVars>
      </dgm:prSet>
      <dgm:spPr/>
    </dgm:pt>
    <dgm:pt modelId="{21CA910D-4D57-D94D-BFDC-C7C20965879F}" type="pres">
      <dgm:prSet presAssocID="{338D01B3-A6A0-B64F-A0DC-2F5031AD7FD2}" presName="level3hierChild" presStyleCnt="0"/>
      <dgm:spPr/>
    </dgm:pt>
    <dgm:pt modelId="{C06FDD7B-D461-2A42-9E72-D901D19662D8}" type="pres">
      <dgm:prSet presAssocID="{F441AB2A-40CC-B948-BE98-EF324C772179}" presName="root1" presStyleCnt="0"/>
      <dgm:spPr/>
    </dgm:pt>
    <dgm:pt modelId="{242F9D02-1928-5642-AC7C-5B9078A21E87}" type="pres">
      <dgm:prSet presAssocID="{F441AB2A-40CC-B948-BE98-EF324C772179}" presName="LevelOneTextNode" presStyleLbl="node0" presStyleIdx="1" presStyleCnt="2" custScaleY="145486">
        <dgm:presLayoutVars>
          <dgm:chPref val="3"/>
        </dgm:presLayoutVars>
      </dgm:prSet>
      <dgm:spPr/>
    </dgm:pt>
    <dgm:pt modelId="{5B3C49DD-4B5F-DA4C-877C-87C76FCB0992}" type="pres">
      <dgm:prSet presAssocID="{F441AB2A-40CC-B948-BE98-EF324C772179}" presName="level2hierChild" presStyleCnt="0"/>
      <dgm:spPr/>
    </dgm:pt>
    <dgm:pt modelId="{D6B99869-5AD4-D848-93B2-833EDE763640}" type="pres">
      <dgm:prSet presAssocID="{AFC06921-24D4-9F4D-B23C-D5B33B1D59E1}" presName="conn2-1" presStyleLbl="parChTrans1D2" presStyleIdx="3" presStyleCnt="4"/>
      <dgm:spPr/>
    </dgm:pt>
    <dgm:pt modelId="{6B841E80-D42C-684E-AF33-56CEACB64809}" type="pres">
      <dgm:prSet presAssocID="{AFC06921-24D4-9F4D-B23C-D5B33B1D59E1}" presName="connTx" presStyleLbl="parChTrans1D2" presStyleIdx="3" presStyleCnt="4"/>
      <dgm:spPr/>
    </dgm:pt>
    <dgm:pt modelId="{7BC9BF04-8F6B-2243-B24E-F72BEF66E7A5}" type="pres">
      <dgm:prSet presAssocID="{21F71AFE-3359-F748-98C5-35F359C1619E}" presName="root2" presStyleCnt="0"/>
      <dgm:spPr/>
    </dgm:pt>
    <dgm:pt modelId="{6A1F0FF1-D4B5-2A41-955B-C498BEAE3409}" type="pres">
      <dgm:prSet presAssocID="{21F71AFE-3359-F748-98C5-35F359C1619E}" presName="LevelTwoTextNode" presStyleLbl="node2" presStyleIdx="3" presStyleCnt="4">
        <dgm:presLayoutVars>
          <dgm:chPref val="3"/>
        </dgm:presLayoutVars>
      </dgm:prSet>
      <dgm:spPr/>
    </dgm:pt>
    <dgm:pt modelId="{179F7EF8-26EF-1242-B771-6B50CCE4C3BC}" type="pres">
      <dgm:prSet presAssocID="{21F71AFE-3359-F748-98C5-35F359C1619E}" presName="level3hierChild" presStyleCnt="0"/>
      <dgm:spPr/>
    </dgm:pt>
    <dgm:pt modelId="{1D1B5F92-98D6-E441-8426-88E9AD952410}" type="pres">
      <dgm:prSet presAssocID="{2B403BF2-E927-B24F-8F26-8C571C7C8B54}" presName="conn2-1" presStyleLbl="parChTrans1D3" presStyleIdx="3" presStyleCnt="4"/>
      <dgm:spPr/>
    </dgm:pt>
    <dgm:pt modelId="{ED383CAA-BCAB-1C47-BD24-6F08E3EBD133}" type="pres">
      <dgm:prSet presAssocID="{2B403BF2-E927-B24F-8F26-8C571C7C8B54}" presName="connTx" presStyleLbl="parChTrans1D3" presStyleIdx="3" presStyleCnt="4"/>
      <dgm:spPr/>
    </dgm:pt>
    <dgm:pt modelId="{B6887356-6BFE-854D-AE38-513847135920}" type="pres">
      <dgm:prSet presAssocID="{A3BE844D-07AC-424D-88B0-3E31BDCF095F}" presName="root2" presStyleCnt="0"/>
      <dgm:spPr/>
    </dgm:pt>
    <dgm:pt modelId="{980522E2-99B7-5149-8AC4-C79A733020F4}" type="pres">
      <dgm:prSet presAssocID="{A3BE844D-07AC-424D-88B0-3E31BDCF095F}" presName="LevelTwoTextNode" presStyleLbl="node3" presStyleIdx="3" presStyleCnt="4" custScaleY="151948">
        <dgm:presLayoutVars>
          <dgm:chPref val="3"/>
        </dgm:presLayoutVars>
      </dgm:prSet>
      <dgm:spPr/>
    </dgm:pt>
    <dgm:pt modelId="{1152DA9E-62B5-5D4E-8C60-512C96EAFE88}" type="pres">
      <dgm:prSet presAssocID="{A3BE844D-07AC-424D-88B0-3E31BDCF095F}" presName="level3hierChild" presStyleCnt="0"/>
      <dgm:spPr/>
    </dgm:pt>
  </dgm:ptLst>
  <dgm:cxnLst>
    <dgm:cxn modelId="{525DF701-FBCA-465B-BEC9-502DD162E539}" type="presOf" srcId="{96AF7B38-3032-4F49-8651-EB1FD8882697}" destId="{A5115BCF-1E82-EC44-9697-6BDC927C2C71}" srcOrd="1" destOrd="0" presId="urn:microsoft.com/office/officeart/2005/8/layout/hierarchy2"/>
    <dgm:cxn modelId="{AA764308-F739-4AA9-8AF1-19D6026ACC2C}" type="presOf" srcId="{DD3CF624-98D1-BF4E-BF69-47FAB4F81003}" destId="{D073EDF3-304C-6947-80AC-036698014583}" srcOrd="0" destOrd="0" presId="urn:microsoft.com/office/officeart/2005/8/layout/hierarchy2"/>
    <dgm:cxn modelId="{5517DD0E-7D30-4476-B3E1-AC177A098B8C}" type="presOf" srcId="{4959E632-BB11-3E47-AF64-6A90AE8274D1}" destId="{5B0669F3-4832-FE48-8167-9BD5786BA793}" srcOrd="1" destOrd="0" presId="urn:microsoft.com/office/officeart/2005/8/layout/hierarchy2"/>
    <dgm:cxn modelId="{E8AAD014-7D8D-4CEA-A240-134DBFF9896A}" type="presOf" srcId="{9291C674-1C9B-124B-BA09-23543CFC53AB}" destId="{E1783D3F-88A1-9040-9ABC-6D31A03E6B84}" srcOrd="0" destOrd="0" presId="urn:microsoft.com/office/officeart/2005/8/layout/hierarchy2"/>
    <dgm:cxn modelId="{B2DF9919-AB3A-464C-AFD3-2815C75449D3}" type="presOf" srcId="{B0B8C19F-9FCB-8646-A40E-A80B2C291BD2}" destId="{75A09BC5-1CE6-EB41-97F5-EB75D792D4F9}" srcOrd="0" destOrd="0" presId="urn:microsoft.com/office/officeart/2005/8/layout/hierarchy2"/>
    <dgm:cxn modelId="{F36ADC1C-4BAC-41FE-86AD-CAE05910C563}" type="presOf" srcId="{6CC68D1F-1351-43FE-A75E-35BC490E84A0}" destId="{4B5F96E9-C92D-4BD0-9D0E-D0BC3463AB05}" srcOrd="0" destOrd="0" presId="urn:microsoft.com/office/officeart/2005/8/layout/hierarchy2"/>
    <dgm:cxn modelId="{503E051D-A850-9C4E-932D-40C95A6FFAD3}" type="presOf" srcId="{AFC06921-24D4-9F4D-B23C-D5B33B1D59E1}" destId="{6B841E80-D42C-684E-AF33-56CEACB64809}" srcOrd="1" destOrd="0" presId="urn:microsoft.com/office/officeart/2005/8/layout/hierarchy2"/>
    <dgm:cxn modelId="{2A660B1F-B8D4-461D-8241-07F47445312C}" type="presOf" srcId="{074C9675-F9FB-EC48-92F0-A6B0337AB848}" destId="{700D597A-E753-7740-ACF7-51679ADA29DE}" srcOrd="0" destOrd="0" presId="urn:microsoft.com/office/officeart/2005/8/layout/hierarchy2"/>
    <dgm:cxn modelId="{7140C61F-9914-4577-A20D-E6569E8ADFBD}" type="presOf" srcId="{4A7F9D5A-0CA1-ED4D-AE59-4C609C29F7EF}" destId="{3BC55FFC-0F41-474A-8C51-6A585582082B}" srcOrd="0" destOrd="0" presId="urn:microsoft.com/office/officeart/2005/8/layout/hierarchy2"/>
    <dgm:cxn modelId="{5FDF2523-89C8-A647-B938-DDA4115DB358}" type="presOf" srcId="{A3BE844D-07AC-424D-88B0-3E31BDCF095F}" destId="{980522E2-99B7-5149-8AC4-C79A733020F4}" srcOrd="0" destOrd="0" presId="urn:microsoft.com/office/officeart/2005/8/layout/hierarchy2"/>
    <dgm:cxn modelId="{CA6F3029-662E-D746-9CCA-84A73F14C6CB}" srcId="{B0B8C19F-9FCB-8646-A40E-A80B2C291BD2}" destId="{5AAF68D8-668B-A148-80B4-FFC31834EA32}" srcOrd="0" destOrd="0" parTransId="{324B6786-1640-5442-8E8C-488CBEF1CFBB}" sibTransId="{35AD23C1-78A7-0645-959A-8F5EDDA91745}"/>
    <dgm:cxn modelId="{DAB16E3D-2232-40EB-A590-1E820FB90B3F}" type="presOf" srcId="{6CC68D1F-1351-43FE-A75E-35BC490E84A0}" destId="{30527FBF-9D24-441F-8D0C-3DA233E27160}" srcOrd="1" destOrd="0" presId="urn:microsoft.com/office/officeart/2005/8/layout/hierarchy2"/>
    <dgm:cxn modelId="{D7B0853D-C79D-3E4E-856A-5DBD680687F7}" srcId="{4C983E44-65F8-4810-9A4B-A21ACC3D0ECB}" destId="{E3769373-3314-F948-95DA-00770BA0EAA5}" srcOrd="0" destOrd="0" parTransId="{D0AC6AEC-EDD1-0D4B-807C-1354283567FD}" sibTransId="{80807137-DA9A-2945-AAA3-D03C9262261B}"/>
    <dgm:cxn modelId="{E1D9A63F-1D66-A345-B574-92C02823236C}" srcId="{E3769373-3314-F948-95DA-00770BA0EAA5}" destId="{B3C84890-7CB3-1B42-B551-507480CB0D4D}" srcOrd="2" destOrd="0" parTransId="{466AC738-BBA3-1E40-8DE6-D372A0634904}" sibTransId="{B3BF7411-D39B-0843-936B-53187D79699D}"/>
    <dgm:cxn modelId="{A4F47A5D-97AE-495C-8B3D-4530B361B542}" type="presOf" srcId="{B357F891-5BFD-2243-AA73-4A7E4E8A9BF5}" destId="{6DDD57F6-C624-F743-9C9A-8D11A9ADCC50}" srcOrd="0" destOrd="0" presId="urn:microsoft.com/office/officeart/2005/8/layout/hierarchy2"/>
    <dgm:cxn modelId="{8B5BAB62-DF6C-8B4C-9231-105CF08CCB33}" type="presOf" srcId="{F441AB2A-40CC-B948-BE98-EF324C772179}" destId="{242F9D02-1928-5642-AC7C-5B9078A21E87}" srcOrd="0" destOrd="0" presId="urn:microsoft.com/office/officeart/2005/8/layout/hierarchy2"/>
    <dgm:cxn modelId="{D7BA7063-3CE1-48DB-9455-EA1C03DBE510}" srcId="{524C396E-B4FC-3842-B7E9-355464DCEFD8}" destId="{4C983E44-65F8-4810-9A4B-A21ACC3D0ECB}" srcOrd="0" destOrd="0" parTransId="{1F090917-D84B-4682-B23C-CAB568F57F24}" sibTransId="{4169B0D8-23D5-4CF9-8798-82170081DDCA}"/>
    <dgm:cxn modelId="{82328C44-0E31-4BFF-A7F4-E53C57DC3695}" type="presOf" srcId="{9071270C-AC21-BF49-A015-ADCD672F1523}" destId="{E71A0940-1088-1F4B-9E3C-55223A9C20ED}" srcOrd="1" destOrd="0" presId="urn:microsoft.com/office/officeart/2005/8/layout/hierarchy2"/>
    <dgm:cxn modelId="{BF77B944-1795-4F41-B242-3442C074D384}" srcId="{EFC94FA5-EECD-904A-9AF8-C36985E0F3B5}" destId="{6B30C729-CE66-1243-9DBE-515875695292}" srcOrd="0" destOrd="0" parTransId="{9291C674-1C9B-124B-BA09-23543CFC53AB}" sibTransId="{43292465-506D-CE40-B92D-E03BDC6B2ECB}"/>
    <dgm:cxn modelId="{01BF0765-A72A-4C2A-AD81-FDF8C5BE8E17}" type="presOf" srcId="{07D8071B-2CE5-484E-9A77-2148D61B3F3D}" destId="{5BD529EF-563D-464F-AD11-8733BBA9542F}" srcOrd="1" destOrd="0" presId="urn:microsoft.com/office/officeart/2005/8/layout/hierarchy2"/>
    <dgm:cxn modelId="{935A2A66-2175-4B15-AB89-5E6FABE73E27}" type="presOf" srcId="{BAD8607E-2C51-4B9A-B711-81A2513C88A9}" destId="{22F00333-FC7A-4D02-AEA8-46CB57185BE2}" srcOrd="0" destOrd="0" presId="urn:microsoft.com/office/officeart/2005/8/layout/hierarchy2"/>
    <dgm:cxn modelId="{995DC846-BA44-6E4F-B636-3F861A2E8A44}" srcId="{E3769373-3314-F948-95DA-00770BA0EAA5}" destId="{331DE9F5-A2C9-8B4A-A0A4-67013A8380FB}" srcOrd="0" destOrd="0" parTransId="{9071270C-AC21-BF49-A015-ADCD672F1523}" sibTransId="{627997B4-A6D3-4D48-A1D7-11AB9246A2BD}"/>
    <dgm:cxn modelId="{6C7B4247-A791-4AEA-BCE8-9886DB7D4216}" type="presOf" srcId="{074C9675-F9FB-EC48-92F0-A6B0337AB848}" destId="{0594EA38-7C75-0E46-B5AD-C4D5DA08E5EF}" srcOrd="1" destOrd="0" presId="urn:microsoft.com/office/officeart/2005/8/layout/hierarchy2"/>
    <dgm:cxn modelId="{4CDFE968-3A37-004F-B558-2DA0BF941A4F}" type="presOf" srcId="{21F71AFE-3359-F748-98C5-35F359C1619E}" destId="{6A1F0FF1-D4B5-2A41-955B-C498BEAE3409}" srcOrd="0" destOrd="0" presId="urn:microsoft.com/office/officeart/2005/8/layout/hierarchy2"/>
    <dgm:cxn modelId="{B8F4C76B-CD05-4B2B-BA12-BB00B2D60B51}" type="presOf" srcId="{96AF7B38-3032-4F49-8651-EB1FD8882697}" destId="{AFDD1629-76B4-B448-B395-3D1059E5A439}" srcOrd="0" destOrd="0" presId="urn:microsoft.com/office/officeart/2005/8/layout/hierarchy2"/>
    <dgm:cxn modelId="{24E24C4D-3CB0-4C6A-BE8A-0E4CA80AD2DF}" type="presOf" srcId="{9291C674-1C9B-124B-BA09-23543CFC53AB}" destId="{2F71DCBD-23C0-D141-ACED-977763E65E5E}" srcOrd="1" destOrd="0" presId="urn:microsoft.com/office/officeart/2005/8/layout/hierarchy2"/>
    <dgm:cxn modelId="{49AFF54D-50BC-4E96-AE72-75C8150E95F2}" type="presOf" srcId="{487857E8-A6DF-1B47-A97D-EBCBB65010BE}" destId="{9A89C12D-21B1-524C-82CD-08C8B399AD58}" srcOrd="1" destOrd="0" presId="urn:microsoft.com/office/officeart/2005/8/layout/hierarchy2"/>
    <dgm:cxn modelId="{F1E76E4E-BD6C-4B5D-847A-B8EE6E6C9095}" type="presOf" srcId="{9071270C-AC21-BF49-A015-ADCD672F1523}" destId="{95429C00-02C0-2F49-ABD1-DDB9D35CD39E}" srcOrd="0" destOrd="0" presId="urn:microsoft.com/office/officeart/2005/8/layout/hierarchy2"/>
    <dgm:cxn modelId="{AC58D06E-BD71-4ED8-922D-50873207689C}" type="presOf" srcId="{D0AC6AEC-EDD1-0D4B-807C-1354283567FD}" destId="{CC89FB0E-3B39-5C4E-86D1-F3E4D52E9DCA}" srcOrd="0" destOrd="0" presId="urn:microsoft.com/office/officeart/2005/8/layout/hierarchy2"/>
    <dgm:cxn modelId="{2358774F-1433-E540-AC0D-854E4E7D8F44}" srcId="{4A7F9D5A-0CA1-ED4D-AE59-4C609C29F7EF}" destId="{EFC94FA5-EECD-904A-9AF8-C36985E0F3B5}" srcOrd="3" destOrd="0" parTransId="{487857E8-A6DF-1B47-A97D-EBCBB65010BE}" sibTransId="{D1365FF8-6956-C444-BBD3-2EF0CAC0E3CC}"/>
    <dgm:cxn modelId="{C767FA71-F3EB-3D46-9BFB-71769A6BEF41}" srcId="{BB5DBE0B-E44D-EB42-9DB6-0CE2D6212657}" destId="{562A1466-F731-4E4B-9B45-26FBCD085399}" srcOrd="0" destOrd="0" parTransId="{91EC054A-D0EE-8549-80D5-AD9A9B6A7F4E}" sibTransId="{0BC4C996-AC3C-D54D-8000-58D67A731150}"/>
    <dgm:cxn modelId="{6695A474-1765-4204-9823-3D035EB3CDC1}" type="presOf" srcId="{324B6786-1640-5442-8E8C-488CBEF1CFBB}" destId="{607AE607-B358-8B48-A0E7-565EC1218B8F}" srcOrd="0" destOrd="0" presId="urn:microsoft.com/office/officeart/2005/8/layout/hierarchy2"/>
    <dgm:cxn modelId="{42231257-A8AC-47DE-B626-04AB941F9BED}" type="presOf" srcId="{331DE9F5-A2C9-8B4A-A0A4-67013A8380FB}" destId="{C733D2A8-7069-E84B-9CF2-B3FBDF749536}" srcOrd="0" destOrd="0" presId="urn:microsoft.com/office/officeart/2005/8/layout/hierarchy2"/>
    <dgm:cxn modelId="{D1702657-4351-3448-871E-0F9C5436BDA5}" type="presOf" srcId="{524C396E-B4FC-3842-B7E9-355464DCEFD8}" destId="{D2F38492-413D-874D-9648-4DE076E6493F}" srcOrd="0" destOrd="0" presId="urn:microsoft.com/office/officeart/2005/8/layout/hierarchy2"/>
    <dgm:cxn modelId="{6A0E5257-81C8-45A6-9DF1-DD01CB0C578F}" type="presOf" srcId="{B3C84890-7CB3-1B42-B551-507480CB0D4D}" destId="{BD42D60E-C80C-9F44-B46C-82A8FFCD4E42}" srcOrd="0" destOrd="0" presId="urn:microsoft.com/office/officeart/2005/8/layout/hierarchy2"/>
    <dgm:cxn modelId="{4293F958-7C9C-4199-9CD0-5143E7AEB325}" type="presOf" srcId="{DAE46CCC-95F5-41B0-84EA-EB2F658DA597}" destId="{E345C3CB-229C-4A23-AB50-21D4AD89CA92}" srcOrd="0" destOrd="0" presId="urn:microsoft.com/office/officeart/2005/8/layout/hierarchy2"/>
    <dgm:cxn modelId="{8DE7707A-F5E6-47C8-8F83-E35C6D656B15}" type="presOf" srcId="{91EC054A-D0EE-8549-80D5-AD9A9B6A7F4E}" destId="{49441BAF-562B-1E4C-BA68-7247F699EBCD}" srcOrd="0" destOrd="0" presId="urn:microsoft.com/office/officeart/2005/8/layout/hierarchy2"/>
    <dgm:cxn modelId="{9660BF7A-DDD0-8044-B405-8267AC6A9185}" type="presOf" srcId="{92CF45E8-CF83-ED44-8F9D-3994DD281BBB}" destId="{C62394A3-B306-4841-BFF5-B0AD7B5C063D}" srcOrd="0" destOrd="0" presId="urn:microsoft.com/office/officeart/2005/8/layout/hierarchy2"/>
    <dgm:cxn modelId="{3959827C-706D-460B-BFD7-F3A1893B2E11}" type="presOf" srcId="{CCD8FB39-C07A-7D4F-A60F-EA1149D9019B}" destId="{234E099E-0540-3F42-8095-F4B1C4561966}" srcOrd="0" destOrd="0" presId="urn:microsoft.com/office/officeart/2005/8/layout/hierarchy2"/>
    <dgm:cxn modelId="{C4427C7F-90CF-D74F-B115-D92F8F799E55}" srcId="{E3769373-3314-F948-95DA-00770BA0EAA5}" destId="{4A7F9D5A-0CA1-ED4D-AE59-4C609C29F7EF}" srcOrd="3" destOrd="0" parTransId="{47516F91-B429-5146-B3D7-BCE7F003354C}" sibTransId="{B443388F-7BE2-4A4F-AA47-266E39517C4F}"/>
    <dgm:cxn modelId="{711C0C81-BC51-2845-975F-8BC01B47CCDC}" srcId="{CCD8FB39-C07A-7D4F-A60F-EA1149D9019B}" destId="{B357F891-5BFD-2243-AA73-4A7E4E8A9BF5}" srcOrd="0" destOrd="0" parTransId="{074C9675-F9FB-EC48-92F0-A6B0337AB848}" sibTransId="{E218BC55-BD14-CE4C-B696-174C3307B351}"/>
    <dgm:cxn modelId="{923DCC85-1FED-400B-841C-395D5119CA05}" type="presOf" srcId="{BB5DBE0B-E44D-EB42-9DB6-0CE2D6212657}" destId="{67C91E67-C261-7B43-916F-C3DA53A13957}" srcOrd="0" destOrd="0" presId="urn:microsoft.com/office/officeart/2005/8/layout/hierarchy2"/>
    <dgm:cxn modelId="{E5061889-FF64-441C-89CD-6FBAFE8857F0}" srcId="{524C396E-B4FC-3842-B7E9-355464DCEFD8}" destId="{BAD8607E-2C51-4B9A-B711-81A2513C88A9}" srcOrd="2" destOrd="0" parTransId="{DAE46CCC-95F5-41B0-84EA-EB2F658DA597}" sibTransId="{49785A9B-795F-43BB-A9A2-9162ED9DB0E7}"/>
    <dgm:cxn modelId="{301F488E-BC16-4444-B3E0-465095373FD7}" type="presOf" srcId="{1F090917-D84B-4682-B23C-CAB568F57F24}" destId="{C12BC345-BE08-4F03-88A2-3CC5C6487E3E}" srcOrd="0" destOrd="0" presId="urn:microsoft.com/office/officeart/2005/8/layout/hierarchy2"/>
    <dgm:cxn modelId="{E970CF8E-93E3-4832-865D-D223C240D403}" type="presOf" srcId="{D0AC6AEC-EDD1-0D4B-807C-1354283567FD}" destId="{0986C0FD-09BD-CE41-B766-3519FED9A84C}" srcOrd="1" destOrd="0" presId="urn:microsoft.com/office/officeart/2005/8/layout/hierarchy2"/>
    <dgm:cxn modelId="{D20D5A92-4FD9-4C22-A9A1-3FC7BA1A0CCA}" type="presOf" srcId="{48A72BFC-4ECD-084B-93D6-FB2F079A0643}" destId="{5DBE55C8-2634-6944-9F63-F4FFE8A1AACD}" srcOrd="0" destOrd="0" presId="urn:microsoft.com/office/officeart/2005/8/layout/hierarchy2"/>
    <dgm:cxn modelId="{0CAE9A92-B729-4493-ACF4-BEB072CEE800}" type="presOf" srcId="{324B6786-1640-5442-8E8C-488CBEF1CFBB}" destId="{BF76BD2F-D796-E74E-A6A9-417E1E68524C}" srcOrd="1" destOrd="0" presId="urn:microsoft.com/office/officeart/2005/8/layout/hierarchy2"/>
    <dgm:cxn modelId="{EE99AE92-B0DE-48F5-AAF8-16E834FA1696}" srcId="{524C396E-B4FC-3842-B7E9-355464DCEFD8}" destId="{54A81D46-C441-4B80-8CD7-4079A6AD0F8D}" srcOrd="1" destOrd="0" parTransId="{6CC68D1F-1351-43FE-A75E-35BC490E84A0}" sibTransId="{15F5F5A1-E87D-441F-A90D-426508C815E0}"/>
    <dgm:cxn modelId="{5F31B594-7CB1-4789-B0BA-3ACAAE92A852}" type="presOf" srcId="{54A81D46-C441-4B80-8CD7-4079A6AD0F8D}" destId="{D1DA4F22-AA44-426F-9E80-60069A133F6A}" srcOrd="0" destOrd="0" presId="urn:microsoft.com/office/officeart/2005/8/layout/hierarchy2"/>
    <dgm:cxn modelId="{6D470498-BC15-454D-8C26-24F5B82CAED4}" type="presOf" srcId="{07D8071B-2CE5-484E-9A77-2148D61B3F3D}" destId="{FE7458E4-DCA3-3E4C-86AD-CDEACFBB431A}" srcOrd="0" destOrd="0" presId="urn:microsoft.com/office/officeart/2005/8/layout/hierarchy2"/>
    <dgm:cxn modelId="{1677C498-B8B7-3442-A20B-880237C602B5}" type="presOf" srcId="{2B403BF2-E927-B24F-8F26-8C571C7C8B54}" destId="{ED383CAA-BCAB-1C47-BD24-6F08E3EBD133}" srcOrd="1" destOrd="0" presId="urn:microsoft.com/office/officeart/2005/8/layout/hierarchy2"/>
    <dgm:cxn modelId="{396B7C9E-5679-4840-93A4-32EFE71E9B77}" srcId="{E3769373-3314-F948-95DA-00770BA0EAA5}" destId="{DD3CF624-98D1-BF4E-BF69-47FAB4F81003}" srcOrd="1" destOrd="0" parTransId="{48A72BFC-4ECD-084B-93D6-FB2F079A0643}" sibTransId="{12D3A58D-A3F2-4D49-85B0-A8C2468472F2}"/>
    <dgm:cxn modelId="{431DAB9E-42E9-4AC9-9881-75677AA0D901}" type="presOf" srcId="{562A1466-F731-4E4B-9B45-26FBCD085399}" destId="{DC4419A1-4432-EC4C-9E84-3FB1F50C0170}" srcOrd="0" destOrd="0" presId="urn:microsoft.com/office/officeart/2005/8/layout/hierarchy2"/>
    <dgm:cxn modelId="{9775579F-94A8-4BCB-9327-75CBA8F23292}" type="presOf" srcId="{466AC738-BBA3-1E40-8DE6-D372A0634904}" destId="{7C7B91FB-F462-864C-B507-0EBA85323AB9}" srcOrd="1" destOrd="0" presId="urn:microsoft.com/office/officeart/2005/8/layout/hierarchy2"/>
    <dgm:cxn modelId="{104958A0-61E1-40D9-879A-B47E563162D7}" type="presOf" srcId="{47516F91-B429-5146-B3D7-BCE7F003354C}" destId="{52A7C655-2F96-1547-95AB-8379DF1EDC3A}" srcOrd="0" destOrd="0" presId="urn:microsoft.com/office/officeart/2005/8/layout/hierarchy2"/>
    <dgm:cxn modelId="{3E9404A1-6062-B546-95C2-AC3A789B312D}" srcId="{21F71AFE-3359-F748-98C5-35F359C1619E}" destId="{A3BE844D-07AC-424D-88B0-3E31BDCF095F}" srcOrd="0" destOrd="0" parTransId="{2B403BF2-E927-B24F-8F26-8C571C7C8B54}" sibTransId="{BAA436A4-E53A-874E-97A5-86B9557A78AB}"/>
    <dgm:cxn modelId="{C2A604A4-3ACF-4B52-8675-D4BDF7835F62}" type="presOf" srcId="{1F090917-D84B-4682-B23C-CAB568F57F24}" destId="{E1387168-4FAC-46E0-9163-73D06A7CED8F}" srcOrd="1" destOrd="0" presId="urn:microsoft.com/office/officeart/2005/8/layout/hierarchy2"/>
    <dgm:cxn modelId="{D73791A6-A31D-462A-B0B1-B4811E878907}" type="presOf" srcId="{E8291E4C-9067-4144-840F-541951035059}" destId="{75662F8E-DBC8-2F4B-B36B-9CF15C89DD51}" srcOrd="1" destOrd="0" presId="urn:microsoft.com/office/officeart/2005/8/layout/hierarchy2"/>
    <dgm:cxn modelId="{0564BBA7-19FE-A144-909B-6E516D9BA0D9}" srcId="{92CF45E8-CF83-ED44-8F9D-3994DD281BBB}" destId="{F441AB2A-40CC-B948-BE98-EF324C772179}" srcOrd="1" destOrd="0" parTransId="{C792CF65-D6A4-8449-AEEF-270AFB3220C6}" sibTransId="{829672B5-4CBD-B943-8C8A-2EDDCC9308F7}"/>
    <dgm:cxn modelId="{1E41D8A7-4D1B-494B-B677-0BBF63A67D12}" type="presOf" srcId="{B8F12DD2-9192-204F-8F65-5790399320DA}" destId="{79D09668-0F4B-9849-A0E3-9F8D0C8A8778}" srcOrd="0" destOrd="0" presId="urn:microsoft.com/office/officeart/2005/8/layout/hierarchy2"/>
    <dgm:cxn modelId="{47620AA9-7887-42D8-AE1A-893D8DB2C714}" type="presOf" srcId="{E8291E4C-9067-4144-840F-541951035059}" destId="{2F0AC132-2453-E848-B084-F3A15FA2B5A7}" srcOrd="0" destOrd="0" presId="urn:microsoft.com/office/officeart/2005/8/layout/hierarchy2"/>
    <dgm:cxn modelId="{908820A9-7337-4557-9FAB-69A43007E964}" type="presOf" srcId="{47516F91-B429-5146-B3D7-BCE7F003354C}" destId="{68837A04-51AF-A044-8A6B-2C3C18B93EA7}" srcOrd="1" destOrd="0" presId="urn:microsoft.com/office/officeart/2005/8/layout/hierarchy2"/>
    <dgm:cxn modelId="{8FB919AF-2896-4F39-A18C-E88BE8B24FB0}" type="presOf" srcId="{BDBDEAF0-ED0E-A24A-83DC-8F2AC7CEE44F}" destId="{285B6054-CD96-724B-B53F-3CA07A28D30F}" srcOrd="1" destOrd="0" presId="urn:microsoft.com/office/officeart/2005/8/layout/hierarchy2"/>
    <dgm:cxn modelId="{576EABB3-6CA2-41FF-B3FD-52548E255426}" type="presOf" srcId="{466AC738-BBA3-1E40-8DE6-D372A0634904}" destId="{2D5C36FC-6656-E844-98BB-EE06652BE3B5}" srcOrd="0" destOrd="0" presId="urn:microsoft.com/office/officeart/2005/8/layout/hierarchy2"/>
    <dgm:cxn modelId="{542F3DC0-9398-4B46-A677-075A2577BF9D}" type="presOf" srcId="{338D01B3-A6A0-B64F-A0DC-2F5031AD7FD2}" destId="{6798EAE7-70D1-824F-A3D7-401EAF7C973C}" srcOrd="0" destOrd="0" presId="urn:microsoft.com/office/officeart/2005/8/layout/hierarchy2"/>
    <dgm:cxn modelId="{C442B6C3-B592-4749-896B-AE1986C77A36}" srcId="{92CF45E8-CF83-ED44-8F9D-3994DD281BBB}" destId="{524C396E-B4FC-3842-B7E9-355464DCEFD8}" srcOrd="0" destOrd="0" parTransId="{1F6E5218-5133-C746-9ED3-9CA9C76044D6}" sibTransId="{76C75439-6267-2E41-9851-FFD0874E3F1C}"/>
    <dgm:cxn modelId="{3F82F4C4-E3CD-4049-A9A7-7B77105EFDB1}" type="presOf" srcId="{4C983E44-65F8-4810-9A4B-A21ACC3D0ECB}" destId="{C1C48664-D5CA-4042-8FC1-E22CC668E2BB}" srcOrd="0" destOrd="0" presId="urn:microsoft.com/office/officeart/2005/8/layout/hierarchy2"/>
    <dgm:cxn modelId="{370D17C5-6328-8442-AA97-0FBD81DCE352}" srcId="{54A81D46-C441-4B80-8CD7-4079A6AD0F8D}" destId="{B8F12DD2-9192-204F-8F65-5790399320DA}" srcOrd="0" destOrd="0" parTransId="{4959E632-BB11-3E47-AF64-6A90AE8274D1}" sibTransId="{A3377692-F1C7-6B45-A876-54FF34F2263D}"/>
    <dgm:cxn modelId="{29A9A5C7-970F-4F79-BE36-DC8F0C8B4CA2}" type="presOf" srcId="{48A72BFC-4ECD-084B-93D6-FB2F079A0643}" destId="{9DBEDF28-8E7C-B442-BD92-9F9E6CA1AD53}" srcOrd="1" destOrd="0" presId="urn:microsoft.com/office/officeart/2005/8/layout/hierarchy2"/>
    <dgm:cxn modelId="{DFE81ECC-CDF0-4E68-BECE-C2B2D32B7B3E}" type="presOf" srcId="{487857E8-A6DF-1B47-A97D-EBCBB65010BE}" destId="{25FDD48E-8A7D-A542-ADF9-D0C411296385}" srcOrd="0" destOrd="0" presId="urn:microsoft.com/office/officeart/2005/8/layout/hierarchy2"/>
    <dgm:cxn modelId="{085682CC-A4EF-794E-95F9-9EFD4DB37E86}" type="presOf" srcId="{AFC06921-24D4-9F4D-B23C-D5B33B1D59E1}" destId="{D6B99869-5AD4-D848-93B2-833EDE763640}" srcOrd="0" destOrd="0" presId="urn:microsoft.com/office/officeart/2005/8/layout/hierarchy2"/>
    <dgm:cxn modelId="{03B55DD2-43A1-4C47-BAA8-1072129E7412}" srcId="{4A7F9D5A-0CA1-ED4D-AE59-4C609C29F7EF}" destId="{BB5DBE0B-E44D-EB42-9DB6-0CE2D6212657}" srcOrd="1" destOrd="0" parTransId="{07D8071B-2CE5-484E-9A77-2148D61B3F3D}" sibTransId="{1DE8CCAE-EF55-AE4E-AD9E-D7B843E0597E}"/>
    <dgm:cxn modelId="{6BE878D2-4BFB-476D-80DC-93DF783116F1}" type="presOf" srcId="{4959E632-BB11-3E47-AF64-6A90AE8274D1}" destId="{B676EDF6-B1E1-A149-B748-0298936D5295}" srcOrd="0" destOrd="0" presId="urn:microsoft.com/office/officeart/2005/8/layout/hierarchy2"/>
    <dgm:cxn modelId="{D6696DD3-3733-4B11-83D5-FBAD1F93524C}" type="presOf" srcId="{EFC94FA5-EECD-904A-9AF8-C36985E0F3B5}" destId="{CBCC9998-CEE5-FC4F-8463-D5731F6A31E5}" srcOrd="0" destOrd="0" presId="urn:microsoft.com/office/officeart/2005/8/layout/hierarchy2"/>
    <dgm:cxn modelId="{252CBBD8-6A2E-4E8A-BA1E-59431A6F7A95}" type="presOf" srcId="{BDBDEAF0-ED0E-A24A-83DC-8F2AC7CEE44F}" destId="{15B96F9E-36A4-AF4F-9BD3-961209B66927}" srcOrd="0" destOrd="0" presId="urn:microsoft.com/office/officeart/2005/8/layout/hierarchy2"/>
    <dgm:cxn modelId="{B2428AD9-AB2D-4088-84D1-640F939EB0C6}" type="presOf" srcId="{DAE46CCC-95F5-41B0-84EA-EB2F658DA597}" destId="{A701E9CB-55B1-4F21-9A78-088A6B8A61E0}" srcOrd="1" destOrd="0" presId="urn:microsoft.com/office/officeart/2005/8/layout/hierarchy2"/>
    <dgm:cxn modelId="{23EF0CDD-36EE-4260-8388-BC37DFA753D4}" type="presOf" srcId="{6B30C729-CE66-1243-9DBE-515875695292}" destId="{9C32BF96-D640-1649-9F32-8D24F1B1F5DA}" srcOrd="0" destOrd="0" presId="urn:microsoft.com/office/officeart/2005/8/layout/hierarchy2"/>
    <dgm:cxn modelId="{2E6056E5-A98C-4545-B08E-E3C83B8261F8}" srcId="{F441AB2A-40CC-B948-BE98-EF324C772179}" destId="{21F71AFE-3359-F748-98C5-35F359C1619E}" srcOrd="0" destOrd="0" parTransId="{AFC06921-24D4-9F4D-B23C-D5B33B1D59E1}" sibTransId="{77096FD7-A9AC-BE4F-87DF-C4DB9A3DBD9F}"/>
    <dgm:cxn modelId="{95FD9FE5-559B-6E43-8498-79D4356E1429}" srcId="{4A7F9D5A-0CA1-ED4D-AE59-4C609C29F7EF}" destId="{CCD8FB39-C07A-7D4F-A60F-EA1149D9019B}" srcOrd="2" destOrd="0" parTransId="{BDBDEAF0-ED0E-A24A-83DC-8F2AC7CEE44F}" sibTransId="{09B67B87-8EAF-E24D-819F-1396F404A92C}"/>
    <dgm:cxn modelId="{5AD0D8E8-3B9B-4092-9FB3-269EFDE9B9BB}" type="presOf" srcId="{5AAF68D8-668B-A148-80B4-FFC31834EA32}" destId="{20710E77-28DC-0D4E-A4E2-9906B50F6568}" srcOrd="0" destOrd="0" presId="urn:microsoft.com/office/officeart/2005/8/layout/hierarchy2"/>
    <dgm:cxn modelId="{ECF855EB-0C59-854E-93A8-C5098AAD2821}" srcId="{BAD8607E-2C51-4B9A-B711-81A2513C88A9}" destId="{338D01B3-A6A0-B64F-A0DC-2F5031AD7FD2}" srcOrd="0" destOrd="0" parTransId="{96AF7B38-3032-4F49-8651-EB1FD8882697}" sibTransId="{07A698F8-0B6C-EC40-B4DD-BCC5379003F0}"/>
    <dgm:cxn modelId="{A760A3EF-66FC-8D45-8C6D-7A84A39BE9AC}" srcId="{4A7F9D5A-0CA1-ED4D-AE59-4C609C29F7EF}" destId="{B0B8C19F-9FCB-8646-A40E-A80B2C291BD2}" srcOrd="0" destOrd="0" parTransId="{E8291E4C-9067-4144-840F-541951035059}" sibTransId="{4A281DA4-C4FE-9540-9AB8-347FC9831BD2}"/>
    <dgm:cxn modelId="{DDC8FCF2-A016-4E8F-A749-360A04DAC9B5}" type="presOf" srcId="{91EC054A-D0EE-8549-80D5-AD9A9B6A7F4E}" destId="{FE4EAF03-7E64-EC40-BF56-A72464097A64}" srcOrd="1" destOrd="0" presId="urn:microsoft.com/office/officeart/2005/8/layout/hierarchy2"/>
    <dgm:cxn modelId="{EF9063F5-660B-3747-A5D9-A0194BFA5451}" type="presOf" srcId="{2B403BF2-E927-B24F-8F26-8C571C7C8B54}" destId="{1D1B5F92-98D6-E441-8426-88E9AD952410}" srcOrd="0" destOrd="0" presId="urn:microsoft.com/office/officeart/2005/8/layout/hierarchy2"/>
    <dgm:cxn modelId="{BE6DB3FC-A077-4F51-96D3-868A32BE64AD}" type="presOf" srcId="{E3769373-3314-F948-95DA-00770BA0EAA5}" destId="{662D809D-F774-C741-AC5C-1D9DEBEC9BDF}" srcOrd="0" destOrd="0" presId="urn:microsoft.com/office/officeart/2005/8/layout/hierarchy2"/>
    <dgm:cxn modelId="{7EAB26AA-AB3C-FB47-B81B-5AE005FAC695}" type="presParOf" srcId="{C62394A3-B306-4841-BFF5-B0AD7B5C063D}" destId="{410A396C-3DFA-4940-92C2-E94AB28CABF8}" srcOrd="0" destOrd="0" presId="urn:microsoft.com/office/officeart/2005/8/layout/hierarchy2"/>
    <dgm:cxn modelId="{1C8FBB7C-1223-FE49-B91C-DED382251E97}" type="presParOf" srcId="{410A396C-3DFA-4940-92C2-E94AB28CABF8}" destId="{D2F38492-413D-874D-9648-4DE076E6493F}" srcOrd="0" destOrd="0" presId="urn:microsoft.com/office/officeart/2005/8/layout/hierarchy2"/>
    <dgm:cxn modelId="{316D8426-3684-1440-95AC-F3FD3575C202}" type="presParOf" srcId="{410A396C-3DFA-4940-92C2-E94AB28CABF8}" destId="{844936E3-0746-2B40-BBFD-716A0C208AFD}" srcOrd="1" destOrd="0" presId="urn:microsoft.com/office/officeart/2005/8/layout/hierarchy2"/>
    <dgm:cxn modelId="{D0D449DE-B2AA-4F5A-A447-95BBD7CC85E5}" type="presParOf" srcId="{844936E3-0746-2B40-BBFD-716A0C208AFD}" destId="{C12BC345-BE08-4F03-88A2-3CC5C6487E3E}" srcOrd="0" destOrd="0" presId="urn:microsoft.com/office/officeart/2005/8/layout/hierarchy2"/>
    <dgm:cxn modelId="{07333F2C-BE92-4BF6-B9B9-8E559F97C996}" type="presParOf" srcId="{C12BC345-BE08-4F03-88A2-3CC5C6487E3E}" destId="{E1387168-4FAC-46E0-9163-73D06A7CED8F}" srcOrd="0" destOrd="0" presId="urn:microsoft.com/office/officeart/2005/8/layout/hierarchy2"/>
    <dgm:cxn modelId="{FCDE89B9-C635-4371-83E7-8D170583C365}" type="presParOf" srcId="{844936E3-0746-2B40-BBFD-716A0C208AFD}" destId="{EF8B5B7B-D69C-4F55-B80C-7F5943D4D1CC}" srcOrd="1" destOrd="0" presId="urn:microsoft.com/office/officeart/2005/8/layout/hierarchy2"/>
    <dgm:cxn modelId="{D9F9A363-A827-443D-9901-52DE588A0C0B}" type="presParOf" srcId="{EF8B5B7B-D69C-4F55-B80C-7F5943D4D1CC}" destId="{C1C48664-D5CA-4042-8FC1-E22CC668E2BB}" srcOrd="0" destOrd="0" presId="urn:microsoft.com/office/officeart/2005/8/layout/hierarchy2"/>
    <dgm:cxn modelId="{64E0A46D-48B8-4ACF-A722-5612074D2051}" type="presParOf" srcId="{EF8B5B7B-D69C-4F55-B80C-7F5943D4D1CC}" destId="{4144AB1C-9385-4E32-8424-D34F2A6C28D1}" srcOrd="1" destOrd="0" presId="urn:microsoft.com/office/officeart/2005/8/layout/hierarchy2"/>
    <dgm:cxn modelId="{E1EBCA75-05D5-4EDE-9EFC-082D71658488}" type="presParOf" srcId="{4144AB1C-9385-4E32-8424-D34F2A6C28D1}" destId="{CC89FB0E-3B39-5C4E-86D1-F3E4D52E9DCA}" srcOrd="0" destOrd="0" presId="urn:microsoft.com/office/officeart/2005/8/layout/hierarchy2"/>
    <dgm:cxn modelId="{E3571749-D629-48C3-A1F3-24C762ACA444}" type="presParOf" srcId="{CC89FB0E-3B39-5C4E-86D1-F3E4D52E9DCA}" destId="{0986C0FD-09BD-CE41-B766-3519FED9A84C}" srcOrd="0" destOrd="0" presId="urn:microsoft.com/office/officeart/2005/8/layout/hierarchy2"/>
    <dgm:cxn modelId="{4D96EB61-E99C-439C-B92E-544755ED4BB6}" type="presParOf" srcId="{4144AB1C-9385-4E32-8424-D34F2A6C28D1}" destId="{016D0B7E-8F35-984A-910C-3CBCC4C6B144}" srcOrd="1" destOrd="0" presId="urn:microsoft.com/office/officeart/2005/8/layout/hierarchy2"/>
    <dgm:cxn modelId="{70D4ADC0-483A-4234-BB2B-C4D5CFD94474}" type="presParOf" srcId="{016D0B7E-8F35-984A-910C-3CBCC4C6B144}" destId="{662D809D-F774-C741-AC5C-1D9DEBEC9BDF}" srcOrd="0" destOrd="0" presId="urn:microsoft.com/office/officeart/2005/8/layout/hierarchy2"/>
    <dgm:cxn modelId="{310C94A9-03E7-458D-B3B4-8DCF2143910B}" type="presParOf" srcId="{016D0B7E-8F35-984A-910C-3CBCC4C6B144}" destId="{7D243BBF-E2E1-2C44-9B28-79A637F3A382}" srcOrd="1" destOrd="0" presId="urn:microsoft.com/office/officeart/2005/8/layout/hierarchy2"/>
    <dgm:cxn modelId="{AFE51852-FBCA-4D1C-8BE5-8644BA97FC23}" type="presParOf" srcId="{7D243BBF-E2E1-2C44-9B28-79A637F3A382}" destId="{95429C00-02C0-2F49-ABD1-DDB9D35CD39E}" srcOrd="0" destOrd="0" presId="urn:microsoft.com/office/officeart/2005/8/layout/hierarchy2"/>
    <dgm:cxn modelId="{7408AF33-65DE-4D03-9BEB-D21D46054651}" type="presParOf" srcId="{95429C00-02C0-2F49-ABD1-DDB9D35CD39E}" destId="{E71A0940-1088-1F4B-9E3C-55223A9C20ED}" srcOrd="0" destOrd="0" presId="urn:microsoft.com/office/officeart/2005/8/layout/hierarchy2"/>
    <dgm:cxn modelId="{E32622F0-0174-4D68-9682-9FBE95370AF6}" type="presParOf" srcId="{7D243BBF-E2E1-2C44-9B28-79A637F3A382}" destId="{66767176-27A7-C54D-84FA-A61E5FF4D6F8}" srcOrd="1" destOrd="0" presId="urn:microsoft.com/office/officeart/2005/8/layout/hierarchy2"/>
    <dgm:cxn modelId="{536BD8DE-CE43-401D-B78C-6099317573FD}" type="presParOf" srcId="{66767176-27A7-C54D-84FA-A61E5FF4D6F8}" destId="{C733D2A8-7069-E84B-9CF2-B3FBDF749536}" srcOrd="0" destOrd="0" presId="urn:microsoft.com/office/officeart/2005/8/layout/hierarchy2"/>
    <dgm:cxn modelId="{E193BED3-E68C-4032-9B46-D6DAD071DAFD}" type="presParOf" srcId="{66767176-27A7-C54D-84FA-A61E5FF4D6F8}" destId="{3F114586-AA63-A34E-8256-E9DFC22D76BD}" srcOrd="1" destOrd="0" presId="urn:microsoft.com/office/officeart/2005/8/layout/hierarchy2"/>
    <dgm:cxn modelId="{CC243F59-E1A5-4103-9FE3-ACE5432C43FB}" type="presParOf" srcId="{7D243BBF-E2E1-2C44-9B28-79A637F3A382}" destId="{5DBE55C8-2634-6944-9F63-F4FFE8A1AACD}" srcOrd="2" destOrd="0" presId="urn:microsoft.com/office/officeart/2005/8/layout/hierarchy2"/>
    <dgm:cxn modelId="{4601FA3A-F9B6-40AB-B95D-683C383D68C9}" type="presParOf" srcId="{5DBE55C8-2634-6944-9F63-F4FFE8A1AACD}" destId="{9DBEDF28-8E7C-B442-BD92-9F9E6CA1AD53}" srcOrd="0" destOrd="0" presId="urn:microsoft.com/office/officeart/2005/8/layout/hierarchy2"/>
    <dgm:cxn modelId="{CA21CDF8-59AB-4925-AE76-9BE04E0D3E1F}" type="presParOf" srcId="{7D243BBF-E2E1-2C44-9B28-79A637F3A382}" destId="{19EC2967-E6F5-BC46-BBCE-7CF130352105}" srcOrd="3" destOrd="0" presId="urn:microsoft.com/office/officeart/2005/8/layout/hierarchy2"/>
    <dgm:cxn modelId="{D3443CBC-F209-459A-98DB-4D41E5D64126}" type="presParOf" srcId="{19EC2967-E6F5-BC46-BBCE-7CF130352105}" destId="{D073EDF3-304C-6947-80AC-036698014583}" srcOrd="0" destOrd="0" presId="urn:microsoft.com/office/officeart/2005/8/layout/hierarchy2"/>
    <dgm:cxn modelId="{B958C7F1-4E0E-42C5-892D-D46B2D067BCA}" type="presParOf" srcId="{19EC2967-E6F5-BC46-BBCE-7CF130352105}" destId="{BE5A609C-DF76-1B4A-95A4-1C63E259EEE7}" srcOrd="1" destOrd="0" presId="urn:microsoft.com/office/officeart/2005/8/layout/hierarchy2"/>
    <dgm:cxn modelId="{BCD09146-CC0E-4D29-962C-2C44BD2FE0BC}" type="presParOf" srcId="{7D243BBF-E2E1-2C44-9B28-79A637F3A382}" destId="{2D5C36FC-6656-E844-98BB-EE06652BE3B5}" srcOrd="4" destOrd="0" presId="urn:microsoft.com/office/officeart/2005/8/layout/hierarchy2"/>
    <dgm:cxn modelId="{90E21FF3-B23D-42BE-9A66-28336A0849BD}" type="presParOf" srcId="{2D5C36FC-6656-E844-98BB-EE06652BE3B5}" destId="{7C7B91FB-F462-864C-B507-0EBA85323AB9}" srcOrd="0" destOrd="0" presId="urn:microsoft.com/office/officeart/2005/8/layout/hierarchy2"/>
    <dgm:cxn modelId="{E244927B-2AFF-495F-A37B-EE13B637072A}" type="presParOf" srcId="{7D243BBF-E2E1-2C44-9B28-79A637F3A382}" destId="{D711A8CE-F457-FB4D-B2CA-868501D871E9}" srcOrd="5" destOrd="0" presId="urn:microsoft.com/office/officeart/2005/8/layout/hierarchy2"/>
    <dgm:cxn modelId="{AD7CE563-BDDB-498B-8B8E-05E2DF7E0C70}" type="presParOf" srcId="{D711A8CE-F457-FB4D-B2CA-868501D871E9}" destId="{BD42D60E-C80C-9F44-B46C-82A8FFCD4E42}" srcOrd="0" destOrd="0" presId="urn:microsoft.com/office/officeart/2005/8/layout/hierarchy2"/>
    <dgm:cxn modelId="{51C8A1EA-68CB-4182-BCC1-2E33A0048AD1}" type="presParOf" srcId="{D711A8CE-F457-FB4D-B2CA-868501D871E9}" destId="{CABF99E0-3185-1F4C-B8A4-4073991AD9E1}" srcOrd="1" destOrd="0" presId="urn:microsoft.com/office/officeart/2005/8/layout/hierarchy2"/>
    <dgm:cxn modelId="{E4C5D937-D6AD-48EC-8722-283FEE949AFB}" type="presParOf" srcId="{7D243BBF-E2E1-2C44-9B28-79A637F3A382}" destId="{52A7C655-2F96-1547-95AB-8379DF1EDC3A}" srcOrd="6" destOrd="0" presId="urn:microsoft.com/office/officeart/2005/8/layout/hierarchy2"/>
    <dgm:cxn modelId="{AE74ECB0-E18E-4E0C-A9FE-FFF2BE33DFE2}" type="presParOf" srcId="{52A7C655-2F96-1547-95AB-8379DF1EDC3A}" destId="{68837A04-51AF-A044-8A6B-2C3C18B93EA7}" srcOrd="0" destOrd="0" presId="urn:microsoft.com/office/officeart/2005/8/layout/hierarchy2"/>
    <dgm:cxn modelId="{23210820-CE70-4D92-AF78-98A60028FD02}" type="presParOf" srcId="{7D243BBF-E2E1-2C44-9B28-79A637F3A382}" destId="{583E54F0-8800-0C43-B62D-D2C4602EC1DB}" srcOrd="7" destOrd="0" presId="urn:microsoft.com/office/officeart/2005/8/layout/hierarchy2"/>
    <dgm:cxn modelId="{E84D1A21-30B2-4A63-8FFD-5E4AB8FF51AB}" type="presParOf" srcId="{583E54F0-8800-0C43-B62D-D2C4602EC1DB}" destId="{3BC55FFC-0F41-474A-8C51-6A585582082B}" srcOrd="0" destOrd="0" presId="urn:microsoft.com/office/officeart/2005/8/layout/hierarchy2"/>
    <dgm:cxn modelId="{B62C3DE4-5B81-4921-9F73-0590DDFEC77D}" type="presParOf" srcId="{583E54F0-8800-0C43-B62D-D2C4602EC1DB}" destId="{316B6DDB-DADE-2C44-8C45-88062471EE54}" srcOrd="1" destOrd="0" presId="urn:microsoft.com/office/officeart/2005/8/layout/hierarchy2"/>
    <dgm:cxn modelId="{58C2DD12-CEB2-4351-AF45-96309D743184}" type="presParOf" srcId="{316B6DDB-DADE-2C44-8C45-88062471EE54}" destId="{2F0AC132-2453-E848-B084-F3A15FA2B5A7}" srcOrd="0" destOrd="0" presId="urn:microsoft.com/office/officeart/2005/8/layout/hierarchy2"/>
    <dgm:cxn modelId="{2539B3D0-81A9-4AD3-803F-7E7E5B959FF6}" type="presParOf" srcId="{2F0AC132-2453-E848-B084-F3A15FA2B5A7}" destId="{75662F8E-DBC8-2F4B-B36B-9CF15C89DD51}" srcOrd="0" destOrd="0" presId="urn:microsoft.com/office/officeart/2005/8/layout/hierarchy2"/>
    <dgm:cxn modelId="{00367B11-2D56-4D00-B00B-FB51A27F4B9D}" type="presParOf" srcId="{316B6DDB-DADE-2C44-8C45-88062471EE54}" destId="{1001325F-6306-CF47-9C12-19C747E8EA54}" srcOrd="1" destOrd="0" presId="urn:microsoft.com/office/officeart/2005/8/layout/hierarchy2"/>
    <dgm:cxn modelId="{E88125A9-F487-45A9-8630-AF4E3D132E81}" type="presParOf" srcId="{1001325F-6306-CF47-9C12-19C747E8EA54}" destId="{75A09BC5-1CE6-EB41-97F5-EB75D792D4F9}" srcOrd="0" destOrd="0" presId="urn:microsoft.com/office/officeart/2005/8/layout/hierarchy2"/>
    <dgm:cxn modelId="{8DD803BB-C1C1-494A-80D6-F4458497FC4D}" type="presParOf" srcId="{1001325F-6306-CF47-9C12-19C747E8EA54}" destId="{6F0EE55A-A391-8B48-A48B-AE9D55F3E149}" srcOrd="1" destOrd="0" presId="urn:microsoft.com/office/officeart/2005/8/layout/hierarchy2"/>
    <dgm:cxn modelId="{B6EF08BF-0333-4342-BCFE-4CB451B6DC71}" type="presParOf" srcId="{6F0EE55A-A391-8B48-A48B-AE9D55F3E149}" destId="{607AE607-B358-8B48-A0E7-565EC1218B8F}" srcOrd="0" destOrd="0" presId="urn:microsoft.com/office/officeart/2005/8/layout/hierarchy2"/>
    <dgm:cxn modelId="{6372F742-A8B9-4AD3-8C87-ECA1BBA3ED69}" type="presParOf" srcId="{607AE607-B358-8B48-A0E7-565EC1218B8F}" destId="{BF76BD2F-D796-E74E-A6A9-417E1E68524C}" srcOrd="0" destOrd="0" presId="urn:microsoft.com/office/officeart/2005/8/layout/hierarchy2"/>
    <dgm:cxn modelId="{5E25D2A2-5A18-4C41-A0E4-9DF4ECF82605}" type="presParOf" srcId="{6F0EE55A-A391-8B48-A48B-AE9D55F3E149}" destId="{96727EC8-C3E9-E54F-BA4A-1970E9AA3BC7}" srcOrd="1" destOrd="0" presId="urn:microsoft.com/office/officeart/2005/8/layout/hierarchy2"/>
    <dgm:cxn modelId="{242A1F62-39DF-42A0-B41F-10F434B321B1}" type="presParOf" srcId="{96727EC8-C3E9-E54F-BA4A-1970E9AA3BC7}" destId="{20710E77-28DC-0D4E-A4E2-9906B50F6568}" srcOrd="0" destOrd="0" presId="urn:microsoft.com/office/officeart/2005/8/layout/hierarchy2"/>
    <dgm:cxn modelId="{4C9E3FEB-49D8-4916-A86C-9C60301100E0}" type="presParOf" srcId="{96727EC8-C3E9-E54F-BA4A-1970E9AA3BC7}" destId="{B2B021C4-BE3B-614B-A6DA-E54B095D3D84}" srcOrd="1" destOrd="0" presId="urn:microsoft.com/office/officeart/2005/8/layout/hierarchy2"/>
    <dgm:cxn modelId="{062982B2-21E6-4614-8804-A318108D6F35}" type="presParOf" srcId="{316B6DDB-DADE-2C44-8C45-88062471EE54}" destId="{FE7458E4-DCA3-3E4C-86AD-CDEACFBB431A}" srcOrd="2" destOrd="0" presId="urn:microsoft.com/office/officeart/2005/8/layout/hierarchy2"/>
    <dgm:cxn modelId="{03E049AF-E67E-42A7-BA8C-499B1A81FBA5}" type="presParOf" srcId="{FE7458E4-DCA3-3E4C-86AD-CDEACFBB431A}" destId="{5BD529EF-563D-464F-AD11-8733BBA9542F}" srcOrd="0" destOrd="0" presId="urn:microsoft.com/office/officeart/2005/8/layout/hierarchy2"/>
    <dgm:cxn modelId="{101A9C05-8868-4E85-98F1-44EC7BF15ADB}" type="presParOf" srcId="{316B6DDB-DADE-2C44-8C45-88062471EE54}" destId="{B751D455-633D-DA47-8298-856CB6F583E4}" srcOrd="3" destOrd="0" presId="urn:microsoft.com/office/officeart/2005/8/layout/hierarchy2"/>
    <dgm:cxn modelId="{092F6BB1-D519-4293-B61B-12C35EC0BF8F}" type="presParOf" srcId="{B751D455-633D-DA47-8298-856CB6F583E4}" destId="{67C91E67-C261-7B43-916F-C3DA53A13957}" srcOrd="0" destOrd="0" presId="urn:microsoft.com/office/officeart/2005/8/layout/hierarchy2"/>
    <dgm:cxn modelId="{BAD80782-E117-407C-91B3-0148A9CF2E60}" type="presParOf" srcId="{B751D455-633D-DA47-8298-856CB6F583E4}" destId="{067D8177-E6D2-854E-B3A6-717D210736B3}" srcOrd="1" destOrd="0" presId="urn:microsoft.com/office/officeart/2005/8/layout/hierarchy2"/>
    <dgm:cxn modelId="{AE58898E-4DC7-49BE-B455-B06C19530D94}" type="presParOf" srcId="{067D8177-E6D2-854E-B3A6-717D210736B3}" destId="{49441BAF-562B-1E4C-BA68-7247F699EBCD}" srcOrd="0" destOrd="0" presId="urn:microsoft.com/office/officeart/2005/8/layout/hierarchy2"/>
    <dgm:cxn modelId="{859B548D-FB99-4D3A-9921-16FE212306E2}" type="presParOf" srcId="{49441BAF-562B-1E4C-BA68-7247F699EBCD}" destId="{FE4EAF03-7E64-EC40-BF56-A72464097A64}" srcOrd="0" destOrd="0" presId="urn:microsoft.com/office/officeart/2005/8/layout/hierarchy2"/>
    <dgm:cxn modelId="{75014B26-5B80-44B7-9F1D-CCF5FCA20743}" type="presParOf" srcId="{067D8177-E6D2-854E-B3A6-717D210736B3}" destId="{025DFD68-FC4F-4E40-B218-7DF325B21407}" srcOrd="1" destOrd="0" presId="urn:microsoft.com/office/officeart/2005/8/layout/hierarchy2"/>
    <dgm:cxn modelId="{BE621C31-CCBD-4D7B-A4A3-653A88A8CD6B}" type="presParOf" srcId="{025DFD68-FC4F-4E40-B218-7DF325B21407}" destId="{DC4419A1-4432-EC4C-9E84-3FB1F50C0170}" srcOrd="0" destOrd="0" presId="urn:microsoft.com/office/officeart/2005/8/layout/hierarchy2"/>
    <dgm:cxn modelId="{DA40683C-C24F-41ED-A587-588AAA6AC931}" type="presParOf" srcId="{025DFD68-FC4F-4E40-B218-7DF325B21407}" destId="{10696CAE-0520-C34D-B1A5-2E08CA397AD0}" srcOrd="1" destOrd="0" presId="urn:microsoft.com/office/officeart/2005/8/layout/hierarchy2"/>
    <dgm:cxn modelId="{4A2DBFB9-C961-479A-97E8-0823307DD6A5}" type="presParOf" srcId="{316B6DDB-DADE-2C44-8C45-88062471EE54}" destId="{15B96F9E-36A4-AF4F-9BD3-961209B66927}" srcOrd="4" destOrd="0" presId="urn:microsoft.com/office/officeart/2005/8/layout/hierarchy2"/>
    <dgm:cxn modelId="{F796AF53-13E6-45DF-8E1B-60863D275B40}" type="presParOf" srcId="{15B96F9E-36A4-AF4F-9BD3-961209B66927}" destId="{285B6054-CD96-724B-B53F-3CA07A28D30F}" srcOrd="0" destOrd="0" presId="urn:microsoft.com/office/officeart/2005/8/layout/hierarchy2"/>
    <dgm:cxn modelId="{65387DD4-289D-4E04-B072-02A6058CD7C4}" type="presParOf" srcId="{316B6DDB-DADE-2C44-8C45-88062471EE54}" destId="{3F614BEF-17FA-4448-8FEA-6CB6D1550C02}" srcOrd="5" destOrd="0" presId="urn:microsoft.com/office/officeart/2005/8/layout/hierarchy2"/>
    <dgm:cxn modelId="{C390128C-B03C-4316-AC9B-E55A14E480A9}" type="presParOf" srcId="{3F614BEF-17FA-4448-8FEA-6CB6D1550C02}" destId="{234E099E-0540-3F42-8095-F4B1C4561966}" srcOrd="0" destOrd="0" presId="urn:microsoft.com/office/officeart/2005/8/layout/hierarchy2"/>
    <dgm:cxn modelId="{A08476C1-8C69-486F-9B89-E616B7C1DF7C}" type="presParOf" srcId="{3F614BEF-17FA-4448-8FEA-6CB6D1550C02}" destId="{A3F51336-FE39-C94F-A212-C3F32B3EE7FC}" srcOrd="1" destOrd="0" presId="urn:microsoft.com/office/officeart/2005/8/layout/hierarchy2"/>
    <dgm:cxn modelId="{A93A7F1E-511C-4BCF-9952-2CD08B427EAC}" type="presParOf" srcId="{A3F51336-FE39-C94F-A212-C3F32B3EE7FC}" destId="{700D597A-E753-7740-ACF7-51679ADA29DE}" srcOrd="0" destOrd="0" presId="urn:microsoft.com/office/officeart/2005/8/layout/hierarchy2"/>
    <dgm:cxn modelId="{8355392F-C542-4B12-8825-2496E40E9474}" type="presParOf" srcId="{700D597A-E753-7740-ACF7-51679ADA29DE}" destId="{0594EA38-7C75-0E46-B5AD-C4D5DA08E5EF}" srcOrd="0" destOrd="0" presId="urn:microsoft.com/office/officeart/2005/8/layout/hierarchy2"/>
    <dgm:cxn modelId="{319D48D5-A98F-4161-9CF1-51729E164EDE}" type="presParOf" srcId="{A3F51336-FE39-C94F-A212-C3F32B3EE7FC}" destId="{ED8356BB-A630-FD41-A9CF-3941AC1B94EA}" srcOrd="1" destOrd="0" presId="urn:microsoft.com/office/officeart/2005/8/layout/hierarchy2"/>
    <dgm:cxn modelId="{1C563513-F9DA-48D6-9A75-39F6CAF11A23}" type="presParOf" srcId="{ED8356BB-A630-FD41-A9CF-3941AC1B94EA}" destId="{6DDD57F6-C624-F743-9C9A-8D11A9ADCC50}" srcOrd="0" destOrd="0" presId="urn:microsoft.com/office/officeart/2005/8/layout/hierarchy2"/>
    <dgm:cxn modelId="{B5D59ABD-12A0-4F9B-AB48-BA5EEB10CF22}" type="presParOf" srcId="{ED8356BB-A630-FD41-A9CF-3941AC1B94EA}" destId="{122D9C39-3815-1E47-9678-978CED3D31F9}" srcOrd="1" destOrd="0" presId="urn:microsoft.com/office/officeart/2005/8/layout/hierarchy2"/>
    <dgm:cxn modelId="{37DDC0FB-E302-4549-9BFB-19661A141316}" type="presParOf" srcId="{316B6DDB-DADE-2C44-8C45-88062471EE54}" destId="{25FDD48E-8A7D-A542-ADF9-D0C411296385}" srcOrd="6" destOrd="0" presId="urn:microsoft.com/office/officeart/2005/8/layout/hierarchy2"/>
    <dgm:cxn modelId="{9D43C218-480B-4FE5-BCBB-5A6BB8B51EA4}" type="presParOf" srcId="{25FDD48E-8A7D-A542-ADF9-D0C411296385}" destId="{9A89C12D-21B1-524C-82CD-08C8B399AD58}" srcOrd="0" destOrd="0" presId="urn:microsoft.com/office/officeart/2005/8/layout/hierarchy2"/>
    <dgm:cxn modelId="{BFA0EE2E-A1A8-4602-BEE5-651677D3BC3E}" type="presParOf" srcId="{316B6DDB-DADE-2C44-8C45-88062471EE54}" destId="{BBE4CC5E-EAEA-484E-AFF4-1D979301660F}" srcOrd="7" destOrd="0" presId="urn:microsoft.com/office/officeart/2005/8/layout/hierarchy2"/>
    <dgm:cxn modelId="{57886BF6-5D52-4B06-B3FB-4B46DB5279FF}" type="presParOf" srcId="{BBE4CC5E-EAEA-484E-AFF4-1D979301660F}" destId="{CBCC9998-CEE5-FC4F-8463-D5731F6A31E5}" srcOrd="0" destOrd="0" presId="urn:microsoft.com/office/officeart/2005/8/layout/hierarchy2"/>
    <dgm:cxn modelId="{199A3719-333F-4B63-81BE-AF3B53C5DD85}" type="presParOf" srcId="{BBE4CC5E-EAEA-484E-AFF4-1D979301660F}" destId="{71DC4B0A-ADAD-9241-A928-85E7041EB72F}" srcOrd="1" destOrd="0" presId="urn:microsoft.com/office/officeart/2005/8/layout/hierarchy2"/>
    <dgm:cxn modelId="{889C01AA-1FD0-4EF5-8829-09160A93DDD5}" type="presParOf" srcId="{71DC4B0A-ADAD-9241-A928-85E7041EB72F}" destId="{E1783D3F-88A1-9040-9ABC-6D31A03E6B84}" srcOrd="0" destOrd="0" presId="urn:microsoft.com/office/officeart/2005/8/layout/hierarchy2"/>
    <dgm:cxn modelId="{841456E0-B78B-49AE-BE97-0064626F980E}" type="presParOf" srcId="{E1783D3F-88A1-9040-9ABC-6D31A03E6B84}" destId="{2F71DCBD-23C0-D141-ACED-977763E65E5E}" srcOrd="0" destOrd="0" presId="urn:microsoft.com/office/officeart/2005/8/layout/hierarchy2"/>
    <dgm:cxn modelId="{9FC60ED6-FECD-426D-83B3-B2363F8A2BAE}" type="presParOf" srcId="{71DC4B0A-ADAD-9241-A928-85E7041EB72F}" destId="{F2B3A580-059E-614E-93B3-D2568A205634}" srcOrd="1" destOrd="0" presId="urn:microsoft.com/office/officeart/2005/8/layout/hierarchy2"/>
    <dgm:cxn modelId="{697BB4AC-1762-4FC0-A6CC-2816CB92D15A}" type="presParOf" srcId="{F2B3A580-059E-614E-93B3-D2568A205634}" destId="{9C32BF96-D640-1649-9F32-8D24F1B1F5DA}" srcOrd="0" destOrd="0" presId="urn:microsoft.com/office/officeart/2005/8/layout/hierarchy2"/>
    <dgm:cxn modelId="{CB2E1A18-6734-4609-8E03-FF9701EA08DD}" type="presParOf" srcId="{F2B3A580-059E-614E-93B3-D2568A205634}" destId="{2AA3932F-6E8A-8F42-BE29-94DCC59D75DB}" srcOrd="1" destOrd="0" presId="urn:microsoft.com/office/officeart/2005/8/layout/hierarchy2"/>
    <dgm:cxn modelId="{D799010F-F128-4CB5-B441-B5165491A459}" type="presParOf" srcId="{844936E3-0746-2B40-BBFD-716A0C208AFD}" destId="{4B5F96E9-C92D-4BD0-9D0E-D0BC3463AB05}" srcOrd="2" destOrd="0" presId="urn:microsoft.com/office/officeart/2005/8/layout/hierarchy2"/>
    <dgm:cxn modelId="{9D645883-9E41-416C-AD06-5B357808567A}" type="presParOf" srcId="{4B5F96E9-C92D-4BD0-9D0E-D0BC3463AB05}" destId="{30527FBF-9D24-441F-8D0C-3DA233E27160}" srcOrd="0" destOrd="0" presId="urn:microsoft.com/office/officeart/2005/8/layout/hierarchy2"/>
    <dgm:cxn modelId="{EB6D1F7C-F955-4E73-8837-59C5A9B12659}" type="presParOf" srcId="{844936E3-0746-2B40-BBFD-716A0C208AFD}" destId="{3EE666D8-38A9-4B32-9322-99A722DFBA86}" srcOrd="3" destOrd="0" presId="urn:microsoft.com/office/officeart/2005/8/layout/hierarchy2"/>
    <dgm:cxn modelId="{2CFBD018-5B94-4653-971E-D79288A94497}" type="presParOf" srcId="{3EE666D8-38A9-4B32-9322-99A722DFBA86}" destId="{D1DA4F22-AA44-426F-9E80-60069A133F6A}" srcOrd="0" destOrd="0" presId="urn:microsoft.com/office/officeart/2005/8/layout/hierarchy2"/>
    <dgm:cxn modelId="{C98B50DC-7D57-47E6-BA45-7BFBC4276182}" type="presParOf" srcId="{3EE666D8-38A9-4B32-9322-99A722DFBA86}" destId="{74AC37D3-B63E-4605-8CBD-10B598A59917}" srcOrd="1" destOrd="0" presId="urn:microsoft.com/office/officeart/2005/8/layout/hierarchy2"/>
    <dgm:cxn modelId="{4A92BCF0-4D0D-4328-A197-8DE339806A3F}" type="presParOf" srcId="{74AC37D3-B63E-4605-8CBD-10B598A59917}" destId="{B676EDF6-B1E1-A149-B748-0298936D5295}" srcOrd="0" destOrd="0" presId="urn:microsoft.com/office/officeart/2005/8/layout/hierarchy2"/>
    <dgm:cxn modelId="{21DBE000-D2A9-4511-BEEE-2B6E7CC4BBD4}" type="presParOf" srcId="{B676EDF6-B1E1-A149-B748-0298936D5295}" destId="{5B0669F3-4832-FE48-8167-9BD5786BA793}" srcOrd="0" destOrd="0" presId="urn:microsoft.com/office/officeart/2005/8/layout/hierarchy2"/>
    <dgm:cxn modelId="{EAED30B1-8392-4F5A-AC16-DAC0396563B7}" type="presParOf" srcId="{74AC37D3-B63E-4605-8CBD-10B598A59917}" destId="{4717C357-1034-774E-B089-B8AC93C96428}" srcOrd="1" destOrd="0" presId="urn:microsoft.com/office/officeart/2005/8/layout/hierarchy2"/>
    <dgm:cxn modelId="{6B10427F-ADED-4952-9DE2-262A74E32571}" type="presParOf" srcId="{4717C357-1034-774E-B089-B8AC93C96428}" destId="{79D09668-0F4B-9849-A0E3-9F8D0C8A8778}" srcOrd="0" destOrd="0" presId="urn:microsoft.com/office/officeart/2005/8/layout/hierarchy2"/>
    <dgm:cxn modelId="{329F28EE-E156-4073-95D8-E73BFB69B598}" type="presParOf" srcId="{4717C357-1034-774E-B089-B8AC93C96428}" destId="{B5F45550-81AF-0540-B4C9-21889C01DCB2}" srcOrd="1" destOrd="0" presId="urn:microsoft.com/office/officeart/2005/8/layout/hierarchy2"/>
    <dgm:cxn modelId="{57939172-5D80-4855-8655-5E6ADA8F3392}" type="presParOf" srcId="{844936E3-0746-2B40-BBFD-716A0C208AFD}" destId="{E345C3CB-229C-4A23-AB50-21D4AD89CA92}" srcOrd="4" destOrd="0" presId="urn:microsoft.com/office/officeart/2005/8/layout/hierarchy2"/>
    <dgm:cxn modelId="{23E5458C-F5AE-497F-AFD2-FBB3D4A8D806}" type="presParOf" srcId="{E345C3CB-229C-4A23-AB50-21D4AD89CA92}" destId="{A701E9CB-55B1-4F21-9A78-088A6B8A61E0}" srcOrd="0" destOrd="0" presId="urn:microsoft.com/office/officeart/2005/8/layout/hierarchy2"/>
    <dgm:cxn modelId="{7A4DB1A6-46A8-4910-BC7D-0FD9D00CFA93}" type="presParOf" srcId="{844936E3-0746-2B40-BBFD-716A0C208AFD}" destId="{922F9667-A817-497E-A6C5-6B9FA18AE2A7}" srcOrd="5" destOrd="0" presId="urn:microsoft.com/office/officeart/2005/8/layout/hierarchy2"/>
    <dgm:cxn modelId="{70CC6098-1F41-468B-A80D-D397B9F10112}" type="presParOf" srcId="{922F9667-A817-497E-A6C5-6B9FA18AE2A7}" destId="{22F00333-FC7A-4D02-AEA8-46CB57185BE2}" srcOrd="0" destOrd="0" presId="urn:microsoft.com/office/officeart/2005/8/layout/hierarchy2"/>
    <dgm:cxn modelId="{AEF2AA7B-DF7B-4FF8-9289-029EB7367EE5}" type="presParOf" srcId="{922F9667-A817-497E-A6C5-6B9FA18AE2A7}" destId="{E2689818-D8EA-45CA-90D4-4CB5744F15FF}" srcOrd="1" destOrd="0" presId="urn:microsoft.com/office/officeart/2005/8/layout/hierarchy2"/>
    <dgm:cxn modelId="{85507308-D7DA-4CD9-A988-CD717064E7FC}" type="presParOf" srcId="{E2689818-D8EA-45CA-90D4-4CB5744F15FF}" destId="{AFDD1629-76B4-B448-B395-3D1059E5A439}" srcOrd="0" destOrd="0" presId="urn:microsoft.com/office/officeart/2005/8/layout/hierarchy2"/>
    <dgm:cxn modelId="{125A9C12-EB7A-4986-86D7-9D44438CBEF2}" type="presParOf" srcId="{AFDD1629-76B4-B448-B395-3D1059E5A439}" destId="{A5115BCF-1E82-EC44-9697-6BDC927C2C71}" srcOrd="0" destOrd="0" presId="urn:microsoft.com/office/officeart/2005/8/layout/hierarchy2"/>
    <dgm:cxn modelId="{86E4CDCF-78D4-4F79-AF99-BDC8913942C7}" type="presParOf" srcId="{E2689818-D8EA-45CA-90D4-4CB5744F15FF}" destId="{542B8044-DADC-004A-B062-F4031092E146}" srcOrd="1" destOrd="0" presId="urn:microsoft.com/office/officeart/2005/8/layout/hierarchy2"/>
    <dgm:cxn modelId="{5FDEBEEC-BF7D-43B5-87B5-BF2B65D4352D}" type="presParOf" srcId="{542B8044-DADC-004A-B062-F4031092E146}" destId="{6798EAE7-70D1-824F-A3D7-401EAF7C973C}" srcOrd="0" destOrd="0" presId="urn:microsoft.com/office/officeart/2005/8/layout/hierarchy2"/>
    <dgm:cxn modelId="{A8A643D9-D231-414C-A46D-AE69FBE51258}" type="presParOf" srcId="{542B8044-DADC-004A-B062-F4031092E146}" destId="{21CA910D-4D57-D94D-BFDC-C7C20965879F}" srcOrd="1" destOrd="0" presId="urn:microsoft.com/office/officeart/2005/8/layout/hierarchy2"/>
    <dgm:cxn modelId="{370271D6-B16B-8242-973C-5736EA719FA0}" type="presParOf" srcId="{C62394A3-B306-4841-BFF5-B0AD7B5C063D}" destId="{C06FDD7B-D461-2A42-9E72-D901D19662D8}" srcOrd="1" destOrd="0" presId="urn:microsoft.com/office/officeart/2005/8/layout/hierarchy2"/>
    <dgm:cxn modelId="{BCBDB326-8C42-6F4B-9737-CC7171865B89}" type="presParOf" srcId="{C06FDD7B-D461-2A42-9E72-D901D19662D8}" destId="{242F9D02-1928-5642-AC7C-5B9078A21E87}" srcOrd="0" destOrd="0" presId="urn:microsoft.com/office/officeart/2005/8/layout/hierarchy2"/>
    <dgm:cxn modelId="{74142F79-F962-DB47-9E21-DA2ADCC826A4}" type="presParOf" srcId="{C06FDD7B-D461-2A42-9E72-D901D19662D8}" destId="{5B3C49DD-4B5F-DA4C-877C-87C76FCB0992}" srcOrd="1" destOrd="0" presId="urn:microsoft.com/office/officeart/2005/8/layout/hierarchy2"/>
    <dgm:cxn modelId="{9ECEFD37-ACFA-9B45-95B9-1CFCA15AC792}" type="presParOf" srcId="{5B3C49DD-4B5F-DA4C-877C-87C76FCB0992}" destId="{D6B99869-5AD4-D848-93B2-833EDE763640}" srcOrd="0" destOrd="0" presId="urn:microsoft.com/office/officeart/2005/8/layout/hierarchy2"/>
    <dgm:cxn modelId="{97D6DB7D-A216-9346-8FE0-2087D4C1FE0E}" type="presParOf" srcId="{D6B99869-5AD4-D848-93B2-833EDE763640}" destId="{6B841E80-D42C-684E-AF33-56CEACB64809}" srcOrd="0" destOrd="0" presId="urn:microsoft.com/office/officeart/2005/8/layout/hierarchy2"/>
    <dgm:cxn modelId="{DD85C9AC-5D33-3B4B-8CAA-C58336473FAF}" type="presParOf" srcId="{5B3C49DD-4B5F-DA4C-877C-87C76FCB0992}" destId="{7BC9BF04-8F6B-2243-B24E-F72BEF66E7A5}" srcOrd="1" destOrd="0" presId="urn:microsoft.com/office/officeart/2005/8/layout/hierarchy2"/>
    <dgm:cxn modelId="{7AB3BD18-85A3-CE40-9A31-A9518AE9375E}" type="presParOf" srcId="{7BC9BF04-8F6B-2243-B24E-F72BEF66E7A5}" destId="{6A1F0FF1-D4B5-2A41-955B-C498BEAE3409}" srcOrd="0" destOrd="0" presId="urn:microsoft.com/office/officeart/2005/8/layout/hierarchy2"/>
    <dgm:cxn modelId="{AFB8331C-191E-1645-B860-36776AD1F31E}" type="presParOf" srcId="{7BC9BF04-8F6B-2243-B24E-F72BEF66E7A5}" destId="{179F7EF8-26EF-1242-B771-6B50CCE4C3BC}" srcOrd="1" destOrd="0" presId="urn:microsoft.com/office/officeart/2005/8/layout/hierarchy2"/>
    <dgm:cxn modelId="{BF8EC0A0-93B2-804D-B288-64BF2FFE8A97}" type="presParOf" srcId="{179F7EF8-26EF-1242-B771-6B50CCE4C3BC}" destId="{1D1B5F92-98D6-E441-8426-88E9AD952410}" srcOrd="0" destOrd="0" presId="urn:microsoft.com/office/officeart/2005/8/layout/hierarchy2"/>
    <dgm:cxn modelId="{7A281B11-9CD7-014B-A2C2-D458AC90EEA1}" type="presParOf" srcId="{1D1B5F92-98D6-E441-8426-88E9AD952410}" destId="{ED383CAA-BCAB-1C47-BD24-6F08E3EBD133}" srcOrd="0" destOrd="0" presId="urn:microsoft.com/office/officeart/2005/8/layout/hierarchy2"/>
    <dgm:cxn modelId="{8A402EA2-20A6-4B41-807C-8E04F067321A}" type="presParOf" srcId="{179F7EF8-26EF-1242-B771-6B50CCE4C3BC}" destId="{B6887356-6BFE-854D-AE38-513847135920}" srcOrd="1" destOrd="0" presId="urn:microsoft.com/office/officeart/2005/8/layout/hierarchy2"/>
    <dgm:cxn modelId="{39D16879-1C4A-E844-A980-03427C717467}" type="presParOf" srcId="{B6887356-6BFE-854D-AE38-513847135920}" destId="{980522E2-99B7-5149-8AC4-C79A733020F4}" srcOrd="0" destOrd="0" presId="urn:microsoft.com/office/officeart/2005/8/layout/hierarchy2"/>
    <dgm:cxn modelId="{B9520D24-402A-BE45-A8DA-17D6CD773E6E}" type="presParOf" srcId="{B6887356-6BFE-854D-AE38-513847135920}" destId="{1152DA9E-62B5-5D4E-8C60-512C96EAFE8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B273C2-8C5C-4540-B99F-CF95E052961A}">
      <dsp:nvSpPr>
        <dsp:cNvPr id="0" name=""/>
        <dsp:cNvSpPr/>
      </dsp:nvSpPr>
      <dsp:spPr>
        <a:xfrm>
          <a:off x="2007" y="76260"/>
          <a:ext cx="1592314" cy="9553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Diarrhea</a:t>
          </a:r>
          <a:r>
            <a:rPr lang="en-US" sz="2400" kern="1200" baseline="30000" dirty="0"/>
            <a:t>1</a:t>
          </a:r>
          <a:endParaRPr lang="en-US" sz="2400" kern="1200" dirty="0"/>
        </a:p>
      </dsp:txBody>
      <dsp:txXfrm>
        <a:off x="2007" y="76260"/>
        <a:ext cx="1592314" cy="955388"/>
      </dsp:txXfrm>
    </dsp:sp>
    <dsp:sp modelId="{B55F712C-93C8-1B4F-8E6C-79B80B72639E}">
      <dsp:nvSpPr>
        <dsp:cNvPr id="0" name=""/>
        <dsp:cNvSpPr/>
      </dsp:nvSpPr>
      <dsp:spPr>
        <a:xfrm>
          <a:off x="1753553" y="76260"/>
          <a:ext cx="1592314" cy="95538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vomiting</a:t>
          </a:r>
        </a:p>
      </dsp:txBody>
      <dsp:txXfrm>
        <a:off x="1753553" y="76260"/>
        <a:ext cx="1592314" cy="955388"/>
      </dsp:txXfrm>
    </dsp:sp>
    <dsp:sp modelId="{B0A98AB8-30F2-4140-A149-8734C777F6B4}">
      <dsp:nvSpPr>
        <dsp:cNvPr id="0" name=""/>
        <dsp:cNvSpPr/>
      </dsp:nvSpPr>
      <dsp:spPr>
        <a:xfrm>
          <a:off x="3505099" y="76260"/>
          <a:ext cx="1592314" cy="95538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fever</a:t>
          </a:r>
        </a:p>
      </dsp:txBody>
      <dsp:txXfrm>
        <a:off x="3505099" y="76260"/>
        <a:ext cx="1592314" cy="955388"/>
      </dsp:txXfrm>
    </dsp:sp>
    <dsp:sp modelId="{0654736A-7B28-1248-8200-AF8B98E2B0BB}">
      <dsp:nvSpPr>
        <dsp:cNvPr id="0" name=""/>
        <dsp:cNvSpPr/>
      </dsp:nvSpPr>
      <dsp:spPr>
        <a:xfrm>
          <a:off x="5256645" y="76260"/>
          <a:ext cx="1592314" cy="95538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abdominal cramps</a:t>
          </a:r>
        </a:p>
      </dsp:txBody>
      <dsp:txXfrm>
        <a:off x="5256645" y="76260"/>
        <a:ext cx="1592314" cy="9553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F38492-413D-874D-9648-4DE076E6493F}">
      <dsp:nvSpPr>
        <dsp:cNvPr id="0" name=""/>
        <dsp:cNvSpPr/>
      </dsp:nvSpPr>
      <dsp:spPr>
        <a:xfrm>
          <a:off x="11912" y="3153633"/>
          <a:ext cx="1398628" cy="6993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000" kern="1200">
              <a:latin typeface="+mn-lt"/>
              <a:ea typeface="Times New Roman" charset="0"/>
              <a:cs typeface="Times New Roman" charset="0"/>
            </a:rPr>
            <a:t>Intestinal infection:</a:t>
          </a:r>
          <a:endParaRPr lang="en-US" sz="2000" kern="1200" dirty="0">
            <a:latin typeface="+mn-lt"/>
          </a:endParaRPr>
        </a:p>
      </dsp:txBody>
      <dsp:txXfrm>
        <a:off x="32394" y="3174115"/>
        <a:ext cx="1357664" cy="658350"/>
      </dsp:txXfrm>
    </dsp:sp>
    <dsp:sp modelId="{C12BC345-BE08-4F03-88A2-3CC5C6487E3E}">
      <dsp:nvSpPr>
        <dsp:cNvPr id="0" name=""/>
        <dsp:cNvSpPr/>
      </dsp:nvSpPr>
      <dsp:spPr>
        <a:xfrm rot="18152221">
          <a:off x="1170179" y="3055275"/>
          <a:ext cx="1040173" cy="19119"/>
        </a:xfrm>
        <a:custGeom>
          <a:avLst/>
          <a:gdLst/>
          <a:ahLst/>
          <a:cxnLst/>
          <a:rect l="0" t="0" r="0" b="0"/>
          <a:pathLst>
            <a:path>
              <a:moveTo>
                <a:pt x="0" y="9559"/>
              </a:moveTo>
              <a:lnTo>
                <a:pt x="1040173" y="955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64261" y="3038830"/>
        <a:ext cx="52008" cy="52008"/>
      </dsp:txXfrm>
    </dsp:sp>
    <dsp:sp modelId="{C1C48664-D5CA-4042-8FC1-E22CC668E2BB}">
      <dsp:nvSpPr>
        <dsp:cNvPr id="0" name=""/>
        <dsp:cNvSpPr/>
      </dsp:nvSpPr>
      <dsp:spPr>
        <a:xfrm>
          <a:off x="1969991" y="2276721"/>
          <a:ext cx="1398628" cy="6993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altLang="en-US" sz="1600" kern="1200" dirty="0">
              <a:solidFill>
                <a:srgbClr val="FF0000"/>
              </a:solidFill>
              <a:latin typeface="+mn-lt"/>
              <a:ea typeface="Times New Roman" charset="0"/>
              <a:cs typeface="Times New Roman" charset="0"/>
            </a:rPr>
            <a:t>Infants &amp; young children:</a:t>
          </a:r>
          <a:endParaRPr lang="en-US" sz="1600" kern="1200" dirty="0">
            <a:solidFill>
              <a:srgbClr val="FF0000"/>
            </a:solidFill>
          </a:endParaRPr>
        </a:p>
      </dsp:txBody>
      <dsp:txXfrm>
        <a:off x="1990473" y="2297203"/>
        <a:ext cx="1357664" cy="658350"/>
      </dsp:txXfrm>
    </dsp:sp>
    <dsp:sp modelId="{CC89FB0E-3B39-5C4E-86D1-F3E4D52E9DCA}">
      <dsp:nvSpPr>
        <dsp:cNvPr id="0" name=""/>
        <dsp:cNvSpPr/>
      </dsp:nvSpPr>
      <dsp:spPr>
        <a:xfrm>
          <a:off x="3368620" y="2616819"/>
          <a:ext cx="559451" cy="19119"/>
        </a:xfrm>
        <a:custGeom>
          <a:avLst/>
          <a:gdLst/>
          <a:ahLst/>
          <a:cxnLst/>
          <a:rect l="0" t="0" r="0" b="0"/>
          <a:pathLst>
            <a:path>
              <a:moveTo>
                <a:pt x="0" y="9559"/>
              </a:moveTo>
              <a:lnTo>
                <a:pt x="559451" y="955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>
            <a:latin typeface="+mn-lt"/>
          </a:endParaRPr>
        </a:p>
      </dsp:txBody>
      <dsp:txXfrm>
        <a:off x="3634359" y="2612392"/>
        <a:ext cx="27972" cy="27972"/>
      </dsp:txXfrm>
    </dsp:sp>
    <dsp:sp modelId="{662D809D-F774-C741-AC5C-1D9DEBEC9BDF}">
      <dsp:nvSpPr>
        <dsp:cNvPr id="0" name=""/>
        <dsp:cNvSpPr/>
      </dsp:nvSpPr>
      <dsp:spPr>
        <a:xfrm>
          <a:off x="3928071" y="2150824"/>
          <a:ext cx="1691864" cy="95110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altLang="en-US" kern="1200" dirty="0">
              <a:solidFill>
                <a:srgbClr val="FF0000"/>
              </a:solidFill>
              <a:latin typeface="+mn-lt"/>
              <a:ea typeface="Times New Roman" charset="0"/>
              <a:cs typeface="Times New Roman" charset="0"/>
            </a:rPr>
            <a:t>gastroenteritis or infantile GE </a:t>
          </a:r>
          <a:endParaRPr lang="en-US" altLang="en-US" sz="1800" kern="1200" dirty="0">
            <a:solidFill>
              <a:srgbClr val="FF0000"/>
            </a:solidFill>
            <a:latin typeface="+mn-lt"/>
            <a:ea typeface="Times New Roman" charset="0"/>
            <a:cs typeface="Times New Roman" charset="0"/>
          </a:endParaRPr>
        </a:p>
      </dsp:txBody>
      <dsp:txXfrm>
        <a:off x="3955928" y="2178681"/>
        <a:ext cx="1636150" cy="895395"/>
      </dsp:txXfrm>
    </dsp:sp>
    <dsp:sp modelId="{95429C00-02C0-2F49-ABD1-DDB9D35CD39E}">
      <dsp:nvSpPr>
        <dsp:cNvPr id="0" name=""/>
        <dsp:cNvSpPr/>
      </dsp:nvSpPr>
      <dsp:spPr>
        <a:xfrm rot="17349760">
          <a:off x="5047492" y="1811868"/>
          <a:ext cx="1704338" cy="19119"/>
        </a:xfrm>
        <a:custGeom>
          <a:avLst/>
          <a:gdLst/>
          <a:ahLst/>
          <a:cxnLst/>
          <a:rect l="0" t="0" r="0" b="0"/>
          <a:pathLst>
            <a:path>
              <a:moveTo>
                <a:pt x="0" y="9559"/>
              </a:moveTo>
              <a:lnTo>
                <a:pt x="1704338" y="955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>
            <a:latin typeface="+mn-lt"/>
          </a:endParaRPr>
        </a:p>
      </dsp:txBody>
      <dsp:txXfrm>
        <a:off x="5857053" y="1778819"/>
        <a:ext cx="85216" cy="85216"/>
      </dsp:txXfrm>
    </dsp:sp>
    <dsp:sp modelId="{C733D2A8-7069-E84B-9CF2-B3FBDF749536}">
      <dsp:nvSpPr>
        <dsp:cNvPr id="0" name=""/>
        <dsp:cNvSpPr/>
      </dsp:nvSpPr>
      <dsp:spPr>
        <a:xfrm>
          <a:off x="6179387" y="666820"/>
          <a:ext cx="1398628" cy="6993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000" kern="1200" dirty="0">
              <a:latin typeface="+mn-lt"/>
              <a:ea typeface="Times New Roman" charset="0"/>
              <a:cs typeface="Times New Roman" charset="0"/>
            </a:rPr>
            <a:t>IP = 1-2 days</a:t>
          </a:r>
        </a:p>
      </dsp:txBody>
      <dsp:txXfrm>
        <a:off x="6199869" y="687302"/>
        <a:ext cx="1357664" cy="658350"/>
      </dsp:txXfrm>
    </dsp:sp>
    <dsp:sp modelId="{5DBE55C8-2634-6944-9F63-F4FFE8A1AACD}">
      <dsp:nvSpPr>
        <dsp:cNvPr id="0" name=""/>
        <dsp:cNvSpPr/>
      </dsp:nvSpPr>
      <dsp:spPr>
        <a:xfrm rot="19457599">
          <a:off x="5555178" y="2415766"/>
          <a:ext cx="688966" cy="19119"/>
        </a:xfrm>
        <a:custGeom>
          <a:avLst/>
          <a:gdLst/>
          <a:ahLst/>
          <a:cxnLst/>
          <a:rect l="0" t="0" r="0" b="0"/>
          <a:pathLst>
            <a:path>
              <a:moveTo>
                <a:pt x="0" y="9559"/>
              </a:moveTo>
              <a:lnTo>
                <a:pt x="688966" y="955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>
            <a:latin typeface="+mn-lt"/>
          </a:endParaRPr>
        </a:p>
      </dsp:txBody>
      <dsp:txXfrm>
        <a:off x="5882437" y="2408102"/>
        <a:ext cx="34448" cy="34448"/>
      </dsp:txXfrm>
    </dsp:sp>
    <dsp:sp modelId="{D073EDF3-304C-6947-80AC-036698014583}">
      <dsp:nvSpPr>
        <dsp:cNvPr id="0" name=""/>
        <dsp:cNvSpPr/>
      </dsp:nvSpPr>
      <dsp:spPr>
        <a:xfrm>
          <a:off x="6179387" y="1471031"/>
          <a:ext cx="1604520" cy="150648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800" kern="1200" dirty="0">
              <a:solidFill>
                <a:srgbClr val="FF0000"/>
              </a:solidFill>
              <a:latin typeface="+mn-lt"/>
              <a:ea typeface="Times New Roman" charset="0"/>
              <a:cs typeface="Times New Roman" charset="0"/>
            </a:rPr>
            <a:t>Watery, non-bloody diarrhea </a:t>
          </a:r>
          <a:r>
            <a:rPr lang="en-US" altLang="en-US" sz="1800" kern="1200" dirty="0">
              <a:latin typeface="+mn-lt"/>
              <a:ea typeface="Times New Roman" charset="0"/>
              <a:cs typeface="Times New Roman" charset="0"/>
            </a:rPr>
            <a:t>vomiting &amp; fever</a:t>
          </a:r>
        </a:p>
      </dsp:txBody>
      <dsp:txXfrm>
        <a:off x="6223510" y="1515154"/>
        <a:ext cx="1516274" cy="1418237"/>
      </dsp:txXfrm>
    </dsp:sp>
    <dsp:sp modelId="{2D5C36FC-6656-E844-98BB-EE06652BE3B5}">
      <dsp:nvSpPr>
        <dsp:cNvPr id="0" name=""/>
        <dsp:cNvSpPr/>
      </dsp:nvSpPr>
      <dsp:spPr>
        <a:xfrm rot="3313491">
          <a:off x="5409222" y="3019664"/>
          <a:ext cx="980878" cy="19119"/>
        </a:xfrm>
        <a:custGeom>
          <a:avLst/>
          <a:gdLst/>
          <a:ahLst/>
          <a:cxnLst/>
          <a:rect l="0" t="0" r="0" b="0"/>
          <a:pathLst>
            <a:path>
              <a:moveTo>
                <a:pt x="0" y="9559"/>
              </a:moveTo>
              <a:lnTo>
                <a:pt x="980878" y="955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>
            <a:latin typeface="+mn-lt"/>
          </a:endParaRPr>
        </a:p>
      </dsp:txBody>
      <dsp:txXfrm>
        <a:off x="5875139" y="3004702"/>
        <a:ext cx="49043" cy="49043"/>
      </dsp:txXfrm>
    </dsp:sp>
    <dsp:sp modelId="{BD42D60E-C80C-9F44-B46C-82A8FFCD4E42}">
      <dsp:nvSpPr>
        <dsp:cNvPr id="0" name=""/>
        <dsp:cNvSpPr/>
      </dsp:nvSpPr>
      <dsp:spPr>
        <a:xfrm>
          <a:off x="6179387" y="3082412"/>
          <a:ext cx="1398628" cy="6993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000" kern="1200" dirty="0">
              <a:latin typeface="+mn-lt"/>
              <a:ea typeface="Times New Roman" charset="0"/>
              <a:cs typeface="Times New Roman" charset="0"/>
            </a:rPr>
            <a:t>Dehydration</a:t>
          </a:r>
        </a:p>
      </dsp:txBody>
      <dsp:txXfrm>
        <a:off x="6199869" y="3102894"/>
        <a:ext cx="1357664" cy="658350"/>
      </dsp:txXfrm>
    </dsp:sp>
    <dsp:sp modelId="{52A7C655-2F96-1547-95AB-8379DF1EDC3A}">
      <dsp:nvSpPr>
        <dsp:cNvPr id="0" name=""/>
        <dsp:cNvSpPr/>
      </dsp:nvSpPr>
      <dsp:spPr>
        <a:xfrm rot="4250240">
          <a:off x="5047492" y="3421769"/>
          <a:ext cx="1704338" cy="19119"/>
        </a:xfrm>
        <a:custGeom>
          <a:avLst/>
          <a:gdLst/>
          <a:ahLst/>
          <a:cxnLst/>
          <a:rect l="0" t="0" r="0" b="0"/>
          <a:pathLst>
            <a:path>
              <a:moveTo>
                <a:pt x="0" y="9559"/>
              </a:moveTo>
              <a:lnTo>
                <a:pt x="1704338" y="955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>
            <a:latin typeface="+mn-lt"/>
          </a:endParaRPr>
        </a:p>
      </dsp:txBody>
      <dsp:txXfrm>
        <a:off x="5857053" y="3388721"/>
        <a:ext cx="85216" cy="85216"/>
      </dsp:txXfrm>
    </dsp:sp>
    <dsp:sp modelId="{3BC55FFC-0F41-474A-8C51-6A585582082B}">
      <dsp:nvSpPr>
        <dsp:cNvPr id="0" name=""/>
        <dsp:cNvSpPr/>
      </dsp:nvSpPr>
      <dsp:spPr>
        <a:xfrm>
          <a:off x="6179387" y="3886623"/>
          <a:ext cx="1843727" cy="6993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000" kern="1200" dirty="0">
              <a:latin typeface="+mn-lt"/>
              <a:ea typeface="Times New Roman" charset="0"/>
              <a:cs typeface="Times New Roman" charset="0"/>
            </a:rPr>
            <a:t>Outcomes</a:t>
          </a:r>
          <a:r>
            <a:rPr lang="en-US" altLang="en-US" sz="2000" kern="1200" dirty="0">
              <a:latin typeface="+mn-lt"/>
              <a:ea typeface="Times New Roman" charset="0"/>
              <a:cs typeface="Times New Roman" charset="0"/>
              <a:sym typeface="Wingdings" panose="05000000000000000000" pitchFamily="2" charset="2"/>
            </a:rPr>
            <a:t></a:t>
          </a:r>
          <a:r>
            <a:rPr lang="en-US" altLang="en-US" sz="2000" kern="1200" dirty="0">
              <a:latin typeface="+mn-lt"/>
              <a:ea typeface="Times New Roman" charset="0"/>
              <a:cs typeface="Times New Roman" charset="0"/>
            </a:rPr>
            <a:t> vary</a:t>
          </a:r>
        </a:p>
      </dsp:txBody>
      <dsp:txXfrm>
        <a:off x="6199869" y="3907105"/>
        <a:ext cx="1802763" cy="658350"/>
      </dsp:txXfrm>
    </dsp:sp>
    <dsp:sp modelId="{2F0AC132-2453-E848-B084-F3A15FA2B5A7}">
      <dsp:nvSpPr>
        <dsp:cNvPr id="0" name=""/>
        <dsp:cNvSpPr/>
      </dsp:nvSpPr>
      <dsp:spPr>
        <a:xfrm rot="17692822">
          <a:off x="7637974" y="3623562"/>
          <a:ext cx="1329731" cy="19119"/>
        </a:xfrm>
        <a:custGeom>
          <a:avLst/>
          <a:gdLst/>
          <a:ahLst/>
          <a:cxnLst/>
          <a:rect l="0" t="0" r="0" b="0"/>
          <a:pathLst>
            <a:path>
              <a:moveTo>
                <a:pt x="0" y="9559"/>
              </a:moveTo>
              <a:lnTo>
                <a:pt x="1329731" y="955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>
            <a:latin typeface="+mn-lt"/>
          </a:endParaRPr>
        </a:p>
      </dsp:txBody>
      <dsp:txXfrm>
        <a:off x="8269597" y="3599878"/>
        <a:ext cx="66486" cy="66486"/>
      </dsp:txXfrm>
    </dsp:sp>
    <dsp:sp modelId="{75A09BC5-1CE6-EB41-97F5-EB75D792D4F9}">
      <dsp:nvSpPr>
        <dsp:cNvPr id="0" name=""/>
        <dsp:cNvSpPr/>
      </dsp:nvSpPr>
      <dsp:spPr>
        <a:xfrm>
          <a:off x="8582565" y="2680306"/>
          <a:ext cx="1398628" cy="6993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kern="1200">
              <a:latin typeface="+mn-lt"/>
              <a:ea typeface="Times New Roman" charset="0"/>
              <a:cs typeface="Times New Roman" charset="0"/>
            </a:rPr>
            <a:t>~1/2 of all GE cases</a:t>
          </a:r>
          <a:endParaRPr lang="en-US" altLang="en-US" sz="1600" kern="1200" dirty="0">
            <a:latin typeface="+mn-lt"/>
            <a:ea typeface="Times New Roman" charset="0"/>
            <a:cs typeface="Times New Roman" charset="0"/>
          </a:endParaRPr>
        </a:p>
      </dsp:txBody>
      <dsp:txXfrm>
        <a:off x="8603047" y="2700788"/>
        <a:ext cx="1357664" cy="658350"/>
      </dsp:txXfrm>
    </dsp:sp>
    <dsp:sp modelId="{607AE607-B358-8B48-A0E7-565EC1218B8F}">
      <dsp:nvSpPr>
        <dsp:cNvPr id="0" name=""/>
        <dsp:cNvSpPr/>
      </dsp:nvSpPr>
      <dsp:spPr>
        <a:xfrm>
          <a:off x="9981194" y="3020403"/>
          <a:ext cx="559451" cy="19119"/>
        </a:xfrm>
        <a:custGeom>
          <a:avLst/>
          <a:gdLst/>
          <a:ahLst/>
          <a:cxnLst/>
          <a:rect l="0" t="0" r="0" b="0"/>
          <a:pathLst>
            <a:path>
              <a:moveTo>
                <a:pt x="0" y="9559"/>
              </a:moveTo>
              <a:lnTo>
                <a:pt x="559451" y="955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>
            <a:latin typeface="+mn-lt"/>
          </a:endParaRPr>
        </a:p>
      </dsp:txBody>
      <dsp:txXfrm>
        <a:off x="10246933" y="3015977"/>
        <a:ext cx="27972" cy="27972"/>
      </dsp:txXfrm>
    </dsp:sp>
    <dsp:sp modelId="{20710E77-28DC-0D4E-A4E2-9906B50F6568}">
      <dsp:nvSpPr>
        <dsp:cNvPr id="0" name=""/>
        <dsp:cNvSpPr/>
      </dsp:nvSpPr>
      <dsp:spPr>
        <a:xfrm>
          <a:off x="10540645" y="2680306"/>
          <a:ext cx="1398628" cy="6993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000" kern="1200">
              <a:latin typeface="+mn-lt"/>
              <a:ea typeface="Times New Roman" charset="0"/>
              <a:cs typeface="Times New Roman" charset="0"/>
            </a:rPr>
            <a:t>Admission</a:t>
          </a:r>
          <a:endParaRPr lang="en-US" altLang="en-US" sz="2000" kern="1200" dirty="0">
            <a:latin typeface="+mn-lt"/>
            <a:ea typeface="Times New Roman" charset="0"/>
            <a:cs typeface="Times New Roman" charset="0"/>
          </a:endParaRPr>
        </a:p>
      </dsp:txBody>
      <dsp:txXfrm>
        <a:off x="10561127" y="2700788"/>
        <a:ext cx="1357664" cy="658350"/>
      </dsp:txXfrm>
    </dsp:sp>
    <dsp:sp modelId="{FE7458E4-DCA3-3E4C-86AD-CDEACFBB431A}">
      <dsp:nvSpPr>
        <dsp:cNvPr id="0" name=""/>
        <dsp:cNvSpPr/>
      </dsp:nvSpPr>
      <dsp:spPr>
        <a:xfrm rot="19457599">
          <a:off x="7958357" y="4025667"/>
          <a:ext cx="688966" cy="19119"/>
        </a:xfrm>
        <a:custGeom>
          <a:avLst/>
          <a:gdLst/>
          <a:ahLst/>
          <a:cxnLst/>
          <a:rect l="0" t="0" r="0" b="0"/>
          <a:pathLst>
            <a:path>
              <a:moveTo>
                <a:pt x="0" y="9559"/>
              </a:moveTo>
              <a:lnTo>
                <a:pt x="688966" y="955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>
            <a:latin typeface="+mn-lt"/>
          </a:endParaRPr>
        </a:p>
      </dsp:txBody>
      <dsp:txXfrm>
        <a:off x="8285616" y="4018003"/>
        <a:ext cx="34448" cy="34448"/>
      </dsp:txXfrm>
    </dsp:sp>
    <dsp:sp modelId="{67C91E67-C261-7B43-916F-C3DA53A13957}">
      <dsp:nvSpPr>
        <dsp:cNvPr id="0" name=""/>
        <dsp:cNvSpPr/>
      </dsp:nvSpPr>
      <dsp:spPr>
        <a:xfrm>
          <a:off x="8582565" y="3484517"/>
          <a:ext cx="1398628" cy="6993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kern="1200">
              <a:latin typeface="+mn-lt"/>
              <a:ea typeface="Times New Roman" charset="0"/>
              <a:cs typeface="Times New Roman" charset="0"/>
            </a:rPr>
            <a:t>In developed count.                </a:t>
          </a:r>
          <a:endParaRPr lang="en-US" altLang="en-US" sz="1600" kern="1200" dirty="0">
            <a:latin typeface="+mn-lt"/>
            <a:ea typeface="Times New Roman" charset="0"/>
            <a:cs typeface="Times New Roman" charset="0"/>
          </a:endParaRPr>
        </a:p>
      </dsp:txBody>
      <dsp:txXfrm>
        <a:off x="8603047" y="3504999"/>
        <a:ext cx="1357664" cy="658350"/>
      </dsp:txXfrm>
    </dsp:sp>
    <dsp:sp modelId="{49441BAF-562B-1E4C-BA68-7247F699EBCD}">
      <dsp:nvSpPr>
        <dsp:cNvPr id="0" name=""/>
        <dsp:cNvSpPr/>
      </dsp:nvSpPr>
      <dsp:spPr>
        <a:xfrm>
          <a:off x="9981194" y="3824615"/>
          <a:ext cx="559451" cy="19119"/>
        </a:xfrm>
        <a:custGeom>
          <a:avLst/>
          <a:gdLst/>
          <a:ahLst/>
          <a:cxnLst/>
          <a:rect l="0" t="0" r="0" b="0"/>
          <a:pathLst>
            <a:path>
              <a:moveTo>
                <a:pt x="0" y="9559"/>
              </a:moveTo>
              <a:lnTo>
                <a:pt x="559451" y="955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>
            <a:latin typeface="+mn-lt"/>
          </a:endParaRPr>
        </a:p>
      </dsp:txBody>
      <dsp:txXfrm>
        <a:off x="10246933" y="3820188"/>
        <a:ext cx="27972" cy="27972"/>
      </dsp:txXfrm>
    </dsp:sp>
    <dsp:sp modelId="{DC4419A1-4432-EC4C-9E84-3FB1F50C0170}">
      <dsp:nvSpPr>
        <dsp:cNvPr id="0" name=""/>
        <dsp:cNvSpPr/>
      </dsp:nvSpPr>
      <dsp:spPr>
        <a:xfrm>
          <a:off x="10540645" y="3484517"/>
          <a:ext cx="1398628" cy="6993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kern="1200">
              <a:latin typeface="+mn-lt"/>
              <a:ea typeface="Times New Roman" charset="0"/>
              <a:cs typeface="Times New Roman" charset="0"/>
            </a:rPr>
            <a:t>Mortality is low</a:t>
          </a:r>
          <a:endParaRPr lang="en-US" altLang="en-US" sz="1600" kern="1200" dirty="0">
            <a:latin typeface="+mn-lt"/>
            <a:ea typeface="Times New Roman" charset="0"/>
            <a:cs typeface="Times New Roman" charset="0"/>
          </a:endParaRPr>
        </a:p>
      </dsp:txBody>
      <dsp:txXfrm>
        <a:off x="10561127" y="3504999"/>
        <a:ext cx="1357664" cy="658350"/>
      </dsp:txXfrm>
    </dsp:sp>
    <dsp:sp modelId="{15B96F9E-36A4-AF4F-9BD3-961209B66927}">
      <dsp:nvSpPr>
        <dsp:cNvPr id="0" name=""/>
        <dsp:cNvSpPr/>
      </dsp:nvSpPr>
      <dsp:spPr>
        <a:xfrm rot="2142401">
          <a:off x="7958357" y="4427773"/>
          <a:ext cx="688966" cy="19119"/>
        </a:xfrm>
        <a:custGeom>
          <a:avLst/>
          <a:gdLst/>
          <a:ahLst/>
          <a:cxnLst/>
          <a:rect l="0" t="0" r="0" b="0"/>
          <a:pathLst>
            <a:path>
              <a:moveTo>
                <a:pt x="0" y="9559"/>
              </a:moveTo>
              <a:lnTo>
                <a:pt x="688966" y="955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>
            <a:latin typeface="+mn-lt"/>
          </a:endParaRPr>
        </a:p>
      </dsp:txBody>
      <dsp:txXfrm>
        <a:off x="8285616" y="4420109"/>
        <a:ext cx="34448" cy="34448"/>
      </dsp:txXfrm>
    </dsp:sp>
    <dsp:sp modelId="{234E099E-0540-3F42-8095-F4B1C4561966}">
      <dsp:nvSpPr>
        <dsp:cNvPr id="0" name=""/>
        <dsp:cNvSpPr/>
      </dsp:nvSpPr>
      <dsp:spPr>
        <a:xfrm>
          <a:off x="8582565" y="4288728"/>
          <a:ext cx="1398628" cy="6993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kern="1200">
              <a:latin typeface="+mn-lt"/>
              <a:ea typeface="Times New Roman" charset="0"/>
              <a:cs typeface="Times New Roman" charset="0"/>
            </a:rPr>
            <a:t>In developing count.              </a:t>
          </a:r>
          <a:endParaRPr lang="en-US" altLang="en-US" sz="1600" kern="1200" dirty="0">
            <a:latin typeface="+mn-lt"/>
            <a:ea typeface="Times New Roman" charset="0"/>
            <a:cs typeface="Times New Roman" charset="0"/>
          </a:endParaRPr>
        </a:p>
      </dsp:txBody>
      <dsp:txXfrm>
        <a:off x="8603047" y="4309210"/>
        <a:ext cx="1357664" cy="658350"/>
      </dsp:txXfrm>
    </dsp:sp>
    <dsp:sp modelId="{700D597A-E753-7740-ACF7-51679ADA29DE}">
      <dsp:nvSpPr>
        <dsp:cNvPr id="0" name=""/>
        <dsp:cNvSpPr/>
      </dsp:nvSpPr>
      <dsp:spPr>
        <a:xfrm>
          <a:off x="9981194" y="4628826"/>
          <a:ext cx="559451" cy="19119"/>
        </a:xfrm>
        <a:custGeom>
          <a:avLst/>
          <a:gdLst/>
          <a:ahLst/>
          <a:cxnLst/>
          <a:rect l="0" t="0" r="0" b="0"/>
          <a:pathLst>
            <a:path>
              <a:moveTo>
                <a:pt x="0" y="9559"/>
              </a:moveTo>
              <a:lnTo>
                <a:pt x="559451" y="955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>
            <a:latin typeface="+mn-lt"/>
          </a:endParaRPr>
        </a:p>
      </dsp:txBody>
      <dsp:txXfrm>
        <a:off x="10246933" y="4624399"/>
        <a:ext cx="27972" cy="27972"/>
      </dsp:txXfrm>
    </dsp:sp>
    <dsp:sp modelId="{6DDD57F6-C624-F743-9C9A-8D11A9ADCC50}">
      <dsp:nvSpPr>
        <dsp:cNvPr id="0" name=""/>
        <dsp:cNvSpPr/>
      </dsp:nvSpPr>
      <dsp:spPr>
        <a:xfrm>
          <a:off x="10540645" y="4288728"/>
          <a:ext cx="1398628" cy="6993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kern="1200">
              <a:latin typeface="+mn-lt"/>
              <a:ea typeface="Times New Roman" charset="0"/>
              <a:cs typeface="Times New Roman" charset="0"/>
            </a:rPr>
            <a:t>Mortality is significant</a:t>
          </a:r>
          <a:endParaRPr lang="en-US" altLang="en-US" sz="1600" kern="1200" dirty="0">
            <a:latin typeface="+mn-lt"/>
            <a:ea typeface="Times New Roman" charset="0"/>
            <a:cs typeface="Times New Roman" charset="0"/>
          </a:endParaRPr>
        </a:p>
      </dsp:txBody>
      <dsp:txXfrm>
        <a:off x="10561127" y="4309210"/>
        <a:ext cx="1357664" cy="658350"/>
      </dsp:txXfrm>
    </dsp:sp>
    <dsp:sp modelId="{25FDD48E-8A7D-A542-ADF9-D0C411296385}">
      <dsp:nvSpPr>
        <dsp:cNvPr id="0" name=""/>
        <dsp:cNvSpPr/>
      </dsp:nvSpPr>
      <dsp:spPr>
        <a:xfrm rot="3907178">
          <a:off x="7637974" y="4829879"/>
          <a:ext cx="1329731" cy="19119"/>
        </a:xfrm>
        <a:custGeom>
          <a:avLst/>
          <a:gdLst/>
          <a:ahLst/>
          <a:cxnLst/>
          <a:rect l="0" t="0" r="0" b="0"/>
          <a:pathLst>
            <a:path>
              <a:moveTo>
                <a:pt x="0" y="9559"/>
              </a:moveTo>
              <a:lnTo>
                <a:pt x="1329731" y="955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>
            <a:latin typeface="+mn-lt"/>
          </a:endParaRPr>
        </a:p>
      </dsp:txBody>
      <dsp:txXfrm>
        <a:off x="8269597" y="4806195"/>
        <a:ext cx="66486" cy="66486"/>
      </dsp:txXfrm>
    </dsp:sp>
    <dsp:sp modelId="{CBCC9998-CEE5-FC4F-8463-D5731F6A31E5}">
      <dsp:nvSpPr>
        <dsp:cNvPr id="0" name=""/>
        <dsp:cNvSpPr/>
      </dsp:nvSpPr>
      <dsp:spPr>
        <a:xfrm>
          <a:off x="8582565" y="5092940"/>
          <a:ext cx="1398628" cy="6993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000" kern="1200">
              <a:latin typeface="+mn-lt"/>
              <a:ea typeface="Times New Roman" charset="0"/>
              <a:cs typeface="Times New Roman" charset="0"/>
            </a:rPr>
            <a:t>Deaths</a:t>
          </a:r>
          <a:endParaRPr lang="en-US" altLang="en-US" sz="2000" kern="1200" dirty="0">
            <a:latin typeface="+mn-lt"/>
            <a:ea typeface="Times New Roman" charset="0"/>
            <a:cs typeface="Times New Roman" charset="0"/>
          </a:endParaRPr>
        </a:p>
      </dsp:txBody>
      <dsp:txXfrm>
        <a:off x="8603047" y="5113422"/>
        <a:ext cx="1357664" cy="658350"/>
      </dsp:txXfrm>
    </dsp:sp>
    <dsp:sp modelId="{E1783D3F-88A1-9040-9ABC-6D31A03E6B84}">
      <dsp:nvSpPr>
        <dsp:cNvPr id="0" name=""/>
        <dsp:cNvSpPr/>
      </dsp:nvSpPr>
      <dsp:spPr>
        <a:xfrm>
          <a:off x="9981194" y="5433037"/>
          <a:ext cx="559451" cy="19119"/>
        </a:xfrm>
        <a:custGeom>
          <a:avLst/>
          <a:gdLst/>
          <a:ahLst/>
          <a:cxnLst/>
          <a:rect l="0" t="0" r="0" b="0"/>
          <a:pathLst>
            <a:path>
              <a:moveTo>
                <a:pt x="0" y="9559"/>
              </a:moveTo>
              <a:lnTo>
                <a:pt x="559451" y="955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>
            <a:latin typeface="+mn-lt"/>
          </a:endParaRPr>
        </a:p>
      </dsp:txBody>
      <dsp:txXfrm>
        <a:off x="10246933" y="5428610"/>
        <a:ext cx="27972" cy="27972"/>
      </dsp:txXfrm>
    </dsp:sp>
    <dsp:sp modelId="{9C32BF96-D640-1649-9F32-8D24F1B1F5DA}">
      <dsp:nvSpPr>
        <dsp:cNvPr id="0" name=""/>
        <dsp:cNvSpPr/>
      </dsp:nvSpPr>
      <dsp:spPr>
        <a:xfrm>
          <a:off x="10540645" y="5092940"/>
          <a:ext cx="1398628" cy="6993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000" kern="1200">
              <a:latin typeface="+mn-lt"/>
              <a:ea typeface="Times New Roman" charset="0"/>
              <a:cs typeface="Times New Roman" charset="0"/>
            </a:rPr>
            <a:t>reported</a:t>
          </a:r>
          <a:endParaRPr lang="en-US" altLang="en-US" sz="2000" kern="1200" dirty="0">
            <a:latin typeface="+mn-lt"/>
            <a:ea typeface="Times New Roman" charset="0"/>
            <a:cs typeface="Times New Roman" charset="0"/>
          </a:endParaRPr>
        </a:p>
      </dsp:txBody>
      <dsp:txXfrm>
        <a:off x="10561127" y="5113422"/>
        <a:ext cx="1357664" cy="658350"/>
      </dsp:txXfrm>
    </dsp:sp>
    <dsp:sp modelId="{4B5F96E9-C92D-4BD0-9D0E-D0BC3463AB05}">
      <dsp:nvSpPr>
        <dsp:cNvPr id="0" name=""/>
        <dsp:cNvSpPr/>
      </dsp:nvSpPr>
      <dsp:spPr>
        <a:xfrm rot="325907">
          <a:off x="1409278" y="3520329"/>
          <a:ext cx="561974" cy="19119"/>
        </a:xfrm>
        <a:custGeom>
          <a:avLst/>
          <a:gdLst/>
          <a:ahLst/>
          <a:cxnLst/>
          <a:rect l="0" t="0" r="0" b="0"/>
          <a:pathLst>
            <a:path>
              <a:moveTo>
                <a:pt x="0" y="9559"/>
              </a:moveTo>
              <a:lnTo>
                <a:pt x="561974" y="955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76216" y="3515839"/>
        <a:ext cx="28098" cy="28098"/>
      </dsp:txXfrm>
    </dsp:sp>
    <dsp:sp modelId="{D1DA4F22-AA44-426F-9E80-60069A133F6A}">
      <dsp:nvSpPr>
        <dsp:cNvPr id="0" name=""/>
        <dsp:cNvSpPr/>
      </dsp:nvSpPr>
      <dsp:spPr>
        <a:xfrm>
          <a:off x="1969991" y="3206830"/>
          <a:ext cx="1398628" cy="6993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800" kern="1200" dirty="0">
              <a:latin typeface="+mn-lt"/>
              <a:ea typeface="Times New Roman" charset="0"/>
              <a:cs typeface="Times New Roman" charset="0"/>
            </a:rPr>
            <a:t>Older children + adults	</a:t>
          </a:r>
          <a:endParaRPr lang="en-US" sz="1800" kern="1200" dirty="0"/>
        </a:p>
      </dsp:txBody>
      <dsp:txXfrm>
        <a:off x="1990473" y="3227312"/>
        <a:ext cx="1357664" cy="658350"/>
      </dsp:txXfrm>
    </dsp:sp>
    <dsp:sp modelId="{B676EDF6-B1E1-A149-B748-0298936D5295}">
      <dsp:nvSpPr>
        <dsp:cNvPr id="0" name=""/>
        <dsp:cNvSpPr/>
      </dsp:nvSpPr>
      <dsp:spPr>
        <a:xfrm>
          <a:off x="3368620" y="3546927"/>
          <a:ext cx="559451" cy="19119"/>
        </a:xfrm>
        <a:custGeom>
          <a:avLst/>
          <a:gdLst/>
          <a:ahLst/>
          <a:cxnLst/>
          <a:rect l="0" t="0" r="0" b="0"/>
          <a:pathLst>
            <a:path>
              <a:moveTo>
                <a:pt x="0" y="9559"/>
              </a:moveTo>
              <a:lnTo>
                <a:pt x="559451" y="955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>
            <a:latin typeface="+mn-lt"/>
          </a:endParaRPr>
        </a:p>
      </dsp:txBody>
      <dsp:txXfrm>
        <a:off x="3634359" y="3542501"/>
        <a:ext cx="27972" cy="27972"/>
      </dsp:txXfrm>
    </dsp:sp>
    <dsp:sp modelId="{79D09668-0F4B-9849-A0E3-9F8D0C8A8778}">
      <dsp:nvSpPr>
        <dsp:cNvPr id="0" name=""/>
        <dsp:cNvSpPr/>
      </dsp:nvSpPr>
      <dsp:spPr>
        <a:xfrm>
          <a:off x="3928071" y="3206830"/>
          <a:ext cx="1398628" cy="6993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kern="1200" dirty="0">
              <a:latin typeface="+mn-lt"/>
              <a:ea typeface="Times New Roman" charset="0"/>
              <a:cs typeface="Times New Roman" charset="0"/>
            </a:rPr>
            <a:t>asymptomatic</a:t>
          </a:r>
          <a:endParaRPr lang="en-US" altLang="en-US" sz="1800" kern="1200" dirty="0">
            <a:latin typeface="+mn-lt"/>
            <a:ea typeface="Times New Roman" charset="0"/>
            <a:cs typeface="Times New Roman" charset="0"/>
          </a:endParaRPr>
        </a:p>
      </dsp:txBody>
      <dsp:txXfrm>
        <a:off x="3948553" y="3227312"/>
        <a:ext cx="1357664" cy="658350"/>
      </dsp:txXfrm>
    </dsp:sp>
    <dsp:sp modelId="{E345C3CB-229C-4A23-AB50-21D4AD89CA92}">
      <dsp:nvSpPr>
        <dsp:cNvPr id="0" name=""/>
        <dsp:cNvSpPr/>
      </dsp:nvSpPr>
      <dsp:spPr>
        <a:xfrm rot="3447779">
          <a:off x="1170179" y="3932187"/>
          <a:ext cx="1040173" cy="19119"/>
        </a:xfrm>
        <a:custGeom>
          <a:avLst/>
          <a:gdLst/>
          <a:ahLst/>
          <a:cxnLst/>
          <a:rect l="0" t="0" r="0" b="0"/>
          <a:pathLst>
            <a:path>
              <a:moveTo>
                <a:pt x="0" y="9559"/>
              </a:moveTo>
              <a:lnTo>
                <a:pt x="1040173" y="955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64261" y="3915742"/>
        <a:ext cx="52008" cy="52008"/>
      </dsp:txXfrm>
    </dsp:sp>
    <dsp:sp modelId="{22F00333-FC7A-4D02-AEA8-46CB57185BE2}">
      <dsp:nvSpPr>
        <dsp:cNvPr id="0" name=""/>
        <dsp:cNvSpPr/>
      </dsp:nvSpPr>
      <dsp:spPr>
        <a:xfrm>
          <a:off x="1969991" y="4030545"/>
          <a:ext cx="1398628" cy="6993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800" kern="1200" dirty="0">
              <a:latin typeface="+mn-lt"/>
              <a:ea typeface="Times New Roman" charset="0"/>
              <a:cs typeface="Times New Roman" charset="0"/>
            </a:rPr>
            <a:t>Low Immune hosts	</a:t>
          </a:r>
        </a:p>
      </dsp:txBody>
      <dsp:txXfrm>
        <a:off x="1990473" y="4051027"/>
        <a:ext cx="1357664" cy="658350"/>
      </dsp:txXfrm>
    </dsp:sp>
    <dsp:sp modelId="{AFDD1629-76B4-B448-B395-3D1059E5A439}">
      <dsp:nvSpPr>
        <dsp:cNvPr id="0" name=""/>
        <dsp:cNvSpPr/>
      </dsp:nvSpPr>
      <dsp:spPr>
        <a:xfrm>
          <a:off x="3368620" y="4370642"/>
          <a:ext cx="559451" cy="19119"/>
        </a:xfrm>
        <a:custGeom>
          <a:avLst/>
          <a:gdLst/>
          <a:ahLst/>
          <a:cxnLst/>
          <a:rect l="0" t="0" r="0" b="0"/>
          <a:pathLst>
            <a:path>
              <a:moveTo>
                <a:pt x="0" y="9559"/>
              </a:moveTo>
              <a:lnTo>
                <a:pt x="559451" y="955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>
            <a:latin typeface="+mn-lt"/>
          </a:endParaRPr>
        </a:p>
      </dsp:txBody>
      <dsp:txXfrm>
        <a:off x="3634359" y="4366216"/>
        <a:ext cx="27972" cy="27972"/>
      </dsp:txXfrm>
    </dsp:sp>
    <dsp:sp modelId="{6798EAE7-70D1-824F-A3D7-401EAF7C973C}">
      <dsp:nvSpPr>
        <dsp:cNvPr id="0" name=""/>
        <dsp:cNvSpPr/>
      </dsp:nvSpPr>
      <dsp:spPr>
        <a:xfrm>
          <a:off x="3928071" y="4011041"/>
          <a:ext cx="1398628" cy="73832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en-US" sz="2000" kern="1200" dirty="0">
            <a:latin typeface="+mn-lt"/>
            <a:ea typeface="Times New Roman" charset="0"/>
            <a:cs typeface="Times New Roman" charset="0"/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en-US" sz="2000" kern="1200" dirty="0">
              <a:latin typeface="+mn-lt"/>
              <a:ea typeface="Times New Roman" charset="0"/>
              <a:cs typeface="Times New Roman" charset="0"/>
            </a:rPr>
            <a:t>chronic diarrhea </a:t>
          </a:r>
          <a:endParaRPr lang="en-US" sz="2000" kern="1200" dirty="0"/>
        </a:p>
        <a:p>
          <a:pPr marL="0"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en-US" sz="2400" kern="1200" dirty="0">
            <a:latin typeface="+mn-lt"/>
            <a:ea typeface="Times New Roman" charset="0"/>
            <a:cs typeface="Times New Roman" charset="0"/>
          </a:endParaRPr>
        </a:p>
      </dsp:txBody>
      <dsp:txXfrm>
        <a:off x="3949696" y="4032666"/>
        <a:ext cx="1355378" cy="695071"/>
      </dsp:txXfrm>
    </dsp:sp>
    <dsp:sp modelId="{242F9D02-1928-5642-AC7C-5B9078A21E87}">
      <dsp:nvSpPr>
        <dsp:cNvPr id="0" name=""/>
        <dsp:cNvSpPr/>
      </dsp:nvSpPr>
      <dsp:spPr>
        <a:xfrm>
          <a:off x="11912" y="4876855"/>
          <a:ext cx="1398628" cy="10174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000" kern="1200" dirty="0">
              <a:latin typeface="+mn-lt"/>
              <a:ea typeface="Times New Roman" charset="0"/>
              <a:cs typeface="Times New Roman" charset="0"/>
            </a:rPr>
            <a:t>Extra-intestinal</a:t>
          </a:r>
          <a:r>
            <a:rPr lang="en-US" altLang="en-US" sz="2000" kern="1200" baseline="3000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6</a:t>
          </a:r>
          <a:r>
            <a:rPr lang="en-US" altLang="en-US" sz="2000" kern="1200" dirty="0">
              <a:latin typeface="+mn-lt"/>
              <a:ea typeface="Times New Roman" charset="0"/>
              <a:cs typeface="Times New Roman" charset="0"/>
            </a:rPr>
            <a:t> infection:</a:t>
          </a:r>
          <a:endParaRPr lang="ar-SA" altLang="en-US" sz="2000" kern="1200" dirty="0">
            <a:latin typeface="+mn-lt"/>
            <a:ea typeface="Times New Roman" charset="0"/>
            <a:cs typeface="Times New Roman" charset="0"/>
          </a:endParaRPr>
        </a:p>
      </dsp:txBody>
      <dsp:txXfrm>
        <a:off x="41711" y="4906654"/>
        <a:ext cx="1339030" cy="957806"/>
      </dsp:txXfrm>
    </dsp:sp>
    <dsp:sp modelId="{D6B99869-5AD4-D848-93B2-833EDE763640}">
      <dsp:nvSpPr>
        <dsp:cNvPr id="0" name=""/>
        <dsp:cNvSpPr/>
      </dsp:nvSpPr>
      <dsp:spPr>
        <a:xfrm>
          <a:off x="1410540" y="5375997"/>
          <a:ext cx="559451" cy="19119"/>
        </a:xfrm>
        <a:custGeom>
          <a:avLst/>
          <a:gdLst/>
          <a:ahLst/>
          <a:cxnLst/>
          <a:rect l="0" t="0" r="0" b="0"/>
          <a:pathLst>
            <a:path>
              <a:moveTo>
                <a:pt x="0" y="9559"/>
              </a:moveTo>
              <a:lnTo>
                <a:pt x="559451" y="955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>
            <a:latin typeface="+mn-lt"/>
          </a:endParaRPr>
        </a:p>
      </dsp:txBody>
      <dsp:txXfrm>
        <a:off x="1676279" y="5371571"/>
        <a:ext cx="27972" cy="27972"/>
      </dsp:txXfrm>
    </dsp:sp>
    <dsp:sp modelId="{6A1F0FF1-D4B5-2A41-955B-C498BEAE3409}">
      <dsp:nvSpPr>
        <dsp:cNvPr id="0" name=""/>
        <dsp:cNvSpPr/>
      </dsp:nvSpPr>
      <dsp:spPr>
        <a:xfrm>
          <a:off x="1969991" y="5035900"/>
          <a:ext cx="1398628" cy="6993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000" kern="1200">
              <a:latin typeface="+mn-lt"/>
              <a:ea typeface="Times New Roman" charset="0"/>
              <a:cs typeface="Times New Roman" charset="0"/>
            </a:rPr>
            <a:t>Encephalitis</a:t>
          </a:r>
          <a:endParaRPr lang="en-US" altLang="en-US" sz="2000" kern="1200" dirty="0">
            <a:latin typeface="+mn-lt"/>
            <a:ea typeface="Times New Roman" charset="0"/>
            <a:cs typeface="Times New Roman" charset="0"/>
          </a:endParaRPr>
        </a:p>
      </dsp:txBody>
      <dsp:txXfrm>
        <a:off x="1990473" y="5056382"/>
        <a:ext cx="1357664" cy="658350"/>
      </dsp:txXfrm>
    </dsp:sp>
    <dsp:sp modelId="{1D1B5F92-98D6-E441-8426-88E9AD952410}">
      <dsp:nvSpPr>
        <dsp:cNvPr id="0" name=""/>
        <dsp:cNvSpPr/>
      </dsp:nvSpPr>
      <dsp:spPr>
        <a:xfrm>
          <a:off x="3368620" y="5375997"/>
          <a:ext cx="559451" cy="19119"/>
        </a:xfrm>
        <a:custGeom>
          <a:avLst/>
          <a:gdLst/>
          <a:ahLst/>
          <a:cxnLst/>
          <a:rect l="0" t="0" r="0" b="0"/>
          <a:pathLst>
            <a:path>
              <a:moveTo>
                <a:pt x="0" y="9559"/>
              </a:moveTo>
              <a:lnTo>
                <a:pt x="559451" y="955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>
            <a:latin typeface="+mn-lt"/>
          </a:endParaRPr>
        </a:p>
      </dsp:txBody>
      <dsp:txXfrm>
        <a:off x="3634359" y="5371571"/>
        <a:ext cx="27972" cy="27972"/>
      </dsp:txXfrm>
    </dsp:sp>
    <dsp:sp modelId="{980522E2-99B7-5149-8AC4-C79A733020F4}">
      <dsp:nvSpPr>
        <dsp:cNvPr id="0" name=""/>
        <dsp:cNvSpPr/>
      </dsp:nvSpPr>
      <dsp:spPr>
        <a:xfrm>
          <a:off x="3928071" y="4854260"/>
          <a:ext cx="1398628" cy="106259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000" kern="1200" dirty="0">
              <a:latin typeface="+mn-lt"/>
              <a:ea typeface="Times New Roman" charset="0"/>
              <a:cs typeface="Times New Roman" charset="0"/>
            </a:rPr>
            <a:t> small number of cases. </a:t>
          </a:r>
        </a:p>
      </dsp:txBody>
      <dsp:txXfrm>
        <a:off x="3959193" y="4885382"/>
        <a:ext cx="1336384" cy="1000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53F11-2F7E-4D2D-99FA-663E58A892B7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3042D-4D00-4C37-9F90-B8D89016A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12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EE487-FEE8-4C03-953F-42506F938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B6A8F0-6253-4EE4-A557-FC39DC0119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8541C-2C30-471E-9DDB-80EECFC22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12/7/2017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48E2C-A2C5-42D2-8872-C99D6A529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B46A7-D117-4B5B-9F28-95E9D8A91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431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A6E4D-E6EF-4B15-A091-B0BD235A4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0DEB8A-2104-4EE0-8565-0198596A8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FF9C7-0729-4082-BE5D-28B8A87A2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15C5D-F5F0-4612-8ADC-59101C584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2F012-EDB7-45E0-8394-18DE28207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736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BD7806-12FE-4F5F-BE59-54192E70FF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FCEB49-3958-4CCA-A779-72A895C65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CE333-D839-46AE-9654-9647AE3DB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F5AFA-E4C2-4079-8F72-8A765193F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A8892-A083-4571-BFA4-5643F6D25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083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3078F-F1B2-4556-9170-2D0CBAB9A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48954-6A81-41C6-A04F-A59E18EC1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8C377-B7C2-4062-882B-02408DF0F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7D246-1AF0-42C8-AC02-B3A80B6C3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977DE-E876-4219-BF44-33E4AF342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084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B5754-CF6C-4A4D-8865-BF1E126F3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DEE2A-B077-4A8F-AA82-A0F999FF1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C7CC5-FDEC-4B47-82FC-41889ABFA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12/7/2017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8731A-F93A-41CD-B48F-90988BCD0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6D0F7-3918-41A4-908D-C5C1CD156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446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0C500-7B41-484B-9508-147EAF436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55293-0C27-4D0B-9605-B1AB2B9D79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572FE5-6F6B-4DD1-8C77-85660AA2EF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98DC7E-8FA3-4F95-88DA-089562931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405659-F190-440D-AAE6-858681CFB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0CE518-90FB-4424-A29C-1F1ABE1E7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1240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E64CE-6E7A-48E1-8FDC-4561158F3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37A48-8B3D-4E20-A352-17EDC11EE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45464C-48C6-4AB2-94A3-B43B6317CC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99FC64-ED77-4BD0-B5B4-5904903CC7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484209-D9C2-4E6F-A710-9FE61D48B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7E3A0F-82A1-4936-8747-5EB21579D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984429-231A-4AD2-B98B-046B3C871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8968F1-D2B3-4B52-B356-1FBC241F5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7125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E0EC1-4611-4C6B-AA47-DC250E99B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B5D828-283B-49BB-9194-815807C7E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656FD7-81EF-463E-994C-DE056CD3D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7CD922-202A-4BBF-8FA2-E2D05EB39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164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107F77-8396-45B6-B6B3-809EA18E9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229076-B574-4DF7-8DFF-32D18D39E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D1499A-276A-490F-9190-AA8F9A2E2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7319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A9F48-3660-4094-8436-BB4E3A368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EBEA1-BD5E-47CA-BFA7-7A66A0E26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3C3659-89B9-4078-8CCF-5FEB4862F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8CAA12-1BF5-4C7A-9AD1-3790C1873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97DCA-EE76-480B-A505-E609EA073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9F6E70-8175-4083-B4C5-C5ACE8124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3586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FECA7-99F7-4118-BEC8-3094599D0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C12C78-5570-4841-B60D-EEEE3BE2E2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79E6C1-F09F-4468-92D5-A13719AAA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1D4862-EB00-4D9C-8F6D-9EE1147E4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0C2FC-B6DB-467C-9B60-C6B4ECEA6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B23FB9-8BCA-4ADA-8921-319629CDC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522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C749B0-1043-41C6-80D9-F3CF73F69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2C3B7-5A8A-4EB3-9593-0739A6BAF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C5636-6F99-4292-AC2F-3D7B1375E5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12/7/2017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95796-9304-4B1A-9FDD-9B423E16D6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E1AA1-8F8A-48FD-B621-9DC60152C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89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docs.google.com/presentation/d/10zRUawfvoXG_BGXBh6f9W2NeRSSfW6Q_zW9VhGQtK_Q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DFFECE9C-A2FE-4C10-B189-FC1599107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2320" y="6154"/>
            <a:ext cx="2889680" cy="1643319"/>
          </a:xfrm>
          <a:prstGeom prst="rect">
            <a:avLst/>
          </a:prstGeom>
        </p:spPr>
      </p:pic>
      <p:pic>
        <p:nvPicPr>
          <p:cNvPr id="25" name="صورة 2">
            <a:extLst>
              <a:ext uri="{FF2B5EF4-FFF2-40B4-BE49-F238E27FC236}">
                <a16:creationId xmlns:a16="http://schemas.microsoft.com/office/drawing/2014/main" id="{456DF3F2-9714-4DE6-AF9B-FE175EC1C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4101"/>
            <a:ext cx="2057400" cy="178357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57A4952-C7BB-4B44-8C85-34B8EAA20AAA}"/>
              </a:ext>
            </a:extLst>
          </p:cNvPr>
          <p:cNvSpPr/>
          <p:nvPr/>
        </p:nvSpPr>
        <p:spPr>
          <a:xfrm>
            <a:off x="2856778" y="3995973"/>
            <a:ext cx="58144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LECTURE: </a:t>
            </a:r>
            <a:r>
              <a:rPr lang="en-US" sz="3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Viral Gastroenteritis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4EE7AC-43A8-4FFC-B43D-0EF274A12D56}"/>
              </a:ext>
            </a:extLst>
          </p:cNvPr>
          <p:cNvSpPr txBox="1"/>
          <p:nvPr/>
        </p:nvSpPr>
        <p:spPr>
          <a:xfrm>
            <a:off x="109983" y="5350079"/>
            <a:ext cx="2348120" cy="132343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indent="-342900">
              <a:buSzPct val="96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Important</a:t>
            </a:r>
          </a:p>
          <a:p>
            <a:pPr indent="-342900">
              <a:buSzPct val="96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Doctor’s notes </a:t>
            </a:r>
          </a:p>
          <a:p>
            <a:pPr indent="-342900">
              <a:buSzPct val="96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Extra explanation</a:t>
            </a:r>
          </a:p>
          <a:p>
            <a:pPr indent="-342900">
              <a:buSzPct val="96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7030A0"/>
                </a:solidFill>
              </a:rPr>
              <a:t>Only F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or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only 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58A09-01A1-4910-A22E-172E6B5F615A}"/>
              </a:ext>
            </a:extLst>
          </p:cNvPr>
          <p:cNvSpPr txBox="1"/>
          <p:nvPr/>
        </p:nvSpPr>
        <p:spPr>
          <a:xfrm>
            <a:off x="4926627" y="4720699"/>
            <a:ext cx="2338743" cy="52322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chemeClr val="accent5">
                    <a:lumMod val="75000"/>
                  </a:schemeClr>
                </a:solidFill>
                <a:hlinkClick r:id="rId4"/>
              </a:rPr>
              <a:t>Editing File </a:t>
            </a:r>
            <a:endParaRPr lang="en-US" sz="28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AutoShape 2" descr="https://mail.google.com/mail/u/0/?ui=2&amp;ik=c99fa0b050&amp;view=fimg&amp;th=15ee8b92b0110c05&amp;attid=0.1.1&amp;disp=emb&amp;attbid=ANGjdJ8eiXo8W8QW4DU3t3sdOf9QhsfwIWfRR8vUqmg3ktvy5gpT6xOt-tjjb3QqSWvcPNdCBS7MKM_Ok2earQjkEAkaxluAIXl_K0TCmJE4oOXm-lJ2060c6a0Ew4c&amp;sz=w1576-h1398&amp;ats=1507143010290&amp;rm=15ee8b92b0110c05&amp;zw&amp;atsh=1">
            <a:extLst>
              <a:ext uri="{FF2B5EF4-FFF2-40B4-BE49-F238E27FC236}">
                <a16:creationId xmlns:a16="http://schemas.microsoft.com/office/drawing/2014/main" id="{2FF0453A-566C-44FF-8747-E21D19657D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43150" y="100013"/>
            <a:ext cx="7505700" cy="665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40622-7D11-4BB5-B4B5-D9D60AD253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6424">
            <a:off x="7523257" y="2459331"/>
            <a:ext cx="1566939" cy="138883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7074DD-87E6-47E2-8D66-8C294443ABAC}"/>
              </a:ext>
            </a:extLst>
          </p:cNvPr>
          <p:cNvCxnSpPr/>
          <p:nvPr/>
        </p:nvCxnSpPr>
        <p:spPr>
          <a:xfrm>
            <a:off x="1762539" y="3885270"/>
            <a:ext cx="8984621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78A3197-437E-42E8-BD1F-C226F81AC103}"/>
              </a:ext>
            </a:extLst>
          </p:cNvPr>
          <p:cNvSpPr/>
          <p:nvPr/>
        </p:nvSpPr>
        <p:spPr>
          <a:xfrm>
            <a:off x="7265370" y="6011799"/>
            <a:ext cx="4816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u="sng" dirty="0">
                <a:solidFill>
                  <a:schemeClr val="accent1"/>
                </a:solidFill>
              </a:rPr>
              <a:t>"</a:t>
            </a:r>
            <a:r>
              <a:rPr lang="ar-SA" b="1" u="sng" dirty="0">
                <a:solidFill>
                  <a:schemeClr val="accent1"/>
                </a:solidFill>
              </a:rPr>
              <a:t>لا حول ولا قوة إلا بالله العلي العظيم</a:t>
            </a:r>
            <a:r>
              <a:rPr lang="ar-SA" b="1" dirty="0">
                <a:solidFill>
                  <a:schemeClr val="accent1"/>
                </a:solidFill>
              </a:rPr>
              <a:t>" </a:t>
            </a:r>
            <a:r>
              <a:rPr lang="ar-SA" b="1" dirty="0"/>
              <a:t>وتقال هذه الجملة إذا داهم الإنسان أمر عظيم لا يستطيعه ، أو يصعب عليه القيام به .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BF91CB-ED92-414E-AF4C-9098E9A4B2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5954" y="302611"/>
            <a:ext cx="3668503" cy="35357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028634-0419-4555-8C05-A8662DC51D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5381" y="2755330"/>
            <a:ext cx="177208" cy="1772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1F51F7-BAB0-473A-9F53-5E35AB50C2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0541" y="2887520"/>
            <a:ext cx="208707" cy="2087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6B7F3CF-DFCB-4F4C-A8E4-A6CD56D1F1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 flipV="1">
            <a:off x="5918792" y="2742821"/>
            <a:ext cx="177208" cy="17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81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AF79385-28A3-4A0B-A555-6E149360095E}"/>
              </a:ext>
            </a:extLst>
          </p:cNvPr>
          <p:cNvCxnSpPr/>
          <p:nvPr/>
        </p:nvCxnSpPr>
        <p:spPr>
          <a:xfrm>
            <a:off x="0" y="6082747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240814" y="368357"/>
            <a:ext cx="10515600" cy="721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n w="0"/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Lab Diagnosis: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2506" y="1000398"/>
            <a:ext cx="94556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/>
              <a:t>Sample: </a:t>
            </a:r>
            <a:r>
              <a:rPr lang="en-US" sz="2000" dirty="0"/>
              <a:t>stool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FF0000"/>
                </a:solidFill>
              </a:rPr>
              <a:t>Immunoassay</a:t>
            </a:r>
            <a:r>
              <a:rPr lang="en-US" sz="2000" dirty="0"/>
              <a:t> (most used):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ELISA</a:t>
            </a:r>
            <a:r>
              <a:rPr lang="en-US" sz="2000" dirty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0000"/>
                </a:solidFill>
              </a:rPr>
              <a:t>Immunochromatography</a:t>
            </a:r>
            <a:r>
              <a:rPr lang="en-US" sz="2000" dirty="0">
                <a:solidFill>
                  <a:srgbClr val="FF0000"/>
                </a:solidFill>
              </a:rPr>
              <a:t> &amp; latex agglutination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EM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Gel electrophoresis</a:t>
            </a:r>
            <a:r>
              <a:rPr lang="en-US" sz="2000" baseline="30000" dirty="0">
                <a:solidFill>
                  <a:schemeClr val="accent1">
                    <a:lumMod val="75000"/>
                  </a:schemeClr>
                </a:solidFill>
              </a:rPr>
              <a:t>7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RT-PCR</a:t>
            </a:r>
            <a:r>
              <a:rPr lang="en-US" sz="2000" baseline="30000" dirty="0">
                <a:solidFill>
                  <a:schemeClr val="accent2"/>
                </a:solidFill>
              </a:rPr>
              <a:t>8</a:t>
            </a:r>
            <a:endParaRPr lang="en-US" sz="2000" dirty="0">
              <a:solidFill>
                <a:schemeClr val="accent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Cell culture  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10" y="833600"/>
            <a:ext cx="2919984" cy="15118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86167" y="2464058"/>
            <a:ext cx="3306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Immunochromatography</a:t>
            </a:r>
            <a:r>
              <a:rPr lang="en-US" dirty="0"/>
              <a:t> assay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40814" y="3395765"/>
            <a:ext cx="10515600" cy="721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n w="0"/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Management:</a:t>
            </a:r>
          </a:p>
        </p:txBody>
      </p:sp>
      <p:sp>
        <p:nvSpPr>
          <p:cNvPr id="9" name="Rectangle 8"/>
          <p:cNvSpPr/>
          <p:nvPr/>
        </p:nvSpPr>
        <p:spPr>
          <a:xfrm>
            <a:off x="592506" y="3935526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/>
              <a:t>Treatment</a:t>
            </a:r>
            <a:r>
              <a:rPr lang="en-US" sz="2000" dirty="0"/>
              <a:t>: Self-limiting  and rehydration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/>
              <a:t>Prevention: </a:t>
            </a:r>
            <a:r>
              <a:rPr lang="en-US" sz="2000" dirty="0"/>
              <a:t>Sanitation &amp; hygiene measures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/>
              <a:t>Vaccine</a:t>
            </a:r>
            <a:r>
              <a:rPr lang="en-US" sz="2000" dirty="0"/>
              <a:t>: </a:t>
            </a:r>
            <a:r>
              <a:rPr lang="en-US" sz="2000" dirty="0">
                <a:solidFill>
                  <a:srgbClr val="FF0000"/>
                </a:solidFill>
              </a:rPr>
              <a:t>live attenuated vaccine oral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 err="1">
                <a:solidFill>
                  <a:srgbClr val="0070C0"/>
                </a:solidFill>
              </a:rPr>
              <a:t>Rotashield</a:t>
            </a:r>
            <a:r>
              <a:rPr lang="en-US" sz="2000" dirty="0">
                <a:solidFill>
                  <a:srgbClr val="0070C0"/>
                </a:solidFill>
              </a:rPr>
              <a:t> (withdrawn)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 err="1"/>
              <a:t>Rotarix</a:t>
            </a:r>
            <a:endParaRPr lang="en-US" sz="2000" dirty="0"/>
          </a:p>
          <a:p>
            <a:pPr marL="742950" lvl="1" indent="-285750">
              <a:buFont typeface="Arial" charset="0"/>
              <a:buChar char="•"/>
            </a:pPr>
            <a:r>
              <a:rPr lang="en-US" sz="2000" dirty="0" err="1">
                <a:solidFill>
                  <a:srgbClr val="FF0000"/>
                </a:solidFill>
              </a:rPr>
              <a:t>RotaTeq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0814" y="6082747"/>
            <a:ext cx="9687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30000" dirty="0">
                <a:solidFill>
                  <a:schemeClr val="accent1">
                    <a:lumMod val="75000"/>
                  </a:schemeClr>
                </a:solidFill>
              </a:rPr>
              <a:t>7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For typing and grouping of the virus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600" baseline="30000" dirty="0">
                <a:solidFill>
                  <a:schemeClr val="accent1">
                    <a:lumMod val="75000"/>
                  </a:schemeClr>
                </a:solidFill>
              </a:rPr>
              <a:t>8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Reverse Transcription Polymerase Chain Reaction (Another way or typing more sensitive than gel electrophoresis)</a:t>
            </a:r>
            <a:endParaRPr lang="en-US" sz="1600" baseline="30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710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0475" y="53699"/>
            <a:ext cx="10515600" cy="721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n w="0"/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Enteric Adenovirus: </a:t>
            </a:r>
            <a:r>
              <a:rPr lang="en-US" sz="1600" b="1" dirty="0">
                <a:ln w="0"/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(second most common cause of viral GE)</a:t>
            </a:r>
            <a:endParaRPr lang="en-US" sz="2400" b="1" dirty="0">
              <a:ln w="0"/>
              <a:solidFill>
                <a:schemeClr val="accent1">
                  <a:lumMod val="50000"/>
                </a:schemeClr>
              </a:solidFill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218" y="775252"/>
            <a:ext cx="2400124" cy="1306734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DF1284D-3FE2-44D9-A6B0-522D0D6E1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611398"/>
              </p:ext>
            </p:extLst>
          </p:nvPr>
        </p:nvGraphicFramePr>
        <p:xfrm>
          <a:off x="377444" y="662352"/>
          <a:ext cx="9435774" cy="5852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1257">
                  <a:extLst>
                    <a:ext uri="{9D8B030D-6E8A-4147-A177-3AD203B41FA5}">
                      <a16:colId xmlns:a16="http://schemas.microsoft.com/office/drawing/2014/main" val="1772749607"/>
                    </a:ext>
                  </a:extLst>
                </a:gridCol>
                <a:gridCol w="1714001">
                  <a:extLst>
                    <a:ext uri="{9D8B030D-6E8A-4147-A177-3AD203B41FA5}">
                      <a16:colId xmlns:a16="http://schemas.microsoft.com/office/drawing/2014/main" val="3929413468"/>
                    </a:ext>
                  </a:extLst>
                </a:gridCol>
                <a:gridCol w="1572629">
                  <a:extLst>
                    <a:ext uri="{9D8B030D-6E8A-4147-A177-3AD203B41FA5}">
                      <a16:colId xmlns:a16="http://schemas.microsoft.com/office/drawing/2014/main" val="1699085064"/>
                    </a:ext>
                  </a:extLst>
                </a:gridCol>
                <a:gridCol w="1572629">
                  <a:extLst>
                    <a:ext uri="{9D8B030D-6E8A-4147-A177-3AD203B41FA5}">
                      <a16:colId xmlns:a16="http://schemas.microsoft.com/office/drawing/2014/main" val="1179627374"/>
                    </a:ext>
                  </a:extLst>
                </a:gridCol>
                <a:gridCol w="3145258">
                  <a:extLst>
                    <a:ext uri="{9D8B030D-6E8A-4147-A177-3AD203B41FA5}">
                      <a16:colId xmlns:a16="http://schemas.microsoft.com/office/drawing/2014/main" val="1233947335"/>
                    </a:ext>
                  </a:extLst>
                </a:gridCol>
              </a:tblGrid>
              <a:tr h="3487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Family: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Adenoviridae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538925"/>
                  </a:ext>
                </a:extLst>
              </a:tr>
              <a:tr h="11334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Description:</a:t>
                      </a:r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285750" lvl="0" indent="-285750">
                        <a:buFont typeface="Arial" charset="0"/>
                        <a:buChar char="•"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Non-enveloped</a:t>
                      </a:r>
                    </a:p>
                    <a:p>
                      <a:pPr marL="285750" lvl="0" indent="-285750">
                        <a:buFont typeface="Arial" charset="0"/>
                        <a:buChar char="•"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icosahedral capsid</a:t>
                      </a:r>
                    </a:p>
                    <a:p>
                      <a:pPr marL="285750" lvl="0" indent="-285750">
                        <a:buFont typeface="Arial" charset="0"/>
                        <a:buChar char="•"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ds-DNA</a:t>
                      </a:r>
                    </a:p>
                    <a:p>
                      <a:pPr marL="285750" lvl="0" indent="-285750">
                        <a:buFont typeface="Arial" charset="0"/>
                        <a:buChar char="•"/>
                      </a:pPr>
                      <a:r>
                        <a:rPr lang="en-US" sz="1800" dirty="0"/>
                        <a:t>Only a virus with a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fiber</a:t>
                      </a:r>
                      <a:r>
                        <a:rPr lang="en-US" sz="1800" dirty="0"/>
                        <a:t> protruding from each of the vertices of the capsid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027442"/>
                  </a:ext>
                </a:extLst>
              </a:tr>
              <a:tr h="11334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Fiber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lvl="0" indent="0">
                        <a:buFont typeface="Arial" charset="0"/>
                        <a:buNone/>
                      </a:pPr>
                      <a:r>
                        <a:rPr lang="en-US" sz="1800" dirty="0"/>
                        <a:t> Is</a:t>
                      </a:r>
                      <a:r>
                        <a:rPr lang="en-US" sz="1800" baseline="0" dirty="0"/>
                        <a:t> important for:</a:t>
                      </a:r>
                      <a:endParaRPr lang="en-US" sz="1800" dirty="0"/>
                    </a:p>
                    <a:p>
                      <a:pPr marL="285750" lvl="0" indent="-285750">
                        <a:buFont typeface="Arial" charset="0"/>
                        <a:buChar char="•"/>
                      </a:pPr>
                      <a:r>
                        <a:rPr lang="en-US" sz="1800" dirty="0"/>
                        <a:t>Attachment	</a:t>
                      </a:r>
                    </a:p>
                    <a:p>
                      <a:pPr marL="285750" lvl="0" indent="-285750">
                        <a:buFont typeface="Arial" charset="0"/>
                        <a:buChar char="•"/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</a:rPr>
                        <a:t>Hemagglutinin</a:t>
                      </a:r>
                    </a:p>
                    <a:p>
                      <a:pPr marL="285750" lvl="0" indent="-285750">
                        <a:buFont typeface="Arial" charset="0"/>
                        <a:buChar char="•"/>
                      </a:pPr>
                      <a:r>
                        <a:rPr lang="en-US" sz="1800" dirty="0"/>
                        <a:t>Type-specific Ag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321334"/>
                  </a:ext>
                </a:extLst>
              </a:tr>
              <a:tr h="348739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dirty="0"/>
                        <a:t>Classification: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475944"/>
                  </a:ext>
                </a:extLst>
              </a:tr>
              <a:tr h="34873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/>
                        <a:t>Adenovirus</a:t>
                      </a:r>
                      <a:endParaRPr lang="de-DE" sz="18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de-DE" sz="1800" dirty="0"/>
                        <a:t>Enteric adenoviruses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157568"/>
                  </a:ext>
                </a:extLst>
              </a:tr>
              <a:tr h="871848">
                <a:tc gridSpan="3">
                  <a:txBody>
                    <a:bodyPr/>
                    <a:lstStyle/>
                    <a:p>
                      <a:pPr marL="285750" lvl="0" indent="-285750">
                        <a:buFont typeface="Arial" charset="0"/>
                        <a:buChar char="•"/>
                      </a:pPr>
                      <a:r>
                        <a:rPr lang="de-DE" sz="1800" dirty="0">
                          <a:solidFill>
                            <a:srgbClr val="0070C0"/>
                          </a:solidFill>
                        </a:rPr>
                        <a:t>6 subgenera[A-F]  </a:t>
                      </a:r>
                      <a:r>
                        <a:rPr lang="de-DE" sz="1800" dirty="0"/>
                        <a:t>/  </a:t>
                      </a:r>
                      <a:r>
                        <a:rPr lang="de-DE" sz="1800" dirty="0">
                          <a:solidFill>
                            <a:srgbClr val="7030A0"/>
                          </a:solidFill>
                        </a:rPr>
                        <a:t>7 subgenera[A-G]</a:t>
                      </a:r>
                    </a:p>
                    <a:p>
                      <a:pPr marL="285750" lvl="0" indent="-285750">
                        <a:buFont typeface="Arial" charset="0"/>
                        <a:buChar char="•"/>
                      </a:pPr>
                      <a:r>
                        <a:rPr lang="de-DE" sz="1800" dirty="0">
                          <a:solidFill>
                            <a:srgbClr val="0070C0"/>
                          </a:solidFill>
                        </a:rPr>
                        <a:t>51  serotypes   </a:t>
                      </a:r>
                      <a:r>
                        <a:rPr lang="de-DE" sz="1800" dirty="0"/>
                        <a:t>/    </a:t>
                      </a:r>
                      <a:r>
                        <a:rPr lang="de-DE" sz="1800" dirty="0">
                          <a:solidFill>
                            <a:srgbClr val="7030A0"/>
                          </a:solidFill>
                        </a:rPr>
                        <a:t>&gt; 50 serotypes</a:t>
                      </a:r>
                    </a:p>
                    <a:p>
                      <a:pPr marL="285750" lvl="0" indent="-285750">
                        <a:buFont typeface="Arial" charset="0"/>
                        <a:buChar char="•"/>
                      </a:pPr>
                      <a:r>
                        <a:rPr lang="de-DE" sz="1800" dirty="0"/>
                        <a:t>Grow in C/C</a:t>
                      </a:r>
                      <a:endParaRPr lang="de-DE" sz="18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5750" lvl="0" indent="-285750">
                        <a:buFont typeface="Arial" charset="0"/>
                        <a:buChar char="•"/>
                      </a:pPr>
                      <a:r>
                        <a:rPr lang="de-DE" sz="1800" dirty="0">
                          <a:solidFill>
                            <a:srgbClr val="FF0000"/>
                          </a:solidFill>
                        </a:rPr>
                        <a:t>Subgenus F	                                                                         </a:t>
                      </a:r>
                    </a:p>
                    <a:p>
                      <a:pPr marL="285750" lvl="0" indent="-285750">
                        <a:buFont typeface="Arial" charset="0"/>
                        <a:buChar char="•"/>
                      </a:pPr>
                      <a:r>
                        <a:rPr lang="de-DE" sz="1800" dirty="0">
                          <a:solidFill>
                            <a:srgbClr val="FF0000"/>
                          </a:solidFill>
                        </a:rPr>
                        <a:t>40 &amp; 41 serotypes 	 </a:t>
                      </a:r>
                    </a:p>
                    <a:p>
                      <a:pPr marL="285750" lvl="0" indent="-285750">
                        <a:buFont typeface="Arial" charset="0"/>
                        <a:buChar char="•"/>
                      </a:pPr>
                      <a:r>
                        <a:rPr lang="de-DE" sz="1800" dirty="0">
                          <a:solidFill>
                            <a:srgbClr val="FF0000"/>
                          </a:solidFill>
                        </a:rPr>
                        <a:t>Fastidious </a:t>
                      </a:r>
                      <a:r>
                        <a:rPr lang="ar-SA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“</a:t>
                      </a:r>
                      <a:r>
                        <a:rPr lang="en-US" sz="18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dosn’t</a:t>
                      </a: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grow in cell culture”</a:t>
                      </a:r>
                      <a:endParaRPr lang="de-DE" sz="1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055649"/>
                  </a:ext>
                </a:extLst>
              </a:tr>
              <a:tr h="348739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Clinical feature: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499663"/>
                  </a:ext>
                </a:extLst>
              </a:tr>
              <a:tr h="348739">
                <a:tc gridSpan="2">
                  <a:txBody>
                    <a:bodyPr/>
                    <a:lstStyle/>
                    <a:p>
                      <a:pPr marL="0" indent="0" algn="l">
                        <a:buFont typeface="Arial" charset="0"/>
                        <a:buNone/>
                      </a:pPr>
                      <a:r>
                        <a:rPr lang="en-US" sz="1800" b="0" dirty="0">
                          <a:solidFill>
                            <a:srgbClr val="FF0000"/>
                          </a:solidFill>
                        </a:rPr>
                        <a:t>Longer IP than rotavirus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l">
                        <a:buFont typeface="Arial" charset="0"/>
                        <a:buNone/>
                      </a:pPr>
                      <a:r>
                        <a:rPr lang="en-US" sz="1800" b="0" dirty="0">
                          <a:solidFill>
                            <a:srgbClr val="FF0000"/>
                          </a:solidFill>
                        </a:rPr>
                        <a:t>Less severe than rotavirus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charset="0"/>
                        <a:buNone/>
                      </a:pPr>
                      <a:r>
                        <a:rPr lang="en-US" sz="1800" b="0" dirty="0">
                          <a:solidFill>
                            <a:srgbClr val="FF0000"/>
                          </a:solidFill>
                        </a:rPr>
                        <a:t>Prolonged illness than rotavirus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095941"/>
                  </a:ext>
                </a:extLst>
              </a:tr>
              <a:tr h="348739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Diagnosis: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398985"/>
                  </a:ext>
                </a:extLst>
              </a:tr>
              <a:tr h="348739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b="0" dirty="0"/>
                        <a:t>Ag detection in stool samples by </a:t>
                      </a:r>
                      <a:r>
                        <a:rPr lang="en-US" sz="1800" b="0" dirty="0">
                          <a:solidFill>
                            <a:srgbClr val="FF0000"/>
                          </a:solidFill>
                        </a:rPr>
                        <a:t>ELISA</a:t>
                      </a:r>
                      <a:r>
                        <a:rPr lang="en-US" sz="1800" b="0" dirty="0"/>
                        <a:t> or Immunochromatography Tech.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436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0089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AF79385-28A3-4A0B-A555-6E149360095E}"/>
              </a:ext>
            </a:extLst>
          </p:cNvPr>
          <p:cNvCxnSpPr/>
          <p:nvPr/>
        </p:nvCxnSpPr>
        <p:spPr>
          <a:xfrm>
            <a:off x="0" y="6265627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240814" y="201413"/>
            <a:ext cx="10515600" cy="721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ln w="0"/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Calciviruses</a:t>
            </a:r>
            <a:r>
              <a:rPr lang="en-US" sz="2400" b="1" dirty="0">
                <a:ln w="0"/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: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04800" y="3452996"/>
            <a:ext cx="10515600" cy="721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n w="0"/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Norovirus (Norwalk virus):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442" y="866888"/>
            <a:ext cx="2489981" cy="2017776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2F58E66-3D36-4DF6-ABF2-790E8AEA81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960193"/>
              </p:ext>
            </p:extLst>
          </p:nvPr>
        </p:nvGraphicFramePr>
        <p:xfrm>
          <a:off x="378105" y="866888"/>
          <a:ext cx="9005046" cy="265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922">
                  <a:extLst>
                    <a:ext uri="{9D8B030D-6E8A-4147-A177-3AD203B41FA5}">
                      <a16:colId xmlns:a16="http://schemas.microsoft.com/office/drawing/2014/main" val="1772749607"/>
                    </a:ext>
                  </a:extLst>
                </a:gridCol>
                <a:gridCol w="3136601">
                  <a:extLst>
                    <a:ext uri="{9D8B030D-6E8A-4147-A177-3AD203B41FA5}">
                      <a16:colId xmlns:a16="http://schemas.microsoft.com/office/drawing/2014/main" val="3929413468"/>
                    </a:ext>
                  </a:extLst>
                </a:gridCol>
                <a:gridCol w="4502523">
                  <a:extLst>
                    <a:ext uri="{9D8B030D-6E8A-4147-A177-3AD203B41FA5}">
                      <a16:colId xmlns:a16="http://schemas.microsoft.com/office/drawing/2014/main" val="1179627374"/>
                    </a:ext>
                  </a:extLst>
                </a:gridCol>
              </a:tblGrid>
              <a:tr h="2762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Family: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Caliciviridae</a:t>
                      </a:r>
                      <a:r>
                        <a:rPr lang="en-US" dirty="0"/>
                        <a:t> [Calyx =cup]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538925"/>
                  </a:ext>
                </a:extLst>
              </a:tr>
              <a:tr h="6906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Description:</a:t>
                      </a:r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lvl="0" indent="-285750">
                        <a:buFont typeface="Arial" charset="0"/>
                        <a:buChar char="•"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Non-enveloped</a:t>
                      </a:r>
                    </a:p>
                    <a:p>
                      <a:pPr marL="285750" lvl="0" indent="-285750">
                        <a:buFont typeface="Arial" charset="0"/>
                        <a:buChar char="•"/>
                      </a:pPr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ss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-RNA with +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ve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polarity</a:t>
                      </a:r>
                    </a:p>
                    <a:p>
                      <a:pPr marL="285750" lvl="0" indent="-285750">
                        <a:buFont typeface="Arial" charset="0"/>
                        <a:buChar char="•"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Icosahedral capsid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027442"/>
                  </a:ext>
                </a:extLst>
              </a:tr>
              <a:tr h="27626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Two morphologic types: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475944"/>
                  </a:ext>
                </a:extLst>
              </a:tr>
              <a:tr h="27626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Typical </a:t>
                      </a:r>
                      <a:r>
                        <a:rPr lang="en-US" dirty="0" err="1"/>
                        <a:t>caliciviruses</a:t>
                      </a:r>
                      <a:r>
                        <a:rPr lang="en-US" dirty="0"/>
                        <a:t> </a:t>
                      </a:r>
                      <a:endParaRPr lang="de-DE" sz="18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dirty="0"/>
                        <a:t>Small Rounded </a:t>
                      </a:r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smooth</a:t>
                      </a:r>
                      <a:r>
                        <a:rPr lang="en-US" dirty="0"/>
                        <a:t> Structured Viruses </a:t>
                      </a:r>
                      <a:endParaRPr lang="de-DE" sz="1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157568"/>
                  </a:ext>
                </a:extLst>
              </a:tr>
              <a:tr h="489290">
                <a:tc gridSpan="2">
                  <a:txBody>
                    <a:bodyPr/>
                    <a:lstStyle/>
                    <a:p>
                      <a:pPr marL="285750" lvl="0" indent="-285750">
                        <a:buFont typeface="Arial" charset="0"/>
                        <a:buChar char="•"/>
                      </a:pPr>
                      <a:r>
                        <a:rPr lang="en-US" dirty="0" err="1"/>
                        <a:t>Sapoviruses</a:t>
                      </a:r>
                      <a:endParaRPr lang="de-DE" sz="18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lvl="0" indent="-285750">
                        <a:buFont typeface="Arial" charset="0"/>
                        <a:buChar char="•"/>
                      </a:pPr>
                      <a:endParaRPr lang="de-DE" sz="18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Arial" charset="0"/>
                        <a:buNone/>
                      </a:pPr>
                      <a:r>
                        <a:rPr lang="en-US" dirty="0"/>
                        <a:t>Noroviruses </a:t>
                      </a:r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(most common cause of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non-bacterial</a:t>
                      </a:r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outbreaks of GE  worldwide)</a:t>
                      </a:r>
                      <a:endParaRPr lang="de-DE" sz="1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055649"/>
                  </a:ext>
                </a:extLst>
              </a:tr>
            </a:tbl>
          </a:graphicData>
        </a:graphic>
      </p:graphicFrame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695ECB30-F0C4-4720-B53F-E1E96FD610D9}"/>
              </a:ext>
            </a:extLst>
          </p:cNvPr>
          <p:cNvCxnSpPr>
            <a:cxnSpLocks/>
          </p:cNvCxnSpPr>
          <p:nvPr/>
        </p:nvCxnSpPr>
        <p:spPr>
          <a:xfrm flipV="1">
            <a:off x="3165231" y="3071369"/>
            <a:ext cx="1814732" cy="742403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E20AEE2-1C47-4731-BA06-D7ABECE8D9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374739"/>
              </p:ext>
            </p:extLst>
          </p:nvPr>
        </p:nvGraphicFramePr>
        <p:xfrm>
          <a:off x="378106" y="4000091"/>
          <a:ext cx="9005046" cy="20826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4413">
                  <a:extLst>
                    <a:ext uri="{9D8B030D-6E8A-4147-A177-3AD203B41FA5}">
                      <a16:colId xmlns:a16="http://schemas.microsoft.com/office/drawing/2014/main" val="639463262"/>
                    </a:ext>
                  </a:extLst>
                </a:gridCol>
                <a:gridCol w="2752996">
                  <a:extLst>
                    <a:ext uri="{9D8B030D-6E8A-4147-A177-3AD203B41FA5}">
                      <a16:colId xmlns:a16="http://schemas.microsoft.com/office/drawing/2014/main" val="919571224"/>
                    </a:ext>
                  </a:extLst>
                </a:gridCol>
                <a:gridCol w="4467637">
                  <a:extLst>
                    <a:ext uri="{9D8B030D-6E8A-4147-A177-3AD203B41FA5}">
                      <a16:colId xmlns:a16="http://schemas.microsoft.com/office/drawing/2014/main" val="2426985184"/>
                    </a:ext>
                  </a:extLst>
                </a:gridCol>
              </a:tblGrid>
              <a:tr h="6655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Epidemiology: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/>
                        <a:t>Fecal-oral route [water,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shellfish</a:t>
                      </a:r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(major</a:t>
                      </a:r>
                      <a:r>
                        <a:rPr lang="en-US" sz="16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source)</a:t>
                      </a:r>
                      <a:r>
                        <a:rPr lang="en-US" dirty="0"/>
                        <a:t>]</a:t>
                      </a:r>
                    </a:p>
                    <a:p>
                      <a:pPr marL="285750" lvl="0" indent="-285750">
                        <a:buFont typeface="Arial" charset="0"/>
                        <a:buChar char="•"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Outbreaks of GE in schools, camps &amp; cruises</a:t>
                      </a:r>
                    </a:p>
                    <a:p>
                      <a:pPr marL="285750" lvl="0" indent="-285750">
                        <a:buFont typeface="Arial" charset="0"/>
                        <a:buChar char="•"/>
                      </a:pPr>
                      <a:r>
                        <a:rPr lang="en-US" dirty="0"/>
                        <a:t>All age groups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661024"/>
                  </a:ext>
                </a:extLst>
              </a:tr>
              <a:tr h="6655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Clinical features: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lvl="0" indent="-285750">
                        <a:buFont typeface="Arial" charset="0"/>
                        <a:buChar char="•"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Children: vomiting [projectile]</a:t>
                      </a:r>
                    </a:p>
                    <a:p>
                      <a:pPr marL="285750" lvl="0" indent="-285750">
                        <a:buFont typeface="Arial" charset="0"/>
                        <a:buChar char="•"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Adults: diarrhea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620598"/>
                  </a:ext>
                </a:extLst>
              </a:tr>
              <a:tr h="5027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Diagnosis: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dirty="0"/>
                        <a:t>Viral Ag in stool samples by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ELISA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726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3588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AF79385-28A3-4A0B-A555-6E149360095E}"/>
              </a:ext>
            </a:extLst>
          </p:cNvPr>
          <p:cNvCxnSpPr/>
          <p:nvPr/>
        </p:nvCxnSpPr>
        <p:spPr>
          <a:xfrm>
            <a:off x="0" y="6082747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198610" y="239411"/>
            <a:ext cx="10515600" cy="721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ln w="0"/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Astroviruses</a:t>
            </a:r>
            <a:r>
              <a:rPr lang="en-US" sz="24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n-ea"/>
                <a:cs typeface="+mn-cs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286" y="1089910"/>
            <a:ext cx="2780714" cy="1478192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F885655-8731-470B-A8FC-06385D26AA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110293"/>
              </p:ext>
            </p:extLst>
          </p:nvPr>
        </p:nvGraphicFramePr>
        <p:xfrm>
          <a:off x="328737" y="1089910"/>
          <a:ext cx="8801195" cy="3596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5573">
                  <a:extLst>
                    <a:ext uri="{9D8B030D-6E8A-4147-A177-3AD203B41FA5}">
                      <a16:colId xmlns:a16="http://schemas.microsoft.com/office/drawing/2014/main" val="1772749607"/>
                    </a:ext>
                  </a:extLst>
                </a:gridCol>
                <a:gridCol w="6895622">
                  <a:extLst>
                    <a:ext uri="{9D8B030D-6E8A-4147-A177-3AD203B41FA5}">
                      <a16:colId xmlns:a16="http://schemas.microsoft.com/office/drawing/2014/main" val="3929413468"/>
                    </a:ext>
                  </a:extLst>
                </a:gridCol>
              </a:tblGrid>
              <a:tr h="2591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dirty="0">
                          <a:solidFill>
                            <a:schemeClr val="tx1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Family: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/>
                        <a:t>Astroviridae</a:t>
                      </a:r>
                      <a:r>
                        <a:rPr lang="en-US" sz="2000" dirty="0"/>
                        <a:t> [</a:t>
                      </a:r>
                      <a:r>
                        <a:rPr lang="en-US" sz="2000" dirty="0" err="1"/>
                        <a:t>astro</a:t>
                      </a:r>
                      <a:r>
                        <a:rPr lang="en-US" sz="2000" dirty="0"/>
                        <a:t>= a star]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538925"/>
                  </a:ext>
                </a:extLst>
              </a:tr>
              <a:tr h="8421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dirty="0">
                          <a:solidFill>
                            <a:schemeClr val="tx1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Description:</a:t>
                      </a:r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charset="0"/>
                        <a:buChar char="•"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Non-enveloped</a:t>
                      </a:r>
                    </a:p>
                    <a:p>
                      <a:pPr marL="285750" lvl="0" indent="-285750">
                        <a:buFont typeface="Arial" charset="0"/>
                        <a:buChar char="•"/>
                      </a:pPr>
                      <a:r>
                        <a:rPr lang="en-US" sz="2000" dirty="0" err="1">
                          <a:solidFill>
                            <a:srgbClr val="FF0000"/>
                          </a:solidFill>
                        </a:rPr>
                        <a:t>ss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-RNA with +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</a:rPr>
                        <a:t>ve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 polarity</a:t>
                      </a:r>
                    </a:p>
                    <a:p>
                      <a:pPr marL="285750" lvl="0" indent="-285750">
                        <a:buFont typeface="Arial" charset="0"/>
                        <a:buChar char="•"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Icosahedral capsid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2000" dirty="0"/>
                        <a:t>8 serotypes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027442"/>
                  </a:ext>
                </a:extLst>
              </a:tr>
              <a:tr h="25911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/>
                        <a:t>Clinical feature: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499663"/>
                  </a:ext>
                </a:extLst>
              </a:tr>
              <a:tr h="259114"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Mild GE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Outbreak of diarrhea &lt;5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</a:rPr>
                        <a:t>ys</a:t>
                      </a:r>
                      <a:r>
                        <a:rPr lang="en-US" sz="2000" dirty="0"/>
                        <a:t>. </a:t>
                      </a:r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(usually endemic)</a:t>
                      </a:r>
                      <a:endParaRPr lang="en-US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095941"/>
                  </a:ext>
                </a:extLst>
              </a:tr>
              <a:tr h="25911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/>
                        <a:t>Lab Diagnosis: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398985"/>
                  </a:ext>
                </a:extLst>
              </a:tr>
              <a:tr h="25911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dirty="0"/>
                        <a:t>Ag detection in stool by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ELISA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436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9316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5774" y="272360"/>
            <a:ext cx="10515600" cy="721553"/>
          </a:xfrm>
        </p:spPr>
        <p:txBody>
          <a:bodyPr>
            <a:normAutofit/>
          </a:bodyPr>
          <a:lstStyle/>
          <a:p>
            <a:r>
              <a:rPr lang="en-US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n-ea"/>
                <a:cs typeface="+mn-cs"/>
              </a:rPr>
              <a:t>QUIZ: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5DFF2FF-55CA-4668-BE8F-94BD5946A2EA}"/>
              </a:ext>
            </a:extLst>
          </p:cNvPr>
          <p:cNvCxnSpPr/>
          <p:nvPr/>
        </p:nvCxnSpPr>
        <p:spPr>
          <a:xfrm>
            <a:off x="0" y="993913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9E699DA-29F1-4781-B84F-A50523393F12}"/>
              </a:ext>
            </a:extLst>
          </p:cNvPr>
          <p:cNvSpPr txBox="1"/>
          <p:nvPr/>
        </p:nvSpPr>
        <p:spPr>
          <a:xfrm>
            <a:off x="251792" y="1139686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Which of the following is the most common cause of non-bacterial endemic gastroenteritis outbreak? </a:t>
            </a:r>
          </a:p>
          <a:p>
            <a:pPr algn="ctr"/>
            <a:r>
              <a:rPr lang="en-US" dirty="0"/>
              <a:t>A)Norovirus                            B)Rotavirus                        C)</a:t>
            </a:r>
            <a:r>
              <a:rPr lang="en-US" dirty="0" err="1"/>
              <a:t>astrovirus</a:t>
            </a:r>
            <a:endParaRPr lang="en-US" dirty="0"/>
          </a:p>
          <a:p>
            <a:endParaRPr lang="en-US" dirty="0"/>
          </a:p>
          <a:p>
            <a:pPr marL="342900" indent="-342900">
              <a:buAutoNum type="arabicPeriod" startAt="2"/>
            </a:pPr>
            <a:r>
              <a:rPr lang="en-US" dirty="0"/>
              <a:t>26y/o man with history AIDS , if infected with Rotavirus what would be the most prominent symptom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(main complain) </a:t>
            </a:r>
            <a:r>
              <a:rPr lang="en-US" dirty="0"/>
              <a:t>?</a:t>
            </a:r>
          </a:p>
          <a:p>
            <a:pPr algn="ctr"/>
            <a:r>
              <a:rPr lang="en-US" dirty="0"/>
              <a:t>A)Asymptomatic              B)Gastroenteritis               C)Chronic diarrhea </a:t>
            </a:r>
          </a:p>
          <a:p>
            <a:endParaRPr lang="en-US" dirty="0"/>
          </a:p>
          <a:p>
            <a:pPr marL="342900" indent="-342900">
              <a:buAutoNum type="arabicPeriod" startAt="3"/>
            </a:pPr>
            <a:r>
              <a:rPr lang="en-US" dirty="0"/>
              <a:t>Which of the following has fibers protruding from its capsid?</a:t>
            </a:r>
          </a:p>
          <a:p>
            <a:pPr algn="ctr"/>
            <a:r>
              <a:rPr lang="en-US" dirty="0"/>
              <a:t>A)Adenovirus                          B)</a:t>
            </a:r>
            <a:r>
              <a:rPr lang="en-US" dirty="0" err="1"/>
              <a:t>Astrovirus</a:t>
            </a:r>
            <a:r>
              <a:rPr lang="en-US" dirty="0"/>
              <a:t>                       C)Rotavirus       </a:t>
            </a:r>
          </a:p>
          <a:p>
            <a:pPr algn="ctr"/>
            <a:endParaRPr lang="en-US" dirty="0"/>
          </a:p>
          <a:p>
            <a:pPr marL="342900" indent="-342900">
              <a:buAutoNum type="arabicPeriod" startAt="4"/>
            </a:pPr>
            <a:r>
              <a:rPr lang="en-US" dirty="0"/>
              <a:t>Which of the following viruses you can prevent it by vaccination? </a:t>
            </a:r>
          </a:p>
          <a:p>
            <a:pPr algn="ctr"/>
            <a:r>
              <a:rPr lang="en-US" dirty="0"/>
              <a:t>A)Adenovirus                          B)</a:t>
            </a:r>
            <a:r>
              <a:rPr lang="en-US" dirty="0" err="1"/>
              <a:t>Astrovirus</a:t>
            </a:r>
            <a:r>
              <a:rPr lang="en-US" dirty="0"/>
              <a:t>                       C)Rotavirus       </a:t>
            </a:r>
          </a:p>
          <a:p>
            <a:endParaRPr lang="en-US" dirty="0"/>
          </a:p>
          <a:p>
            <a:pPr marL="342900" indent="-342900">
              <a:buAutoNum type="arabicPeriod" startAt="5"/>
            </a:pPr>
            <a:r>
              <a:rPr lang="en-US" dirty="0"/>
              <a:t>Which of the following is associated with Winter disease?</a:t>
            </a:r>
          </a:p>
          <a:p>
            <a:pPr algn="ctr"/>
            <a:r>
              <a:rPr lang="en-US" dirty="0"/>
              <a:t>A)Adenovirus                          B)</a:t>
            </a:r>
            <a:r>
              <a:rPr lang="en-US" dirty="0" err="1"/>
              <a:t>Calicivirus</a:t>
            </a:r>
            <a:r>
              <a:rPr lang="en-US" dirty="0"/>
              <a:t>                       C)Rotavirus</a:t>
            </a:r>
          </a:p>
          <a:p>
            <a:endParaRPr lang="en-US" dirty="0"/>
          </a:p>
          <a:p>
            <a:pPr marL="342900" indent="-342900">
              <a:buAutoNum type="arabicPeriod" startAt="6"/>
            </a:pPr>
            <a:r>
              <a:rPr lang="en-US" dirty="0"/>
              <a:t>Which one of the following is the most common cause on non-bacterial epidemic gastroenteritis outbreak? </a:t>
            </a:r>
          </a:p>
          <a:p>
            <a:pPr algn="ctr"/>
            <a:r>
              <a:rPr lang="en-US" dirty="0"/>
              <a:t>A)Norovirus                            B)Rotavirus                        C)Adenovirus</a:t>
            </a:r>
          </a:p>
          <a:p>
            <a:r>
              <a:rPr lang="en-US" dirty="0"/>
              <a:t>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CB4AA5-9B28-4CF1-ADDF-F1338EFF6B0D}"/>
              </a:ext>
            </a:extLst>
          </p:cNvPr>
          <p:cNvSpPr txBox="1"/>
          <p:nvPr/>
        </p:nvSpPr>
        <p:spPr>
          <a:xfrm rot="16200000">
            <a:off x="11011729" y="5687084"/>
            <a:ext cx="649356" cy="1061829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28600" indent="-228600">
              <a:buAutoNum type="arabicParenR"/>
            </a:pPr>
            <a:r>
              <a:rPr lang="en-US" sz="1050" dirty="0"/>
              <a:t>B    </a:t>
            </a:r>
          </a:p>
          <a:p>
            <a:pPr marL="228600" indent="-228600">
              <a:buAutoNum type="arabicParenR"/>
            </a:pPr>
            <a:r>
              <a:rPr lang="en-US" sz="1050" dirty="0"/>
              <a:t>C</a:t>
            </a:r>
          </a:p>
          <a:p>
            <a:pPr marL="228600" indent="-228600">
              <a:buAutoNum type="arabicParenR"/>
            </a:pPr>
            <a:r>
              <a:rPr lang="en-US" sz="1050" dirty="0"/>
              <a:t>A</a:t>
            </a:r>
          </a:p>
          <a:p>
            <a:pPr marL="228600" indent="-228600">
              <a:buAutoNum type="arabicParenR"/>
            </a:pPr>
            <a:r>
              <a:rPr lang="en-US" sz="1050" dirty="0"/>
              <a:t>C</a:t>
            </a:r>
          </a:p>
          <a:p>
            <a:pPr marL="228600" indent="-228600">
              <a:buAutoNum type="arabicParenR"/>
            </a:pPr>
            <a:r>
              <a:rPr lang="en-US" sz="1050" dirty="0"/>
              <a:t>B</a:t>
            </a:r>
          </a:p>
          <a:p>
            <a:pPr marL="228600" indent="-228600">
              <a:buAutoNum type="arabicParenR"/>
            </a:pPr>
            <a:r>
              <a:rPr lang="en-US" sz="105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90395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7465" y="19538"/>
            <a:ext cx="10515600" cy="721553"/>
          </a:xfrm>
        </p:spPr>
        <p:txBody>
          <a:bodyPr>
            <a:normAutofit/>
          </a:bodyPr>
          <a:lstStyle/>
          <a:p>
            <a:r>
              <a:rPr lang="en-US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n-ea"/>
                <a:cs typeface="+mn-cs"/>
              </a:rPr>
              <a:t>SUMMARY: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5DFF2FF-55CA-4668-BE8F-94BD5946A2EA}"/>
              </a:ext>
            </a:extLst>
          </p:cNvPr>
          <p:cNvCxnSpPr/>
          <p:nvPr/>
        </p:nvCxnSpPr>
        <p:spPr>
          <a:xfrm>
            <a:off x="0" y="557813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E75306F-2F53-4208-8015-02636C79B4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10456"/>
              </p:ext>
            </p:extLst>
          </p:nvPr>
        </p:nvGraphicFramePr>
        <p:xfrm>
          <a:off x="147465" y="683233"/>
          <a:ext cx="11897070" cy="5998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9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5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8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26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69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717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Etiology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Morphological features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Genome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Epidemiology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Vaccine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3317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  <a:r>
                        <a:rPr lang="en-US" sz="1600" baseline="30000" dirty="0"/>
                        <a:t>st</a:t>
                      </a:r>
                      <a:r>
                        <a:rPr lang="en-US" sz="1600" dirty="0"/>
                        <a:t>: Rotavirus</a:t>
                      </a:r>
                    </a:p>
                    <a:p>
                      <a:r>
                        <a:rPr lang="en-US" sz="1600" dirty="0"/>
                        <a:t>most common: </a:t>
                      </a:r>
                      <a:r>
                        <a:rPr lang="en-US" sz="1600" dirty="0" err="1"/>
                        <a:t>GpA</a:t>
                      </a:r>
                      <a:endParaRPr lang="en-US" sz="1600" dirty="0"/>
                    </a:p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Most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</a:rPr>
                        <a:t>commen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 cause viral GE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Double-Shelled With Wheel-Like Structure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ds RNA</a:t>
                      </a:r>
                    </a:p>
                    <a:p>
                      <a:r>
                        <a:rPr lang="en-US" sz="1600" dirty="0"/>
                        <a:t>11 Segments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-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Endemic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-Infants &amp; young children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Vaccine; LAV, oral Rotarix RotaTeq* 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0926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  <a:r>
                        <a:rPr lang="en-US" sz="1600" baseline="30000" dirty="0"/>
                        <a:t>nd</a:t>
                      </a:r>
                      <a:r>
                        <a:rPr lang="en-US" sz="1600" dirty="0"/>
                        <a:t>: Enteric Adenovirus</a:t>
                      </a:r>
                    </a:p>
                    <a:p>
                      <a:r>
                        <a:rPr lang="en-US" sz="1600" dirty="0"/>
                        <a:t>Subgenus F</a:t>
                      </a:r>
                    </a:p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40,41 types</a:t>
                      </a:r>
                    </a:p>
                    <a:p>
                      <a:r>
                        <a:rPr lang="en-US" sz="1600" dirty="0"/>
                        <a:t>(Fastidious)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Classical Icosahedron with fibers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ds DNA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-Endemic </a:t>
                      </a:r>
                    </a:p>
                    <a:p>
                      <a:r>
                        <a:rPr lang="en-US" sz="1600" dirty="0"/>
                        <a:t>-Less </a:t>
                      </a:r>
                      <a:r>
                        <a:rPr lang="en-US" sz="1600" dirty="0" err="1"/>
                        <a:t>severes</a:t>
                      </a:r>
                      <a:endParaRPr lang="en-US" sz="16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-Prolonged illness             than rotavirus</a:t>
                      </a:r>
                    </a:p>
                    <a:p>
                      <a:r>
                        <a:rPr lang="en-US" sz="1600" dirty="0"/>
                        <a:t>-Longer IP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b="1" dirty="0"/>
                        <a:t>-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0865">
                <a:tc>
                  <a:txBody>
                    <a:bodyPr/>
                    <a:lstStyle/>
                    <a:p>
                      <a:r>
                        <a:rPr lang="en-US" sz="1600" dirty="0" err="1"/>
                        <a:t>Calicivirus</a:t>
                      </a:r>
                      <a:endParaRPr lang="en-US" sz="1600" dirty="0"/>
                    </a:p>
                    <a:p>
                      <a:r>
                        <a:rPr lang="en-US" sz="1600" dirty="0"/>
                        <a:t>(Winter vomiting disease)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rgbClr val="FF0000"/>
                          </a:solidFill>
                        </a:rPr>
                        <a:t>Noroviruses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Cup-Like depression on its surface </a:t>
                      </a:r>
                    </a:p>
                    <a:p>
                      <a:r>
                        <a:rPr lang="en-US" sz="1600" dirty="0"/>
                        <a:t>-has </a:t>
                      </a:r>
                      <a:r>
                        <a:rPr lang="en-US" sz="1600" b="1" dirty="0"/>
                        <a:t>Fiber</a:t>
                      </a:r>
                      <a:r>
                        <a:rPr lang="en-US" sz="1600" dirty="0"/>
                        <a:t> (for: Attachment Type</a:t>
                      </a:r>
                      <a:r>
                        <a:rPr lang="en-US" sz="1600" baseline="0" dirty="0"/>
                        <a:t> &amp; </a:t>
                      </a:r>
                      <a:r>
                        <a:rPr lang="en-US" sz="1600" dirty="0"/>
                        <a:t>specific </a:t>
                      </a:r>
                      <a:r>
                        <a:rPr lang="en-US" sz="1600" dirty="0" err="1"/>
                        <a:t>ag</a:t>
                      </a:r>
                      <a:r>
                        <a:rPr lang="en-US" sz="1600" dirty="0"/>
                        <a:t>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ss</a:t>
                      </a:r>
                      <a:r>
                        <a:rPr lang="en-US" sz="1600" dirty="0"/>
                        <a:t> RNA(+)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-Epidemic</a:t>
                      </a:r>
                      <a:r>
                        <a:rPr lang="en-US" sz="1600" dirty="0"/>
                        <a:t> inf.</a:t>
                      </a:r>
                    </a:p>
                    <a:p>
                      <a:r>
                        <a:rPr lang="en-US" sz="1600" dirty="0"/>
                        <a:t>-(its the most </a:t>
                      </a:r>
                      <a:r>
                        <a:rPr lang="en-US" sz="1600" dirty="0" err="1"/>
                        <a:t>commen</a:t>
                      </a:r>
                      <a:r>
                        <a:rPr lang="en-US" sz="1600" dirty="0"/>
                        <a:t> cause of nonbacterial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Epidemic (Outbreaks) GE)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577">
                <a:tc>
                  <a:txBody>
                    <a:bodyPr/>
                    <a:lstStyle/>
                    <a:p>
                      <a:r>
                        <a:rPr lang="en-US" sz="1600" dirty="0" err="1"/>
                        <a:t>Astrovirus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 or 6-Pointed Star on its surface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ss</a:t>
                      </a:r>
                      <a:r>
                        <a:rPr lang="en-US" sz="1600" dirty="0"/>
                        <a:t> RNA(+)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Mild</a:t>
                      </a:r>
                      <a:r>
                        <a:rPr lang="en-US" sz="1600" dirty="0"/>
                        <a:t> GE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0058">
                <a:tc gridSpan="5">
                  <a:txBody>
                    <a:bodyPr/>
                    <a:lstStyle/>
                    <a:p>
                      <a:r>
                        <a:rPr lang="en-US" sz="2000" dirty="0"/>
                        <a:t>FOR ALL:      </a:t>
                      </a:r>
                      <a:r>
                        <a:rPr lang="en-US" sz="1800" b="1" dirty="0"/>
                        <a:t>structer</a:t>
                      </a:r>
                      <a:r>
                        <a:rPr lang="en-US" sz="1600" dirty="0"/>
                        <a:t>: </a:t>
                      </a:r>
                      <a:r>
                        <a:rPr lang="en-US" sz="1600" dirty="0" err="1"/>
                        <a:t>Nonenveloped</a:t>
                      </a:r>
                      <a:r>
                        <a:rPr lang="en-US" sz="1600" dirty="0"/>
                        <a:t>, icosahedral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                          </a:t>
                      </a:r>
                      <a:r>
                        <a:rPr lang="en-US" sz="1800" b="1" dirty="0"/>
                        <a:t>Lab diagnosis</a:t>
                      </a:r>
                      <a:r>
                        <a:rPr lang="en-US" sz="1600" dirty="0"/>
                        <a:t>:  Immunoassay:</a:t>
                      </a:r>
                      <a:r>
                        <a:rPr lang="en-US" sz="1600" b="1" baseline="0" dirty="0"/>
                        <a:t>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ELISA</a:t>
                      </a:r>
                      <a:r>
                        <a:rPr lang="en-US" sz="1600" dirty="0"/>
                        <a:t> for detection of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viral Ag </a:t>
                      </a:r>
                      <a:r>
                        <a:rPr lang="en-US" sz="1600" dirty="0"/>
                        <a:t>in stool </a:t>
                      </a:r>
                    </a:p>
                    <a:p>
                      <a:r>
                        <a:rPr lang="en-US" sz="1600" dirty="0"/>
                        <a:t>                            </a:t>
                      </a:r>
                      <a:r>
                        <a:rPr lang="en-US" sz="1800" b="1" dirty="0"/>
                        <a:t>Treatment</a:t>
                      </a:r>
                      <a:r>
                        <a:rPr lang="en-US" sz="1600" dirty="0"/>
                        <a:t>: Rehydration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                            </a:t>
                      </a:r>
                      <a:r>
                        <a:rPr lang="en-US" sz="1800" b="1" dirty="0"/>
                        <a:t>Prevention</a:t>
                      </a:r>
                      <a:r>
                        <a:rPr lang="en-US" sz="1600" dirty="0"/>
                        <a:t>: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Sanitation &amp; hygiene measures</a:t>
                      </a:r>
                    </a:p>
                    <a:p>
                      <a:r>
                        <a:rPr lang="en-US" sz="1600" dirty="0"/>
                        <a:t>                            </a:t>
                      </a:r>
                      <a:r>
                        <a:rPr lang="en-US" sz="1600" dirty="0" err="1"/>
                        <a:t>megor</a:t>
                      </a:r>
                      <a:r>
                        <a:rPr lang="en-US" sz="1600" dirty="0"/>
                        <a:t> </a:t>
                      </a:r>
                      <a:r>
                        <a:rPr lang="en-US" sz="1800" b="1" dirty="0"/>
                        <a:t>complication</a:t>
                      </a:r>
                      <a:r>
                        <a:rPr lang="en-US" sz="1800" dirty="0"/>
                        <a:t> </a:t>
                      </a:r>
                      <a:r>
                        <a:rPr lang="en-US" sz="1600" dirty="0"/>
                        <a:t>: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Dehydration</a:t>
                      </a:r>
                    </a:p>
                    <a:p>
                      <a:r>
                        <a:rPr lang="en-US" sz="1600" dirty="0"/>
                        <a:t>                           </a:t>
                      </a:r>
                      <a:r>
                        <a:rPr lang="en-US" sz="1800" b="1" dirty="0"/>
                        <a:t>Transmission</a:t>
                      </a:r>
                      <a:r>
                        <a:rPr lang="en-US" sz="1800" dirty="0"/>
                        <a:t> </a:t>
                      </a:r>
                      <a:r>
                        <a:rPr lang="en-US" sz="1600" dirty="0"/>
                        <a:t>; </a:t>
                      </a:r>
                      <a:r>
                        <a:rPr lang="en-US" sz="1600" dirty="0" err="1"/>
                        <a:t>Faecal</a:t>
                      </a:r>
                      <a:r>
                        <a:rPr lang="en-US" sz="1600" dirty="0"/>
                        <a:t>-oral route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                          </a:t>
                      </a:r>
                      <a:r>
                        <a:rPr lang="en-US" sz="1800" b="1" dirty="0"/>
                        <a:t>Clinical Features</a:t>
                      </a:r>
                      <a:r>
                        <a:rPr lang="en-US" sz="1600" b="1" dirty="0"/>
                        <a:t>: </a:t>
                      </a:r>
                      <a:r>
                        <a:rPr lang="en-US" sz="1600" dirty="0"/>
                        <a:t>Watery,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</a:rPr>
                        <a:t>nonbloody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dirty="0"/>
                        <a:t>D,V &amp; F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ight Brace 5">
            <a:extLst>
              <a:ext uri="{FF2B5EF4-FFF2-40B4-BE49-F238E27FC236}">
                <a16:creationId xmlns:a16="http://schemas.microsoft.com/office/drawing/2014/main" id="{11871971-8A89-4091-B9E4-7D4B96E50809}"/>
              </a:ext>
            </a:extLst>
          </p:cNvPr>
          <p:cNvSpPr/>
          <p:nvPr/>
        </p:nvSpPr>
        <p:spPr>
          <a:xfrm>
            <a:off x="8496886" y="2602623"/>
            <a:ext cx="459339" cy="52040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50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0E3CE32-B711-4660-A5D4-F37E46BA91F8}"/>
              </a:ext>
            </a:extLst>
          </p:cNvPr>
          <p:cNvSpPr/>
          <p:nvPr/>
        </p:nvSpPr>
        <p:spPr>
          <a:xfrm>
            <a:off x="0" y="0"/>
            <a:ext cx="1350498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6773A7-36C9-4525-99BD-59F681A8FF44}"/>
              </a:ext>
            </a:extLst>
          </p:cNvPr>
          <p:cNvSpPr/>
          <p:nvPr/>
        </p:nvSpPr>
        <p:spPr>
          <a:xfrm>
            <a:off x="1518361" y="312261"/>
            <a:ext cx="105734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THANK YOU FOR CHECKING OUR WORK, BEST OF LUCK!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F01675-6040-4A6D-99FE-0AA0F5DAFDEF}"/>
              </a:ext>
            </a:extLst>
          </p:cNvPr>
          <p:cNvSpPr/>
          <p:nvPr/>
        </p:nvSpPr>
        <p:spPr>
          <a:xfrm>
            <a:off x="6457071" y="1839913"/>
            <a:ext cx="22426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Hamad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lkhudhairy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5F4791-DE2D-4B12-AC47-BFD39E91B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212" y="1578539"/>
            <a:ext cx="922859" cy="9228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C75346-F189-4E4C-A939-92A07120B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0155" y="1578539"/>
            <a:ext cx="948739" cy="92285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59D053C-0EB8-4C09-8864-6393CBE05011}"/>
              </a:ext>
            </a:extLst>
          </p:cNvPr>
          <p:cNvSpPr/>
          <p:nvPr/>
        </p:nvSpPr>
        <p:spPr>
          <a:xfrm>
            <a:off x="9771576" y="1839913"/>
            <a:ext cx="204806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Shrooq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Alsomali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Rawan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Alqahtani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Najd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Altheeb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Ghada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Alskait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Ghadah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Almazrou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64F9FF-CDE9-4490-90EE-7738BF6D2BDA}"/>
              </a:ext>
            </a:extLst>
          </p:cNvPr>
          <p:cNvSpPr txBox="1"/>
          <p:nvPr/>
        </p:nvSpPr>
        <p:spPr>
          <a:xfrm>
            <a:off x="1332201" y="5761103"/>
            <a:ext cx="211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Doctors slides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BFC639-C571-412D-ADCE-431CF93240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27" y="5410814"/>
            <a:ext cx="1069911" cy="10429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988073-9541-48B4-B7D0-4234038E9B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236" y="4112195"/>
            <a:ext cx="879102" cy="9323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030F191-3DE2-46CE-AC24-DF79F3FBB1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097" y="2813577"/>
            <a:ext cx="932305" cy="93230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D5CA474-47C4-434F-858C-9C6CD740FE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097" y="1427884"/>
            <a:ext cx="1019380" cy="101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21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5774" y="272360"/>
            <a:ext cx="10515600" cy="721553"/>
          </a:xfrm>
        </p:spPr>
        <p:txBody>
          <a:bodyPr>
            <a:normAutofit/>
          </a:bodyPr>
          <a:lstStyle/>
          <a:p>
            <a:r>
              <a:rPr lang="en-US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n-ea"/>
                <a:cs typeface="+mn-cs"/>
              </a:rPr>
              <a:t>OBJECTIVES: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71061" y="1348546"/>
            <a:ext cx="10515600" cy="4351338"/>
          </a:xfrm>
        </p:spPr>
        <p:txBody>
          <a:bodyPr>
            <a:normAutofit/>
          </a:bodyPr>
          <a:lstStyle/>
          <a:p>
            <a:r>
              <a:rPr lang="en-US" sz="2000" dirty="0"/>
              <a:t>Def. of GE</a:t>
            </a:r>
          </a:p>
          <a:p>
            <a:r>
              <a:rPr lang="en-US" sz="2000" dirty="0"/>
              <a:t>Viral etiology of GE ( Structures )</a:t>
            </a:r>
          </a:p>
          <a:p>
            <a:r>
              <a:rPr lang="en-US" sz="2000" dirty="0"/>
              <a:t>Epidemiology</a:t>
            </a:r>
          </a:p>
          <a:p>
            <a:r>
              <a:rPr lang="en-US" sz="2000" dirty="0"/>
              <a:t>Clinical Features </a:t>
            </a:r>
          </a:p>
          <a:p>
            <a:r>
              <a:rPr lang="en-US" sz="2000" dirty="0"/>
              <a:t>Lab diagnosis</a:t>
            </a:r>
          </a:p>
          <a:p>
            <a:r>
              <a:rPr lang="en-US" sz="2000" dirty="0"/>
              <a:t>Treatment &amp;Prevention (Vaccine)</a:t>
            </a:r>
          </a:p>
          <a:p>
            <a:r>
              <a:rPr lang="en-US" sz="2000" dirty="0">
                <a:solidFill>
                  <a:srgbClr val="7030A0"/>
                </a:solidFill>
              </a:rPr>
              <a:t>Rotavirus , Adenovirus , </a:t>
            </a:r>
            <a:r>
              <a:rPr lang="en-US" sz="2000" dirty="0" err="1">
                <a:solidFill>
                  <a:srgbClr val="7030A0"/>
                </a:solidFill>
              </a:rPr>
              <a:t>calicivirus</a:t>
            </a:r>
            <a:r>
              <a:rPr lang="en-US" sz="2000" dirty="0">
                <a:solidFill>
                  <a:srgbClr val="7030A0"/>
                </a:solidFill>
              </a:rPr>
              <a:t> &amp; </a:t>
            </a:r>
            <a:r>
              <a:rPr lang="en-US" sz="2000" dirty="0" err="1">
                <a:solidFill>
                  <a:srgbClr val="7030A0"/>
                </a:solidFill>
              </a:rPr>
              <a:t>Astrovirus</a:t>
            </a:r>
            <a:endParaRPr lang="en-US" sz="20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20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5DFF2FF-55CA-4668-BE8F-94BD5946A2EA}"/>
              </a:ext>
            </a:extLst>
          </p:cNvPr>
          <p:cNvCxnSpPr/>
          <p:nvPr/>
        </p:nvCxnSpPr>
        <p:spPr>
          <a:xfrm>
            <a:off x="0" y="6215270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715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AF79385-28A3-4A0B-A555-6E149360095E}"/>
              </a:ext>
            </a:extLst>
          </p:cNvPr>
          <p:cNvCxnSpPr/>
          <p:nvPr/>
        </p:nvCxnSpPr>
        <p:spPr>
          <a:xfrm>
            <a:off x="0" y="6082747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101719" y="109985"/>
            <a:ext cx="10515600" cy="721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n w="0"/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Gastroenteritis</a:t>
            </a:r>
            <a:r>
              <a:rPr lang="en-US" sz="2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n-ea"/>
                <a:cs typeface="+mn-cs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775252"/>
            <a:ext cx="1173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b="1" dirty="0"/>
              <a:t>Definition:</a:t>
            </a:r>
          </a:p>
          <a:p>
            <a:pPr lvl="1"/>
            <a:r>
              <a:rPr lang="en-US" sz="2000" dirty="0"/>
              <a:t>It is inflammation of the gastrointestinal tract which involves both </a:t>
            </a:r>
            <a:r>
              <a:rPr lang="en-US" sz="2000" dirty="0">
                <a:solidFill>
                  <a:srgbClr val="FF0000"/>
                </a:solidFill>
              </a:rPr>
              <a:t>stomach and small intestine </a:t>
            </a:r>
            <a:r>
              <a:rPr lang="en-US" sz="2000" dirty="0"/>
              <a:t>and leading to acute </a:t>
            </a:r>
            <a:r>
              <a:rPr lang="en-US" sz="2000" dirty="0">
                <a:solidFill>
                  <a:srgbClr val="FF0000"/>
                </a:solidFill>
              </a:rPr>
              <a:t>diarrhea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FF0000"/>
                </a:solidFill>
              </a:rPr>
              <a:t>vomiting.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600" y="3477195"/>
            <a:ext cx="1173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Etiologic agents in severe diarrheal illnesses requiring hygiene and rehydration of infants &amp; young children.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b="1" dirty="0"/>
              <a:t>Other viruses: </a:t>
            </a:r>
            <a:r>
              <a:rPr lang="en-US" sz="2000" dirty="0"/>
              <a:t>Coronaviruses, </a:t>
            </a:r>
            <a:r>
              <a:rPr lang="en-US" sz="2000" dirty="0" err="1"/>
              <a:t>Toroviruses</a:t>
            </a:r>
            <a:r>
              <a:rPr lang="en-US" sz="2000" dirty="0"/>
              <a:t>, and Enteroviruses </a:t>
            </a:r>
          </a:p>
          <a:p>
            <a:r>
              <a:rPr lang="en-US" sz="2000" b="1" dirty="0">
                <a:solidFill>
                  <a:srgbClr val="7030A0"/>
                </a:solidFill>
              </a:rPr>
              <a:t>Causes: </a:t>
            </a:r>
            <a:r>
              <a:rPr lang="en-US" sz="2000" dirty="0">
                <a:solidFill>
                  <a:srgbClr val="7030A0"/>
                </a:solidFill>
              </a:rPr>
              <a:t>infectious or non-infectious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(side effect of some drugs or allergy)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042" y="4072761"/>
            <a:ext cx="4285957" cy="20099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92651D-90CC-4845-AF79-0A401FB11A04}"/>
              </a:ext>
            </a:extLst>
          </p:cNvPr>
          <p:cNvSpPr/>
          <p:nvPr/>
        </p:nvSpPr>
        <p:spPr>
          <a:xfrm>
            <a:off x="228600" y="1749588"/>
            <a:ext cx="47851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Courier New" panose="02070309020205020404" pitchFamily="49" charset="0"/>
              <a:buChar char="o"/>
              <a:defRPr/>
            </a:pPr>
            <a:r>
              <a:rPr lang="en-US" sz="2000" b="1" dirty="0"/>
              <a:t>Viral etiology:</a:t>
            </a: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srgbClr val="FF0000"/>
                </a:solidFill>
              </a:rPr>
              <a:t>Rotavirus</a:t>
            </a:r>
            <a:endParaRPr lang="en-US" sz="2000" b="1" dirty="0">
              <a:solidFill>
                <a:srgbClr val="FF000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FF0000"/>
                </a:solidFill>
              </a:rPr>
              <a:t>Adenovirus 40,41 types</a:t>
            </a:r>
            <a:endParaRPr lang="en-US" sz="2000" b="1" dirty="0">
              <a:solidFill>
                <a:srgbClr val="FF000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lang="en-US" sz="2000" dirty="0" err="1">
                <a:solidFill>
                  <a:srgbClr val="FF0000"/>
                </a:solidFill>
              </a:rPr>
              <a:t>Calcivirus</a:t>
            </a:r>
            <a:endParaRPr lang="en-US" sz="2000" b="1" dirty="0">
              <a:solidFill>
                <a:srgbClr val="FF000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lang="en-US" sz="2000" dirty="0" err="1">
                <a:solidFill>
                  <a:srgbClr val="FF0000"/>
                </a:solidFill>
              </a:rPr>
              <a:t>Astrovirus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450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AF79385-28A3-4A0B-A555-6E149360095E}"/>
              </a:ext>
            </a:extLst>
          </p:cNvPr>
          <p:cNvCxnSpPr/>
          <p:nvPr/>
        </p:nvCxnSpPr>
        <p:spPr>
          <a:xfrm>
            <a:off x="0" y="6082747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240814" y="272360"/>
            <a:ext cx="10515600" cy="721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n-ea"/>
                <a:cs typeface="+mn-cs"/>
              </a:rPr>
              <a:t>Viral </a:t>
            </a:r>
            <a:r>
              <a:rPr lang="en-US" sz="2400" b="1" dirty="0">
                <a:ln w="0"/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Gastroenteritis</a:t>
            </a:r>
            <a:r>
              <a:rPr lang="en-US" sz="2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n-ea"/>
                <a:cs typeface="+mn-cs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993913"/>
            <a:ext cx="1173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8E68B9B4-6E7A-4029-950B-BEA86B3B9D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200737"/>
              </p:ext>
            </p:extLst>
          </p:nvPr>
        </p:nvGraphicFramePr>
        <p:xfrm>
          <a:off x="240814" y="1313480"/>
          <a:ext cx="11275445" cy="44845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55089">
                  <a:extLst>
                    <a:ext uri="{9D8B030D-6E8A-4147-A177-3AD203B41FA5}">
                      <a16:colId xmlns:a16="http://schemas.microsoft.com/office/drawing/2014/main" val="2553015859"/>
                    </a:ext>
                  </a:extLst>
                </a:gridCol>
                <a:gridCol w="2255089">
                  <a:extLst>
                    <a:ext uri="{9D8B030D-6E8A-4147-A177-3AD203B41FA5}">
                      <a16:colId xmlns:a16="http://schemas.microsoft.com/office/drawing/2014/main" val="443309670"/>
                    </a:ext>
                  </a:extLst>
                </a:gridCol>
                <a:gridCol w="2255089">
                  <a:extLst>
                    <a:ext uri="{9D8B030D-6E8A-4147-A177-3AD203B41FA5}">
                      <a16:colId xmlns:a16="http://schemas.microsoft.com/office/drawing/2014/main" val="3347053733"/>
                    </a:ext>
                  </a:extLst>
                </a:gridCol>
                <a:gridCol w="2255089">
                  <a:extLst>
                    <a:ext uri="{9D8B030D-6E8A-4147-A177-3AD203B41FA5}">
                      <a16:colId xmlns:a16="http://schemas.microsoft.com/office/drawing/2014/main" val="3565646128"/>
                    </a:ext>
                  </a:extLst>
                </a:gridCol>
                <a:gridCol w="2255089">
                  <a:extLst>
                    <a:ext uri="{9D8B030D-6E8A-4147-A177-3AD203B41FA5}">
                      <a16:colId xmlns:a16="http://schemas.microsoft.com/office/drawing/2014/main" val="3804555787"/>
                    </a:ext>
                  </a:extLst>
                </a:gridCol>
              </a:tblGrid>
              <a:tr h="461207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Viral etiology: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u="none" dirty="0">
                        <a:solidFill>
                          <a:schemeClr val="tx1"/>
                        </a:solidFill>
                        <a:latin typeface="+mn-lt"/>
                        <a:ea typeface="Cambria Math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746625"/>
                  </a:ext>
                </a:extLst>
              </a:tr>
              <a:tr h="7670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Virus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u="none" dirty="0">
                        <a:solidFill>
                          <a:schemeClr val="tx1"/>
                        </a:solidFill>
                        <a:latin typeface="+mn-lt"/>
                        <a:ea typeface="Cambria Math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dirty="0"/>
                        <a:t>Rotavirus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MOST COMMON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Adenovirus</a:t>
                      </a:r>
                    </a:p>
                    <a:p>
                      <a:pPr algn="l"/>
                      <a:r>
                        <a:rPr lang="en-US" dirty="0"/>
                        <a:t>40,41</a:t>
                      </a:r>
                      <a:r>
                        <a:rPr lang="en-US" baseline="0" dirty="0"/>
                        <a:t> types </a:t>
                      </a:r>
                      <a:r>
                        <a:rPr lang="en-US" sz="14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</a:t>
                      </a:r>
                      <a:r>
                        <a:rPr lang="en-US" sz="1400" baseline="30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nd</a:t>
                      </a:r>
                      <a:r>
                        <a:rPr lang="en-US" sz="14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common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Calicivirus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Astrovirus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042147"/>
                  </a:ext>
                </a:extLst>
              </a:tr>
              <a:tr h="478302">
                <a:tc>
                  <a:txBody>
                    <a:bodyPr/>
                    <a:lstStyle/>
                    <a:p>
                      <a:r>
                        <a:rPr lang="en-US" dirty="0"/>
                        <a:t>Genome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dsRNA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dsDNA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ssRNA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(+)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ssRNA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(+)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215178"/>
                  </a:ext>
                </a:extLst>
              </a:tr>
              <a:tr h="7663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Morphological</a:t>
                      </a:r>
                      <a:r>
                        <a:rPr lang="en-US" baseline="0" dirty="0"/>
                        <a:t> features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Double shelled with wheel like structure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Classical icosahedral</a:t>
                      </a:r>
                      <a:r>
                        <a:rPr lang="en-US" baseline="0" dirty="0"/>
                        <a:t> capsid 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with fibers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Cup like depression on its surface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 or 6 pointed star on its surface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39180"/>
                  </a:ext>
                </a:extLst>
              </a:tr>
              <a:tr h="833869">
                <a:tc>
                  <a:txBody>
                    <a:bodyPr/>
                    <a:lstStyle/>
                    <a:p>
                      <a:r>
                        <a:rPr lang="en-US" dirty="0"/>
                        <a:t>Pictures: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547733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0B4262F4-6DFF-4C61-927E-3BA9D591E3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" t="3256" r="12935" b="6848"/>
          <a:stretch/>
        </p:blipFill>
        <p:spPr>
          <a:xfrm>
            <a:off x="2616592" y="3892112"/>
            <a:ext cx="1984350" cy="162501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73CA72C-586F-44C1-942A-77452335B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642" y="3838454"/>
            <a:ext cx="2150115" cy="16482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F10B35F-5F10-4E1F-8F6A-EE61DC9340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529" y="3892113"/>
            <a:ext cx="2020960" cy="164828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E0A3EFA-3C73-4DB8-806D-14CEECD14F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457" y="3838454"/>
            <a:ext cx="1982372" cy="16786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117614"/>
            <a:ext cx="10756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-One of the most important exceptions in virology is that all RNA viruses composed of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ss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genome except rotavirus Common</a:t>
            </a: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-characteristics: non enveloped , Icosahedral capsule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6D713C-FC22-4C8E-9919-D7B1A15611FA}"/>
              </a:ext>
            </a:extLst>
          </p:cNvPr>
          <p:cNvSpPr/>
          <p:nvPr/>
        </p:nvSpPr>
        <p:spPr>
          <a:xfrm>
            <a:off x="10518774" y="6153134"/>
            <a:ext cx="1444626" cy="646331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A</a:t>
            </a:r>
            <a:r>
              <a:rPr lang="en-US" dirty="0">
                <a:solidFill>
                  <a:schemeClr val="accent3"/>
                </a:solidFill>
              </a:rPr>
              <a:t>d</a:t>
            </a:r>
            <a:r>
              <a:rPr lang="en-US" dirty="0"/>
              <a:t>eno – </a:t>
            </a:r>
            <a:r>
              <a:rPr lang="en-US" dirty="0">
                <a:solidFill>
                  <a:schemeClr val="accent3"/>
                </a:solidFill>
              </a:rPr>
              <a:t>D</a:t>
            </a:r>
            <a:r>
              <a:rPr lang="en-US" dirty="0"/>
              <a:t>NA</a:t>
            </a:r>
          </a:p>
          <a:p>
            <a:r>
              <a:rPr lang="en-US" dirty="0">
                <a:solidFill>
                  <a:schemeClr val="accent3"/>
                </a:solidFill>
                <a:ea typeface="Cambria Math" pitchFamily="18" charset="0"/>
              </a:rPr>
              <a:t>R</a:t>
            </a:r>
            <a:r>
              <a:rPr lang="en-US" dirty="0">
                <a:ea typeface="Cambria Math" pitchFamily="18" charset="0"/>
              </a:rPr>
              <a:t>ota</a:t>
            </a:r>
            <a:r>
              <a:rPr lang="en-US" dirty="0">
                <a:solidFill>
                  <a:schemeClr val="accent3"/>
                </a:solidFill>
                <a:ea typeface="Cambria Math" pitchFamily="18" charset="0"/>
              </a:rPr>
              <a:t> – R</a:t>
            </a:r>
            <a:r>
              <a:rPr lang="en-US" dirty="0">
                <a:ea typeface="Cambria Math" pitchFamily="18" charset="0"/>
              </a:rPr>
              <a:t>NA</a:t>
            </a:r>
            <a:endParaRPr lang="en-US" dirty="0">
              <a:solidFill>
                <a:schemeClr val="accent3"/>
              </a:solidFill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586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AF79385-28A3-4A0B-A555-6E149360095E}"/>
              </a:ext>
            </a:extLst>
          </p:cNvPr>
          <p:cNvCxnSpPr/>
          <p:nvPr/>
        </p:nvCxnSpPr>
        <p:spPr>
          <a:xfrm>
            <a:off x="0" y="6270193"/>
            <a:ext cx="12210757" cy="37478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123532" y="2744817"/>
            <a:ext cx="10515600" cy="721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n w="0"/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Clinical Features: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5658" y="3317488"/>
            <a:ext cx="81089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/>
              <a:t>IP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(incubation period) </a:t>
            </a:r>
            <a:r>
              <a:rPr lang="en-US" sz="2000" b="1" dirty="0"/>
              <a:t>: </a:t>
            </a:r>
            <a:r>
              <a:rPr lang="en-US" sz="2000" dirty="0"/>
              <a:t>Short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Dehydration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(major complication)</a:t>
            </a:r>
            <a:r>
              <a:rPr lang="en-US" sz="2000" dirty="0"/>
              <a:t> with decrease Na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Life threatening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FF0000"/>
                </a:solidFill>
              </a:rPr>
              <a:t>Winter vomiting disease: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FF0000"/>
                </a:solidFill>
              </a:rPr>
              <a:t>Vomiting &gt; Diarrhea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dirty="0" err="1">
                <a:solidFill>
                  <a:srgbClr val="FF0000"/>
                </a:solidFill>
              </a:rPr>
              <a:t>Calicivirus</a:t>
            </a:r>
            <a:r>
              <a:rPr lang="en-US" sz="2000" dirty="0"/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(especially norovirus)</a:t>
            </a:r>
            <a:r>
              <a:rPr lang="en-US" sz="2000" dirty="0"/>
              <a:t>      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86490596"/>
              </p:ext>
            </p:extLst>
          </p:nvPr>
        </p:nvGraphicFramePr>
        <p:xfrm>
          <a:off x="3158687" y="4865222"/>
          <a:ext cx="6850967" cy="1107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-181899" y="5219121"/>
            <a:ext cx="3340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Symptoms: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E7F3F2-8B17-47B2-B08A-AB9D06DA6641}"/>
              </a:ext>
            </a:extLst>
          </p:cNvPr>
          <p:cNvSpPr txBox="1">
            <a:spLocks/>
          </p:cNvSpPr>
          <p:nvPr/>
        </p:nvSpPr>
        <p:spPr>
          <a:xfrm>
            <a:off x="123532" y="180084"/>
            <a:ext cx="9886122" cy="774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Epidemiology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2C3125-7B5E-46AD-BCFD-886C98FE5C9A}"/>
              </a:ext>
            </a:extLst>
          </p:cNvPr>
          <p:cNvSpPr/>
          <p:nvPr/>
        </p:nvSpPr>
        <p:spPr>
          <a:xfrm>
            <a:off x="545658" y="837384"/>
            <a:ext cx="118491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/>
              <a:t>Distribution:  </a:t>
            </a:r>
            <a:r>
              <a:rPr lang="en-US" sz="2000" dirty="0"/>
              <a:t>Worldwide, increased </a:t>
            </a:r>
            <a:r>
              <a:rPr lang="en-US" sz="2000" dirty="0">
                <a:solidFill>
                  <a:srgbClr val="FF0000"/>
                </a:solidFill>
              </a:rPr>
              <a:t>in poor hygiene</a:t>
            </a:r>
            <a:r>
              <a:rPr lang="en-US" sz="2000" dirty="0"/>
              <a:t>, over crowding, and poverty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/>
              <a:t>Age: </a:t>
            </a:r>
            <a:r>
              <a:rPr lang="en-US" sz="2000" dirty="0">
                <a:solidFill>
                  <a:srgbClr val="FF0000"/>
                </a:solidFill>
              </a:rPr>
              <a:t>Infants &amp; young children </a:t>
            </a:r>
            <a:r>
              <a:rPr lang="en-US" sz="2000" dirty="0"/>
              <a:t>more likely than older children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and rarely adults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/>
              <a:t>Transmission: </a:t>
            </a:r>
            <a:r>
              <a:rPr lang="en-US" sz="2000" dirty="0"/>
              <a:t>Fecal-oral route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through direct or indirect contact or contaminated surfaces</a:t>
            </a: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/>
              <a:t>Season: </a:t>
            </a:r>
            <a:r>
              <a:rPr lang="en-US" sz="2000" dirty="0">
                <a:solidFill>
                  <a:srgbClr val="FF0000"/>
                </a:solidFill>
              </a:rPr>
              <a:t>Winter months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/>
              <a:t>Endemic infection: </a:t>
            </a:r>
            <a:r>
              <a:rPr lang="en-US" sz="2000" dirty="0">
                <a:solidFill>
                  <a:srgbClr val="FF0000"/>
                </a:solidFill>
              </a:rPr>
              <a:t>Group A rotavirus &amp; adenovirus serotype 40,41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 children</a:t>
            </a: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/>
              <a:t>Epidemic infection: </a:t>
            </a:r>
            <a:r>
              <a:rPr lang="en-US" sz="2000" dirty="0">
                <a:solidFill>
                  <a:srgbClr val="FF0000"/>
                </a:solidFill>
              </a:rPr>
              <a:t>Norovirus</a:t>
            </a:r>
            <a:r>
              <a:rPr lang="en-US" sz="2000" dirty="0"/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 adults “it’s the most common of NON-bacterial outbreaks”</a:t>
            </a:r>
            <a:endParaRPr lang="en-US" sz="2000" dirty="0"/>
          </a:p>
          <a:p>
            <a:r>
              <a:rPr lang="en-US" sz="2000" dirty="0"/>
              <a:t>					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3532" y="6325789"/>
            <a:ext cx="10205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Acute onset of watery non-bloody diarrhea (presence of blood is stool excludes the diagnosis of viral GE)</a:t>
            </a:r>
            <a:endParaRPr lang="en-US" sz="1400" baseline="30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026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AF79385-28A3-4A0B-A555-6E149360095E}"/>
              </a:ext>
            </a:extLst>
          </p:cNvPr>
          <p:cNvCxnSpPr/>
          <p:nvPr/>
        </p:nvCxnSpPr>
        <p:spPr>
          <a:xfrm>
            <a:off x="0" y="6082747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240814" y="368357"/>
            <a:ext cx="10515600" cy="721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n w="0"/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Lab</a:t>
            </a:r>
            <a:r>
              <a:rPr lang="en-US" sz="2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n-ea"/>
                <a:cs typeface="+mn-cs"/>
              </a:rPr>
              <a:t> </a:t>
            </a:r>
            <a:r>
              <a:rPr lang="en-US" sz="2400" b="1" dirty="0">
                <a:ln w="0"/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Diagnosis: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5657" y="928939"/>
            <a:ext cx="108491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Cell culture (C/C):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Not used because the sample grow poorly </a:t>
            </a:r>
            <a:r>
              <a:rPr lang="en-US" sz="2000" dirty="0">
                <a:solidFill>
                  <a:srgbClr val="7030A0"/>
                </a:solidFill>
              </a:rPr>
              <a:t>(Fastidious)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(they require a special technique)</a:t>
            </a:r>
            <a:endParaRPr lang="en-US" sz="2000" dirty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Electron microscopy (E.M):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030A0"/>
                </a:solidFill>
              </a:rPr>
              <a:t>Catch all tech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(Can ”catch all” viruses causing GE with a single examination)</a:t>
            </a:r>
            <a:endParaRPr lang="en-US" sz="2000" dirty="0">
              <a:solidFill>
                <a:srgbClr val="7030A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Many disadvantages</a:t>
            </a:r>
            <a:r>
              <a:rPr lang="en-US" sz="2000" b="1" baseline="30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2000" dirty="0"/>
              <a:t> so its not used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Specific test: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Immunoassay</a:t>
            </a:r>
            <a:endParaRPr lang="en-US" sz="2000" dirty="0"/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ELISA for detection of viral Ag in stool </a:t>
            </a:r>
            <a:r>
              <a:rPr lang="en-US" sz="2000" dirty="0"/>
              <a:t>samples. [</a:t>
            </a:r>
            <a:r>
              <a:rPr lang="en-US" sz="2000" dirty="0" err="1"/>
              <a:t>rota</a:t>
            </a:r>
            <a:r>
              <a:rPr lang="en-US" sz="2000" dirty="0"/>
              <a:t> , adeno , </a:t>
            </a:r>
            <a:r>
              <a:rPr lang="en-US" sz="2000" dirty="0" err="1"/>
              <a:t>astro</a:t>
            </a:r>
            <a:r>
              <a:rPr lang="en-US" sz="2000" dirty="0"/>
              <a:t> &amp; </a:t>
            </a:r>
            <a:r>
              <a:rPr lang="en-US" sz="2000" dirty="0" err="1"/>
              <a:t>caliciviruses</a:t>
            </a:r>
            <a:r>
              <a:rPr lang="en-US" sz="2000" dirty="0"/>
              <a:t>]  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0894D4-15ED-451E-AD27-2C1B9145833B}"/>
              </a:ext>
            </a:extLst>
          </p:cNvPr>
          <p:cNvSpPr txBox="1">
            <a:spLocks/>
          </p:cNvSpPr>
          <p:nvPr/>
        </p:nvSpPr>
        <p:spPr>
          <a:xfrm>
            <a:off x="240814" y="3014737"/>
            <a:ext cx="10515600" cy="721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n w="0"/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Management: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F4BA5E-4312-4C8B-A721-AE0217E90CF7}"/>
              </a:ext>
            </a:extLst>
          </p:cNvPr>
          <p:cNvSpPr txBox="1"/>
          <p:nvPr/>
        </p:nvSpPr>
        <p:spPr>
          <a:xfrm>
            <a:off x="545657" y="3736290"/>
            <a:ext cx="115350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/>
              <a:t>Treatment</a:t>
            </a:r>
            <a:r>
              <a:rPr lang="en-US" sz="2000" dirty="0"/>
              <a:t>: Self-limiting 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Rehydration</a:t>
            </a:r>
            <a:r>
              <a:rPr lang="en-US" sz="2000" baseline="30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sz="2000" dirty="0"/>
              <a:t> and supportive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/>
              <a:t>Prevention: </a:t>
            </a:r>
            <a:r>
              <a:rPr lang="en-US" sz="2000" dirty="0"/>
              <a:t>Sanitation</a:t>
            </a:r>
            <a:r>
              <a:rPr lang="en-US" sz="2000" baseline="30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sz="2000" dirty="0"/>
              <a:t> &amp; hygiene measures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No vaccines except for rotavirus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0814" y="6122503"/>
            <a:ext cx="9845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Expensive , needs specialized technique , specific but not sensitive.</a:t>
            </a:r>
          </a:p>
          <a:p>
            <a:r>
              <a:rPr lang="en-US" sz="1400" baseline="30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Oral or IV depending on the severity</a:t>
            </a:r>
          </a:p>
          <a:p>
            <a:r>
              <a:rPr lang="en-US" sz="1400" baseline="30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Proper disposal of human feces and protection of water supply</a:t>
            </a:r>
            <a:endParaRPr lang="en-US" sz="1400" baseline="30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846192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AF79385-28A3-4A0B-A555-6E149360095E}"/>
              </a:ext>
            </a:extLst>
          </p:cNvPr>
          <p:cNvCxnSpPr/>
          <p:nvPr/>
        </p:nvCxnSpPr>
        <p:spPr>
          <a:xfrm>
            <a:off x="0" y="6082747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240814" y="303304"/>
            <a:ext cx="10515600" cy="721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Rotavirus: </a:t>
            </a:r>
            <a:r>
              <a:rPr lang="en-US" sz="1600" b="1" dirty="0">
                <a:ln w="0"/>
                <a:solidFill>
                  <a:srgbClr val="FF0000"/>
                </a:solidFill>
                <a:ea typeface="+mn-ea"/>
                <a:cs typeface="+mn-cs"/>
              </a:rPr>
              <a:t>(most common cause of viral GE)</a:t>
            </a:r>
            <a:endParaRPr lang="en-US" sz="3200" b="1" dirty="0">
              <a:ln w="0"/>
              <a:solidFill>
                <a:schemeClr val="accent1">
                  <a:lumMod val="50000"/>
                </a:schemeClr>
              </a:solidFill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930" y="1215586"/>
            <a:ext cx="2988256" cy="177099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9E2E19C-F057-43B5-A381-4C1C4BD09A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477317"/>
              </p:ext>
            </p:extLst>
          </p:nvPr>
        </p:nvGraphicFramePr>
        <p:xfrm>
          <a:off x="240814" y="1024857"/>
          <a:ext cx="8157597" cy="4871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2903">
                  <a:extLst>
                    <a:ext uri="{9D8B030D-6E8A-4147-A177-3AD203B41FA5}">
                      <a16:colId xmlns:a16="http://schemas.microsoft.com/office/drawing/2014/main" val="1772749607"/>
                    </a:ext>
                  </a:extLst>
                </a:gridCol>
                <a:gridCol w="2082018">
                  <a:extLst>
                    <a:ext uri="{9D8B030D-6E8A-4147-A177-3AD203B41FA5}">
                      <a16:colId xmlns:a16="http://schemas.microsoft.com/office/drawing/2014/main" val="3929413468"/>
                    </a:ext>
                  </a:extLst>
                </a:gridCol>
                <a:gridCol w="4712676">
                  <a:extLst>
                    <a:ext uri="{9D8B030D-6E8A-4147-A177-3AD203B41FA5}">
                      <a16:colId xmlns:a16="http://schemas.microsoft.com/office/drawing/2014/main" val="17769815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dirty="0">
                          <a:solidFill>
                            <a:schemeClr val="tx1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Family:</a:t>
                      </a:r>
                      <a:endParaRPr lang="en-US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dirty="0">
                          <a:solidFill>
                            <a:schemeClr val="tx1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altLang="en-US" i="1" dirty="0">
                          <a:solidFill>
                            <a:schemeClr val="tx1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Reoviridae</a:t>
                      </a:r>
                      <a:r>
                        <a:rPr lang="en-US" altLang="en-US" dirty="0">
                          <a:solidFill>
                            <a:schemeClr val="tx1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 [Respiratory &amp; Enteric Orphan]</a:t>
                      </a:r>
                      <a:endParaRPr lang="en-US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538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dirty="0">
                          <a:solidFill>
                            <a:schemeClr val="tx1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Description: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dirty="0">
                          <a:solidFill>
                            <a:srgbClr val="FF0000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11 segments ds-RNA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dirty="0">
                          <a:solidFill>
                            <a:srgbClr val="FF0000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Double-layered icosahedral capsid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dirty="0">
                          <a:solidFill>
                            <a:srgbClr val="FF0000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Non-enveloped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dirty="0">
                          <a:solidFill>
                            <a:schemeClr val="tx1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~ 70 nm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dirty="0">
                          <a:solidFill>
                            <a:schemeClr val="tx1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RNA – dependent RNA polymerase</a:t>
                      </a:r>
                      <a:r>
                        <a:rPr lang="en-US" altLang="en-US" b="1" baseline="30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5</a:t>
                      </a:r>
                      <a:endParaRPr lang="en-US" altLang="en-US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dirty="0">
                          <a:solidFill>
                            <a:schemeClr val="tx1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7 groups [A-G] </a:t>
                      </a:r>
                      <a:r>
                        <a:rPr lang="en-US" alt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only A-B-C</a:t>
                      </a:r>
                      <a:r>
                        <a:rPr lang="en-US" altLang="en-US" sz="16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 affect humans</a:t>
                      </a:r>
                      <a:r>
                        <a:rPr lang="en-US" altLang="en-US" dirty="0">
                          <a:solidFill>
                            <a:schemeClr val="tx1"/>
                          </a:solidFill>
                          <a:latin typeface="+mn-lt"/>
                          <a:ea typeface="Times New Roman" charset="0"/>
                          <a:cs typeface="Times New Roman" charset="0"/>
                        </a:rPr>
                        <a:t>-</a:t>
                      </a:r>
                      <a:r>
                        <a:rPr lang="en-US" altLang="en-US" dirty="0">
                          <a:solidFill>
                            <a:schemeClr val="tx1"/>
                          </a:solidFill>
                          <a:latin typeface="+mn-lt"/>
                          <a:ea typeface="Times New Roman" charset="0"/>
                          <a:cs typeface="Times New Roman" charset="0"/>
                          <a:sym typeface="Wingdings" charset="2"/>
                        </a:rPr>
                        <a:t>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dirty="0">
                          <a:solidFill>
                            <a:srgbClr val="FF0000"/>
                          </a:solidFill>
                          <a:latin typeface="+mn-lt"/>
                          <a:ea typeface="Times New Roman" charset="0"/>
                          <a:cs typeface="Times New Roman" charset="0"/>
                          <a:sym typeface="Wingdings" charset="2"/>
                        </a:rPr>
                        <a:t>Group</a:t>
                      </a:r>
                      <a:r>
                        <a:rPr lang="en-US" altLang="en-US" baseline="0" dirty="0">
                          <a:solidFill>
                            <a:srgbClr val="FF0000"/>
                          </a:solidFill>
                          <a:latin typeface="+mn-lt"/>
                          <a:ea typeface="Times New Roman" charset="0"/>
                          <a:cs typeface="Times New Roman" charset="0"/>
                          <a:sym typeface="Wingdings" charset="2"/>
                        </a:rPr>
                        <a:t> </a:t>
                      </a:r>
                      <a:r>
                        <a:rPr lang="en-US" altLang="en-US" dirty="0">
                          <a:solidFill>
                            <a:srgbClr val="FF0000"/>
                          </a:solidFill>
                          <a:latin typeface="+mn-lt"/>
                          <a:ea typeface="Times New Roman" charset="0"/>
                          <a:cs typeface="Times New Roman" charset="0"/>
                          <a:sym typeface="Wingdings" charset="2"/>
                        </a:rPr>
                        <a:t>A  most common </a:t>
                      </a:r>
                      <a:r>
                        <a:rPr lang="en-US" alt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 charset="0"/>
                          <a:cs typeface="Times New Roman" charset="0"/>
                          <a:sym typeface="Wingdings" charset="2"/>
                        </a:rPr>
                        <a:t>95%</a:t>
                      </a:r>
                      <a:r>
                        <a:rPr lang="en-US" altLang="en-US" sz="16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 charset="0"/>
                          <a:cs typeface="Times New Roman" charset="0"/>
                          <a:sym typeface="Wingdings" charset="2"/>
                        </a:rPr>
                        <a:t> of the cases</a:t>
                      </a:r>
                      <a:endParaRPr lang="en-GB" altLang="en-US" dirty="0">
                        <a:solidFill>
                          <a:schemeClr val="tx1"/>
                        </a:solidFill>
                        <a:latin typeface="+mn-lt"/>
                        <a:ea typeface="Times New Roman" charset="0"/>
                        <a:cs typeface="Times New Roman" charset="0"/>
                        <a:sym typeface="Wingdings" charset="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027442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n w="0"/>
                          <a:solidFill>
                            <a:schemeClr val="tx1"/>
                          </a:solidFill>
                          <a:effectLst/>
                          <a:ea typeface="+mn-ea"/>
                          <a:cs typeface="+mn-cs"/>
                        </a:rPr>
                        <a:t>Epidemiology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90479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Spread (or mode of transmission):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dirty="0"/>
                        <a:t>Fecal-oral route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Fecal-oral route </a:t>
                      </a:r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through</a:t>
                      </a:r>
                      <a:r>
                        <a:rPr lang="en-US" sz="16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contaminated food or water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1399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Age: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all age groups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all age groups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58604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Symptomatic infection: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mostly in infant 6 -24 </a:t>
                      </a:r>
                      <a:r>
                        <a:rPr lang="en-US" dirty="0" err="1"/>
                        <a:t>ms.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mostly in infant 6 -24 months.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316056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Peak: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dirty="0"/>
                        <a:t>Winter months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Winter months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94151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Infection: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dirty="0"/>
                        <a:t>Endemic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Endemic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14065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0814" y="6303818"/>
            <a:ext cx="7919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solidFill>
                  <a:schemeClr val="accent1">
                    <a:lumMod val="75000"/>
                  </a:schemeClr>
                </a:solidFill>
              </a:rPr>
              <a:t>5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Special enzyme for transcription of mRNA for viral replication </a:t>
            </a:r>
            <a:endParaRPr lang="en-US" baseline="30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079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AF79385-28A3-4A0B-A555-6E149360095E}"/>
              </a:ext>
            </a:extLst>
          </p:cNvPr>
          <p:cNvCxnSpPr/>
          <p:nvPr/>
        </p:nvCxnSpPr>
        <p:spPr>
          <a:xfrm>
            <a:off x="0" y="5935272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212679" y="53699"/>
            <a:ext cx="10515600" cy="721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n w="0"/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Pathogenesis: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58" y="622852"/>
            <a:ext cx="10666483" cy="51047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2679" y="5935272"/>
            <a:ext cx="11577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Ingestion of Rotavirus→ affect the epithelial cells (tips of the villi , crypts are not infected) of small intestine (jejunum) →atrophy of villi and decreased production of digestive enzyme (disaccharides )→ sugars are not absorbed and accumulated in the lumen ( leads to increase water level )→diarrhea</a:t>
            </a:r>
          </a:p>
        </p:txBody>
      </p:sp>
    </p:spTree>
    <p:extLst>
      <p:ext uri="{BB962C8B-B14F-4D97-AF65-F5344CB8AC3E}">
        <p14:creationId xmlns:p14="http://schemas.microsoft.com/office/powerpoint/2010/main" val="1972036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AF79385-28A3-4A0B-A555-6E149360095E}"/>
              </a:ext>
            </a:extLst>
          </p:cNvPr>
          <p:cNvCxnSpPr/>
          <p:nvPr/>
        </p:nvCxnSpPr>
        <p:spPr>
          <a:xfrm>
            <a:off x="0" y="6476643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240814" y="368357"/>
            <a:ext cx="10515600" cy="721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n-ea"/>
                <a:cs typeface="+mn-cs"/>
              </a:rPr>
              <a:t>Clinical Features: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28652441"/>
              </p:ext>
            </p:extLst>
          </p:nvPr>
        </p:nvGraphicFramePr>
        <p:xfrm>
          <a:off x="120407" y="0"/>
          <a:ext cx="11951186" cy="658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0407" y="6476643"/>
            <a:ext cx="10621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30000" dirty="0">
                <a:solidFill>
                  <a:schemeClr val="accent1">
                    <a:lumMod val="75000"/>
                  </a:schemeClr>
                </a:solidFill>
              </a:rPr>
              <a:t>6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In immunocompromised host</a:t>
            </a:r>
            <a:endParaRPr lang="en-US" sz="2000" baseline="30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557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715</TotalTime>
  <Words>1415</Words>
  <Application>Microsoft Office PowerPoint</Application>
  <PresentationFormat>Widescreen</PresentationFormat>
  <Paragraphs>307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Courier New</vt:lpstr>
      <vt:lpstr>Times New Roman</vt:lpstr>
      <vt:lpstr>Wingdings</vt:lpstr>
      <vt:lpstr>Office Theme</vt:lpstr>
      <vt:lpstr>PowerPoint Presentation</vt:lpstr>
      <vt:lpstr>OBJECTIVES: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QUIZ:</vt:lpstr>
      <vt:lpstr>SUMMARY: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MICROBIOLOGY</dc:title>
  <dc:creator>kobe</dc:creator>
  <cp:lastModifiedBy>kobe</cp:lastModifiedBy>
  <cp:revision>91</cp:revision>
  <dcterms:created xsi:type="dcterms:W3CDTF">2016-09-30T08:16:06Z</dcterms:created>
  <dcterms:modified xsi:type="dcterms:W3CDTF">2017-12-07T13:33:00Z</dcterms:modified>
</cp:coreProperties>
</file>