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75A9-5EFB-4F6D-91FB-C226427F511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507F-F563-4545-A4E5-00345823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5A9-5EFB-4F6D-91FB-C226427F5119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507F-F563-4545-A4E5-00345823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>
                <a:solidFill>
                  <a:schemeClr val="accent4"/>
                </a:solidFill>
                <a:latin typeface="Georgia" pitchFamily="18" charset="0"/>
              </a:rPr>
              <a:t>Ultrasound of Liver and Gall Stone</a:t>
            </a:r>
            <a:r>
              <a:rPr lang="en-US" sz="3200" b="1" smtClean="0">
                <a:solidFill>
                  <a:schemeClr val="accent4"/>
                </a:solidFill>
                <a:latin typeface="Georgia" pitchFamily="18" charset="0"/>
              </a:rPr>
              <a:t/>
            </a:r>
            <a:br>
              <a:rPr lang="en-US" sz="3200" b="1" smtClean="0">
                <a:solidFill>
                  <a:schemeClr val="accent4"/>
                </a:solidFill>
                <a:latin typeface="Georgia" pitchFamily="18" charset="0"/>
              </a:rPr>
            </a:br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Lecture -2-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8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8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2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2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6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Ultrasound of Liver and Gall Stone Lecture -2-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Ultrasound of Liver and Gall Stone Lecture -2-</dc:title>
  <dc:creator>mohamed</dc:creator>
  <cp:lastModifiedBy>mohamed</cp:lastModifiedBy>
  <cp:revision>1</cp:revision>
  <dcterms:created xsi:type="dcterms:W3CDTF">2018-01-02T17:10:50Z</dcterms:created>
  <dcterms:modified xsi:type="dcterms:W3CDTF">2018-01-02T17:10:50Z</dcterms:modified>
</cp:coreProperties>
</file>