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7772400" cy="5848350"/>
  <p:notesSz cx="7772400" cy="5848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51771" y="2133594"/>
            <a:ext cx="3468856" cy="595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3275076"/>
            <a:ext cx="5440680" cy="1462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642076" y="1332729"/>
            <a:ext cx="2428875" cy="3133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173503" y="2077584"/>
            <a:ext cx="2428874" cy="1943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10648" y="2077584"/>
            <a:ext cx="2428875" cy="1943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1345120"/>
            <a:ext cx="3380994" cy="38599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1345120"/>
            <a:ext cx="3380994" cy="38599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56497" y="636921"/>
            <a:ext cx="3059404" cy="44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1345120"/>
            <a:ext cx="6995160" cy="38599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5438965"/>
            <a:ext cx="2487168" cy="2924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5438965"/>
            <a:ext cx="1787652" cy="2924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5438965"/>
            <a:ext cx="1787652" cy="2924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1771" y="2133594"/>
            <a:ext cx="3465195" cy="5956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00" spc="5">
                <a:latin typeface="Calibri"/>
                <a:cs typeface="Calibri"/>
              </a:rPr>
              <a:t>Endocrine</a:t>
            </a:r>
            <a:r>
              <a:rPr dirty="0" sz="3700" spc="-35">
                <a:latin typeface="Calibri"/>
                <a:cs typeface="Calibri"/>
              </a:rPr>
              <a:t> </a:t>
            </a:r>
            <a:r>
              <a:rPr dirty="0" sz="3700" spc="5">
                <a:latin typeface="Calibri"/>
                <a:cs typeface="Calibri"/>
              </a:rPr>
              <a:t>System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72427" y="3322177"/>
            <a:ext cx="2424430" cy="4400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00">
                <a:solidFill>
                  <a:srgbClr val="898989"/>
                </a:solidFill>
                <a:latin typeface="Calibri"/>
                <a:cs typeface="Calibri"/>
              </a:rPr>
              <a:t>Practical</a:t>
            </a:r>
            <a:r>
              <a:rPr dirty="0" sz="2700" spc="-35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898989"/>
                </a:solidFill>
                <a:latin typeface="Calibri"/>
                <a:cs typeface="Calibri"/>
              </a:rPr>
              <a:t>Pictures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6497" y="636921"/>
            <a:ext cx="3054985" cy="44005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Adrenal</a:t>
            </a:r>
            <a:r>
              <a:rPr dirty="0" spc="-15"/>
              <a:t> </a:t>
            </a:r>
            <a:r>
              <a:rPr dirty="0"/>
              <a:t>Gland-Cortex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8349" y="4638951"/>
            <a:ext cx="137541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5">
                <a:latin typeface="Calibri"/>
                <a:cs typeface="Calibri"/>
              </a:rPr>
              <a:t>Zona</a:t>
            </a:r>
            <a:r>
              <a:rPr dirty="0" sz="1700" spc="-7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reticularis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68789" y="4638951"/>
            <a:ext cx="143256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5">
                <a:latin typeface="Calibri"/>
                <a:cs typeface="Calibri"/>
              </a:rPr>
              <a:t>Zona</a:t>
            </a:r>
            <a:r>
              <a:rPr dirty="0" sz="1700" spc="-7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fasciculata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03305" y="4638951"/>
            <a:ext cx="158940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5">
                <a:latin typeface="Calibri"/>
                <a:cs typeface="Calibri"/>
              </a:rPr>
              <a:t>Zona</a:t>
            </a:r>
            <a:r>
              <a:rPr dirty="0" sz="1700" spc="-7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glomerulosa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93901" y="4674251"/>
            <a:ext cx="3265804" cy="4400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00">
                <a:latin typeface="Calibri"/>
                <a:cs typeface="Calibri"/>
              </a:rPr>
              <a:t>Adrenal</a:t>
            </a:r>
            <a:r>
              <a:rPr dirty="0" sz="2700" spc="-1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Gland-medulla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4812" y="1572917"/>
            <a:ext cx="3388279" cy="27108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19787" y="1572917"/>
            <a:ext cx="3382882" cy="27108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636" y="1446076"/>
            <a:ext cx="3689191" cy="2951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99693" y="1429884"/>
            <a:ext cx="3726973" cy="2980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28249" y="5274722"/>
            <a:ext cx="1996439" cy="370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 sz="2700">
                <a:latin typeface="Calibri"/>
                <a:cs typeface="Calibri"/>
              </a:rPr>
              <a:t>Thyroid</a:t>
            </a:r>
            <a:r>
              <a:rPr dirty="0" sz="2700" spc="-4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Gland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298" y="814569"/>
            <a:ext cx="6039802" cy="38254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28249" y="5274722"/>
            <a:ext cx="1996439" cy="370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 sz="2700">
                <a:latin typeface="Calibri"/>
                <a:cs typeface="Calibri"/>
              </a:rPr>
              <a:t>Thyroid</a:t>
            </a:r>
            <a:r>
              <a:rPr dirty="0" sz="2700" spc="-4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Gland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7480" y="1111431"/>
            <a:ext cx="5952092" cy="3770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28249" y="5274722"/>
            <a:ext cx="1996439" cy="370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 sz="2700">
                <a:latin typeface="Calibri"/>
                <a:cs typeface="Calibri"/>
              </a:rPr>
              <a:t>Thyroid</a:t>
            </a:r>
            <a:r>
              <a:rPr dirty="0" sz="2700" spc="-4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Gland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8976" y="1000783"/>
            <a:ext cx="5970985" cy="3782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39722" y="5209952"/>
            <a:ext cx="2573020" cy="370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 sz="2700">
                <a:latin typeface="Calibri"/>
                <a:cs typeface="Calibri"/>
              </a:rPr>
              <a:t>Parathyroid</a:t>
            </a:r>
            <a:r>
              <a:rPr dirty="0" sz="2700" spc="-3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Gland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9843" y="933314"/>
            <a:ext cx="5647133" cy="3577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39722" y="5209952"/>
            <a:ext cx="2573020" cy="370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 sz="2700">
                <a:latin typeface="Calibri"/>
                <a:cs typeface="Calibri"/>
              </a:rPr>
              <a:t>Parathyroid</a:t>
            </a:r>
            <a:r>
              <a:rPr dirty="0" sz="2700" spc="-3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Gland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7711" y="475876"/>
            <a:ext cx="5321935" cy="42572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39722" y="5209952"/>
            <a:ext cx="2573020" cy="370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 sz="2700">
                <a:latin typeface="Calibri"/>
                <a:cs typeface="Calibri"/>
              </a:rPr>
              <a:t>Parathyroid</a:t>
            </a:r>
            <a:r>
              <a:rPr dirty="0" sz="2700" spc="-3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Gland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6057" y="880688"/>
            <a:ext cx="5952092" cy="3729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13072" y="5209952"/>
            <a:ext cx="2026285" cy="370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 sz="2700">
                <a:latin typeface="Calibri"/>
                <a:cs typeface="Calibri"/>
              </a:rPr>
              <a:t>Adrenal</a:t>
            </a:r>
            <a:r>
              <a:rPr dirty="0" sz="2700" spc="-4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Gland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0785" y="683679"/>
            <a:ext cx="6502637" cy="4076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13072" y="5209952"/>
            <a:ext cx="2026285" cy="370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680"/>
              </a:lnSpc>
            </a:pPr>
            <a:r>
              <a:rPr dirty="0" sz="2700">
                <a:latin typeface="Calibri"/>
                <a:cs typeface="Calibri"/>
              </a:rPr>
              <a:t>Adrenal</a:t>
            </a:r>
            <a:r>
              <a:rPr dirty="0" sz="2700" spc="-4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Gland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2018-02-13T18:43:34Z</dcterms:created>
  <dcterms:modified xsi:type="dcterms:W3CDTF">2018-02-13T18:43:34Z</dcterms:modified>
</cp:coreProperties>
</file>