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46" r:id="rId26"/>
    <p:sldId id="33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59"/>
  </p:normalViewPr>
  <p:slideViewPr>
    <p:cSldViewPr>
      <p:cViewPr>
        <p:scale>
          <a:sx n="71" d="100"/>
          <a:sy n="71" d="100"/>
        </p:scale>
        <p:origin x="-49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52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General Mechanisms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of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Hormone Actions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600575"/>
            <a:ext cx="7854950" cy="962025"/>
          </a:xfrm>
        </p:spPr>
        <p:txBody>
          <a:bodyPr/>
          <a:lstStyle/>
          <a:p>
            <a:pPr marR="0" algn="ctr" eaLnBrk="1" hangingPunct="1"/>
            <a:r>
              <a:rPr lang="en-US" sz="2000" i="1" smtClean="0"/>
              <a:t>Endocrine Block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by cell-surface 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dirty="0" err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smtClean="0">
                <a:solidFill>
                  <a:srgbClr val="002060"/>
                </a:solidFill>
              </a:rPr>
              <a:t>phosphodiesterase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x-none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Hormones are involved in </a:t>
            </a:r>
            <a:r>
              <a:rPr lang="en-US" sz="2400" b="1" dirty="0">
                <a:solidFill>
                  <a:srgbClr val="002060"/>
                </a:solidFill>
              </a:rPr>
              <a:t>responses to a </a:t>
            </a:r>
            <a:r>
              <a:rPr lang="en-US" sz="2400" b="1" dirty="0" smtClean="0">
                <a:solidFill>
                  <a:srgbClr val="002060"/>
                </a:solidFill>
              </a:rPr>
              <a:t>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smtClean="0">
                <a:solidFill>
                  <a:srgbClr val="002060"/>
                </a:solidFill>
              </a:rPr>
              <a:t>Hormones </a:t>
            </a:r>
            <a:r>
              <a:rPr lang="en-US" sz="2400" b="1" kern="0" dirty="0">
                <a:solidFill>
                  <a:srgbClr val="002060"/>
                </a:solidFill>
              </a:rPr>
              <a:t>can be classified </a:t>
            </a:r>
            <a:r>
              <a:rPr lang="en-US" sz="2400" b="1" kern="0" dirty="0" smtClean="0">
                <a:solidFill>
                  <a:srgbClr val="002060"/>
                </a:solidFill>
              </a:rPr>
              <a:t>according to their </a:t>
            </a:r>
            <a:r>
              <a:rPr lang="en-US" sz="2400" b="1" kern="0" dirty="0">
                <a:solidFill>
                  <a:srgbClr val="002060"/>
                </a:solidFill>
              </a:rPr>
              <a:t>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 smtClean="0">
                <a:solidFill>
                  <a:srgbClr val="002060"/>
                </a:solidFill>
              </a:rPr>
              <a:t>Biomedically</a:t>
            </a:r>
            <a:r>
              <a:rPr lang="en-US" sz="2400" b="1" kern="0" dirty="0" smtClean="0">
                <a:solidFill>
                  <a:srgbClr val="002060"/>
                </a:solidFill>
              </a:rPr>
              <a:t>, </a:t>
            </a:r>
            <a:r>
              <a:rPr lang="en-US" sz="2400" b="1" kern="0" dirty="0">
                <a:solidFill>
                  <a:srgbClr val="002060"/>
                </a:solidFill>
              </a:rPr>
              <a:t>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</a:t>
            </a:r>
            <a:r>
              <a:rPr lang="en-US" b="1" kern="0" dirty="0" smtClean="0">
                <a:solidFill>
                  <a:srgbClr val="002060"/>
                </a:solidFill>
              </a:rPr>
              <a:t>abnormal </a:t>
            </a:r>
            <a:r>
              <a:rPr lang="en-US" b="1" kern="0" dirty="0">
                <a:solidFill>
                  <a:srgbClr val="002060"/>
                </a:solidFill>
              </a:rPr>
              <a:t>hormone release-related </a:t>
            </a:r>
            <a:r>
              <a:rPr lang="en-US" b="1" kern="0" dirty="0" smtClean="0">
                <a:solidFill>
                  <a:srgbClr val="002060"/>
                </a:solidFill>
              </a:rPr>
              <a:t>diseases (excessive, deficient </a:t>
            </a:r>
            <a:r>
              <a:rPr lang="en-US" b="1" kern="0" dirty="0">
                <a:solidFill>
                  <a:srgbClr val="002060"/>
                </a:solidFill>
              </a:rPr>
              <a:t>or </a:t>
            </a:r>
            <a:r>
              <a:rPr lang="en-US" b="1" kern="0" dirty="0" smtClean="0">
                <a:solidFill>
                  <a:srgbClr val="002060"/>
                </a:solidFill>
              </a:rPr>
              <a:t>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design </a:t>
            </a:r>
            <a:r>
              <a:rPr lang="en-US" b="1" kern="0" dirty="0">
                <a:solidFill>
                  <a:srgbClr val="002060"/>
                </a:solidFill>
              </a:rPr>
              <a:t>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361"/>
            <a:ext cx="9144000" cy="28876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Lippincott’s Illustrated Reviews Biochemistry: 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edition, Chapters 8, 17 and 23.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‪</a:t>
            </a:r>
            <a:r>
              <a:rPr lang="en-US" sz="2000" dirty="0"/>
              <a:t>Buxton, Iain LO, and </a:t>
            </a:r>
            <a:r>
              <a:rPr lang="en-US" sz="2000" dirty="0" err="1"/>
              <a:t>Dayue</a:t>
            </a:r>
            <a:r>
              <a:rPr lang="en-US" sz="2000" dirty="0"/>
              <a:t> </a:t>
            </a:r>
            <a:r>
              <a:rPr lang="en-US" sz="2000" dirty="0" err="1"/>
              <a:t>Duan</a:t>
            </a:r>
            <a:r>
              <a:rPr lang="en-US" sz="2000" dirty="0"/>
              <a:t>. "Cyclic GMP/Protein Kinase G Phosphorylation of Smad3 Blocks Transforming Growth Factor-β–Induced Nuclear </a:t>
            </a:r>
            <a:r>
              <a:rPr lang="en-US" sz="2000" dirty="0" err="1"/>
              <a:t>Smad</a:t>
            </a:r>
            <a:r>
              <a:rPr lang="en-US" sz="2000" dirty="0"/>
              <a:t> Translocation." (2008): 151-153.‏‬</a:t>
            </a:r>
            <a:endParaRPr lang="en-US" altLang="en-US" sz="2000" dirty="0" smtClean="0"/>
          </a:p>
          <a:p>
            <a:pPr algn="just">
              <a:lnSpc>
                <a:spcPct val="150000"/>
              </a:lnSpc>
            </a:pPr>
            <a:endParaRPr 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x-none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x-non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x-non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x-non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2917</TotalTime>
  <Words>904</Words>
  <Application>Microsoft Office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3422</cp:lastModifiedBy>
  <cp:revision>87</cp:revision>
  <dcterms:created xsi:type="dcterms:W3CDTF">2011-02-09T19:47:46Z</dcterms:created>
  <dcterms:modified xsi:type="dcterms:W3CDTF">2018-01-23T08:20:56Z</dcterms:modified>
</cp:coreProperties>
</file>