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4401800" cy="195072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144">
          <p15:clr>
            <a:srgbClr val="A4A3A4"/>
          </p15:clr>
        </p15:guide>
        <p15:guide id="2" pos="4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40"/>
    <a:srgbClr val="941651"/>
    <a:srgbClr val="942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18"/>
    <p:restoredTop sz="95100"/>
  </p:normalViewPr>
  <p:slideViewPr>
    <p:cSldViewPr snapToObjects="1">
      <p:cViewPr>
        <p:scale>
          <a:sx n="55" d="100"/>
          <a:sy n="55" d="100"/>
        </p:scale>
        <p:origin x="2136" y="144"/>
      </p:cViewPr>
      <p:guideLst>
        <p:guide orient="horz" pos="6144"/>
        <p:guide pos="4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F7D1F0-8215-41C6-B9D2-C0E58FCFF9BF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630F8010-C768-41ED-A284-0751A26E82E0}">
      <dgm:prSet custT="1"/>
      <dgm:spPr/>
      <dgm:t>
        <a:bodyPr/>
        <a:lstStyle/>
        <a:p>
          <a:pPr rtl="0"/>
          <a:r>
            <a:rPr lang="en-US" sz="2400" dirty="0"/>
            <a:t>Thyroid</a:t>
          </a:r>
        </a:p>
      </dgm:t>
    </dgm:pt>
    <dgm:pt modelId="{A542B39D-805B-4651-842A-B81C84985F93}" type="parTrans" cxnId="{30EFC5D8-D09B-4791-9EE2-FB124FBA5779}">
      <dgm:prSet/>
      <dgm:spPr/>
      <dgm:t>
        <a:bodyPr/>
        <a:lstStyle/>
        <a:p>
          <a:pPr rtl="0"/>
          <a:endParaRPr lang="en-US"/>
        </a:p>
      </dgm:t>
    </dgm:pt>
    <dgm:pt modelId="{5D5B6F1A-01CA-42D0-91BA-D69532227111}" type="sibTrans" cxnId="{30EFC5D8-D09B-4791-9EE2-FB124FBA5779}">
      <dgm:prSet/>
      <dgm:spPr/>
      <dgm:t>
        <a:bodyPr/>
        <a:lstStyle/>
        <a:p>
          <a:pPr rtl="0"/>
          <a:endParaRPr lang="en-US"/>
        </a:p>
      </dgm:t>
    </dgm:pt>
    <dgm:pt modelId="{211BAAEA-CAEA-4C4B-A531-CE7EB04F6AAE}">
      <dgm:prSet custT="1"/>
      <dgm:spPr/>
      <dgm:t>
        <a:bodyPr/>
        <a:lstStyle/>
        <a:p>
          <a:pPr rtl="0"/>
          <a:r>
            <a:rPr lang="en-US" sz="2400" dirty="0"/>
            <a:t>Pancreas</a:t>
          </a:r>
        </a:p>
      </dgm:t>
    </dgm:pt>
    <dgm:pt modelId="{1845B454-9A5B-4AE0-84BC-A18A1B1D51A4}" type="parTrans" cxnId="{BBEB645D-5A65-450A-B227-18BAADB3F901}">
      <dgm:prSet/>
      <dgm:spPr/>
      <dgm:t>
        <a:bodyPr/>
        <a:lstStyle/>
        <a:p>
          <a:pPr rtl="0"/>
          <a:endParaRPr lang="en-US"/>
        </a:p>
      </dgm:t>
    </dgm:pt>
    <dgm:pt modelId="{13F5E111-77F1-4E2E-BB2A-5A09352DC2AA}" type="sibTrans" cxnId="{BBEB645D-5A65-450A-B227-18BAADB3F901}">
      <dgm:prSet/>
      <dgm:spPr/>
      <dgm:t>
        <a:bodyPr/>
        <a:lstStyle/>
        <a:p>
          <a:pPr rtl="0"/>
          <a:endParaRPr lang="en-US"/>
        </a:p>
      </dgm:t>
    </dgm:pt>
    <dgm:pt modelId="{5811E882-5B5E-4248-A1D3-D02D9B035ECD}">
      <dgm:prSet custT="1"/>
      <dgm:spPr/>
      <dgm:t>
        <a:bodyPr/>
        <a:lstStyle/>
        <a:p>
          <a:pPr rtl="0"/>
          <a:r>
            <a:rPr lang="en-US" sz="2400" dirty="0"/>
            <a:t>Adrenal</a:t>
          </a:r>
        </a:p>
      </dgm:t>
    </dgm:pt>
    <dgm:pt modelId="{8E28339F-8CA0-43E1-90D8-03320C2CCC63}" type="parTrans" cxnId="{A4E2FC66-1935-4245-81CF-5E5448A81247}">
      <dgm:prSet/>
      <dgm:spPr/>
      <dgm:t>
        <a:bodyPr/>
        <a:lstStyle/>
        <a:p>
          <a:pPr rtl="0"/>
          <a:endParaRPr lang="en-US"/>
        </a:p>
      </dgm:t>
    </dgm:pt>
    <dgm:pt modelId="{71148FD2-FA7B-4449-8AAA-7675DC08CB55}" type="sibTrans" cxnId="{A4E2FC66-1935-4245-81CF-5E5448A81247}">
      <dgm:prSet/>
      <dgm:spPr/>
      <dgm:t>
        <a:bodyPr/>
        <a:lstStyle/>
        <a:p>
          <a:pPr rtl="0"/>
          <a:endParaRPr lang="en-US"/>
        </a:p>
      </dgm:t>
    </dgm:pt>
    <dgm:pt modelId="{CBD87D47-3603-4550-A9C5-6CAF5779E4F5}">
      <dgm:prSet custT="1"/>
      <dgm:spPr/>
      <dgm:t>
        <a:bodyPr/>
        <a:lstStyle/>
        <a:p>
          <a:pPr rtl="0"/>
          <a:r>
            <a:rPr lang="en-US" sz="2400" dirty="0"/>
            <a:t>Gonads</a:t>
          </a:r>
        </a:p>
      </dgm:t>
    </dgm:pt>
    <dgm:pt modelId="{C239F6F7-C63A-4277-AA4C-93E773BFB6CE}" type="parTrans" cxnId="{C85E12E2-2A3E-4624-BBC9-375E0BBE6852}">
      <dgm:prSet/>
      <dgm:spPr/>
      <dgm:t>
        <a:bodyPr/>
        <a:lstStyle/>
        <a:p>
          <a:pPr rtl="0"/>
          <a:endParaRPr lang="en-US"/>
        </a:p>
      </dgm:t>
    </dgm:pt>
    <dgm:pt modelId="{4F9EA085-ABE3-460E-8C1A-76BA16A7D116}" type="sibTrans" cxnId="{C85E12E2-2A3E-4624-BBC9-375E0BBE6852}">
      <dgm:prSet/>
      <dgm:spPr/>
      <dgm:t>
        <a:bodyPr/>
        <a:lstStyle/>
        <a:p>
          <a:pPr rtl="0"/>
          <a:endParaRPr lang="en-US"/>
        </a:p>
      </dgm:t>
    </dgm:pt>
    <dgm:pt modelId="{0C3CE4BE-C40A-4742-AC92-D59DC87FA2CC}">
      <dgm:prSet custT="1"/>
      <dgm:spPr/>
      <dgm:t>
        <a:bodyPr/>
        <a:lstStyle/>
        <a:p>
          <a:pPr rtl="0"/>
          <a:r>
            <a:rPr lang="en-US" sz="2400" dirty="0"/>
            <a:t>Pituitary</a:t>
          </a:r>
        </a:p>
      </dgm:t>
    </dgm:pt>
    <dgm:pt modelId="{DE8D02F7-12CF-4312-A3FC-1005B2198E41}" type="parTrans" cxnId="{016B3AA7-968D-49B5-B45D-4A1B158054B4}">
      <dgm:prSet/>
      <dgm:spPr/>
      <dgm:t>
        <a:bodyPr/>
        <a:lstStyle/>
        <a:p>
          <a:pPr rtl="0"/>
          <a:endParaRPr lang="en-US"/>
        </a:p>
      </dgm:t>
    </dgm:pt>
    <dgm:pt modelId="{AB398752-D5EB-4813-B4D5-79F4F369ADD6}" type="sibTrans" cxnId="{016B3AA7-968D-49B5-B45D-4A1B158054B4}">
      <dgm:prSet/>
      <dgm:spPr/>
      <dgm:t>
        <a:bodyPr/>
        <a:lstStyle/>
        <a:p>
          <a:pPr rtl="0"/>
          <a:endParaRPr lang="en-US"/>
        </a:p>
      </dgm:t>
    </dgm:pt>
    <dgm:pt modelId="{405E39CC-C075-44AE-A9DC-AE7E845C371F}">
      <dgm:prSet custT="1"/>
      <dgm:spPr/>
      <dgm:t>
        <a:bodyPr/>
        <a:lstStyle/>
        <a:p>
          <a:pPr rtl="0"/>
          <a:r>
            <a:rPr lang="en-US" sz="2200" b="1" u="sng" dirty="0">
              <a:solidFill>
                <a:schemeClr val="tx1"/>
              </a:solidFill>
            </a:rPr>
            <a:t>Hashimoto’s disease:</a:t>
          </a:r>
          <a:endParaRPr lang="en-US" sz="2200" u="sng" dirty="0">
            <a:solidFill>
              <a:schemeClr val="tx1"/>
            </a:solidFill>
          </a:endParaRPr>
        </a:p>
      </dgm:t>
    </dgm:pt>
    <dgm:pt modelId="{C027FE84-032C-4510-BE80-EA333B0CF207}" type="parTrans" cxnId="{FC908335-1A79-47AD-BF89-EED9224A315C}">
      <dgm:prSet/>
      <dgm:spPr/>
      <dgm:t>
        <a:bodyPr/>
        <a:lstStyle/>
        <a:p>
          <a:pPr rtl="0"/>
          <a:endParaRPr lang="en-US"/>
        </a:p>
      </dgm:t>
    </dgm:pt>
    <dgm:pt modelId="{128E36CC-7203-4F30-ABD9-CCD54D3140F4}" type="sibTrans" cxnId="{FC908335-1A79-47AD-BF89-EED9224A315C}">
      <dgm:prSet/>
      <dgm:spPr/>
      <dgm:t>
        <a:bodyPr/>
        <a:lstStyle/>
        <a:p>
          <a:pPr rtl="0"/>
          <a:endParaRPr lang="en-US"/>
        </a:p>
      </dgm:t>
    </dgm:pt>
    <dgm:pt modelId="{FA83064A-21B6-4F65-B49F-F2C55A0B9A28}">
      <dgm:prSet custT="1"/>
      <dgm:spPr/>
      <dgm:t>
        <a:bodyPr/>
        <a:lstStyle/>
        <a:p>
          <a:pPr rtl="0"/>
          <a:r>
            <a:rPr lang="en-US" sz="2200" b="1" dirty="0">
              <a:solidFill>
                <a:schemeClr val="tx1"/>
              </a:solidFill>
            </a:rPr>
            <a:t>Type I diabetes.</a:t>
          </a:r>
        </a:p>
      </dgm:t>
    </dgm:pt>
    <dgm:pt modelId="{6A9BA945-DD85-4DF8-ABFC-64DC03295700}" type="parTrans" cxnId="{7EE48311-03EC-4210-B905-D9EC1BF26832}">
      <dgm:prSet/>
      <dgm:spPr/>
      <dgm:t>
        <a:bodyPr/>
        <a:lstStyle/>
        <a:p>
          <a:pPr rtl="0"/>
          <a:endParaRPr lang="en-US"/>
        </a:p>
      </dgm:t>
    </dgm:pt>
    <dgm:pt modelId="{0F16014B-9723-4968-AF9F-3E3C533C671E}" type="sibTrans" cxnId="{7EE48311-03EC-4210-B905-D9EC1BF26832}">
      <dgm:prSet/>
      <dgm:spPr/>
      <dgm:t>
        <a:bodyPr/>
        <a:lstStyle/>
        <a:p>
          <a:pPr rtl="0"/>
          <a:endParaRPr lang="en-US"/>
        </a:p>
      </dgm:t>
    </dgm:pt>
    <dgm:pt modelId="{782B090A-3A15-4038-A960-6A16624222E6}">
      <dgm:prSet custT="1"/>
      <dgm:spPr/>
      <dgm:t>
        <a:bodyPr/>
        <a:lstStyle/>
        <a:p>
          <a:pPr rtl="0"/>
          <a:r>
            <a:rPr lang="en-US" sz="2200" b="1" u="sng" dirty="0">
              <a:solidFill>
                <a:schemeClr val="tx1"/>
              </a:solidFill>
            </a:rPr>
            <a:t>Addison’s disease:</a:t>
          </a:r>
          <a:endParaRPr lang="en-US" sz="2200" u="sng" dirty="0">
            <a:solidFill>
              <a:schemeClr val="tx1"/>
            </a:solidFill>
          </a:endParaRPr>
        </a:p>
      </dgm:t>
    </dgm:pt>
    <dgm:pt modelId="{618D60D3-89AC-4CF1-A22A-7E8C8C677484}" type="parTrans" cxnId="{8D073DF1-D59C-4109-8F19-D397ECFEE853}">
      <dgm:prSet/>
      <dgm:spPr/>
      <dgm:t>
        <a:bodyPr/>
        <a:lstStyle/>
        <a:p>
          <a:pPr rtl="0"/>
          <a:endParaRPr lang="en-US"/>
        </a:p>
      </dgm:t>
    </dgm:pt>
    <dgm:pt modelId="{0E07B35F-E10A-487C-AC0E-E71A56D99DA4}" type="sibTrans" cxnId="{8D073DF1-D59C-4109-8F19-D397ECFEE853}">
      <dgm:prSet/>
      <dgm:spPr/>
      <dgm:t>
        <a:bodyPr/>
        <a:lstStyle/>
        <a:p>
          <a:pPr rtl="0"/>
          <a:endParaRPr lang="en-US"/>
        </a:p>
      </dgm:t>
    </dgm:pt>
    <dgm:pt modelId="{3E8E4F87-B997-43F6-B91A-0D623068B166}">
      <dgm:prSet custT="1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sz="2200" b="1" u="sng" dirty="0">
              <a:solidFill>
                <a:schemeClr val="tx1"/>
              </a:solidFill>
            </a:rPr>
            <a:t>Autoimmune </a:t>
          </a:r>
          <a:r>
            <a:rPr lang="en-US" sz="2200" b="1" u="sng" dirty="0" err="1">
              <a:solidFill>
                <a:schemeClr val="tx1"/>
              </a:solidFill>
            </a:rPr>
            <a:t>oophoritis</a:t>
          </a:r>
          <a:r>
            <a:rPr lang="en-US" sz="2200" b="1" u="sng" dirty="0">
              <a:solidFill>
                <a:schemeClr val="tx1"/>
              </a:solidFill>
            </a:rPr>
            <a:t>:</a:t>
          </a:r>
          <a:endParaRPr lang="en-US" sz="2200" u="sng" dirty="0">
            <a:solidFill>
              <a:schemeClr val="tx1"/>
            </a:solidFill>
          </a:endParaRPr>
        </a:p>
      </dgm:t>
    </dgm:pt>
    <dgm:pt modelId="{0B0301B8-D17C-4FCA-97C6-4F1F044C15DE}" type="parTrans" cxnId="{39335628-6A69-4D6F-A443-E87B372AC7A4}">
      <dgm:prSet/>
      <dgm:spPr/>
      <dgm:t>
        <a:bodyPr/>
        <a:lstStyle/>
        <a:p>
          <a:pPr rtl="0"/>
          <a:endParaRPr lang="en-US"/>
        </a:p>
      </dgm:t>
    </dgm:pt>
    <dgm:pt modelId="{83EE981C-5EFD-4B18-9123-39F814E22193}" type="sibTrans" cxnId="{39335628-6A69-4D6F-A443-E87B372AC7A4}">
      <dgm:prSet/>
      <dgm:spPr/>
      <dgm:t>
        <a:bodyPr/>
        <a:lstStyle/>
        <a:p>
          <a:pPr rtl="0"/>
          <a:endParaRPr lang="en-US"/>
        </a:p>
      </dgm:t>
    </dgm:pt>
    <dgm:pt modelId="{C92BC237-47AE-4528-B483-82B17EB3F305}">
      <dgm:prSet custT="1"/>
      <dgm:spPr/>
      <dgm:t>
        <a:bodyPr/>
        <a:lstStyle/>
        <a:p>
          <a:pPr rtl="0"/>
          <a:r>
            <a:rPr lang="en-US" sz="2200" b="1" u="sng" dirty="0">
              <a:solidFill>
                <a:schemeClr val="tx1"/>
              </a:solidFill>
            </a:rPr>
            <a:t>Lymphocytic </a:t>
          </a:r>
          <a:r>
            <a:rPr lang="en-US" sz="2200" b="1" u="sng" dirty="0" err="1">
              <a:solidFill>
                <a:schemeClr val="tx1"/>
              </a:solidFill>
            </a:rPr>
            <a:t>hypophysitis</a:t>
          </a:r>
          <a:r>
            <a:rPr lang="en-US" sz="2200" b="1" u="sng" dirty="0">
              <a:solidFill>
                <a:schemeClr val="tx1"/>
              </a:solidFill>
            </a:rPr>
            <a:t>:</a:t>
          </a:r>
          <a:endParaRPr lang="en-US" sz="2200" u="sng" dirty="0">
            <a:solidFill>
              <a:schemeClr val="tx1"/>
            </a:solidFill>
          </a:endParaRPr>
        </a:p>
      </dgm:t>
    </dgm:pt>
    <dgm:pt modelId="{3BCAC2B6-CAAC-4630-B590-CAAE259D6C8E}" type="parTrans" cxnId="{6C0237C3-AB9A-4828-919B-8F08A7EB3AA9}">
      <dgm:prSet/>
      <dgm:spPr/>
      <dgm:t>
        <a:bodyPr/>
        <a:lstStyle/>
        <a:p>
          <a:pPr rtl="0"/>
          <a:endParaRPr lang="en-US"/>
        </a:p>
      </dgm:t>
    </dgm:pt>
    <dgm:pt modelId="{9FE0F56E-9180-464D-9D3C-8144776C0705}" type="sibTrans" cxnId="{6C0237C3-AB9A-4828-919B-8F08A7EB3AA9}">
      <dgm:prSet/>
      <dgm:spPr/>
      <dgm:t>
        <a:bodyPr/>
        <a:lstStyle/>
        <a:p>
          <a:pPr rtl="0"/>
          <a:endParaRPr lang="en-US"/>
        </a:p>
      </dgm:t>
    </dgm:pt>
    <dgm:pt modelId="{987B75FC-64D1-436D-96BC-BB9C1F4EC7E8}">
      <dgm:prSet custT="1"/>
      <dgm:spPr/>
      <dgm:t>
        <a:bodyPr/>
        <a:lstStyle/>
        <a:p>
          <a:pPr rtl="0"/>
          <a:r>
            <a:rPr lang="en-US" sz="2200" b="1" u="sng" dirty="0">
              <a:solidFill>
                <a:schemeClr val="tx1"/>
              </a:solidFill>
            </a:rPr>
            <a:t>Primary </a:t>
          </a:r>
          <a:r>
            <a:rPr lang="en-US" sz="2200" b="1" u="sng" dirty="0" err="1">
              <a:solidFill>
                <a:schemeClr val="tx1"/>
              </a:solidFill>
            </a:rPr>
            <a:t>myxoedema</a:t>
          </a:r>
          <a:r>
            <a:rPr lang="en-US" sz="2200" b="1" u="sng" dirty="0">
              <a:solidFill>
                <a:schemeClr val="tx1"/>
              </a:solidFill>
            </a:rPr>
            <a:t>:</a:t>
          </a:r>
          <a:endParaRPr lang="en-US" sz="2200" u="sng" dirty="0">
            <a:solidFill>
              <a:schemeClr val="tx1"/>
            </a:solidFill>
          </a:endParaRPr>
        </a:p>
      </dgm:t>
    </dgm:pt>
    <dgm:pt modelId="{118732D8-8B91-482D-80E7-E4FE4FB10F72}" type="parTrans" cxnId="{7AD4E687-A275-4C78-A044-42BA9AE81B6A}">
      <dgm:prSet/>
      <dgm:spPr/>
      <dgm:t>
        <a:bodyPr/>
        <a:lstStyle/>
        <a:p>
          <a:pPr rtl="0"/>
          <a:endParaRPr lang="en-US"/>
        </a:p>
      </dgm:t>
    </dgm:pt>
    <dgm:pt modelId="{04782332-8412-4370-8332-AAF4DD234F3E}" type="sibTrans" cxnId="{7AD4E687-A275-4C78-A044-42BA9AE81B6A}">
      <dgm:prSet/>
      <dgm:spPr/>
      <dgm:t>
        <a:bodyPr/>
        <a:lstStyle/>
        <a:p>
          <a:pPr rtl="0"/>
          <a:endParaRPr lang="en-US"/>
        </a:p>
      </dgm:t>
    </dgm:pt>
    <dgm:pt modelId="{9BF309BE-FF69-4393-843A-1E6473DE89F2}">
      <dgm:prSet custT="1"/>
      <dgm:spPr/>
      <dgm:t>
        <a:bodyPr/>
        <a:lstStyle/>
        <a:p>
          <a:pPr rtl="0"/>
          <a:r>
            <a:rPr lang="en-US" sz="2200" b="1" u="sng" dirty="0">
              <a:solidFill>
                <a:schemeClr val="tx1"/>
              </a:solidFill>
            </a:rPr>
            <a:t>Graves’ disease:</a:t>
          </a:r>
          <a:endParaRPr lang="en-US" sz="2200" u="sng" dirty="0">
            <a:solidFill>
              <a:schemeClr val="tx1"/>
            </a:solidFill>
          </a:endParaRPr>
        </a:p>
      </dgm:t>
    </dgm:pt>
    <dgm:pt modelId="{E1A356D7-055D-4BBE-93E8-978163079EAD}" type="parTrans" cxnId="{0CA3EE7F-53A0-4874-8670-F7DB58F3318B}">
      <dgm:prSet/>
      <dgm:spPr/>
      <dgm:t>
        <a:bodyPr/>
        <a:lstStyle/>
        <a:p>
          <a:pPr rtl="0"/>
          <a:endParaRPr lang="en-US"/>
        </a:p>
      </dgm:t>
    </dgm:pt>
    <dgm:pt modelId="{EB2B02C2-26E0-44A8-954B-B9ABF88CAAFA}" type="sibTrans" cxnId="{0CA3EE7F-53A0-4874-8670-F7DB58F3318B}">
      <dgm:prSet/>
      <dgm:spPr/>
      <dgm:t>
        <a:bodyPr/>
        <a:lstStyle/>
        <a:p>
          <a:pPr rtl="0"/>
          <a:endParaRPr lang="en-US"/>
        </a:p>
      </dgm:t>
    </dgm:pt>
    <dgm:pt modelId="{31D7B81F-54DC-4DE8-B149-5AB222EBE0A5}">
      <dgm:prSet custT="1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sz="2200" b="1" u="sng" dirty="0">
              <a:solidFill>
                <a:schemeClr val="tx1"/>
              </a:solidFill>
            </a:rPr>
            <a:t>Autoimmune orchitis:</a:t>
          </a:r>
          <a:endParaRPr lang="en-US" sz="2200" u="sng" dirty="0">
            <a:solidFill>
              <a:schemeClr val="tx1"/>
            </a:solidFill>
          </a:endParaRPr>
        </a:p>
      </dgm:t>
    </dgm:pt>
    <dgm:pt modelId="{DE7A5A99-1FBD-4D7B-939A-8C5349CE1BB3}" type="parTrans" cxnId="{8FF90F83-F1D2-4DE9-802E-E0E9B109BD17}">
      <dgm:prSet/>
      <dgm:spPr/>
      <dgm:t>
        <a:bodyPr/>
        <a:lstStyle/>
        <a:p>
          <a:pPr rtl="0"/>
          <a:endParaRPr lang="en-US"/>
        </a:p>
      </dgm:t>
    </dgm:pt>
    <dgm:pt modelId="{F535BC2C-D34E-41A8-B28B-3EE17AE862D0}" type="sibTrans" cxnId="{8FF90F83-F1D2-4DE9-802E-E0E9B109BD17}">
      <dgm:prSet/>
      <dgm:spPr/>
      <dgm:t>
        <a:bodyPr/>
        <a:lstStyle/>
        <a:p>
          <a:pPr rtl="0"/>
          <a:endParaRPr lang="en-US"/>
        </a:p>
      </dgm:t>
    </dgm:pt>
    <dgm:pt modelId="{411CDE2D-F4C6-4C48-991E-F83E17A6CFF5}">
      <dgm:prSet custT="1"/>
      <dgm:spPr/>
      <dgm:t>
        <a:bodyPr/>
        <a:lstStyle/>
        <a:p>
          <a:pPr rtl="0">
            <a:buNone/>
          </a:pPr>
          <a:r>
            <a:rPr lang="en-US" sz="2200" dirty="0">
              <a:solidFill>
                <a:schemeClr val="tx1"/>
              </a:solidFill>
            </a:rPr>
            <a:t> inflammation of the ovaries. </a:t>
          </a:r>
        </a:p>
      </dgm:t>
    </dgm:pt>
    <dgm:pt modelId="{0A0AEA08-AF1D-4748-8673-4C42ED2F37F0}" type="parTrans" cxnId="{F397BB5C-2973-45A5-A33C-53628EB7ADCE}">
      <dgm:prSet/>
      <dgm:spPr/>
      <dgm:t>
        <a:bodyPr/>
        <a:lstStyle/>
        <a:p>
          <a:endParaRPr lang="en-US"/>
        </a:p>
      </dgm:t>
    </dgm:pt>
    <dgm:pt modelId="{691B33CC-3F8D-4904-A9C6-BC465912A3D4}" type="sibTrans" cxnId="{F397BB5C-2973-45A5-A33C-53628EB7ADCE}">
      <dgm:prSet/>
      <dgm:spPr/>
      <dgm:t>
        <a:bodyPr/>
        <a:lstStyle/>
        <a:p>
          <a:endParaRPr lang="en-US"/>
        </a:p>
      </dgm:t>
    </dgm:pt>
    <dgm:pt modelId="{3CD28DAE-2022-46CA-AF67-C4AAEF457726}">
      <dgm:prSet custT="1"/>
      <dgm:spPr/>
      <dgm:t>
        <a:bodyPr/>
        <a:lstStyle/>
        <a:p>
          <a:pPr rtl="0">
            <a:buNone/>
          </a:pPr>
          <a:r>
            <a:rPr lang="en-US" sz="2200" dirty="0">
              <a:solidFill>
                <a:schemeClr val="tx1"/>
              </a:solidFill>
            </a:rPr>
            <a:t> Testicular pain involving swelling, inflammation and infection.</a:t>
          </a:r>
        </a:p>
      </dgm:t>
    </dgm:pt>
    <dgm:pt modelId="{482DDD1C-B8BC-4DDA-8C8A-CE7AEE4654D1}" type="parTrans" cxnId="{21399FF6-0A1B-42AA-BB5D-6F0E134F5F22}">
      <dgm:prSet/>
      <dgm:spPr/>
      <dgm:t>
        <a:bodyPr/>
        <a:lstStyle/>
        <a:p>
          <a:endParaRPr lang="en-US"/>
        </a:p>
      </dgm:t>
    </dgm:pt>
    <dgm:pt modelId="{7E03E563-0969-40DC-9A5C-CF42BE7D369A}" type="sibTrans" cxnId="{21399FF6-0A1B-42AA-BB5D-6F0E134F5F22}">
      <dgm:prSet/>
      <dgm:spPr/>
      <dgm:t>
        <a:bodyPr/>
        <a:lstStyle/>
        <a:p>
          <a:endParaRPr lang="en-US"/>
        </a:p>
      </dgm:t>
    </dgm:pt>
    <dgm:pt modelId="{B1E48077-11C3-455F-93B2-F187D5BE50EA}">
      <dgm:prSet custT="1"/>
      <dgm:spPr/>
      <dgm:t>
        <a:bodyPr/>
        <a:lstStyle/>
        <a:p>
          <a:pPr rtl="0">
            <a:buNone/>
          </a:pPr>
          <a:r>
            <a:rPr lang="en-US" sz="2200" dirty="0">
              <a:solidFill>
                <a:schemeClr val="tx1"/>
              </a:solidFill>
            </a:rPr>
            <a:t> Autoantibodies against thyroid peroxidase.</a:t>
          </a:r>
        </a:p>
      </dgm:t>
    </dgm:pt>
    <dgm:pt modelId="{68D66DDE-D87B-4005-8B18-1C34D8FF57C2}" type="parTrans" cxnId="{0FD4D8B5-B256-4161-ADD7-C7137103C373}">
      <dgm:prSet/>
      <dgm:spPr/>
      <dgm:t>
        <a:bodyPr/>
        <a:lstStyle/>
        <a:p>
          <a:endParaRPr lang="en-US"/>
        </a:p>
      </dgm:t>
    </dgm:pt>
    <dgm:pt modelId="{174CE590-BE57-4F4E-A04D-03FED7A5E6E3}" type="sibTrans" cxnId="{0FD4D8B5-B256-4161-ADD7-C7137103C373}">
      <dgm:prSet/>
      <dgm:spPr/>
      <dgm:t>
        <a:bodyPr/>
        <a:lstStyle/>
        <a:p>
          <a:endParaRPr lang="en-US"/>
        </a:p>
      </dgm:t>
    </dgm:pt>
    <dgm:pt modelId="{4FB26DA1-41B1-4CEF-BA0E-B14DCA4FC310}">
      <dgm:prSet custT="1"/>
      <dgm:spPr/>
      <dgm:t>
        <a:bodyPr/>
        <a:lstStyle/>
        <a:p>
          <a:pPr rtl="0">
            <a:buNone/>
          </a:pPr>
          <a:r>
            <a:rPr lang="en-US" sz="2200" dirty="0">
              <a:solidFill>
                <a:schemeClr val="tx1"/>
              </a:solidFill>
            </a:rPr>
            <a:t> Atrophy of the thyroid.</a:t>
          </a:r>
        </a:p>
      </dgm:t>
    </dgm:pt>
    <dgm:pt modelId="{6A3B3E75-4294-41C0-950B-A8B3BFC139D8}" type="parTrans" cxnId="{502CD670-D9FB-4E97-ADD1-F3C7E319894B}">
      <dgm:prSet/>
      <dgm:spPr/>
      <dgm:t>
        <a:bodyPr/>
        <a:lstStyle/>
        <a:p>
          <a:endParaRPr lang="en-US"/>
        </a:p>
      </dgm:t>
    </dgm:pt>
    <dgm:pt modelId="{4FD373F1-873E-443A-BAD7-B3CFC911D8B4}" type="sibTrans" cxnId="{502CD670-D9FB-4E97-ADD1-F3C7E319894B}">
      <dgm:prSet/>
      <dgm:spPr/>
      <dgm:t>
        <a:bodyPr/>
        <a:lstStyle/>
        <a:p>
          <a:endParaRPr lang="en-US"/>
        </a:p>
      </dgm:t>
    </dgm:pt>
    <dgm:pt modelId="{ACDE8BFB-08BF-47C3-84AC-E52617E28770}">
      <dgm:prSet custT="1"/>
      <dgm:spPr/>
      <dgm:t>
        <a:bodyPr/>
        <a:lstStyle/>
        <a:p>
          <a:pPr rtl="0">
            <a:buNone/>
          </a:pPr>
          <a:r>
            <a:rPr lang="en-US" sz="2200" dirty="0">
              <a:solidFill>
                <a:schemeClr val="tx1"/>
              </a:solidFill>
            </a:rPr>
            <a:t>Autoantibodies against Thyroid Stimulating Hormone receptor (TSH-R)</a:t>
          </a:r>
        </a:p>
      </dgm:t>
    </dgm:pt>
    <dgm:pt modelId="{23E68E4C-32DC-4D0B-809D-6D6DFCA435BA}" type="parTrans" cxnId="{A1431CF8-0A03-49A1-9068-E0B9FE7CBBBA}">
      <dgm:prSet/>
      <dgm:spPr/>
      <dgm:t>
        <a:bodyPr/>
        <a:lstStyle/>
        <a:p>
          <a:endParaRPr lang="en-US"/>
        </a:p>
      </dgm:t>
    </dgm:pt>
    <dgm:pt modelId="{43B1AB79-7AAF-42B1-BCF3-84255DEA70FF}" type="sibTrans" cxnId="{A1431CF8-0A03-49A1-9068-E0B9FE7CBBBA}">
      <dgm:prSet/>
      <dgm:spPr/>
      <dgm:t>
        <a:bodyPr/>
        <a:lstStyle/>
        <a:p>
          <a:endParaRPr lang="en-US"/>
        </a:p>
      </dgm:t>
    </dgm:pt>
    <dgm:pt modelId="{6E1F6B1D-5749-48AF-A06E-44F3ACE6B5DE}">
      <dgm:prSet custT="1"/>
      <dgm:spPr/>
      <dgm:t>
        <a:bodyPr/>
        <a:lstStyle/>
        <a:p>
          <a:pPr rtl="0">
            <a:buNone/>
          </a:pPr>
          <a:r>
            <a:rPr lang="en-US" sz="2200" dirty="0">
              <a:solidFill>
                <a:schemeClr val="tx1"/>
              </a:solidFill>
            </a:rPr>
            <a:t> Chronic endocrine disorder; adrenal glands produce insufficient steroid hormones.</a:t>
          </a:r>
        </a:p>
      </dgm:t>
    </dgm:pt>
    <dgm:pt modelId="{8F45CDF3-EBF1-44EC-A4CA-C43B9CF50DCB}" type="parTrans" cxnId="{ADB9ADDE-9ED6-4D55-85B9-16EDCCF41A7D}">
      <dgm:prSet/>
      <dgm:spPr/>
      <dgm:t>
        <a:bodyPr/>
        <a:lstStyle/>
        <a:p>
          <a:endParaRPr lang="en-US"/>
        </a:p>
      </dgm:t>
    </dgm:pt>
    <dgm:pt modelId="{F433DB3A-60DA-478C-B077-DDC6A4D77A5C}" type="sibTrans" cxnId="{ADB9ADDE-9ED6-4D55-85B9-16EDCCF41A7D}">
      <dgm:prSet/>
      <dgm:spPr/>
      <dgm:t>
        <a:bodyPr/>
        <a:lstStyle/>
        <a:p>
          <a:endParaRPr lang="en-US"/>
        </a:p>
      </dgm:t>
    </dgm:pt>
    <dgm:pt modelId="{C322BA6F-D679-4314-81DB-20842A43E1D8}">
      <dgm:prSet custT="1"/>
      <dgm:spPr/>
      <dgm:t>
        <a:bodyPr/>
        <a:lstStyle/>
        <a:p>
          <a:pPr rtl="0">
            <a:buNone/>
          </a:pPr>
          <a:r>
            <a:rPr lang="en-US" sz="2200" dirty="0">
              <a:solidFill>
                <a:schemeClr val="tx1"/>
              </a:solidFill>
            </a:rPr>
            <a:t>Low production of one or more hormones by the pituitary gland due to autoantibodies and autoimmunity.</a:t>
          </a:r>
        </a:p>
      </dgm:t>
    </dgm:pt>
    <dgm:pt modelId="{0AB2F6FF-9FF6-4DB0-8AE5-2A311B2FC3D0}" type="parTrans" cxnId="{2F250796-C6A0-4104-B63F-7B5B89813039}">
      <dgm:prSet/>
      <dgm:spPr/>
      <dgm:t>
        <a:bodyPr/>
        <a:lstStyle/>
        <a:p>
          <a:endParaRPr lang="en-US"/>
        </a:p>
      </dgm:t>
    </dgm:pt>
    <dgm:pt modelId="{DB48D208-CD96-4007-9D85-BEC80F56CA3C}" type="sibTrans" cxnId="{2F250796-C6A0-4104-B63F-7B5B89813039}">
      <dgm:prSet/>
      <dgm:spPr/>
      <dgm:t>
        <a:bodyPr/>
        <a:lstStyle/>
        <a:p>
          <a:endParaRPr lang="en-US"/>
        </a:p>
      </dgm:t>
    </dgm:pt>
    <dgm:pt modelId="{6AA11CA4-A266-4D2B-B5FE-DE4B0E0292EB}" type="pres">
      <dgm:prSet presAssocID="{65F7D1F0-8215-41C6-B9D2-C0E58FCFF9B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A2C5C1-9109-4FDD-9B1B-CBE910540D56}" type="pres">
      <dgm:prSet presAssocID="{630F8010-C768-41ED-A284-0751A26E82E0}" presName="parentLin" presStyleCnt="0"/>
      <dgm:spPr/>
    </dgm:pt>
    <dgm:pt modelId="{9159CD20-2AB2-4658-997B-15A27E345698}" type="pres">
      <dgm:prSet presAssocID="{630F8010-C768-41ED-A284-0751A26E82E0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BBC62179-5DD0-4BEE-BA31-B784E9C469E3}" type="pres">
      <dgm:prSet presAssocID="{630F8010-C768-41ED-A284-0751A26E82E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6C571-A8FB-486E-A316-18BCB9042FDF}" type="pres">
      <dgm:prSet presAssocID="{630F8010-C768-41ED-A284-0751A26E82E0}" presName="negativeSpace" presStyleCnt="0"/>
      <dgm:spPr/>
    </dgm:pt>
    <dgm:pt modelId="{0822FBEC-4F6F-4A74-9860-9D1E9E2AFD00}" type="pres">
      <dgm:prSet presAssocID="{630F8010-C768-41ED-A284-0751A26E82E0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647FA-CA00-4832-AB36-551F31589512}" type="pres">
      <dgm:prSet presAssocID="{5D5B6F1A-01CA-42D0-91BA-D69532227111}" presName="spaceBetweenRectangles" presStyleCnt="0"/>
      <dgm:spPr/>
    </dgm:pt>
    <dgm:pt modelId="{0E87E653-5A21-4802-B722-DC0A57022DF3}" type="pres">
      <dgm:prSet presAssocID="{211BAAEA-CAEA-4C4B-A531-CE7EB04F6AAE}" presName="parentLin" presStyleCnt="0"/>
      <dgm:spPr/>
    </dgm:pt>
    <dgm:pt modelId="{53335743-56AC-4F78-A847-2547641EBF8D}" type="pres">
      <dgm:prSet presAssocID="{211BAAEA-CAEA-4C4B-A531-CE7EB04F6AAE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9A41D507-57F8-4B99-90D5-627D350BBA51}" type="pres">
      <dgm:prSet presAssocID="{211BAAEA-CAEA-4C4B-A531-CE7EB04F6AA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2ACC88-E7BD-44EA-9E56-F693A9342135}" type="pres">
      <dgm:prSet presAssocID="{211BAAEA-CAEA-4C4B-A531-CE7EB04F6AAE}" presName="negativeSpace" presStyleCnt="0"/>
      <dgm:spPr/>
    </dgm:pt>
    <dgm:pt modelId="{AF43CB54-4A3A-4A00-B52A-17C04E317C94}" type="pres">
      <dgm:prSet presAssocID="{211BAAEA-CAEA-4C4B-A531-CE7EB04F6AAE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AD5C67-84B1-43A2-A209-B350F778A102}" type="pres">
      <dgm:prSet presAssocID="{13F5E111-77F1-4E2E-BB2A-5A09352DC2AA}" presName="spaceBetweenRectangles" presStyleCnt="0"/>
      <dgm:spPr/>
    </dgm:pt>
    <dgm:pt modelId="{6529399B-BDD8-46AB-A93D-EFB3352F877B}" type="pres">
      <dgm:prSet presAssocID="{5811E882-5B5E-4248-A1D3-D02D9B035ECD}" presName="parentLin" presStyleCnt="0"/>
      <dgm:spPr/>
    </dgm:pt>
    <dgm:pt modelId="{AACE2C2B-4CEB-437A-94AC-303CFD0943DA}" type="pres">
      <dgm:prSet presAssocID="{5811E882-5B5E-4248-A1D3-D02D9B035ECD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268ED390-5083-4E85-B928-E292E611293F}" type="pres">
      <dgm:prSet presAssocID="{5811E882-5B5E-4248-A1D3-D02D9B035EC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B1EA8-2188-4F5E-AFA7-AAE9B6751948}" type="pres">
      <dgm:prSet presAssocID="{5811E882-5B5E-4248-A1D3-D02D9B035ECD}" presName="negativeSpace" presStyleCnt="0"/>
      <dgm:spPr/>
    </dgm:pt>
    <dgm:pt modelId="{E1AA0011-B1FB-4F10-B3BC-EDBBDFC8BCA8}" type="pres">
      <dgm:prSet presAssocID="{5811E882-5B5E-4248-A1D3-D02D9B035ECD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A943E-BE98-4C33-B85E-35B09431ABCC}" type="pres">
      <dgm:prSet presAssocID="{71148FD2-FA7B-4449-8AAA-7675DC08CB55}" presName="spaceBetweenRectangles" presStyleCnt="0"/>
      <dgm:spPr/>
    </dgm:pt>
    <dgm:pt modelId="{03E6B6BF-B5E8-46C6-AFD8-C5EBA9A78B1F}" type="pres">
      <dgm:prSet presAssocID="{CBD87D47-3603-4550-A9C5-6CAF5779E4F5}" presName="parentLin" presStyleCnt="0"/>
      <dgm:spPr/>
    </dgm:pt>
    <dgm:pt modelId="{DE30F7D8-7F5E-4CA2-82AB-1B36EAA6F3AF}" type="pres">
      <dgm:prSet presAssocID="{CBD87D47-3603-4550-A9C5-6CAF5779E4F5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80FA05A2-2081-4E5B-BA50-FB7868688377}" type="pres">
      <dgm:prSet presAssocID="{CBD87D47-3603-4550-A9C5-6CAF5779E4F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68000-688F-457C-ACF9-988956EFA597}" type="pres">
      <dgm:prSet presAssocID="{CBD87D47-3603-4550-A9C5-6CAF5779E4F5}" presName="negativeSpace" presStyleCnt="0"/>
      <dgm:spPr/>
    </dgm:pt>
    <dgm:pt modelId="{141A737D-9CD4-41A4-ADAF-9E870ADAE814}" type="pres">
      <dgm:prSet presAssocID="{CBD87D47-3603-4550-A9C5-6CAF5779E4F5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C111F-787F-4279-8A5E-CA39B36B962C}" type="pres">
      <dgm:prSet presAssocID="{4F9EA085-ABE3-460E-8C1A-76BA16A7D116}" presName="spaceBetweenRectangles" presStyleCnt="0"/>
      <dgm:spPr/>
    </dgm:pt>
    <dgm:pt modelId="{25CE9C58-2EEA-493A-A9FD-00D2A117B0AE}" type="pres">
      <dgm:prSet presAssocID="{0C3CE4BE-C40A-4742-AC92-D59DC87FA2CC}" presName="parentLin" presStyleCnt="0"/>
      <dgm:spPr/>
    </dgm:pt>
    <dgm:pt modelId="{45DCFBE1-6D61-4A38-9C69-6C4250CAD931}" type="pres">
      <dgm:prSet presAssocID="{0C3CE4BE-C40A-4742-AC92-D59DC87FA2CC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CD356861-933B-437E-A185-CDDDB8F87A4C}" type="pres">
      <dgm:prSet presAssocID="{0C3CE4BE-C40A-4742-AC92-D59DC87FA2C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177BD-427D-4035-B20F-20724CF20E4D}" type="pres">
      <dgm:prSet presAssocID="{0C3CE4BE-C40A-4742-AC92-D59DC87FA2CC}" presName="negativeSpace" presStyleCnt="0"/>
      <dgm:spPr/>
    </dgm:pt>
    <dgm:pt modelId="{92D03972-5EEC-4254-92E6-F64BA0DF2324}" type="pres">
      <dgm:prSet presAssocID="{0C3CE4BE-C40A-4742-AC92-D59DC87FA2CC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349D57-F976-4565-97FF-B608179713E6}" type="presOf" srcId="{C92BC237-47AE-4528-B483-82B17EB3F305}" destId="{92D03972-5EEC-4254-92E6-F64BA0DF2324}" srcOrd="0" destOrd="0" presId="urn:microsoft.com/office/officeart/2005/8/layout/list1"/>
    <dgm:cxn modelId="{016B3AA7-968D-49B5-B45D-4A1B158054B4}" srcId="{65F7D1F0-8215-41C6-B9D2-C0E58FCFF9BF}" destId="{0C3CE4BE-C40A-4742-AC92-D59DC87FA2CC}" srcOrd="4" destOrd="0" parTransId="{DE8D02F7-12CF-4312-A3FC-1005B2198E41}" sibTransId="{AB398752-D5EB-4813-B4D5-79F4F369ADD6}"/>
    <dgm:cxn modelId="{D70BB6A1-4A17-4C9F-BCB6-B3FCCD2D329C}" type="presOf" srcId="{0C3CE4BE-C40A-4742-AC92-D59DC87FA2CC}" destId="{CD356861-933B-437E-A185-CDDDB8F87A4C}" srcOrd="1" destOrd="0" presId="urn:microsoft.com/office/officeart/2005/8/layout/list1"/>
    <dgm:cxn modelId="{EDF1F588-FFDD-4CDE-8803-4AA00BDB3CB5}" type="presOf" srcId="{211BAAEA-CAEA-4C4B-A531-CE7EB04F6AAE}" destId="{9A41D507-57F8-4B99-90D5-627D350BBA51}" srcOrd="1" destOrd="0" presId="urn:microsoft.com/office/officeart/2005/8/layout/list1"/>
    <dgm:cxn modelId="{7EE48311-03EC-4210-B905-D9EC1BF26832}" srcId="{211BAAEA-CAEA-4C4B-A531-CE7EB04F6AAE}" destId="{FA83064A-21B6-4F65-B49F-F2C55A0B9A28}" srcOrd="0" destOrd="0" parTransId="{6A9BA945-DD85-4DF8-ABFC-64DC03295700}" sibTransId="{0F16014B-9723-4968-AF9F-3E3C533C671E}"/>
    <dgm:cxn modelId="{F397BB5C-2973-45A5-A33C-53628EB7ADCE}" srcId="{CBD87D47-3603-4550-A9C5-6CAF5779E4F5}" destId="{411CDE2D-F4C6-4C48-991E-F83E17A6CFF5}" srcOrd="1" destOrd="0" parTransId="{0A0AEA08-AF1D-4748-8673-4C42ED2F37F0}" sibTransId="{691B33CC-3F8D-4904-A9C6-BC465912A3D4}"/>
    <dgm:cxn modelId="{C85E12E2-2A3E-4624-BBC9-375E0BBE6852}" srcId="{65F7D1F0-8215-41C6-B9D2-C0E58FCFF9BF}" destId="{CBD87D47-3603-4550-A9C5-6CAF5779E4F5}" srcOrd="3" destOrd="0" parTransId="{C239F6F7-C63A-4277-AA4C-93E773BFB6CE}" sibTransId="{4F9EA085-ABE3-460E-8C1A-76BA16A7D116}"/>
    <dgm:cxn modelId="{CB448638-71D1-4655-B029-A8B83DF75769}" type="presOf" srcId="{CBD87D47-3603-4550-A9C5-6CAF5779E4F5}" destId="{80FA05A2-2081-4E5B-BA50-FB7868688377}" srcOrd="1" destOrd="0" presId="urn:microsoft.com/office/officeart/2005/8/layout/list1"/>
    <dgm:cxn modelId="{7AD4E687-A275-4C78-A044-42BA9AE81B6A}" srcId="{630F8010-C768-41ED-A284-0751A26E82E0}" destId="{987B75FC-64D1-436D-96BC-BB9C1F4EC7E8}" srcOrd="2" destOrd="0" parTransId="{118732D8-8B91-482D-80E7-E4FE4FB10F72}" sibTransId="{04782332-8412-4370-8332-AAF4DD234F3E}"/>
    <dgm:cxn modelId="{A1431CF8-0A03-49A1-9068-E0B9FE7CBBBA}" srcId="{630F8010-C768-41ED-A284-0751A26E82E0}" destId="{ACDE8BFB-08BF-47C3-84AC-E52617E28770}" srcOrd="5" destOrd="0" parTransId="{23E68E4C-32DC-4D0B-809D-6D6DFCA435BA}" sibTransId="{43B1AB79-7AAF-42B1-BCF3-84255DEA70FF}"/>
    <dgm:cxn modelId="{502CD670-D9FB-4E97-ADD1-F3C7E319894B}" srcId="{630F8010-C768-41ED-A284-0751A26E82E0}" destId="{4FB26DA1-41B1-4CEF-BA0E-B14DCA4FC310}" srcOrd="3" destOrd="0" parTransId="{6A3B3E75-4294-41C0-950B-A8B3BFC139D8}" sibTransId="{4FD373F1-873E-443A-BAD7-B3CFC911D8B4}"/>
    <dgm:cxn modelId="{3968F92E-7EF6-46E7-990C-34C62F9BB446}" type="presOf" srcId="{5811E882-5B5E-4248-A1D3-D02D9B035ECD}" destId="{268ED390-5083-4E85-B928-E292E611293F}" srcOrd="1" destOrd="0" presId="urn:microsoft.com/office/officeart/2005/8/layout/list1"/>
    <dgm:cxn modelId="{21399FF6-0A1B-42AA-BB5D-6F0E134F5F22}" srcId="{CBD87D47-3603-4550-A9C5-6CAF5779E4F5}" destId="{3CD28DAE-2022-46CA-AF67-C4AAEF457726}" srcOrd="3" destOrd="0" parTransId="{482DDD1C-B8BC-4DDA-8C8A-CE7AEE4654D1}" sibTransId="{7E03E563-0969-40DC-9A5C-CF42BE7D369A}"/>
    <dgm:cxn modelId="{1196295C-AFC4-4F2E-804D-FBF2AE26C5C5}" type="presOf" srcId="{B1E48077-11C3-455F-93B2-F187D5BE50EA}" destId="{0822FBEC-4F6F-4A74-9860-9D1E9E2AFD00}" srcOrd="0" destOrd="1" presId="urn:microsoft.com/office/officeart/2005/8/layout/list1"/>
    <dgm:cxn modelId="{8D073DF1-D59C-4109-8F19-D397ECFEE853}" srcId="{5811E882-5B5E-4248-A1D3-D02D9B035ECD}" destId="{782B090A-3A15-4038-A960-6A16624222E6}" srcOrd="0" destOrd="0" parTransId="{618D60D3-89AC-4CF1-A22A-7E8C8C677484}" sibTransId="{0E07B35F-E10A-487C-AC0E-E71A56D99DA4}"/>
    <dgm:cxn modelId="{D784EB6D-28A9-4A00-B4F1-51C0E9B12800}" type="presOf" srcId="{FA83064A-21B6-4F65-B49F-F2C55A0B9A28}" destId="{AF43CB54-4A3A-4A00-B52A-17C04E317C94}" srcOrd="0" destOrd="0" presId="urn:microsoft.com/office/officeart/2005/8/layout/list1"/>
    <dgm:cxn modelId="{4C08C265-91FC-41BB-AD67-4D7817733275}" type="presOf" srcId="{9BF309BE-FF69-4393-843A-1E6473DE89F2}" destId="{0822FBEC-4F6F-4A74-9860-9D1E9E2AFD00}" srcOrd="0" destOrd="4" presId="urn:microsoft.com/office/officeart/2005/8/layout/list1"/>
    <dgm:cxn modelId="{EE6B2FA7-E6CB-49CF-BF31-BA374B0544D5}" type="presOf" srcId="{0C3CE4BE-C40A-4742-AC92-D59DC87FA2CC}" destId="{45DCFBE1-6D61-4A38-9C69-6C4250CAD931}" srcOrd="0" destOrd="0" presId="urn:microsoft.com/office/officeart/2005/8/layout/list1"/>
    <dgm:cxn modelId="{737F56FB-E0C7-4449-9DF0-19029A773140}" type="presOf" srcId="{C322BA6F-D679-4314-81DB-20842A43E1D8}" destId="{92D03972-5EEC-4254-92E6-F64BA0DF2324}" srcOrd="0" destOrd="1" presId="urn:microsoft.com/office/officeart/2005/8/layout/list1"/>
    <dgm:cxn modelId="{8FF90F83-F1D2-4DE9-802E-E0E9B109BD17}" srcId="{CBD87D47-3603-4550-A9C5-6CAF5779E4F5}" destId="{31D7B81F-54DC-4DE8-B149-5AB222EBE0A5}" srcOrd="2" destOrd="0" parTransId="{DE7A5A99-1FBD-4D7B-939A-8C5349CE1BB3}" sibTransId="{F535BC2C-D34E-41A8-B28B-3EE17AE862D0}"/>
    <dgm:cxn modelId="{BBEB645D-5A65-450A-B227-18BAADB3F901}" srcId="{65F7D1F0-8215-41C6-B9D2-C0E58FCFF9BF}" destId="{211BAAEA-CAEA-4C4B-A531-CE7EB04F6AAE}" srcOrd="1" destOrd="0" parTransId="{1845B454-9A5B-4AE0-84BC-A18A1B1D51A4}" sibTransId="{13F5E111-77F1-4E2E-BB2A-5A09352DC2AA}"/>
    <dgm:cxn modelId="{94E5F3FC-5E1F-44DF-9105-04B13A6793A5}" type="presOf" srcId="{ACDE8BFB-08BF-47C3-84AC-E52617E28770}" destId="{0822FBEC-4F6F-4A74-9860-9D1E9E2AFD00}" srcOrd="0" destOrd="5" presId="urn:microsoft.com/office/officeart/2005/8/layout/list1"/>
    <dgm:cxn modelId="{0FD4D8B5-B256-4161-ADD7-C7137103C373}" srcId="{630F8010-C768-41ED-A284-0751A26E82E0}" destId="{B1E48077-11C3-455F-93B2-F187D5BE50EA}" srcOrd="1" destOrd="0" parTransId="{68D66DDE-D87B-4005-8B18-1C34D8FF57C2}" sibTransId="{174CE590-BE57-4F4E-A04D-03FED7A5E6E3}"/>
    <dgm:cxn modelId="{4D497080-2F0E-46E7-8C50-EB564930A20C}" type="presOf" srcId="{3CD28DAE-2022-46CA-AF67-C4AAEF457726}" destId="{141A737D-9CD4-41A4-ADAF-9E870ADAE814}" srcOrd="0" destOrd="3" presId="urn:microsoft.com/office/officeart/2005/8/layout/list1"/>
    <dgm:cxn modelId="{F4E099DD-5787-4815-B25D-BAEB391C8420}" type="presOf" srcId="{630F8010-C768-41ED-A284-0751A26E82E0}" destId="{BBC62179-5DD0-4BEE-BA31-B784E9C469E3}" srcOrd="1" destOrd="0" presId="urn:microsoft.com/office/officeart/2005/8/layout/list1"/>
    <dgm:cxn modelId="{FC908335-1A79-47AD-BF89-EED9224A315C}" srcId="{630F8010-C768-41ED-A284-0751A26E82E0}" destId="{405E39CC-C075-44AE-A9DC-AE7E845C371F}" srcOrd="0" destOrd="0" parTransId="{C027FE84-032C-4510-BE80-EA333B0CF207}" sibTransId="{128E36CC-7203-4F30-ABD9-CCD54D3140F4}"/>
    <dgm:cxn modelId="{6C0237C3-AB9A-4828-919B-8F08A7EB3AA9}" srcId="{0C3CE4BE-C40A-4742-AC92-D59DC87FA2CC}" destId="{C92BC237-47AE-4528-B483-82B17EB3F305}" srcOrd="0" destOrd="0" parTransId="{3BCAC2B6-CAAC-4630-B590-CAAE259D6C8E}" sibTransId="{9FE0F56E-9180-464D-9D3C-8144776C0705}"/>
    <dgm:cxn modelId="{9E81787C-F059-411D-975A-EB87F5A6C941}" type="presOf" srcId="{31D7B81F-54DC-4DE8-B149-5AB222EBE0A5}" destId="{141A737D-9CD4-41A4-ADAF-9E870ADAE814}" srcOrd="0" destOrd="2" presId="urn:microsoft.com/office/officeart/2005/8/layout/list1"/>
    <dgm:cxn modelId="{513FF245-FE8D-4C6F-A769-FAD2F6A76806}" type="presOf" srcId="{782B090A-3A15-4038-A960-6A16624222E6}" destId="{E1AA0011-B1FB-4F10-B3BC-EDBBDFC8BCA8}" srcOrd="0" destOrd="0" presId="urn:microsoft.com/office/officeart/2005/8/layout/list1"/>
    <dgm:cxn modelId="{ADB9ADDE-9ED6-4D55-85B9-16EDCCF41A7D}" srcId="{5811E882-5B5E-4248-A1D3-D02D9B035ECD}" destId="{6E1F6B1D-5749-48AF-A06E-44F3ACE6B5DE}" srcOrd="1" destOrd="0" parTransId="{8F45CDF3-EBF1-44EC-A4CA-C43B9CF50DCB}" sibTransId="{F433DB3A-60DA-478C-B077-DDC6A4D77A5C}"/>
    <dgm:cxn modelId="{63918E87-3B38-4114-9308-92F0E361B18B}" type="presOf" srcId="{65F7D1F0-8215-41C6-B9D2-C0E58FCFF9BF}" destId="{6AA11CA4-A266-4D2B-B5FE-DE4B0E0292EB}" srcOrd="0" destOrd="0" presId="urn:microsoft.com/office/officeart/2005/8/layout/list1"/>
    <dgm:cxn modelId="{850208CE-F2AF-4689-91F1-397675230E81}" type="presOf" srcId="{6E1F6B1D-5749-48AF-A06E-44F3ACE6B5DE}" destId="{E1AA0011-B1FB-4F10-B3BC-EDBBDFC8BCA8}" srcOrd="0" destOrd="1" presId="urn:microsoft.com/office/officeart/2005/8/layout/list1"/>
    <dgm:cxn modelId="{A4E2FC66-1935-4245-81CF-5E5448A81247}" srcId="{65F7D1F0-8215-41C6-B9D2-C0E58FCFF9BF}" destId="{5811E882-5B5E-4248-A1D3-D02D9B035ECD}" srcOrd="2" destOrd="0" parTransId="{8E28339F-8CA0-43E1-90D8-03320C2CCC63}" sibTransId="{71148FD2-FA7B-4449-8AAA-7675DC08CB55}"/>
    <dgm:cxn modelId="{E4944715-EEC9-4980-AF34-1B8574D5D452}" type="presOf" srcId="{411CDE2D-F4C6-4C48-991E-F83E17A6CFF5}" destId="{141A737D-9CD4-41A4-ADAF-9E870ADAE814}" srcOrd="0" destOrd="1" presId="urn:microsoft.com/office/officeart/2005/8/layout/list1"/>
    <dgm:cxn modelId="{C3F29397-6422-4388-8990-896A3B43BACB}" type="presOf" srcId="{630F8010-C768-41ED-A284-0751A26E82E0}" destId="{9159CD20-2AB2-4658-997B-15A27E345698}" srcOrd="0" destOrd="0" presId="urn:microsoft.com/office/officeart/2005/8/layout/list1"/>
    <dgm:cxn modelId="{6DB6C2A0-AA52-41F2-A17D-5B3E5286800B}" type="presOf" srcId="{CBD87D47-3603-4550-A9C5-6CAF5779E4F5}" destId="{DE30F7D8-7F5E-4CA2-82AB-1B36EAA6F3AF}" srcOrd="0" destOrd="0" presId="urn:microsoft.com/office/officeart/2005/8/layout/list1"/>
    <dgm:cxn modelId="{67FC45C2-0886-439E-A8B8-B694B4216DBB}" type="presOf" srcId="{4FB26DA1-41B1-4CEF-BA0E-B14DCA4FC310}" destId="{0822FBEC-4F6F-4A74-9860-9D1E9E2AFD00}" srcOrd="0" destOrd="3" presId="urn:microsoft.com/office/officeart/2005/8/layout/list1"/>
    <dgm:cxn modelId="{30EFC5D8-D09B-4791-9EE2-FB124FBA5779}" srcId="{65F7D1F0-8215-41C6-B9D2-C0E58FCFF9BF}" destId="{630F8010-C768-41ED-A284-0751A26E82E0}" srcOrd="0" destOrd="0" parTransId="{A542B39D-805B-4651-842A-B81C84985F93}" sibTransId="{5D5B6F1A-01CA-42D0-91BA-D69532227111}"/>
    <dgm:cxn modelId="{145E320A-4CA7-4344-AA99-0A4B84B0A73A}" type="presOf" srcId="{211BAAEA-CAEA-4C4B-A531-CE7EB04F6AAE}" destId="{53335743-56AC-4F78-A847-2547641EBF8D}" srcOrd="0" destOrd="0" presId="urn:microsoft.com/office/officeart/2005/8/layout/list1"/>
    <dgm:cxn modelId="{0CA3EE7F-53A0-4874-8670-F7DB58F3318B}" srcId="{630F8010-C768-41ED-A284-0751A26E82E0}" destId="{9BF309BE-FF69-4393-843A-1E6473DE89F2}" srcOrd="4" destOrd="0" parTransId="{E1A356D7-055D-4BBE-93E8-978163079EAD}" sibTransId="{EB2B02C2-26E0-44A8-954B-B9ABF88CAAFA}"/>
    <dgm:cxn modelId="{39335628-6A69-4D6F-A443-E87B372AC7A4}" srcId="{CBD87D47-3603-4550-A9C5-6CAF5779E4F5}" destId="{3E8E4F87-B997-43F6-B91A-0D623068B166}" srcOrd="0" destOrd="0" parTransId="{0B0301B8-D17C-4FCA-97C6-4F1F044C15DE}" sibTransId="{83EE981C-5EFD-4B18-9123-39F814E22193}"/>
    <dgm:cxn modelId="{00C60FD5-D1B8-4893-ADDF-05D1D74B3193}" type="presOf" srcId="{5811E882-5B5E-4248-A1D3-D02D9B035ECD}" destId="{AACE2C2B-4CEB-437A-94AC-303CFD0943DA}" srcOrd="0" destOrd="0" presId="urn:microsoft.com/office/officeart/2005/8/layout/list1"/>
    <dgm:cxn modelId="{11CD6AE9-F131-496C-A08F-0A75F01C540D}" type="presOf" srcId="{987B75FC-64D1-436D-96BC-BB9C1F4EC7E8}" destId="{0822FBEC-4F6F-4A74-9860-9D1E9E2AFD00}" srcOrd="0" destOrd="2" presId="urn:microsoft.com/office/officeart/2005/8/layout/list1"/>
    <dgm:cxn modelId="{C9940674-F2AE-419D-80A3-3047F5942BB8}" type="presOf" srcId="{3E8E4F87-B997-43F6-B91A-0D623068B166}" destId="{141A737D-9CD4-41A4-ADAF-9E870ADAE814}" srcOrd="0" destOrd="0" presId="urn:microsoft.com/office/officeart/2005/8/layout/list1"/>
    <dgm:cxn modelId="{2F250796-C6A0-4104-B63F-7B5B89813039}" srcId="{0C3CE4BE-C40A-4742-AC92-D59DC87FA2CC}" destId="{C322BA6F-D679-4314-81DB-20842A43E1D8}" srcOrd="1" destOrd="0" parTransId="{0AB2F6FF-9FF6-4DB0-8AE5-2A311B2FC3D0}" sibTransId="{DB48D208-CD96-4007-9D85-BEC80F56CA3C}"/>
    <dgm:cxn modelId="{94D47A8F-3CB1-4071-9FBC-F68043A9E6E6}" type="presOf" srcId="{405E39CC-C075-44AE-A9DC-AE7E845C371F}" destId="{0822FBEC-4F6F-4A74-9860-9D1E9E2AFD00}" srcOrd="0" destOrd="0" presId="urn:microsoft.com/office/officeart/2005/8/layout/list1"/>
    <dgm:cxn modelId="{EB54927F-FE9E-446A-9A0B-F4B58E81C004}" type="presParOf" srcId="{6AA11CA4-A266-4D2B-B5FE-DE4B0E0292EB}" destId="{48A2C5C1-9109-4FDD-9B1B-CBE910540D56}" srcOrd="0" destOrd="0" presId="urn:microsoft.com/office/officeart/2005/8/layout/list1"/>
    <dgm:cxn modelId="{1DA8DAC0-08B8-4B7B-A1F0-5595D2EC27AE}" type="presParOf" srcId="{48A2C5C1-9109-4FDD-9B1B-CBE910540D56}" destId="{9159CD20-2AB2-4658-997B-15A27E345698}" srcOrd="0" destOrd="0" presId="urn:microsoft.com/office/officeart/2005/8/layout/list1"/>
    <dgm:cxn modelId="{53A2D55C-369C-4DE5-BD7D-56CB13D919BB}" type="presParOf" srcId="{48A2C5C1-9109-4FDD-9B1B-CBE910540D56}" destId="{BBC62179-5DD0-4BEE-BA31-B784E9C469E3}" srcOrd="1" destOrd="0" presId="urn:microsoft.com/office/officeart/2005/8/layout/list1"/>
    <dgm:cxn modelId="{CD176D6C-A9AB-4D6E-9AC5-790A7D8122E2}" type="presParOf" srcId="{6AA11CA4-A266-4D2B-B5FE-DE4B0E0292EB}" destId="{5F16C571-A8FB-486E-A316-18BCB9042FDF}" srcOrd="1" destOrd="0" presId="urn:microsoft.com/office/officeart/2005/8/layout/list1"/>
    <dgm:cxn modelId="{5374E9D9-F0E3-4B83-B37D-9ECC0203959F}" type="presParOf" srcId="{6AA11CA4-A266-4D2B-B5FE-DE4B0E0292EB}" destId="{0822FBEC-4F6F-4A74-9860-9D1E9E2AFD00}" srcOrd="2" destOrd="0" presId="urn:microsoft.com/office/officeart/2005/8/layout/list1"/>
    <dgm:cxn modelId="{5F1B76F9-87FA-4F59-880A-C63AF5E85307}" type="presParOf" srcId="{6AA11CA4-A266-4D2B-B5FE-DE4B0E0292EB}" destId="{144647FA-CA00-4832-AB36-551F31589512}" srcOrd="3" destOrd="0" presId="urn:microsoft.com/office/officeart/2005/8/layout/list1"/>
    <dgm:cxn modelId="{329B97FB-FCEE-467D-8CCA-22809BD0924F}" type="presParOf" srcId="{6AA11CA4-A266-4D2B-B5FE-DE4B0E0292EB}" destId="{0E87E653-5A21-4802-B722-DC0A57022DF3}" srcOrd="4" destOrd="0" presId="urn:microsoft.com/office/officeart/2005/8/layout/list1"/>
    <dgm:cxn modelId="{D3159ECF-0322-41C1-B407-6B5735E81E3F}" type="presParOf" srcId="{0E87E653-5A21-4802-B722-DC0A57022DF3}" destId="{53335743-56AC-4F78-A847-2547641EBF8D}" srcOrd="0" destOrd="0" presId="urn:microsoft.com/office/officeart/2005/8/layout/list1"/>
    <dgm:cxn modelId="{0C1320D1-9E89-4B75-AEAB-E40FDB897BA0}" type="presParOf" srcId="{0E87E653-5A21-4802-B722-DC0A57022DF3}" destId="{9A41D507-57F8-4B99-90D5-627D350BBA51}" srcOrd="1" destOrd="0" presId="urn:microsoft.com/office/officeart/2005/8/layout/list1"/>
    <dgm:cxn modelId="{A167FA1B-D242-4660-B62D-792BBCEBA075}" type="presParOf" srcId="{6AA11CA4-A266-4D2B-B5FE-DE4B0E0292EB}" destId="{AB2ACC88-E7BD-44EA-9E56-F693A9342135}" srcOrd="5" destOrd="0" presId="urn:microsoft.com/office/officeart/2005/8/layout/list1"/>
    <dgm:cxn modelId="{8E913B4A-76BE-465C-B732-041AD1C2AD20}" type="presParOf" srcId="{6AA11CA4-A266-4D2B-B5FE-DE4B0E0292EB}" destId="{AF43CB54-4A3A-4A00-B52A-17C04E317C94}" srcOrd="6" destOrd="0" presId="urn:microsoft.com/office/officeart/2005/8/layout/list1"/>
    <dgm:cxn modelId="{11CA2928-76CB-46D9-BD8B-AC1ABABCB0FF}" type="presParOf" srcId="{6AA11CA4-A266-4D2B-B5FE-DE4B0E0292EB}" destId="{ADAD5C67-84B1-43A2-A209-B350F778A102}" srcOrd="7" destOrd="0" presId="urn:microsoft.com/office/officeart/2005/8/layout/list1"/>
    <dgm:cxn modelId="{283E0E31-1CFD-4887-B293-09246C21D31C}" type="presParOf" srcId="{6AA11CA4-A266-4D2B-B5FE-DE4B0E0292EB}" destId="{6529399B-BDD8-46AB-A93D-EFB3352F877B}" srcOrd="8" destOrd="0" presId="urn:microsoft.com/office/officeart/2005/8/layout/list1"/>
    <dgm:cxn modelId="{E0C28661-462F-4E6A-80B6-101FA1AA1664}" type="presParOf" srcId="{6529399B-BDD8-46AB-A93D-EFB3352F877B}" destId="{AACE2C2B-4CEB-437A-94AC-303CFD0943DA}" srcOrd="0" destOrd="0" presId="urn:microsoft.com/office/officeart/2005/8/layout/list1"/>
    <dgm:cxn modelId="{33A4F926-E731-4CBD-BD7D-9DEF8905F557}" type="presParOf" srcId="{6529399B-BDD8-46AB-A93D-EFB3352F877B}" destId="{268ED390-5083-4E85-B928-E292E611293F}" srcOrd="1" destOrd="0" presId="urn:microsoft.com/office/officeart/2005/8/layout/list1"/>
    <dgm:cxn modelId="{84433E40-AB2A-43EF-AFA3-2549DDD744AE}" type="presParOf" srcId="{6AA11CA4-A266-4D2B-B5FE-DE4B0E0292EB}" destId="{796B1EA8-2188-4F5E-AFA7-AAE9B6751948}" srcOrd="9" destOrd="0" presId="urn:microsoft.com/office/officeart/2005/8/layout/list1"/>
    <dgm:cxn modelId="{5E7FA3F2-C013-4A20-8FDE-76AFFF359C10}" type="presParOf" srcId="{6AA11CA4-A266-4D2B-B5FE-DE4B0E0292EB}" destId="{E1AA0011-B1FB-4F10-B3BC-EDBBDFC8BCA8}" srcOrd="10" destOrd="0" presId="urn:microsoft.com/office/officeart/2005/8/layout/list1"/>
    <dgm:cxn modelId="{36257BCF-A24E-4728-A15F-B1DD30FFA6C0}" type="presParOf" srcId="{6AA11CA4-A266-4D2B-B5FE-DE4B0E0292EB}" destId="{F17A943E-BE98-4C33-B85E-35B09431ABCC}" srcOrd="11" destOrd="0" presId="urn:microsoft.com/office/officeart/2005/8/layout/list1"/>
    <dgm:cxn modelId="{9D77CF42-349B-46B5-82DA-67C008E57DC5}" type="presParOf" srcId="{6AA11CA4-A266-4D2B-B5FE-DE4B0E0292EB}" destId="{03E6B6BF-B5E8-46C6-AFD8-C5EBA9A78B1F}" srcOrd="12" destOrd="0" presId="urn:microsoft.com/office/officeart/2005/8/layout/list1"/>
    <dgm:cxn modelId="{599F9003-DE27-43F5-948B-FC249E24AFC8}" type="presParOf" srcId="{03E6B6BF-B5E8-46C6-AFD8-C5EBA9A78B1F}" destId="{DE30F7D8-7F5E-4CA2-82AB-1B36EAA6F3AF}" srcOrd="0" destOrd="0" presId="urn:microsoft.com/office/officeart/2005/8/layout/list1"/>
    <dgm:cxn modelId="{A182CA4C-268F-4316-B754-839E6BCAAA97}" type="presParOf" srcId="{03E6B6BF-B5E8-46C6-AFD8-C5EBA9A78B1F}" destId="{80FA05A2-2081-4E5B-BA50-FB7868688377}" srcOrd="1" destOrd="0" presId="urn:microsoft.com/office/officeart/2005/8/layout/list1"/>
    <dgm:cxn modelId="{C26365A7-67E7-44A2-97B8-C68A50C3D2B4}" type="presParOf" srcId="{6AA11CA4-A266-4D2B-B5FE-DE4B0E0292EB}" destId="{D6868000-688F-457C-ACF9-988956EFA597}" srcOrd="13" destOrd="0" presId="urn:microsoft.com/office/officeart/2005/8/layout/list1"/>
    <dgm:cxn modelId="{970ADA87-29A5-4F0E-87F2-9D0F7EA31BA7}" type="presParOf" srcId="{6AA11CA4-A266-4D2B-B5FE-DE4B0E0292EB}" destId="{141A737D-9CD4-41A4-ADAF-9E870ADAE814}" srcOrd="14" destOrd="0" presId="urn:microsoft.com/office/officeart/2005/8/layout/list1"/>
    <dgm:cxn modelId="{20225350-4500-4456-B3F4-2482CD68D745}" type="presParOf" srcId="{6AA11CA4-A266-4D2B-B5FE-DE4B0E0292EB}" destId="{667C111F-787F-4279-8A5E-CA39B36B962C}" srcOrd="15" destOrd="0" presId="urn:microsoft.com/office/officeart/2005/8/layout/list1"/>
    <dgm:cxn modelId="{92AF3D68-9C69-4DD1-A26D-B6A17A2B2A06}" type="presParOf" srcId="{6AA11CA4-A266-4D2B-B5FE-DE4B0E0292EB}" destId="{25CE9C58-2EEA-493A-A9FD-00D2A117B0AE}" srcOrd="16" destOrd="0" presId="urn:microsoft.com/office/officeart/2005/8/layout/list1"/>
    <dgm:cxn modelId="{3B4209F7-C1AE-49F8-A984-E5DBD4D631F0}" type="presParOf" srcId="{25CE9C58-2EEA-493A-A9FD-00D2A117B0AE}" destId="{45DCFBE1-6D61-4A38-9C69-6C4250CAD931}" srcOrd="0" destOrd="0" presId="urn:microsoft.com/office/officeart/2005/8/layout/list1"/>
    <dgm:cxn modelId="{B0D4ED4B-ECAA-4B78-940A-952250820DDA}" type="presParOf" srcId="{25CE9C58-2EEA-493A-A9FD-00D2A117B0AE}" destId="{CD356861-933B-437E-A185-CDDDB8F87A4C}" srcOrd="1" destOrd="0" presId="urn:microsoft.com/office/officeart/2005/8/layout/list1"/>
    <dgm:cxn modelId="{38A269A8-0EF8-45B9-B9F4-B8E23C8BC73F}" type="presParOf" srcId="{6AA11CA4-A266-4D2B-B5FE-DE4B0E0292EB}" destId="{E41177BD-427D-4035-B20F-20724CF20E4D}" srcOrd="17" destOrd="0" presId="urn:microsoft.com/office/officeart/2005/8/layout/list1"/>
    <dgm:cxn modelId="{C92BBAD3-B450-4016-9518-75F13B40F156}" type="presParOf" srcId="{6AA11CA4-A266-4D2B-B5FE-DE4B0E0292EB}" destId="{92D03972-5EEC-4254-92E6-F64BA0DF232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F2D634-B0EB-48B3-82D1-1D7268F9F840}" type="doc">
      <dgm:prSet loTypeId="urn:microsoft.com/office/officeart/2005/8/layout/process2" loCatId="process" qsTypeId="urn:microsoft.com/office/officeart/2005/8/quickstyle/simple2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9FC7FD2D-2F92-40ED-8E83-B92DA118B09B}">
      <dgm:prSet phldrT="[Text]" custT="1"/>
      <dgm:spPr/>
      <dgm:t>
        <a:bodyPr/>
        <a:lstStyle/>
        <a:p>
          <a:r>
            <a:rPr lang="en-US" altLang="en-US" sz="2000" dirty="0"/>
            <a:t>Binding of the auto-antibodies to these proteins.</a:t>
          </a:r>
          <a:endParaRPr lang="en-US" sz="2000" dirty="0"/>
        </a:p>
      </dgm:t>
    </dgm:pt>
    <dgm:pt modelId="{4CE253C1-E1D9-4028-A3EC-C1294A06089E}" type="parTrans" cxnId="{5CE5875F-328C-4332-B8F5-BC4D1423057D}">
      <dgm:prSet/>
      <dgm:spPr/>
      <dgm:t>
        <a:bodyPr/>
        <a:lstStyle/>
        <a:p>
          <a:endParaRPr lang="en-US" sz="2000"/>
        </a:p>
      </dgm:t>
    </dgm:pt>
    <dgm:pt modelId="{0939AD65-33CB-4AAC-8C69-FE53B37D0AC4}" type="sibTrans" cxnId="{5CE5875F-328C-4332-B8F5-BC4D1423057D}">
      <dgm:prSet custT="1"/>
      <dgm:spPr/>
      <dgm:t>
        <a:bodyPr/>
        <a:lstStyle/>
        <a:p>
          <a:endParaRPr lang="en-US" sz="1600"/>
        </a:p>
      </dgm:t>
    </dgm:pt>
    <dgm:pt modelId="{9577E234-25F6-49F4-BAC0-DBE496F26484}">
      <dgm:prSet phldrT="[Text]" custT="1"/>
      <dgm:spPr/>
      <dgm:t>
        <a:bodyPr/>
        <a:lstStyle/>
        <a:p>
          <a:r>
            <a:rPr lang="en-US" altLang="en-US" sz="2000" dirty="0"/>
            <a:t>interferes with iodine uptake</a:t>
          </a:r>
        </a:p>
        <a:p>
          <a:r>
            <a:rPr lang="en-US" altLang="en-US" sz="2000" dirty="0"/>
            <a:t>and leads to</a:t>
          </a:r>
          <a:endParaRPr lang="en-US" sz="2000" dirty="0"/>
        </a:p>
      </dgm:t>
    </dgm:pt>
    <dgm:pt modelId="{6E886D38-D58A-450F-AB70-823DA833F38B}" type="parTrans" cxnId="{79759694-D430-46FA-86EB-AA789381669F}">
      <dgm:prSet/>
      <dgm:spPr/>
      <dgm:t>
        <a:bodyPr/>
        <a:lstStyle/>
        <a:p>
          <a:endParaRPr lang="en-US" sz="2000"/>
        </a:p>
      </dgm:t>
    </dgm:pt>
    <dgm:pt modelId="{A861A419-5D01-4C2E-A17F-63C9CE3664BE}" type="sibTrans" cxnId="{79759694-D430-46FA-86EB-AA789381669F}">
      <dgm:prSet custT="1"/>
      <dgm:spPr/>
      <dgm:t>
        <a:bodyPr/>
        <a:lstStyle/>
        <a:p>
          <a:endParaRPr lang="en-US" sz="1600"/>
        </a:p>
      </dgm:t>
    </dgm:pt>
    <dgm:pt modelId="{31A52196-0E1D-4D08-BA95-FDC37D387473}">
      <dgm:prSet phldrT="[Text]" custT="1"/>
      <dgm:spPr/>
      <dgm:t>
        <a:bodyPr/>
        <a:lstStyle/>
        <a:p>
          <a:r>
            <a:rPr lang="en-US" altLang="en-US" sz="2000"/>
            <a:t>decreased production of thyroid  hormones.</a:t>
          </a:r>
          <a:endParaRPr lang="en-US" sz="2000" dirty="0"/>
        </a:p>
      </dgm:t>
    </dgm:pt>
    <dgm:pt modelId="{6D4A09D0-3182-42FB-865A-D1A7DDA7C2D9}" type="parTrans" cxnId="{EC4D5BAC-A73F-411C-867C-E1850FC788D4}">
      <dgm:prSet/>
      <dgm:spPr/>
      <dgm:t>
        <a:bodyPr/>
        <a:lstStyle/>
        <a:p>
          <a:endParaRPr lang="en-US" sz="2000"/>
        </a:p>
      </dgm:t>
    </dgm:pt>
    <dgm:pt modelId="{5E7198CF-6211-4264-ADDB-8A8840A65BCD}" type="sibTrans" cxnId="{EC4D5BAC-A73F-411C-867C-E1850FC788D4}">
      <dgm:prSet custT="1"/>
      <dgm:spPr/>
      <dgm:t>
        <a:bodyPr/>
        <a:lstStyle/>
        <a:p>
          <a:endParaRPr lang="en-US" sz="1600"/>
        </a:p>
      </dgm:t>
    </dgm:pt>
    <dgm:pt modelId="{E6178A4E-D63B-4714-8A12-20A136878B29}">
      <dgm:prSet custT="1"/>
      <dgm:spPr/>
      <dgm:t>
        <a:bodyPr/>
        <a:lstStyle/>
        <a:p>
          <a:r>
            <a:rPr lang="en-US" altLang="en-US" sz="2000" dirty="0"/>
            <a:t>hypothyroidism</a:t>
          </a:r>
          <a:endParaRPr lang="ar-SA" sz="2000" dirty="0"/>
        </a:p>
      </dgm:t>
    </dgm:pt>
    <dgm:pt modelId="{0F9E722F-0CAE-4CE6-B3BF-AB41EF37E3C2}" type="parTrans" cxnId="{35E5C7F6-7483-445A-B8C8-F1D3C3BB8364}">
      <dgm:prSet/>
      <dgm:spPr/>
      <dgm:t>
        <a:bodyPr/>
        <a:lstStyle/>
        <a:p>
          <a:endParaRPr lang="en-US" sz="2000"/>
        </a:p>
      </dgm:t>
    </dgm:pt>
    <dgm:pt modelId="{C93B1624-DDC2-4C47-B87E-87B31117AAF1}" type="sibTrans" cxnId="{35E5C7F6-7483-445A-B8C8-F1D3C3BB8364}">
      <dgm:prSet/>
      <dgm:spPr/>
      <dgm:t>
        <a:bodyPr/>
        <a:lstStyle/>
        <a:p>
          <a:endParaRPr lang="en-US" sz="2000"/>
        </a:p>
      </dgm:t>
    </dgm:pt>
    <dgm:pt modelId="{D13FFACE-D14C-4AA0-A706-8A3637E4C169}" type="pres">
      <dgm:prSet presAssocID="{C5F2D634-B0EB-48B3-82D1-1D7268F9F840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81C861-9F4D-4E7D-BBBF-5ED7E1CDF4EF}" type="pres">
      <dgm:prSet presAssocID="{9FC7FD2D-2F92-40ED-8E83-B92DA118B09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34C9D-BE55-4599-A517-2C66C0204536}" type="pres">
      <dgm:prSet presAssocID="{0939AD65-33CB-4AAC-8C69-FE53B37D0AC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E9EF2B0-1377-4440-8C8B-7D616CFF5FAC}" type="pres">
      <dgm:prSet presAssocID="{0939AD65-33CB-4AAC-8C69-FE53B37D0AC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7A5B378-D92A-4741-9574-97B74366D405}" type="pres">
      <dgm:prSet presAssocID="{9577E234-25F6-49F4-BAC0-DBE496F2648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17C9D-BAF9-4DD4-8966-C23351139DB8}" type="pres">
      <dgm:prSet presAssocID="{A861A419-5D01-4C2E-A17F-63C9CE3664B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0450B20-4BE9-4830-AF73-6649637DACE1}" type="pres">
      <dgm:prSet presAssocID="{A861A419-5D01-4C2E-A17F-63C9CE3664B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24FC8B8-093B-4D49-BA2A-C39779BC8778}" type="pres">
      <dgm:prSet presAssocID="{31A52196-0E1D-4D08-BA95-FDC37D38747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35B26-4490-44F5-A8ED-F83EEBB3B944}" type="pres">
      <dgm:prSet presAssocID="{5E7198CF-6211-4264-ADDB-8A8840A65BC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C302DE7-82A1-42B4-BC8A-641B26271B7D}" type="pres">
      <dgm:prSet presAssocID="{5E7198CF-6211-4264-ADDB-8A8840A65BCD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A60E262-6BB8-4E56-9753-AD7B300C772C}" type="pres">
      <dgm:prSet presAssocID="{E6178A4E-D63B-4714-8A12-20A136878B2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293835-2633-422B-916C-214261E48364}" type="presOf" srcId="{C5F2D634-B0EB-48B3-82D1-1D7268F9F840}" destId="{D13FFACE-D14C-4AA0-A706-8A3637E4C169}" srcOrd="0" destOrd="0" presId="urn:microsoft.com/office/officeart/2005/8/layout/process2"/>
    <dgm:cxn modelId="{EC4D5BAC-A73F-411C-867C-E1850FC788D4}" srcId="{C5F2D634-B0EB-48B3-82D1-1D7268F9F840}" destId="{31A52196-0E1D-4D08-BA95-FDC37D387473}" srcOrd="2" destOrd="0" parTransId="{6D4A09D0-3182-42FB-865A-D1A7DDA7C2D9}" sibTransId="{5E7198CF-6211-4264-ADDB-8A8840A65BCD}"/>
    <dgm:cxn modelId="{BA28A3C4-6D7A-4B00-B54A-56B31B6F2DC0}" type="presOf" srcId="{5E7198CF-6211-4264-ADDB-8A8840A65BCD}" destId="{D9D35B26-4490-44F5-A8ED-F83EEBB3B944}" srcOrd="0" destOrd="0" presId="urn:microsoft.com/office/officeart/2005/8/layout/process2"/>
    <dgm:cxn modelId="{5CE5875F-328C-4332-B8F5-BC4D1423057D}" srcId="{C5F2D634-B0EB-48B3-82D1-1D7268F9F840}" destId="{9FC7FD2D-2F92-40ED-8E83-B92DA118B09B}" srcOrd="0" destOrd="0" parTransId="{4CE253C1-E1D9-4028-A3EC-C1294A06089E}" sibTransId="{0939AD65-33CB-4AAC-8C69-FE53B37D0AC4}"/>
    <dgm:cxn modelId="{91620E4D-7A03-4942-9D36-32DA02E59C09}" type="presOf" srcId="{A861A419-5D01-4C2E-A17F-63C9CE3664BE}" destId="{A5717C9D-BAF9-4DD4-8966-C23351139DB8}" srcOrd="0" destOrd="0" presId="urn:microsoft.com/office/officeart/2005/8/layout/process2"/>
    <dgm:cxn modelId="{EA4D17A5-9487-4EE7-B4A4-81C0B6827B88}" type="presOf" srcId="{5E7198CF-6211-4264-ADDB-8A8840A65BCD}" destId="{CC302DE7-82A1-42B4-BC8A-641B26271B7D}" srcOrd="1" destOrd="0" presId="urn:microsoft.com/office/officeart/2005/8/layout/process2"/>
    <dgm:cxn modelId="{CA1EEF90-776A-41EA-9CA5-64F1395073D5}" type="presOf" srcId="{0939AD65-33CB-4AAC-8C69-FE53B37D0AC4}" destId="{FE9EF2B0-1377-4440-8C8B-7D616CFF5FAC}" srcOrd="1" destOrd="0" presId="urn:microsoft.com/office/officeart/2005/8/layout/process2"/>
    <dgm:cxn modelId="{23D4EC38-8ACA-46EE-A49C-D7E55E458C02}" type="presOf" srcId="{0939AD65-33CB-4AAC-8C69-FE53B37D0AC4}" destId="{8D234C9D-BE55-4599-A517-2C66C0204536}" srcOrd="0" destOrd="0" presId="urn:microsoft.com/office/officeart/2005/8/layout/process2"/>
    <dgm:cxn modelId="{E683453E-9D72-4850-A4C7-BA274B197815}" type="presOf" srcId="{9577E234-25F6-49F4-BAC0-DBE496F26484}" destId="{67A5B378-D92A-4741-9574-97B74366D405}" srcOrd="0" destOrd="0" presId="urn:microsoft.com/office/officeart/2005/8/layout/process2"/>
    <dgm:cxn modelId="{86CBD5F2-E343-4CB9-A323-EE2806DB064C}" type="presOf" srcId="{E6178A4E-D63B-4714-8A12-20A136878B29}" destId="{9A60E262-6BB8-4E56-9753-AD7B300C772C}" srcOrd="0" destOrd="0" presId="urn:microsoft.com/office/officeart/2005/8/layout/process2"/>
    <dgm:cxn modelId="{A753F43B-1268-4A8B-9ABA-CC8E606ABBDE}" type="presOf" srcId="{9FC7FD2D-2F92-40ED-8E83-B92DA118B09B}" destId="{8F81C861-9F4D-4E7D-BBBF-5ED7E1CDF4EF}" srcOrd="0" destOrd="0" presId="urn:microsoft.com/office/officeart/2005/8/layout/process2"/>
    <dgm:cxn modelId="{EA41F720-4548-4886-AAEF-0977545A6F8A}" type="presOf" srcId="{A861A419-5D01-4C2E-A17F-63C9CE3664BE}" destId="{D0450B20-4BE9-4830-AF73-6649637DACE1}" srcOrd="1" destOrd="0" presId="urn:microsoft.com/office/officeart/2005/8/layout/process2"/>
    <dgm:cxn modelId="{BD527751-8CDF-4320-832B-606A7D0D7280}" type="presOf" srcId="{31A52196-0E1D-4D08-BA95-FDC37D387473}" destId="{124FC8B8-093B-4D49-BA2A-C39779BC8778}" srcOrd="0" destOrd="0" presId="urn:microsoft.com/office/officeart/2005/8/layout/process2"/>
    <dgm:cxn modelId="{79759694-D430-46FA-86EB-AA789381669F}" srcId="{C5F2D634-B0EB-48B3-82D1-1D7268F9F840}" destId="{9577E234-25F6-49F4-BAC0-DBE496F26484}" srcOrd="1" destOrd="0" parTransId="{6E886D38-D58A-450F-AB70-823DA833F38B}" sibTransId="{A861A419-5D01-4C2E-A17F-63C9CE3664BE}"/>
    <dgm:cxn modelId="{35E5C7F6-7483-445A-B8C8-F1D3C3BB8364}" srcId="{C5F2D634-B0EB-48B3-82D1-1D7268F9F840}" destId="{E6178A4E-D63B-4714-8A12-20A136878B29}" srcOrd="3" destOrd="0" parTransId="{0F9E722F-0CAE-4CE6-B3BF-AB41EF37E3C2}" sibTransId="{C93B1624-DDC2-4C47-B87E-87B31117AAF1}"/>
    <dgm:cxn modelId="{499B7718-5F50-4BE6-8827-07D15AA2B2AD}" type="presParOf" srcId="{D13FFACE-D14C-4AA0-A706-8A3637E4C169}" destId="{8F81C861-9F4D-4E7D-BBBF-5ED7E1CDF4EF}" srcOrd="0" destOrd="0" presId="urn:microsoft.com/office/officeart/2005/8/layout/process2"/>
    <dgm:cxn modelId="{F99F61AF-7005-4825-B307-6EC2302B6AC3}" type="presParOf" srcId="{D13FFACE-D14C-4AA0-A706-8A3637E4C169}" destId="{8D234C9D-BE55-4599-A517-2C66C0204536}" srcOrd="1" destOrd="0" presId="urn:microsoft.com/office/officeart/2005/8/layout/process2"/>
    <dgm:cxn modelId="{00C902D7-F180-440B-BD41-25824A0DF7FD}" type="presParOf" srcId="{8D234C9D-BE55-4599-A517-2C66C0204536}" destId="{FE9EF2B0-1377-4440-8C8B-7D616CFF5FAC}" srcOrd="0" destOrd="0" presId="urn:microsoft.com/office/officeart/2005/8/layout/process2"/>
    <dgm:cxn modelId="{72CFDEAA-3F9B-4CCA-9691-2D145281FFF8}" type="presParOf" srcId="{D13FFACE-D14C-4AA0-A706-8A3637E4C169}" destId="{67A5B378-D92A-4741-9574-97B74366D405}" srcOrd="2" destOrd="0" presId="urn:microsoft.com/office/officeart/2005/8/layout/process2"/>
    <dgm:cxn modelId="{9C78805B-8E9E-44C5-A104-2FF50C1C9DDB}" type="presParOf" srcId="{D13FFACE-D14C-4AA0-A706-8A3637E4C169}" destId="{A5717C9D-BAF9-4DD4-8966-C23351139DB8}" srcOrd="3" destOrd="0" presId="urn:microsoft.com/office/officeart/2005/8/layout/process2"/>
    <dgm:cxn modelId="{918E3083-0BCB-483B-8895-4F5D64297AE5}" type="presParOf" srcId="{A5717C9D-BAF9-4DD4-8966-C23351139DB8}" destId="{D0450B20-4BE9-4830-AF73-6649637DACE1}" srcOrd="0" destOrd="0" presId="urn:microsoft.com/office/officeart/2005/8/layout/process2"/>
    <dgm:cxn modelId="{0017DC69-A789-4FD2-A010-2FEC0CA4C073}" type="presParOf" srcId="{D13FFACE-D14C-4AA0-A706-8A3637E4C169}" destId="{124FC8B8-093B-4D49-BA2A-C39779BC8778}" srcOrd="4" destOrd="0" presId="urn:microsoft.com/office/officeart/2005/8/layout/process2"/>
    <dgm:cxn modelId="{503DF51B-CC85-442C-AFB2-874E6BE19BD3}" type="presParOf" srcId="{D13FFACE-D14C-4AA0-A706-8A3637E4C169}" destId="{D9D35B26-4490-44F5-A8ED-F83EEBB3B944}" srcOrd="5" destOrd="0" presId="urn:microsoft.com/office/officeart/2005/8/layout/process2"/>
    <dgm:cxn modelId="{7C2F1B66-C51A-4512-976C-786F64D78CF0}" type="presParOf" srcId="{D9D35B26-4490-44F5-A8ED-F83EEBB3B944}" destId="{CC302DE7-82A1-42B4-BC8A-641B26271B7D}" srcOrd="0" destOrd="0" presId="urn:microsoft.com/office/officeart/2005/8/layout/process2"/>
    <dgm:cxn modelId="{B812B5F4-E11C-471A-B8FE-7FE71FC691B2}" type="presParOf" srcId="{D13FFACE-D14C-4AA0-A706-8A3637E4C169}" destId="{9A60E262-6BB8-4E56-9753-AD7B300C772C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EAF518-6267-4251-B625-8F38C7258D58}" type="doc">
      <dgm:prSet loTypeId="urn:microsoft.com/office/officeart/2008/layout/CaptionedPictures" loCatId="picture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465C6ECA-3F79-4B76-B99A-C18703322980}">
      <dgm:prSet phldrT="[Text]"/>
      <dgm:spPr/>
      <dgm:t>
        <a:bodyPr/>
        <a:lstStyle/>
        <a:p>
          <a:r>
            <a:rPr lang="en-US" altLang="en-US" b="1" dirty="0">
              <a:latin typeface="Arial" panose="020B0604020202020204" pitchFamily="34" charset="0"/>
              <a:cs typeface="Arial" panose="020B0604020202020204" pitchFamily="34" charset="0"/>
            </a:rPr>
            <a:t>Clinical Features</a:t>
          </a:r>
          <a:endParaRPr lang="en-US" b="1" dirty="0"/>
        </a:p>
      </dgm:t>
    </dgm:pt>
    <dgm:pt modelId="{F40A787B-5EB2-4C80-B887-97EA633FA1FF}" type="parTrans" cxnId="{48D82BC7-8FDA-4F11-8E63-B1FE49CFD731}">
      <dgm:prSet/>
      <dgm:spPr/>
      <dgm:t>
        <a:bodyPr/>
        <a:lstStyle/>
        <a:p>
          <a:endParaRPr lang="en-US"/>
        </a:p>
      </dgm:t>
    </dgm:pt>
    <dgm:pt modelId="{476F3042-2607-4509-810E-EC32A619AFB6}" type="sibTrans" cxnId="{48D82BC7-8FDA-4F11-8E63-B1FE49CFD731}">
      <dgm:prSet/>
      <dgm:spPr/>
      <dgm:t>
        <a:bodyPr/>
        <a:lstStyle/>
        <a:p>
          <a:endParaRPr lang="en-US"/>
        </a:p>
      </dgm:t>
    </dgm:pt>
    <dgm:pt modelId="{11C2175F-A819-4ABD-A796-55AF2E8D5394}">
      <dgm:prSet phldrT="[Text]"/>
      <dgm:spPr/>
      <dgm:t>
        <a:bodyPr/>
        <a:lstStyle/>
        <a:p>
          <a:pPr algn="l" rtl="0"/>
          <a:r>
            <a:rPr lang="en-US" altLang="en-US" dirty="0">
              <a:latin typeface="Arial" panose="020B0604020202020204" pitchFamily="34" charset="0"/>
              <a:cs typeface="Arial" panose="020B0604020202020204" pitchFamily="34" charset="0"/>
            </a:rPr>
            <a:t>Fatigue.                    Cold intolerance.</a:t>
          </a:r>
        </a:p>
        <a:p>
          <a:pPr algn="l" rtl="0"/>
          <a:r>
            <a:rPr lang="en-US" altLang="en-US" dirty="0">
              <a:latin typeface="Arial" panose="020B0604020202020204" pitchFamily="34" charset="0"/>
              <a:cs typeface="Arial" panose="020B0604020202020204" pitchFamily="34" charset="0"/>
            </a:rPr>
            <a:t>loss of energy.            Mental slowing.</a:t>
          </a:r>
        </a:p>
      </dgm:t>
    </dgm:pt>
    <dgm:pt modelId="{A4CFA438-E8EE-471A-A4B4-4F22BF5518F4}" type="parTrans" cxnId="{FD786E9E-2847-429A-A84F-F6A0598E54FA}">
      <dgm:prSet/>
      <dgm:spPr/>
      <dgm:t>
        <a:bodyPr/>
        <a:lstStyle/>
        <a:p>
          <a:endParaRPr lang="en-US"/>
        </a:p>
      </dgm:t>
    </dgm:pt>
    <dgm:pt modelId="{37C881C7-B3D5-444F-9544-58EA4F8529F6}" type="sibTrans" cxnId="{FD786E9E-2847-429A-A84F-F6A0598E54FA}">
      <dgm:prSet/>
      <dgm:spPr/>
      <dgm:t>
        <a:bodyPr/>
        <a:lstStyle/>
        <a:p>
          <a:endParaRPr lang="en-US"/>
        </a:p>
      </dgm:t>
    </dgm:pt>
    <dgm:pt modelId="{F9CBBD91-95CF-401D-8933-F29D8DC02F96}">
      <dgm:prSet/>
      <dgm:spPr/>
      <dgm:t>
        <a:bodyPr/>
        <a:lstStyle/>
        <a:p>
          <a:pPr rtl="0"/>
          <a:r>
            <a:rPr lang="en-US" altLang="en-US" dirty="0">
              <a:latin typeface="Arial" panose="020B0604020202020204" pitchFamily="34" charset="0"/>
              <a:cs typeface="Arial" panose="020B0604020202020204" pitchFamily="34" charset="0"/>
            </a:rPr>
            <a:t>Enlarged thyroid.             Weight gain.</a:t>
          </a:r>
          <a:endParaRPr lang="en-US" dirty="0"/>
        </a:p>
      </dgm:t>
    </dgm:pt>
    <dgm:pt modelId="{3F0F7717-E1AA-4E09-B952-2E0930151404}" type="parTrans" cxnId="{FA5C38AA-A419-481F-A705-FACA88AB1612}">
      <dgm:prSet/>
      <dgm:spPr/>
      <dgm:t>
        <a:bodyPr/>
        <a:lstStyle/>
        <a:p>
          <a:endParaRPr lang="en-US"/>
        </a:p>
      </dgm:t>
    </dgm:pt>
    <dgm:pt modelId="{C72E0FC3-324F-4602-A985-770CF4D11D03}" type="sibTrans" cxnId="{FA5C38AA-A419-481F-A705-FACA88AB1612}">
      <dgm:prSet/>
      <dgm:spPr/>
      <dgm:t>
        <a:bodyPr/>
        <a:lstStyle/>
        <a:p>
          <a:endParaRPr lang="en-US"/>
        </a:p>
      </dgm:t>
    </dgm:pt>
    <dgm:pt modelId="{D3F178E7-9B65-4BF2-B25B-8DEFF88893AA}" type="pres">
      <dgm:prSet presAssocID="{2AEAF518-6267-4251-B625-8F38C7258D5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4431CC39-F7AE-46F1-B745-570DB1452A99}" type="pres">
      <dgm:prSet presAssocID="{465C6ECA-3F79-4B76-B99A-C18703322980}" presName="composite" presStyleCnt="0">
        <dgm:presLayoutVars>
          <dgm:chMax val="1"/>
          <dgm:chPref val="1"/>
        </dgm:presLayoutVars>
      </dgm:prSet>
      <dgm:spPr/>
    </dgm:pt>
    <dgm:pt modelId="{D3AA43A8-6418-4A35-A646-30D8407E77EB}" type="pres">
      <dgm:prSet presAssocID="{465C6ECA-3F79-4B76-B99A-C18703322980}" presName="Accent" presStyleLbl="trAlignAcc1" presStyleIdx="0" presStyleCnt="1">
        <dgm:presLayoutVars>
          <dgm:chMax val="0"/>
          <dgm:chPref val="0"/>
        </dgm:presLayoutVars>
      </dgm:prSet>
      <dgm:spPr/>
    </dgm:pt>
    <dgm:pt modelId="{672E9176-1D17-49EB-B34C-4388E941927C}" type="pres">
      <dgm:prSet presAssocID="{465C6ECA-3F79-4B76-B99A-C18703322980}" presName="Image" presStyleLbl="alignImgPlace1" presStyleIdx="0" presStyleCnt="1" custScaleX="82477" custScaleY="89158" custLinFactNeighborX="497" custLinFactNeighborY="-273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34CE5347-E10C-4631-BEF8-34763404A978}" type="pres">
      <dgm:prSet presAssocID="{465C6ECA-3F79-4B76-B99A-C18703322980}" presName="ChildComposite" presStyleCnt="0"/>
      <dgm:spPr/>
    </dgm:pt>
    <dgm:pt modelId="{C7A183D0-FE79-49AB-ACAB-49ABADF65140}" type="pres">
      <dgm:prSet presAssocID="{465C6ECA-3F79-4B76-B99A-C18703322980}" presName="Child" presStyleLbl="node1" presStyleIdx="0" presStyleCnt="1" custScaleY="1470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89CC3-3B8C-4D28-8371-1828D9228F86}" type="pres">
      <dgm:prSet presAssocID="{465C6ECA-3F79-4B76-B99A-C18703322980}" presName="Parent" presStyleLbl="revTx" presStyleIdx="0" presStyleCnt="1" custLinFactNeighborX="980" custLinFactNeighborY="-2333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839BE2-2B7C-4D77-9460-213D4B142A77}" type="presOf" srcId="{465C6ECA-3F79-4B76-B99A-C18703322980}" destId="{16189CC3-3B8C-4D28-8371-1828D9228F86}" srcOrd="0" destOrd="0" presId="urn:microsoft.com/office/officeart/2008/layout/CaptionedPictures"/>
    <dgm:cxn modelId="{140DE40B-84B0-4ACB-B7AF-CDBD8FCBEB6B}" type="presOf" srcId="{11C2175F-A819-4ABD-A796-55AF2E8D5394}" destId="{C7A183D0-FE79-49AB-ACAB-49ABADF65140}" srcOrd="0" destOrd="0" presId="urn:microsoft.com/office/officeart/2008/layout/CaptionedPictures"/>
    <dgm:cxn modelId="{48D82BC7-8FDA-4F11-8E63-B1FE49CFD731}" srcId="{2AEAF518-6267-4251-B625-8F38C7258D58}" destId="{465C6ECA-3F79-4B76-B99A-C18703322980}" srcOrd="0" destOrd="0" parTransId="{F40A787B-5EB2-4C80-B887-97EA633FA1FF}" sibTransId="{476F3042-2607-4509-810E-EC32A619AFB6}"/>
    <dgm:cxn modelId="{FD786E9E-2847-429A-A84F-F6A0598E54FA}" srcId="{465C6ECA-3F79-4B76-B99A-C18703322980}" destId="{11C2175F-A819-4ABD-A796-55AF2E8D5394}" srcOrd="0" destOrd="0" parTransId="{A4CFA438-E8EE-471A-A4B4-4F22BF5518F4}" sibTransId="{37C881C7-B3D5-444F-9544-58EA4F8529F6}"/>
    <dgm:cxn modelId="{F9182857-2D40-42BD-90B3-83018345DF41}" type="presOf" srcId="{F9CBBD91-95CF-401D-8933-F29D8DC02F96}" destId="{C7A183D0-FE79-49AB-ACAB-49ABADF65140}" srcOrd="0" destOrd="1" presId="urn:microsoft.com/office/officeart/2008/layout/CaptionedPictures"/>
    <dgm:cxn modelId="{2D9BA9EF-3C7C-4B16-9DD8-ED524014E06B}" type="presOf" srcId="{2AEAF518-6267-4251-B625-8F38C7258D58}" destId="{D3F178E7-9B65-4BF2-B25B-8DEFF88893AA}" srcOrd="0" destOrd="0" presId="urn:microsoft.com/office/officeart/2008/layout/CaptionedPictures"/>
    <dgm:cxn modelId="{FA5C38AA-A419-481F-A705-FACA88AB1612}" srcId="{465C6ECA-3F79-4B76-B99A-C18703322980}" destId="{F9CBBD91-95CF-401D-8933-F29D8DC02F96}" srcOrd="1" destOrd="0" parTransId="{3F0F7717-E1AA-4E09-B952-2E0930151404}" sibTransId="{C72E0FC3-324F-4602-A985-770CF4D11D03}"/>
    <dgm:cxn modelId="{88908E5D-AAB9-4054-A487-3226AD9204C0}" type="presParOf" srcId="{D3F178E7-9B65-4BF2-B25B-8DEFF88893AA}" destId="{4431CC39-F7AE-46F1-B745-570DB1452A99}" srcOrd="0" destOrd="0" presId="urn:microsoft.com/office/officeart/2008/layout/CaptionedPictures"/>
    <dgm:cxn modelId="{5176422C-0CBD-4BB4-864A-0FED77C154C0}" type="presParOf" srcId="{4431CC39-F7AE-46F1-B745-570DB1452A99}" destId="{D3AA43A8-6418-4A35-A646-30D8407E77EB}" srcOrd="0" destOrd="0" presId="urn:microsoft.com/office/officeart/2008/layout/CaptionedPictures"/>
    <dgm:cxn modelId="{BE29C0CF-A7C8-438A-9ECF-08E38703902A}" type="presParOf" srcId="{4431CC39-F7AE-46F1-B745-570DB1452A99}" destId="{672E9176-1D17-49EB-B34C-4388E941927C}" srcOrd="1" destOrd="0" presId="urn:microsoft.com/office/officeart/2008/layout/CaptionedPictures"/>
    <dgm:cxn modelId="{377CE31C-2D30-4B3F-AABA-9520931F29A4}" type="presParOf" srcId="{4431CC39-F7AE-46F1-B745-570DB1452A99}" destId="{34CE5347-E10C-4631-BEF8-34763404A978}" srcOrd="2" destOrd="0" presId="urn:microsoft.com/office/officeart/2008/layout/CaptionedPictures"/>
    <dgm:cxn modelId="{ED92973F-A58B-481E-BBF9-8901AF7BB578}" type="presParOf" srcId="{34CE5347-E10C-4631-BEF8-34763404A978}" destId="{C7A183D0-FE79-49AB-ACAB-49ABADF65140}" srcOrd="0" destOrd="0" presId="urn:microsoft.com/office/officeart/2008/layout/CaptionedPictures"/>
    <dgm:cxn modelId="{ADA96981-D716-408E-A4CD-D4AB518908BE}" type="presParOf" srcId="{34CE5347-E10C-4631-BEF8-34763404A978}" destId="{16189CC3-3B8C-4D28-8371-1828D9228F86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04B23C-014D-4CD8-B9F7-3BAC39B34376}" type="doc">
      <dgm:prSet loTypeId="urn:microsoft.com/office/officeart/2005/8/layout/pList2" loCatId="list" qsTypeId="urn:microsoft.com/office/officeart/2005/8/quickstyle/simple3" qsCatId="simple" csTypeId="urn:microsoft.com/office/officeart/2005/8/colors/accent5_1" csCatId="accent5" phldr="1"/>
      <dgm:spPr/>
    </dgm:pt>
    <dgm:pt modelId="{EEACA093-1059-4790-81D0-9426054153DA}">
      <dgm:prSet phldrT="[Text]"/>
      <dgm:spPr/>
      <dgm:t>
        <a:bodyPr/>
        <a:lstStyle/>
        <a:p>
          <a:r>
            <a:rPr lang="en-US" altLang="en-US" dirty="0">
              <a:latin typeface="Arial" panose="020B0604020202020204" pitchFamily="34" charset="0"/>
              <a:cs typeface="Arial" panose="020B0604020202020204" pitchFamily="34" charset="0"/>
            </a:rPr>
            <a:t>normal thyroid gland showing a follicle lined by cuboidal follicular epithelial cells</a:t>
          </a:r>
          <a:endParaRPr lang="en-US" dirty="0"/>
        </a:p>
      </dgm:t>
    </dgm:pt>
    <dgm:pt modelId="{0CF0FEBB-DF00-4317-AB0B-C61D3FFED89E}" type="parTrans" cxnId="{AD4D7E5B-D5F7-4EF4-9DF0-CAD77E9789B3}">
      <dgm:prSet/>
      <dgm:spPr/>
      <dgm:t>
        <a:bodyPr/>
        <a:lstStyle/>
        <a:p>
          <a:endParaRPr lang="en-US"/>
        </a:p>
      </dgm:t>
    </dgm:pt>
    <dgm:pt modelId="{540C834E-D8F9-45E5-8A74-C78A899839DF}" type="sibTrans" cxnId="{AD4D7E5B-D5F7-4EF4-9DF0-CAD77E9789B3}">
      <dgm:prSet/>
      <dgm:spPr/>
      <dgm:t>
        <a:bodyPr/>
        <a:lstStyle/>
        <a:p>
          <a:endParaRPr lang="en-US"/>
        </a:p>
      </dgm:t>
    </dgm:pt>
    <dgm:pt modelId="{E4B53E67-E218-48A0-9DFE-4C462076F2E4}">
      <dgm:prSet phldrT="[Text]"/>
      <dgm:spPr/>
      <dgm:t>
        <a:bodyPr/>
        <a:lstStyle/>
        <a:p>
          <a:r>
            <a:rPr lang="en-US" altLang="en-US" dirty="0">
              <a:latin typeface="Arial" panose="020B0604020202020204" pitchFamily="34" charset="0"/>
              <a:cs typeface="Arial" panose="020B0604020202020204" pitchFamily="34" charset="0"/>
            </a:rPr>
            <a:t>Hashimoto’s thyroiditis showing intense lymphocyte infiltration.</a:t>
          </a:r>
          <a:endParaRPr lang="en-US" dirty="0"/>
        </a:p>
      </dgm:t>
    </dgm:pt>
    <dgm:pt modelId="{8D18E5D5-D335-4685-B0AB-6E9138B3BE22}" type="parTrans" cxnId="{2229F4F7-A445-43CE-A189-398A8D19106A}">
      <dgm:prSet/>
      <dgm:spPr/>
      <dgm:t>
        <a:bodyPr/>
        <a:lstStyle/>
        <a:p>
          <a:endParaRPr lang="en-US"/>
        </a:p>
      </dgm:t>
    </dgm:pt>
    <dgm:pt modelId="{6D831951-74A9-4C83-93B1-8769C89DC083}" type="sibTrans" cxnId="{2229F4F7-A445-43CE-A189-398A8D19106A}">
      <dgm:prSet/>
      <dgm:spPr/>
      <dgm:t>
        <a:bodyPr/>
        <a:lstStyle/>
        <a:p>
          <a:endParaRPr lang="en-US"/>
        </a:p>
      </dgm:t>
    </dgm:pt>
    <dgm:pt modelId="{9F86C06F-F35A-47CD-A910-E6E974739209}" type="pres">
      <dgm:prSet presAssocID="{C204B23C-014D-4CD8-B9F7-3BAC39B34376}" presName="Name0" presStyleCnt="0">
        <dgm:presLayoutVars>
          <dgm:dir/>
          <dgm:resizeHandles val="exact"/>
        </dgm:presLayoutVars>
      </dgm:prSet>
      <dgm:spPr/>
    </dgm:pt>
    <dgm:pt modelId="{E16550C7-2AC6-47B1-B5E7-FF94C4C17001}" type="pres">
      <dgm:prSet presAssocID="{C204B23C-014D-4CD8-B9F7-3BAC39B34376}" presName="bkgdShp" presStyleLbl="alignAccFollowNode1" presStyleIdx="0" presStyleCnt="1"/>
      <dgm:spPr/>
    </dgm:pt>
    <dgm:pt modelId="{9223BDF5-6E49-4D16-B554-77608F5AED95}" type="pres">
      <dgm:prSet presAssocID="{C204B23C-014D-4CD8-B9F7-3BAC39B34376}" presName="linComp" presStyleCnt="0"/>
      <dgm:spPr/>
    </dgm:pt>
    <dgm:pt modelId="{50465D4F-0954-4841-9FEC-BF529161AC61}" type="pres">
      <dgm:prSet presAssocID="{EEACA093-1059-4790-81D0-9426054153DA}" presName="compNode" presStyleCnt="0"/>
      <dgm:spPr/>
    </dgm:pt>
    <dgm:pt modelId="{A363B0B7-BDDB-4FCD-B774-9D9278D99597}" type="pres">
      <dgm:prSet presAssocID="{EEACA093-1059-4790-81D0-9426054153D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62760-CE30-4D16-AF1B-7ED26504616E}" type="pres">
      <dgm:prSet presAssocID="{EEACA093-1059-4790-81D0-9426054153DA}" presName="invisiNode" presStyleLbl="node1" presStyleIdx="0" presStyleCnt="2"/>
      <dgm:spPr/>
    </dgm:pt>
    <dgm:pt modelId="{47B5A493-0C7E-4FD3-BB2A-62ACBE98760D}" type="pres">
      <dgm:prSet presAssocID="{EEACA093-1059-4790-81D0-9426054153DA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610A3A49-C7AE-48B7-9309-6AA1B910DFA6}" type="pres">
      <dgm:prSet presAssocID="{540C834E-D8F9-45E5-8A74-C78A899839D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9E8B171-1683-4C72-8D72-A86A25D1CC3F}" type="pres">
      <dgm:prSet presAssocID="{E4B53E67-E218-48A0-9DFE-4C462076F2E4}" presName="compNode" presStyleCnt="0"/>
      <dgm:spPr/>
    </dgm:pt>
    <dgm:pt modelId="{F4E37C3E-2C1B-4D68-93A6-73D6227A5580}" type="pres">
      <dgm:prSet presAssocID="{E4B53E67-E218-48A0-9DFE-4C462076F2E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03A18-B968-4E51-BD08-BCA5B386E8ED}" type="pres">
      <dgm:prSet presAssocID="{E4B53E67-E218-48A0-9DFE-4C462076F2E4}" presName="invisiNode" presStyleLbl="node1" presStyleIdx="1" presStyleCnt="2"/>
      <dgm:spPr/>
    </dgm:pt>
    <dgm:pt modelId="{B8949EA2-F2A7-4A3B-A20C-214CC8F558AE}" type="pres">
      <dgm:prSet presAssocID="{E4B53E67-E218-48A0-9DFE-4C462076F2E4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</dgm:ptLst>
  <dgm:cxnLst>
    <dgm:cxn modelId="{9ABE71F7-256F-4CAA-BBA3-99151FD82A9C}" type="presOf" srcId="{E4B53E67-E218-48A0-9DFE-4C462076F2E4}" destId="{F4E37C3E-2C1B-4D68-93A6-73D6227A5580}" srcOrd="0" destOrd="0" presId="urn:microsoft.com/office/officeart/2005/8/layout/pList2"/>
    <dgm:cxn modelId="{AD4D7E5B-D5F7-4EF4-9DF0-CAD77E9789B3}" srcId="{C204B23C-014D-4CD8-B9F7-3BAC39B34376}" destId="{EEACA093-1059-4790-81D0-9426054153DA}" srcOrd="0" destOrd="0" parTransId="{0CF0FEBB-DF00-4317-AB0B-C61D3FFED89E}" sibTransId="{540C834E-D8F9-45E5-8A74-C78A899839DF}"/>
    <dgm:cxn modelId="{4EB83F6A-BFE2-43C2-BCCB-CC11246D10F3}" type="presOf" srcId="{540C834E-D8F9-45E5-8A74-C78A899839DF}" destId="{610A3A49-C7AE-48B7-9309-6AA1B910DFA6}" srcOrd="0" destOrd="0" presId="urn:microsoft.com/office/officeart/2005/8/layout/pList2"/>
    <dgm:cxn modelId="{2229F4F7-A445-43CE-A189-398A8D19106A}" srcId="{C204B23C-014D-4CD8-B9F7-3BAC39B34376}" destId="{E4B53E67-E218-48A0-9DFE-4C462076F2E4}" srcOrd="1" destOrd="0" parTransId="{8D18E5D5-D335-4685-B0AB-6E9138B3BE22}" sibTransId="{6D831951-74A9-4C83-93B1-8769C89DC083}"/>
    <dgm:cxn modelId="{97A66290-B687-43EB-B03F-0C0A1CFBCD61}" type="presOf" srcId="{C204B23C-014D-4CD8-B9F7-3BAC39B34376}" destId="{9F86C06F-F35A-47CD-A910-E6E974739209}" srcOrd="0" destOrd="0" presId="urn:microsoft.com/office/officeart/2005/8/layout/pList2"/>
    <dgm:cxn modelId="{0F7D0030-5D20-473B-A096-7F424DB0BFC4}" type="presOf" srcId="{EEACA093-1059-4790-81D0-9426054153DA}" destId="{A363B0B7-BDDB-4FCD-B774-9D9278D99597}" srcOrd="0" destOrd="0" presId="urn:microsoft.com/office/officeart/2005/8/layout/pList2"/>
    <dgm:cxn modelId="{EE44D352-239B-4E29-848A-92E81C8F0C06}" type="presParOf" srcId="{9F86C06F-F35A-47CD-A910-E6E974739209}" destId="{E16550C7-2AC6-47B1-B5E7-FF94C4C17001}" srcOrd="0" destOrd="0" presId="urn:microsoft.com/office/officeart/2005/8/layout/pList2"/>
    <dgm:cxn modelId="{EB4E39B4-E095-4484-8F21-9E1FFD88AD29}" type="presParOf" srcId="{9F86C06F-F35A-47CD-A910-E6E974739209}" destId="{9223BDF5-6E49-4D16-B554-77608F5AED95}" srcOrd="1" destOrd="0" presId="urn:microsoft.com/office/officeart/2005/8/layout/pList2"/>
    <dgm:cxn modelId="{B8D56DB7-F380-4432-8F4C-34C2803C32D3}" type="presParOf" srcId="{9223BDF5-6E49-4D16-B554-77608F5AED95}" destId="{50465D4F-0954-4841-9FEC-BF529161AC61}" srcOrd="0" destOrd="0" presId="urn:microsoft.com/office/officeart/2005/8/layout/pList2"/>
    <dgm:cxn modelId="{DBB62580-3FAE-45A2-8875-BDFCD52D54C2}" type="presParOf" srcId="{50465D4F-0954-4841-9FEC-BF529161AC61}" destId="{A363B0B7-BDDB-4FCD-B774-9D9278D99597}" srcOrd="0" destOrd="0" presId="urn:microsoft.com/office/officeart/2005/8/layout/pList2"/>
    <dgm:cxn modelId="{017C571A-96E2-42EC-9D7C-177B7F036E87}" type="presParOf" srcId="{50465D4F-0954-4841-9FEC-BF529161AC61}" destId="{13262760-CE30-4D16-AF1B-7ED26504616E}" srcOrd="1" destOrd="0" presId="urn:microsoft.com/office/officeart/2005/8/layout/pList2"/>
    <dgm:cxn modelId="{C2BC6E16-1348-420B-97D1-C222A27B545D}" type="presParOf" srcId="{50465D4F-0954-4841-9FEC-BF529161AC61}" destId="{47B5A493-0C7E-4FD3-BB2A-62ACBE98760D}" srcOrd="2" destOrd="0" presId="urn:microsoft.com/office/officeart/2005/8/layout/pList2"/>
    <dgm:cxn modelId="{44273FB0-91B9-4D20-B584-55EB0DA3F956}" type="presParOf" srcId="{9223BDF5-6E49-4D16-B554-77608F5AED95}" destId="{610A3A49-C7AE-48B7-9309-6AA1B910DFA6}" srcOrd="1" destOrd="0" presId="urn:microsoft.com/office/officeart/2005/8/layout/pList2"/>
    <dgm:cxn modelId="{D2669BF4-8081-4F03-90DF-C8D53F95319E}" type="presParOf" srcId="{9223BDF5-6E49-4D16-B554-77608F5AED95}" destId="{79E8B171-1683-4C72-8D72-A86A25D1CC3F}" srcOrd="2" destOrd="0" presId="urn:microsoft.com/office/officeart/2005/8/layout/pList2"/>
    <dgm:cxn modelId="{6A21C9F5-1EA9-46F3-BE4B-7D8C75E29B70}" type="presParOf" srcId="{79E8B171-1683-4C72-8D72-A86A25D1CC3F}" destId="{F4E37C3E-2C1B-4D68-93A6-73D6227A5580}" srcOrd="0" destOrd="0" presId="urn:microsoft.com/office/officeart/2005/8/layout/pList2"/>
    <dgm:cxn modelId="{CAE42F87-39E9-48E5-A501-5480797558A3}" type="presParOf" srcId="{79E8B171-1683-4C72-8D72-A86A25D1CC3F}" destId="{7BB03A18-B968-4E51-BD08-BCA5B386E8ED}" srcOrd="1" destOrd="0" presId="urn:microsoft.com/office/officeart/2005/8/layout/pList2"/>
    <dgm:cxn modelId="{2CB99919-958C-4C1F-B037-2C014F8C6009}" type="presParOf" srcId="{79E8B171-1683-4C72-8D72-A86A25D1CC3F}" destId="{B8949EA2-F2A7-4A3B-A20C-214CC8F558A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BEFCA0-C783-452D-A214-6BC037859864}" type="doc">
      <dgm:prSet loTypeId="urn:microsoft.com/office/officeart/2005/8/layout/orgChart1" loCatId="hierarchy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2FE4DCF8-309C-48A9-849F-DB6448050D85}">
      <dgm:prSet phldrT="[Text]" custT="1"/>
      <dgm:spPr/>
      <dgm:t>
        <a:bodyPr/>
        <a:lstStyle/>
        <a:p>
          <a:r>
            <a:rPr lang="en-GB" altLang="en-US" sz="1400" b="1" dirty="0">
              <a:latin typeface="Arial" panose="020B0604020202020204" pitchFamily="34" charset="0"/>
              <a:cs typeface="Arial" panose="020B0604020202020204" pitchFamily="34" charset="0"/>
            </a:rPr>
            <a:t>Thyroid autoimmunity</a:t>
          </a:r>
          <a:endParaRPr lang="en-US" sz="1400" dirty="0"/>
        </a:p>
      </dgm:t>
    </dgm:pt>
    <dgm:pt modelId="{9BE297D4-5CE2-4E55-BD64-0C756691260D}" type="parTrans" cxnId="{33ACA9B9-9885-4BD5-8D7A-1B3B07FD6828}">
      <dgm:prSet/>
      <dgm:spPr/>
      <dgm:t>
        <a:bodyPr/>
        <a:lstStyle/>
        <a:p>
          <a:endParaRPr lang="en-US" sz="1800"/>
        </a:p>
      </dgm:t>
    </dgm:pt>
    <dgm:pt modelId="{51466BE8-5BA8-4ADA-9D89-AF6F3871893C}" type="sibTrans" cxnId="{33ACA9B9-9885-4BD5-8D7A-1B3B07FD6828}">
      <dgm:prSet/>
      <dgm:spPr/>
      <dgm:t>
        <a:bodyPr/>
        <a:lstStyle/>
        <a:p>
          <a:endParaRPr lang="en-US" sz="1800"/>
        </a:p>
      </dgm:t>
    </dgm:pt>
    <dgm:pt modelId="{5DA494D8-57B9-41D1-8B66-497A44F6CBF8}">
      <dgm:prSet phldrT="[Text]" custT="1"/>
      <dgm:spPr/>
      <dgm:t>
        <a:bodyPr/>
        <a:lstStyle/>
        <a:p>
          <a:r>
            <a:rPr lang="en-GB" altLang="en-US" sz="1400" dirty="0">
              <a:latin typeface="Arial" panose="020B0604020202020204" pitchFamily="34" charset="0"/>
              <a:cs typeface="Arial" panose="020B0604020202020204" pitchFamily="34" charset="0"/>
            </a:rPr>
            <a:t>Hypothyroidism</a:t>
          </a:r>
          <a:endParaRPr lang="en-US" sz="1400" dirty="0"/>
        </a:p>
      </dgm:t>
    </dgm:pt>
    <dgm:pt modelId="{88EDCD9A-B17F-4861-84A9-A5079367169C}" type="parTrans" cxnId="{ECDC0DA6-A6BF-4AFF-9698-15A55ADE55ED}">
      <dgm:prSet/>
      <dgm:spPr/>
      <dgm:t>
        <a:bodyPr/>
        <a:lstStyle/>
        <a:p>
          <a:endParaRPr lang="en-US" sz="1800"/>
        </a:p>
      </dgm:t>
    </dgm:pt>
    <dgm:pt modelId="{039978AD-3FAA-4BEC-ADF7-2FBE49C10E9B}" type="sibTrans" cxnId="{ECDC0DA6-A6BF-4AFF-9698-15A55ADE55ED}">
      <dgm:prSet/>
      <dgm:spPr/>
      <dgm:t>
        <a:bodyPr/>
        <a:lstStyle/>
        <a:p>
          <a:endParaRPr lang="en-US" sz="1800"/>
        </a:p>
      </dgm:t>
    </dgm:pt>
    <dgm:pt modelId="{B1C97CFA-473B-4524-A4A6-6347FF33B284}">
      <dgm:prSet phldrT="[Text]" custT="1"/>
      <dgm:spPr/>
      <dgm:t>
        <a:bodyPr/>
        <a:lstStyle/>
        <a:p>
          <a:r>
            <a:rPr lang="en-GB" altLang="en-US" sz="1400">
              <a:latin typeface="Arial" panose="020B0604020202020204" pitchFamily="34" charset="0"/>
              <a:cs typeface="Arial" panose="020B0604020202020204" pitchFamily="34" charset="0"/>
            </a:rPr>
            <a:t>Hyperthyroidism</a:t>
          </a:r>
          <a:endParaRPr lang="en-US" sz="1400" dirty="0"/>
        </a:p>
      </dgm:t>
    </dgm:pt>
    <dgm:pt modelId="{65DB97C0-E749-4597-81E3-54E02B692033}" type="parTrans" cxnId="{2865D168-8DC4-4AAC-8B5A-DC091BA6CDA6}">
      <dgm:prSet/>
      <dgm:spPr/>
      <dgm:t>
        <a:bodyPr/>
        <a:lstStyle/>
        <a:p>
          <a:endParaRPr lang="en-US" sz="1800"/>
        </a:p>
      </dgm:t>
    </dgm:pt>
    <dgm:pt modelId="{063D0CEA-9117-459A-9C28-DF88203DD8F5}" type="sibTrans" cxnId="{2865D168-8DC4-4AAC-8B5A-DC091BA6CDA6}">
      <dgm:prSet/>
      <dgm:spPr/>
      <dgm:t>
        <a:bodyPr/>
        <a:lstStyle/>
        <a:p>
          <a:endParaRPr lang="en-US" sz="1800"/>
        </a:p>
      </dgm:t>
    </dgm:pt>
    <dgm:pt modelId="{E1E4B899-B658-4574-8C54-1B11F837C556}">
      <dgm:prSet custT="1"/>
      <dgm:spPr/>
      <dgm:t>
        <a:bodyPr/>
        <a:lstStyle/>
        <a:p>
          <a:r>
            <a:rPr lang="en-GB" altLang="en-US" sz="1600" b="1" dirty="0">
              <a:latin typeface="Arial" panose="020B0604020202020204" pitchFamily="34" charset="0"/>
              <a:cs typeface="Arial" panose="020B0604020202020204" pitchFamily="34" charset="0"/>
            </a:rPr>
            <a:t>Hashimoto’s disease.</a:t>
          </a:r>
        </a:p>
      </dgm:t>
    </dgm:pt>
    <dgm:pt modelId="{5B2A00C0-A36B-4DEE-92FF-7F277EA09B69}" type="parTrans" cxnId="{FC56FB7D-9090-47D6-9B86-CCAF9266E98C}">
      <dgm:prSet/>
      <dgm:spPr/>
      <dgm:t>
        <a:bodyPr/>
        <a:lstStyle/>
        <a:p>
          <a:endParaRPr lang="en-US" sz="1800"/>
        </a:p>
      </dgm:t>
    </dgm:pt>
    <dgm:pt modelId="{6B0C3B88-2B49-4C19-AACE-1AE5D51ACA07}" type="sibTrans" cxnId="{FC56FB7D-9090-47D6-9B86-CCAF9266E98C}">
      <dgm:prSet/>
      <dgm:spPr/>
      <dgm:t>
        <a:bodyPr/>
        <a:lstStyle/>
        <a:p>
          <a:endParaRPr lang="en-US" sz="1800"/>
        </a:p>
      </dgm:t>
    </dgm:pt>
    <dgm:pt modelId="{D04BFACC-4C69-4096-9F9E-1F6CD8ACA693}">
      <dgm:prSet custT="1"/>
      <dgm:spPr/>
      <dgm:t>
        <a:bodyPr/>
        <a:lstStyle/>
        <a:p>
          <a:r>
            <a:rPr lang="en-GB" altLang="en-US" sz="1600" b="1" dirty="0">
              <a:latin typeface="Arial" panose="020B0604020202020204" pitchFamily="34" charset="0"/>
              <a:cs typeface="Arial" panose="020B0604020202020204" pitchFamily="34" charset="0"/>
            </a:rPr>
            <a:t>Atrophic thyroiditis.</a:t>
          </a:r>
        </a:p>
      </dgm:t>
    </dgm:pt>
    <dgm:pt modelId="{C40D1BA2-943A-4545-960A-B3C2F4913F32}" type="parTrans" cxnId="{83B451E5-FAFC-42AA-9CFE-C0BE752378E4}">
      <dgm:prSet/>
      <dgm:spPr/>
      <dgm:t>
        <a:bodyPr/>
        <a:lstStyle/>
        <a:p>
          <a:endParaRPr lang="en-US" sz="1800"/>
        </a:p>
      </dgm:t>
    </dgm:pt>
    <dgm:pt modelId="{7A8B2318-8E67-420D-A5BA-ABDBC701B94D}" type="sibTrans" cxnId="{83B451E5-FAFC-42AA-9CFE-C0BE752378E4}">
      <dgm:prSet/>
      <dgm:spPr/>
      <dgm:t>
        <a:bodyPr/>
        <a:lstStyle/>
        <a:p>
          <a:endParaRPr lang="en-US" sz="1800"/>
        </a:p>
      </dgm:t>
    </dgm:pt>
    <dgm:pt modelId="{8CD5D7FC-CBCD-485A-8C1F-3522578972C1}">
      <dgm:prSet custT="1"/>
      <dgm:spPr/>
      <dgm:t>
        <a:bodyPr/>
        <a:lstStyle/>
        <a:p>
          <a:r>
            <a:rPr lang="en-GB" altLang="en-US" sz="1600" b="1">
              <a:latin typeface="Arial" panose="020B0604020202020204" pitchFamily="34" charset="0"/>
              <a:cs typeface="Arial" panose="020B0604020202020204" pitchFamily="34" charset="0"/>
            </a:rPr>
            <a:t>Graves’ disease.</a:t>
          </a:r>
          <a:endParaRPr lang="en-GB" alt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93507A-D996-42CE-916D-D1EE67920340}" type="parTrans" cxnId="{FAB25618-A935-42E1-B9BA-FF1099C4D543}">
      <dgm:prSet/>
      <dgm:spPr/>
      <dgm:t>
        <a:bodyPr/>
        <a:lstStyle/>
        <a:p>
          <a:endParaRPr lang="en-US" sz="1800"/>
        </a:p>
      </dgm:t>
    </dgm:pt>
    <dgm:pt modelId="{BE6158B8-DDCD-4C30-982A-B6753FDEBE30}" type="sibTrans" cxnId="{FAB25618-A935-42E1-B9BA-FF1099C4D543}">
      <dgm:prSet/>
      <dgm:spPr/>
      <dgm:t>
        <a:bodyPr/>
        <a:lstStyle/>
        <a:p>
          <a:endParaRPr lang="en-US" sz="1800"/>
        </a:p>
      </dgm:t>
    </dgm:pt>
    <dgm:pt modelId="{655C3D8D-9D3C-4D97-8BA7-EA0AA72F0A22}" type="pres">
      <dgm:prSet presAssocID="{6CBEFCA0-C783-452D-A214-6BC03785986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7C9416-D832-4D90-A866-4630184866C7}" type="pres">
      <dgm:prSet presAssocID="{2FE4DCF8-309C-48A9-849F-DB6448050D85}" presName="hierRoot1" presStyleCnt="0">
        <dgm:presLayoutVars>
          <dgm:hierBranch val="init"/>
        </dgm:presLayoutVars>
      </dgm:prSet>
      <dgm:spPr/>
    </dgm:pt>
    <dgm:pt modelId="{96E8A4B3-F2E8-4A17-8B0E-1A738666E195}" type="pres">
      <dgm:prSet presAssocID="{2FE4DCF8-309C-48A9-849F-DB6448050D85}" presName="rootComposite1" presStyleCnt="0"/>
      <dgm:spPr/>
    </dgm:pt>
    <dgm:pt modelId="{6A9D158F-5F42-41EF-BFD3-D3F45E0D1B1E}" type="pres">
      <dgm:prSet presAssocID="{2FE4DCF8-309C-48A9-849F-DB6448050D8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B800FF-283D-4B90-B69D-DB87BD96AAD2}" type="pres">
      <dgm:prSet presAssocID="{2FE4DCF8-309C-48A9-849F-DB6448050D8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4BDCA1F-BAF4-491D-8335-609FB4F8C203}" type="pres">
      <dgm:prSet presAssocID="{2FE4DCF8-309C-48A9-849F-DB6448050D85}" presName="hierChild2" presStyleCnt="0"/>
      <dgm:spPr/>
    </dgm:pt>
    <dgm:pt modelId="{4884D70A-C4FA-4254-820B-B38651E87206}" type="pres">
      <dgm:prSet presAssocID="{88EDCD9A-B17F-4861-84A9-A5079367169C}" presName="Name37" presStyleLbl="parChTrans1D2" presStyleIdx="0" presStyleCnt="2"/>
      <dgm:spPr/>
      <dgm:t>
        <a:bodyPr/>
        <a:lstStyle/>
        <a:p>
          <a:endParaRPr lang="en-US"/>
        </a:p>
      </dgm:t>
    </dgm:pt>
    <dgm:pt modelId="{CC0C8212-FCCC-4820-86CF-A71C9B00BE41}" type="pres">
      <dgm:prSet presAssocID="{5DA494D8-57B9-41D1-8B66-497A44F6CBF8}" presName="hierRoot2" presStyleCnt="0">
        <dgm:presLayoutVars>
          <dgm:hierBranch val="init"/>
        </dgm:presLayoutVars>
      </dgm:prSet>
      <dgm:spPr/>
    </dgm:pt>
    <dgm:pt modelId="{4DC0C4EA-A6CC-4F8E-A83C-C0A5BD317118}" type="pres">
      <dgm:prSet presAssocID="{5DA494D8-57B9-41D1-8B66-497A44F6CBF8}" presName="rootComposite" presStyleCnt="0"/>
      <dgm:spPr/>
    </dgm:pt>
    <dgm:pt modelId="{FD7B7A01-789A-4ABD-98BE-9F0348CC0A70}" type="pres">
      <dgm:prSet presAssocID="{5DA494D8-57B9-41D1-8B66-497A44F6CBF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EE3940-4863-495B-9A46-05501920A2A7}" type="pres">
      <dgm:prSet presAssocID="{5DA494D8-57B9-41D1-8B66-497A44F6CBF8}" presName="rootConnector" presStyleLbl="node2" presStyleIdx="0" presStyleCnt="2"/>
      <dgm:spPr/>
      <dgm:t>
        <a:bodyPr/>
        <a:lstStyle/>
        <a:p>
          <a:endParaRPr lang="en-US"/>
        </a:p>
      </dgm:t>
    </dgm:pt>
    <dgm:pt modelId="{8A0C9CAB-8448-443B-9B22-45F1A3951A4C}" type="pres">
      <dgm:prSet presAssocID="{5DA494D8-57B9-41D1-8B66-497A44F6CBF8}" presName="hierChild4" presStyleCnt="0"/>
      <dgm:spPr/>
    </dgm:pt>
    <dgm:pt modelId="{C0F75A15-C3C6-47F8-88A0-C61E846A24AC}" type="pres">
      <dgm:prSet presAssocID="{5B2A00C0-A36B-4DEE-92FF-7F277EA09B69}" presName="Name37" presStyleLbl="parChTrans1D3" presStyleIdx="0" presStyleCnt="3"/>
      <dgm:spPr/>
      <dgm:t>
        <a:bodyPr/>
        <a:lstStyle/>
        <a:p>
          <a:endParaRPr lang="en-US"/>
        </a:p>
      </dgm:t>
    </dgm:pt>
    <dgm:pt modelId="{A577303A-5A58-4CF5-AF78-179DAC79DE7A}" type="pres">
      <dgm:prSet presAssocID="{E1E4B899-B658-4574-8C54-1B11F837C556}" presName="hierRoot2" presStyleCnt="0">
        <dgm:presLayoutVars>
          <dgm:hierBranch val="init"/>
        </dgm:presLayoutVars>
      </dgm:prSet>
      <dgm:spPr/>
    </dgm:pt>
    <dgm:pt modelId="{FC7C0442-5776-4C6C-ADA1-0FDB2D24BFD8}" type="pres">
      <dgm:prSet presAssocID="{E1E4B899-B658-4574-8C54-1B11F837C556}" presName="rootComposite" presStyleCnt="0"/>
      <dgm:spPr/>
    </dgm:pt>
    <dgm:pt modelId="{D87ADFBA-EA03-48C1-8A78-21A7EDD76FFF}" type="pres">
      <dgm:prSet presAssocID="{E1E4B899-B658-4574-8C54-1B11F837C556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55E6ED-19DD-4C21-A3B9-B0D9BDA1FD85}" type="pres">
      <dgm:prSet presAssocID="{E1E4B899-B658-4574-8C54-1B11F837C556}" presName="rootConnector" presStyleLbl="node3" presStyleIdx="0" presStyleCnt="3"/>
      <dgm:spPr/>
      <dgm:t>
        <a:bodyPr/>
        <a:lstStyle/>
        <a:p>
          <a:endParaRPr lang="en-US"/>
        </a:p>
      </dgm:t>
    </dgm:pt>
    <dgm:pt modelId="{FAC3F07F-F403-49E9-AF25-AFB0D85B13BF}" type="pres">
      <dgm:prSet presAssocID="{E1E4B899-B658-4574-8C54-1B11F837C556}" presName="hierChild4" presStyleCnt="0"/>
      <dgm:spPr/>
    </dgm:pt>
    <dgm:pt modelId="{DA98AC72-1FAD-46F0-A790-716A570D0F01}" type="pres">
      <dgm:prSet presAssocID="{E1E4B899-B658-4574-8C54-1B11F837C556}" presName="hierChild5" presStyleCnt="0"/>
      <dgm:spPr/>
    </dgm:pt>
    <dgm:pt modelId="{B5D19D65-0E06-4096-9DB0-19F93B38AF3F}" type="pres">
      <dgm:prSet presAssocID="{C40D1BA2-943A-4545-960A-B3C2F4913F32}" presName="Name37" presStyleLbl="parChTrans1D3" presStyleIdx="1" presStyleCnt="3"/>
      <dgm:spPr/>
      <dgm:t>
        <a:bodyPr/>
        <a:lstStyle/>
        <a:p>
          <a:endParaRPr lang="en-US"/>
        </a:p>
      </dgm:t>
    </dgm:pt>
    <dgm:pt modelId="{75F284E0-AB7A-440B-B3FC-ED71CCDA7084}" type="pres">
      <dgm:prSet presAssocID="{D04BFACC-4C69-4096-9F9E-1F6CD8ACA693}" presName="hierRoot2" presStyleCnt="0">
        <dgm:presLayoutVars>
          <dgm:hierBranch val="init"/>
        </dgm:presLayoutVars>
      </dgm:prSet>
      <dgm:spPr/>
    </dgm:pt>
    <dgm:pt modelId="{EC2706F8-1162-439C-9C2B-F61C376C65CA}" type="pres">
      <dgm:prSet presAssocID="{D04BFACC-4C69-4096-9F9E-1F6CD8ACA693}" presName="rootComposite" presStyleCnt="0"/>
      <dgm:spPr/>
    </dgm:pt>
    <dgm:pt modelId="{7D7B6FD5-34C0-4F43-B6E8-F34B1FD19CD0}" type="pres">
      <dgm:prSet presAssocID="{D04BFACC-4C69-4096-9F9E-1F6CD8ACA693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8BE02E-4551-4A2F-8CAF-1B4C315E3870}" type="pres">
      <dgm:prSet presAssocID="{D04BFACC-4C69-4096-9F9E-1F6CD8ACA693}" presName="rootConnector" presStyleLbl="node3" presStyleIdx="1" presStyleCnt="3"/>
      <dgm:spPr/>
      <dgm:t>
        <a:bodyPr/>
        <a:lstStyle/>
        <a:p>
          <a:endParaRPr lang="en-US"/>
        </a:p>
      </dgm:t>
    </dgm:pt>
    <dgm:pt modelId="{B0DF6E0C-18DB-4AD1-BACC-E18CB68BA817}" type="pres">
      <dgm:prSet presAssocID="{D04BFACC-4C69-4096-9F9E-1F6CD8ACA693}" presName="hierChild4" presStyleCnt="0"/>
      <dgm:spPr/>
    </dgm:pt>
    <dgm:pt modelId="{DE49C376-BAAE-4E29-81BD-357AC1329CE8}" type="pres">
      <dgm:prSet presAssocID="{D04BFACC-4C69-4096-9F9E-1F6CD8ACA693}" presName="hierChild5" presStyleCnt="0"/>
      <dgm:spPr/>
    </dgm:pt>
    <dgm:pt modelId="{0F47DFE1-97FA-4AE6-BE2D-4F23F2634A8D}" type="pres">
      <dgm:prSet presAssocID="{5DA494D8-57B9-41D1-8B66-497A44F6CBF8}" presName="hierChild5" presStyleCnt="0"/>
      <dgm:spPr/>
    </dgm:pt>
    <dgm:pt modelId="{70EB277A-2617-49BB-A03F-FC48D5EF7A67}" type="pres">
      <dgm:prSet presAssocID="{65DB97C0-E749-4597-81E3-54E02B692033}" presName="Name37" presStyleLbl="parChTrans1D2" presStyleIdx="1" presStyleCnt="2"/>
      <dgm:spPr/>
      <dgm:t>
        <a:bodyPr/>
        <a:lstStyle/>
        <a:p>
          <a:endParaRPr lang="en-US"/>
        </a:p>
      </dgm:t>
    </dgm:pt>
    <dgm:pt modelId="{FB90B067-A9FE-45AA-8546-6960517D4123}" type="pres">
      <dgm:prSet presAssocID="{B1C97CFA-473B-4524-A4A6-6347FF33B284}" presName="hierRoot2" presStyleCnt="0">
        <dgm:presLayoutVars>
          <dgm:hierBranch val="init"/>
        </dgm:presLayoutVars>
      </dgm:prSet>
      <dgm:spPr/>
    </dgm:pt>
    <dgm:pt modelId="{2A497FC9-316E-4DB0-BB24-6B3EA71AA403}" type="pres">
      <dgm:prSet presAssocID="{B1C97CFA-473B-4524-A4A6-6347FF33B284}" presName="rootComposite" presStyleCnt="0"/>
      <dgm:spPr/>
    </dgm:pt>
    <dgm:pt modelId="{990368BB-F6D3-4B5E-9FD6-381B54BDF6FD}" type="pres">
      <dgm:prSet presAssocID="{B1C97CFA-473B-4524-A4A6-6347FF33B284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4092E3-A856-4A63-9AF9-F05EF1F52C5B}" type="pres">
      <dgm:prSet presAssocID="{B1C97CFA-473B-4524-A4A6-6347FF33B284}" presName="rootConnector" presStyleLbl="node2" presStyleIdx="1" presStyleCnt="2"/>
      <dgm:spPr/>
      <dgm:t>
        <a:bodyPr/>
        <a:lstStyle/>
        <a:p>
          <a:endParaRPr lang="en-US"/>
        </a:p>
      </dgm:t>
    </dgm:pt>
    <dgm:pt modelId="{A0E84F63-DBC6-4BFB-895F-7E895EE9FC46}" type="pres">
      <dgm:prSet presAssocID="{B1C97CFA-473B-4524-A4A6-6347FF33B284}" presName="hierChild4" presStyleCnt="0"/>
      <dgm:spPr/>
    </dgm:pt>
    <dgm:pt modelId="{63925469-F25F-4CCD-8B0E-8F171175263D}" type="pres">
      <dgm:prSet presAssocID="{0093507A-D996-42CE-916D-D1EE67920340}" presName="Name37" presStyleLbl="parChTrans1D3" presStyleIdx="2" presStyleCnt="3"/>
      <dgm:spPr/>
      <dgm:t>
        <a:bodyPr/>
        <a:lstStyle/>
        <a:p>
          <a:endParaRPr lang="en-US"/>
        </a:p>
      </dgm:t>
    </dgm:pt>
    <dgm:pt modelId="{B52795B0-22C4-41D5-85F1-231FE8C4EC4E}" type="pres">
      <dgm:prSet presAssocID="{8CD5D7FC-CBCD-485A-8C1F-3522578972C1}" presName="hierRoot2" presStyleCnt="0">
        <dgm:presLayoutVars>
          <dgm:hierBranch val="init"/>
        </dgm:presLayoutVars>
      </dgm:prSet>
      <dgm:spPr/>
    </dgm:pt>
    <dgm:pt modelId="{8E47A53F-1E03-4B93-8779-6D97AFEDEEF6}" type="pres">
      <dgm:prSet presAssocID="{8CD5D7FC-CBCD-485A-8C1F-3522578972C1}" presName="rootComposite" presStyleCnt="0"/>
      <dgm:spPr/>
    </dgm:pt>
    <dgm:pt modelId="{6074E857-5658-41AB-8749-7E472B39F345}" type="pres">
      <dgm:prSet presAssocID="{8CD5D7FC-CBCD-485A-8C1F-3522578972C1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9BAC4E-3A28-4508-8869-8C9104AF2582}" type="pres">
      <dgm:prSet presAssocID="{8CD5D7FC-CBCD-485A-8C1F-3522578972C1}" presName="rootConnector" presStyleLbl="node3" presStyleIdx="2" presStyleCnt="3"/>
      <dgm:spPr/>
      <dgm:t>
        <a:bodyPr/>
        <a:lstStyle/>
        <a:p>
          <a:endParaRPr lang="en-US"/>
        </a:p>
      </dgm:t>
    </dgm:pt>
    <dgm:pt modelId="{847A8E88-7463-4CE0-ABC2-C664F3FFD327}" type="pres">
      <dgm:prSet presAssocID="{8CD5D7FC-CBCD-485A-8C1F-3522578972C1}" presName="hierChild4" presStyleCnt="0"/>
      <dgm:spPr/>
    </dgm:pt>
    <dgm:pt modelId="{0CB93777-4930-4EB8-AEA5-7E95D63ED9AF}" type="pres">
      <dgm:prSet presAssocID="{8CD5D7FC-CBCD-485A-8C1F-3522578972C1}" presName="hierChild5" presStyleCnt="0"/>
      <dgm:spPr/>
    </dgm:pt>
    <dgm:pt modelId="{FF83B6EF-3130-4979-A85B-935FF23DCE24}" type="pres">
      <dgm:prSet presAssocID="{B1C97CFA-473B-4524-A4A6-6347FF33B284}" presName="hierChild5" presStyleCnt="0"/>
      <dgm:spPr/>
    </dgm:pt>
    <dgm:pt modelId="{02A7EDE8-250C-4154-BCF9-8EB02FE4EDC6}" type="pres">
      <dgm:prSet presAssocID="{2FE4DCF8-309C-48A9-849F-DB6448050D85}" presName="hierChild3" presStyleCnt="0"/>
      <dgm:spPr/>
    </dgm:pt>
  </dgm:ptLst>
  <dgm:cxnLst>
    <dgm:cxn modelId="{CC0F7000-C4FA-4C9B-ADA4-778A6EA5E407}" type="presOf" srcId="{B1C97CFA-473B-4524-A4A6-6347FF33B284}" destId="{3F4092E3-A856-4A63-9AF9-F05EF1F52C5B}" srcOrd="1" destOrd="0" presId="urn:microsoft.com/office/officeart/2005/8/layout/orgChart1"/>
    <dgm:cxn modelId="{4136C4D8-9A66-4F3A-A082-312C82AC16C2}" type="presOf" srcId="{6CBEFCA0-C783-452D-A214-6BC037859864}" destId="{655C3D8D-9D3C-4D97-8BA7-EA0AA72F0A22}" srcOrd="0" destOrd="0" presId="urn:microsoft.com/office/officeart/2005/8/layout/orgChart1"/>
    <dgm:cxn modelId="{2C7B5D77-E042-436F-AAB8-BD0AD081C7AE}" type="presOf" srcId="{D04BFACC-4C69-4096-9F9E-1F6CD8ACA693}" destId="{7D7B6FD5-34C0-4F43-B6E8-F34B1FD19CD0}" srcOrd="0" destOrd="0" presId="urn:microsoft.com/office/officeart/2005/8/layout/orgChart1"/>
    <dgm:cxn modelId="{FAB25618-A935-42E1-B9BA-FF1099C4D543}" srcId="{B1C97CFA-473B-4524-A4A6-6347FF33B284}" destId="{8CD5D7FC-CBCD-485A-8C1F-3522578972C1}" srcOrd="0" destOrd="0" parTransId="{0093507A-D996-42CE-916D-D1EE67920340}" sibTransId="{BE6158B8-DDCD-4C30-982A-B6753FDEBE30}"/>
    <dgm:cxn modelId="{281DA945-AE1F-4760-B7A4-33D385A21A58}" type="presOf" srcId="{E1E4B899-B658-4574-8C54-1B11F837C556}" destId="{D87ADFBA-EA03-48C1-8A78-21A7EDD76FFF}" srcOrd="0" destOrd="0" presId="urn:microsoft.com/office/officeart/2005/8/layout/orgChart1"/>
    <dgm:cxn modelId="{9DD76E5A-DEF9-40D7-8466-E461DE92CA31}" type="presOf" srcId="{B1C97CFA-473B-4524-A4A6-6347FF33B284}" destId="{990368BB-F6D3-4B5E-9FD6-381B54BDF6FD}" srcOrd="0" destOrd="0" presId="urn:microsoft.com/office/officeart/2005/8/layout/orgChart1"/>
    <dgm:cxn modelId="{AD130785-5E51-438D-9BFA-9CBC94681575}" type="presOf" srcId="{2FE4DCF8-309C-48A9-849F-DB6448050D85}" destId="{7FB800FF-283D-4B90-B69D-DB87BD96AAD2}" srcOrd="1" destOrd="0" presId="urn:microsoft.com/office/officeart/2005/8/layout/orgChart1"/>
    <dgm:cxn modelId="{FC56FB7D-9090-47D6-9B86-CCAF9266E98C}" srcId="{5DA494D8-57B9-41D1-8B66-497A44F6CBF8}" destId="{E1E4B899-B658-4574-8C54-1B11F837C556}" srcOrd="0" destOrd="0" parTransId="{5B2A00C0-A36B-4DEE-92FF-7F277EA09B69}" sibTransId="{6B0C3B88-2B49-4C19-AACE-1AE5D51ACA07}"/>
    <dgm:cxn modelId="{ECDC0DA6-A6BF-4AFF-9698-15A55ADE55ED}" srcId="{2FE4DCF8-309C-48A9-849F-DB6448050D85}" destId="{5DA494D8-57B9-41D1-8B66-497A44F6CBF8}" srcOrd="0" destOrd="0" parTransId="{88EDCD9A-B17F-4861-84A9-A5079367169C}" sibTransId="{039978AD-3FAA-4BEC-ADF7-2FBE49C10E9B}"/>
    <dgm:cxn modelId="{BD66D267-A302-44D2-B37B-BFCC38171814}" type="presOf" srcId="{88EDCD9A-B17F-4861-84A9-A5079367169C}" destId="{4884D70A-C4FA-4254-820B-B38651E87206}" srcOrd="0" destOrd="0" presId="urn:microsoft.com/office/officeart/2005/8/layout/orgChart1"/>
    <dgm:cxn modelId="{E517857D-22DA-45BC-87C7-5E13B462C652}" type="presOf" srcId="{D04BFACC-4C69-4096-9F9E-1F6CD8ACA693}" destId="{888BE02E-4551-4A2F-8CAF-1B4C315E3870}" srcOrd="1" destOrd="0" presId="urn:microsoft.com/office/officeart/2005/8/layout/orgChart1"/>
    <dgm:cxn modelId="{18A9A346-3F8B-4EB5-820D-B2FD22CF54CB}" type="presOf" srcId="{5B2A00C0-A36B-4DEE-92FF-7F277EA09B69}" destId="{C0F75A15-C3C6-47F8-88A0-C61E846A24AC}" srcOrd="0" destOrd="0" presId="urn:microsoft.com/office/officeart/2005/8/layout/orgChart1"/>
    <dgm:cxn modelId="{6879EB9C-00AB-4E58-8D93-CD460BB2F86E}" type="presOf" srcId="{65DB97C0-E749-4597-81E3-54E02B692033}" destId="{70EB277A-2617-49BB-A03F-FC48D5EF7A67}" srcOrd="0" destOrd="0" presId="urn:microsoft.com/office/officeart/2005/8/layout/orgChart1"/>
    <dgm:cxn modelId="{ECEEAF7F-0AFF-40F3-95A8-366A5D1F58F9}" type="presOf" srcId="{0093507A-D996-42CE-916D-D1EE67920340}" destId="{63925469-F25F-4CCD-8B0E-8F171175263D}" srcOrd="0" destOrd="0" presId="urn:microsoft.com/office/officeart/2005/8/layout/orgChart1"/>
    <dgm:cxn modelId="{CC203A6D-E0B7-4775-B213-E84921A1153B}" type="presOf" srcId="{5DA494D8-57B9-41D1-8B66-497A44F6CBF8}" destId="{FCEE3940-4863-495B-9A46-05501920A2A7}" srcOrd="1" destOrd="0" presId="urn:microsoft.com/office/officeart/2005/8/layout/orgChart1"/>
    <dgm:cxn modelId="{29CE4FC5-DF25-496A-ACE2-6DE7BD3D3995}" type="presOf" srcId="{8CD5D7FC-CBCD-485A-8C1F-3522578972C1}" destId="{879BAC4E-3A28-4508-8869-8C9104AF2582}" srcOrd="1" destOrd="0" presId="urn:microsoft.com/office/officeart/2005/8/layout/orgChart1"/>
    <dgm:cxn modelId="{EAFA75A2-8B5E-4E80-8FA9-C0EAB3CDC2F3}" type="presOf" srcId="{5DA494D8-57B9-41D1-8B66-497A44F6CBF8}" destId="{FD7B7A01-789A-4ABD-98BE-9F0348CC0A70}" srcOrd="0" destOrd="0" presId="urn:microsoft.com/office/officeart/2005/8/layout/orgChart1"/>
    <dgm:cxn modelId="{C5F32F56-C456-422B-92BA-8075110B074C}" type="presOf" srcId="{E1E4B899-B658-4574-8C54-1B11F837C556}" destId="{8355E6ED-19DD-4C21-A3B9-B0D9BDA1FD85}" srcOrd="1" destOrd="0" presId="urn:microsoft.com/office/officeart/2005/8/layout/orgChart1"/>
    <dgm:cxn modelId="{33ACA9B9-9885-4BD5-8D7A-1B3B07FD6828}" srcId="{6CBEFCA0-C783-452D-A214-6BC037859864}" destId="{2FE4DCF8-309C-48A9-849F-DB6448050D85}" srcOrd="0" destOrd="0" parTransId="{9BE297D4-5CE2-4E55-BD64-0C756691260D}" sibTransId="{51466BE8-5BA8-4ADA-9D89-AF6F3871893C}"/>
    <dgm:cxn modelId="{83B451E5-FAFC-42AA-9CFE-C0BE752378E4}" srcId="{5DA494D8-57B9-41D1-8B66-497A44F6CBF8}" destId="{D04BFACC-4C69-4096-9F9E-1F6CD8ACA693}" srcOrd="1" destOrd="0" parTransId="{C40D1BA2-943A-4545-960A-B3C2F4913F32}" sibTransId="{7A8B2318-8E67-420D-A5BA-ABDBC701B94D}"/>
    <dgm:cxn modelId="{BD18799F-9BBA-4B3E-90F1-B08F9DD64F13}" type="presOf" srcId="{2FE4DCF8-309C-48A9-849F-DB6448050D85}" destId="{6A9D158F-5F42-41EF-BFD3-D3F45E0D1B1E}" srcOrd="0" destOrd="0" presId="urn:microsoft.com/office/officeart/2005/8/layout/orgChart1"/>
    <dgm:cxn modelId="{37DFEBA0-4E7F-41CA-827F-70F109105FAA}" type="presOf" srcId="{C40D1BA2-943A-4545-960A-B3C2F4913F32}" destId="{B5D19D65-0E06-4096-9DB0-19F93B38AF3F}" srcOrd="0" destOrd="0" presId="urn:microsoft.com/office/officeart/2005/8/layout/orgChart1"/>
    <dgm:cxn modelId="{2865D168-8DC4-4AAC-8B5A-DC091BA6CDA6}" srcId="{2FE4DCF8-309C-48A9-849F-DB6448050D85}" destId="{B1C97CFA-473B-4524-A4A6-6347FF33B284}" srcOrd="1" destOrd="0" parTransId="{65DB97C0-E749-4597-81E3-54E02B692033}" sibTransId="{063D0CEA-9117-459A-9C28-DF88203DD8F5}"/>
    <dgm:cxn modelId="{C0E7B4EF-4697-4E11-B279-07C0E526A14C}" type="presOf" srcId="{8CD5D7FC-CBCD-485A-8C1F-3522578972C1}" destId="{6074E857-5658-41AB-8749-7E472B39F345}" srcOrd="0" destOrd="0" presId="urn:microsoft.com/office/officeart/2005/8/layout/orgChart1"/>
    <dgm:cxn modelId="{E4E04A1D-A309-454C-B918-794B858BB719}" type="presParOf" srcId="{655C3D8D-9D3C-4D97-8BA7-EA0AA72F0A22}" destId="{B97C9416-D832-4D90-A866-4630184866C7}" srcOrd="0" destOrd="0" presId="urn:microsoft.com/office/officeart/2005/8/layout/orgChart1"/>
    <dgm:cxn modelId="{B054299E-4313-4C79-8023-CD458E95B695}" type="presParOf" srcId="{B97C9416-D832-4D90-A866-4630184866C7}" destId="{96E8A4B3-F2E8-4A17-8B0E-1A738666E195}" srcOrd="0" destOrd="0" presId="urn:microsoft.com/office/officeart/2005/8/layout/orgChart1"/>
    <dgm:cxn modelId="{ABF8461B-8966-48BF-9260-06B6995550BA}" type="presParOf" srcId="{96E8A4B3-F2E8-4A17-8B0E-1A738666E195}" destId="{6A9D158F-5F42-41EF-BFD3-D3F45E0D1B1E}" srcOrd="0" destOrd="0" presId="urn:microsoft.com/office/officeart/2005/8/layout/orgChart1"/>
    <dgm:cxn modelId="{BB12467C-67BA-4BB1-8FE9-8B41A3857C8B}" type="presParOf" srcId="{96E8A4B3-F2E8-4A17-8B0E-1A738666E195}" destId="{7FB800FF-283D-4B90-B69D-DB87BD96AAD2}" srcOrd="1" destOrd="0" presId="urn:microsoft.com/office/officeart/2005/8/layout/orgChart1"/>
    <dgm:cxn modelId="{37633C1F-93D7-40E7-B71F-5B97C93CBF41}" type="presParOf" srcId="{B97C9416-D832-4D90-A866-4630184866C7}" destId="{D4BDCA1F-BAF4-491D-8335-609FB4F8C203}" srcOrd="1" destOrd="0" presId="urn:microsoft.com/office/officeart/2005/8/layout/orgChart1"/>
    <dgm:cxn modelId="{268020B9-EBC2-481B-AC27-52399CD62742}" type="presParOf" srcId="{D4BDCA1F-BAF4-491D-8335-609FB4F8C203}" destId="{4884D70A-C4FA-4254-820B-B38651E87206}" srcOrd="0" destOrd="0" presId="urn:microsoft.com/office/officeart/2005/8/layout/orgChart1"/>
    <dgm:cxn modelId="{01B466E6-4D15-4587-9B10-F3D222BB4A4A}" type="presParOf" srcId="{D4BDCA1F-BAF4-491D-8335-609FB4F8C203}" destId="{CC0C8212-FCCC-4820-86CF-A71C9B00BE41}" srcOrd="1" destOrd="0" presId="urn:microsoft.com/office/officeart/2005/8/layout/orgChart1"/>
    <dgm:cxn modelId="{03DDA1C2-EAE5-4E03-ACB7-DE423B1861AC}" type="presParOf" srcId="{CC0C8212-FCCC-4820-86CF-A71C9B00BE41}" destId="{4DC0C4EA-A6CC-4F8E-A83C-C0A5BD317118}" srcOrd="0" destOrd="0" presId="urn:microsoft.com/office/officeart/2005/8/layout/orgChart1"/>
    <dgm:cxn modelId="{70D1FB1C-8683-403F-8D01-4B5661E861C3}" type="presParOf" srcId="{4DC0C4EA-A6CC-4F8E-A83C-C0A5BD317118}" destId="{FD7B7A01-789A-4ABD-98BE-9F0348CC0A70}" srcOrd="0" destOrd="0" presId="urn:microsoft.com/office/officeart/2005/8/layout/orgChart1"/>
    <dgm:cxn modelId="{1C777B36-A21C-487F-81E8-89B2732495A6}" type="presParOf" srcId="{4DC0C4EA-A6CC-4F8E-A83C-C0A5BD317118}" destId="{FCEE3940-4863-495B-9A46-05501920A2A7}" srcOrd="1" destOrd="0" presId="urn:microsoft.com/office/officeart/2005/8/layout/orgChart1"/>
    <dgm:cxn modelId="{37E55FC9-000C-41E7-B3EA-1C70D237DB2E}" type="presParOf" srcId="{CC0C8212-FCCC-4820-86CF-A71C9B00BE41}" destId="{8A0C9CAB-8448-443B-9B22-45F1A3951A4C}" srcOrd="1" destOrd="0" presId="urn:microsoft.com/office/officeart/2005/8/layout/orgChart1"/>
    <dgm:cxn modelId="{87C2D551-FCE6-4C6C-9861-CC50B497FA48}" type="presParOf" srcId="{8A0C9CAB-8448-443B-9B22-45F1A3951A4C}" destId="{C0F75A15-C3C6-47F8-88A0-C61E846A24AC}" srcOrd="0" destOrd="0" presId="urn:microsoft.com/office/officeart/2005/8/layout/orgChart1"/>
    <dgm:cxn modelId="{6D11A47E-FEE3-447D-AB8C-48E52C333228}" type="presParOf" srcId="{8A0C9CAB-8448-443B-9B22-45F1A3951A4C}" destId="{A577303A-5A58-4CF5-AF78-179DAC79DE7A}" srcOrd="1" destOrd="0" presId="urn:microsoft.com/office/officeart/2005/8/layout/orgChart1"/>
    <dgm:cxn modelId="{BE77E0F0-EC49-46DD-B07D-806ABF71562B}" type="presParOf" srcId="{A577303A-5A58-4CF5-AF78-179DAC79DE7A}" destId="{FC7C0442-5776-4C6C-ADA1-0FDB2D24BFD8}" srcOrd="0" destOrd="0" presId="urn:microsoft.com/office/officeart/2005/8/layout/orgChart1"/>
    <dgm:cxn modelId="{6DDE6BEA-260C-4F65-96D6-44A4DCC658A4}" type="presParOf" srcId="{FC7C0442-5776-4C6C-ADA1-0FDB2D24BFD8}" destId="{D87ADFBA-EA03-48C1-8A78-21A7EDD76FFF}" srcOrd="0" destOrd="0" presId="urn:microsoft.com/office/officeart/2005/8/layout/orgChart1"/>
    <dgm:cxn modelId="{268297B0-78AD-43C4-9C30-14544882C261}" type="presParOf" srcId="{FC7C0442-5776-4C6C-ADA1-0FDB2D24BFD8}" destId="{8355E6ED-19DD-4C21-A3B9-B0D9BDA1FD85}" srcOrd="1" destOrd="0" presId="urn:microsoft.com/office/officeart/2005/8/layout/orgChart1"/>
    <dgm:cxn modelId="{DD82F616-C17E-4488-811A-294499F1658F}" type="presParOf" srcId="{A577303A-5A58-4CF5-AF78-179DAC79DE7A}" destId="{FAC3F07F-F403-49E9-AF25-AFB0D85B13BF}" srcOrd="1" destOrd="0" presId="urn:microsoft.com/office/officeart/2005/8/layout/orgChart1"/>
    <dgm:cxn modelId="{209A8302-CF13-40C5-8557-E319DEA6E0B0}" type="presParOf" srcId="{A577303A-5A58-4CF5-AF78-179DAC79DE7A}" destId="{DA98AC72-1FAD-46F0-A790-716A570D0F01}" srcOrd="2" destOrd="0" presId="urn:microsoft.com/office/officeart/2005/8/layout/orgChart1"/>
    <dgm:cxn modelId="{019AD7BA-A7B5-4E35-BAD3-AC7E0D44C0A3}" type="presParOf" srcId="{8A0C9CAB-8448-443B-9B22-45F1A3951A4C}" destId="{B5D19D65-0E06-4096-9DB0-19F93B38AF3F}" srcOrd="2" destOrd="0" presId="urn:microsoft.com/office/officeart/2005/8/layout/orgChart1"/>
    <dgm:cxn modelId="{644C0C2E-38A5-4A7A-A857-6EA7ECCE6D30}" type="presParOf" srcId="{8A0C9CAB-8448-443B-9B22-45F1A3951A4C}" destId="{75F284E0-AB7A-440B-B3FC-ED71CCDA7084}" srcOrd="3" destOrd="0" presId="urn:microsoft.com/office/officeart/2005/8/layout/orgChart1"/>
    <dgm:cxn modelId="{40D64459-3B2D-4425-9D15-7A430C81B122}" type="presParOf" srcId="{75F284E0-AB7A-440B-B3FC-ED71CCDA7084}" destId="{EC2706F8-1162-439C-9C2B-F61C376C65CA}" srcOrd="0" destOrd="0" presId="urn:microsoft.com/office/officeart/2005/8/layout/orgChart1"/>
    <dgm:cxn modelId="{B12A813C-71DD-483D-B6E3-E7895B77EA4C}" type="presParOf" srcId="{EC2706F8-1162-439C-9C2B-F61C376C65CA}" destId="{7D7B6FD5-34C0-4F43-B6E8-F34B1FD19CD0}" srcOrd="0" destOrd="0" presId="urn:microsoft.com/office/officeart/2005/8/layout/orgChart1"/>
    <dgm:cxn modelId="{D5F9D0BF-58B0-414E-BD84-5611A27FB05F}" type="presParOf" srcId="{EC2706F8-1162-439C-9C2B-F61C376C65CA}" destId="{888BE02E-4551-4A2F-8CAF-1B4C315E3870}" srcOrd="1" destOrd="0" presId="urn:microsoft.com/office/officeart/2005/8/layout/orgChart1"/>
    <dgm:cxn modelId="{4194B8A4-B4F0-4737-AE27-C2BDE1DF9204}" type="presParOf" srcId="{75F284E0-AB7A-440B-B3FC-ED71CCDA7084}" destId="{B0DF6E0C-18DB-4AD1-BACC-E18CB68BA817}" srcOrd="1" destOrd="0" presId="urn:microsoft.com/office/officeart/2005/8/layout/orgChart1"/>
    <dgm:cxn modelId="{55CEBCF9-9302-4138-BA6F-FB08A0C0F062}" type="presParOf" srcId="{75F284E0-AB7A-440B-B3FC-ED71CCDA7084}" destId="{DE49C376-BAAE-4E29-81BD-357AC1329CE8}" srcOrd="2" destOrd="0" presId="urn:microsoft.com/office/officeart/2005/8/layout/orgChart1"/>
    <dgm:cxn modelId="{D3F7A30A-4113-4638-9A8B-984197229685}" type="presParOf" srcId="{CC0C8212-FCCC-4820-86CF-A71C9B00BE41}" destId="{0F47DFE1-97FA-4AE6-BE2D-4F23F2634A8D}" srcOrd="2" destOrd="0" presId="urn:microsoft.com/office/officeart/2005/8/layout/orgChart1"/>
    <dgm:cxn modelId="{51C6BA82-4E61-46A4-B3C2-AAC5651DFF33}" type="presParOf" srcId="{D4BDCA1F-BAF4-491D-8335-609FB4F8C203}" destId="{70EB277A-2617-49BB-A03F-FC48D5EF7A67}" srcOrd="2" destOrd="0" presId="urn:microsoft.com/office/officeart/2005/8/layout/orgChart1"/>
    <dgm:cxn modelId="{9275B101-9420-485A-AAF3-E871EC5FC68B}" type="presParOf" srcId="{D4BDCA1F-BAF4-491D-8335-609FB4F8C203}" destId="{FB90B067-A9FE-45AA-8546-6960517D4123}" srcOrd="3" destOrd="0" presId="urn:microsoft.com/office/officeart/2005/8/layout/orgChart1"/>
    <dgm:cxn modelId="{FF0E607A-B6A4-4801-B351-A069B0DE14BC}" type="presParOf" srcId="{FB90B067-A9FE-45AA-8546-6960517D4123}" destId="{2A497FC9-316E-4DB0-BB24-6B3EA71AA403}" srcOrd="0" destOrd="0" presId="urn:microsoft.com/office/officeart/2005/8/layout/orgChart1"/>
    <dgm:cxn modelId="{7F9A3182-F02E-4C9B-A050-B922B0B68159}" type="presParOf" srcId="{2A497FC9-316E-4DB0-BB24-6B3EA71AA403}" destId="{990368BB-F6D3-4B5E-9FD6-381B54BDF6FD}" srcOrd="0" destOrd="0" presId="urn:microsoft.com/office/officeart/2005/8/layout/orgChart1"/>
    <dgm:cxn modelId="{6F95B4BC-6919-4919-BDEF-D0D7A11F57D2}" type="presParOf" srcId="{2A497FC9-316E-4DB0-BB24-6B3EA71AA403}" destId="{3F4092E3-A856-4A63-9AF9-F05EF1F52C5B}" srcOrd="1" destOrd="0" presId="urn:microsoft.com/office/officeart/2005/8/layout/orgChart1"/>
    <dgm:cxn modelId="{51E42F6C-A326-4241-95D1-89810BFADB4E}" type="presParOf" srcId="{FB90B067-A9FE-45AA-8546-6960517D4123}" destId="{A0E84F63-DBC6-4BFB-895F-7E895EE9FC46}" srcOrd="1" destOrd="0" presId="urn:microsoft.com/office/officeart/2005/8/layout/orgChart1"/>
    <dgm:cxn modelId="{4157774F-7BCC-4608-A82A-0F76697F4751}" type="presParOf" srcId="{A0E84F63-DBC6-4BFB-895F-7E895EE9FC46}" destId="{63925469-F25F-4CCD-8B0E-8F171175263D}" srcOrd="0" destOrd="0" presId="urn:microsoft.com/office/officeart/2005/8/layout/orgChart1"/>
    <dgm:cxn modelId="{2AE03CA3-3CAA-492D-B704-1C375C7CF317}" type="presParOf" srcId="{A0E84F63-DBC6-4BFB-895F-7E895EE9FC46}" destId="{B52795B0-22C4-41D5-85F1-231FE8C4EC4E}" srcOrd="1" destOrd="0" presId="urn:microsoft.com/office/officeart/2005/8/layout/orgChart1"/>
    <dgm:cxn modelId="{8F0F0D08-AB4C-4743-AB19-BD4505B4A84E}" type="presParOf" srcId="{B52795B0-22C4-41D5-85F1-231FE8C4EC4E}" destId="{8E47A53F-1E03-4B93-8779-6D97AFEDEEF6}" srcOrd="0" destOrd="0" presId="urn:microsoft.com/office/officeart/2005/8/layout/orgChart1"/>
    <dgm:cxn modelId="{93CD9A7B-A9F4-4570-A518-6A39DCE33689}" type="presParOf" srcId="{8E47A53F-1E03-4B93-8779-6D97AFEDEEF6}" destId="{6074E857-5658-41AB-8749-7E472B39F345}" srcOrd="0" destOrd="0" presId="urn:microsoft.com/office/officeart/2005/8/layout/orgChart1"/>
    <dgm:cxn modelId="{5D340E07-D8A4-4886-8825-1AB82CB39FA9}" type="presParOf" srcId="{8E47A53F-1E03-4B93-8779-6D97AFEDEEF6}" destId="{879BAC4E-3A28-4508-8869-8C9104AF2582}" srcOrd="1" destOrd="0" presId="urn:microsoft.com/office/officeart/2005/8/layout/orgChart1"/>
    <dgm:cxn modelId="{E2F1C5EF-C3C7-4189-8147-F717FDBB1248}" type="presParOf" srcId="{B52795B0-22C4-41D5-85F1-231FE8C4EC4E}" destId="{847A8E88-7463-4CE0-ABC2-C664F3FFD327}" srcOrd="1" destOrd="0" presId="urn:microsoft.com/office/officeart/2005/8/layout/orgChart1"/>
    <dgm:cxn modelId="{7A8BEC95-18F4-4E0D-A325-84D2EF6CBF7A}" type="presParOf" srcId="{B52795B0-22C4-41D5-85F1-231FE8C4EC4E}" destId="{0CB93777-4930-4EB8-AEA5-7E95D63ED9AF}" srcOrd="2" destOrd="0" presId="urn:microsoft.com/office/officeart/2005/8/layout/orgChart1"/>
    <dgm:cxn modelId="{5FD1A210-602A-4C05-9C39-102B8DC65B90}" type="presParOf" srcId="{FB90B067-A9FE-45AA-8546-6960517D4123}" destId="{FF83B6EF-3130-4979-A85B-935FF23DCE24}" srcOrd="2" destOrd="0" presId="urn:microsoft.com/office/officeart/2005/8/layout/orgChart1"/>
    <dgm:cxn modelId="{A92BACF6-3D46-45D6-854C-82081DCE3235}" type="presParOf" srcId="{B97C9416-D832-4D90-A866-4630184866C7}" destId="{02A7EDE8-250C-4154-BCF9-8EB02FE4EDC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117720-2AE0-4E73-9A8A-849593AA630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189C5D-218A-4882-91C6-2AEA685D97A5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 </a:t>
          </a:r>
        </a:p>
      </dgm:t>
    </dgm:pt>
    <dgm:pt modelId="{0380A390-1D35-471F-8A37-BE0DD44F9CE8}" type="parTrans" cxnId="{0CE71DC2-6E69-49B5-885B-6C9B281ADFD9}">
      <dgm:prSet/>
      <dgm:spPr/>
      <dgm:t>
        <a:bodyPr/>
        <a:lstStyle/>
        <a:p>
          <a:endParaRPr lang="en-US"/>
        </a:p>
      </dgm:t>
    </dgm:pt>
    <dgm:pt modelId="{C7B2E698-2127-4DF0-B837-3274332203BD}" type="sibTrans" cxnId="{0CE71DC2-6E69-49B5-885B-6C9B281ADFD9}">
      <dgm:prSet/>
      <dgm:spPr>
        <a:solidFill>
          <a:schemeClr val="accent5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C06C9EAB-05D1-4E34-B0FD-4BD7C0F410AF}">
      <dgm:prSet phldrT="[Text]" custT="1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n-US" altLang="en-US" sz="28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Less common than Hashimoto’s disease.</a:t>
          </a:r>
          <a:endParaRPr lang="en-US" sz="2800" b="0" i="0" u="none" strike="noStrike" cap="none" dirty="0">
            <a:solidFill>
              <a:schemeClr val="bg1"/>
            </a:solidFill>
            <a:latin typeface="Arial"/>
            <a:ea typeface="Arial"/>
            <a:cs typeface="Arial"/>
            <a:sym typeface="Arial"/>
          </a:endParaRPr>
        </a:p>
      </dgm:t>
    </dgm:pt>
    <dgm:pt modelId="{9BDBAAB4-6581-4A9A-843D-5769D41BE3C7}" type="sibTrans" cxnId="{FAE4475A-7995-439E-98A8-2403581A00E7}">
      <dgm:prSet/>
      <dgm:spPr/>
      <dgm:t>
        <a:bodyPr/>
        <a:lstStyle/>
        <a:p>
          <a:endParaRPr lang="en-US"/>
        </a:p>
      </dgm:t>
    </dgm:pt>
    <dgm:pt modelId="{474E1479-C00A-4442-902C-DC3525A65DD7}" type="parTrans" cxnId="{FAE4475A-7995-439E-98A8-2403581A00E7}">
      <dgm:prSet/>
      <dgm:spPr/>
      <dgm:t>
        <a:bodyPr/>
        <a:lstStyle/>
        <a:p>
          <a:endParaRPr lang="en-US"/>
        </a:p>
      </dgm:t>
    </dgm:pt>
    <dgm:pt modelId="{DCCD0152-9005-4A05-AE50-21EE1988ED2C}">
      <dgm:prSet phldrT="[Text]" custT="1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n-US" altLang="en-US" sz="2800" dirty="0">
              <a:solidFill>
                <a:schemeClr val="bg1"/>
              </a:solidFill>
            </a:rPr>
            <a:t>Male</a:t>
          </a:r>
          <a:r>
            <a:rPr lang="en-US" altLang="en-US" sz="2800" dirty="0" smtClean="0">
              <a:solidFill>
                <a:schemeClr val="bg1"/>
              </a:solidFill>
            </a:rPr>
            <a:t>: Female </a:t>
          </a:r>
          <a:r>
            <a:rPr lang="en-US" altLang="en-US" sz="2800" dirty="0">
              <a:solidFill>
                <a:schemeClr val="bg1"/>
              </a:solidFill>
            </a:rPr>
            <a:t>ratio up to 1:7.</a:t>
          </a:r>
          <a:endParaRPr lang="en-US" sz="2800" dirty="0">
            <a:solidFill>
              <a:schemeClr val="bg1"/>
            </a:solidFill>
          </a:endParaRPr>
        </a:p>
      </dgm:t>
    </dgm:pt>
    <dgm:pt modelId="{429911F4-CD2F-438F-9A2C-A6F73707C252}" type="sibTrans" cxnId="{CC609232-CE0B-4346-AE5C-AD3A2C159E73}">
      <dgm:prSet/>
      <dgm:spPr/>
      <dgm:t>
        <a:bodyPr/>
        <a:lstStyle/>
        <a:p>
          <a:endParaRPr lang="en-US"/>
        </a:p>
      </dgm:t>
    </dgm:pt>
    <dgm:pt modelId="{91B9BED8-5C50-4CD0-8EEF-CB46F8F2A484}" type="parTrans" cxnId="{CC609232-CE0B-4346-AE5C-AD3A2C159E73}">
      <dgm:prSet/>
      <dgm:spPr/>
      <dgm:t>
        <a:bodyPr/>
        <a:lstStyle/>
        <a:p>
          <a:endParaRPr lang="en-US"/>
        </a:p>
      </dgm:t>
    </dgm:pt>
    <dgm:pt modelId="{70640D93-8270-4C85-8ED8-4B2E9F129A8C}">
      <dgm:prSet phldrT="[Text]" custT="1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n-US" altLang="en-US" sz="2800" dirty="0">
              <a:solidFill>
                <a:schemeClr val="bg1"/>
              </a:solidFill>
            </a:rPr>
            <a:t>Associated with HLA class II </a:t>
          </a:r>
          <a:r>
            <a:rPr lang="en-US" altLang="en-US" sz="2800" b="1" u="sng" dirty="0">
              <a:solidFill>
                <a:schemeClr val="bg1"/>
              </a:solidFill>
            </a:rPr>
            <a:t>protective</a:t>
          </a:r>
          <a:r>
            <a:rPr lang="en-US" altLang="en-US" sz="2800" dirty="0">
              <a:solidFill>
                <a:schemeClr val="bg1"/>
              </a:solidFill>
            </a:rPr>
            <a:t> effect for </a:t>
          </a:r>
          <a:r>
            <a:rPr lang="en-US" altLang="en-US" sz="2800" b="1" u="sng" dirty="0" smtClean="0">
              <a:solidFill>
                <a:schemeClr val="bg1"/>
              </a:solidFill>
            </a:rPr>
            <a:t>DR7</a:t>
          </a:r>
          <a:r>
            <a:rPr lang="en-US" altLang="en-US" sz="2800" b="1" u="none" dirty="0" smtClean="0">
              <a:solidFill>
                <a:schemeClr val="bg1"/>
              </a:solidFill>
            </a:rPr>
            <a:t> </a:t>
          </a:r>
          <a:r>
            <a:rPr lang="en-US" altLang="en-US" sz="2800" b="1" u="none" dirty="0" smtClean="0">
              <a:solidFill>
                <a:schemeClr val="bg1"/>
              </a:solidFill>
            </a:rPr>
            <a:t>       </a:t>
          </a:r>
          <a:r>
            <a:rPr lang="en-US" altLang="en-US" sz="1600" dirty="0" smtClean="0"/>
            <a:t>(DRB1*07-DQB1*02-DQA1*02). </a:t>
          </a:r>
          <a:endParaRPr lang="en-US" altLang="en-US" sz="2400" b="1" u="sng" dirty="0" smtClean="0">
            <a:solidFill>
              <a:schemeClr val="bg1"/>
            </a:solidFill>
          </a:endParaRPr>
        </a:p>
      </dgm:t>
    </dgm:pt>
    <dgm:pt modelId="{4E82F0B7-DC54-47D8-9FEA-FCC885B9CFD0}" type="sibTrans" cxnId="{F72B9C52-B5C3-4168-9EEE-75BC765DE856}">
      <dgm:prSet/>
      <dgm:spPr/>
      <dgm:t>
        <a:bodyPr/>
        <a:lstStyle/>
        <a:p>
          <a:endParaRPr lang="en-US"/>
        </a:p>
      </dgm:t>
    </dgm:pt>
    <dgm:pt modelId="{FE82C646-7B70-4A52-AF5D-0C4B0617DD76}" type="parTrans" cxnId="{F72B9C52-B5C3-4168-9EEE-75BC765DE856}">
      <dgm:prSet/>
      <dgm:spPr/>
      <dgm:t>
        <a:bodyPr/>
        <a:lstStyle/>
        <a:p>
          <a:endParaRPr lang="en-US"/>
        </a:p>
      </dgm:t>
    </dgm:pt>
    <dgm:pt modelId="{62555621-8907-49D3-B5F0-CFA4D5CE1342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 </a:t>
          </a:r>
        </a:p>
      </dgm:t>
    </dgm:pt>
    <dgm:pt modelId="{2FE7AD43-E4A5-4B4C-842E-1BE5D6B703AF}" type="sibTrans" cxnId="{ED38B82D-9C77-463B-932E-05FFB4BF6D88}">
      <dgm:prSet/>
      <dgm:spPr>
        <a:solidFill>
          <a:schemeClr val="accent5"/>
        </a:solidFill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2726CF5-BA24-49B6-B711-D51690D928CE}" type="parTrans" cxnId="{ED38B82D-9C77-463B-932E-05FFB4BF6D88}">
      <dgm:prSet/>
      <dgm:spPr/>
      <dgm:t>
        <a:bodyPr/>
        <a:lstStyle/>
        <a:p>
          <a:endParaRPr lang="en-US"/>
        </a:p>
      </dgm:t>
    </dgm:pt>
    <dgm:pt modelId="{B0C26913-5EA7-43D4-A237-8D66193ABF32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>
              <a:solidFill>
                <a:schemeClr val="accent5"/>
              </a:solidFill>
            </a:rPr>
            <a:t> </a:t>
          </a:r>
        </a:p>
      </dgm:t>
    </dgm:pt>
    <dgm:pt modelId="{8E20F19D-FE90-4AEE-A77A-A45C172676B0}" type="sibTrans" cxnId="{C21DA8DE-5541-405F-A2D7-9E001D64EF46}">
      <dgm:prSet/>
      <dgm:spPr>
        <a:solidFill>
          <a:schemeClr val="accent5"/>
        </a:solidFill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1711156-AB7D-4C8C-84B7-4DF594BEDD45}" type="parTrans" cxnId="{C21DA8DE-5541-405F-A2D7-9E001D64EF46}">
      <dgm:prSet/>
      <dgm:spPr/>
      <dgm:t>
        <a:bodyPr/>
        <a:lstStyle/>
        <a:p>
          <a:endParaRPr lang="en-US"/>
        </a:p>
      </dgm:t>
    </dgm:pt>
    <dgm:pt modelId="{C95B2149-8BF2-4D0A-8D8B-CE54B62836D5}" type="pres">
      <dgm:prSet presAssocID="{BC117720-2AE0-4E73-9A8A-849593AA630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DB4F31F-BE0D-4B17-A39F-7B07E456AEBD}" type="pres">
      <dgm:prSet presAssocID="{38189C5D-218A-4882-91C6-2AEA685D97A5}" presName="composite" presStyleCnt="0"/>
      <dgm:spPr/>
    </dgm:pt>
    <dgm:pt modelId="{80BFEE5A-BD8E-45B9-9BCF-E47DBECA76A7}" type="pres">
      <dgm:prSet presAssocID="{38189C5D-218A-4882-91C6-2AEA685D97A5}" presName="Parent1" presStyleLbl="node1" presStyleIdx="0" presStyleCnt="6" custAng="5400000" custScaleY="105866" custLinFactNeighborX="22836" custLinFactNeighborY="-183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C74E2-F5A5-4CC6-9EED-E0A987386FAC}" type="pres">
      <dgm:prSet presAssocID="{38189C5D-218A-4882-91C6-2AEA685D97A5}" presName="Childtext1" presStyleLbl="revTx" presStyleIdx="0" presStyleCnt="3" custScaleX="82368" custScaleY="120096" custLinFactNeighborX="-75721" custLinFactNeighborY="-265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86C40-7C34-4DC7-9E36-3BA989A19DDF}" type="pres">
      <dgm:prSet presAssocID="{38189C5D-218A-4882-91C6-2AEA685D97A5}" presName="BalanceSpacing" presStyleCnt="0"/>
      <dgm:spPr/>
    </dgm:pt>
    <dgm:pt modelId="{E800FC0C-9F0D-4E7C-B1BF-E428FD56B2D6}" type="pres">
      <dgm:prSet presAssocID="{38189C5D-218A-4882-91C6-2AEA685D97A5}" presName="BalanceSpacing1" presStyleCnt="0"/>
      <dgm:spPr/>
    </dgm:pt>
    <dgm:pt modelId="{6B8B407F-0D0A-4C9B-8870-07C86C6D9FD0}" type="pres">
      <dgm:prSet presAssocID="{C7B2E698-2127-4DF0-B837-3274332203BD}" presName="Accent1Text" presStyleLbl="node1" presStyleIdx="1" presStyleCnt="6" custAng="5400000" custScaleX="39694" custLinFactNeighborX="-47777" custLinFactNeighborY="-17764"/>
      <dgm:spPr/>
      <dgm:t>
        <a:bodyPr/>
        <a:lstStyle/>
        <a:p>
          <a:endParaRPr lang="en-US"/>
        </a:p>
      </dgm:t>
    </dgm:pt>
    <dgm:pt modelId="{8FBF13F2-DCE4-49B3-8031-4A9C1AC7EA7D}" type="pres">
      <dgm:prSet presAssocID="{C7B2E698-2127-4DF0-B837-3274332203BD}" presName="spaceBetweenRectangles" presStyleCnt="0"/>
      <dgm:spPr/>
    </dgm:pt>
    <dgm:pt modelId="{BE3D1DCF-99CF-4CEC-818F-322EEB8813C9}" type="pres">
      <dgm:prSet presAssocID="{B0C26913-5EA7-43D4-A237-8D66193ABF32}" presName="composite" presStyleCnt="0"/>
      <dgm:spPr/>
    </dgm:pt>
    <dgm:pt modelId="{419987D8-E136-4EAC-BE0B-0EBA867150EC}" type="pres">
      <dgm:prSet presAssocID="{B0C26913-5EA7-43D4-A237-8D66193ABF32}" presName="Parent1" presStyleLbl="node1" presStyleIdx="2" presStyleCnt="6" custAng="5400000" custScaleX="89080" custScaleY="109552" custLinFactX="-1570" custLinFactNeighborX="-100000" custLinFactNeighborY="8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E8B30-FA34-493F-B618-14F74B562BFD}" type="pres">
      <dgm:prSet presAssocID="{B0C26913-5EA7-43D4-A237-8D66193ABF32}" presName="Childtext1" presStyleLbl="revTx" presStyleIdx="1" presStyleCnt="3" custScaleX="73069" custScaleY="59767" custLinFactY="-82817" custLinFactNeighborX="1203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012D8-666F-428A-B578-A07AC00C0B22}" type="pres">
      <dgm:prSet presAssocID="{B0C26913-5EA7-43D4-A237-8D66193ABF32}" presName="BalanceSpacing" presStyleCnt="0"/>
      <dgm:spPr/>
    </dgm:pt>
    <dgm:pt modelId="{B4347594-C8E8-44CE-B34E-F66AEAABDEE8}" type="pres">
      <dgm:prSet presAssocID="{B0C26913-5EA7-43D4-A237-8D66193ABF32}" presName="BalanceSpacing1" presStyleCnt="0"/>
      <dgm:spPr/>
    </dgm:pt>
    <dgm:pt modelId="{9A7D6DD6-46D7-43E9-B267-BB7322F9AF52}" type="pres">
      <dgm:prSet presAssocID="{8E20F19D-FE90-4AEE-A77A-A45C172676B0}" presName="Accent1Text" presStyleLbl="node1" presStyleIdx="3" presStyleCnt="6" custAng="5400000" custScaleX="69567" custScaleY="88211" custLinFactX="-20104" custLinFactNeighborX="-100000" custLinFactNeighborY="-57221"/>
      <dgm:spPr/>
      <dgm:t>
        <a:bodyPr/>
        <a:lstStyle/>
        <a:p>
          <a:endParaRPr lang="en-US"/>
        </a:p>
      </dgm:t>
    </dgm:pt>
    <dgm:pt modelId="{D4A67061-769F-438F-84BC-445D20FA26C3}" type="pres">
      <dgm:prSet presAssocID="{8E20F19D-FE90-4AEE-A77A-A45C172676B0}" presName="spaceBetweenRectangles" presStyleCnt="0"/>
      <dgm:spPr/>
    </dgm:pt>
    <dgm:pt modelId="{EEF1FD8E-5CCE-43DB-B65A-9C9F185B3B45}" type="pres">
      <dgm:prSet presAssocID="{62555621-8907-49D3-B5F0-CFA4D5CE1342}" presName="composite" presStyleCnt="0"/>
      <dgm:spPr/>
    </dgm:pt>
    <dgm:pt modelId="{FB26D6B9-77BC-4FB6-8DC3-D641E0237F59}" type="pres">
      <dgm:prSet presAssocID="{62555621-8907-49D3-B5F0-CFA4D5CE1342}" presName="Parent1" presStyleLbl="node1" presStyleIdx="4" presStyleCnt="6" custFlipVert="0" custFlipHor="0" custScaleX="2070" custScaleY="7228" custLinFactNeighborX="85170" custLinFactNeighborY="559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602AD-9839-4FDB-8A4F-39A2B3689F20}" type="pres">
      <dgm:prSet presAssocID="{62555621-8907-49D3-B5F0-CFA4D5CE1342}" presName="Childtext1" presStyleLbl="revTx" presStyleIdx="2" presStyleCnt="3" custScaleX="84969" custScaleY="113199" custLinFactX="-100000" custLinFactY="-59049" custLinFactNeighborX="-11278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1E78E-7620-4B10-B62C-31CEAC738D1D}" type="pres">
      <dgm:prSet presAssocID="{62555621-8907-49D3-B5F0-CFA4D5CE1342}" presName="BalanceSpacing" presStyleCnt="0"/>
      <dgm:spPr/>
    </dgm:pt>
    <dgm:pt modelId="{BA4D11DF-08F4-4DF3-8637-7F4EDA80D26C}" type="pres">
      <dgm:prSet presAssocID="{62555621-8907-49D3-B5F0-CFA4D5CE1342}" presName="BalanceSpacing1" presStyleCnt="0"/>
      <dgm:spPr/>
    </dgm:pt>
    <dgm:pt modelId="{3FCE88D9-AC35-4A7E-9354-E053B22B072A}" type="pres">
      <dgm:prSet presAssocID="{2FE7AD43-E4A5-4B4C-842E-1BE5D6B703AF}" presName="Accent1Text" presStyleLbl="node1" presStyleIdx="5" presStyleCnt="6" custAng="5400000" custScaleX="85768" custScaleY="114353" custLinFactX="30512" custLinFactNeighborX="100000" custLinFactNeighborY="-98779"/>
      <dgm:spPr/>
      <dgm:t>
        <a:bodyPr/>
        <a:lstStyle/>
        <a:p>
          <a:endParaRPr lang="en-US"/>
        </a:p>
      </dgm:t>
    </dgm:pt>
  </dgm:ptLst>
  <dgm:cxnLst>
    <dgm:cxn modelId="{B8C684F1-4510-485F-8A39-E49140D0139B}" type="presOf" srcId="{2FE7AD43-E4A5-4B4C-842E-1BE5D6B703AF}" destId="{3FCE88D9-AC35-4A7E-9354-E053B22B072A}" srcOrd="0" destOrd="0" presId="urn:microsoft.com/office/officeart/2008/layout/AlternatingHexagons"/>
    <dgm:cxn modelId="{ED38B82D-9C77-463B-932E-05FFB4BF6D88}" srcId="{BC117720-2AE0-4E73-9A8A-849593AA6303}" destId="{62555621-8907-49D3-B5F0-CFA4D5CE1342}" srcOrd="2" destOrd="0" parTransId="{E2726CF5-BA24-49B6-B711-D51690D928CE}" sibTransId="{2FE7AD43-E4A5-4B4C-842E-1BE5D6B703AF}"/>
    <dgm:cxn modelId="{FAE4475A-7995-439E-98A8-2403581A00E7}" srcId="{38189C5D-218A-4882-91C6-2AEA685D97A5}" destId="{C06C9EAB-05D1-4E34-B0FD-4BD7C0F410AF}" srcOrd="0" destOrd="0" parTransId="{474E1479-C00A-4442-902C-DC3525A65DD7}" sibTransId="{9BDBAAB4-6581-4A9A-843D-5769D41BE3C7}"/>
    <dgm:cxn modelId="{F72B9C52-B5C3-4168-9EEE-75BC765DE856}" srcId="{62555621-8907-49D3-B5F0-CFA4D5CE1342}" destId="{70640D93-8270-4C85-8ED8-4B2E9F129A8C}" srcOrd="0" destOrd="0" parTransId="{FE82C646-7B70-4A52-AF5D-0C4B0617DD76}" sibTransId="{4E82F0B7-DC54-47D8-9FEA-FCC885B9CFD0}"/>
    <dgm:cxn modelId="{C6FEF6CB-D1A2-4433-BB9B-B3F7480F787F}" type="presOf" srcId="{38189C5D-218A-4882-91C6-2AEA685D97A5}" destId="{80BFEE5A-BD8E-45B9-9BCF-E47DBECA76A7}" srcOrd="0" destOrd="0" presId="urn:microsoft.com/office/officeart/2008/layout/AlternatingHexagons"/>
    <dgm:cxn modelId="{742BC0B6-76DE-4956-9759-66D30D58A095}" type="presOf" srcId="{C7B2E698-2127-4DF0-B837-3274332203BD}" destId="{6B8B407F-0D0A-4C9B-8870-07C86C6D9FD0}" srcOrd="0" destOrd="0" presId="urn:microsoft.com/office/officeart/2008/layout/AlternatingHexagons"/>
    <dgm:cxn modelId="{1A88AC17-F8F7-4B72-B530-21AE045DDC64}" type="presOf" srcId="{70640D93-8270-4C85-8ED8-4B2E9F129A8C}" destId="{FE9602AD-9839-4FDB-8A4F-39A2B3689F20}" srcOrd="0" destOrd="0" presId="urn:microsoft.com/office/officeart/2008/layout/AlternatingHexagons"/>
    <dgm:cxn modelId="{6A895FFD-A190-4654-9895-69EFF38F652A}" type="presOf" srcId="{62555621-8907-49D3-B5F0-CFA4D5CE1342}" destId="{FB26D6B9-77BC-4FB6-8DC3-D641E0237F59}" srcOrd="0" destOrd="0" presId="urn:microsoft.com/office/officeart/2008/layout/AlternatingHexagons"/>
    <dgm:cxn modelId="{BC9AA950-A841-44E7-8AC7-5D239C714005}" type="presOf" srcId="{C06C9EAB-05D1-4E34-B0FD-4BD7C0F410AF}" destId="{7AFC74E2-F5A5-4CC6-9EED-E0A987386FAC}" srcOrd="0" destOrd="0" presId="urn:microsoft.com/office/officeart/2008/layout/AlternatingHexagons"/>
    <dgm:cxn modelId="{C21DA8DE-5541-405F-A2D7-9E001D64EF46}" srcId="{BC117720-2AE0-4E73-9A8A-849593AA6303}" destId="{B0C26913-5EA7-43D4-A237-8D66193ABF32}" srcOrd="1" destOrd="0" parTransId="{51711156-AB7D-4C8C-84B7-4DF594BEDD45}" sibTransId="{8E20F19D-FE90-4AEE-A77A-A45C172676B0}"/>
    <dgm:cxn modelId="{26E38E04-984A-4B40-AFCA-C33545FB872D}" type="presOf" srcId="{8E20F19D-FE90-4AEE-A77A-A45C172676B0}" destId="{9A7D6DD6-46D7-43E9-B267-BB7322F9AF52}" srcOrd="0" destOrd="0" presId="urn:microsoft.com/office/officeart/2008/layout/AlternatingHexagons"/>
    <dgm:cxn modelId="{A93616D9-B6E8-4F84-A786-44057EDDA14A}" type="presOf" srcId="{DCCD0152-9005-4A05-AE50-21EE1988ED2C}" destId="{FCAE8B30-FA34-493F-B618-14F74B562BFD}" srcOrd="0" destOrd="0" presId="urn:microsoft.com/office/officeart/2008/layout/AlternatingHexagons"/>
    <dgm:cxn modelId="{CC609232-CE0B-4346-AE5C-AD3A2C159E73}" srcId="{B0C26913-5EA7-43D4-A237-8D66193ABF32}" destId="{DCCD0152-9005-4A05-AE50-21EE1988ED2C}" srcOrd="0" destOrd="0" parTransId="{91B9BED8-5C50-4CD0-8EEF-CB46F8F2A484}" sibTransId="{429911F4-CD2F-438F-9A2C-A6F73707C252}"/>
    <dgm:cxn modelId="{0CE71DC2-6E69-49B5-885B-6C9B281ADFD9}" srcId="{BC117720-2AE0-4E73-9A8A-849593AA6303}" destId="{38189C5D-218A-4882-91C6-2AEA685D97A5}" srcOrd="0" destOrd="0" parTransId="{0380A390-1D35-471F-8A37-BE0DD44F9CE8}" sibTransId="{C7B2E698-2127-4DF0-B837-3274332203BD}"/>
    <dgm:cxn modelId="{BDC77DA8-8B0E-4E8F-B103-54611E4A31C8}" type="presOf" srcId="{B0C26913-5EA7-43D4-A237-8D66193ABF32}" destId="{419987D8-E136-4EAC-BE0B-0EBA867150EC}" srcOrd="0" destOrd="0" presId="urn:microsoft.com/office/officeart/2008/layout/AlternatingHexagons"/>
    <dgm:cxn modelId="{374D9998-2655-4B8D-AE32-B71BB2D76FC4}" type="presOf" srcId="{BC117720-2AE0-4E73-9A8A-849593AA6303}" destId="{C95B2149-8BF2-4D0A-8D8B-CE54B62836D5}" srcOrd="0" destOrd="0" presId="urn:microsoft.com/office/officeart/2008/layout/AlternatingHexagons"/>
    <dgm:cxn modelId="{FE16611E-3764-4DE7-BCC9-EBE802476347}" type="presParOf" srcId="{C95B2149-8BF2-4D0A-8D8B-CE54B62836D5}" destId="{CDB4F31F-BE0D-4B17-A39F-7B07E456AEBD}" srcOrd="0" destOrd="0" presId="urn:microsoft.com/office/officeart/2008/layout/AlternatingHexagons"/>
    <dgm:cxn modelId="{E3A56179-63B3-419D-876A-B270B220709A}" type="presParOf" srcId="{CDB4F31F-BE0D-4B17-A39F-7B07E456AEBD}" destId="{80BFEE5A-BD8E-45B9-9BCF-E47DBECA76A7}" srcOrd="0" destOrd="0" presId="urn:microsoft.com/office/officeart/2008/layout/AlternatingHexagons"/>
    <dgm:cxn modelId="{63194343-F5AD-4BBB-B70C-D6D9139D45E7}" type="presParOf" srcId="{CDB4F31F-BE0D-4B17-A39F-7B07E456AEBD}" destId="{7AFC74E2-F5A5-4CC6-9EED-E0A987386FAC}" srcOrd="1" destOrd="0" presId="urn:microsoft.com/office/officeart/2008/layout/AlternatingHexagons"/>
    <dgm:cxn modelId="{E1DF7ACE-EC22-42C5-A267-E50678D113ED}" type="presParOf" srcId="{CDB4F31F-BE0D-4B17-A39F-7B07E456AEBD}" destId="{21686C40-7C34-4DC7-9E36-3BA989A19DDF}" srcOrd="2" destOrd="0" presId="urn:microsoft.com/office/officeart/2008/layout/AlternatingHexagons"/>
    <dgm:cxn modelId="{206DAF48-150B-4F26-8A8C-2F7AA7CE755F}" type="presParOf" srcId="{CDB4F31F-BE0D-4B17-A39F-7B07E456AEBD}" destId="{E800FC0C-9F0D-4E7C-B1BF-E428FD56B2D6}" srcOrd="3" destOrd="0" presId="urn:microsoft.com/office/officeart/2008/layout/AlternatingHexagons"/>
    <dgm:cxn modelId="{F491A97E-46F5-4447-8CD6-06CEE7C06831}" type="presParOf" srcId="{CDB4F31F-BE0D-4B17-A39F-7B07E456AEBD}" destId="{6B8B407F-0D0A-4C9B-8870-07C86C6D9FD0}" srcOrd="4" destOrd="0" presId="urn:microsoft.com/office/officeart/2008/layout/AlternatingHexagons"/>
    <dgm:cxn modelId="{0FBA36BB-5B0A-455E-BCC3-10A8F70A3BDF}" type="presParOf" srcId="{C95B2149-8BF2-4D0A-8D8B-CE54B62836D5}" destId="{8FBF13F2-DCE4-49B3-8031-4A9C1AC7EA7D}" srcOrd="1" destOrd="0" presId="urn:microsoft.com/office/officeart/2008/layout/AlternatingHexagons"/>
    <dgm:cxn modelId="{C401D329-7246-4859-9DA6-5F0C89090288}" type="presParOf" srcId="{C95B2149-8BF2-4D0A-8D8B-CE54B62836D5}" destId="{BE3D1DCF-99CF-4CEC-818F-322EEB8813C9}" srcOrd="2" destOrd="0" presId="urn:microsoft.com/office/officeart/2008/layout/AlternatingHexagons"/>
    <dgm:cxn modelId="{FABF7737-2F6D-48A6-898B-F9E2FB64E817}" type="presParOf" srcId="{BE3D1DCF-99CF-4CEC-818F-322EEB8813C9}" destId="{419987D8-E136-4EAC-BE0B-0EBA867150EC}" srcOrd="0" destOrd="0" presId="urn:microsoft.com/office/officeart/2008/layout/AlternatingHexagons"/>
    <dgm:cxn modelId="{C8235D9F-F799-4E2E-A168-F2F5FEF327EE}" type="presParOf" srcId="{BE3D1DCF-99CF-4CEC-818F-322EEB8813C9}" destId="{FCAE8B30-FA34-493F-B618-14F74B562BFD}" srcOrd="1" destOrd="0" presId="urn:microsoft.com/office/officeart/2008/layout/AlternatingHexagons"/>
    <dgm:cxn modelId="{D6CD8A00-E2E8-4645-B2AB-52C9CA35FA6D}" type="presParOf" srcId="{BE3D1DCF-99CF-4CEC-818F-322EEB8813C9}" destId="{D9B012D8-666F-428A-B578-A07AC00C0B22}" srcOrd="2" destOrd="0" presId="urn:microsoft.com/office/officeart/2008/layout/AlternatingHexagons"/>
    <dgm:cxn modelId="{8D790A80-0DE0-46FA-B490-4A5B636407B9}" type="presParOf" srcId="{BE3D1DCF-99CF-4CEC-818F-322EEB8813C9}" destId="{B4347594-C8E8-44CE-B34E-F66AEAABDEE8}" srcOrd="3" destOrd="0" presId="urn:microsoft.com/office/officeart/2008/layout/AlternatingHexagons"/>
    <dgm:cxn modelId="{C94A743D-50B0-4799-9733-A5E0C4250E89}" type="presParOf" srcId="{BE3D1DCF-99CF-4CEC-818F-322EEB8813C9}" destId="{9A7D6DD6-46D7-43E9-B267-BB7322F9AF52}" srcOrd="4" destOrd="0" presId="urn:microsoft.com/office/officeart/2008/layout/AlternatingHexagons"/>
    <dgm:cxn modelId="{D80F5BA3-82FF-43F9-B549-2F7D0E04DD59}" type="presParOf" srcId="{C95B2149-8BF2-4D0A-8D8B-CE54B62836D5}" destId="{D4A67061-769F-438F-84BC-445D20FA26C3}" srcOrd="3" destOrd="0" presId="urn:microsoft.com/office/officeart/2008/layout/AlternatingHexagons"/>
    <dgm:cxn modelId="{120C9743-0F8C-48A8-9D3E-A0561630F6EB}" type="presParOf" srcId="{C95B2149-8BF2-4D0A-8D8B-CE54B62836D5}" destId="{EEF1FD8E-5CCE-43DB-B65A-9C9F185B3B45}" srcOrd="4" destOrd="0" presId="urn:microsoft.com/office/officeart/2008/layout/AlternatingHexagons"/>
    <dgm:cxn modelId="{3C155A30-2086-4859-9D83-9512DE3775BA}" type="presParOf" srcId="{EEF1FD8E-5CCE-43DB-B65A-9C9F185B3B45}" destId="{FB26D6B9-77BC-4FB6-8DC3-D641E0237F59}" srcOrd="0" destOrd="0" presId="urn:microsoft.com/office/officeart/2008/layout/AlternatingHexagons"/>
    <dgm:cxn modelId="{E5146682-399A-451A-91DE-5B34BFA73985}" type="presParOf" srcId="{EEF1FD8E-5CCE-43DB-B65A-9C9F185B3B45}" destId="{FE9602AD-9839-4FDB-8A4F-39A2B3689F20}" srcOrd="1" destOrd="0" presId="urn:microsoft.com/office/officeart/2008/layout/AlternatingHexagons"/>
    <dgm:cxn modelId="{7A8A25F3-2D8B-46CB-9E82-79507E625A82}" type="presParOf" srcId="{EEF1FD8E-5CCE-43DB-B65A-9C9F185B3B45}" destId="{2851E78E-7620-4B10-B62C-31CEAC738D1D}" srcOrd="2" destOrd="0" presId="urn:microsoft.com/office/officeart/2008/layout/AlternatingHexagons"/>
    <dgm:cxn modelId="{F559BDF8-B77C-433B-A13F-4A4C7937AA7B}" type="presParOf" srcId="{EEF1FD8E-5CCE-43DB-B65A-9C9F185B3B45}" destId="{BA4D11DF-08F4-4DF3-8637-7F4EDA80D26C}" srcOrd="3" destOrd="0" presId="urn:microsoft.com/office/officeart/2008/layout/AlternatingHexagons"/>
    <dgm:cxn modelId="{CBC53A20-3331-48B4-A339-C464A9FD1128}" type="presParOf" srcId="{EEF1FD8E-5CCE-43DB-B65A-9C9F185B3B45}" destId="{3FCE88D9-AC35-4A7E-9354-E053B22B072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FC4E23-1FCF-4E81-9F98-3406B75FD63F}" type="doc">
      <dgm:prSet loTypeId="urn:microsoft.com/office/officeart/2005/8/layout/hList1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E6EEBA69-E508-44E2-91A1-4DC82BB5BD3C}">
      <dgm:prSet phldrT="[Text]" custT="1"/>
      <dgm:spPr/>
      <dgm:t>
        <a:bodyPr/>
        <a:lstStyle/>
        <a:p>
          <a:r>
            <a:rPr lang="en-US" sz="3200" dirty="0"/>
            <a:t>Physiology of thyroid</a:t>
          </a:r>
        </a:p>
      </dgm:t>
    </dgm:pt>
    <dgm:pt modelId="{FEA195AA-4304-4799-8FD0-1F0899771BD3}" type="parTrans" cxnId="{BCC6C5D3-1DAC-400D-A326-EF17CBB60F73}">
      <dgm:prSet/>
      <dgm:spPr/>
      <dgm:t>
        <a:bodyPr/>
        <a:lstStyle/>
        <a:p>
          <a:endParaRPr lang="en-US"/>
        </a:p>
      </dgm:t>
    </dgm:pt>
    <dgm:pt modelId="{357B67E0-73A5-433F-83DC-E4CA208DA433}" type="sibTrans" cxnId="{BCC6C5D3-1DAC-400D-A326-EF17CBB60F73}">
      <dgm:prSet/>
      <dgm:spPr/>
      <dgm:t>
        <a:bodyPr/>
        <a:lstStyle/>
        <a:p>
          <a:endParaRPr lang="en-US"/>
        </a:p>
      </dgm:t>
    </dgm:pt>
    <dgm:pt modelId="{8AA76C4D-EA13-4426-87F5-0274275FB972}">
      <dgm:prSet phldrT="[Text]" custT="1"/>
      <dgm:spPr/>
      <dgm:t>
        <a:bodyPr/>
        <a:lstStyle/>
        <a:p>
          <a:pPr>
            <a:lnSpc>
              <a:spcPct val="150000"/>
            </a:lnSpc>
            <a:buFont typeface="Arial" panose="020B0604020202020204" pitchFamily="34" charset="0"/>
            <a:buChar char="•"/>
          </a:pPr>
          <a:r>
            <a:rPr lang="en-US" altLang="en-US" sz="2000" dirty="0">
              <a:solidFill>
                <a:schemeClr val="tx1"/>
              </a:solidFill>
            </a:rPr>
            <a:t>The production of thyroid hormones is carefully regulated by thyroid-stimulating hormone (TSH), which is produced by the pituitary gland. </a:t>
          </a:r>
          <a:endParaRPr lang="en-US" sz="2000" dirty="0"/>
        </a:p>
      </dgm:t>
    </dgm:pt>
    <dgm:pt modelId="{AC1E6282-7170-4D91-8DC9-4F70EB58786F}" type="sibTrans" cxnId="{8F251900-C97E-4407-AF25-F1FB5E1B9818}">
      <dgm:prSet/>
      <dgm:spPr/>
      <dgm:t>
        <a:bodyPr/>
        <a:lstStyle/>
        <a:p>
          <a:endParaRPr lang="en-US"/>
        </a:p>
      </dgm:t>
    </dgm:pt>
    <dgm:pt modelId="{E6710880-CEEC-497D-A7B9-7BC6E591825C}" type="parTrans" cxnId="{8F251900-C97E-4407-AF25-F1FB5E1B9818}">
      <dgm:prSet/>
      <dgm:spPr/>
      <dgm:t>
        <a:bodyPr/>
        <a:lstStyle/>
        <a:p>
          <a:endParaRPr lang="en-US"/>
        </a:p>
      </dgm:t>
    </dgm:pt>
    <dgm:pt modelId="{289668E0-D3CC-4DAD-B3D4-A7C2B83A9FD2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altLang="en-US" sz="2000" dirty="0">
              <a:solidFill>
                <a:schemeClr val="tx1"/>
              </a:solidFill>
            </a:rPr>
            <a:t>Binding of TSH to a receptor on thyroid cells activates adenylate cyclase and stimulates the synthesis of two thyroid hormones, thyroxine and triiodothyronine. </a:t>
          </a:r>
        </a:p>
      </dgm:t>
    </dgm:pt>
    <dgm:pt modelId="{C1ADD03B-CB44-4444-9B9D-44F6E0E7937F}" type="parTrans" cxnId="{5D2E897F-2A27-4AB4-B20A-3F6C5EBC1E44}">
      <dgm:prSet/>
      <dgm:spPr/>
      <dgm:t>
        <a:bodyPr/>
        <a:lstStyle/>
        <a:p>
          <a:endParaRPr lang="en-US"/>
        </a:p>
      </dgm:t>
    </dgm:pt>
    <dgm:pt modelId="{8AF3FB57-B36A-482F-A15B-836336DC9A02}" type="sibTrans" cxnId="{5D2E897F-2A27-4AB4-B20A-3F6C5EBC1E44}">
      <dgm:prSet/>
      <dgm:spPr/>
      <dgm:t>
        <a:bodyPr/>
        <a:lstStyle/>
        <a:p>
          <a:endParaRPr lang="en-US"/>
        </a:p>
      </dgm:t>
    </dgm:pt>
    <dgm:pt modelId="{5AA44324-2892-424F-AD2E-B94BD6CCFD05}" type="pres">
      <dgm:prSet presAssocID="{9EFC4E23-1FCF-4E81-9F98-3406B75FD6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5FA656-2A15-4EE7-9344-654AB93D743C}" type="pres">
      <dgm:prSet presAssocID="{E6EEBA69-E508-44E2-91A1-4DC82BB5BD3C}" presName="composite" presStyleCnt="0"/>
      <dgm:spPr/>
    </dgm:pt>
    <dgm:pt modelId="{35BA142E-D1C4-46A1-9600-D937FABA4382}" type="pres">
      <dgm:prSet presAssocID="{E6EEBA69-E508-44E2-91A1-4DC82BB5BD3C}" presName="parTx" presStyleLbl="alignNode1" presStyleIdx="0" presStyleCnt="1" custScaleX="100000" custScaleY="119346" custLinFactNeighborX="-1605" custLinFactNeighborY="-585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1BC49-C97B-48D2-89FE-23E1A5E1A088}" type="pres">
      <dgm:prSet presAssocID="{E6EEBA69-E508-44E2-91A1-4DC82BB5BD3C}" presName="desTx" presStyleLbl="alignAccFollowNode1" presStyleIdx="0" presStyleCnt="1" custScaleY="109976" custLinFactNeighborX="2766" custLinFactNeighborY="680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89E15D-7761-4CE4-8EF4-EB1D658D77D4}" type="presOf" srcId="{8AA76C4D-EA13-4426-87F5-0274275FB972}" destId="{4981BC49-C97B-48D2-89FE-23E1A5E1A088}" srcOrd="0" destOrd="0" presId="urn:microsoft.com/office/officeart/2005/8/layout/hList1"/>
    <dgm:cxn modelId="{BCC6C5D3-1DAC-400D-A326-EF17CBB60F73}" srcId="{9EFC4E23-1FCF-4E81-9F98-3406B75FD63F}" destId="{E6EEBA69-E508-44E2-91A1-4DC82BB5BD3C}" srcOrd="0" destOrd="0" parTransId="{FEA195AA-4304-4799-8FD0-1F0899771BD3}" sibTransId="{357B67E0-73A5-433F-83DC-E4CA208DA433}"/>
    <dgm:cxn modelId="{8F251900-C97E-4407-AF25-F1FB5E1B9818}" srcId="{E6EEBA69-E508-44E2-91A1-4DC82BB5BD3C}" destId="{8AA76C4D-EA13-4426-87F5-0274275FB972}" srcOrd="0" destOrd="0" parTransId="{E6710880-CEEC-497D-A7B9-7BC6E591825C}" sibTransId="{AC1E6282-7170-4D91-8DC9-4F70EB58786F}"/>
    <dgm:cxn modelId="{154A0E6A-D437-4B74-BA5F-4BB68633FE21}" type="presOf" srcId="{E6EEBA69-E508-44E2-91A1-4DC82BB5BD3C}" destId="{35BA142E-D1C4-46A1-9600-D937FABA4382}" srcOrd="0" destOrd="0" presId="urn:microsoft.com/office/officeart/2005/8/layout/hList1"/>
    <dgm:cxn modelId="{5485E795-E634-4A2C-97B1-C5E5F4B5A661}" type="presOf" srcId="{289668E0-D3CC-4DAD-B3D4-A7C2B83A9FD2}" destId="{4981BC49-C97B-48D2-89FE-23E1A5E1A088}" srcOrd="0" destOrd="1" presId="urn:microsoft.com/office/officeart/2005/8/layout/hList1"/>
    <dgm:cxn modelId="{5D2E897F-2A27-4AB4-B20A-3F6C5EBC1E44}" srcId="{E6EEBA69-E508-44E2-91A1-4DC82BB5BD3C}" destId="{289668E0-D3CC-4DAD-B3D4-A7C2B83A9FD2}" srcOrd="1" destOrd="0" parTransId="{C1ADD03B-CB44-4444-9B9D-44F6E0E7937F}" sibTransId="{8AF3FB57-B36A-482F-A15B-836336DC9A02}"/>
    <dgm:cxn modelId="{F18852F3-124C-4A69-B1ED-EAB54AE6A0E6}" type="presOf" srcId="{9EFC4E23-1FCF-4E81-9F98-3406B75FD63F}" destId="{5AA44324-2892-424F-AD2E-B94BD6CCFD05}" srcOrd="0" destOrd="0" presId="urn:microsoft.com/office/officeart/2005/8/layout/hList1"/>
    <dgm:cxn modelId="{55CF4DEA-3827-411F-98EA-04B7830FC3CD}" type="presParOf" srcId="{5AA44324-2892-424F-AD2E-B94BD6CCFD05}" destId="{265FA656-2A15-4EE7-9344-654AB93D743C}" srcOrd="0" destOrd="0" presId="urn:microsoft.com/office/officeart/2005/8/layout/hList1"/>
    <dgm:cxn modelId="{ECF10AAB-40A2-4708-82CB-27F9AD1C13A0}" type="presParOf" srcId="{265FA656-2A15-4EE7-9344-654AB93D743C}" destId="{35BA142E-D1C4-46A1-9600-D937FABA4382}" srcOrd="0" destOrd="0" presId="urn:microsoft.com/office/officeart/2005/8/layout/hList1"/>
    <dgm:cxn modelId="{2B8F2547-4DBD-41C8-AA3E-9DC3025D7FC2}" type="presParOf" srcId="{265FA656-2A15-4EE7-9344-654AB93D743C}" destId="{4981BC49-C97B-48D2-89FE-23E1A5E1A088}" srcOrd="1" destOrd="0" presId="urn:microsoft.com/office/officeart/2005/8/layout/h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2FBEC-4F6F-4A74-9860-9D1E9E2AFD00}">
      <dsp:nvSpPr>
        <dsp:cNvPr id="0" name=""/>
        <dsp:cNvSpPr/>
      </dsp:nvSpPr>
      <dsp:spPr>
        <a:xfrm>
          <a:off x="0" y="196398"/>
          <a:ext cx="13435264" cy="23247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2726" tIns="187452" rIns="1042726" bIns="156464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u="sng" kern="1200" dirty="0">
              <a:solidFill>
                <a:schemeClr val="tx1"/>
              </a:solidFill>
            </a:rPr>
            <a:t>Hashimoto’s disease:</a:t>
          </a:r>
          <a:endParaRPr lang="en-US" sz="2200" u="sng" kern="1200" dirty="0">
            <a:solidFill>
              <a:schemeClr val="tx1"/>
            </a:solidFill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chemeClr val="tx1"/>
              </a:solidFill>
            </a:rPr>
            <a:t> Autoantibodies against thyroid peroxidase.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u="sng" kern="1200" dirty="0">
              <a:solidFill>
                <a:schemeClr val="tx1"/>
              </a:solidFill>
            </a:rPr>
            <a:t>Primary </a:t>
          </a:r>
          <a:r>
            <a:rPr lang="en-US" sz="2200" b="1" u="sng" kern="1200" dirty="0" err="1">
              <a:solidFill>
                <a:schemeClr val="tx1"/>
              </a:solidFill>
            </a:rPr>
            <a:t>myxoedema</a:t>
          </a:r>
          <a:r>
            <a:rPr lang="en-US" sz="2200" b="1" u="sng" kern="1200" dirty="0">
              <a:solidFill>
                <a:schemeClr val="tx1"/>
              </a:solidFill>
            </a:rPr>
            <a:t>:</a:t>
          </a:r>
          <a:endParaRPr lang="en-US" sz="2200" u="sng" kern="1200" dirty="0">
            <a:solidFill>
              <a:schemeClr val="tx1"/>
            </a:solidFill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chemeClr val="tx1"/>
              </a:solidFill>
            </a:rPr>
            <a:t> Atrophy of the thyroid.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u="sng" kern="1200" dirty="0">
              <a:solidFill>
                <a:schemeClr val="tx1"/>
              </a:solidFill>
            </a:rPr>
            <a:t>Graves’ disease:</a:t>
          </a:r>
          <a:endParaRPr lang="en-US" sz="2200" u="sng" kern="1200" dirty="0">
            <a:solidFill>
              <a:schemeClr val="tx1"/>
            </a:solidFill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chemeClr val="tx1"/>
              </a:solidFill>
            </a:rPr>
            <a:t>Autoantibodies against Thyroid Stimulating Hormone receptor (TSH-R)</a:t>
          </a:r>
        </a:p>
      </dsp:txBody>
      <dsp:txXfrm>
        <a:off x="0" y="196398"/>
        <a:ext cx="13435264" cy="2324700"/>
      </dsp:txXfrm>
    </dsp:sp>
    <dsp:sp modelId="{BBC62179-5DD0-4BEE-BA31-B784E9C469E3}">
      <dsp:nvSpPr>
        <dsp:cNvPr id="0" name=""/>
        <dsp:cNvSpPr/>
      </dsp:nvSpPr>
      <dsp:spPr>
        <a:xfrm>
          <a:off x="671763" y="63558"/>
          <a:ext cx="9404684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475" tIns="0" rIns="355475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Thyroid</a:t>
          </a:r>
        </a:p>
      </dsp:txBody>
      <dsp:txXfrm>
        <a:off x="684732" y="76527"/>
        <a:ext cx="9378746" cy="239742"/>
      </dsp:txXfrm>
    </dsp:sp>
    <dsp:sp modelId="{AF43CB54-4A3A-4A00-B52A-17C04E317C94}">
      <dsp:nvSpPr>
        <dsp:cNvPr id="0" name=""/>
        <dsp:cNvSpPr/>
      </dsp:nvSpPr>
      <dsp:spPr>
        <a:xfrm>
          <a:off x="0" y="2702538"/>
          <a:ext cx="13435264" cy="637875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2726" tIns="187452" rIns="1042726" bIns="156464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>
              <a:solidFill>
                <a:schemeClr val="tx1"/>
              </a:solidFill>
            </a:rPr>
            <a:t>Type I diabetes.</a:t>
          </a:r>
        </a:p>
      </dsp:txBody>
      <dsp:txXfrm>
        <a:off x="0" y="2702538"/>
        <a:ext cx="13435264" cy="637875"/>
      </dsp:txXfrm>
    </dsp:sp>
    <dsp:sp modelId="{9A41D507-57F8-4B99-90D5-627D350BBA51}">
      <dsp:nvSpPr>
        <dsp:cNvPr id="0" name=""/>
        <dsp:cNvSpPr/>
      </dsp:nvSpPr>
      <dsp:spPr>
        <a:xfrm>
          <a:off x="671763" y="2569698"/>
          <a:ext cx="9404684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475" tIns="0" rIns="355475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Pancreas</a:t>
          </a:r>
        </a:p>
      </dsp:txBody>
      <dsp:txXfrm>
        <a:off x="684732" y="2582667"/>
        <a:ext cx="9378746" cy="239742"/>
      </dsp:txXfrm>
    </dsp:sp>
    <dsp:sp modelId="{E1AA0011-B1FB-4F10-B3BC-EDBBDFC8BCA8}">
      <dsp:nvSpPr>
        <dsp:cNvPr id="0" name=""/>
        <dsp:cNvSpPr/>
      </dsp:nvSpPr>
      <dsp:spPr>
        <a:xfrm>
          <a:off x="0" y="3521852"/>
          <a:ext cx="13435264" cy="99225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2726" tIns="187452" rIns="1042726" bIns="156464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u="sng" kern="1200" dirty="0">
              <a:solidFill>
                <a:schemeClr val="tx1"/>
              </a:solidFill>
            </a:rPr>
            <a:t>Addison’s disease:</a:t>
          </a:r>
          <a:endParaRPr lang="en-US" sz="2200" u="sng" kern="1200" dirty="0">
            <a:solidFill>
              <a:schemeClr val="tx1"/>
            </a:solidFill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chemeClr val="tx1"/>
              </a:solidFill>
            </a:rPr>
            <a:t> Chronic endocrine disorder; adrenal glands produce insufficient steroid hormones.</a:t>
          </a:r>
        </a:p>
      </dsp:txBody>
      <dsp:txXfrm>
        <a:off x="0" y="3521852"/>
        <a:ext cx="13435264" cy="992250"/>
      </dsp:txXfrm>
    </dsp:sp>
    <dsp:sp modelId="{268ED390-5083-4E85-B928-E292E611293F}">
      <dsp:nvSpPr>
        <dsp:cNvPr id="0" name=""/>
        <dsp:cNvSpPr/>
      </dsp:nvSpPr>
      <dsp:spPr>
        <a:xfrm>
          <a:off x="671763" y="3389013"/>
          <a:ext cx="9404684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475" tIns="0" rIns="355475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Adrenal</a:t>
          </a:r>
        </a:p>
      </dsp:txBody>
      <dsp:txXfrm>
        <a:off x="684732" y="3401982"/>
        <a:ext cx="9378746" cy="239742"/>
      </dsp:txXfrm>
    </dsp:sp>
    <dsp:sp modelId="{141A737D-9CD4-41A4-ADAF-9E870ADAE814}">
      <dsp:nvSpPr>
        <dsp:cNvPr id="0" name=""/>
        <dsp:cNvSpPr/>
      </dsp:nvSpPr>
      <dsp:spPr>
        <a:xfrm>
          <a:off x="0" y="4695543"/>
          <a:ext cx="13435264" cy="167265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2726" tIns="187452" rIns="1042726" bIns="156464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200" b="1" u="sng" kern="1200" dirty="0">
              <a:solidFill>
                <a:schemeClr val="tx1"/>
              </a:solidFill>
            </a:rPr>
            <a:t>Autoimmune </a:t>
          </a:r>
          <a:r>
            <a:rPr lang="en-US" sz="2200" b="1" u="sng" kern="1200" dirty="0" err="1">
              <a:solidFill>
                <a:schemeClr val="tx1"/>
              </a:solidFill>
            </a:rPr>
            <a:t>oophoritis</a:t>
          </a:r>
          <a:r>
            <a:rPr lang="en-US" sz="2200" b="1" u="sng" kern="1200" dirty="0">
              <a:solidFill>
                <a:schemeClr val="tx1"/>
              </a:solidFill>
            </a:rPr>
            <a:t>:</a:t>
          </a:r>
          <a:endParaRPr lang="en-US" sz="2200" u="sng" kern="1200" dirty="0">
            <a:solidFill>
              <a:schemeClr val="tx1"/>
            </a:solidFill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chemeClr val="tx1"/>
              </a:solidFill>
            </a:rPr>
            <a:t> inflammation of the ovaries. 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200" b="1" u="sng" kern="1200" dirty="0">
              <a:solidFill>
                <a:schemeClr val="tx1"/>
              </a:solidFill>
            </a:rPr>
            <a:t>Autoimmune orchitis:</a:t>
          </a:r>
          <a:endParaRPr lang="en-US" sz="2200" u="sng" kern="1200" dirty="0">
            <a:solidFill>
              <a:schemeClr val="tx1"/>
            </a:solidFill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chemeClr val="tx1"/>
              </a:solidFill>
            </a:rPr>
            <a:t> Testicular pain involving swelling, inflammation and infection.</a:t>
          </a:r>
        </a:p>
      </dsp:txBody>
      <dsp:txXfrm>
        <a:off x="0" y="4695543"/>
        <a:ext cx="13435264" cy="1672650"/>
      </dsp:txXfrm>
    </dsp:sp>
    <dsp:sp modelId="{80FA05A2-2081-4E5B-BA50-FB7868688377}">
      <dsp:nvSpPr>
        <dsp:cNvPr id="0" name=""/>
        <dsp:cNvSpPr/>
      </dsp:nvSpPr>
      <dsp:spPr>
        <a:xfrm>
          <a:off x="671763" y="4562703"/>
          <a:ext cx="9404684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475" tIns="0" rIns="355475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Gonads</a:t>
          </a:r>
        </a:p>
      </dsp:txBody>
      <dsp:txXfrm>
        <a:off x="684732" y="4575672"/>
        <a:ext cx="9378746" cy="239742"/>
      </dsp:txXfrm>
    </dsp:sp>
    <dsp:sp modelId="{92D03972-5EEC-4254-92E6-F64BA0DF2324}">
      <dsp:nvSpPr>
        <dsp:cNvPr id="0" name=""/>
        <dsp:cNvSpPr/>
      </dsp:nvSpPr>
      <dsp:spPr>
        <a:xfrm>
          <a:off x="0" y="6549633"/>
          <a:ext cx="13435264" cy="127575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2726" tIns="187452" rIns="1042726" bIns="156464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u="sng" kern="1200" dirty="0">
              <a:solidFill>
                <a:schemeClr val="tx1"/>
              </a:solidFill>
            </a:rPr>
            <a:t>Lymphocytic </a:t>
          </a:r>
          <a:r>
            <a:rPr lang="en-US" sz="2200" b="1" u="sng" kern="1200" dirty="0" err="1">
              <a:solidFill>
                <a:schemeClr val="tx1"/>
              </a:solidFill>
            </a:rPr>
            <a:t>hypophysitis</a:t>
          </a:r>
          <a:r>
            <a:rPr lang="en-US" sz="2200" b="1" u="sng" kern="1200" dirty="0">
              <a:solidFill>
                <a:schemeClr val="tx1"/>
              </a:solidFill>
            </a:rPr>
            <a:t>:</a:t>
          </a:r>
          <a:endParaRPr lang="en-US" sz="2200" u="sng" kern="1200" dirty="0">
            <a:solidFill>
              <a:schemeClr val="tx1"/>
            </a:solidFill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chemeClr val="tx1"/>
              </a:solidFill>
            </a:rPr>
            <a:t>Low production of one or more hormones by the pituitary gland due to autoantibodies and autoimmunity.</a:t>
          </a:r>
        </a:p>
      </dsp:txBody>
      <dsp:txXfrm>
        <a:off x="0" y="6549633"/>
        <a:ext cx="13435264" cy="1275750"/>
      </dsp:txXfrm>
    </dsp:sp>
    <dsp:sp modelId="{CD356861-933B-437E-A185-CDDDB8F87A4C}">
      <dsp:nvSpPr>
        <dsp:cNvPr id="0" name=""/>
        <dsp:cNvSpPr/>
      </dsp:nvSpPr>
      <dsp:spPr>
        <a:xfrm>
          <a:off x="671763" y="6416793"/>
          <a:ext cx="9404684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475" tIns="0" rIns="355475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Pituitary</a:t>
          </a:r>
        </a:p>
      </dsp:txBody>
      <dsp:txXfrm>
        <a:off x="684732" y="6429762"/>
        <a:ext cx="9378746" cy="239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1C861-9F4D-4E7D-BBBF-5ED7E1CDF4EF}">
      <dsp:nvSpPr>
        <dsp:cNvPr id="0" name=""/>
        <dsp:cNvSpPr/>
      </dsp:nvSpPr>
      <dsp:spPr>
        <a:xfrm>
          <a:off x="1005007" y="4537"/>
          <a:ext cx="3373909" cy="843477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/>
            <a:t>Binding of the auto-antibodies to these proteins.</a:t>
          </a:r>
          <a:endParaRPr lang="en-US" sz="2000" kern="1200" dirty="0"/>
        </a:p>
      </dsp:txBody>
      <dsp:txXfrm>
        <a:off x="1029712" y="29242"/>
        <a:ext cx="3324499" cy="794067"/>
      </dsp:txXfrm>
    </dsp:sp>
    <dsp:sp modelId="{8D234C9D-BE55-4599-A517-2C66C0204536}">
      <dsp:nvSpPr>
        <dsp:cNvPr id="0" name=""/>
        <dsp:cNvSpPr/>
      </dsp:nvSpPr>
      <dsp:spPr>
        <a:xfrm rot="5400000">
          <a:off x="2533809" y="869101"/>
          <a:ext cx="316304" cy="379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2578093" y="900731"/>
        <a:ext cx="227738" cy="221413"/>
      </dsp:txXfrm>
    </dsp:sp>
    <dsp:sp modelId="{67A5B378-D92A-4741-9574-97B74366D405}">
      <dsp:nvSpPr>
        <dsp:cNvPr id="0" name=""/>
        <dsp:cNvSpPr/>
      </dsp:nvSpPr>
      <dsp:spPr>
        <a:xfrm>
          <a:off x="1005007" y="1269753"/>
          <a:ext cx="3373909" cy="843477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90880"/>
            <a:satOff val="-23054"/>
            <a:lumOff val="1286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/>
            <a:t>interferes with iodine uptake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/>
            <a:t>and leads to</a:t>
          </a:r>
          <a:endParaRPr lang="en-US" sz="2000" kern="1200" dirty="0"/>
        </a:p>
      </dsp:txBody>
      <dsp:txXfrm>
        <a:off x="1029712" y="1294458"/>
        <a:ext cx="3324499" cy="794067"/>
      </dsp:txXfrm>
    </dsp:sp>
    <dsp:sp modelId="{A5717C9D-BAF9-4DD4-8966-C23351139DB8}">
      <dsp:nvSpPr>
        <dsp:cNvPr id="0" name=""/>
        <dsp:cNvSpPr/>
      </dsp:nvSpPr>
      <dsp:spPr>
        <a:xfrm rot="5400000">
          <a:off x="2533809" y="2134317"/>
          <a:ext cx="316304" cy="379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137055"/>
            <a:satOff val="-34581"/>
            <a:lumOff val="1848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2578093" y="2165947"/>
        <a:ext cx="227738" cy="221413"/>
      </dsp:txXfrm>
    </dsp:sp>
    <dsp:sp modelId="{124FC8B8-093B-4D49-BA2A-C39779BC8778}">
      <dsp:nvSpPr>
        <dsp:cNvPr id="0" name=""/>
        <dsp:cNvSpPr/>
      </dsp:nvSpPr>
      <dsp:spPr>
        <a:xfrm>
          <a:off x="1005007" y="2534969"/>
          <a:ext cx="3373909" cy="843477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181761"/>
            <a:satOff val="-46108"/>
            <a:lumOff val="2573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/>
            <a:t>decreased production of thyroid  hormones.</a:t>
          </a:r>
          <a:endParaRPr lang="en-US" sz="2000" kern="1200" dirty="0"/>
        </a:p>
      </dsp:txBody>
      <dsp:txXfrm>
        <a:off x="1029712" y="2559674"/>
        <a:ext cx="3324499" cy="794067"/>
      </dsp:txXfrm>
    </dsp:sp>
    <dsp:sp modelId="{D9D35B26-4490-44F5-A8ED-F83EEBB3B944}">
      <dsp:nvSpPr>
        <dsp:cNvPr id="0" name=""/>
        <dsp:cNvSpPr/>
      </dsp:nvSpPr>
      <dsp:spPr>
        <a:xfrm rot="5400000">
          <a:off x="2533809" y="3399533"/>
          <a:ext cx="316304" cy="379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274110"/>
            <a:satOff val="-69162"/>
            <a:lumOff val="3697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2578093" y="3431163"/>
        <a:ext cx="227738" cy="221413"/>
      </dsp:txXfrm>
    </dsp:sp>
    <dsp:sp modelId="{9A60E262-6BB8-4E56-9753-AD7B300C772C}">
      <dsp:nvSpPr>
        <dsp:cNvPr id="0" name=""/>
        <dsp:cNvSpPr/>
      </dsp:nvSpPr>
      <dsp:spPr>
        <a:xfrm>
          <a:off x="1005007" y="3800185"/>
          <a:ext cx="3373909" cy="843477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272641"/>
            <a:satOff val="-69162"/>
            <a:lumOff val="3859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/>
            <a:t>hypothyroidism</a:t>
          </a:r>
          <a:endParaRPr lang="ar-SA" sz="2000" kern="1200" dirty="0"/>
        </a:p>
      </dsp:txBody>
      <dsp:txXfrm>
        <a:off x="1029712" y="3824890"/>
        <a:ext cx="3324499" cy="7940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A43A8-6418-4A35-A646-30D8407E77EB}">
      <dsp:nvSpPr>
        <dsp:cNvPr id="0" name=""/>
        <dsp:cNvSpPr/>
      </dsp:nvSpPr>
      <dsp:spPr>
        <a:xfrm>
          <a:off x="732118" y="0"/>
          <a:ext cx="4883084" cy="5744804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E9176-1D17-49EB-B34C-4388E941927C}">
      <dsp:nvSpPr>
        <dsp:cNvPr id="0" name=""/>
        <dsp:cNvSpPr/>
      </dsp:nvSpPr>
      <dsp:spPr>
        <a:xfrm>
          <a:off x="1383162" y="330240"/>
          <a:ext cx="3624679" cy="33292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7A183D0-FE79-49AB-ACAB-49ABADF65140}">
      <dsp:nvSpPr>
        <dsp:cNvPr id="0" name=""/>
        <dsp:cNvSpPr/>
      </dsp:nvSpPr>
      <dsp:spPr>
        <a:xfrm>
          <a:off x="976272" y="4193753"/>
          <a:ext cx="4394775" cy="14361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Fatigue.                    Cold intolerance.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loss of energy.            Mental slowing.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Enlarged thyroid.             Weight gain.</a:t>
          </a:r>
          <a:endParaRPr lang="en-US" sz="2000" kern="1200" dirty="0"/>
        </a:p>
      </dsp:txBody>
      <dsp:txXfrm>
        <a:off x="976272" y="4193753"/>
        <a:ext cx="4394775" cy="1436154"/>
      </dsp:txXfrm>
    </dsp:sp>
    <dsp:sp modelId="{16189CC3-3B8C-4D28-8371-1828D9228F86}">
      <dsp:nvSpPr>
        <dsp:cNvPr id="0" name=""/>
        <dsp:cNvSpPr/>
      </dsp:nvSpPr>
      <dsp:spPr>
        <a:xfrm>
          <a:off x="1019341" y="3714976"/>
          <a:ext cx="4394775" cy="574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700" b="1" kern="1200" dirty="0">
              <a:latin typeface="Arial" panose="020B0604020202020204" pitchFamily="34" charset="0"/>
              <a:cs typeface="Arial" panose="020B0604020202020204" pitchFamily="34" charset="0"/>
            </a:rPr>
            <a:t>Clinical Features</a:t>
          </a:r>
          <a:endParaRPr lang="en-US" sz="2700" b="1" kern="1200" dirty="0"/>
        </a:p>
      </dsp:txBody>
      <dsp:txXfrm>
        <a:off x="1019341" y="3714976"/>
        <a:ext cx="4394775" cy="5745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550C7-2AC6-47B1-B5E7-FF94C4C17001}">
      <dsp:nvSpPr>
        <dsp:cNvPr id="0" name=""/>
        <dsp:cNvSpPr/>
      </dsp:nvSpPr>
      <dsp:spPr>
        <a:xfrm>
          <a:off x="0" y="0"/>
          <a:ext cx="4290664" cy="1182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B5A493-0C7E-4FD3-BB2A-62ACBE98760D}">
      <dsp:nvSpPr>
        <dsp:cNvPr id="0" name=""/>
        <dsp:cNvSpPr/>
      </dsp:nvSpPr>
      <dsp:spPr>
        <a:xfrm>
          <a:off x="129212" y="157687"/>
          <a:ext cx="1920114" cy="8672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363B0B7-BDDB-4FCD-B774-9D9278D99597}">
      <dsp:nvSpPr>
        <dsp:cNvPr id="0" name=""/>
        <dsp:cNvSpPr/>
      </dsp:nvSpPr>
      <dsp:spPr>
        <a:xfrm rot="10800000">
          <a:off x="129212" y="1182654"/>
          <a:ext cx="1920114" cy="144546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normal thyroid gland showing a follicle lined by cuboidal follicular epithelial cells</a:t>
          </a:r>
          <a:endParaRPr lang="en-US" sz="1600" kern="1200" dirty="0"/>
        </a:p>
      </dsp:txBody>
      <dsp:txXfrm rot="10800000">
        <a:off x="173665" y="1182654"/>
        <a:ext cx="1831208" cy="1401014"/>
      </dsp:txXfrm>
    </dsp:sp>
    <dsp:sp modelId="{B8949EA2-F2A7-4A3B-A20C-214CC8F558AE}">
      <dsp:nvSpPr>
        <dsp:cNvPr id="0" name=""/>
        <dsp:cNvSpPr/>
      </dsp:nvSpPr>
      <dsp:spPr>
        <a:xfrm>
          <a:off x="2241337" y="157687"/>
          <a:ext cx="1920114" cy="8672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E37C3E-2C1B-4D68-93A6-73D6227A5580}">
      <dsp:nvSpPr>
        <dsp:cNvPr id="0" name=""/>
        <dsp:cNvSpPr/>
      </dsp:nvSpPr>
      <dsp:spPr>
        <a:xfrm rot="10800000">
          <a:off x="2241337" y="1182654"/>
          <a:ext cx="1920114" cy="144546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Hashimoto’s thyroiditis showing intense lymphocyte infiltration.</a:t>
          </a:r>
          <a:endParaRPr lang="en-US" sz="1600" kern="1200" dirty="0"/>
        </a:p>
      </dsp:txBody>
      <dsp:txXfrm rot="10800000">
        <a:off x="2285790" y="1182654"/>
        <a:ext cx="1831208" cy="14010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25469-F25F-4CCD-8B0E-8F171175263D}">
      <dsp:nvSpPr>
        <dsp:cNvPr id="0" name=""/>
        <dsp:cNvSpPr/>
      </dsp:nvSpPr>
      <dsp:spPr>
        <a:xfrm>
          <a:off x="6709267" y="1607675"/>
          <a:ext cx="199191" cy="610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853"/>
              </a:lnTo>
              <a:lnTo>
                <a:pt x="199191" y="610853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EB277A-2617-49BB-A03F-FC48D5EF7A67}">
      <dsp:nvSpPr>
        <dsp:cNvPr id="0" name=""/>
        <dsp:cNvSpPr/>
      </dsp:nvSpPr>
      <dsp:spPr>
        <a:xfrm>
          <a:off x="6437039" y="664837"/>
          <a:ext cx="803404" cy="278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433"/>
              </a:lnTo>
              <a:lnTo>
                <a:pt x="803404" y="139433"/>
              </a:lnTo>
              <a:lnTo>
                <a:pt x="803404" y="278867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19D65-0E06-4096-9DB0-19F93B38AF3F}">
      <dsp:nvSpPr>
        <dsp:cNvPr id="0" name=""/>
        <dsp:cNvSpPr/>
      </dsp:nvSpPr>
      <dsp:spPr>
        <a:xfrm>
          <a:off x="5102458" y="1607675"/>
          <a:ext cx="199191" cy="1553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3691"/>
              </a:lnTo>
              <a:lnTo>
                <a:pt x="199191" y="1553691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F75A15-C3C6-47F8-88A0-C61E846A24AC}">
      <dsp:nvSpPr>
        <dsp:cNvPr id="0" name=""/>
        <dsp:cNvSpPr/>
      </dsp:nvSpPr>
      <dsp:spPr>
        <a:xfrm>
          <a:off x="5102458" y="1607675"/>
          <a:ext cx="199191" cy="610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853"/>
              </a:lnTo>
              <a:lnTo>
                <a:pt x="199191" y="610853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4D70A-C4FA-4254-820B-B38651E87206}">
      <dsp:nvSpPr>
        <dsp:cNvPr id="0" name=""/>
        <dsp:cNvSpPr/>
      </dsp:nvSpPr>
      <dsp:spPr>
        <a:xfrm>
          <a:off x="5633634" y="664837"/>
          <a:ext cx="803404" cy="278867"/>
        </a:xfrm>
        <a:custGeom>
          <a:avLst/>
          <a:gdLst/>
          <a:ahLst/>
          <a:cxnLst/>
          <a:rect l="0" t="0" r="0" b="0"/>
          <a:pathLst>
            <a:path>
              <a:moveTo>
                <a:pt x="803404" y="0"/>
              </a:moveTo>
              <a:lnTo>
                <a:pt x="803404" y="139433"/>
              </a:lnTo>
              <a:lnTo>
                <a:pt x="0" y="139433"/>
              </a:lnTo>
              <a:lnTo>
                <a:pt x="0" y="278867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D158F-5F42-41EF-BFD3-D3F45E0D1B1E}">
      <dsp:nvSpPr>
        <dsp:cNvPr id="0" name=""/>
        <dsp:cNvSpPr/>
      </dsp:nvSpPr>
      <dsp:spPr>
        <a:xfrm>
          <a:off x="5773068" y="866"/>
          <a:ext cx="1327941" cy="6639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Thyroid autoimmunity</a:t>
          </a:r>
          <a:endParaRPr lang="en-US" sz="1400" kern="1200" dirty="0"/>
        </a:p>
      </dsp:txBody>
      <dsp:txXfrm>
        <a:off x="5773068" y="866"/>
        <a:ext cx="1327941" cy="663970"/>
      </dsp:txXfrm>
    </dsp:sp>
    <dsp:sp modelId="{FD7B7A01-789A-4ABD-98BE-9F0348CC0A70}">
      <dsp:nvSpPr>
        <dsp:cNvPr id="0" name=""/>
        <dsp:cNvSpPr/>
      </dsp:nvSpPr>
      <dsp:spPr>
        <a:xfrm>
          <a:off x="4969664" y="943705"/>
          <a:ext cx="1327941" cy="6639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Hypothyroidism</a:t>
          </a:r>
          <a:endParaRPr lang="en-US" sz="1400" kern="1200" dirty="0"/>
        </a:p>
      </dsp:txBody>
      <dsp:txXfrm>
        <a:off x="4969664" y="943705"/>
        <a:ext cx="1327941" cy="663970"/>
      </dsp:txXfrm>
    </dsp:sp>
    <dsp:sp modelId="{D87ADFBA-EA03-48C1-8A78-21A7EDD76FFF}">
      <dsp:nvSpPr>
        <dsp:cNvPr id="0" name=""/>
        <dsp:cNvSpPr/>
      </dsp:nvSpPr>
      <dsp:spPr>
        <a:xfrm>
          <a:off x="5301649" y="1886543"/>
          <a:ext cx="1327941" cy="6639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Hashimoto’s disease.</a:t>
          </a:r>
        </a:p>
      </dsp:txBody>
      <dsp:txXfrm>
        <a:off x="5301649" y="1886543"/>
        <a:ext cx="1327941" cy="663970"/>
      </dsp:txXfrm>
    </dsp:sp>
    <dsp:sp modelId="{7D7B6FD5-34C0-4F43-B6E8-F34B1FD19CD0}">
      <dsp:nvSpPr>
        <dsp:cNvPr id="0" name=""/>
        <dsp:cNvSpPr/>
      </dsp:nvSpPr>
      <dsp:spPr>
        <a:xfrm>
          <a:off x="5301649" y="2829381"/>
          <a:ext cx="1327941" cy="6639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Atrophic thyroiditis.</a:t>
          </a:r>
        </a:p>
      </dsp:txBody>
      <dsp:txXfrm>
        <a:off x="5301649" y="2829381"/>
        <a:ext cx="1327941" cy="663970"/>
      </dsp:txXfrm>
    </dsp:sp>
    <dsp:sp modelId="{990368BB-F6D3-4B5E-9FD6-381B54BDF6FD}">
      <dsp:nvSpPr>
        <dsp:cNvPr id="0" name=""/>
        <dsp:cNvSpPr/>
      </dsp:nvSpPr>
      <dsp:spPr>
        <a:xfrm>
          <a:off x="6576473" y="943705"/>
          <a:ext cx="1327941" cy="6639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400" kern="1200">
              <a:latin typeface="Arial" panose="020B0604020202020204" pitchFamily="34" charset="0"/>
              <a:cs typeface="Arial" panose="020B0604020202020204" pitchFamily="34" charset="0"/>
            </a:rPr>
            <a:t>Hyperthyroidism</a:t>
          </a:r>
          <a:endParaRPr lang="en-US" sz="1400" kern="1200" dirty="0"/>
        </a:p>
      </dsp:txBody>
      <dsp:txXfrm>
        <a:off x="6576473" y="943705"/>
        <a:ext cx="1327941" cy="663970"/>
      </dsp:txXfrm>
    </dsp:sp>
    <dsp:sp modelId="{6074E857-5658-41AB-8749-7E472B39F345}">
      <dsp:nvSpPr>
        <dsp:cNvPr id="0" name=""/>
        <dsp:cNvSpPr/>
      </dsp:nvSpPr>
      <dsp:spPr>
        <a:xfrm>
          <a:off x="6908458" y="1886543"/>
          <a:ext cx="1327941" cy="6639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600" b="1" kern="1200">
              <a:latin typeface="Arial" panose="020B0604020202020204" pitchFamily="34" charset="0"/>
              <a:cs typeface="Arial" panose="020B0604020202020204" pitchFamily="34" charset="0"/>
            </a:rPr>
            <a:t>Graves’ disease.</a:t>
          </a:r>
          <a:endParaRPr lang="en-GB" alt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08458" y="1886543"/>
        <a:ext cx="1327941" cy="6639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FEE5A-BD8E-45B9-9BCF-E47DBECA76A7}">
      <dsp:nvSpPr>
        <dsp:cNvPr id="0" name=""/>
        <dsp:cNvSpPr/>
      </dsp:nvSpPr>
      <dsp:spPr>
        <a:xfrm rot="10800000">
          <a:off x="5507200" y="626381"/>
          <a:ext cx="3445891" cy="2831811"/>
        </a:xfrm>
        <a:prstGeom prst="hexagon">
          <a:avLst>
            <a:gd name="adj" fmla="val 25000"/>
            <a:gd name="vf" fmla="val 11547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>
              <a:solidFill>
                <a:schemeClr val="bg1"/>
              </a:solidFill>
            </a:rPr>
            <a:t> </a:t>
          </a:r>
        </a:p>
      </dsp:txBody>
      <dsp:txXfrm rot="-5400000">
        <a:off x="6244155" y="842483"/>
        <a:ext cx="1971981" cy="2399607"/>
      </dsp:txXfrm>
    </dsp:sp>
    <dsp:sp modelId="{7AFC74E2-F5A5-4CC6-9EED-E0A987386FAC}">
      <dsp:nvSpPr>
        <dsp:cNvPr id="0" name=""/>
        <dsp:cNvSpPr/>
      </dsp:nvSpPr>
      <dsp:spPr>
        <a:xfrm>
          <a:off x="5654966" y="948244"/>
          <a:ext cx="2992043" cy="2345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altLang="en-US" sz="2800" b="0" i="0" u="none" strike="noStrike" kern="1200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Less common than Hashimoto’s disease.</a:t>
          </a:r>
          <a:endParaRPr lang="en-US" sz="2800" b="0" i="0" u="none" strike="noStrike" kern="1200" cap="none" dirty="0">
            <a:solidFill>
              <a:schemeClr val="bg1"/>
            </a:solidFill>
            <a:latin typeface="Arial"/>
            <a:ea typeface="Arial"/>
            <a:cs typeface="Arial"/>
            <a:sym typeface="Arial"/>
          </a:endParaRPr>
        </a:p>
      </dsp:txBody>
      <dsp:txXfrm>
        <a:off x="5654966" y="948244"/>
        <a:ext cx="2992043" cy="2345443"/>
      </dsp:txXfrm>
    </dsp:sp>
    <dsp:sp modelId="{6B8B407F-0D0A-4C9B-8870-07C86C6D9FD0}">
      <dsp:nvSpPr>
        <dsp:cNvPr id="0" name=""/>
        <dsp:cNvSpPr/>
      </dsp:nvSpPr>
      <dsp:spPr>
        <a:xfrm rot="10800000">
          <a:off x="544684" y="1499104"/>
          <a:ext cx="3254956" cy="1124059"/>
        </a:xfrm>
        <a:prstGeom prst="hexagon">
          <a:avLst>
            <a:gd name="adj" fmla="val 25000"/>
            <a:gd name="vf" fmla="val 11547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solidFill>
              <a:schemeClr val="bg1"/>
            </a:solidFill>
          </a:endParaRPr>
        </a:p>
      </dsp:txBody>
      <dsp:txXfrm rot="-5400000">
        <a:off x="1736152" y="798574"/>
        <a:ext cx="872019" cy="2525120"/>
      </dsp:txXfrm>
    </dsp:sp>
    <dsp:sp modelId="{419987D8-E136-4EAC-BE0B-0EBA867150EC}">
      <dsp:nvSpPr>
        <dsp:cNvPr id="0" name=""/>
        <dsp:cNvSpPr/>
      </dsp:nvSpPr>
      <dsp:spPr>
        <a:xfrm rot="10800000">
          <a:off x="389230" y="4419453"/>
          <a:ext cx="3565869" cy="2522577"/>
        </a:xfrm>
        <a:prstGeom prst="hexagon">
          <a:avLst>
            <a:gd name="adj" fmla="val 25000"/>
            <a:gd name="vf" fmla="val 11547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>
              <a:solidFill>
                <a:schemeClr val="accent5"/>
              </a:solidFill>
            </a:rPr>
            <a:t> </a:t>
          </a:r>
        </a:p>
      </dsp:txBody>
      <dsp:txXfrm rot="-5400000">
        <a:off x="1269801" y="4405177"/>
        <a:ext cx="1804727" cy="2551129"/>
      </dsp:txXfrm>
    </dsp:sp>
    <dsp:sp modelId="{FCAE8B30-FA34-493F-B618-14F74B562BFD}">
      <dsp:nvSpPr>
        <dsp:cNvPr id="0" name=""/>
        <dsp:cNvSpPr/>
      </dsp:nvSpPr>
      <dsp:spPr>
        <a:xfrm>
          <a:off x="896573" y="1499090"/>
          <a:ext cx="2568632" cy="1167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altLang="en-US" sz="2800" kern="1200" dirty="0">
              <a:solidFill>
                <a:schemeClr val="bg1"/>
              </a:solidFill>
            </a:rPr>
            <a:t>Male</a:t>
          </a:r>
          <a:r>
            <a:rPr lang="en-US" altLang="en-US" sz="2800" kern="1200" dirty="0" smtClean="0">
              <a:solidFill>
                <a:schemeClr val="bg1"/>
              </a:solidFill>
            </a:rPr>
            <a:t>: Female </a:t>
          </a:r>
          <a:r>
            <a:rPr lang="en-US" altLang="en-US" sz="2800" kern="1200" dirty="0">
              <a:solidFill>
                <a:schemeClr val="bg1"/>
              </a:solidFill>
            </a:rPr>
            <a:t>ratio up to 1:7.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896573" y="1499090"/>
        <a:ext cx="2568632" cy="1167233"/>
      </dsp:txXfrm>
    </dsp:sp>
    <dsp:sp modelId="{9A7D6DD6-46D7-43E9-B267-BB7322F9AF52}">
      <dsp:nvSpPr>
        <dsp:cNvPr id="0" name=""/>
        <dsp:cNvSpPr/>
      </dsp:nvSpPr>
      <dsp:spPr>
        <a:xfrm rot="10800000">
          <a:off x="3270059" y="2805553"/>
          <a:ext cx="2871229" cy="1970006"/>
        </a:xfrm>
        <a:prstGeom prst="hexagon">
          <a:avLst>
            <a:gd name="adj" fmla="val 25000"/>
            <a:gd name="vf" fmla="val 11547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bg1"/>
            </a:solidFill>
          </a:endParaRPr>
        </a:p>
      </dsp:txBody>
      <dsp:txXfrm rot="-5400000">
        <a:off x="3997475" y="2758378"/>
        <a:ext cx="1416396" cy="2064357"/>
      </dsp:txXfrm>
    </dsp:sp>
    <dsp:sp modelId="{FB26D6B9-77BC-4FB6-8DC3-D641E0237F59}">
      <dsp:nvSpPr>
        <dsp:cNvPr id="0" name=""/>
        <dsp:cNvSpPr/>
      </dsp:nvSpPr>
      <dsp:spPr>
        <a:xfrm rot="5400000">
          <a:off x="8877694" y="10598266"/>
          <a:ext cx="235268" cy="58618"/>
        </a:xfrm>
        <a:prstGeom prst="hexagon">
          <a:avLst>
            <a:gd name="adj" fmla="val 25000"/>
            <a:gd name="vf" fmla="val 11547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>
              <a:solidFill>
                <a:schemeClr val="bg1"/>
              </a:solidFill>
            </a:rPr>
            <a:t> </a:t>
          </a:r>
        </a:p>
      </dsp:txBody>
      <dsp:txXfrm rot="-5400000">
        <a:off x="8972121" y="10534433"/>
        <a:ext cx="46414" cy="186287"/>
      </dsp:txXfrm>
    </dsp:sp>
    <dsp:sp modelId="{FE9602AD-9839-4FDB-8A4F-39A2B3689F20}">
      <dsp:nvSpPr>
        <dsp:cNvPr id="0" name=""/>
        <dsp:cNvSpPr/>
      </dsp:nvSpPr>
      <dsp:spPr>
        <a:xfrm>
          <a:off x="628905" y="4593372"/>
          <a:ext cx="3086525" cy="2210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altLang="en-US" sz="2800" kern="1200" dirty="0">
              <a:solidFill>
                <a:schemeClr val="bg1"/>
              </a:solidFill>
            </a:rPr>
            <a:t>Associated with HLA class II </a:t>
          </a:r>
          <a:r>
            <a:rPr lang="en-US" altLang="en-US" sz="2800" b="1" u="sng" kern="1200" dirty="0">
              <a:solidFill>
                <a:schemeClr val="bg1"/>
              </a:solidFill>
            </a:rPr>
            <a:t>protective</a:t>
          </a:r>
          <a:r>
            <a:rPr lang="en-US" altLang="en-US" sz="2800" kern="1200" dirty="0">
              <a:solidFill>
                <a:schemeClr val="bg1"/>
              </a:solidFill>
            </a:rPr>
            <a:t> effect for </a:t>
          </a:r>
          <a:r>
            <a:rPr lang="en-US" altLang="en-US" sz="2800" b="1" u="sng" kern="1200" dirty="0" smtClean="0">
              <a:solidFill>
                <a:schemeClr val="bg1"/>
              </a:solidFill>
            </a:rPr>
            <a:t>DR7</a:t>
          </a:r>
          <a:r>
            <a:rPr lang="en-US" altLang="en-US" sz="2800" b="1" u="none" kern="1200" dirty="0" smtClean="0">
              <a:solidFill>
                <a:schemeClr val="bg1"/>
              </a:solidFill>
            </a:rPr>
            <a:t> </a:t>
          </a:r>
          <a:r>
            <a:rPr lang="en-US" altLang="en-US" sz="2800" b="1" u="none" kern="1200" dirty="0" smtClean="0">
              <a:solidFill>
                <a:schemeClr val="bg1"/>
              </a:solidFill>
            </a:rPr>
            <a:t>       </a:t>
          </a:r>
          <a:r>
            <a:rPr lang="en-US" altLang="en-US" sz="1600" kern="1200" dirty="0" smtClean="0"/>
            <a:t>(DRB1*07-DQB1*02-DQA1*02). </a:t>
          </a:r>
          <a:endParaRPr lang="en-US" altLang="en-US" sz="2400" b="1" u="sng" kern="1200" dirty="0" smtClean="0">
            <a:solidFill>
              <a:schemeClr val="bg1"/>
            </a:solidFill>
          </a:endParaRPr>
        </a:p>
      </dsp:txBody>
      <dsp:txXfrm>
        <a:off x="628905" y="4593372"/>
        <a:ext cx="3086525" cy="2210746"/>
      </dsp:txXfrm>
    </dsp:sp>
    <dsp:sp modelId="{3FCE88D9-AC35-4A7E-9354-E053B22B072A}">
      <dsp:nvSpPr>
        <dsp:cNvPr id="0" name=""/>
        <dsp:cNvSpPr/>
      </dsp:nvSpPr>
      <dsp:spPr>
        <a:xfrm rot="10800000">
          <a:off x="5359901" y="4375323"/>
          <a:ext cx="3722139" cy="2428788"/>
        </a:xfrm>
        <a:prstGeom prst="hexagon">
          <a:avLst>
            <a:gd name="adj" fmla="val 25000"/>
            <a:gd name="vf" fmla="val 11547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bg1"/>
            </a:solidFill>
          </a:endParaRPr>
        </a:p>
      </dsp:txBody>
      <dsp:txXfrm rot="-5400000">
        <a:off x="6341045" y="4241225"/>
        <a:ext cx="1759850" cy="26969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A142E-D1C4-46A1-9600-D937FABA4382}">
      <dsp:nvSpPr>
        <dsp:cNvPr id="0" name=""/>
        <dsp:cNvSpPr/>
      </dsp:nvSpPr>
      <dsp:spPr>
        <a:xfrm>
          <a:off x="0" y="0"/>
          <a:ext cx="4964977" cy="1985990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Physiology of thyroid</a:t>
          </a:r>
        </a:p>
      </dsp:txBody>
      <dsp:txXfrm>
        <a:off x="0" y="0"/>
        <a:ext cx="4964977" cy="1985990"/>
      </dsp:txXfrm>
    </dsp:sp>
    <dsp:sp modelId="{4981BC49-C97B-48D2-89FE-23E1A5E1A088}">
      <dsp:nvSpPr>
        <dsp:cNvPr id="0" name=""/>
        <dsp:cNvSpPr/>
      </dsp:nvSpPr>
      <dsp:spPr>
        <a:xfrm>
          <a:off x="0" y="2006160"/>
          <a:ext cx="4964977" cy="474760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altLang="en-US" sz="2000" kern="1200" dirty="0">
              <a:solidFill>
                <a:schemeClr val="tx1"/>
              </a:solidFill>
            </a:rPr>
            <a:t>The production of thyroid hormones is carefully regulated by thyroid-stimulating hormone (TSH), which is produced by the pituitary gland. </a:t>
          </a:r>
          <a:endParaRPr lang="en-US" sz="2000" kern="1200" dirty="0"/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solidFill>
                <a:schemeClr val="tx1"/>
              </a:solidFill>
            </a:rPr>
            <a:t>Binding of TSH to a receptor on thyroid cells activates adenylate cyclase and stimulates the synthesis of two thyroid hormones, thyroxine and triiodothyronine. </a:t>
          </a:r>
        </a:p>
      </dsp:txBody>
      <dsp:txXfrm>
        <a:off x="0" y="2006160"/>
        <a:ext cx="4964977" cy="4747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D7468-F6BC-A14F-88AE-2BBFD55C8543}" type="datetimeFigureOut">
              <a:rPr lang="en-US" smtClean="0"/>
              <a:t>2/6/18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0A8D4-EC5E-B04C-AF08-2188C0FDC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9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163525" y="685800"/>
            <a:ext cx="2531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02690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2163763" y="685800"/>
            <a:ext cx="253206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610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2163763" y="685800"/>
            <a:ext cx="253206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0832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2163763" y="685800"/>
            <a:ext cx="253206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5875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3763" y="685800"/>
            <a:ext cx="253206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76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2163763" y="685800"/>
            <a:ext cx="253206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223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90940" y="2823866"/>
            <a:ext cx="13419900" cy="7784700"/>
          </a:xfrm>
          <a:prstGeom prst="rect">
            <a:avLst/>
          </a:prstGeom>
        </p:spPr>
        <p:txBody>
          <a:bodyPr lIns="216700" tIns="216700" rIns="216700" bIns="216700" anchor="b" anchorCtr="0"/>
          <a:lstStyle>
            <a:lvl1pPr lvl="0" algn="ctr">
              <a:spcBef>
                <a:spcPts val="0"/>
              </a:spcBef>
              <a:buSzPct val="100000"/>
              <a:defRPr sz="12300"/>
            </a:lvl1pPr>
            <a:lvl2pPr lvl="1" algn="ctr">
              <a:spcBef>
                <a:spcPts val="0"/>
              </a:spcBef>
              <a:buSzPct val="100000"/>
              <a:defRPr sz="12300"/>
            </a:lvl2pPr>
            <a:lvl3pPr lvl="2" algn="ctr">
              <a:spcBef>
                <a:spcPts val="0"/>
              </a:spcBef>
              <a:buSzPct val="100000"/>
              <a:defRPr sz="12300"/>
            </a:lvl3pPr>
            <a:lvl4pPr lvl="3" algn="ctr">
              <a:spcBef>
                <a:spcPts val="0"/>
              </a:spcBef>
              <a:buSzPct val="100000"/>
              <a:defRPr sz="12300"/>
            </a:lvl4pPr>
            <a:lvl5pPr lvl="4" algn="ctr">
              <a:spcBef>
                <a:spcPts val="0"/>
              </a:spcBef>
              <a:buSzPct val="100000"/>
              <a:defRPr sz="12300"/>
            </a:lvl5pPr>
            <a:lvl6pPr lvl="5" algn="ctr">
              <a:spcBef>
                <a:spcPts val="0"/>
              </a:spcBef>
              <a:buSzPct val="100000"/>
              <a:defRPr sz="12300"/>
            </a:lvl6pPr>
            <a:lvl7pPr lvl="6" algn="ctr">
              <a:spcBef>
                <a:spcPts val="0"/>
              </a:spcBef>
              <a:buSzPct val="100000"/>
              <a:defRPr sz="12300"/>
            </a:lvl7pPr>
            <a:lvl8pPr lvl="7" algn="ctr">
              <a:spcBef>
                <a:spcPts val="0"/>
              </a:spcBef>
              <a:buSzPct val="100000"/>
              <a:defRPr sz="12300"/>
            </a:lvl8pPr>
            <a:lvl9pPr lvl="8" algn="ctr">
              <a:spcBef>
                <a:spcPts val="0"/>
              </a:spcBef>
              <a:buSzPct val="100000"/>
              <a:defRPr sz="123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90927" y="10748667"/>
            <a:ext cx="13419900" cy="3006000"/>
          </a:xfrm>
          <a:prstGeom prst="rect">
            <a:avLst/>
          </a:prstGeom>
        </p:spPr>
        <p:txBody>
          <a:bodyPr lIns="216700" tIns="216700" rIns="216700" bIns="2167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6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3344121" y="17685658"/>
            <a:ext cx="864000" cy="1492800"/>
          </a:xfrm>
          <a:prstGeom prst="rect">
            <a:avLst/>
          </a:prstGeom>
        </p:spPr>
        <p:txBody>
          <a:bodyPr lIns="216700" tIns="216700" rIns="216700" bIns="216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90927" y="4195076"/>
            <a:ext cx="13419900" cy="7446900"/>
          </a:xfrm>
          <a:prstGeom prst="rect">
            <a:avLst/>
          </a:prstGeom>
        </p:spPr>
        <p:txBody>
          <a:bodyPr lIns="216700" tIns="216700" rIns="216700" bIns="216700" anchor="b" anchorCtr="0"/>
          <a:lstStyle>
            <a:lvl1pPr lvl="0" algn="ctr">
              <a:spcBef>
                <a:spcPts val="0"/>
              </a:spcBef>
              <a:buSzPct val="100000"/>
              <a:defRPr sz="28400"/>
            </a:lvl1pPr>
            <a:lvl2pPr lvl="1" algn="ctr">
              <a:spcBef>
                <a:spcPts val="0"/>
              </a:spcBef>
              <a:buSzPct val="100000"/>
              <a:defRPr sz="28400"/>
            </a:lvl2pPr>
            <a:lvl3pPr lvl="2" algn="ctr">
              <a:spcBef>
                <a:spcPts val="0"/>
              </a:spcBef>
              <a:buSzPct val="100000"/>
              <a:defRPr sz="28400"/>
            </a:lvl3pPr>
            <a:lvl4pPr lvl="3" algn="ctr">
              <a:spcBef>
                <a:spcPts val="0"/>
              </a:spcBef>
              <a:buSzPct val="100000"/>
              <a:defRPr sz="28400"/>
            </a:lvl4pPr>
            <a:lvl5pPr lvl="4" algn="ctr">
              <a:spcBef>
                <a:spcPts val="0"/>
              </a:spcBef>
              <a:buSzPct val="100000"/>
              <a:defRPr sz="28400"/>
            </a:lvl5pPr>
            <a:lvl6pPr lvl="5" algn="ctr">
              <a:spcBef>
                <a:spcPts val="0"/>
              </a:spcBef>
              <a:buSzPct val="100000"/>
              <a:defRPr sz="28400"/>
            </a:lvl6pPr>
            <a:lvl7pPr lvl="6" algn="ctr">
              <a:spcBef>
                <a:spcPts val="0"/>
              </a:spcBef>
              <a:buSzPct val="100000"/>
              <a:defRPr sz="28400"/>
            </a:lvl7pPr>
            <a:lvl8pPr lvl="7" algn="ctr">
              <a:spcBef>
                <a:spcPts val="0"/>
              </a:spcBef>
              <a:buSzPct val="100000"/>
              <a:defRPr sz="28400"/>
            </a:lvl8pPr>
            <a:lvl9pPr lvl="8" algn="ctr">
              <a:spcBef>
                <a:spcPts val="0"/>
              </a:spcBef>
              <a:buSzPct val="100000"/>
              <a:defRPr sz="284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90927" y="11955089"/>
            <a:ext cx="13419900" cy="4933499"/>
          </a:xfrm>
          <a:prstGeom prst="rect">
            <a:avLst/>
          </a:prstGeom>
        </p:spPr>
        <p:txBody>
          <a:bodyPr lIns="216700" tIns="216700" rIns="216700" bIns="216700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3344121" y="17685658"/>
            <a:ext cx="864000" cy="1492800"/>
          </a:xfrm>
          <a:prstGeom prst="rect">
            <a:avLst/>
          </a:prstGeom>
        </p:spPr>
        <p:txBody>
          <a:bodyPr lIns="216700" tIns="216700" rIns="216700" bIns="216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3344121" y="17685658"/>
            <a:ext cx="864000" cy="1492800"/>
          </a:xfrm>
          <a:prstGeom prst="rect">
            <a:avLst/>
          </a:prstGeom>
        </p:spPr>
        <p:txBody>
          <a:bodyPr lIns="216700" tIns="216700" rIns="216700" bIns="216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90927" y="8157287"/>
            <a:ext cx="13419900" cy="3192900"/>
          </a:xfrm>
          <a:prstGeom prst="rect">
            <a:avLst/>
          </a:prstGeom>
        </p:spPr>
        <p:txBody>
          <a:bodyPr lIns="216700" tIns="216700" rIns="216700" bIns="216700" anchor="ctr" anchorCtr="0"/>
          <a:lstStyle>
            <a:lvl1pPr lvl="0" algn="ctr">
              <a:spcBef>
                <a:spcPts val="0"/>
              </a:spcBef>
              <a:buSzPct val="100000"/>
              <a:defRPr sz="8500"/>
            </a:lvl1pPr>
            <a:lvl2pPr lvl="1" algn="ctr">
              <a:spcBef>
                <a:spcPts val="0"/>
              </a:spcBef>
              <a:buSzPct val="100000"/>
              <a:defRPr sz="8500"/>
            </a:lvl2pPr>
            <a:lvl3pPr lvl="2" algn="ctr">
              <a:spcBef>
                <a:spcPts val="0"/>
              </a:spcBef>
              <a:buSzPct val="100000"/>
              <a:defRPr sz="8500"/>
            </a:lvl3pPr>
            <a:lvl4pPr lvl="3" algn="ctr">
              <a:spcBef>
                <a:spcPts val="0"/>
              </a:spcBef>
              <a:buSzPct val="100000"/>
              <a:defRPr sz="8500"/>
            </a:lvl4pPr>
            <a:lvl5pPr lvl="4" algn="ctr">
              <a:spcBef>
                <a:spcPts val="0"/>
              </a:spcBef>
              <a:buSzPct val="100000"/>
              <a:defRPr sz="8500"/>
            </a:lvl5pPr>
            <a:lvl6pPr lvl="5" algn="ctr">
              <a:spcBef>
                <a:spcPts val="0"/>
              </a:spcBef>
              <a:buSzPct val="100000"/>
              <a:defRPr sz="8500"/>
            </a:lvl6pPr>
            <a:lvl7pPr lvl="6" algn="ctr">
              <a:spcBef>
                <a:spcPts val="0"/>
              </a:spcBef>
              <a:buSzPct val="100000"/>
              <a:defRPr sz="8500"/>
            </a:lvl7pPr>
            <a:lvl8pPr lvl="7" algn="ctr">
              <a:spcBef>
                <a:spcPts val="0"/>
              </a:spcBef>
              <a:buSzPct val="100000"/>
              <a:defRPr sz="8500"/>
            </a:lvl8pPr>
            <a:lvl9pPr lvl="8" algn="ctr">
              <a:spcBef>
                <a:spcPts val="0"/>
              </a:spcBef>
              <a:buSzPct val="100000"/>
              <a:defRPr sz="85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3344121" y="17685658"/>
            <a:ext cx="864000" cy="1492800"/>
          </a:xfrm>
          <a:prstGeom prst="rect">
            <a:avLst/>
          </a:prstGeom>
        </p:spPr>
        <p:txBody>
          <a:bodyPr lIns="216700" tIns="216700" rIns="216700" bIns="216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90927" y="1687796"/>
            <a:ext cx="13419900" cy="2172000"/>
          </a:xfrm>
          <a:prstGeom prst="rect">
            <a:avLst/>
          </a:prstGeom>
        </p:spPr>
        <p:txBody>
          <a:bodyPr lIns="216700" tIns="216700" rIns="216700" bIns="2167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90927" y="4370862"/>
            <a:ext cx="13419900" cy="12957300"/>
          </a:xfrm>
          <a:prstGeom prst="rect">
            <a:avLst/>
          </a:prstGeom>
        </p:spPr>
        <p:txBody>
          <a:bodyPr lIns="216700" tIns="216700" rIns="216700" bIns="2167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3344121" y="17685658"/>
            <a:ext cx="864000" cy="1492800"/>
          </a:xfrm>
          <a:prstGeom prst="rect">
            <a:avLst/>
          </a:prstGeom>
        </p:spPr>
        <p:txBody>
          <a:bodyPr lIns="216700" tIns="216700" rIns="216700" bIns="216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90927" y="1687796"/>
            <a:ext cx="13419900" cy="2172000"/>
          </a:xfrm>
          <a:prstGeom prst="rect">
            <a:avLst/>
          </a:prstGeom>
        </p:spPr>
        <p:txBody>
          <a:bodyPr lIns="216700" tIns="216700" rIns="216700" bIns="2167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90927" y="4370862"/>
            <a:ext cx="6299999" cy="12957300"/>
          </a:xfrm>
          <a:prstGeom prst="rect">
            <a:avLst/>
          </a:prstGeom>
        </p:spPr>
        <p:txBody>
          <a:bodyPr lIns="216700" tIns="216700" rIns="216700" bIns="216700" anchor="t" anchorCtr="0"/>
          <a:lstStyle>
            <a:lvl1pPr lvl="0">
              <a:spcBef>
                <a:spcPts val="0"/>
              </a:spcBef>
              <a:buSzPct val="100000"/>
              <a:defRPr sz="3300"/>
            </a:lvl1pPr>
            <a:lvl2pPr lvl="1">
              <a:spcBef>
                <a:spcPts val="0"/>
              </a:spcBef>
              <a:buSzPct val="100000"/>
              <a:defRPr sz="2800"/>
            </a:lvl2pPr>
            <a:lvl3pPr lvl="2">
              <a:spcBef>
                <a:spcPts val="0"/>
              </a:spcBef>
              <a:buSzPct val="100000"/>
              <a:defRPr sz="2800"/>
            </a:lvl3pPr>
            <a:lvl4pPr lvl="3">
              <a:spcBef>
                <a:spcPts val="0"/>
              </a:spcBef>
              <a:buSzPct val="100000"/>
              <a:defRPr sz="2800"/>
            </a:lvl4pPr>
            <a:lvl5pPr lvl="4">
              <a:spcBef>
                <a:spcPts val="0"/>
              </a:spcBef>
              <a:buSzPct val="100000"/>
              <a:defRPr sz="2800"/>
            </a:lvl5pPr>
            <a:lvl6pPr lvl="5">
              <a:spcBef>
                <a:spcPts val="0"/>
              </a:spcBef>
              <a:buSzPct val="100000"/>
              <a:defRPr sz="2800"/>
            </a:lvl6pPr>
            <a:lvl7pPr lvl="6">
              <a:spcBef>
                <a:spcPts val="0"/>
              </a:spcBef>
              <a:buSzPct val="100000"/>
              <a:defRPr sz="2800"/>
            </a:lvl7pPr>
            <a:lvl8pPr lvl="7">
              <a:spcBef>
                <a:spcPts val="0"/>
              </a:spcBef>
              <a:buSzPct val="100000"/>
              <a:defRPr sz="2800"/>
            </a:lvl8pPr>
            <a:lvl9pPr lvl="8">
              <a:spcBef>
                <a:spcPts val="0"/>
              </a:spcBef>
              <a:buSzPct val="100000"/>
              <a:defRPr sz="2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7611030" y="4370862"/>
            <a:ext cx="6299999" cy="12957300"/>
          </a:xfrm>
          <a:prstGeom prst="rect">
            <a:avLst/>
          </a:prstGeom>
        </p:spPr>
        <p:txBody>
          <a:bodyPr lIns="216700" tIns="216700" rIns="216700" bIns="216700" anchor="t" anchorCtr="0"/>
          <a:lstStyle>
            <a:lvl1pPr lvl="0">
              <a:spcBef>
                <a:spcPts val="0"/>
              </a:spcBef>
              <a:buSzPct val="100000"/>
              <a:defRPr sz="3300"/>
            </a:lvl1pPr>
            <a:lvl2pPr lvl="1">
              <a:spcBef>
                <a:spcPts val="0"/>
              </a:spcBef>
              <a:buSzPct val="100000"/>
              <a:defRPr sz="2800"/>
            </a:lvl2pPr>
            <a:lvl3pPr lvl="2">
              <a:spcBef>
                <a:spcPts val="0"/>
              </a:spcBef>
              <a:buSzPct val="100000"/>
              <a:defRPr sz="2800"/>
            </a:lvl3pPr>
            <a:lvl4pPr lvl="3">
              <a:spcBef>
                <a:spcPts val="0"/>
              </a:spcBef>
              <a:buSzPct val="100000"/>
              <a:defRPr sz="2800"/>
            </a:lvl4pPr>
            <a:lvl5pPr lvl="4">
              <a:spcBef>
                <a:spcPts val="0"/>
              </a:spcBef>
              <a:buSzPct val="100000"/>
              <a:defRPr sz="2800"/>
            </a:lvl5pPr>
            <a:lvl6pPr lvl="5">
              <a:spcBef>
                <a:spcPts val="0"/>
              </a:spcBef>
              <a:buSzPct val="100000"/>
              <a:defRPr sz="2800"/>
            </a:lvl6pPr>
            <a:lvl7pPr lvl="6">
              <a:spcBef>
                <a:spcPts val="0"/>
              </a:spcBef>
              <a:buSzPct val="100000"/>
              <a:defRPr sz="2800"/>
            </a:lvl7pPr>
            <a:lvl8pPr lvl="7">
              <a:spcBef>
                <a:spcPts val="0"/>
              </a:spcBef>
              <a:buSzPct val="100000"/>
              <a:defRPr sz="2800"/>
            </a:lvl8pPr>
            <a:lvl9pPr lvl="8">
              <a:spcBef>
                <a:spcPts val="0"/>
              </a:spcBef>
              <a:buSzPct val="100000"/>
              <a:defRPr sz="2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3344121" y="17685658"/>
            <a:ext cx="864000" cy="1492800"/>
          </a:xfrm>
          <a:prstGeom prst="rect">
            <a:avLst/>
          </a:prstGeom>
        </p:spPr>
        <p:txBody>
          <a:bodyPr lIns="216700" tIns="216700" rIns="216700" bIns="216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90927" y="1687796"/>
            <a:ext cx="13419900" cy="2172000"/>
          </a:xfrm>
          <a:prstGeom prst="rect">
            <a:avLst/>
          </a:prstGeom>
        </p:spPr>
        <p:txBody>
          <a:bodyPr lIns="216700" tIns="216700" rIns="216700" bIns="2167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3344121" y="17685658"/>
            <a:ext cx="864000" cy="1492800"/>
          </a:xfrm>
          <a:prstGeom prst="rect">
            <a:avLst/>
          </a:prstGeom>
        </p:spPr>
        <p:txBody>
          <a:bodyPr lIns="216700" tIns="216700" rIns="216700" bIns="216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90927" y="2107161"/>
            <a:ext cx="4422600" cy="2865900"/>
          </a:xfrm>
          <a:prstGeom prst="rect">
            <a:avLst/>
          </a:prstGeom>
        </p:spPr>
        <p:txBody>
          <a:bodyPr lIns="216700" tIns="216700" rIns="216700" bIns="216700" anchor="b" anchorCtr="0"/>
          <a:lstStyle>
            <a:lvl1pPr lvl="0">
              <a:spcBef>
                <a:spcPts val="0"/>
              </a:spcBef>
              <a:buSzPct val="100000"/>
              <a:defRPr sz="5700"/>
            </a:lvl1pPr>
            <a:lvl2pPr lvl="1">
              <a:spcBef>
                <a:spcPts val="0"/>
              </a:spcBef>
              <a:buSzPct val="100000"/>
              <a:defRPr sz="5700"/>
            </a:lvl2pPr>
            <a:lvl3pPr lvl="2">
              <a:spcBef>
                <a:spcPts val="0"/>
              </a:spcBef>
              <a:buSzPct val="100000"/>
              <a:defRPr sz="5700"/>
            </a:lvl3pPr>
            <a:lvl4pPr lvl="3">
              <a:spcBef>
                <a:spcPts val="0"/>
              </a:spcBef>
              <a:buSzPct val="100000"/>
              <a:defRPr sz="5700"/>
            </a:lvl4pPr>
            <a:lvl5pPr lvl="4">
              <a:spcBef>
                <a:spcPts val="0"/>
              </a:spcBef>
              <a:buSzPct val="100000"/>
              <a:defRPr sz="5700"/>
            </a:lvl5pPr>
            <a:lvl6pPr lvl="5">
              <a:spcBef>
                <a:spcPts val="0"/>
              </a:spcBef>
              <a:buSzPct val="100000"/>
              <a:defRPr sz="5700"/>
            </a:lvl6pPr>
            <a:lvl7pPr lvl="6">
              <a:spcBef>
                <a:spcPts val="0"/>
              </a:spcBef>
              <a:buSzPct val="100000"/>
              <a:defRPr sz="5700"/>
            </a:lvl7pPr>
            <a:lvl8pPr lvl="7">
              <a:spcBef>
                <a:spcPts val="0"/>
              </a:spcBef>
              <a:buSzPct val="100000"/>
              <a:defRPr sz="5700"/>
            </a:lvl8pPr>
            <a:lvl9pPr lvl="8">
              <a:spcBef>
                <a:spcPts val="0"/>
              </a:spcBef>
              <a:buSzPct val="100000"/>
              <a:defRPr sz="57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90927" y="5270179"/>
            <a:ext cx="4422600" cy="12057900"/>
          </a:xfrm>
          <a:prstGeom prst="rect">
            <a:avLst/>
          </a:prstGeom>
        </p:spPr>
        <p:txBody>
          <a:bodyPr lIns="216700" tIns="216700" rIns="216700" bIns="216700" anchor="t" anchorCtr="0"/>
          <a:lstStyle>
            <a:lvl1pPr lvl="0">
              <a:spcBef>
                <a:spcPts val="0"/>
              </a:spcBef>
              <a:buSzPct val="100000"/>
              <a:defRPr sz="2800"/>
            </a:lvl1pPr>
            <a:lvl2pPr lvl="1">
              <a:spcBef>
                <a:spcPts val="0"/>
              </a:spcBef>
              <a:buSzPct val="100000"/>
              <a:defRPr sz="2800"/>
            </a:lvl2pPr>
            <a:lvl3pPr lvl="2">
              <a:spcBef>
                <a:spcPts val="0"/>
              </a:spcBef>
              <a:buSzPct val="100000"/>
              <a:defRPr sz="2800"/>
            </a:lvl3pPr>
            <a:lvl4pPr lvl="3">
              <a:spcBef>
                <a:spcPts val="0"/>
              </a:spcBef>
              <a:buSzPct val="100000"/>
              <a:defRPr sz="2800"/>
            </a:lvl4pPr>
            <a:lvl5pPr lvl="4">
              <a:spcBef>
                <a:spcPts val="0"/>
              </a:spcBef>
              <a:buSzPct val="100000"/>
              <a:defRPr sz="2800"/>
            </a:lvl5pPr>
            <a:lvl6pPr lvl="5">
              <a:spcBef>
                <a:spcPts val="0"/>
              </a:spcBef>
              <a:buSzPct val="100000"/>
              <a:defRPr sz="2800"/>
            </a:lvl6pPr>
            <a:lvl7pPr lvl="6">
              <a:spcBef>
                <a:spcPts val="0"/>
              </a:spcBef>
              <a:buSzPct val="100000"/>
              <a:defRPr sz="2800"/>
            </a:lvl7pPr>
            <a:lvl8pPr lvl="7">
              <a:spcBef>
                <a:spcPts val="0"/>
              </a:spcBef>
              <a:buSzPct val="100000"/>
              <a:defRPr sz="2800"/>
            </a:lvl8pPr>
            <a:lvl9pPr lvl="8">
              <a:spcBef>
                <a:spcPts val="0"/>
              </a:spcBef>
              <a:buSzPct val="100000"/>
              <a:defRPr sz="2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3344121" y="17685658"/>
            <a:ext cx="864000" cy="1492800"/>
          </a:xfrm>
          <a:prstGeom prst="rect">
            <a:avLst/>
          </a:prstGeom>
        </p:spPr>
        <p:txBody>
          <a:bodyPr lIns="216700" tIns="216700" rIns="216700" bIns="216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72143" y="1707233"/>
            <a:ext cx="10029300" cy="15514800"/>
          </a:xfrm>
          <a:prstGeom prst="rect">
            <a:avLst/>
          </a:prstGeom>
        </p:spPr>
        <p:txBody>
          <a:bodyPr lIns="216700" tIns="216700" rIns="216700" bIns="216700" anchor="ctr" anchorCtr="0"/>
          <a:lstStyle>
            <a:lvl1pPr lvl="0">
              <a:spcBef>
                <a:spcPts val="0"/>
              </a:spcBef>
              <a:buSzPct val="100000"/>
              <a:defRPr sz="11400"/>
            </a:lvl1pPr>
            <a:lvl2pPr lvl="1">
              <a:spcBef>
                <a:spcPts val="0"/>
              </a:spcBef>
              <a:buSzPct val="100000"/>
              <a:defRPr sz="11400"/>
            </a:lvl2pPr>
            <a:lvl3pPr lvl="2">
              <a:spcBef>
                <a:spcPts val="0"/>
              </a:spcBef>
              <a:buSzPct val="100000"/>
              <a:defRPr sz="11400"/>
            </a:lvl3pPr>
            <a:lvl4pPr lvl="3">
              <a:spcBef>
                <a:spcPts val="0"/>
              </a:spcBef>
              <a:buSzPct val="100000"/>
              <a:defRPr sz="11400"/>
            </a:lvl4pPr>
            <a:lvl5pPr lvl="4">
              <a:spcBef>
                <a:spcPts val="0"/>
              </a:spcBef>
              <a:buSzPct val="100000"/>
              <a:defRPr sz="11400"/>
            </a:lvl5pPr>
            <a:lvl6pPr lvl="5">
              <a:spcBef>
                <a:spcPts val="0"/>
              </a:spcBef>
              <a:buSzPct val="100000"/>
              <a:defRPr sz="11400"/>
            </a:lvl6pPr>
            <a:lvl7pPr lvl="6">
              <a:spcBef>
                <a:spcPts val="0"/>
              </a:spcBef>
              <a:buSzPct val="100000"/>
              <a:defRPr sz="11400"/>
            </a:lvl7pPr>
            <a:lvl8pPr lvl="7">
              <a:spcBef>
                <a:spcPts val="0"/>
              </a:spcBef>
              <a:buSzPct val="100000"/>
              <a:defRPr sz="11400"/>
            </a:lvl8pPr>
            <a:lvl9pPr lvl="8">
              <a:spcBef>
                <a:spcPts val="0"/>
              </a:spcBef>
              <a:buSzPct val="100000"/>
              <a:defRPr sz="11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3344121" y="17685658"/>
            <a:ext cx="864000" cy="1492800"/>
          </a:xfrm>
          <a:prstGeom prst="rect">
            <a:avLst/>
          </a:prstGeom>
        </p:spPr>
        <p:txBody>
          <a:bodyPr lIns="216700" tIns="216700" rIns="216700" bIns="216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7200900" y="-474"/>
            <a:ext cx="7200900" cy="1950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216700" tIns="216700" rIns="216700" bIns="216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18162" y="4676924"/>
            <a:ext cx="6371100" cy="5621699"/>
          </a:xfrm>
          <a:prstGeom prst="rect">
            <a:avLst/>
          </a:prstGeom>
        </p:spPr>
        <p:txBody>
          <a:bodyPr lIns="216700" tIns="216700" rIns="216700" bIns="216700" anchor="b" anchorCtr="0"/>
          <a:lstStyle>
            <a:lvl1pPr lvl="0" algn="ctr">
              <a:spcBef>
                <a:spcPts val="0"/>
              </a:spcBef>
              <a:buSzPct val="100000"/>
              <a:defRPr sz="10000"/>
            </a:lvl1pPr>
            <a:lvl2pPr lvl="1" algn="ctr">
              <a:spcBef>
                <a:spcPts val="0"/>
              </a:spcBef>
              <a:buSzPct val="100000"/>
              <a:defRPr sz="10000"/>
            </a:lvl2pPr>
            <a:lvl3pPr lvl="2" algn="ctr">
              <a:spcBef>
                <a:spcPts val="0"/>
              </a:spcBef>
              <a:buSzPct val="100000"/>
              <a:defRPr sz="10000"/>
            </a:lvl3pPr>
            <a:lvl4pPr lvl="3" algn="ctr">
              <a:spcBef>
                <a:spcPts val="0"/>
              </a:spcBef>
              <a:buSzPct val="100000"/>
              <a:defRPr sz="10000"/>
            </a:lvl4pPr>
            <a:lvl5pPr lvl="4" algn="ctr">
              <a:spcBef>
                <a:spcPts val="0"/>
              </a:spcBef>
              <a:buSzPct val="100000"/>
              <a:defRPr sz="10000"/>
            </a:lvl5pPr>
            <a:lvl6pPr lvl="5" algn="ctr">
              <a:spcBef>
                <a:spcPts val="0"/>
              </a:spcBef>
              <a:buSzPct val="100000"/>
              <a:defRPr sz="10000"/>
            </a:lvl6pPr>
            <a:lvl7pPr lvl="6" algn="ctr">
              <a:spcBef>
                <a:spcPts val="0"/>
              </a:spcBef>
              <a:buSzPct val="100000"/>
              <a:defRPr sz="10000"/>
            </a:lvl7pPr>
            <a:lvl8pPr lvl="7" algn="ctr">
              <a:spcBef>
                <a:spcPts val="0"/>
              </a:spcBef>
              <a:buSzPct val="100000"/>
              <a:defRPr sz="10000"/>
            </a:lvl8pPr>
            <a:lvl9pPr lvl="8" algn="ctr">
              <a:spcBef>
                <a:spcPts val="0"/>
              </a:spcBef>
              <a:buSzPct val="100000"/>
              <a:defRPr sz="100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418162" y="10630907"/>
            <a:ext cx="6371100" cy="4684500"/>
          </a:xfrm>
          <a:prstGeom prst="rect">
            <a:avLst/>
          </a:prstGeom>
        </p:spPr>
        <p:txBody>
          <a:bodyPr lIns="216700" tIns="216700" rIns="216700" bIns="2167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50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7779712" y="2746117"/>
            <a:ext cx="6043200" cy="14013900"/>
          </a:xfrm>
          <a:prstGeom prst="rect">
            <a:avLst/>
          </a:prstGeom>
        </p:spPr>
        <p:txBody>
          <a:bodyPr lIns="216700" tIns="216700" rIns="216700" bIns="216700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3344121" y="17685658"/>
            <a:ext cx="864000" cy="1492800"/>
          </a:xfrm>
          <a:prstGeom prst="rect">
            <a:avLst/>
          </a:prstGeom>
        </p:spPr>
        <p:txBody>
          <a:bodyPr lIns="216700" tIns="216700" rIns="216700" bIns="216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90927" y="16044826"/>
            <a:ext cx="9447900" cy="2294700"/>
          </a:xfrm>
          <a:prstGeom prst="rect">
            <a:avLst/>
          </a:prstGeom>
        </p:spPr>
        <p:txBody>
          <a:bodyPr lIns="216700" tIns="216700" rIns="216700" bIns="2167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3344121" y="17685658"/>
            <a:ext cx="864000" cy="1492800"/>
          </a:xfrm>
          <a:prstGeom prst="rect">
            <a:avLst/>
          </a:prstGeom>
        </p:spPr>
        <p:txBody>
          <a:bodyPr lIns="216700" tIns="216700" rIns="216700" bIns="216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90927" y="1687796"/>
            <a:ext cx="13419900" cy="2172000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6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6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6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6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6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6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6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6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6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90927" y="4370862"/>
            <a:ext cx="13419900" cy="12957300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defRPr sz="43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defRPr sz="33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defRPr sz="33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defRPr sz="33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defRPr sz="33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defRPr sz="33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defRPr sz="33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defRPr sz="33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SzPct val="100000"/>
              <a:defRPr sz="33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3344121" y="17685658"/>
            <a:ext cx="864000" cy="1492800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2400">
                <a:solidFill>
                  <a:schemeClr val="dk2"/>
                </a:solidFill>
              </a:rPr>
              <a:t>‹#›</a:t>
            </a:fld>
            <a:endParaRPr lang="en" sz="24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diagramLayout" Target="../diagrams/layout3.xml"/><Relationship Id="rId20" Type="http://schemas.openxmlformats.org/officeDocument/2006/relationships/diagramQuickStyle" Target="../diagrams/quickStyle5.xml"/><Relationship Id="rId21" Type="http://schemas.openxmlformats.org/officeDocument/2006/relationships/diagramColors" Target="../diagrams/colors5.xml"/><Relationship Id="rId22" Type="http://schemas.microsoft.com/office/2007/relationships/diagramDrawing" Target="../diagrams/drawing5.xml"/><Relationship Id="rId23" Type="http://schemas.openxmlformats.org/officeDocument/2006/relationships/hyperlink" Target="https://www.youtube.com/watch?v=C0G8rYs7nN0&amp;index=2&amp;list=LLhph2500OUDsKDIf2o-pH0A" TargetMode="External"/><Relationship Id="rId24" Type="http://schemas.openxmlformats.org/officeDocument/2006/relationships/image" Target="../media/image8.png"/><Relationship Id="rId10" Type="http://schemas.openxmlformats.org/officeDocument/2006/relationships/diagramQuickStyle" Target="../diagrams/quickStyle3.xml"/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3" Type="http://schemas.openxmlformats.org/officeDocument/2006/relationships/diagramData" Target="../diagrams/data4.xml"/><Relationship Id="rId14" Type="http://schemas.openxmlformats.org/officeDocument/2006/relationships/diagramLayout" Target="../diagrams/layout4.xml"/><Relationship Id="rId15" Type="http://schemas.openxmlformats.org/officeDocument/2006/relationships/diagramQuickStyle" Target="../diagrams/quickStyle4.xml"/><Relationship Id="rId16" Type="http://schemas.openxmlformats.org/officeDocument/2006/relationships/diagramColors" Target="../diagrams/colors4.xml"/><Relationship Id="rId17" Type="http://schemas.microsoft.com/office/2007/relationships/diagramDrawing" Target="../diagrams/drawing4.xml"/><Relationship Id="rId18" Type="http://schemas.openxmlformats.org/officeDocument/2006/relationships/diagramData" Target="../diagrams/data5.xml"/><Relationship Id="rId19" Type="http://schemas.openxmlformats.org/officeDocument/2006/relationships/diagramLayout" Target="../diagrams/layout5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7.xml"/><Relationship Id="rId12" Type="http://schemas.openxmlformats.org/officeDocument/2006/relationships/diagramColors" Target="../diagrams/colors7.xml"/><Relationship Id="rId13" Type="http://schemas.microsoft.com/office/2007/relationships/diagramDrawing" Target="../diagrams/drawing7.xml"/><Relationship Id="rId14" Type="http://schemas.openxmlformats.org/officeDocument/2006/relationships/image" Target="../media/image10.png"/><Relationship Id="rId15" Type="http://schemas.openxmlformats.org/officeDocument/2006/relationships/hyperlink" Target="https://www.youtube.com/watch?v=mad4hZqXJgE&amp;index=3&amp;list=LLhph2500OUDsKDIf2o-pH0A&amp;t=305s" TargetMode="Externa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Relationship Id="rId4" Type="http://schemas.openxmlformats.org/officeDocument/2006/relationships/diagramData" Target="../diagrams/data6.xml"/><Relationship Id="rId5" Type="http://schemas.openxmlformats.org/officeDocument/2006/relationships/diagramLayout" Target="../diagrams/layout6.xml"/><Relationship Id="rId6" Type="http://schemas.openxmlformats.org/officeDocument/2006/relationships/diagramQuickStyle" Target="../diagrams/quickStyle6.xml"/><Relationship Id="rId7" Type="http://schemas.openxmlformats.org/officeDocument/2006/relationships/diagramColors" Target="../diagrams/colors6.xml"/><Relationship Id="rId8" Type="http://schemas.microsoft.com/office/2007/relationships/diagramDrawing" Target="../diagrams/drawing6.xml"/><Relationship Id="rId9" Type="http://schemas.openxmlformats.org/officeDocument/2006/relationships/diagramData" Target="../diagrams/data7.xml"/><Relationship Id="rId10" Type="http://schemas.openxmlformats.org/officeDocument/2006/relationships/diagramLayout" Target="../diagrams/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RLZwXL6w1c&amp;feature=youtu.be&amp;t=2m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6XcBp8EV7Q&amp;index=4&amp;list=LLhph2500OUDsKDIf2o-pH0A&amp;t=71s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mmunology436@gmail.com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1157100" y="3953171"/>
            <a:ext cx="12087600" cy="2581500"/>
          </a:xfrm>
          <a:prstGeom prst="rect">
            <a:avLst/>
          </a:prstGeom>
        </p:spPr>
        <p:txBody>
          <a:bodyPr lIns="216700" tIns="216700" rIns="216700" bIns="216700" anchor="b" anchorCtr="0">
            <a:noAutofit/>
          </a:bodyPr>
          <a:lstStyle/>
          <a:p>
            <a:pPr lvl="0" rtl="0">
              <a:lnSpc>
                <a:spcPct val="175000"/>
              </a:lnSpc>
              <a:spcBef>
                <a:spcPts val="0"/>
              </a:spcBef>
              <a:buNone/>
            </a:pPr>
            <a:r>
              <a:rPr lang="en" sz="2400" b="1" dirty="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Endocrine Block</a:t>
            </a:r>
          </a:p>
          <a:p>
            <a:pPr lvl="0" rtl="0">
              <a:lnSpc>
                <a:spcPct val="175000"/>
              </a:lnSpc>
              <a:spcBef>
                <a:spcPts val="0"/>
              </a:spcBef>
              <a:buNone/>
            </a:pPr>
            <a:r>
              <a:rPr lang="en" sz="2400" b="1" dirty="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Lecture </a:t>
            </a:r>
            <a:r>
              <a:rPr lang="en-US" sz="2400" b="1" dirty="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one </a:t>
            </a:r>
            <a:endParaRPr lang="en" sz="2400" b="1" dirty="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lvl="0">
              <a:lnSpc>
                <a:spcPct val="175000"/>
              </a:lnSpc>
            </a:pPr>
            <a:r>
              <a:rPr lang="en-US" sz="2400" b="1" dirty="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The Immune System and Endocrine Disorders</a:t>
            </a:r>
            <a:br>
              <a:rPr lang="en-US" sz="2400" b="1" dirty="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</a:br>
            <a:endParaRPr sz="1800" dirty="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0900" y="7550326"/>
            <a:ext cx="9095150" cy="286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83726" y="-622550"/>
            <a:ext cx="3585259" cy="358527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1893667" y="11734800"/>
            <a:ext cx="10793633" cy="694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 dirty="0">
                <a:solidFill>
                  <a:srgbClr val="073763"/>
                </a:solidFill>
              </a:rPr>
              <a:t>Objectives: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" sz="2400" b="1" dirty="0">
              <a:solidFill>
                <a:srgbClr val="073763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457200" lvl="0" indent="-457200">
              <a:lnSpc>
                <a:spcPct val="115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recognize that many endocrine disorders are organ-specific autoimmune diseases.</a:t>
            </a:r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buFont typeface="Arial" charset="0"/>
              <a:buChar char="•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0" indent="-457200">
              <a:lnSpc>
                <a:spcPct val="115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understand the mechanisms of damage which take place at endocrine glands and their consequences.</a:t>
            </a:r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buFont typeface="Arial" charset="0"/>
              <a:buChar char="•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0" indent="-457200">
              <a:lnSpc>
                <a:spcPct val="115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know the important examples of autoimmunity which affect different endocrine glands and the pathogenesis of these disorders.</a:t>
            </a:r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buFont typeface="Arial" charset="0"/>
              <a:buChar char="•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1771931" y="16607194"/>
            <a:ext cx="9095100" cy="151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9" name="Shape 59"/>
          <p:cNvSpPr txBox="1"/>
          <p:nvPr/>
        </p:nvSpPr>
        <p:spPr>
          <a:xfrm>
            <a:off x="1771931" y="17164500"/>
            <a:ext cx="7913400" cy="151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14300" lvl="0">
              <a:spcBef>
                <a:spcPts val="0"/>
              </a:spcBef>
              <a:buClr>
                <a:srgbClr val="FF0000"/>
              </a:buClr>
              <a:buSzPct val="100000"/>
            </a:pPr>
            <a:endParaRPr lang="en" sz="1800" b="1" dirty="0">
              <a:solidFill>
                <a:schemeClr val="tx1"/>
              </a:solidFill>
            </a:endParaRPr>
          </a:p>
          <a:p>
            <a:pPr marL="457200" lvl="0" indent="-342900">
              <a:spcBef>
                <a:spcPts val="0"/>
              </a:spcBef>
              <a:buClr>
                <a:srgbClr val="FF0000"/>
              </a:buClr>
              <a:buSzPct val="100000"/>
              <a:buChar char="●"/>
            </a:pPr>
            <a:r>
              <a:rPr lang="en" sz="1800" b="1" dirty="0">
                <a:solidFill>
                  <a:srgbClr val="FF0000"/>
                </a:solidFill>
              </a:rPr>
              <a:t>Important.</a:t>
            </a:r>
          </a:p>
          <a:p>
            <a:pPr marL="457200" lvl="0" indent="-342900" rtl="0">
              <a:spcBef>
                <a:spcPts val="0"/>
              </a:spcBef>
              <a:buClr>
                <a:srgbClr val="999999"/>
              </a:buClr>
              <a:buSzPct val="100000"/>
              <a:buChar char="●"/>
            </a:pPr>
            <a:r>
              <a:rPr lang="en" sz="1800" b="1" dirty="0">
                <a:solidFill>
                  <a:schemeClr val="bg1">
                    <a:lumMod val="65000"/>
                  </a:schemeClr>
                </a:solidFill>
              </a:rPr>
              <a:t>Extra notes</a:t>
            </a:r>
            <a:r>
              <a:rPr lang="en" sz="18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18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rgbClr val="00B050"/>
              </a:buClr>
              <a:buSzPct val="100000"/>
              <a:buChar char="●"/>
            </a:pPr>
            <a:r>
              <a:rPr lang="en-US" sz="1800" b="1" dirty="0" smtClean="0">
                <a:solidFill>
                  <a:srgbClr val="009140"/>
                </a:solidFill>
              </a:rPr>
              <a:t>Doctor's notes</a:t>
            </a:r>
            <a:endParaRPr lang="en" sz="1800" b="1" dirty="0">
              <a:solidFill>
                <a:srgbClr val="009140"/>
              </a:solidFill>
            </a:endParaRPr>
          </a:p>
          <a:p>
            <a:pPr marL="114300" lvl="0" rtl="0">
              <a:spcBef>
                <a:spcPts val="0"/>
              </a:spcBef>
              <a:buClr>
                <a:srgbClr val="A64D79"/>
              </a:buClr>
              <a:buSzPct val="100000"/>
            </a:pPr>
            <a:endParaRPr lang="en" sz="1800" b="1" dirty="0">
              <a:solidFill>
                <a:srgbClr val="A64D79"/>
              </a:solidFill>
            </a:endParaRPr>
          </a:p>
        </p:txBody>
      </p:sp>
      <p:cxnSp>
        <p:nvCxnSpPr>
          <p:cNvPr id="60" name="Shape 60"/>
          <p:cNvCxnSpPr/>
          <p:nvPr/>
        </p:nvCxnSpPr>
        <p:spPr>
          <a:xfrm>
            <a:off x="2653325" y="11415328"/>
            <a:ext cx="5290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1" name="Shape 61"/>
          <p:cNvCxnSpPr/>
          <p:nvPr/>
        </p:nvCxnSpPr>
        <p:spPr>
          <a:xfrm rot="10800000" flipH="1">
            <a:off x="2653325" y="6327575"/>
            <a:ext cx="8790300" cy="22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0" y="688046"/>
            <a:ext cx="3448777" cy="305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316006" y="4347882"/>
            <a:ext cx="13716000" cy="7348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0000"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4000" b="1" kern="1200" dirty="0" smtClean="0">
                <a:solidFill>
                  <a:schemeClr val="accent5"/>
                </a:solidFill>
                <a:latin typeface="Lora"/>
                <a:ea typeface="Lora" charset="0"/>
                <a:cs typeface="Lora" charset="0"/>
              </a:rPr>
              <a:t>Introduction</a:t>
            </a:r>
            <a:endParaRPr lang="en-US" sz="1600" kern="1200" dirty="0">
              <a:solidFill>
                <a:schemeClr val="tx1"/>
              </a:solidFill>
              <a:latin typeface="Lora"/>
              <a:ea typeface="Lora" charset="0"/>
              <a:cs typeface="Lora" charset="0"/>
            </a:endParaRPr>
          </a:p>
          <a:p>
            <a:pPr marL="180000">
              <a:lnSpc>
                <a:spcPct val="150000"/>
              </a:lnSpc>
              <a:spcBef>
                <a:spcPts val="600"/>
              </a:spcBef>
              <a:defRPr/>
            </a:pPr>
            <a:endParaRPr lang="en-US" sz="100" kern="1200" dirty="0">
              <a:solidFill>
                <a:schemeClr val="tx1"/>
              </a:solidFill>
              <a:latin typeface="Lora"/>
              <a:ea typeface="Lora" charset="0"/>
              <a:cs typeface="Lora" charset="0"/>
            </a:endParaRPr>
          </a:p>
          <a:p>
            <a:pPr marL="52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US" sz="2400" kern="1200" dirty="0">
                <a:solidFill>
                  <a:schemeClr val="tx1"/>
                </a:solidFill>
                <a:latin typeface="Lora"/>
                <a:ea typeface="Lora" charset="0"/>
                <a:cs typeface="Lora" charset="0"/>
              </a:rPr>
              <a:t>Many endocrine disorders are </a:t>
            </a:r>
            <a:r>
              <a:rPr lang="en-US" sz="2400" kern="1200" dirty="0">
                <a:solidFill>
                  <a:srgbClr val="FF0000"/>
                </a:solidFill>
                <a:latin typeface="Lora"/>
                <a:ea typeface="Lora" charset="0"/>
                <a:cs typeface="Lora" charset="0"/>
              </a:rPr>
              <a:t>organ-specific</a:t>
            </a:r>
            <a:r>
              <a:rPr lang="en-US" sz="2400" kern="1200" dirty="0">
                <a:solidFill>
                  <a:schemeClr val="tx1"/>
                </a:solidFill>
                <a:latin typeface="Lora"/>
                <a:ea typeface="Lora" charset="0"/>
                <a:cs typeface="Lora" charset="0"/>
              </a:rPr>
              <a:t> autoimmune diseases.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endParaRPr lang="en-US" sz="100" kern="1200" dirty="0">
              <a:solidFill>
                <a:schemeClr val="tx1"/>
              </a:solidFill>
              <a:latin typeface="Lora"/>
              <a:ea typeface="Lora" charset="0"/>
              <a:cs typeface="Lora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1800" b="1" kern="1200" dirty="0">
                <a:solidFill>
                  <a:schemeClr val="accent5"/>
                </a:solidFill>
                <a:latin typeface="Lora"/>
                <a:ea typeface="Lora" charset="0"/>
                <a:cs typeface="Lora" charset="0"/>
              </a:rPr>
              <a:t>       </a:t>
            </a:r>
            <a:r>
              <a:rPr lang="en-US" sz="2800" b="1" kern="1200" dirty="0">
                <a:solidFill>
                  <a:schemeClr val="accent5"/>
                </a:solidFill>
                <a:latin typeface="Lora"/>
                <a:ea typeface="Lora" charset="0"/>
                <a:cs typeface="Lora" charset="0"/>
              </a:rPr>
              <a:t>organ-specific autoimmune diseases :</a:t>
            </a:r>
            <a:endParaRPr lang="en-US" sz="2800" kern="1200" dirty="0">
              <a:solidFill>
                <a:schemeClr val="tx1"/>
              </a:solidFill>
              <a:latin typeface="Lora"/>
              <a:ea typeface="Lora" charset="0"/>
              <a:cs typeface="Lora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2400" kern="1200" dirty="0">
                <a:solidFill>
                  <a:schemeClr val="tx1"/>
                </a:solidFill>
                <a:latin typeface="Lora"/>
                <a:ea typeface="Lora" charset="0"/>
                <a:cs typeface="Lora" charset="0"/>
              </a:rPr>
              <a:t>              - the immune response is directed to a </a:t>
            </a:r>
            <a:r>
              <a:rPr lang="en-US" sz="2400" kern="1200" dirty="0">
                <a:solidFill>
                  <a:srgbClr val="FF0000"/>
                </a:solidFill>
                <a:latin typeface="Lora"/>
                <a:ea typeface="Lora" charset="0"/>
                <a:cs typeface="Lora" charset="0"/>
              </a:rPr>
              <a:t>target antigen unique to a single organ</a:t>
            </a:r>
            <a:r>
              <a:rPr lang="en-US" sz="2400" kern="1200" dirty="0">
                <a:solidFill>
                  <a:schemeClr val="tx1"/>
                </a:solidFill>
                <a:latin typeface="Lora"/>
                <a:ea typeface="Lora" charset="0"/>
                <a:cs typeface="Lora" charset="0"/>
              </a:rPr>
              <a:t>. 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2400" kern="1200" dirty="0">
                <a:solidFill>
                  <a:schemeClr val="tx1"/>
                </a:solidFill>
                <a:latin typeface="Lora"/>
                <a:ea typeface="Lora" charset="0"/>
                <a:cs typeface="Lora" charset="0"/>
              </a:rPr>
              <a:t>              - the manifestations are largely limited to that organ</a:t>
            </a:r>
            <a:r>
              <a:rPr lang="en-US" sz="1800" kern="1200" dirty="0">
                <a:solidFill>
                  <a:schemeClr val="tx1"/>
                </a:solidFill>
                <a:latin typeface="Lora"/>
                <a:ea typeface="Lora" charset="0"/>
                <a:cs typeface="Lora" charset="0"/>
              </a:rPr>
              <a:t>.</a:t>
            </a:r>
            <a:endParaRPr lang="en-US" sz="4000" kern="1200" dirty="0">
              <a:solidFill>
                <a:schemeClr val="tx1"/>
              </a:solidFill>
              <a:latin typeface="Lora"/>
              <a:ea typeface="Lora" charset="0"/>
              <a:cs typeface="Lora" charset="0"/>
            </a:endParaRPr>
          </a:p>
          <a:p>
            <a:pPr marL="180000" lvl="1" indent="-285750">
              <a:buFont typeface="Arial" pitchFamily="34" charset="0"/>
              <a:buChar char="–"/>
              <a:defRPr/>
            </a:pPr>
            <a:endParaRPr lang="en-US" sz="500" kern="1200" dirty="0">
              <a:solidFill>
                <a:schemeClr val="tx1"/>
              </a:solidFill>
              <a:latin typeface="Lora"/>
              <a:ea typeface="Lora" charset="0"/>
              <a:cs typeface="Lora" charset="0"/>
            </a:endParaRPr>
          </a:p>
          <a:p>
            <a:pPr marL="180000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2800" b="1" kern="1200" dirty="0">
                <a:solidFill>
                  <a:schemeClr val="accent5"/>
                </a:solidFill>
                <a:latin typeface="Lora"/>
                <a:ea typeface="Lora" charset="0"/>
                <a:cs typeface="Lora" charset="0"/>
              </a:rPr>
              <a:t>The damage may be directly mediated by:</a:t>
            </a:r>
            <a:r>
              <a:rPr lang="en-US" sz="2000" b="1" kern="1200" dirty="0">
                <a:solidFill>
                  <a:schemeClr val="accent5"/>
                </a:solidFill>
                <a:latin typeface="Lora"/>
                <a:ea typeface="Lora" charset="0"/>
                <a:cs typeface="Lora" charset="0"/>
              </a:rPr>
              <a:t> </a:t>
            </a:r>
            <a:r>
              <a:rPr lang="en-US" sz="2000" b="1" kern="1200" dirty="0">
                <a:solidFill>
                  <a:srgbClr val="009140"/>
                </a:solidFill>
                <a:latin typeface="Lora"/>
                <a:ea typeface="Lora" charset="0"/>
                <a:cs typeface="Lora" charset="0"/>
              </a:rPr>
              <a:t>(could be either one or both of them)</a:t>
            </a:r>
          </a:p>
          <a:p>
            <a:pPr marL="46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kern="1200" dirty="0">
                <a:solidFill>
                  <a:schemeClr val="tx1"/>
                </a:solidFill>
                <a:latin typeface="Lora"/>
                <a:ea typeface="Lora" charset="0"/>
                <a:cs typeface="Lora" charset="0"/>
              </a:rPr>
              <a:t>Humoral (Antibodies) Immunity</a:t>
            </a:r>
            <a:r>
              <a:rPr lang="en-US" sz="2400" kern="1200" dirty="0">
                <a:solidFill>
                  <a:schemeClr val="tx1"/>
                </a:solidFill>
                <a:latin typeface="Lora"/>
                <a:ea typeface="Lora" charset="0"/>
                <a:cs typeface="Lora" charset="0"/>
              </a:rPr>
              <a:t>:                                                                                                                                                                                          the antibodies may </a:t>
            </a:r>
            <a:r>
              <a:rPr lang="en-US" sz="2400" kern="1200" dirty="0">
                <a:solidFill>
                  <a:srgbClr val="FF0000"/>
                </a:solidFill>
                <a:latin typeface="Lora"/>
                <a:ea typeface="Lora" charset="0"/>
                <a:cs typeface="Lora" charset="0"/>
              </a:rPr>
              <a:t>overstimulate</a:t>
            </a:r>
            <a:r>
              <a:rPr lang="en-US" sz="2400" kern="1200" dirty="0">
                <a:solidFill>
                  <a:schemeClr val="tx1"/>
                </a:solidFill>
                <a:latin typeface="Lora"/>
                <a:ea typeface="Lora" charset="0"/>
                <a:cs typeface="Lora" charset="0"/>
              </a:rPr>
              <a:t> or </a:t>
            </a:r>
            <a:r>
              <a:rPr lang="en-US" sz="2400" kern="1200" dirty="0">
                <a:solidFill>
                  <a:srgbClr val="FF0000"/>
                </a:solidFill>
                <a:latin typeface="Lora"/>
                <a:ea typeface="Lora" charset="0"/>
                <a:cs typeface="Lora" charset="0"/>
              </a:rPr>
              <a:t>block</a:t>
            </a:r>
            <a:r>
              <a:rPr lang="en-US" sz="2400" kern="1200" dirty="0">
                <a:solidFill>
                  <a:schemeClr val="tx1"/>
                </a:solidFill>
                <a:latin typeface="Lora"/>
                <a:ea typeface="Lora" charset="0"/>
                <a:cs typeface="Lora" charset="0"/>
              </a:rPr>
              <a:t> the normal function of the target organ</a:t>
            </a:r>
          </a:p>
          <a:p>
            <a:pPr marL="46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kern="1200" dirty="0">
                <a:solidFill>
                  <a:schemeClr val="tx1"/>
                </a:solidFill>
                <a:latin typeface="Lora"/>
                <a:ea typeface="Lora" charset="0"/>
                <a:cs typeface="Lora" charset="0"/>
              </a:rPr>
              <a:t>Cell-mediated Immunity (CMI).</a:t>
            </a:r>
          </a:p>
          <a:p>
            <a:endParaRPr lang="en-US" sz="100" b="1" dirty="0">
              <a:latin typeface="Lora"/>
            </a:endParaRPr>
          </a:p>
          <a:p>
            <a:endParaRPr lang="en-US" sz="2000" b="1" kern="1200" dirty="0">
              <a:solidFill>
                <a:schemeClr val="accent5"/>
              </a:solidFill>
              <a:latin typeface="Lora"/>
              <a:ea typeface="Lora" charset="0"/>
              <a:cs typeface="Lora" charset="0"/>
            </a:endParaRPr>
          </a:p>
          <a:p>
            <a:r>
              <a:rPr lang="en-US" sz="2800" b="1" kern="1200" dirty="0" smtClean="0">
                <a:solidFill>
                  <a:schemeClr val="accent5"/>
                </a:solidFill>
                <a:latin typeface="Lora"/>
                <a:ea typeface="Lora" charset="0"/>
                <a:cs typeface="Lora" charset="0"/>
              </a:rPr>
              <a:t>Examples </a:t>
            </a:r>
            <a:r>
              <a:rPr lang="en-US" sz="2800" b="1" kern="1200" dirty="0">
                <a:solidFill>
                  <a:schemeClr val="accent5"/>
                </a:solidFill>
                <a:latin typeface="Lora"/>
                <a:ea typeface="Lora" charset="0"/>
                <a:cs typeface="Lora" charset="0"/>
              </a:rPr>
              <a:t>of Autoimmune endocrine diseases</a:t>
            </a:r>
            <a:r>
              <a:rPr lang="en-US" sz="2800" b="1" kern="1200" dirty="0" smtClean="0">
                <a:solidFill>
                  <a:schemeClr val="accent5"/>
                </a:solidFill>
                <a:latin typeface="Lora"/>
                <a:ea typeface="Lora" charset="0"/>
                <a:cs typeface="Lora" charset="0"/>
              </a:rPr>
              <a:t>:</a:t>
            </a:r>
            <a:endParaRPr lang="en-US" sz="2800" b="1" kern="1200" dirty="0">
              <a:solidFill>
                <a:schemeClr val="accent5"/>
              </a:solidFill>
              <a:latin typeface="Lora"/>
              <a:ea typeface="Lora" charset="0"/>
              <a:cs typeface="Lora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59897376"/>
              </p:ext>
            </p:extLst>
          </p:nvPr>
        </p:nvGraphicFramePr>
        <p:xfrm>
          <a:off x="456374" y="11480894"/>
          <a:ext cx="13435264" cy="7888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228600"/>
            <a:ext cx="9448800" cy="434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282" y="258156"/>
            <a:ext cx="387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kern="1200" dirty="0">
                <a:solidFill>
                  <a:schemeClr val="accent5"/>
                </a:solidFill>
                <a:latin typeface="Lora"/>
                <a:ea typeface="Lora" charset="0"/>
                <a:cs typeface="Lora" charset="0"/>
              </a:rPr>
              <a:t>Overview of the lecture: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58300" y="5638800"/>
            <a:ext cx="3347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009140"/>
                </a:solidFill>
              </a:rPr>
              <a:t>Limited to the function of the organ</a:t>
            </a:r>
            <a:endParaRPr lang="en-US" sz="1600">
              <a:solidFill>
                <a:srgbClr val="0091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76823651"/>
              </p:ext>
            </p:extLst>
          </p:nvPr>
        </p:nvGraphicFramePr>
        <p:xfrm>
          <a:off x="826376" y="13821159"/>
          <a:ext cx="5383924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2013201" y="13127647"/>
            <a:ext cx="301027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solidFill>
                  <a:schemeClr val="accent5"/>
                </a:solidFill>
                <a:latin typeface="Lora"/>
              </a:rPr>
              <a:t>Pathogenesis</a:t>
            </a:r>
            <a:endParaRPr lang="en-US" sz="5400" b="1" cap="none" spc="0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ora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9582463"/>
              </p:ext>
            </p:extLst>
          </p:nvPr>
        </p:nvGraphicFramePr>
        <p:xfrm>
          <a:off x="7326187" y="12757069"/>
          <a:ext cx="6347321" cy="5744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E3F0C65-4DDD-42F6-BA24-B713B12BC7C5}"/>
              </a:ext>
            </a:extLst>
          </p:cNvPr>
          <p:cNvSpPr txBox="1"/>
          <p:nvPr/>
        </p:nvSpPr>
        <p:spPr>
          <a:xfrm>
            <a:off x="573226" y="4951367"/>
            <a:ext cx="11490821" cy="857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kern="1200" dirty="0" smtClean="0">
                <a:solidFill>
                  <a:srgbClr val="0097A7"/>
                </a:solidFill>
                <a:latin typeface="Lora"/>
                <a:ea typeface="Lora" charset="0"/>
                <a:cs typeface="Lora" charset="0"/>
              </a:rPr>
              <a:t>A) Hashimoto’s </a:t>
            </a:r>
            <a:r>
              <a:rPr lang="en-US" sz="2800" b="1" kern="1200" dirty="0">
                <a:solidFill>
                  <a:srgbClr val="0097A7"/>
                </a:solidFill>
                <a:latin typeface="Lora"/>
                <a:ea typeface="Lora" charset="0"/>
                <a:cs typeface="Lora" charset="0"/>
              </a:rPr>
              <a:t>Thyroiditis / Chronic Lymphocytic Thyroiditis:</a:t>
            </a:r>
          </a:p>
          <a:p>
            <a:pPr lvl="0"/>
            <a:endParaRPr lang="en-US" sz="2400" b="1" kern="1200" dirty="0">
              <a:solidFill>
                <a:srgbClr val="0097A7"/>
              </a:solidFill>
              <a:latin typeface="Lora"/>
              <a:ea typeface="Lora" charset="0"/>
              <a:cs typeface="Lora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schemeClr val="tx1"/>
                </a:solidFill>
                <a:latin typeface="Lora"/>
                <a:ea typeface="Lora" charset="0"/>
                <a:cs typeface="Lora" charset="0"/>
              </a:rPr>
              <a:t>Male: Female ratio is 1:3, Frequently seen in middle-aged women.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schemeClr val="tx1"/>
                </a:solidFill>
                <a:latin typeface="Lora"/>
                <a:ea typeface="Lora" charset="0"/>
                <a:cs typeface="Lora" charset="0"/>
              </a:rPr>
              <a:t>Associated with HLA II, </a:t>
            </a:r>
            <a:endParaRPr lang="en-US" sz="2200" kern="1200" dirty="0" smtClean="0">
              <a:solidFill>
                <a:schemeClr val="tx1"/>
              </a:solidFill>
              <a:latin typeface="Lora"/>
              <a:ea typeface="Lora" charset="0"/>
              <a:cs typeface="Lora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kern="1200" dirty="0" smtClean="0">
                <a:solidFill>
                  <a:schemeClr val="tx1"/>
                </a:solidFill>
                <a:latin typeface="Lora"/>
                <a:ea typeface="Lora" charset="0"/>
                <a:cs typeface="Lora" charset="0"/>
              </a:rPr>
              <a:t>Predisposing </a:t>
            </a:r>
            <a:r>
              <a:rPr lang="en-US" sz="2200" kern="1200" dirty="0">
                <a:solidFill>
                  <a:schemeClr val="tx1"/>
                </a:solidFill>
                <a:latin typeface="Lora"/>
                <a:ea typeface="Lora" charset="0"/>
                <a:cs typeface="Lora" charset="0"/>
              </a:rPr>
              <a:t>effect: </a:t>
            </a:r>
            <a:r>
              <a:rPr lang="en-US" sz="2200" dirty="0">
                <a:solidFill>
                  <a:srgbClr val="FF0000"/>
                </a:solidFill>
                <a:latin typeface="Lora"/>
              </a:rPr>
              <a:t>DR4</a:t>
            </a:r>
            <a:r>
              <a:rPr lang="en-US" dirty="0"/>
              <a:t> </a:t>
            </a:r>
            <a:r>
              <a:rPr lang="en-US" sz="1600" dirty="0"/>
              <a:t>(DRB1*04-DQB1*03-DQA1*03</a:t>
            </a:r>
            <a:r>
              <a:rPr lang="en-US" sz="1600" dirty="0" smtClean="0"/>
              <a:t>)</a:t>
            </a:r>
            <a:r>
              <a:rPr lang="en-US" dirty="0" smtClean="0"/>
              <a:t>.</a:t>
            </a:r>
            <a:r>
              <a:rPr lang="en-US" sz="1800" kern="1200" dirty="0" smtClean="0">
                <a:solidFill>
                  <a:srgbClr val="009140"/>
                </a:solidFill>
                <a:latin typeface="Lora"/>
                <a:ea typeface="Lora" charset="0"/>
                <a:cs typeface="Lora" charset="0"/>
              </a:rPr>
              <a:t>(</a:t>
            </a:r>
            <a:r>
              <a:rPr lang="en-US" sz="1800" kern="1200" dirty="0">
                <a:solidFill>
                  <a:srgbClr val="009140"/>
                </a:solidFill>
                <a:latin typeface="Lora"/>
                <a:ea typeface="Lora" charset="0"/>
                <a:cs typeface="Lora" charset="0"/>
              </a:rPr>
              <a:t>more likely to get the disease</a:t>
            </a:r>
            <a:r>
              <a:rPr lang="en-US" sz="2200" kern="1200" dirty="0">
                <a:solidFill>
                  <a:srgbClr val="009140"/>
                </a:solidFill>
                <a:latin typeface="Lora"/>
                <a:ea typeface="Lora" charset="0"/>
                <a:cs typeface="Lora" charset="0"/>
              </a:rPr>
              <a:t>) </a:t>
            </a:r>
            <a:r>
              <a:rPr lang="en-US" sz="2200" kern="1200" dirty="0" smtClean="0">
                <a:solidFill>
                  <a:schemeClr val="tx1"/>
                </a:solidFill>
                <a:latin typeface="Lora"/>
                <a:ea typeface="Lora" charset="0"/>
                <a:cs typeface="Lora" charset="0"/>
              </a:rPr>
              <a:t>.</a:t>
            </a:r>
            <a:endParaRPr lang="en-US" sz="2200" kern="1200" dirty="0">
              <a:solidFill>
                <a:schemeClr val="tx1"/>
              </a:solidFill>
              <a:latin typeface="Lora"/>
              <a:ea typeface="Lora" charset="0"/>
              <a:cs typeface="Lor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Lora"/>
              </a:rPr>
              <a:t>Protective role: </a:t>
            </a:r>
            <a:r>
              <a:rPr lang="en-US" sz="2200" dirty="0">
                <a:solidFill>
                  <a:srgbClr val="FF0000"/>
                </a:solidFill>
                <a:latin typeface="Lora"/>
              </a:rPr>
              <a:t>DR13</a:t>
            </a:r>
            <a:r>
              <a:rPr lang="en-US" sz="2200" dirty="0">
                <a:latin typeface="Lora"/>
              </a:rPr>
              <a:t> </a:t>
            </a:r>
            <a:r>
              <a:rPr lang="en-US" sz="1600" dirty="0"/>
              <a:t>(DRB1*13-DQB1*06-DQA1*01</a:t>
            </a:r>
            <a:r>
              <a:rPr lang="en-US" sz="1600" dirty="0" smtClean="0"/>
              <a:t>) </a:t>
            </a:r>
            <a:r>
              <a:rPr lang="en-US" sz="1800" dirty="0" smtClean="0">
                <a:solidFill>
                  <a:srgbClr val="009140"/>
                </a:solidFill>
                <a:latin typeface="Lora"/>
              </a:rPr>
              <a:t>(</a:t>
            </a:r>
            <a:r>
              <a:rPr lang="en-US" sz="1800" dirty="0">
                <a:solidFill>
                  <a:srgbClr val="009140"/>
                </a:solidFill>
                <a:latin typeface="Lora"/>
              </a:rPr>
              <a:t>less likely to get the disease) 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schemeClr val="tx1"/>
                </a:solidFill>
                <a:latin typeface="Lora"/>
                <a:ea typeface="Lora" charset="0"/>
                <a:cs typeface="Lora" charset="0"/>
              </a:rPr>
              <a:t>There will be symptoms of hypothyroidism.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schemeClr val="tx1"/>
                </a:solidFill>
                <a:latin typeface="Lora"/>
                <a:ea typeface="Lora" charset="0"/>
                <a:cs typeface="Lora" charset="0"/>
              </a:rPr>
              <a:t>Individuals produce auto-antibodies and sensitized TH1 cells specific</a:t>
            </a:r>
          </a:p>
          <a:p>
            <a:r>
              <a:rPr lang="en-US" sz="2200" kern="1200" dirty="0">
                <a:solidFill>
                  <a:schemeClr val="tx1"/>
                </a:solidFill>
                <a:latin typeface="Lora"/>
                <a:ea typeface="Lora" charset="0"/>
                <a:cs typeface="Lora" charset="0"/>
              </a:rPr>
              <a:t> for thyroid </a:t>
            </a:r>
            <a:r>
              <a:rPr lang="en-US" sz="2200" kern="1200" dirty="0" smtClean="0">
                <a:solidFill>
                  <a:schemeClr val="tx1"/>
                </a:solidFill>
                <a:latin typeface="Lora"/>
                <a:ea typeface="Lora" charset="0"/>
                <a:cs typeface="Lora" charset="0"/>
              </a:rPr>
              <a:t>antigens </a:t>
            </a:r>
            <a:r>
              <a:rPr lang="en-US" sz="1600" kern="1200" dirty="0">
                <a:solidFill>
                  <a:srgbClr val="009140"/>
                </a:solidFill>
                <a:latin typeface="Lora"/>
                <a:ea typeface="Lora" charset="0"/>
                <a:cs typeface="Lora" charset="0"/>
              </a:rPr>
              <a:t>(</a:t>
            </a:r>
            <a:r>
              <a:rPr lang="en-US" sz="1600" kern="1200" dirty="0">
                <a:solidFill>
                  <a:srgbClr val="009140"/>
                </a:solidFill>
                <a:latin typeface="Lora"/>
                <a:ea typeface="Lora" charset="0"/>
                <a:cs typeface="Lora" charset="0"/>
              </a:rPr>
              <a:t>Both Antibody mediated cellular mediated at the same </a:t>
            </a:r>
            <a:r>
              <a:rPr lang="en-US" sz="1600" kern="1200" dirty="0" smtClean="0">
                <a:solidFill>
                  <a:srgbClr val="009140"/>
                </a:solidFill>
                <a:latin typeface="Lora"/>
                <a:ea typeface="Lora" charset="0"/>
                <a:cs typeface="Lora" charset="0"/>
              </a:rPr>
              <a:t>time</a:t>
            </a:r>
            <a:r>
              <a:rPr lang="en-US" sz="1600" dirty="0" smtClean="0">
                <a:solidFill>
                  <a:srgbClr val="009140"/>
                </a:solidFill>
              </a:rPr>
              <a:t>)</a:t>
            </a:r>
            <a:r>
              <a:rPr lang="en-US" sz="1800" b="1" dirty="0"/>
              <a:t>:</a:t>
            </a:r>
          </a:p>
          <a:p>
            <a:r>
              <a:rPr lang="en-US" sz="2200" kern="1200" dirty="0" smtClean="0">
                <a:solidFill>
                  <a:srgbClr val="FF0000"/>
                </a:solidFill>
                <a:latin typeface="Lora"/>
                <a:ea typeface="Lora" charset="0"/>
                <a:cs typeface="Lora" charset="0"/>
              </a:rPr>
              <a:t>Anti-thyroid peroxidase </a:t>
            </a:r>
            <a:r>
              <a:rPr lang="en-US" sz="2200" kern="1200" dirty="0" smtClean="0">
                <a:solidFill>
                  <a:schemeClr val="tx1"/>
                </a:solidFill>
                <a:latin typeface="Lora"/>
                <a:ea typeface="Lora" charset="0"/>
                <a:cs typeface="Lora" charset="0"/>
              </a:rPr>
              <a:t>and </a:t>
            </a:r>
            <a:r>
              <a:rPr lang="en-US" sz="2200" kern="1200" dirty="0" smtClean="0">
                <a:solidFill>
                  <a:srgbClr val="FF0000"/>
                </a:solidFill>
                <a:latin typeface="Lora"/>
                <a:ea typeface="Lora" charset="0"/>
                <a:cs typeface="Lora" charset="0"/>
              </a:rPr>
              <a:t>anti-thyroglobulin antibodies</a:t>
            </a:r>
            <a:r>
              <a:rPr lang="en-US" sz="2200" kern="1200" dirty="0" smtClean="0">
                <a:solidFill>
                  <a:schemeClr val="tx1"/>
                </a:solidFill>
                <a:latin typeface="Lora"/>
                <a:ea typeface="Lora" charset="0"/>
                <a:cs typeface="Lora" charset="0"/>
              </a:rPr>
              <a:t>.</a:t>
            </a:r>
          </a:p>
          <a:p>
            <a:pPr lvl="0"/>
            <a:endParaRPr lang="en-US" sz="1600" kern="1200" dirty="0">
              <a:solidFill>
                <a:schemeClr val="tx1"/>
              </a:solidFill>
              <a:latin typeface="Lora"/>
              <a:ea typeface="Lora" charset="0"/>
              <a:cs typeface="Lora" charset="0"/>
            </a:endParaRPr>
          </a:p>
          <a:p>
            <a:pPr lvl="0"/>
            <a:endParaRPr lang="en-US" sz="2800" kern="1200" dirty="0">
              <a:solidFill>
                <a:schemeClr val="tx1"/>
              </a:solidFill>
              <a:latin typeface="Lora"/>
              <a:ea typeface="Lora" charset="0"/>
              <a:cs typeface="Lora" charset="0"/>
            </a:endParaRPr>
          </a:p>
          <a:p>
            <a:r>
              <a:rPr lang="en-US" sz="2800" b="1" kern="1200" dirty="0">
                <a:solidFill>
                  <a:srgbClr val="0097A7"/>
                </a:solidFill>
                <a:latin typeface="Lora"/>
                <a:ea typeface="Lora" charset="0"/>
                <a:cs typeface="Lora" charset="0"/>
              </a:rPr>
              <a:t>The DTH (Delayed Type (IV) Hypersensitivity) response is characterized by:</a:t>
            </a:r>
          </a:p>
          <a:p>
            <a:endParaRPr lang="en-US" sz="1600" dirty="0">
              <a:latin typeface="Lora"/>
            </a:endParaRPr>
          </a:p>
          <a:p>
            <a:r>
              <a:rPr lang="en-US" sz="2400" dirty="0">
                <a:latin typeface="Lora"/>
              </a:rPr>
              <a:t>An intense infiltration of the thyroid gland by </a:t>
            </a:r>
            <a:r>
              <a:rPr lang="en-US" sz="2400" dirty="0">
                <a:solidFill>
                  <a:srgbClr val="FF0000"/>
                </a:solidFill>
                <a:latin typeface="Lora"/>
              </a:rPr>
              <a:t>lymphocytes</a:t>
            </a:r>
            <a:r>
              <a:rPr lang="en-US" sz="2400" dirty="0">
                <a:latin typeface="Lora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Lora"/>
              </a:rPr>
              <a:t>macrophages</a:t>
            </a:r>
            <a:r>
              <a:rPr lang="en-US" sz="2400" dirty="0">
                <a:latin typeface="Lora"/>
              </a:rPr>
              <a:t>, and </a:t>
            </a:r>
            <a:r>
              <a:rPr lang="en-US" sz="2400" dirty="0">
                <a:solidFill>
                  <a:srgbClr val="FF0000"/>
                </a:solidFill>
                <a:latin typeface="Lora"/>
              </a:rPr>
              <a:t>plasma cells</a:t>
            </a:r>
            <a:r>
              <a:rPr lang="en-US" sz="2400" dirty="0">
                <a:latin typeface="Lora"/>
              </a:rPr>
              <a:t>, which form lymphocytic follicles and germinal centers.</a:t>
            </a:r>
          </a:p>
          <a:p>
            <a:endParaRPr lang="en-US" b="1" kern="1200" dirty="0">
              <a:solidFill>
                <a:srgbClr val="0097A7"/>
              </a:solidFill>
              <a:latin typeface="Lora"/>
              <a:ea typeface="Lora" charset="0"/>
              <a:cs typeface="Lora" charset="0"/>
            </a:endParaRPr>
          </a:p>
          <a:p>
            <a:pPr lvl="0"/>
            <a:r>
              <a:rPr lang="en-US" sz="2800" b="1" kern="1200" dirty="0">
                <a:solidFill>
                  <a:srgbClr val="0097A7"/>
                </a:solidFill>
                <a:latin typeface="Lora"/>
                <a:ea typeface="Lora" charset="0"/>
                <a:cs typeface="Lora" charset="0"/>
              </a:rPr>
              <a:t>The ensuing inflammatory response causes: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ora"/>
              </a:rPr>
              <a:t>A </a:t>
            </a:r>
            <a:r>
              <a:rPr lang="en-US" sz="2400" dirty="0">
                <a:solidFill>
                  <a:srgbClr val="FF0000"/>
                </a:solidFill>
                <a:latin typeface="Lora"/>
              </a:rPr>
              <a:t>goiter</a:t>
            </a:r>
            <a:r>
              <a:rPr lang="en-US" sz="2400" dirty="0">
                <a:latin typeface="Lora"/>
              </a:rPr>
              <a:t> or </a:t>
            </a:r>
            <a:r>
              <a:rPr lang="en-US" sz="2400" dirty="0">
                <a:solidFill>
                  <a:srgbClr val="FF0000"/>
                </a:solidFill>
                <a:latin typeface="Lora"/>
              </a:rPr>
              <a:t>visible enlargement </a:t>
            </a:r>
            <a:r>
              <a:rPr lang="en-US" sz="2400" dirty="0">
                <a:latin typeface="Lora"/>
              </a:rPr>
              <a:t>of the thyroid gland. </a:t>
            </a:r>
            <a:r>
              <a:rPr lang="en-US" sz="2400" dirty="0">
                <a:solidFill>
                  <a:schemeClr val="tx1"/>
                </a:solidFill>
                <a:latin typeface="Lora"/>
              </a:rPr>
              <a:t>(a physiological response to hypothyroidism)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Lora"/>
              </a:rPr>
              <a:t> </a:t>
            </a:r>
            <a:r>
              <a:rPr lang="en-US" sz="2400" dirty="0">
                <a:latin typeface="Lora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Lora"/>
                <a:ea typeface="Lora" charset="0"/>
                <a:cs typeface="Lora" charset="0"/>
              </a:rPr>
              <a:t>Formation of antibodies to thyroid proteins (</a:t>
            </a:r>
            <a:r>
              <a:rPr lang="en-US" sz="2400" kern="1200" dirty="0">
                <a:solidFill>
                  <a:srgbClr val="FF0000"/>
                </a:solidFill>
                <a:latin typeface="Lora"/>
                <a:ea typeface="Lora" charset="0"/>
                <a:cs typeface="Lora" charset="0"/>
              </a:rPr>
              <a:t>thyroid peroxidase </a:t>
            </a:r>
            <a:r>
              <a:rPr lang="en-US" sz="2400" kern="1200" dirty="0">
                <a:solidFill>
                  <a:schemeClr val="tx1"/>
                </a:solidFill>
                <a:latin typeface="Lora"/>
                <a:ea typeface="Lora" charset="0"/>
                <a:cs typeface="Lora" charset="0"/>
              </a:rPr>
              <a:t>and </a:t>
            </a:r>
            <a:r>
              <a:rPr lang="en-US" sz="2400" kern="1200" dirty="0">
                <a:solidFill>
                  <a:srgbClr val="FF0000"/>
                </a:solidFill>
                <a:latin typeface="Lora"/>
                <a:ea typeface="Lora" charset="0"/>
                <a:cs typeface="Lora" charset="0"/>
              </a:rPr>
              <a:t>thyroglobulin</a:t>
            </a:r>
            <a:r>
              <a:rPr lang="en-US" sz="2400" kern="1200" dirty="0">
                <a:solidFill>
                  <a:schemeClr val="tx1"/>
                </a:solidFill>
                <a:latin typeface="Lora"/>
                <a:ea typeface="Lora" charset="0"/>
                <a:cs typeface="Lora" charset="0"/>
              </a:rPr>
              <a:t>) both of </a:t>
            </a:r>
            <a:r>
              <a:rPr lang="en-US" sz="2400" kern="1200" dirty="0">
                <a:solidFill>
                  <a:srgbClr val="FF0000"/>
                </a:solidFill>
                <a:latin typeface="Lora"/>
                <a:ea typeface="Lora" charset="0"/>
                <a:cs typeface="Lora" charset="0"/>
              </a:rPr>
              <a:t>which are involved in the uptake of iodine</a:t>
            </a:r>
            <a:r>
              <a:rPr lang="en-US" sz="2400" kern="1200" dirty="0" smtClean="0">
                <a:solidFill>
                  <a:srgbClr val="FF0000"/>
                </a:solidFill>
                <a:latin typeface="Lora"/>
                <a:ea typeface="Lora" charset="0"/>
                <a:cs typeface="Lora" charset="0"/>
              </a:rPr>
              <a:t>.</a:t>
            </a:r>
            <a:endParaRPr lang="en-US" sz="2400" kern="1200" dirty="0">
              <a:solidFill>
                <a:srgbClr val="FF0000"/>
              </a:solidFill>
              <a:latin typeface="Lora"/>
              <a:ea typeface="Lora" charset="0"/>
              <a:cs typeface="Lora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="" xmlns:a16="http://schemas.microsoft.com/office/drawing/2014/main" id="{67E09607-82E4-4208-AE9F-49DF7BD1F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3610188"/>
              </p:ext>
            </p:extLst>
          </p:nvPr>
        </p:nvGraphicFramePr>
        <p:xfrm>
          <a:off x="10111136" y="5392221"/>
          <a:ext cx="4290664" cy="2628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="" xmlns:a16="http://schemas.microsoft.com/office/drawing/2014/main" id="{C1B5DB25-51BD-4428-8803-6FC9570AF2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1308919"/>
              </p:ext>
            </p:extLst>
          </p:nvPr>
        </p:nvGraphicFramePr>
        <p:xfrm>
          <a:off x="1113247" y="981355"/>
          <a:ext cx="13206064" cy="3494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3F00137-D9BB-4152-BF91-A80DC3256DAA}"/>
              </a:ext>
            </a:extLst>
          </p:cNvPr>
          <p:cNvSpPr txBox="1"/>
          <p:nvPr/>
        </p:nvSpPr>
        <p:spPr>
          <a:xfrm>
            <a:off x="1611187" y="271563"/>
            <a:ext cx="1143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kern="1200" dirty="0" smtClean="0">
                <a:solidFill>
                  <a:srgbClr val="0097A7"/>
                </a:solidFill>
                <a:latin typeface="Lora"/>
              </a:rPr>
              <a:t>1) Thyroid </a:t>
            </a:r>
            <a:r>
              <a:rPr lang="en-US" sz="4000" b="1" kern="1200" dirty="0">
                <a:solidFill>
                  <a:srgbClr val="0097A7"/>
                </a:solidFill>
                <a:latin typeface="Lora"/>
              </a:rPr>
              <a:t>autoimmunity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7A7CFA6-04BC-4D1D-A12C-1A1D9E025A8C}"/>
              </a:ext>
            </a:extLst>
          </p:cNvPr>
          <p:cNvSpPr txBox="1"/>
          <p:nvPr/>
        </p:nvSpPr>
        <p:spPr>
          <a:xfrm>
            <a:off x="1252908" y="18747928"/>
            <a:ext cx="1242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Lora"/>
              </a:rPr>
              <a:t>*We highly recommend you to watch the videos next to hashimoto’s, graves’, type I DM and Addison’s</a:t>
            </a:r>
          </a:p>
        </p:txBody>
      </p:sp>
      <p:pic>
        <p:nvPicPr>
          <p:cNvPr id="11" name="Shape 99">
            <a:hlinkClick r:id="rId23"/>
            <a:extLst>
              <a:ext uri="{FF2B5EF4-FFF2-40B4-BE49-F238E27FC236}">
                <a16:creationId xmlns="" xmlns:a16="http://schemas.microsoft.com/office/drawing/2014/main" id="{AB8D238B-04CF-41D6-AF3C-B4707A32F906}"/>
              </a:ext>
            </a:extLst>
          </p:cNvPr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8372533" y="8020343"/>
            <a:ext cx="1184310" cy="8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73226" y="1488205"/>
            <a:ext cx="5062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140"/>
                </a:solidFill>
              </a:rPr>
              <a:t>Autoimmunity is strongly associated with hypersensitivity type</a:t>
            </a:r>
            <a:r>
              <a:rPr lang="en-US" dirty="0">
                <a:solidFill>
                  <a:srgbClr val="009140"/>
                </a:solidFill>
              </a:rPr>
              <a:t/>
            </a:r>
            <a:br>
              <a:rPr lang="en-US" dirty="0">
                <a:solidFill>
                  <a:srgbClr val="009140"/>
                </a:solidFill>
              </a:rPr>
            </a:br>
            <a:r>
              <a:rPr lang="en-US" dirty="0">
                <a:solidFill>
                  <a:srgbClr val="009140"/>
                </a:solidFill>
              </a:rPr>
              <a:t>Tissue damage = 2 (cellular antigen) ,3 (soluble antigen)</a:t>
            </a:r>
            <a:endParaRPr lang="en-US" dirty="0">
              <a:solidFill>
                <a:srgbClr val="00914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226" y="2321051"/>
            <a:ext cx="5019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140"/>
                </a:solidFill>
              </a:rPr>
              <a:t>Why are females more susceptible to autoimmune diseases?</a:t>
            </a:r>
            <a:r>
              <a:rPr lang="en-US" dirty="0">
                <a:solidFill>
                  <a:srgbClr val="009140"/>
                </a:solidFill>
              </a:rPr>
              <a:t/>
            </a:r>
            <a:br>
              <a:rPr lang="en-US" dirty="0">
                <a:solidFill>
                  <a:srgbClr val="009140"/>
                </a:solidFill>
              </a:rPr>
            </a:br>
            <a:r>
              <a:rPr lang="en-US" dirty="0">
                <a:solidFill>
                  <a:srgbClr val="009140"/>
                </a:solidFill>
              </a:rPr>
              <a:t>Hormones and genetics .</a:t>
            </a:r>
            <a:endParaRPr lang="en-US" dirty="0">
              <a:solidFill>
                <a:srgbClr val="00914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6700" y="7162800"/>
            <a:ext cx="2224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*Subtypes are not important </a:t>
            </a:r>
            <a:endParaRPr lang="en-US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6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77680" y="2057400"/>
            <a:ext cx="12805927" cy="15392400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en-US" altLang="en-US" sz="2400" dirty="0">
              <a:solidFill>
                <a:schemeClr val="tx1"/>
              </a:solidFill>
              <a:latin typeface="Lora"/>
            </a:endParaRPr>
          </a:p>
          <a:p>
            <a:pPr>
              <a:spcAft>
                <a:spcPts val="0"/>
              </a:spcAft>
            </a:pPr>
            <a:endParaRPr lang="en-US" altLang="en-US" sz="2400" dirty="0">
              <a:solidFill>
                <a:schemeClr val="tx1"/>
              </a:solidFill>
              <a:latin typeface="Lora"/>
            </a:endParaRPr>
          </a:p>
          <a:p>
            <a:pPr>
              <a:spcAft>
                <a:spcPts val="0"/>
              </a:spcAft>
            </a:pPr>
            <a:endParaRPr lang="en-US" altLang="en-US" sz="2400" dirty="0">
              <a:solidFill>
                <a:schemeClr val="tx1"/>
              </a:solidFill>
              <a:latin typeface="Lora"/>
            </a:endParaRPr>
          </a:p>
          <a:p>
            <a:pPr>
              <a:spcAft>
                <a:spcPts val="0"/>
              </a:spcAft>
            </a:pPr>
            <a:endParaRPr lang="en-US" altLang="en-US" sz="2400" dirty="0">
              <a:solidFill>
                <a:schemeClr val="tx1"/>
              </a:solidFill>
              <a:latin typeface="Lora"/>
            </a:endParaRPr>
          </a:p>
          <a:p>
            <a:pPr>
              <a:spcAft>
                <a:spcPts val="0"/>
              </a:spcAft>
            </a:pPr>
            <a:endParaRPr lang="en-US" altLang="en-US" sz="2400" dirty="0">
              <a:solidFill>
                <a:schemeClr val="tx1"/>
              </a:solidFill>
              <a:latin typeface="Lora"/>
            </a:endParaRPr>
          </a:p>
          <a:p>
            <a:pPr>
              <a:spcAft>
                <a:spcPts val="0"/>
              </a:spcAft>
            </a:pPr>
            <a:endParaRPr lang="en-US" altLang="en-US" sz="2400" dirty="0">
              <a:solidFill>
                <a:schemeClr val="tx1"/>
              </a:solidFill>
              <a:latin typeface="Lora"/>
            </a:endParaRPr>
          </a:p>
          <a:p>
            <a:pPr>
              <a:spcAft>
                <a:spcPts val="0"/>
              </a:spcAft>
            </a:pPr>
            <a:endParaRPr lang="en-US" altLang="en-US" sz="2400" dirty="0">
              <a:solidFill>
                <a:schemeClr val="tx1"/>
              </a:solidFill>
              <a:latin typeface="Lora"/>
            </a:endParaRPr>
          </a:p>
          <a:p>
            <a:pPr>
              <a:spcAft>
                <a:spcPts val="0"/>
              </a:spcAft>
            </a:pPr>
            <a:endParaRPr lang="en-US" altLang="en-US" sz="2400" dirty="0">
              <a:solidFill>
                <a:schemeClr val="tx1"/>
              </a:solidFill>
              <a:latin typeface="Lora"/>
            </a:endParaRPr>
          </a:p>
          <a:p>
            <a:pPr>
              <a:spcAft>
                <a:spcPts val="0"/>
              </a:spcAft>
            </a:pPr>
            <a:endParaRPr lang="en-US" altLang="en-US" sz="2400" dirty="0">
              <a:solidFill>
                <a:schemeClr val="tx1"/>
              </a:solidFill>
              <a:latin typeface="Lora"/>
            </a:endParaRPr>
          </a:p>
          <a:p>
            <a:pPr>
              <a:spcAft>
                <a:spcPts val="0"/>
              </a:spcAft>
            </a:pPr>
            <a:endParaRPr lang="en-US" altLang="en-US" sz="2400" dirty="0">
              <a:solidFill>
                <a:schemeClr val="tx1"/>
              </a:solidFill>
              <a:latin typeface="Lora"/>
            </a:endParaRPr>
          </a:p>
          <a:p>
            <a:pPr>
              <a:spcAft>
                <a:spcPts val="0"/>
              </a:spcAft>
            </a:pPr>
            <a:endParaRPr lang="en-US" altLang="en-US" sz="2400" dirty="0">
              <a:solidFill>
                <a:schemeClr val="tx1"/>
              </a:solidFill>
              <a:latin typeface="Lora"/>
            </a:endParaRPr>
          </a:p>
          <a:p>
            <a:pPr>
              <a:spcAft>
                <a:spcPts val="0"/>
              </a:spcAft>
            </a:pPr>
            <a:endParaRPr lang="en-US" altLang="en-US" sz="2400" dirty="0">
              <a:solidFill>
                <a:schemeClr val="tx1"/>
              </a:solidFill>
              <a:latin typeface="Lora"/>
            </a:endParaRPr>
          </a:p>
          <a:p>
            <a:pPr>
              <a:spcAft>
                <a:spcPts val="0"/>
              </a:spcAft>
            </a:pPr>
            <a:endParaRPr lang="en-US" altLang="en-US" sz="2400" dirty="0">
              <a:solidFill>
                <a:schemeClr val="tx1"/>
              </a:solidFill>
              <a:latin typeface="Lora"/>
            </a:endParaRPr>
          </a:p>
          <a:p>
            <a:pPr>
              <a:spcAft>
                <a:spcPts val="0"/>
              </a:spcAft>
            </a:pPr>
            <a:endParaRPr lang="en-US" altLang="en-US" sz="2400" dirty="0">
              <a:solidFill>
                <a:schemeClr val="tx1"/>
              </a:solidFill>
              <a:latin typeface="Lora"/>
            </a:endParaRPr>
          </a:p>
          <a:p>
            <a:pPr>
              <a:spcAft>
                <a:spcPts val="0"/>
              </a:spcAft>
            </a:pPr>
            <a:endParaRPr lang="en-US" altLang="en-US" sz="2400" dirty="0">
              <a:solidFill>
                <a:schemeClr val="tx1"/>
              </a:solidFill>
              <a:latin typeface="Lora"/>
            </a:endParaRPr>
          </a:p>
          <a:p>
            <a:pPr>
              <a:spcAft>
                <a:spcPts val="0"/>
              </a:spcAft>
            </a:pPr>
            <a:endParaRPr lang="en-US" altLang="en-US" sz="2400" dirty="0">
              <a:solidFill>
                <a:schemeClr val="tx1"/>
              </a:solidFill>
              <a:latin typeface="Lora"/>
            </a:endParaRPr>
          </a:p>
          <a:p>
            <a:pPr>
              <a:spcAft>
                <a:spcPts val="0"/>
              </a:spcAft>
            </a:pPr>
            <a:endParaRPr lang="en-US" altLang="en-US" sz="2400" dirty="0">
              <a:solidFill>
                <a:schemeClr val="tx1"/>
              </a:solidFill>
              <a:latin typeface="Lora"/>
            </a:endParaRPr>
          </a:p>
          <a:p>
            <a:pPr>
              <a:spcAft>
                <a:spcPts val="0"/>
              </a:spcAft>
            </a:pPr>
            <a:endParaRPr lang="en-US" altLang="en-US" sz="2400" dirty="0">
              <a:solidFill>
                <a:schemeClr val="tx1"/>
              </a:solidFill>
              <a:latin typeface="Lora"/>
            </a:endParaRPr>
          </a:p>
          <a:p>
            <a:pPr>
              <a:spcAft>
                <a:spcPts val="0"/>
              </a:spcAft>
            </a:pPr>
            <a:endParaRPr lang="en-US" altLang="en-US" sz="2400" dirty="0">
              <a:solidFill>
                <a:schemeClr val="tx1"/>
              </a:solidFill>
              <a:latin typeface="Lora"/>
            </a:endParaRPr>
          </a:p>
          <a:p>
            <a:pPr>
              <a:spcAft>
                <a:spcPts val="0"/>
              </a:spcAft>
            </a:pPr>
            <a:endParaRPr lang="en-US" altLang="en-US" sz="2400" b="1" dirty="0">
              <a:solidFill>
                <a:schemeClr val="accent5">
                  <a:lumMod val="75000"/>
                </a:schemeClr>
              </a:solidFill>
              <a:latin typeface="Lora"/>
            </a:endParaRPr>
          </a:p>
          <a:p>
            <a:pPr>
              <a:spcAft>
                <a:spcPts val="0"/>
              </a:spcAft>
            </a:pPr>
            <a:endParaRPr lang="en-US" altLang="en-US" sz="2400" b="1" dirty="0">
              <a:solidFill>
                <a:schemeClr val="accent5">
                  <a:lumMod val="75000"/>
                </a:schemeClr>
              </a:solidFill>
              <a:latin typeface="Lora"/>
            </a:endParaRPr>
          </a:p>
          <a:p>
            <a:pPr>
              <a:spcAft>
                <a:spcPts val="0"/>
              </a:spcAft>
            </a:pPr>
            <a:endParaRPr lang="en-US" altLang="en-US" sz="2400" b="1" dirty="0">
              <a:solidFill>
                <a:schemeClr val="accent5">
                  <a:lumMod val="75000"/>
                </a:schemeClr>
              </a:solidFill>
              <a:latin typeface="Lora"/>
            </a:endParaRPr>
          </a:p>
          <a:p>
            <a:pPr>
              <a:spcAft>
                <a:spcPts val="0"/>
              </a:spcAft>
            </a:pPr>
            <a:endParaRPr lang="en-US" altLang="en-US" sz="2400" b="1" dirty="0">
              <a:solidFill>
                <a:schemeClr val="accent5">
                  <a:lumMod val="75000"/>
                </a:schemeClr>
              </a:solidFill>
              <a:latin typeface="Lora"/>
            </a:endParaRPr>
          </a:p>
          <a:p>
            <a:pPr>
              <a:spcAft>
                <a:spcPts val="0"/>
              </a:spcAft>
            </a:pPr>
            <a:endParaRPr lang="en-US" altLang="en-US" sz="2400" b="1" dirty="0">
              <a:solidFill>
                <a:schemeClr val="accent5">
                  <a:lumMod val="75000"/>
                </a:schemeClr>
              </a:solidFill>
              <a:latin typeface="Lora"/>
            </a:endParaRPr>
          </a:p>
          <a:p>
            <a:pPr>
              <a:spcAft>
                <a:spcPts val="0"/>
              </a:spcAft>
            </a:pPr>
            <a:endParaRPr lang="en-US" altLang="en-US" sz="2400" b="1" dirty="0">
              <a:solidFill>
                <a:schemeClr val="accent5">
                  <a:lumMod val="75000"/>
                </a:schemeClr>
              </a:solidFill>
              <a:latin typeface="Lora"/>
            </a:endParaRPr>
          </a:p>
          <a:p>
            <a:pPr>
              <a:spcAft>
                <a:spcPts val="0"/>
              </a:spcAft>
            </a:pPr>
            <a:endParaRPr lang="en-US" altLang="en-US" sz="2400" b="1" dirty="0">
              <a:solidFill>
                <a:schemeClr val="accent5">
                  <a:lumMod val="75000"/>
                </a:schemeClr>
              </a:solidFill>
              <a:latin typeface="Lora"/>
            </a:endParaRPr>
          </a:p>
          <a:p>
            <a:pPr>
              <a:spcAft>
                <a:spcPts val="0"/>
              </a:spcAft>
            </a:pPr>
            <a:endParaRPr lang="en-US" altLang="en-US" sz="2400" b="1" dirty="0">
              <a:solidFill>
                <a:schemeClr val="accent5">
                  <a:lumMod val="75000"/>
                </a:schemeClr>
              </a:solidFill>
              <a:latin typeface="Lora"/>
            </a:endParaRPr>
          </a:p>
          <a:p>
            <a:pPr>
              <a:spcAft>
                <a:spcPts val="0"/>
              </a:spcAft>
            </a:pPr>
            <a:endParaRPr lang="en-US" altLang="en-US" sz="2400" b="1" dirty="0">
              <a:solidFill>
                <a:schemeClr val="accent5">
                  <a:lumMod val="75000"/>
                </a:schemeClr>
              </a:solidFill>
              <a:latin typeface="Lora"/>
            </a:endParaRPr>
          </a:p>
          <a:p>
            <a:pPr>
              <a:spcAft>
                <a:spcPts val="0"/>
              </a:spcAft>
            </a:pPr>
            <a:endParaRPr lang="en-US" altLang="en-US" sz="2400" b="1" dirty="0">
              <a:solidFill>
                <a:schemeClr val="accent5">
                  <a:lumMod val="75000"/>
                </a:schemeClr>
              </a:solidFill>
              <a:latin typeface="Lora"/>
            </a:endParaRPr>
          </a:p>
          <a:p>
            <a:pPr>
              <a:spcAft>
                <a:spcPts val="0"/>
              </a:spcAft>
            </a:pPr>
            <a:r>
              <a:rPr lang="en-US" altLang="en-US" sz="2800" b="1" dirty="0">
                <a:solidFill>
                  <a:schemeClr val="accent5"/>
                </a:solidFill>
                <a:latin typeface="Lora"/>
              </a:rPr>
              <a:t>Clinical Features of Graves’ disease</a:t>
            </a:r>
            <a:r>
              <a:rPr lang="en-US" altLang="en-US" sz="2400" b="1" dirty="0">
                <a:solidFill>
                  <a:schemeClr val="accent5"/>
                </a:solidFill>
                <a:latin typeface="Lora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US" altLang="en-US" sz="2400" dirty="0">
                <a:solidFill>
                  <a:schemeClr val="tx1"/>
                </a:solidFill>
                <a:latin typeface="Lora"/>
              </a:rPr>
              <a:t>• Agitation, sleep disturbance. </a:t>
            </a:r>
          </a:p>
          <a:p>
            <a:pPr>
              <a:spcAft>
                <a:spcPts val="0"/>
              </a:spcAft>
            </a:pPr>
            <a:r>
              <a:rPr lang="en-US" altLang="en-US" sz="2400" dirty="0">
                <a:solidFill>
                  <a:schemeClr val="tx1"/>
                </a:solidFill>
                <a:latin typeface="Lora"/>
              </a:rPr>
              <a:t>• Sweating, palpitations.</a:t>
            </a:r>
          </a:p>
          <a:p>
            <a:pPr>
              <a:spcAft>
                <a:spcPts val="0"/>
              </a:spcAft>
            </a:pPr>
            <a:r>
              <a:rPr lang="en-US" altLang="en-US" sz="2400" dirty="0">
                <a:solidFill>
                  <a:schemeClr val="tx1"/>
                </a:solidFill>
                <a:latin typeface="Lora"/>
              </a:rPr>
              <a:t>• Muscle weakness.</a:t>
            </a:r>
          </a:p>
          <a:p>
            <a:pPr>
              <a:spcAft>
                <a:spcPts val="0"/>
              </a:spcAft>
            </a:pPr>
            <a:r>
              <a:rPr lang="en-US" altLang="en-US" sz="2400" dirty="0">
                <a:solidFill>
                  <a:schemeClr val="tx1"/>
                </a:solidFill>
                <a:latin typeface="Lora"/>
              </a:rPr>
              <a:t>• Weight loss despite increased appetite.</a:t>
            </a:r>
          </a:p>
          <a:p>
            <a:pPr>
              <a:spcAft>
                <a:spcPts val="0"/>
              </a:spcAft>
            </a:pPr>
            <a:r>
              <a:rPr lang="en-US" altLang="en-US" sz="2400" dirty="0">
                <a:solidFill>
                  <a:schemeClr val="tx1"/>
                </a:solidFill>
                <a:latin typeface="Lora"/>
              </a:rPr>
              <a:t>• Goiter.</a:t>
            </a:r>
          </a:p>
          <a:p>
            <a:pPr>
              <a:spcAft>
                <a:spcPts val="0"/>
              </a:spcAft>
            </a:pPr>
            <a:r>
              <a:rPr lang="en-US" altLang="en-US" sz="2400" dirty="0">
                <a:solidFill>
                  <a:schemeClr val="tx1"/>
                </a:solidFill>
                <a:latin typeface="Lora"/>
              </a:rPr>
              <a:t>• Tremor.</a:t>
            </a:r>
          </a:p>
          <a:p>
            <a:pPr>
              <a:spcAft>
                <a:spcPts val="0"/>
              </a:spcAft>
            </a:pPr>
            <a:r>
              <a:rPr lang="en-US" altLang="en-US" sz="2400" dirty="0">
                <a:solidFill>
                  <a:schemeClr val="tx1"/>
                </a:solidFill>
                <a:latin typeface="Lora"/>
              </a:rPr>
              <a:t>• Ophthalmopathy*.</a:t>
            </a:r>
          </a:p>
          <a:p>
            <a:pPr>
              <a:spcAft>
                <a:spcPts val="0"/>
              </a:spcAft>
            </a:pP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Lora"/>
              </a:rPr>
              <a:t>*exophthalmos</a:t>
            </a:r>
            <a:endParaRPr lang="en-US" altLang="en-US" sz="2400" dirty="0">
              <a:solidFill>
                <a:schemeClr val="bg1">
                  <a:lumMod val="50000"/>
                </a:schemeClr>
              </a:solidFill>
              <a:latin typeface="Lora"/>
            </a:endParaRPr>
          </a:p>
        </p:txBody>
      </p:sp>
      <p:pic>
        <p:nvPicPr>
          <p:cNvPr id="5" name="Picture 4" descr="6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30581" y="15117999"/>
            <a:ext cx="3798887" cy="27400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7F783C4-6DEB-4B27-90CD-0D454F58D12F}"/>
              </a:ext>
            </a:extLst>
          </p:cNvPr>
          <p:cNvSpPr txBox="1"/>
          <p:nvPr/>
        </p:nvSpPr>
        <p:spPr>
          <a:xfrm>
            <a:off x="1333500" y="457200"/>
            <a:ext cx="12306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kern="1200" dirty="0" smtClean="0">
                <a:solidFill>
                  <a:srgbClr val="0097A7"/>
                </a:solidFill>
                <a:latin typeface="Lora"/>
              </a:rPr>
              <a:t>1) Thyroid </a:t>
            </a:r>
            <a:r>
              <a:rPr lang="en-US" sz="4000" b="1" kern="1200" dirty="0">
                <a:solidFill>
                  <a:srgbClr val="0097A7"/>
                </a:solidFill>
                <a:latin typeface="Lora"/>
              </a:rPr>
              <a:t>autoimmunity </a:t>
            </a:r>
          </a:p>
          <a:p>
            <a:pPr algn="ctr"/>
            <a:endParaRPr lang="en-US" sz="4000" dirty="0">
              <a:latin typeface="Lora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BEC93E38-95A7-46EF-98BC-43BB611EC0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9097654"/>
              </p:ext>
            </p:extLst>
          </p:nvPr>
        </p:nvGraphicFramePr>
        <p:xfrm>
          <a:off x="5314497" y="457200"/>
          <a:ext cx="11717842" cy="11582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6132C2F-E79B-48FF-8550-20E705E5AFD2}"/>
              </a:ext>
            </a:extLst>
          </p:cNvPr>
          <p:cNvSpPr txBox="1"/>
          <p:nvPr/>
        </p:nvSpPr>
        <p:spPr>
          <a:xfrm>
            <a:off x="11173418" y="5014543"/>
            <a:ext cx="2743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en-US" sz="2800" dirty="0">
                <a:solidFill>
                  <a:schemeClr val="bg1"/>
                </a:solidFill>
              </a:rPr>
              <a:t>Associated with HLA class II </a:t>
            </a:r>
            <a:r>
              <a:rPr lang="en-US" altLang="en-US" sz="2800" b="1" u="sng" dirty="0">
                <a:solidFill>
                  <a:schemeClr val="bg1"/>
                </a:solidFill>
              </a:rPr>
              <a:t>Predisposing</a:t>
            </a:r>
            <a:endParaRPr lang="en-US" sz="2800" b="1" u="sng" dirty="0">
              <a:solidFill>
                <a:schemeClr val="bg1"/>
              </a:solidFill>
            </a:endParaRPr>
          </a:p>
          <a:p>
            <a:pPr lvl="0" algn="ctr"/>
            <a:r>
              <a:rPr lang="en-US" altLang="en-US" sz="2800" dirty="0">
                <a:solidFill>
                  <a:schemeClr val="bg1"/>
                </a:solidFill>
              </a:rPr>
              <a:t>effect for </a:t>
            </a:r>
            <a:r>
              <a:rPr lang="en-US" altLang="en-US" sz="2800" b="1" u="sng" dirty="0" smtClean="0">
                <a:solidFill>
                  <a:schemeClr val="bg1"/>
                </a:solidFill>
              </a:rPr>
              <a:t>DR3 </a:t>
            </a:r>
            <a:r>
              <a:rPr lang="en-US" altLang="en-US" sz="1600" dirty="0"/>
              <a:t>(DRB1*03-DQB1*02-DQA1*05) </a:t>
            </a:r>
            <a:endParaRPr lang="en-US" altLang="en-US" sz="1600" dirty="0"/>
          </a:p>
          <a:p>
            <a:pPr algn="ctr"/>
            <a:endParaRPr lang="en-US" sz="2800" dirty="0">
              <a:solidFill>
                <a:schemeClr val="bg1"/>
              </a:solidFill>
              <a:latin typeface="Lor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C0F7FF7-A0C2-4753-89DE-33F9BD1D7032}"/>
              </a:ext>
            </a:extLst>
          </p:cNvPr>
          <p:cNvSpPr txBox="1"/>
          <p:nvPr/>
        </p:nvSpPr>
        <p:spPr>
          <a:xfrm>
            <a:off x="8953500" y="3683032"/>
            <a:ext cx="22199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+mn-lt"/>
              </a:rPr>
              <a:t>B</a:t>
            </a:r>
            <a:r>
              <a:rPr lang="en-US" altLang="en-US" sz="3200" b="1" dirty="0" smtClean="0">
                <a:solidFill>
                  <a:schemeClr val="bg1"/>
                </a:solidFill>
                <a:latin typeface="+mn-lt"/>
              </a:rPr>
              <a:t>) Graves</a:t>
            </a:r>
            <a:r>
              <a:rPr lang="en-US" altLang="en-US" sz="3200" b="1" dirty="0">
                <a:solidFill>
                  <a:schemeClr val="bg1"/>
                </a:solidFill>
                <a:latin typeface="+mn-lt"/>
              </a:rPr>
              <a:t>’ Disease 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="" xmlns:a16="http://schemas.microsoft.com/office/drawing/2014/main" id="{54EE9BB0-0327-4817-806F-FE631CBE5D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7156769"/>
              </p:ext>
            </p:extLst>
          </p:nvPr>
        </p:nvGraphicFramePr>
        <p:xfrm>
          <a:off x="349520" y="1780638"/>
          <a:ext cx="4964977" cy="6753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F9BFB924-FBFF-4708-9304-0DA743D7544E}"/>
              </a:ext>
            </a:extLst>
          </p:cNvPr>
          <p:cNvSpPr/>
          <p:nvPr/>
        </p:nvSpPr>
        <p:spPr>
          <a:xfrm>
            <a:off x="5443" y="9042987"/>
            <a:ext cx="14401800" cy="51857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Lora"/>
              </a:rPr>
              <a:t> In Graves’ disease auto-antibodies bind the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Lora"/>
              </a:rPr>
              <a:t>receptor for TSH and </a:t>
            </a:r>
            <a:r>
              <a:rPr lang="en-US" altLang="en-US" sz="2400" dirty="0">
                <a:solidFill>
                  <a:srgbClr val="FF0000"/>
                </a:solidFill>
                <a:latin typeface="Lora"/>
              </a:rPr>
              <a:t>mimic</a:t>
            </a:r>
            <a:r>
              <a:rPr lang="en-US" altLang="en-US" sz="2400" dirty="0">
                <a:solidFill>
                  <a:schemeClr val="tx1"/>
                </a:solidFill>
                <a:latin typeface="Lora"/>
              </a:rPr>
              <a:t> the normal action 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Lora"/>
              </a:rPr>
              <a:t>of TSH, </a:t>
            </a:r>
            <a:r>
              <a:rPr lang="en-US" altLang="en-US" sz="2400" u="sng" dirty="0">
                <a:solidFill>
                  <a:schemeClr val="tx1"/>
                </a:solidFill>
                <a:latin typeface="Lora"/>
              </a:rPr>
              <a:t>activating</a:t>
            </a:r>
            <a:r>
              <a:rPr lang="en-US" altLang="en-US" sz="2400" dirty="0">
                <a:solidFill>
                  <a:schemeClr val="tx1"/>
                </a:solidFill>
                <a:latin typeface="Lora"/>
              </a:rPr>
              <a:t> adenylate cyclase and resulting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Lora"/>
              </a:rPr>
              <a:t>in production of the thyroid hormones.</a:t>
            </a:r>
            <a:r>
              <a:rPr lang="en-US" altLang="en-US" sz="2400" dirty="0">
                <a:solidFill>
                  <a:srgbClr val="009140"/>
                </a:solidFill>
                <a:latin typeface="Lora"/>
              </a:rPr>
              <a:t>*no –</a:t>
            </a:r>
            <a:r>
              <a:rPr lang="en-US" altLang="en-US" sz="2400" dirty="0" err="1">
                <a:solidFill>
                  <a:srgbClr val="009140"/>
                </a:solidFill>
                <a:latin typeface="Lora"/>
              </a:rPr>
              <a:t>ve</a:t>
            </a:r>
            <a:r>
              <a:rPr lang="en-US" altLang="en-US" sz="2400" dirty="0">
                <a:solidFill>
                  <a:srgbClr val="009140"/>
                </a:solidFill>
                <a:latin typeface="Lora"/>
              </a:rPr>
              <a:t> feedback,</a:t>
            </a:r>
          </a:p>
          <a:p>
            <a:r>
              <a:rPr lang="en-US" altLang="en-US" sz="2400" dirty="0">
                <a:solidFill>
                  <a:srgbClr val="009140"/>
                </a:solidFill>
                <a:latin typeface="Lora"/>
              </a:rPr>
              <a:t>Continuous production</a:t>
            </a:r>
          </a:p>
          <a:p>
            <a:endParaRPr lang="en-US" altLang="en-US" sz="2400" dirty="0">
              <a:solidFill>
                <a:schemeClr val="tx1"/>
              </a:solidFill>
              <a:latin typeface="Lor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Lora"/>
              </a:rPr>
              <a:t>Unlike TSH, the autoantibodies are not regulated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Lora"/>
              </a:rPr>
              <a:t>and consequently they  </a:t>
            </a:r>
            <a:r>
              <a:rPr lang="en-US" altLang="en-US" sz="2400" u="sng" dirty="0">
                <a:solidFill>
                  <a:schemeClr val="tx1"/>
                </a:solidFill>
                <a:latin typeface="Lora"/>
              </a:rPr>
              <a:t>overstimulate</a:t>
            </a:r>
            <a:r>
              <a:rPr lang="en-US" altLang="en-US" sz="2400" dirty="0">
                <a:solidFill>
                  <a:schemeClr val="tx1"/>
                </a:solidFill>
                <a:latin typeface="Lora"/>
              </a:rPr>
              <a:t> the thyroid.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Lora"/>
              </a:rPr>
              <a:t>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Lora"/>
              </a:rPr>
              <a:t>For this reason these auto-antibodies are called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Lora"/>
              </a:rPr>
              <a:t>long-acting thyroid-stimulating (</a:t>
            </a:r>
            <a:r>
              <a:rPr lang="en-US" altLang="en-US" sz="2400" dirty="0">
                <a:solidFill>
                  <a:srgbClr val="FF0000"/>
                </a:solidFill>
                <a:latin typeface="Lora"/>
              </a:rPr>
              <a:t>LATS</a:t>
            </a:r>
            <a:r>
              <a:rPr lang="en-US" altLang="en-US" sz="2400" dirty="0">
                <a:solidFill>
                  <a:schemeClr val="tx1"/>
                </a:solidFill>
                <a:latin typeface="Lora"/>
              </a:rPr>
              <a:t>) antibodies.</a:t>
            </a:r>
          </a:p>
          <a:p>
            <a:endParaRPr lang="en-US" altLang="en-US" sz="2400" dirty="0">
              <a:solidFill>
                <a:schemeClr val="tx1"/>
              </a:solidFill>
              <a:latin typeface="Lora"/>
            </a:endParaRPr>
          </a:p>
          <a:p>
            <a:pPr algn="ctr"/>
            <a:endParaRPr lang="en-US" sz="2400" dirty="0">
              <a:latin typeface="Lora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9D2B67EB-AE73-4E0E-9E9A-0D62ACF89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547" y="9218647"/>
            <a:ext cx="5752117" cy="4834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Shape 99">
            <a:hlinkClick r:id="rId15"/>
            <a:extLst>
              <a:ext uri="{FF2B5EF4-FFF2-40B4-BE49-F238E27FC236}">
                <a16:creationId xmlns="" xmlns:a16="http://schemas.microsoft.com/office/drawing/2014/main" id="{A2016C02-B742-4320-B575-857249D5D8E9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608745" y="13233203"/>
            <a:ext cx="1184310" cy="8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791035" y="7717393"/>
            <a:ext cx="2452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*Subtypes are not important 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5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419100" y="593558"/>
            <a:ext cx="13982700" cy="1689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  <a:latin typeface="Lora"/>
              </a:rPr>
              <a:t>2) Insulin-dependent </a:t>
            </a:r>
            <a:r>
              <a:rPr lang="en-US" sz="4000" b="1" dirty="0">
                <a:solidFill>
                  <a:schemeClr val="accent5"/>
                </a:solidFill>
                <a:latin typeface="Lora"/>
              </a:rPr>
              <a:t>diabetes mellitus (IDDM)</a:t>
            </a:r>
          </a:p>
          <a:p>
            <a:pPr algn="ctr"/>
            <a:endParaRPr lang="en-US" sz="4000" b="1" dirty="0">
              <a:solidFill>
                <a:schemeClr val="accent5">
                  <a:lumMod val="50000"/>
                </a:schemeClr>
              </a:solidFill>
              <a:latin typeface="Lora"/>
            </a:endParaRPr>
          </a:p>
          <a:p>
            <a:pPr algn="ctr"/>
            <a:endParaRPr lang="en-US" sz="4000" b="1" dirty="0">
              <a:solidFill>
                <a:schemeClr val="accent5">
                  <a:lumMod val="50000"/>
                </a:schemeClr>
              </a:solidFill>
              <a:latin typeface="Lor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Lora"/>
              </a:rPr>
              <a:t>IDDM is an example of </a:t>
            </a:r>
            <a:r>
              <a:rPr lang="en-US" sz="2400" dirty="0">
                <a:solidFill>
                  <a:srgbClr val="FF0000"/>
                </a:solidFill>
                <a:latin typeface="Lora"/>
              </a:rPr>
              <a:t>type IV hypersensitivity</a:t>
            </a:r>
            <a:r>
              <a:rPr lang="en-US" sz="2400" dirty="0">
                <a:solidFill>
                  <a:schemeClr val="tx1"/>
                </a:solidFill>
                <a:latin typeface="Lora"/>
              </a:rPr>
              <a:t>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Lora"/>
              </a:rPr>
              <a:t>Autoreactive T-cells invade the pancreatic islets and destroy the insulin-secreting beta cells.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Lora"/>
              </a:rPr>
              <a:t>Macrophages become </a:t>
            </a:r>
            <a:r>
              <a:rPr lang="en-US" sz="2400" dirty="0" smtClean="0">
                <a:solidFill>
                  <a:schemeClr val="tx1"/>
                </a:solidFill>
                <a:latin typeface="Lora"/>
              </a:rPr>
              <a:t>activated </a:t>
            </a:r>
            <a:r>
              <a:rPr lang="en-US" sz="2400" dirty="0" smtClean="0">
                <a:solidFill>
                  <a:srgbClr val="009140"/>
                </a:solidFill>
                <a:latin typeface="Lora"/>
              </a:rPr>
              <a:t>at the site</a:t>
            </a:r>
            <a:r>
              <a:rPr lang="en-US" sz="2400" dirty="0" smtClean="0">
                <a:solidFill>
                  <a:schemeClr val="tx1"/>
                </a:solidFill>
                <a:latin typeface="Lora"/>
              </a:rPr>
              <a:t>. </a:t>
            </a:r>
            <a:r>
              <a:rPr lang="en-US" sz="2400" dirty="0" smtClean="0">
                <a:solidFill>
                  <a:schemeClr val="tx1"/>
                </a:solidFill>
                <a:latin typeface="Lora"/>
              </a:rPr>
              <a:t>This </a:t>
            </a:r>
            <a:r>
              <a:rPr lang="en-US" sz="2400" dirty="0">
                <a:solidFill>
                  <a:schemeClr val="tx1"/>
                </a:solidFill>
                <a:latin typeface="Lora"/>
              </a:rPr>
              <a:t>is frequently referred to as </a:t>
            </a:r>
            <a:r>
              <a:rPr lang="en-US" sz="2400" dirty="0">
                <a:solidFill>
                  <a:srgbClr val="FF0000"/>
                </a:solidFill>
                <a:latin typeface="Lora"/>
              </a:rPr>
              <a:t>insulitis</a:t>
            </a:r>
            <a:r>
              <a:rPr lang="en-US" sz="2400" dirty="0">
                <a:solidFill>
                  <a:schemeClr val="tx1"/>
                </a:solidFill>
                <a:latin typeface="Lora"/>
              </a:rPr>
              <a:t>. </a:t>
            </a:r>
            <a:r>
              <a:rPr lang="en-US" sz="2000" b="1" dirty="0">
                <a:solidFill>
                  <a:schemeClr val="tx1"/>
                </a:solidFill>
                <a:latin typeface="Lora"/>
              </a:rPr>
              <a:t>(</a:t>
            </a:r>
            <a:r>
              <a:rPr lang="en-US" sz="2000" b="1" u="sng" dirty="0">
                <a:solidFill>
                  <a:schemeClr val="tx1"/>
                </a:solidFill>
                <a:latin typeface="Lora"/>
              </a:rPr>
              <a:t>Cell-mediated DTH response</a:t>
            </a:r>
            <a:r>
              <a:rPr lang="en-US" sz="2000" b="1" dirty="0">
                <a:solidFill>
                  <a:schemeClr val="tx1"/>
                </a:solidFill>
                <a:latin typeface="Lora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Lora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Lora"/>
              </a:rPr>
              <a:t>s </a:t>
            </a:r>
            <a:r>
              <a:rPr lang="en-US" sz="2400" dirty="0">
                <a:solidFill>
                  <a:schemeClr val="tx1"/>
                </a:solidFill>
                <a:latin typeface="Lora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Lora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Lora"/>
              </a:rPr>
              <a:t>result: decreased production of insulin and consequently increased level of blood glucose.</a:t>
            </a:r>
          </a:p>
          <a:p>
            <a:endParaRPr lang="en-US" sz="2400" dirty="0">
              <a:solidFill>
                <a:schemeClr val="tx1"/>
              </a:solidFill>
              <a:latin typeface="Lora"/>
            </a:endParaRPr>
          </a:p>
          <a:p>
            <a:r>
              <a:rPr lang="en-US" altLang="en-US" sz="2800" b="1" dirty="0">
                <a:solidFill>
                  <a:schemeClr val="accent5"/>
                </a:solidFill>
                <a:latin typeface="Lora"/>
                <a:cs typeface="Arial" panose="020B0604020202020204" pitchFamily="34" charset="0"/>
              </a:rPr>
              <a:t>Type 1 Diabetes Mellitus: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400" b="1" dirty="0" smtClean="0">
              <a:solidFill>
                <a:schemeClr val="tx1"/>
              </a:solidFill>
              <a:latin typeface="Lora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chemeClr val="tx1"/>
                </a:solidFill>
                <a:latin typeface="Lora"/>
                <a:cs typeface="Arial" panose="020B0604020202020204" pitchFamily="34" charset="0"/>
              </a:rPr>
              <a:t>Pathogenesis</a:t>
            </a:r>
            <a:r>
              <a:rPr lang="en-US" altLang="en-US" sz="2400" dirty="0">
                <a:solidFill>
                  <a:schemeClr val="tx1"/>
                </a:solidFill>
                <a:latin typeface="Lora"/>
                <a:cs typeface="Arial" panose="020B0604020202020204" pitchFamily="34" charset="0"/>
              </a:rPr>
              <a:t>: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Lora"/>
                <a:cs typeface="Arial" panose="020B0604020202020204" pitchFamily="34" charset="0"/>
              </a:rPr>
              <a:t>Three mechanisms are responsible for the islet cell destruction:</a:t>
            </a:r>
          </a:p>
          <a:p>
            <a:pPr marL="457200" indent="-457200">
              <a:buFontTx/>
              <a:buChar char="-"/>
            </a:pPr>
            <a:r>
              <a:rPr lang="en-US" altLang="en-US" sz="2400" dirty="0">
                <a:solidFill>
                  <a:schemeClr val="tx1"/>
                </a:solidFill>
                <a:latin typeface="Lora"/>
                <a:cs typeface="Arial" panose="020B0604020202020204" pitchFamily="34" charset="0"/>
              </a:rPr>
              <a:t>Genetic susceptibility (</a:t>
            </a:r>
            <a:r>
              <a:rPr lang="en-US" altLang="en-US" sz="2400" dirty="0">
                <a:solidFill>
                  <a:srgbClr val="FF0000"/>
                </a:solidFill>
                <a:latin typeface="Lora"/>
                <a:cs typeface="Arial" panose="020B0604020202020204" pitchFamily="34" charset="0"/>
              </a:rPr>
              <a:t>HLA-DQ alleles</a:t>
            </a:r>
            <a:r>
              <a:rPr lang="en-US" altLang="en-US" sz="2400" dirty="0">
                <a:solidFill>
                  <a:schemeClr val="tx1"/>
                </a:solidFill>
                <a:latin typeface="Lora"/>
                <a:cs typeface="Arial" panose="020B0604020202020204" pitchFamily="34" charset="0"/>
              </a:rPr>
              <a:t>).</a:t>
            </a:r>
          </a:p>
          <a:p>
            <a:pPr marL="457200" indent="-457200">
              <a:buFontTx/>
              <a:buChar char="-"/>
            </a:pPr>
            <a:r>
              <a:rPr lang="en-US" altLang="en-US" sz="2400" dirty="0">
                <a:solidFill>
                  <a:schemeClr val="tx1"/>
                </a:solidFill>
                <a:latin typeface="Lora"/>
                <a:cs typeface="Arial" panose="020B0604020202020204" pitchFamily="34" charset="0"/>
              </a:rPr>
              <a:t>Autoimmunity.</a:t>
            </a:r>
          </a:p>
          <a:p>
            <a:pPr marL="457200" indent="-457200">
              <a:buFontTx/>
              <a:buChar char="-"/>
            </a:pPr>
            <a:r>
              <a:rPr lang="en-US" altLang="en-US" sz="2400" dirty="0">
                <a:solidFill>
                  <a:schemeClr val="tx1"/>
                </a:solidFill>
                <a:latin typeface="Lora"/>
                <a:cs typeface="Arial" panose="020B0604020202020204" pitchFamily="34" charset="0"/>
              </a:rPr>
              <a:t>Environmental factors.( Infections: Coxsackie virus* , Echovirus* )</a:t>
            </a:r>
            <a:r>
              <a:rPr lang="en-US" altLang="en-US" sz="1800" dirty="0">
                <a:solidFill>
                  <a:schemeClr val="tx1"/>
                </a:solidFill>
                <a:latin typeface="Lora"/>
                <a:cs typeface="Arial" panose="020B0604020202020204" pitchFamily="34" charset="0"/>
              </a:rPr>
              <a:t>   </a:t>
            </a:r>
            <a:r>
              <a:rPr lang="en-US" altLang="en-US" sz="1800" dirty="0">
                <a:solidFill>
                  <a:srgbClr val="009140"/>
                </a:solidFill>
                <a:latin typeface="Lora"/>
                <a:cs typeface="Arial" panose="020B0604020202020204" pitchFamily="34" charset="0"/>
              </a:rPr>
              <a:t>*under research</a:t>
            </a:r>
            <a:endParaRPr lang="en-US" altLang="en-US" sz="2400" dirty="0">
              <a:solidFill>
                <a:srgbClr val="009140"/>
              </a:solidFill>
              <a:latin typeface="Lora"/>
              <a:cs typeface="Arial" panose="020B0604020202020204" pitchFamily="34" charset="0"/>
            </a:endParaRPr>
          </a:p>
          <a:p>
            <a:pPr algn="ctr"/>
            <a:endParaRPr lang="en-US" altLang="en-US" sz="2800" dirty="0">
              <a:solidFill>
                <a:schemeClr val="tx1"/>
              </a:solidFill>
              <a:latin typeface="Lora"/>
              <a:cs typeface="Arial" panose="020B0604020202020204" pitchFamily="34" charset="0"/>
            </a:endParaRPr>
          </a:p>
          <a:p>
            <a:pPr algn="ctr"/>
            <a:r>
              <a:rPr lang="en-US" altLang="en-US" sz="2400" b="1" dirty="0">
                <a:solidFill>
                  <a:schemeClr val="tx1"/>
                </a:solidFill>
                <a:latin typeface="Lora"/>
                <a:cs typeface="Arial" panose="020B0604020202020204" pitchFamily="34" charset="0"/>
              </a:rPr>
              <a:t>                                                                              Type I insulin- dependent diabetes</a:t>
            </a:r>
          </a:p>
          <a:p>
            <a:endParaRPr lang="en-US" sz="2800" dirty="0">
              <a:solidFill>
                <a:schemeClr val="tx1"/>
              </a:solidFill>
              <a:latin typeface="Lora"/>
            </a:endParaRPr>
          </a:p>
          <a:p>
            <a:endParaRPr lang="en-US" sz="2800" dirty="0">
              <a:solidFill>
                <a:schemeClr val="tx1"/>
              </a:solidFill>
              <a:latin typeface="Lora"/>
            </a:endParaRPr>
          </a:p>
          <a:p>
            <a:endParaRPr lang="en-US" sz="2800" dirty="0">
              <a:solidFill>
                <a:schemeClr val="tx1"/>
              </a:solidFill>
              <a:latin typeface="Lora"/>
            </a:endParaRPr>
          </a:p>
          <a:p>
            <a:endParaRPr lang="en-US" sz="2800" dirty="0">
              <a:solidFill>
                <a:schemeClr val="tx1"/>
              </a:solidFill>
              <a:latin typeface="Lora"/>
            </a:endParaRPr>
          </a:p>
          <a:p>
            <a:endParaRPr lang="en-US" sz="2800" dirty="0">
              <a:solidFill>
                <a:schemeClr val="tx1"/>
              </a:solidFill>
              <a:latin typeface="Lora"/>
            </a:endParaRPr>
          </a:p>
          <a:p>
            <a:endParaRPr lang="en-US" sz="2800" dirty="0">
              <a:solidFill>
                <a:schemeClr val="tx1"/>
              </a:solidFill>
              <a:latin typeface="Lora"/>
            </a:endParaRPr>
          </a:p>
          <a:p>
            <a:endParaRPr lang="en-US" sz="2800" dirty="0">
              <a:solidFill>
                <a:schemeClr val="tx1"/>
              </a:solidFill>
              <a:latin typeface="Lora"/>
            </a:endParaRPr>
          </a:p>
          <a:p>
            <a:endParaRPr lang="en-US" sz="2800" dirty="0">
              <a:solidFill>
                <a:schemeClr val="tx1"/>
              </a:solidFill>
              <a:latin typeface="Lora"/>
            </a:endParaRPr>
          </a:p>
          <a:p>
            <a:endParaRPr lang="en-US" sz="2800" dirty="0">
              <a:solidFill>
                <a:schemeClr val="tx1"/>
              </a:solidFill>
              <a:latin typeface="Lora"/>
            </a:endParaRPr>
          </a:p>
          <a:p>
            <a:endParaRPr lang="en-US" sz="2800" dirty="0">
              <a:solidFill>
                <a:schemeClr val="tx1"/>
              </a:solidFill>
              <a:latin typeface="Lora"/>
            </a:endParaRPr>
          </a:p>
          <a:p>
            <a:endParaRPr lang="en-US" sz="2800" dirty="0">
              <a:solidFill>
                <a:schemeClr val="tx1"/>
              </a:solidFill>
              <a:latin typeface="Lora"/>
            </a:endParaRPr>
          </a:p>
          <a:p>
            <a:endParaRPr lang="en-US" sz="2800" dirty="0">
              <a:solidFill>
                <a:schemeClr val="tx1"/>
              </a:solidFill>
              <a:latin typeface="Lora"/>
            </a:endParaRPr>
          </a:p>
          <a:p>
            <a:endParaRPr lang="en-US" sz="2800" dirty="0">
              <a:solidFill>
                <a:schemeClr val="tx1"/>
              </a:solidFill>
              <a:latin typeface="Lora"/>
            </a:endParaRP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Lora"/>
              </a:rPr>
              <a:t>                                                                                                                          </a:t>
            </a:r>
            <a:r>
              <a:rPr lang="en-US" sz="1800" dirty="0">
                <a:solidFill>
                  <a:schemeClr val="tx1"/>
                </a:solidFill>
                <a:latin typeface="Lora"/>
              </a:rPr>
              <a:t>* pancreatic beta-cell autoreactive T cells (DTH &amp; CTL) and autoantibodies.</a:t>
            </a:r>
          </a:p>
          <a:p>
            <a:endParaRPr lang="en-US" sz="2400" dirty="0">
              <a:solidFill>
                <a:schemeClr val="tx1"/>
              </a:solidFill>
              <a:latin typeface="Lora"/>
            </a:endParaRPr>
          </a:p>
          <a:p>
            <a:endParaRPr lang="en-US" sz="2400" dirty="0">
              <a:solidFill>
                <a:schemeClr val="tx1"/>
              </a:solidFill>
              <a:latin typeface="Lora"/>
            </a:endParaRPr>
          </a:p>
          <a:p>
            <a:endParaRPr lang="en-US" sz="2400" dirty="0">
              <a:solidFill>
                <a:schemeClr val="tx1"/>
              </a:solidFill>
              <a:latin typeface="Lora"/>
            </a:endParaRPr>
          </a:p>
          <a:p>
            <a:endParaRPr lang="en-US" sz="2400" dirty="0">
              <a:solidFill>
                <a:schemeClr val="tx1"/>
              </a:solidFill>
              <a:latin typeface="Lora"/>
            </a:endParaRPr>
          </a:p>
          <a:p>
            <a:endParaRPr lang="en-US" sz="2400" dirty="0">
              <a:solidFill>
                <a:schemeClr val="tx1"/>
              </a:solidFill>
              <a:latin typeface="Lora"/>
            </a:endParaRPr>
          </a:p>
          <a:p>
            <a:endParaRPr lang="en-US" sz="2400" dirty="0">
              <a:solidFill>
                <a:schemeClr val="tx1"/>
              </a:solidFill>
              <a:latin typeface="Lora"/>
            </a:endParaRPr>
          </a:p>
          <a:p>
            <a:endParaRPr lang="en-US" sz="2400" dirty="0">
              <a:solidFill>
                <a:schemeClr val="tx1"/>
              </a:solidFill>
              <a:latin typeface="Lora"/>
            </a:endParaRPr>
          </a:p>
          <a:p>
            <a:endParaRPr lang="en-US" sz="2400" dirty="0">
              <a:solidFill>
                <a:schemeClr val="tx1"/>
              </a:solidFill>
              <a:latin typeface="Lora"/>
            </a:endParaRPr>
          </a:p>
          <a:p>
            <a:endParaRPr lang="en-US" sz="2400" dirty="0">
              <a:solidFill>
                <a:schemeClr val="tx1"/>
              </a:solidFill>
              <a:latin typeface="Lora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7391400"/>
            <a:ext cx="6972301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1B505B1-843D-48AF-9FB9-35A6CDA47143}"/>
              </a:ext>
            </a:extLst>
          </p:cNvPr>
          <p:cNvSpPr txBox="1"/>
          <p:nvPr/>
        </p:nvSpPr>
        <p:spPr>
          <a:xfrm>
            <a:off x="419099" y="8001000"/>
            <a:ext cx="655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Lora"/>
              </a:rPr>
              <a:t>The most likely scenario is that viruses cause mild beta cell injury, which is followed by an autoimmune reaction against altered beta cells in persons with HLA-linked susceptibility.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Lor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Lora"/>
              </a:rPr>
              <a:t>Type 1 IDDM patients (aprox.10%) are  prone to other autoimmune disorder</a:t>
            </a:r>
            <a:endParaRPr lang="en-US" sz="2400" dirty="0">
              <a:latin typeface="Lora"/>
            </a:endParaRPr>
          </a:p>
        </p:txBody>
      </p:sp>
      <p:pic>
        <p:nvPicPr>
          <p:cNvPr id="8" name="Shape 99">
            <a:hlinkClick r:id="rId3"/>
            <a:extLst>
              <a:ext uri="{FF2B5EF4-FFF2-40B4-BE49-F238E27FC236}">
                <a16:creationId xmlns="" xmlns:a16="http://schemas.microsoft.com/office/drawing/2014/main" id="{5719F874-D187-4016-A8BC-A3C5F303D0A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6783" y="5257800"/>
            <a:ext cx="1184310" cy="8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78612" y="1246302"/>
            <a:ext cx="5646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140"/>
                </a:solidFill>
              </a:rPr>
              <a:t>Improper expression of Class II MHC on Non-antigen </a:t>
            </a:r>
            <a:r>
              <a:rPr lang="en-US" dirty="0">
                <a:solidFill>
                  <a:srgbClr val="009140"/>
                </a:solidFill>
              </a:rPr>
              <a:t>p</a:t>
            </a:r>
            <a:r>
              <a:rPr lang="en-US" dirty="0" smtClean="0">
                <a:solidFill>
                  <a:srgbClr val="009140"/>
                </a:solidFill>
              </a:rPr>
              <a:t>resenting cells</a:t>
            </a:r>
            <a:endParaRPr lang="en-US" dirty="0">
              <a:solidFill>
                <a:srgbClr val="00914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49" y="11277600"/>
            <a:ext cx="6134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9140"/>
                </a:solidFill>
              </a:rPr>
              <a:t>Beta cells improperly express of class 2 ( remember that beta cells aren’t APCs, so it’s abnormal), cell antigens in beta cells then will be presented. T-cells (TH1) will come and attack the beta cells.</a:t>
            </a:r>
            <a:endParaRPr lang="en-US" sz="1600" dirty="0">
              <a:solidFill>
                <a:srgbClr val="00914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189" y="12461662"/>
            <a:ext cx="6213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140"/>
                </a:solidFill>
              </a:rPr>
              <a:t>What makes beta cells express abnormal class II MHC? </a:t>
            </a:r>
          </a:p>
          <a:p>
            <a:r>
              <a:rPr lang="en-US" dirty="0" smtClean="0">
                <a:solidFill>
                  <a:srgbClr val="009140"/>
                </a:solidFill>
              </a:rPr>
              <a:t>Macrophages, </a:t>
            </a:r>
            <a:r>
              <a:rPr lang="en-US" dirty="0">
                <a:solidFill>
                  <a:srgbClr val="009140"/>
                </a:solidFill>
              </a:rPr>
              <a:t>produced </a:t>
            </a:r>
            <a:r>
              <a:rPr lang="en-US" dirty="0" smtClean="0">
                <a:solidFill>
                  <a:srgbClr val="009140"/>
                </a:solidFill>
              </a:rPr>
              <a:t>IFN-</a:t>
            </a:r>
            <a:r>
              <a:rPr lang="en-US" dirty="0" err="1" smtClean="0">
                <a:solidFill>
                  <a:srgbClr val="009140"/>
                </a:solidFill>
              </a:rPr>
              <a:t>γ</a:t>
            </a:r>
            <a:r>
              <a:rPr lang="en-US" dirty="0" smtClean="0">
                <a:solidFill>
                  <a:srgbClr val="009140"/>
                </a:solidFill>
              </a:rPr>
              <a:t> which upregulates Class II MHC expression. </a:t>
            </a:r>
            <a:endParaRPr lang="en-US" dirty="0">
              <a:solidFill>
                <a:srgbClr val="00914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189" y="13102612"/>
            <a:ext cx="45400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140"/>
                </a:solidFill>
              </a:rPr>
              <a:t>IFN-</a:t>
            </a:r>
            <a:r>
              <a:rPr lang="en-US" dirty="0" err="1" smtClean="0">
                <a:solidFill>
                  <a:srgbClr val="009140"/>
                </a:solidFill>
              </a:rPr>
              <a:t>γ</a:t>
            </a:r>
            <a:r>
              <a:rPr lang="en-US" dirty="0" smtClean="0">
                <a:solidFill>
                  <a:srgbClr val="009140"/>
                </a:solidFill>
              </a:rPr>
              <a:t> produced might be triggered by the viral infection</a:t>
            </a:r>
            <a:endParaRPr lang="en-US" dirty="0">
              <a:solidFill>
                <a:srgbClr val="0091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2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723900" y="1027140"/>
            <a:ext cx="136779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  <a:latin typeface="Lora"/>
              </a:rPr>
              <a:t>3) Autoimmune </a:t>
            </a:r>
            <a:r>
              <a:rPr lang="en-US" sz="4000" b="1" dirty="0">
                <a:solidFill>
                  <a:schemeClr val="accent5"/>
                </a:solidFill>
                <a:latin typeface="Lora"/>
              </a:rPr>
              <a:t>adrenocortical failure</a:t>
            </a:r>
          </a:p>
          <a:p>
            <a:pPr algn="ctr"/>
            <a:endParaRPr lang="en-US" sz="3200" b="1" dirty="0">
              <a:solidFill>
                <a:schemeClr val="accent5">
                  <a:lumMod val="50000"/>
                </a:schemeClr>
              </a:solidFill>
              <a:latin typeface="Lora"/>
            </a:endParaRPr>
          </a:p>
          <a:p>
            <a:r>
              <a:rPr lang="en-US" sz="2400" dirty="0">
                <a:solidFill>
                  <a:schemeClr val="tx1"/>
                </a:solidFill>
                <a:latin typeface="Lora"/>
              </a:rPr>
              <a:t>Named as Addison’s disease, is a prototypical organ–specific autoimmune disorder.</a:t>
            </a:r>
          </a:p>
          <a:p>
            <a:endParaRPr lang="en-US" sz="2400" dirty="0">
              <a:solidFill>
                <a:schemeClr val="tx1"/>
              </a:solidFill>
              <a:latin typeface="Lor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Lora"/>
              </a:rPr>
              <a:t>It develops as a consequence of autoimmune destruction of steroid-producing cells in the adrenal gland.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Lora"/>
              </a:rPr>
              <a:t>A major autoantigen is </a:t>
            </a:r>
            <a:r>
              <a:rPr lang="en-US" sz="2400" dirty="0">
                <a:solidFill>
                  <a:srgbClr val="FF0000"/>
                </a:solidFill>
                <a:latin typeface="Lora"/>
              </a:rPr>
              <a:t>21-hydroxylase ( 21OH </a:t>
            </a:r>
            <a:r>
              <a:rPr lang="en-US" sz="2400" dirty="0" smtClean="0">
                <a:solidFill>
                  <a:srgbClr val="FF0000"/>
                </a:solidFill>
                <a:latin typeface="Lora"/>
              </a:rPr>
              <a:t>) </a:t>
            </a:r>
            <a:r>
              <a:rPr lang="en-US" dirty="0" smtClean="0">
                <a:solidFill>
                  <a:srgbClr val="009140"/>
                </a:solidFill>
                <a:latin typeface="Lora"/>
              </a:rPr>
              <a:t>important</a:t>
            </a:r>
            <a:r>
              <a:rPr lang="en-US" sz="2400" dirty="0" smtClean="0">
                <a:solidFill>
                  <a:schemeClr val="tx1"/>
                </a:solidFill>
                <a:latin typeface="Lora"/>
              </a:rPr>
              <a:t>.  </a:t>
            </a:r>
            <a:endParaRPr lang="en-US" sz="2400" dirty="0">
              <a:solidFill>
                <a:schemeClr val="tx1"/>
              </a:solidFill>
              <a:latin typeface="Lor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Lora"/>
              </a:rPr>
              <a:t>which is involved in the biosynthesis of </a:t>
            </a:r>
            <a:r>
              <a:rPr lang="en-US" sz="2400" dirty="0">
                <a:solidFill>
                  <a:srgbClr val="FF0000"/>
                </a:solidFill>
                <a:latin typeface="Lora"/>
              </a:rPr>
              <a:t>cortisol</a:t>
            </a:r>
            <a:r>
              <a:rPr lang="en-US" sz="2400" dirty="0">
                <a:solidFill>
                  <a:schemeClr val="tx1"/>
                </a:solidFill>
                <a:latin typeface="Lora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Lora"/>
              </a:rPr>
              <a:t>aldosterone</a:t>
            </a:r>
            <a:r>
              <a:rPr lang="en-US" sz="2400" dirty="0">
                <a:solidFill>
                  <a:schemeClr val="tx1"/>
                </a:solidFill>
                <a:latin typeface="Lora"/>
              </a:rPr>
              <a:t> in the adrenal cortex . </a:t>
            </a:r>
            <a:endParaRPr lang="en-US" sz="2400" b="1" dirty="0">
              <a:solidFill>
                <a:schemeClr val="tx1"/>
              </a:solidFill>
              <a:latin typeface="Lora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Lora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Lora"/>
            </a:endParaRPr>
          </a:p>
          <a:p>
            <a:endParaRPr lang="pt-BR" sz="2800" b="1" dirty="0">
              <a:solidFill>
                <a:schemeClr val="accent6">
                  <a:lumMod val="50000"/>
                </a:schemeClr>
              </a:solidFill>
              <a:latin typeface="Lora"/>
            </a:endParaRPr>
          </a:p>
          <a:p>
            <a:endParaRPr lang="pt-BR" sz="2800" b="1" dirty="0">
              <a:solidFill>
                <a:schemeClr val="accent6">
                  <a:lumMod val="50000"/>
                </a:schemeClr>
              </a:solidFill>
              <a:latin typeface="Lora"/>
            </a:endParaRPr>
          </a:p>
          <a:p>
            <a:endParaRPr lang="pt-BR" sz="2800" b="1" dirty="0">
              <a:solidFill>
                <a:schemeClr val="bg1">
                  <a:lumMod val="50000"/>
                </a:schemeClr>
              </a:solidFill>
              <a:latin typeface="Lora"/>
            </a:endParaRP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Lora"/>
              </a:rPr>
              <a:t> </a:t>
            </a:r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Lora"/>
              </a:rPr>
              <a:t> 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Lor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59" y="5177903"/>
            <a:ext cx="4730250" cy="2712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Table 24">
            <a:extLst>
              <a:ext uri="{FF2B5EF4-FFF2-40B4-BE49-F238E27FC236}">
                <a16:creationId xmlns="" xmlns:a16="http://schemas.microsoft.com/office/drawing/2014/main" id="{B00B0B3C-ECDF-4F0F-A314-C9D852311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675878"/>
              </p:ext>
            </p:extLst>
          </p:nvPr>
        </p:nvGraphicFramePr>
        <p:xfrm>
          <a:off x="723900" y="8316434"/>
          <a:ext cx="13258800" cy="710503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19600">
                  <a:extLst>
                    <a:ext uri="{9D8B030D-6E8A-4147-A177-3AD203B41FA5}">
                      <a16:colId xmlns="" xmlns:a16="http://schemas.microsoft.com/office/drawing/2014/main" val="2378685670"/>
                    </a:ext>
                  </a:extLst>
                </a:gridCol>
                <a:gridCol w="4419600">
                  <a:extLst>
                    <a:ext uri="{9D8B030D-6E8A-4147-A177-3AD203B41FA5}">
                      <a16:colId xmlns="" xmlns:a16="http://schemas.microsoft.com/office/drawing/2014/main" val="1072065679"/>
                    </a:ext>
                  </a:extLst>
                </a:gridCol>
                <a:gridCol w="4419600">
                  <a:extLst>
                    <a:ext uri="{9D8B030D-6E8A-4147-A177-3AD203B41FA5}">
                      <a16:colId xmlns="" xmlns:a16="http://schemas.microsoft.com/office/drawing/2014/main" val="3200267559"/>
                    </a:ext>
                  </a:extLst>
                </a:gridCol>
              </a:tblGrid>
              <a:tr h="686290">
                <a:tc gridSpan="3"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Addison’s disease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60515905"/>
                  </a:ext>
                </a:extLst>
              </a:tr>
              <a:tr h="1296325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Genetics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Symptoms &amp; physical </a:t>
                      </a:r>
                      <a:r>
                        <a:rPr lang="en-US" sz="3200" dirty="0" smtClean="0"/>
                        <a:t>finding in primary adrenal insufficiency </a:t>
                      </a:r>
                      <a:endParaRPr lang="en-US" sz="3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Etiology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5474855"/>
                  </a:ext>
                </a:extLst>
              </a:tr>
              <a:tr h="4788551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Female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: Male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ratio: 4:1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 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Susceptibility genes: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HLA-DR3 </a:t>
                      </a:r>
                      <a:r>
                        <a:rPr lang="en-US" sz="2800" b="1" u="sng" dirty="0">
                          <a:solidFill>
                            <a:schemeClr val="tx1"/>
                          </a:solidFill>
                        </a:rPr>
                        <a:t>and/or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DR4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- The most strongly associated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DRB1*04 allele is (DRB1*04:04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)*.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dirty="0">
                          <a:solidFill>
                            <a:srgbClr val="00914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*</a:t>
                      </a:r>
                      <a:r>
                        <a:rPr lang="en-US" sz="2000" b="0" i="0" u="none" strike="noStrike" cap="none" dirty="0">
                          <a:solidFill>
                            <a:srgbClr val="00914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subtypes</a:t>
                      </a:r>
                      <a:endParaRPr lang="en-US" sz="2800" b="0" i="0" u="none" strike="noStrike" cap="none" dirty="0">
                        <a:solidFill>
                          <a:srgbClr val="00914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q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Weakness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q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Hyperpigmentation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q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Weight loss 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q"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Hypotension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buFont typeface="Wingdings" panose="05000000000000000000" pitchFamily="2" charset="2"/>
                        <a:buChar char="q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Poor appetite 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q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Weak pulses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q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Confusion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q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Shock.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0" indent="-514350" algn="l" eaLnBrk="1" hangingPunct="1">
                        <a:buAutoNum type="arabicPeriod"/>
                      </a:pPr>
                      <a:r>
                        <a:rPr lang="en-US" altLang="en-US" sz="2800" dirty="0">
                          <a:solidFill>
                            <a:schemeClr val="tx1"/>
                          </a:solidFill>
                        </a:rPr>
                        <a:t>(autoimmune disease)*</a:t>
                      </a:r>
                    </a:p>
                    <a:p>
                      <a:pPr eaLnBrk="1" hangingPunct="1"/>
                      <a:r>
                        <a:rPr lang="en-US" altLang="en-US" sz="2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altLang="en-US" sz="2800" dirty="0">
                          <a:solidFill>
                            <a:schemeClr val="tx1"/>
                          </a:solidFill>
                        </a:rPr>
                        <a:t>. Infections .</a:t>
                      </a:r>
                    </a:p>
                    <a:p>
                      <a:pPr eaLnBrk="1" hangingPunct="1"/>
                      <a:r>
                        <a:rPr lang="en-US" altLang="en-US" sz="2800" dirty="0">
                          <a:solidFill>
                            <a:schemeClr val="tx1"/>
                          </a:solidFill>
                        </a:rPr>
                        <a:t>3. Hemorrhage, </a:t>
                      </a:r>
                    </a:p>
                    <a:p>
                      <a:pPr eaLnBrk="1" hangingPunct="1"/>
                      <a:r>
                        <a:rPr lang="en-US" altLang="en-US" sz="2800" dirty="0">
                          <a:solidFill>
                            <a:schemeClr val="tx1"/>
                          </a:solidFill>
                        </a:rPr>
                        <a:t>4. Tumors.</a:t>
                      </a:r>
                    </a:p>
                    <a:p>
                      <a:pPr eaLnBrk="1" hangingPunct="1"/>
                      <a:r>
                        <a:rPr lang="en-US" altLang="en-US" sz="2800" dirty="0">
                          <a:solidFill>
                            <a:schemeClr val="tx1"/>
                          </a:solidFill>
                        </a:rPr>
                        <a:t>5. Use of drugs (anticoagulants</a:t>
                      </a:r>
                      <a:r>
                        <a:rPr lang="en-US" altLang="en-US" sz="2800" dirty="0" smtClean="0">
                          <a:solidFill>
                            <a:schemeClr val="tx1"/>
                          </a:solidFill>
                        </a:rPr>
                        <a:t>).</a:t>
                      </a:r>
                    </a:p>
                    <a:p>
                      <a:pPr eaLnBrk="1" hangingPunct="1"/>
                      <a:endParaRPr lang="en-US" altLang="en-US"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>
                          <a:solidFill>
                            <a:srgbClr val="009140"/>
                          </a:solidFill>
                        </a:rPr>
                        <a:t>*main one 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89026990"/>
                  </a:ext>
                </a:extLst>
              </a:tr>
            </a:tbl>
          </a:graphicData>
        </a:graphic>
      </p:graphicFrame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4480C9A-5E60-4B50-839D-71803E03EB8A}"/>
              </a:ext>
            </a:extLst>
          </p:cNvPr>
          <p:cNvCxnSpPr>
            <a:cxnSpLocks/>
          </p:cNvCxnSpPr>
          <p:nvPr/>
        </p:nvCxnSpPr>
        <p:spPr>
          <a:xfrm>
            <a:off x="723900" y="10668000"/>
            <a:ext cx="13258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9E89C020-40CA-4D94-B974-FE156733FD9C}"/>
              </a:ext>
            </a:extLst>
          </p:cNvPr>
          <p:cNvCxnSpPr>
            <a:cxnSpLocks/>
          </p:cNvCxnSpPr>
          <p:nvPr/>
        </p:nvCxnSpPr>
        <p:spPr>
          <a:xfrm>
            <a:off x="5143500" y="9144000"/>
            <a:ext cx="0" cy="62774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9C9B7C96-EA53-48EC-8BF2-CFE87203FA6E}"/>
              </a:ext>
            </a:extLst>
          </p:cNvPr>
          <p:cNvCxnSpPr>
            <a:cxnSpLocks/>
          </p:cNvCxnSpPr>
          <p:nvPr/>
        </p:nvCxnSpPr>
        <p:spPr>
          <a:xfrm flipH="1">
            <a:off x="9563101" y="9166412"/>
            <a:ext cx="23592" cy="62774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DFE471A-D3FC-444B-8964-ED9349D86C7A}"/>
              </a:ext>
            </a:extLst>
          </p:cNvPr>
          <p:cNvSpPr txBox="1"/>
          <p:nvPr/>
        </p:nvSpPr>
        <p:spPr>
          <a:xfrm>
            <a:off x="2095500" y="15737828"/>
            <a:ext cx="114299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Lora"/>
              </a:rPr>
              <a:t>T cell-mediated injury is likely to be central to pathogenesis.  </a:t>
            </a:r>
          </a:p>
          <a:p>
            <a:pPr algn="ctr" eaLnBrk="1" hangingPunct="1"/>
            <a:r>
              <a:rPr lang="en-US" altLang="en-US" b="1" dirty="0">
                <a:solidFill>
                  <a:schemeClr val="tx1"/>
                </a:solidFill>
                <a:latin typeface="Lora"/>
              </a:rPr>
              <a:t>   </a:t>
            </a:r>
          </a:p>
          <a:p>
            <a:pPr algn="ctr" eaLnBrk="1" hangingPunct="1"/>
            <a:r>
              <a:rPr lang="en-US" altLang="en-US" sz="2400" b="1" dirty="0">
                <a:solidFill>
                  <a:schemeClr val="tx1"/>
                </a:solidFill>
                <a:latin typeface="Lora"/>
              </a:rPr>
              <a:t> </a:t>
            </a:r>
            <a:r>
              <a:rPr lang="en-US" altLang="en-US" sz="2800" b="1" dirty="0">
                <a:solidFill>
                  <a:schemeClr val="tx1"/>
                </a:solidFill>
                <a:latin typeface="Lora"/>
              </a:rPr>
              <a:t>Adrenal Autoantibodies may have a pathogenic role, as yet unclear , or could arise secondary to T cell-mediated tissue damage.</a:t>
            </a:r>
          </a:p>
          <a:p>
            <a:endParaRPr lang="en-US" sz="2400" dirty="0">
              <a:latin typeface="Lora"/>
            </a:endParaRPr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B0BFE831-8E8D-4313-8838-2791BA91E842}"/>
              </a:ext>
            </a:extLst>
          </p:cNvPr>
          <p:cNvGrpSpPr>
            <a:grpSpLocks/>
          </p:cNvGrpSpPr>
          <p:nvPr/>
        </p:nvGrpSpPr>
        <p:grpSpPr bwMode="auto">
          <a:xfrm>
            <a:off x="8815650" y="5346732"/>
            <a:ext cx="4469059" cy="2514600"/>
            <a:chOff x="960" y="1344"/>
            <a:chExt cx="4488" cy="2568"/>
          </a:xfrm>
        </p:grpSpPr>
        <p:grpSp>
          <p:nvGrpSpPr>
            <p:cNvPr id="10" name="Group 14">
              <a:extLst>
                <a:ext uri="{FF2B5EF4-FFF2-40B4-BE49-F238E27FC236}">
                  <a16:creationId xmlns="" xmlns:a16="http://schemas.microsoft.com/office/drawing/2014/main" id="{186797DC-02FD-42E1-8F8A-D97CB78D54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1344"/>
              <a:ext cx="4488" cy="2568"/>
              <a:chOff x="792" y="1200"/>
              <a:chExt cx="4488" cy="2568"/>
            </a:xfrm>
          </p:grpSpPr>
          <p:sp>
            <p:nvSpPr>
              <p:cNvPr id="12" name="Freeform 8">
                <a:extLst>
                  <a:ext uri="{FF2B5EF4-FFF2-40B4-BE49-F238E27FC236}">
                    <a16:creationId xmlns="" xmlns:a16="http://schemas.microsoft.com/office/drawing/2014/main" id="{AC90548E-160D-4126-A72D-9612CBA8B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" y="1200"/>
                <a:ext cx="4488" cy="2568"/>
              </a:xfrm>
              <a:custGeom>
                <a:avLst/>
                <a:gdLst>
                  <a:gd name="T0" fmla="*/ 552 w 4488"/>
                  <a:gd name="T1" fmla="*/ 2448 h 2568"/>
                  <a:gd name="T2" fmla="*/ 3912 w 4488"/>
                  <a:gd name="T3" fmla="*/ 2448 h 2568"/>
                  <a:gd name="T4" fmla="*/ 4008 w 4488"/>
                  <a:gd name="T5" fmla="*/ 1728 h 2568"/>
                  <a:gd name="T6" fmla="*/ 2568 w 4488"/>
                  <a:gd name="T7" fmla="*/ 48 h 2568"/>
                  <a:gd name="T8" fmla="*/ 600 w 4488"/>
                  <a:gd name="T9" fmla="*/ 2016 h 2568"/>
                  <a:gd name="T10" fmla="*/ 552 w 4488"/>
                  <a:gd name="T11" fmla="*/ 2448 h 25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88"/>
                  <a:gd name="T19" fmla="*/ 0 h 2568"/>
                  <a:gd name="T20" fmla="*/ 4488 w 4488"/>
                  <a:gd name="T21" fmla="*/ 2568 h 25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88" h="2568">
                    <a:moveTo>
                      <a:pt x="552" y="2448"/>
                    </a:moveTo>
                    <a:cubicBezTo>
                      <a:pt x="1104" y="2520"/>
                      <a:pt x="3336" y="2568"/>
                      <a:pt x="3912" y="2448"/>
                    </a:cubicBezTo>
                    <a:cubicBezTo>
                      <a:pt x="4488" y="2328"/>
                      <a:pt x="4232" y="2128"/>
                      <a:pt x="4008" y="1728"/>
                    </a:cubicBezTo>
                    <a:cubicBezTo>
                      <a:pt x="3784" y="1328"/>
                      <a:pt x="3136" y="0"/>
                      <a:pt x="2568" y="48"/>
                    </a:cubicBezTo>
                    <a:cubicBezTo>
                      <a:pt x="2000" y="96"/>
                      <a:pt x="936" y="1616"/>
                      <a:pt x="600" y="2016"/>
                    </a:cubicBezTo>
                    <a:cubicBezTo>
                      <a:pt x="264" y="2416"/>
                      <a:pt x="0" y="2376"/>
                      <a:pt x="552" y="244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58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Lora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="" xmlns:a16="http://schemas.microsoft.com/office/drawing/2014/main" id="{1124B60C-587E-44CF-8994-DEA8E1C0A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" y="1728"/>
                <a:ext cx="3548" cy="1800"/>
              </a:xfrm>
              <a:custGeom>
                <a:avLst/>
                <a:gdLst>
                  <a:gd name="T0" fmla="*/ 13 w 4488"/>
                  <a:gd name="T1" fmla="*/ 8 h 2568"/>
                  <a:gd name="T2" fmla="*/ 91 w 4488"/>
                  <a:gd name="T3" fmla="*/ 8 h 2568"/>
                  <a:gd name="T4" fmla="*/ 93 w 4488"/>
                  <a:gd name="T5" fmla="*/ 6 h 2568"/>
                  <a:gd name="T6" fmla="*/ 60 w 4488"/>
                  <a:gd name="T7" fmla="*/ 1 h 2568"/>
                  <a:gd name="T8" fmla="*/ 13 w 4488"/>
                  <a:gd name="T9" fmla="*/ 7 h 2568"/>
                  <a:gd name="T10" fmla="*/ 13 w 4488"/>
                  <a:gd name="T11" fmla="*/ 8 h 25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88"/>
                  <a:gd name="T19" fmla="*/ 0 h 2568"/>
                  <a:gd name="T20" fmla="*/ 4488 w 4488"/>
                  <a:gd name="T21" fmla="*/ 2568 h 25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88" h="2568">
                    <a:moveTo>
                      <a:pt x="552" y="2448"/>
                    </a:moveTo>
                    <a:cubicBezTo>
                      <a:pt x="1104" y="2520"/>
                      <a:pt x="3336" y="2568"/>
                      <a:pt x="3912" y="2448"/>
                    </a:cubicBezTo>
                    <a:cubicBezTo>
                      <a:pt x="4488" y="2328"/>
                      <a:pt x="4232" y="2128"/>
                      <a:pt x="4008" y="1728"/>
                    </a:cubicBezTo>
                    <a:cubicBezTo>
                      <a:pt x="3784" y="1328"/>
                      <a:pt x="3136" y="0"/>
                      <a:pt x="2568" y="48"/>
                    </a:cubicBezTo>
                    <a:cubicBezTo>
                      <a:pt x="2000" y="96"/>
                      <a:pt x="936" y="1616"/>
                      <a:pt x="600" y="2016"/>
                    </a:cubicBezTo>
                    <a:cubicBezTo>
                      <a:pt x="264" y="2416"/>
                      <a:pt x="0" y="2376"/>
                      <a:pt x="552" y="2448"/>
                    </a:cubicBezTo>
                    <a:close/>
                  </a:path>
                </a:pathLst>
              </a:custGeom>
              <a:solidFill>
                <a:schemeClr val="hlink"/>
              </a:solidFill>
              <a:ln w="158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Lora"/>
                </a:endParaRPr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="" xmlns:a16="http://schemas.microsoft.com/office/drawing/2014/main" id="{2CFE8495-33C0-44F9-833A-D89AE82AA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2112"/>
                <a:ext cx="3024" cy="1272"/>
              </a:xfrm>
              <a:custGeom>
                <a:avLst/>
                <a:gdLst>
                  <a:gd name="T0" fmla="*/ 1 w 4488"/>
                  <a:gd name="T1" fmla="*/ 0 h 2568"/>
                  <a:gd name="T2" fmla="*/ 7 w 4488"/>
                  <a:gd name="T3" fmla="*/ 0 h 2568"/>
                  <a:gd name="T4" fmla="*/ 7 w 4488"/>
                  <a:gd name="T5" fmla="*/ 0 h 2568"/>
                  <a:gd name="T6" fmla="*/ 5 w 4488"/>
                  <a:gd name="T7" fmla="*/ 0 h 2568"/>
                  <a:gd name="T8" fmla="*/ 1 w 4488"/>
                  <a:gd name="T9" fmla="*/ 0 h 2568"/>
                  <a:gd name="T10" fmla="*/ 1 w 4488"/>
                  <a:gd name="T11" fmla="*/ 0 h 25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88"/>
                  <a:gd name="T19" fmla="*/ 0 h 2568"/>
                  <a:gd name="T20" fmla="*/ 4488 w 4488"/>
                  <a:gd name="T21" fmla="*/ 2568 h 25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88" h="2568">
                    <a:moveTo>
                      <a:pt x="552" y="2448"/>
                    </a:moveTo>
                    <a:cubicBezTo>
                      <a:pt x="1104" y="2520"/>
                      <a:pt x="3336" y="2568"/>
                      <a:pt x="3912" y="2448"/>
                    </a:cubicBezTo>
                    <a:cubicBezTo>
                      <a:pt x="4488" y="2328"/>
                      <a:pt x="4232" y="2128"/>
                      <a:pt x="4008" y="1728"/>
                    </a:cubicBezTo>
                    <a:cubicBezTo>
                      <a:pt x="3784" y="1328"/>
                      <a:pt x="3136" y="0"/>
                      <a:pt x="2568" y="48"/>
                    </a:cubicBezTo>
                    <a:cubicBezTo>
                      <a:pt x="2000" y="96"/>
                      <a:pt x="936" y="1616"/>
                      <a:pt x="600" y="2016"/>
                    </a:cubicBezTo>
                    <a:cubicBezTo>
                      <a:pt x="264" y="2416"/>
                      <a:pt x="0" y="2376"/>
                      <a:pt x="552" y="244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58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Lora"/>
                </a:endParaRPr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="" xmlns:a16="http://schemas.microsoft.com/office/drawing/2014/main" id="{24A05091-77C5-44B0-9580-BD90F8678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2448"/>
                <a:ext cx="1728" cy="696"/>
              </a:xfrm>
              <a:custGeom>
                <a:avLst/>
                <a:gdLst>
                  <a:gd name="T0" fmla="*/ 0 w 4488"/>
                  <a:gd name="T1" fmla="*/ 0 h 2568"/>
                  <a:gd name="T2" fmla="*/ 0 w 4488"/>
                  <a:gd name="T3" fmla="*/ 0 h 2568"/>
                  <a:gd name="T4" fmla="*/ 0 w 4488"/>
                  <a:gd name="T5" fmla="*/ 0 h 2568"/>
                  <a:gd name="T6" fmla="*/ 0 w 4488"/>
                  <a:gd name="T7" fmla="*/ 0 h 2568"/>
                  <a:gd name="T8" fmla="*/ 0 w 4488"/>
                  <a:gd name="T9" fmla="*/ 0 h 2568"/>
                  <a:gd name="T10" fmla="*/ 0 w 4488"/>
                  <a:gd name="T11" fmla="*/ 0 h 25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88"/>
                  <a:gd name="T19" fmla="*/ 0 h 2568"/>
                  <a:gd name="T20" fmla="*/ 4488 w 4488"/>
                  <a:gd name="T21" fmla="*/ 2568 h 25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88" h="2568">
                    <a:moveTo>
                      <a:pt x="552" y="2448"/>
                    </a:moveTo>
                    <a:cubicBezTo>
                      <a:pt x="1104" y="2520"/>
                      <a:pt x="3336" y="2568"/>
                      <a:pt x="3912" y="2448"/>
                    </a:cubicBezTo>
                    <a:cubicBezTo>
                      <a:pt x="4488" y="2328"/>
                      <a:pt x="4232" y="2128"/>
                      <a:pt x="4008" y="1728"/>
                    </a:cubicBezTo>
                    <a:cubicBezTo>
                      <a:pt x="3784" y="1328"/>
                      <a:pt x="3136" y="0"/>
                      <a:pt x="2568" y="48"/>
                    </a:cubicBezTo>
                    <a:cubicBezTo>
                      <a:pt x="2000" y="96"/>
                      <a:pt x="936" y="1616"/>
                      <a:pt x="600" y="2016"/>
                    </a:cubicBezTo>
                    <a:cubicBezTo>
                      <a:pt x="264" y="2416"/>
                      <a:pt x="0" y="2376"/>
                      <a:pt x="552" y="2448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58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Lora"/>
                </a:endParaRPr>
              </a:p>
            </p:txBody>
          </p:sp>
        </p:grpSp>
        <p:sp>
          <p:nvSpPr>
            <p:cNvPr id="11" name="Text Box 15">
              <a:extLst>
                <a:ext uri="{FF2B5EF4-FFF2-40B4-BE49-F238E27FC236}">
                  <a16:creationId xmlns="" xmlns:a16="http://schemas.microsoft.com/office/drawing/2014/main" id="{898557C5-4B0E-489E-8667-0AC9185C26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928"/>
              <a:ext cx="112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 dirty="0">
                  <a:latin typeface="Lora"/>
                </a:rPr>
                <a:t>Medulla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D6FC689-CC37-4859-A712-B59AE1D48336}"/>
              </a:ext>
            </a:extLst>
          </p:cNvPr>
          <p:cNvSpPr txBox="1"/>
          <p:nvPr/>
        </p:nvSpPr>
        <p:spPr>
          <a:xfrm>
            <a:off x="6645695" y="5243622"/>
            <a:ext cx="8808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Lora"/>
              </a:rPr>
              <a:t>Zona Glomerulosa: Mineralocorticoids                                                              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Lora"/>
              </a:rPr>
              <a:t>Epinephrine</a:t>
            </a:r>
            <a:endParaRPr lang="pt-BR" sz="1600" b="1" dirty="0">
              <a:solidFill>
                <a:schemeClr val="accent1">
                  <a:lumMod val="50000"/>
                </a:schemeClr>
              </a:solidFill>
              <a:latin typeface="Lora"/>
            </a:endParaRPr>
          </a:p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Lora"/>
              </a:rPr>
              <a:t>Zona Fasiculata: Glucocorticoids</a:t>
            </a:r>
          </a:p>
          <a:p>
            <a:r>
              <a:rPr lang="pt-BR" sz="1600" b="1" dirty="0">
                <a:solidFill>
                  <a:schemeClr val="accent6">
                    <a:lumMod val="50000"/>
                  </a:schemeClr>
                </a:solidFill>
                <a:latin typeface="Lora"/>
              </a:rPr>
              <a:t>Zona Reticularis: Androgens</a:t>
            </a:r>
          </a:p>
          <a:p>
            <a:endParaRPr lang="pt-BR" sz="1600" b="1" dirty="0">
              <a:solidFill>
                <a:schemeClr val="accent6">
                  <a:lumMod val="50000"/>
                </a:schemeClr>
              </a:solidFill>
              <a:latin typeface="Lora"/>
            </a:endParaRPr>
          </a:p>
          <a:p>
            <a:endParaRPr lang="pt-BR" sz="1600" b="1" dirty="0">
              <a:solidFill>
                <a:schemeClr val="accent6">
                  <a:lumMod val="50000"/>
                </a:schemeClr>
              </a:solidFill>
              <a:latin typeface="Lora"/>
            </a:endParaRPr>
          </a:p>
          <a:p>
            <a:endParaRPr lang="pt-BR" sz="1600" b="1" dirty="0">
              <a:solidFill>
                <a:schemeClr val="accent6">
                  <a:lumMod val="50000"/>
                </a:schemeClr>
              </a:solidFill>
              <a:latin typeface="Lora"/>
            </a:endParaRPr>
          </a:p>
          <a:p>
            <a:endParaRPr lang="pt-BR" sz="1600" b="1" dirty="0">
              <a:solidFill>
                <a:schemeClr val="accent6">
                  <a:lumMod val="50000"/>
                </a:schemeClr>
              </a:solidFill>
              <a:latin typeface="Lora"/>
            </a:endParaRPr>
          </a:p>
          <a:p>
            <a:endParaRPr lang="pt-BR" sz="1600" b="1" dirty="0">
              <a:solidFill>
                <a:schemeClr val="accent6">
                  <a:lumMod val="50000"/>
                </a:schemeClr>
              </a:solidFill>
              <a:latin typeface="Lora"/>
            </a:endParaRPr>
          </a:p>
          <a:p>
            <a:endParaRPr lang="pt-BR" sz="1600" b="1" dirty="0">
              <a:solidFill>
                <a:schemeClr val="bg1">
                  <a:lumMod val="50000"/>
                </a:schemeClr>
              </a:solidFill>
              <a:latin typeface="Lora"/>
            </a:endParaRPr>
          </a:p>
        </p:txBody>
      </p:sp>
      <p:sp>
        <p:nvSpPr>
          <p:cNvPr id="17" name="Line 19">
            <a:extLst>
              <a:ext uri="{FF2B5EF4-FFF2-40B4-BE49-F238E27FC236}">
                <a16:creationId xmlns="" xmlns:a16="http://schemas.microsoft.com/office/drawing/2014/main" id="{442F2589-46E7-4D3B-A3F2-B0F65B2281E8}"/>
              </a:ext>
            </a:extLst>
          </p:cNvPr>
          <p:cNvSpPr>
            <a:spLocks noChangeShapeType="1"/>
          </p:cNvSpPr>
          <p:nvPr/>
        </p:nvSpPr>
        <p:spPr bwMode="auto">
          <a:xfrm>
            <a:off x="9885845" y="5618374"/>
            <a:ext cx="751355" cy="591297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Lora"/>
            </a:endParaRPr>
          </a:p>
        </p:txBody>
      </p:sp>
      <p:sp>
        <p:nvSpPr>
          <p:cNvPr id="18" name="Line 19">
            <a:extLst>
              <a:ext uri="{FF2B5EF4-FFF2-40B4-BE49-F238E27FC236}">
                <a16:creationId xmlns="" xmlns:a16="http://schemas.microsoft.com/office/drawing/2014/main" id="{5BCB2285-A994-4B45-8FC0-66A0B870E71C}"/>
              </a:ext>
            </a:extLst>
          </p:cNvPr>
          <p:cNvSpPr>
            <a:spLocks noChangeShapeType="1"/>
          </p:cNvSpPr>
          <p:nvPr/>
        </p:nvSpPr>
        <p:spPr bwMode="auto">
          <a:xfrm>
            <a:off x="9451685" y="5808894"/>
            <a:ext cx="941280" cy="961027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Lora"/>
            </a:endParaRPr>
          </a:p>
        </p:txBody>
      </p:sp>
      <p:sp>
        <p:nvSpPr>
          <p:cNvPr id="19" name="Line 19">
            <a:extLst>
              <a:ext uri="{FF2B5EF4-FFF2-40B4-BE49-F238E27FC236}">
                <a16:creationId xmlns="" xmlns:a16="http://schemas.microsoft.com/office/drawing/2014/main" id="{B0003DD7-C49A-49D8-934D-492457886862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7525" y="6028259"/>
            <a:ext cx="1228063" cy="1245550"/>
          </a:xfrm>
          <a:prstGeom prst="line">
            <a:avLst/>
          </a:prstGeom>
          <a:noFill/>
          <a:ln w="28575">
            <a:solidFill>
              <a:schemeClr val="accent6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Lora"/>
            </a:endParaRPr>
          </a:p>
        </p:txBody>
      </p:sp>
      <p:sp>
        <p:nvSpPr>
          <p:cNvPr id="20" name="Line 19">
            <a:extLst>
              <a:ext uri="{FF2B5EF4-FFF2-40B4-BE49-F238E27FC236}">
                <a16:creationId xmlns="" xmlns:a16="http://schemas.microsoft.com/office/drawing/2014/main" id="{5EC84C8B-22CE-46C7-9501-96DD00253C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63158" y="5553354"/>
            <a:ext cx="1759695" cy="1203435"/>
          </a:xfrm>
          <a:prstGeom prst="line">
            <a:avLst/>
          </a:prstGeom>
          <a:noFill/>
          <a:ln w="28575">
            <a:solidFill>
              <a:schemeClr val="accent6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Lora"/>
            </a:endParaRPr>
          </a:p>
        </p:txBody>
      </p:sp>
      <p:pic>
        <p:nvPicPr>
          <p:cNvPr id="22" name="Shape 99">
            <a:hlinkClick r:id="rId3"/>
            <a:extLst>
              <a:ext uri="{FF2B5EF4-FFF2-40B4-BE49-F238E27FC236}">
                <a16:creationId xmlns="" xmlns:a16="http://schemas.microsoft.com/office/drawing/2014/main" id="{C393D1B2-98F7-4D34-8FB2-C1202276FA5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50850" y="1815317"/>
            <a:ext cx="1184310" cy="833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627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E26461-A8A6-40A8-B733-5149DFBE0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22" y="112981"/>
            <a:ext cx="13419900" cy="1411019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chemeClr val="accent5"/>
                </a:solidFill>
                <a:latin typeface="Lora"/>
              </a:rPr>
              <a:t>Quiz</a:t>
            </a:r>
            <a:r>
              <a:rPr lang="en-US" sz="6000" dirty="0">
                <a:solidFill>
                  <a:schemeClr val="accent5"/>
                </a:solidFill>
                <a:latin typeface="Lora"/>
              </a:rPr>
              <a:t> </a:t>
            </a:r>
          </a:p>
        </p:txBody>
      </p:sp>
      <p:sp>
        <p:nvSpPr>
          <p:cNvPr id="4" name="عنوان 1">
            <a:extLst>
              <a:ext uri="{FF2B5EF4-FFF2-40B4-BE49-F238E27FC236}">
                <a16:creationId xmlns="" xmlns:a16="http://schemas.microsoft.com/office/drawing/2014/main" id="{37531060-5E2B-43F8-8602-0C705F58C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363" y="1628775"/>
            <a:ext cx="13419137" cy="1295717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/>
                </a:solidFill>
                <a:latin typeface="Lora"/>
              </a:rPr>
              <a:t>1- Atrophy of the thyroid is a feature of which of the following diseases?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Lora"/>
              </a:rPr>
              <a:t/>
            </a:r>
            <a:br>
              <a:rPr lang="en-US" sz="3200" dirty="0">
                <a:solidFill>
                  <a:schemeClr val="tx2">
                    <a:lumMod val="10000"/>
                  </a:schemeClr>
                </a:solidFill>
                <a:latin typeface="Lora"/>
              </a:rPr>
            </a:b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Lora"/>
              </a:rPr>
              <a:t>a) </a:t>
            </a:r>
            <a:r>
              <a:rPr lang="en-GB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Hashimoto’s disease 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Lora"/>
              </a:rPr>
              <a:t>   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Lora"/>
              </a:rPr>
              <a:t>b)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Lora"/>
              </a:rPr>
              <a:t> </a:t>
            </a:r>
            <a:r>
              <a:rPr lang="en-GB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Addison’s  disease     </a:t>
            </a:r>
            <a:r>
              <a:rPr lang="en-GB" altLang="en-US" sz="3200" b="1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c)</a:t>
            </a:r>
            <a:r>
              <a:rPr lang="en-GB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 Primary myxoedema</a:t>
            </a:r>
            <a:r>
              <a:rPr lang="en-US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  </a:t>
            </a:r>
            <a:r>
              <a:rPr lang="en-GB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        </a:t>
            </a:r>
            <a:r>
              <a:rPr lang="en-GB" altLang="en-US" sz="3200" b="1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d) </a:t>
            </a:r>
            <a:r>
              <a:rPr lang="en-GB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Graves’ disease </a:t>
            </a:r>
            <a:br>
              <a:rPr lang="en-GB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</a:br>
            <a:r>
              <a:rPr lang="en-GB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/>
            </a:r>
            <a:br>
              <a:rPr lang="en-GB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Lora"/>
              </a:rPr>
              <a:t> </a:t>
            </a:r>
            <a:r>
              <a:rPr lang="en-US" sz="3200" b="1" dirty="0">
                <a:solidFill>
                  <a:schemeClr val="accent5"/>
                </a:solidFill>
                <a:latin typeface="Lora"/>
              </a:rPr>
              <a:t>2- in which disease the </a:t>
            </a:r>
            <a:r>
              <a:rPr lang="en-US" sz="3200" b="1" dirty="0" smtClean="0">
                <a:solidFill>
                  <a:schemeClr val="accent5"/>
                </a:solidFill>
                <a:latin typeface="Lora"/>
              </a:rPr>
              <a:t>auto-antibodies </a:t>
            </a:r>
            <a:r>
              <a:rPr lang="en-US" altLang="en-US" sz="3200" b="1" dirty="0">
                <a:solidFill>
                  <a:schemeClr val="accent5"/>
                </a:solidFill>
                <a:latin typeface="Lora"/>
              </a:rPr>
              <a:t>interferes with iodine uptake ?</a:t>
            </a:r>
            <a:r>
              <a:rPr lang="en-US" altLang="en-US" sz="3200" dirty="0">
                <a:solidFill>
                  <a:schemeClr val="tx2">
                    <a:lumMod val="10000"/>
                  </a:schemeClr>
                </a:solidFill>
                <a:latin typeface="Lora"/>
              </a:rPr>
              <a:t/>
            </a:r>
            <a:br>
              <a:rPr lang="en-US" altLang="en-US" sz="3200" dirty="0">
                <a:solidFill>
                  <a:schemeClr val="tx2">
                    <a:lumMod val="10000"/>
                  </a:schemeClr>
                </a:solidFill>
                <a:latin typeface="Lora"/>
              </a:rPr>
            </a:b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Lora"/>
              </a:rPr>
              <a:t>a) </a:t>
            </a:r>
            <a:r>
              <a:rPr lang="en-GB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Hashimoto’s disease 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Lora"/>
              </a:rPr>
              <a:t>   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Lora"/>
              </a:rPr>
              <a:t>b) </a:t>
            </a:r>
            <a:r>
              <a:rPr lang="en-GB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Addison’s  disease      </a:t>
            </a:r>
            <a:r>
              <a:rPr lang="en-GB" altLang="en-US" sz="3200" b="1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c)</a:t>
            </a:r>
            <a:r>
              <a:rPr lang="en-GB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 Primary myxoedema        </a:t>
            </a:r>
            <a:r>
              <a:rPr lang="en-GB" altLang="en-US" sz="3200" b="1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d) </a:t>
            </a:r>
            <a:r>
              <a:rPr lang="en-GB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Graves’ disease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Lora"/>
              </a:rPr>
              <a:t> </a:t>
            </a:r>
            <a:r>
              <a:rPr lang="ar-SA" sz="3200" dirty="0">
                <a:solidFill>
                  <a:schemeClr val="tx2">
                    <a:lumMod val="10000"/>
                  </a:schemeClr>
                </a:solidFill>
                <a:latin typeface="Lora"/>
              </a:rPr>
              <a:t/>
            </a:r>
            <a:br>
              <a:rPr lang="ar-SA" sz="3200" dirty="0">
                <a:solidFill>
                  <a:schemeClr val="tx2">
                    <a:lumMod val="10000"/>
                  </a:schemeClr>
                </a:solidFill>
                <a:latin typeface="Lora"/>
              </a:rPr>
            </a:b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Lora"/>
              </a:rPr>
              <a:t/>
            </a:r>
            <a:br>
              <a:rPr lang="en-US" sz="3200" dirty="0">
                <a:solidFill>
                  <a:schemeClr val="tx2">
                    <a:lumMod val="10000"/>
                  </a:schemeClr>
                </a:solidFill>
                <a:latin typeface="Lora"/>
              </a:rPr>
            </a:br>
            <a:r>
              <a:rPr lang="en-US" sz="3200" b="1" dirty="0">
                <a:solidFill>
                  <a:schemeClr val="accent5"/>
                </a:solidFill>
                <a:latin typeface="Lora"/>
              </a:rPr>
              <a:t>3- </a:t>
            </a:r>
            <a:r>
              <a:rPr lang="en-US" altLang="en-US" sz="3200" b="1" dirty="0">
                <a:solidFill>
                  <a:schemeClr val="accent5"/>
                </a:solidFill>
                <a:latin typeface="Lora"/>
                <a:cs typeface="Arial" panose="020B0604020202020204" pitchFamily="34" charset="0"/>
              </a:rPr>
              <a:t>Hashimoto’s Thyroiditis is an example of which type of hypersensitivity ? </a:t>
            </a:r>
            <a:r>
              <a:rPr lang="en-US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/>
            </a:r>
            <a:br>
              <a:rPr lang="en-US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</a:br>
            <a:r>
              <a:rPr lang="en-US" altLang="en-US" sz="3200" b="1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a) </a:t>
            </a:r>
            <a:r>
              <a:rPr lang="en-US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l   </a:t>
            </a:r>
            <a:r>
              <a:rPr lang="en-US" altLang="en-US" sz="3200" b="1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b) </a:t>
            </a:r>
            <a:r>
              <a:rPr lang="en-US" altLang="en-US" sz="3200" dirty="0" err="1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ll</a:t>
            </a:r>
            <a:r>
              <a:rPr lang="en-US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   </a:t>
            </a:r>
            <a:r>
              <a:rPr lang="en-US" altLang="en-US" sz="3200" b="1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c) </a:t>
            </a:r>
            <a:r>
              <a:rPr lang="en-US" altLang="en-US" sz="3200" dirty="0" err="1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lll</a:t>
            </a:r>
            <a:r>
              <a:rPr lang="en-US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   </a:t>
            </a:r>
            <a:r>
              <a:rPr lang="en-US" altLang="en-US" sz="3200" b="1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d) </a:t>
            </a:r>
            <a:r>
              <a:rPr lang="en-US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IV</a:t>
            </a:r>
            <a:br>
              <a:rPr lang="en-US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</a:br>
            <a:r>
              <a:rPr lang="en-US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/>
            </a:r>
            <a:br>
              <a:rPr lang="en-US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</a:br>
            <a:r>
              <a:rPr lang="en-US" altLang="en-US" sz="3200" b="1" dirty="0">
                <a:solidFill>
                  <a:schemeClr val="accent5"/>
                </a:solidFill>
                <a:latin typeface="Lora"/>
                <a:cs typeface="Arial" panose="020B0604020202020204" pitchFamily="34" charset="0"/>
              </a:rPr>
              <a:t>4-  the protective role in Chronic Lymphocytic Thyroiditis is :</a:t>
            </a:r>
            <a:r>
              <a:rPr lang="en-US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/>
            </a:r>
            <a:br>
              <a:rPr lang="en-US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</a:br>
            <a:r>
              <a:rPr lang="en-US" altLang="en-US" sz="3200" b="1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a) </a:t>
            </a:r>
            <a:r>
              <a:rPr lang="en-US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DR4   </a:t>
            </a:r>
            <a:r>
              <a:rPr lang="en-US" altLang="en-US" sz="3200" b="1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b) </a:t>
            </a:r>
            <a:r>
              <a:rPr lang="en-US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DR3  </a:t>
            </a:r>
            <a:r>
              <a:rPr lang="en-US" altLang="en-US" sz="3200" b="1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c) </a:t>
            </a:r>
            <a:r>
              <a:rPr lang="en-US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DR 13  </a:t>
            </a:r>
            <a:r>
              <a:rPr lang="en-US" altLang="en-US" sz="3200" b="1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d) </a:t>
            </a:r>
            <a:r>
              <a:rPr lang="en-US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DR7</a:t>
            </a:r>
            <a:br>
              <a:rPr lang="en-US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</a:br>
            <a:r>
              <a:rPr lang="en-US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/>
            </a:r>
            <a:br>
              <a:rPr lang="en-US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</a:br>
            <a:r>
              <a:rPr lang="en-US" altLang="en-US" sz="3200" b="1" dirty="0">
                <a:solidFill>
                  <a:schemeClr val="accent5"/>
                </a:solidFill>
                <a:latin typeface="Lora"/>
                <a:cs typeface="Arial" panose="020B0604020202020204" pitchFamily="34" charset="0"/>
              </a:rPr>
              <a:t>5- long-acting thyroid-stimulating (LATS)  antibodies. Are present in which of the following ?</a:t>
            </a:r>
            <a:r>
              <a:rPr lang="en-US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/>
            </a:r>
            <a:br>
              <a:rPr lang="en-US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</a:br>
            <a:r>
              <a:rPr lang="en-US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Lora"/>
              </a:rPr>
              <a:t>a) </a:t>
            </a:r>
            <a:r>
              <a:rPr lang="en-GB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Hashimoto’s disease 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Lora"/>
              </a:rPr>
              <a:t>   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Lora"/>
              </a:rPr>
              <a:t>b) </a:t>
            </a:r>
            <a:r>
              <a:rPr lang="en-GB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Addison’s  disease      </a:t>
            </a:r>
            <a:r>
              <a:rPr lang="en-GB" altLang="en-US" sz="3200" b="1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c) </a:t>
            </a:r>
            <a:r>
              <a:rPr lang="en-GB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Primary myxoedema   </a:t>
            </a:r>
            <a:r>
              <a:rPr lang="en-GB" altLang="en-US" sz="3200" b="1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d) </a:t>
            </a:r>
            <a:r>
              <a:rPr lang="en-GB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>Graves’ disease</a:t>
            </a:r>
            <a:br>
              <a:rPr lang="en-GB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</a:br>
            <a:r>
              <a:rPr lang="en-GB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  <a:t/>
            </a:r>
            <a:br>
              <a:rPr lang="en-GB" alt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anose="020B0604020202020204" pitchFamily="34" charset="0"/>
              </a:rPr>
            </a:br>
            <a:r>
              <a:rPr lang="en-GB" altLang="en-US" sz="3200" b="1" dirty="0">
                <a:solidFill>
                  <a:schemeClr val="accent5"/>
                </a:solidFill>
                <a:latin typeface="Lora"/>
                <a:cs typeface="Arial" panose="020B0604020202020204" pitchFamily="34" charset="0"/>
              </a:rPr>
              <a:t>6- in </a:t>
            </a:r>
            <a:r>
              <a:rPr lang="en-US" sz="3200" b="1" dirty="0">
                <a:solidFill>
                  <a:schemeClr val="accent5"/>
                </a:solidFill>
                <a:latin typeface="Lora"/>
                <a:cs typeface="Arial" pitchFamily="34" charset="0"/>
              </a:rPr>
              <a:t>Insulin-dependent diabetes mellitus Autoreactive T-cells invade the pancreatic islets and destroy which pancreatic cells ?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itchFamily="34" charset="0"/>
              </a:rPr>
              <a:t/>
            </a:r>
            <a:br>
              <a:rPr 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itchFamily="34" charset="0"/>
              </a:rPr>
            </a:b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Lora"/>
                <a:cs typeface="Arial" pitchFamily="34" charset="0"/>
              </a:rPr>
              <a:t>a) 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itchFamily="34" charset="0"/>
              </a:rPr>
              <a:t>alpha   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Lora"/>
                <a:cs typeface="Arial" pitchFamily="34" charset="0"/>
              </a:rPr>
              <a:t>b) 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itchFamily="34" charset="0"/>
              </a:rPr>
              <a:t>beta  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Lora"/>
                <a:cs typeface="Arial" pitchFamily="34" charset="0"/>
              </a:rPr>
              <a:t>c) 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itchFamily="34" charset="0"/>
              </a:rPr>
              <a:t>gamma</a:t>
            </a:r>
            <a:br>
              <a:rPr 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itchFamily="34" charset="0"/>
              </a:rPr>
            </a:b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itchFamily="34" charset="0"/>
              </a:rPr>
              <a:t/>
            </a:r>
            <a:br>
              <a:rPr lang="en-US" sz="3200" dirty="0">
                <a:solidFill>
                  <a:schemeClr val="tx2">
                    <a:lumMod val="10000"/>
                  </a:schemeClr>
                </a:solidFill>
                <a:latin typeface="Lora"/>
                <a:cs typeface="Arial" pitchFamily="34" charset="0"/>
              </a:rPr>
            </a:br>
            <a:r>
              <a:rPr lang="en-US" sz="3200" b="1" dirty="0">
                <a:solidFill>
                  <a:schemeClr val="accent5"/>
                </a:solidFill>
                <a:latin typeface="Lora"/>
                <a:cs typeface="Arial" pitchFamily="34" charset="0"/>
              </a:rPr>
              <a:t>7 – in </a:t>
            </a:r>
            <a:r>
              <a:rPr lang="en-US" altLang="en-US" sz="3200" b="1" dirty="0">
                <a:solidFill>
                  <a:schemeClr val="accent5"/>
                </a:solidFill>
                <a:latin typeface="Lora"/>
              </a:rPr>
              <a:t> Addison's disease the major autoantigen is </a:t>
            </a:r>
            <a:r>
              <a:rPr lang="en-US" altLang="en-US" sz="3200" dirty="0">
                <a:solidFill>
                  <a:schemeClr val="tx2">
                    <a:lumMod val="10000"/>
                  </a:schemeClr>
                </a:solidFill>
                <a:latin typeface="Lora"/>
              </a:rPr>
              <a:t>:</a:t>
            </a:r>
            <a:br>
              <a:rPr lang="en-US" altLang="en-US" sz="3200" dirty="0">
                <a:solidFill>
                  <a:schemeClr val="tx2">
                    <a:lumMod val="10000"/>
                  </a:schemeClr>
                </a:solidFill>
                <a:latin typeface="Lora"/>
              </a:rPr>
            </a:br>
            <a:r>
              <a:rPr lang="en-US" altLang="en-US" sz="3200" b="1" dirty="0">
                <a:solidFill>
                  <a:schemeClr val="tx2">
                    <a:lumMod val="10000"/>
                  </a:schemeClr>
                </a:solidFill>
                <a:latin typeface="Lora"/>
              </a:rPr>
              <a:t>a) </a:t>
            </a:r>
            <a:r>
              <a:rPr lang="en-US" altLang="en-US" sz="3200" dirty="0">
                <a:solidFill>
                  <a:schemeClr val="tx2">
                    <a:lumMod val="10000"/>
                  </a:schemeClr>
                </a:solidFill>
                <a:latin typeface="Lora"/>
              </a:rPr>
              <a:t>thyroid   peroxidase  </a:t>
            </a:r>
            <a:r>
              <a:rPr lang="en-US" altLang="en-US" sz="3200" b="1" dirty="0">
                <a:solidFill>
                  <a:schemeClr val="tx2">
                    <a:lumMod val="10000"/>
                  </a:schemeClr>
                </a:solidFill>
                <a:latin typeface="Lora"/>
              </a:rPr>
              <a:t>b) </a:t>
            </a:r>
            <a:r>
              <a:rPr lang="en-US" altLang="en-US" sz="3200" dirty="0">
                <a:solidFill>
                  <a:schemeClr val="tx2">
                    <a:lumMod val="10000"/>
                  </a:schemeClr>
                </a:solidFill>
                <a:latin typeface="Lora"/>
              </a:rPr>
              <a:t>TSH receptors </a:t>
            </a:r>
            <a:r>
              <a:rPr lang="en-US" altLang="en-US" sz="3200" b="1" dirty="0">
                <a:solidFill>
                  <a:schemeClr val="tx2">
                    <a:lumMod val="10000"/>
                  </a:schemeClr>
                </a:solidFill>
                <a:latin typeface="Lora"/>
              </a:rPr>
              <a:t> c) </a:t>
            </a:r>
            <a:r>
              <a:rPr lang="en-US" altLang="en-US" sz="3200" dirty="0">
                <a:solidFill>
                  <a:schemeClr val="tx2">
                    <a:lumMod val="10000"/>
                  </a:schemeClr>
                </a:solidFill>
                <a:latin typeface="Lora"/>
              </a:rPr>
              <a:t>21-hydroxylase (21OH ) </a:t>
            </a:r>
            <a:r>
              <a:rPr lang="en-US" altLang="en-US" sz="3200" b="1" dirty="0">
                <a:solidFill>
                  <a:schemeClr val="tx2">
                    <a:lumMod val="10000"/>
                  </a:schemeClr>
                </a:solidFill>
                <a:latin typeface="Lora"/>
              </a:rPr>
              <a:t>d) </a:t>
            </a:r>
            <a:r>
              <a:rPr lang="en-US" altLang="en-US" sz="3200" dirty="0">
                <a:solidFill>
                  <a:schemeClr val="tx2">
                    <a:lumMod val="10000"/>
                  </a:schemeClr>
                </a:solidFill>
                <a:latin typeface="Lora"/>
              </a:rPr>
              <a:t>beta cells </a:t>
            </a:r>
            <a:endParaRPr lang="ar-SA" sz="3200" dirty="0">
              <a:solidFill>
                <a:schemeClr val="tx2">
                  <a:lumMod val="10000"/>
                </a:schemeClr>
              </a:solidFill>
              <a:latin typeface="Lora"/>
            </a:endParaRPr>
          </a:p>
        </p:txBody>
      </p:sp>
      <p:sp>
        <p:nvSpPr>
          <p:cNvPr id="5" name="مربع نص 5">
            <a:extLst>
              <a:ext uri="{FF2B5EF4-FFF2-40B4-BE49-F238E27FC236}">
                <a16:creationId xmlns="" xmlns:a16="http://schemas.microsoft.com/office/drawing/2014/main" id="{7C94474F-1919-4ECF-9C46-FBA87391E14D}"/>
              </a:ext>
            </a:extLst>
          </p:cNvPr>
          <p:cNvSpPr txBox="1"/>
          <p:nvPr/>
        </p:nvSpPr>
        <p:spPr>
          <a:xfrm>
            <a:off x="13672930" y="16285676"/>
            <a:ext cx="1457739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1-C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2-A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3-D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4-C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5-D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6-B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7-C</a:t>
            </a:r>
            <a:endParaRPr lang="ar-SA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4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90950" y="1894632"/>
            <a:ext cx="13419899" cy="2231698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ora"/>
              <a:buNone/>
            </a:pPr>
            <a:r>
              <a:rPr lang="en" sz="2500" b="1" i="0" u="none" strike="noStrike" cap="none">
                <a:solidFill>
                  <a:schemeClr val="accent5"/>
                </a:solidFill>
                <a:latin typeface="Lora"/>
                <a:ea typeface="Lora"/>
                <a:cs typeface="Lora"/>
                <a:sym typeface="Lora"/>
              </a:rPr>
              <a:t>Contact us</a:t>
            </a: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ora"/>
              <a:buNone/>
            </a:pPr>
            <a:r>
              <a:rPr lang="en" sz="2500" b="1" i="0" u="none" strike="noStrike" cap="none">
                <a:solidFill>
                  <a:schemeClr val="accent5"/>
                </a:solidFill>
                <a:latin typeface="Lora"/>
                <a:ea typeface="Lora"/>
                <a:cs typeface="Lora"/>
                <a:sym typeface="Lora"/>
              </a:rPr>
              <a:t>Email: </a:t>
            </a:r>
            <a:r>
              <a:rPr lang="en" sz="2500" b="1" i="0" strike="noStrike" cap="none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3"/>
              </a:rPr>
              <a:t>Immunology436@gmail.com</a:t>
            </a: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ora"/>
              <a:buNone/>
            </a:pPr>
            <a:r>
              <a:rPr lang="en" sz="2500" b="1" i="0" u="none" strike="noStrike" cap="none">
                <a:solidFill>
                  <a:schemeClr val="accent5"/>
                </a:solidFill>
                <a:latin typeface="Lora"/>
                <a:ea typeface="Lora"/>
                <a:cs typeface="Lora"/>
                <a:sym typeface="Lora"/>
              </a:rPr>
              <a:t>Twitter: Immunology436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490954" y="6999321"/>
            <a:ext cx="13419899" cy="10468799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ora"/>
              <a:buNone/>
            </a:pPr>
            <a:r>
              <a:rPr lang="en" sz="2500" b="1" i="0" u="none" strike="noStrike" cap="none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  Team Leaders</a:t>
            </a:r>
          </a:p>
          <a:p>
            <a:pPr marL="0" marR="0" lvl="0" indent="0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                                                          </a:t>
            </a:r>
            <a:r>
              <a:rPr lang="en" sz="2400" b="0" i="0" u="none" strike="noStrike" cap="none" dirty="0" err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Ghada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Al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hadlaq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            Basel almeflh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ora"/>
              <a:buNone/>
            </a:pPr>
            <a:r>
              <a:rPr lang="en" sz="2500" b="1" i="0" u="none" strike="noStrike" cap="none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  Team members</a:t>
            </a:r>
            <a:r>
              <a:rPr lang="en" sz="3000" b="1" i="0" u="none" strike="noStrike" cap="none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ora"/>
              <a:buNone/>
            </a:pPr>
            <a:r>
              <a:rPr lang="en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 Abdulmajeed alammar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ora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  A</a:t>
            </a:r>
            <a:r>
              <a:rPr lang="en" sz="2400" b="0" i="0" u="none" strike="noStrike" cap="none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bdulmajeed a</a:t>
            </a:r>
            <a:r>
              <a:rPr lang="en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lmutairi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ora"/>
              <a:buNone/>
            </a:pP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    B</a:t>
            </a:r>
            <a:r>
              <a:rPr lang="en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asel alanazi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ora"/>
              <a:buNone/>
            </a:pP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      M</a:t>
            </a:r>
            <a:r>
              <a:rPr lang="en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oayed ahmed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ora"/>
              <a:buNone/>
            </a:pPr>
            <a:endParaRPr lang="en" sz="24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ora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225" name="Shape 225"/>
          <p:cNvCxnSpPr/>
          <p:nvPr/>
        </p:nvCxnSpPr>
        <p:spPr>
          <a:xfrm rot="10800000">
            <a:off x="3658349" y="5849705"/>
            <a:ext cx="7085100" cy="4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6" name="Shape 2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68952" y="-696420"/>
            <a:ext cx="3585259" cy="3585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30562" y="4376107"/>
            <a:ext cx="5940680" cy="187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078430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1273</Words>
  <Application>Microsoft Macintosh PowerPoint</Application>
  <PresentationFormat>Custom</PresentationFormat>
  <Paragraphs>272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Lora</vt:lpstr>
      <vt:lpstr>Arial</vt:lpstr>
      <vt:lpstr>Wingdings</vt:lpstr>
      <vt:lpstr>simple-light-2</vt:lpstr>
      <vt:lpstr>Endocrine Block Lecture one  The Immune System and Endocrine Disorders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Quiz </vt:lpstr>
      <vt:lpstr>Contact us Email: Immunology436@gmail.com Twitter: Immunology436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 Block Lecture Three Cell mediated Immunity</dc:title>
  <dc:creator>Toshiba</dc:creator>
  <cp:lastModifiedBy>غاده</cp:lastModifiedBy>
  <cp:revision>251</cp:revision>
  <cp:lastPrinted>2018-02-06T19:58:04Z</cp:lastPrinted>
  <dcterms:modified xsi:type="dcterms:W3CDTF">2018-02-06T21:32:46Z</dcterms:modified>
</cp:coreProperties>
</file>