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</p:sldMasterIdLst>
  <p:notesMasterIdLst>
    <p:notesMasterId r:id="rId16"/>
  </p:notesMasterIdLst>
  <p:sldIdLst>
    <p:sldId id="263" r:id="rId2"/>
    <p:sldId id="259" r:id="rId3"/>
    <p:sldId id="298" r:id="rId4"/>
    <p:sldId id="272" r:id="rId5"/>
    <p:sldId id="275" r:id="rId6"/>
    <p:sldId id="297" r:id="rId7"/>
    <p:sldId id="285" r:id="rId8"/>
    <p:sldId id="289" r:id="rId9"/>
    <p:sldId id="291" r:id="rId10"/>
    <p:sldId id="292" r:id="rId11"/>
    <p:sldId id="295" r:id="rId12"/>
    <p:sldId id="261" r:id="rId13"/>
    <p:sldId id="264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DDDDDD"/>
    <a:srgbClr val="FF9933"/>
    <a:srgbClr val="FF9966"/>
    <a:srgbClr val="FF7C80"/>
    <a:srgbClr val="CC00FF"/>
    <a:srgbClr val="008000"/>
    <a:srgbClr val="0000CC"/>
    <a:srgbClr val="41414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4" autoAdjust="0"/>
    <p:restoredTop sz="94660"/>
  </p:normalViewPr>
  <p:slideViewPr>
    <p:cSldViewPr snapToGrid="0">
      <p:cViewPr varScale="1">
        <p:scale>
          <a:sx n="93" d="100"/>
          <a:sy n="93" d="100"/>
        </p:scale>
        <p:origin x="82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68C738-3AA2-CF41-B45D-6BA81D9A3C93}" type="doc">
      <dgm:prSet loTypeId="urn:microsoft.com/office/officeart/2009/3/layout/HorizontalOrganizationChart" loCatId="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5BB5403-6F1C-624C-A8E1-5B9FE930DA62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Candidiasis:</a:t>
          </a:r>
          <a:r>
            <a:rPr lang="en-US" baseline="0" dirty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1164BAC4-FA94-E84A-B132-7DE0D9F4A159}" type="parTrans" cxnId="{F312CA43-4443-6A46-AAEC-281432B159F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9CD64A-D46D-9245-8F4D-E3BCAD598274}" type="sibTrans" cxnId="{F312CA43-4443-6A46-AAEC-281432B159F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B3C3E4A-9CA9-014D-9C9C-DFBE2D27BC2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Thrush (oropharyngeal)</a:t>
          </a:r>
        </a:p>
      </dgm:t>
    </dgm:pt>
    <dgm:pt modelId="{05021418-CC09-7141-8F92-20B3C27F2E76}" type="parTrans" cxnId="{E6ECD7CD-8963-BD4D-AB97-8405E7EECE9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9857435-2D20-3741-8226-92973D5AC516}" type="sibTrans" cxnId="{E6ECD7CD-8963-BD4D-AB97-8405E7EECE9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B79DC8B-3249-C544-BD68-9825730AE28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Esophagitis</a:t>
          </a:r>
        </a:p>
      </dgm:t>
    </dgm:pt>
    <dgm:pt modelId="{0FDB422C-E33C-414B-AAD4-DA8C49490EB1}" type="parTrans" cxnId="{16A1F140-1687-6042-B9A9-35F55685602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C2972F-93C8-1741-B510-10E7B2FE744B}" type="sibTrans" cxnId="{16A1F140-1687-6042-B9A9-35F55685602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7D28B10-B043-634E-9FC8-7EE914FD5737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Cutaneous infections</a:t>
          </a:r>
        </a:p>
      </dgm:t>
    </dgm:pt>
    <dgm:pt modelId="{DC9E7023-DF30-C84D-B770-F3AA743B1A78}" type="parTrans" cxnId="{06CC894B-C629-8646-B487-E9ADEB2D200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B6CD316-7599-F041-A609-BC94899CF9D6}" type="sibTrans" cxnId="{06CC894B-C629-8646-B487-E9ADEB2D200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CEE4CD0-D717-9F44-A65D-BA566B21A82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Paronychia</a:t>
          </a:r>
          <a:r>
            <a:rPr lang="en-US" baseline="0" dirty="0">
              <a:solidFill>
                <a:schemeClr val="tx1"/>
              </a:solidFill>
            </a:rPr>
            <a:t> (skin around nail bed)</a:t>
          </a:r>
        </a:p>
      </dgm:t>
    </dgm:pt>
    <dgm:pt modelId="{DD16AEAC-8347-8443-A205-ADA1A105C93B}" type="parTrans" cxnId="{2DF8E655-22A1-734B-BD98-0E3066077F5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A0F1731-67EE-D042-8A87-554A42E4FE4D}" type="sibTrans" cxnId="{2DF8E655-22A1-734B-BD98-0E3066077F5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697E088-86CC-5F4C-BC96-C32E07F7907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Vaginitis</a:t>
          </a:r>
        </a:p>
      </dgm:t>
    </dgm:pt>
    <dgm:pt modelId="{9E57D72A-A0FC-0B40-8677-F3C78FAEA5A3}" type="parTrans" cxnId="{FBFB5EA7-FA01-4647-A2ED-252E6963559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7101DD5-83D6-7248-89E1-2F7F6E7CF8D4}" type="sibTrans" cxnId="{FBFB5EA7-FA01-4647-A2ED-252E6963559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54379B4-3652-AB44-B9D0-8B6B2C9E362F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Onychomycosis</a:t>
          </a:r>
          <a:r>
            <a:rPr lang="en-US" dirty="0">
              <a:solidFill>
                <a:schemeClr val="tx1"/>
              </a:solidFill>
            </a:rPr>
            <a:t> (nails)</a:t>
          </a:r>
        </a:p>
      </dgm:t>
    </dgm:pt>
    <dgm:pt modelId="{CDA9E46A-2517-F245-A949-61FFF4D056BE}" type="parTrans" cxnId="{4D0625CE-A320-E04C-8610-937C759488C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34886CE-B9AB-D146-BEA7-AB8C7BC7D51D}" type="sibTrans" cxnId="{4D0625CE-A320-E04C-8610-937C759488C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3D99083-C5AC-A342-8581-9627623850A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Diaper rash</a:t>
          </a:r>
        </a:p>
      </dgm:t>
    </dgm:pt>
    <dgm:pt modelId="{057559E0-E26E-364A-861F-A2EDAAA0378B}" type="parTrans" cxnId="{647EF9D6-DF23-9C43-A5DC-4699A15514B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7324EEE-4AD8-3245-A6DF-32C68752D456}" type="sibTrans" cxnId="{647EF9D6-DF23-9C43-A5DC-4699A15514B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B1EA84E-FD82-8E46-92E5-C07ACDB7DBC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Chronic </a:t>
          </a:r>
          <a:r>
            <a:rPr lang="en-US" dirty="0" err="1">
              <a:solidFill>
                <a:schemeClr val="tx1"/>
              </a:solidFill>
            </a:rPr>
            <a:t>mucotaneous</a:t>
          </a:r>
          <a:r>
            <a:rPr lang="en-US" dirty="0">
              <a:solidFill>
                <a:schemeClr val="tx1"/>
              </a:solidFill>
            </a:rPr>
            <a:t> candidiasis (T-cell</a:t>
          </a:r>
          <a:r>
            <a:rPr lang="en-US" baseline="0" dirty="0">
              <a:solidFill>
                <a:schemeClr val="tx1"/>
              </a:solidFill>
            </a:rPr>
            <a:t> abnormality)</a:t>
          </a:r>
          <a:endParaRPr lang="en-US" dirty="0">
            <a:solidFill>
              <a:schemeClr val="tx1"/>
            </a:solidFill>
          </a:endParaRPr>
        </a:p>
      </dgm:t>
    </dgm:pt>
    <dgm:pt modelId="{348B1B52-95CE-9047-AFBF-2095E7089EEE}" type="parTrans" cxnId="{7C6DAC6B-66AC-334B-8725-67CE17DEF86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958081-7FE7-C047-BE6D-7287F8EAE186}" type="sibTrans" cxnId="{7C6DAC6B-66AC-334B-8725-67CE17DEF86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6EC998C-756C-664F-8824-DF2FAB51167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+mn-lt"/>
            </a:rPr>
            <a:t>Urinary tract</a:t>
          </a:r>
          <a:r>
            <a:rPr lang="en-US" baseline="0" dirty="0">
              <a:solidFill>
                <a:schemeClr val="tx1"/>
              </a:solidFill>
              <a:latin typeface="+mn-lt"/>
            </a:rPr>
            <a:t> infections</a:t>
          </a:r>
          <a:endParaRPr lang="en-US" dirty="0">
            <a:solidFill>
              <a:schemeClr val="tx1"/>
            </a:solidFill>
            <a:latin typeface="+mn-lt"/>
          </a:endParaRPr>
        </a:p>
      </dgm:t>
    </dgm:pt>
    <dgm:pt modelId="{EAD47DA3-19AA-3347-8B67-B2F932A3A64D}" type="parTrans" cxnId="{F16B847E-E424-C145-8CF9-BA6C004A4F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AF1C819-E53D-1443-ADEF-C6BAC09D1DD7}" type="sibTrans" cxnId="{F16B847E-E424-C145-8CF9-BA6C004A4F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6B476E1-1849-0045-A48D-847C7A3BA57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Candidemia</a:t>
          </a:r>
        </a:p>
      </dgm:t>
    </dgm:pt>
    <dgm:pt modelId="{8DD64D21-A948-DE4C-B38E-D92BA2601B71}" type="parTrans" cxnId="{512E94DF-7EDB-D342-A98B-0F1C819AC62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AC54F33-1B56-2A44-A7D6-ADC90DAFD811}" type="sibTrans" cxnId="{512E94DF-7EDB-D342-A98B-0F1C819AC62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69F227A-39E5-9D45-A6D2-45B9323954B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Disseminated (systemic, invasive)</a:t>
          </a:r>
          <a:r>
            <a:rPr lang="en-US" baseline="0" dirty="0">
              <a:solidFill>
                <a:schemeClr val="tx1"/>
              </a:solidFill>
            </a:rPr>
            <a:t> infection</a:t>
          </a:r>
          <a:endParaRPr lang="en-US" dirty="0">
            <a:solidFill>
              <a:schemeClr val="tx1"/>
            </a:solidFill>
          </a:endParaRPr>
        </a:p>
      </dgm:t>
    </dgm:pt>
    <dgm:pt modelId="{233D56A4-2686-084E-B672-11F257B037B9}" type="parTrans" cxnId="{1E81E2BB-34C4-BC41-9E91-A5EBA48A5C8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02D08EF-534B-BF43-A581-1A369BE5BA17}" type="sibTrans" cxnId="{1E81E2BB-34C4-BC41-9E91-A5EBA48A5C8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70AF3D3-839A-5540-A8A8-E6453A3E9B41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Endophthalmitis</a:t>
          </a:r>
          <a:r>
            <a:rPr lang="en-US" dirty="0">
              <a:solidFill>
                <a:schemeClr val="tx1"/>
              </a:solidFill>
            </a:rPr>
            <a:t> (eye)</a:t>
          </a:r>
        </a:p>
      </dgm:t>
    </dgm:pt>
    <dgm:pt modelId="{E8C6BD16-5431-7542-B87C-80604D3AF282}" type="parTrans" cxnId="{54B20BF4-D650-A94A-9DBC-10B3FA72192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FFF04E1-4B33-4A47-AE97-C87E34F56390}" type="sibTrans" cxnId="{54B20BF4-D650-A94A-9DBC-10B3FA72192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3EF0648-143B-5F40-9693-29F4999916A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Liver</a:t>
          </a:r>
          <a:r>
            <a:rPr lang="en-US" baseline="0" dirty="0">
              <a:solidFill>
                <a:schemeClr val="tx1"/>
              </a:solidFill>
            </a:rPr>
            <a:t> and spleen</a:t>
          </a:r>
          <a:endParaRPr lang="en-US" dirty="0">
            <a:solidFill>
              <a:schemeClr val="tx1"/>
            </a:solidFill>
          </a:endParaRPr>
        </a:p>
      </dgm:t>
    </dgm:pt>
    <dgm:pt modelId="{E1D5C9AF-8E3D-5B47-BB6B-AECCEF76C815}" type="parTrans" cxnId="{44B29D93-0ED5-4B4D-A557-3595E44A23E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2806A6F-A46A-5A48-8058-7B4202451C48}" type="sibTrans" cxnId="{44B29D93-0ED5-4B4D-A557-3595E44A23E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0141CA6-4920-0748-8568-F68F3483EDF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Kidneys</a:t>
          </a:r>
        </a:p>
      </dgm:t>
    </dgm:pt>
    <dgm:pt modelId="{4272A92B-240A-3F47-8598-D936C20B68FC}" type="parTrans" cxnId="{78DFC059-76E3-8346-84F2-D8D232F73AB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C4F0380-ACEB-A342-A27B-C2FA894EE1CF}" type="sibTrans" cxnId="{78DFC059-76E3-8346-84F2-D8D232F73AB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9F46D7-7F24-5445-BDCE-87103DDE00B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Skin</a:t>
          </a:r>
        </a:p>
      </dgm:t>
    </dgm:pt>
    <dgm:pt modelId="{D88FA181-3909-EE4B-86AD-CF693A7FCCEA}" type="parTrans" cxnId="{4D7455B8-569F-1140-B9A5-F7938BFE24B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8464304-0035-724E-9D9D-47FD9FEE0A16}" type="sibTrans" cxnId="{4D7455B8-569F-1140-B9A5-F7938BFE24B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331F8EB-F28F-D447-9249-AD72ABCF8B1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Brain</a:t>
          </a:r>
        </a:p>
      </dgm:t>
    </dgm:pt>
    <dgm:pt modelId="{CE2CA660-B87B-BC4E-B68F-1B937858639B}" type="parTrans" cxnId="{0830D15E-6A13-E74B-BE8C-726D328531A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19AA6C-2F5A-AA47-AA85-C9CA13B65697}" type="sibTrans" cxnId="{0830D15E-6A13-E74B-BE8C-726D328531A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69B1DEB-02E9-8C46-B8FD-5D7C997F146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Lungs (</a:t>
          </a:r>
          <a:r>
            <a:rPr lang="en-US" dirty="0" err="1">
              <a:solidFill>
                <a:schemeClr val="tx1"/>
              </a:solidFill>
            </a:rPr>
            <a:t>pulomnary</a:t>
          </a:r>
          <a:r>
            <a:rPr lang="en-US" dirty="0">
              <a:solidFill>
                <a:schemeClr val="tx1"/>
              </a:solidFill>
            </a:rPr>
            <a:t> candidiasis)</a:t>
          </a:r>
        </a:p>
      </dgm:t>
    </dgm:pt>
    <dgm:pt modelId="{50FA152A-3852-E846-8EF3-00FE9DF0F189}" type="parTrans" cxnId="{69F93AA2-899B-D846-AACC-1EDB7F8D902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D4E57FA-2498-054F-841B-743BE13124A9}" type="sibTrans" cxnId="{69F93AA2-899B-D846-AACC-1EDB7F8D902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9BB9B4A-F500-FB4F-88CF-714F19DAC29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Bone</a:t>
          </a:r>
        </a:p>
      </dgm:t>
    </dgm:pt>
    <dgm:pt modelId="{A3ED9FA9-CDEC-1041-B8A3-F6E3691980DC}" type="parTrans" cxnId="{2CE483A3-E6E9-4149-A651-11D41007595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C87BDDC-299B-5447-8AF3-433F9BB9EF46}" type="sibTrans" cxnId="{2CE483A3-E6E9-4149-A651-11D41007595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62E3ABE-2C1B-444B-B309-689AFABD393C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Mucos</a:t>
          </a:r>
          <a:r>
            <a:rPr lang="en-US" dirty="0">
              <a:solidFill>
                <a:schemeClr val="tx1"/>
              </a:solidFill>
            </a:rPr>
            <a:t> membrane infections</a:t>
          </a:r>
        </a:p>
      </dgm:t>
    </dgm:pt>
    <dgm:pt modelId="{8A986E31-BE59-914D-B462-FE98AA796C58}" type="sibTrans" cxnId="{477944D8-6977-5745-BF77-FBF139DA1CC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E8C1B9A-D389-F44D-BAEC-8F61212E360A}" type="parTrans" cxnId="{477944D8-6977-5745-BF77-FBF139DA1CC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47E0D2B-8CB2-944B-AE89-5CCF9042FA6E}" type="pres">
      <dgm:prSet presAssocID="{2A68C738-3AA2-CF41-B45D-6BA81D9A3C9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B9B651B-C661-A240-A846-DF0D939E7458}" type="pres">
      <dgm:prSet presAssocID="{75BB5403-6F1C-624C-A8E1-5B9FE930DA62}" presName="hierRoot1" presStyleCnt="0">
        <dgm:presLayoutVars>
          <dgm:hierBranch val="init"/>
        </dgm:presLayoutVars>
      </dgm:prSet>
      <dgm:spPr/>
    </dgm:pt>
    <dgm:pt modelId="{E1398AD0-0BEB-3D4B-9D7F-5E252CC09524}" type="pres">
      <dgm:prSet presAssocID="{75BB5403-6F1C-624C-A8E1-5B9FE930DA62}" presName="rootComposite1" presStyleCnt="0"/>
      <dgm:spPr/>
    </dgm:pt>
    <dgm:pt modelId="{544C8639-23DA-2346-8B2D-4B3DD6363872}" type="pres">
      <dgm:prSet presAssocID="{75BB5403-6F1C-624C-A8E1-5B9FE930DA62}" presName="rootText1" presStyleLbl="node0" presStyleIdx="0" presStyleCnt="1" custScaleX="256895" custScaleY="2057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D9E0F0-CD66-0C46-99DD-71B2D1B7FC04}" type="pres">
      <dgm:prSet presAssocID="{75BB5403-6F1C-624C-A8E1-5B9FE930DA6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0CCA714-74C8-6F49-AACE-26A86EB98237}" type="pres">
      <dgm:prSet presAssocID="{75BB5403-6F1C-624C-A8E1-5B9FE930DA62}" presName="hierChild2" presStyleCnt="0"/>
      <dgm:spPr/>
    </dgm:pt>
    <dgm:pt modelId="{B1A0B294-5A0B-CC44-BBE5-A79B88EDA6F6}" type="pres">
      <dgm:prSet presAssocID="{4E8C1B9A-D389-F44D-BAEC-8F61212E360A}" presName="Name64" presStyleLbl="parChTrans1D2" presStyleIdx="0" presStyleCnt="5" custSzX="548910" custSzY="3313176"/>
      <dgm:spPr/>
      <dgm:t>
        <a:bodyPr/>
        <a:lstStyle/>
        <a:p>
          <a:endParaRPr lang="en-US"/>
        </a:p>
      </dgm:t>
    </dgm:pt>
    <dgm:pt modelId="{79ABECD4-BEC2-F74D-96E5-F2626531AFA2}" type="pres">
      <dgm:prSet presAssocID="{062E3ABE-2C1B-444B-B309-689AFABD393C}" presName="hierRoot2" presStyleCnt="0">
        <dgm:presLayoutVars>
          <dgm:hierBranch val="init"/>
        </dgm:presLayoutVars>
      </dgm:prSet>
      <dgm:spPr/>
    </dgm:pt>
    <dgm:pt modelId="{44415888-CCC6-D345-8016-E97EC6C2C960}" type="pres">
      <dgm:prSet presAssocID="{062E3ABE-2C1B-444B-B309-689AFABD393C}" presName="rootComposite" presStyleCnt="0"/>
      <dgm:spPr/>
    </dgm:pt>
    <dgm:pt modelId="{04D9A98D-5BCB-FF45-BB43-D6B3F1FA27C0}" type="pres">
      <dgm:prSet presAssocID="{062E3ABE-2C1B-444B-B309-689AFABD393C}" presName="rootText" presStyleLbl="node2" presStyleIdx="0" presStyleCnt="5" custScaleX="256895" custScaleY="2057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659953-999A-F042-8A11-CEA283E0C7AE}" type="pres">
      <dgm:prSet presAssocID="{062E3ABE-2C1B-444B-B309-689AFABD393C}" presName="rootConnector" presStyleLbl="node2" presStyleIdx="0" presStyleCnt="5"/>
      <dgm:spPr/>
      <dgm:t>
        <a:bodyPr/>
        <a:lstStyle/>
        <a:p>
          <a:endParaRPr lang="en-US"/>
        </a:p>
      </dgm:t>
    </dgm:pt>
    <dgm:pt modelId="{8F726478-1772-F34D-8AA7-23457902CD9E}" type="pres">
      <dgm:prSet presAssocID="{062E3ABE-2C1B-444B-B309-689AFABD393C}" presName="hierChild4" presStyleCnt="0"/>
      <dgm:spPr/>
    </dgm:pt>
    <dgm:pt modelId="{A19B4673-D512-2C43-95C4-6218DC497BF2}" type="pres">
      <dgm:prSet presAssocID="{05021418-CC09-7141-8F92-20B3C27F2E76}" presName="Name64" presStyleLbl="parChTrans1D3" presStyleIdx="0" presStyleCnt="14" custSzX="548910" custSzY="736261"/>
      <dgm:spPr/>
      <dgm:t>
        <a:bodyPr/>
        <a:lstStyle/>
        <a:p>
          <a:endParaRPr lang="en-US"/>
        </a:p>
      </dgm:t>
    </dgm:pt>
    <dgm:pt modelId="{2C776B36-B58E-2E42-9901-FC4233F0C2A2}" type="pres">
      <dgm:prSet presAssocID="{FB3C3E4A-9CA9-014D-9C9C-DFBE2D27BC25}" presName="hierRoot2" presStyleCnt="0">
        <dgm:presLayoutVars>
          <dgm:hierBranch val="init"/>
        </dgm:presLayoutVars>
      </dgm:prSet>
      <dgm:spPr/>
    </dgm:pt>
    <dgm:pt modelId="{E0790F38-115C-4A4A-A227-70799ECF3396}" type="pres">
      <dgm:prSet presAssocID="{FB3C3E4A-9CA9-014D-9C9C-DFBE2D27BC25}" presName="rootComposite" presStyleCnt="0"/>
      <dgm:spPr/>
    </dgm:pt>
    <dgm:pt modelId="{EC000EE6-C798-994F-9625-91A296B9E626}" type="pres">
      <dgm:prSet presAssocID="{FB3C3E4A-9CA9-014D-9C9C-DFBE2D27BC25}" presName="rootText" presStyleLbl="node3" presStyleIdx="0" presStyleCnt="14" custScaleX="256895" custScaleY="2057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BEDC52-DEC9-B845-995A-C13E96BFE437}" type="pres">
      <dgm:prSet presAssocID="{FB3C3E4A-9CA9-014D-9C9C-DFBE2D27BC25}" presName="rootConnector" presStyleLbl="node3" presStyleIdx="0" presStyleCnt="14"/>
      <dgm:spPr/>
      <dgm:t>
        <a:bodyPr/>
        <a:lstStyle/>
        <a:p>
          <a:endParaRPr lang="en-US"/>
        </a:p>
      </dgm:t>
    </dgm:pt>
    <dgm:pt modelId="{3527F777-F113-864A-9833-759CBB0198C1}" type="pres">
      <dgm:prSet presAssocID="{FB3C3E4A-9CA9-014D-9C9C-DFBE2D27BC25}" presName="hierChild4" presStyleCnt="0"/>
      <dgm:spPr/>
    </dgm:pt>
    <dgm:pt modelId="{63CE5FA6-C404-0B4D-BBE2-9DAEDC465E10}" type="pres">
      <dgm:prSet presAssocID="{FB3C3E4A-9CA9-014D-9C9C-DFBE2D27BC25}" presName="hierChild5" presStyleCnt="0"/>
      <dgm:spPr/>
    </dgm:pt>
    <dgm:pt modelId="{75CD9A57-5DC2-D545-B214-29BB35D56B59}" type="pres">
      <dgm:prSet presAssocID="{0FDB422C-E33C-414B-AAD4-DA8C49490EB1}" presName="Name64" presStyleLbl="parChTrans1D3" presStyleIdx="1" presStyleCnt="14" custSzX="548910" custSzY="237252"/>
      <dgm:spPr/>
      <dgm:t>
        <a:bodyPr/>
        <a:lstStyle/>
        <a:p>
          <a:endParaRPr lang="en-US"/>
        </a:p>
      </dgm:t>
    </dgm:pt>
    <dgm:pt modelId="{EA0681E4-D26C-2247-BAC4-11E4345B3B08}" type="pres">
      <dgm:prSet presAssocID="{FB79DC8B-3249-C544-BD68-9825730AE284}" presName="hierRoot2" presStyleCnt="0">
        <dgm:presLayoutVars>
          <dgm:hierBranch val="init"/>
        </dgm:presLayoutVars>
      </dgm:prSet>
      <dgm:spPr/>
    </dgm:pt>
    <dgm:pt modelId="{43556EE2-74E0-8941-BA49-AEE241138134}" type="pres">
      <dgm:prSet presAssocID="{FB79DC8B-3249-C544-BD68-9825730AE284}" presName="rootComposite" presStyleCnt="0"/>
      <dgm:spPr/>
    </dgm:pt>
    <dgm:pt modelId="{26AAB243-3811-C44E-BEAC-9D46CD885E6B}" type="pres">
      <dgm:prSet presAssocID="{FB79DC8B-3249-C544-BD68-9825730AE284}" presName="rootText" presStyleLbl="node3" presStyleIdx="1" presStyleCnt="14" custScaleX="256895" custScaleY="2057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215E9B-B01D-554D-BA99-7E4070F0777F}" type="pres">
      <dgm:prSet presAssocID="{FB79DC8B-3249-C544-BD68-9825730AE28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0B088C9D-A12A-1141-BE8D-46174C07EAAA}" type="pres">
      <dgm:prSet presAssocID="{FB79DC8B-3249-C544-BD68-9825730AE284}" presName="hierChild4" presStyleCnt="0"/>
      <dgm:spPr/>
    </dgm:pt>
    <dgm:pt modelId="{BF106F25-D368-AB49-ACC5-D43A47D716BA}" type="pres">
      <dgm:prSet presAssocID="{FB79DC8B-3249-C544-BD68-9825730AE284}" presName="hierChild5" presStyleCnt="0"/>
      <dgm:spPr/>
    </dgm:pt>
    <dgm:pt modelId="{CA9AE43F-0FDD-714A-B49D-A1D271254370}" type="pres">
      <dgm:prSet presAssocID="{9E57D72A-A0FC-0B40-8677-F3C78FAEA5A3}" presName="Name64" presStyleLbl="parChTrans1D3" presStyleIdx="2" presStyleCnt="14" custSzX="548910" custSzY="736261"/>
      <dgm:spPr/>
      <dgm:t>
        <a:bodyPr/>
        <a:lstStyle/>
        <a:p>
          <a:endParaRPr lang="en-US"/>
        </a:p>
      </dgm:t>
    </dgm:pt>
    <dgm:pt modelId="{FDDD0F74-8D12-BC4D-B5BB-8E3E137229D1}" type="pres">
      <dgm:prSet presAssocID="{4697E088-86CC-5F4C-BC96-C32E07F79070}" presName="hierRoot2" presStyleCnt="0">
        <dgm:presLayoutVars>
          <dgm:hierBranch val="init"/>
        </dgm:presLayoutVars>
      </dgm:prSet>
      <dgm:spPr/>
    </dgm:pt>
    <dgm:pt modelId="{63E5EDCF-BEAE-D043-88D6-0CB38237B069}" type="pres">
      <dgm:prSet presAssocID="{4697E088-86CC-5F4C-BC96-C32E07F79070}" presName="rootComposite" presStyleCnt="0"/>
      <dgm:spPr/>
    </dgm:pt>
    <dgm:pt modelId="{3ACEC285-B727-A043-A5EC-37EC80D25454}" type="pres">
      <dgm:prSet presAssocID="{4697E088-86CC-5F4C-BC96-C32E07F79070}" presName="rootText" presStyleLbl="node3" presStyleIdx="2" presStyleCnt="14" custScaleX="256895" custScaleY="2057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076E0F-B7B8-A64D-A337-25606864DF44}" type="pres">
      <dgm:prSet presAssocID="{4697E088-86CC-5F4C-BC96-C32E07F79070}" presName="rootConnector" presStyleLbl="node3" presStyleIdx="2" presStyleCnt="14"/>
      <dgm:spPr/>
      <dgm:t>
        <a:bodyPr/>
        <a:lstStyle/>
        <a:p>
          <a:endParaRPr lang="en-US"/>
        </a:p>
      </dgm:t>
    </dgm:pt>
    <dgm:pt modelId="{F2630C31-313F-CA44-B3D2-4DEAD48F3116}" type="pres">
      <dgm:prSet presAssocID="{4697E088-86CC-5F4C-BC96-C32E07F79070}" presName="hierChild4" presStyleCnt="0"/>
      <dgm:spPr/>
    </dgm:pt>
    <dgm:pt modelId="{C7BAEE9D-95CE-534B-BBE4-F2ED248A45A9}" type="pres">
      <dgm:prSet presAssocID="{4697E088-86CC-5F4C-BC96-C32E07F79070}" presName="hierChild5" presStyleCnt="0"/>
      <dgm:spPr/>
    </dgm:pt>
    <dgm:pt modelId="{B8C05336-4EE6-9242-A206-03535C1FBC8D}" type="pres">
      <dgm:prSet presAssocID="{062E3ABE-2C1B-444B-B309-689AFABD393C}" presName="hierChild5" presStyleCnt="0"/>
      <dgm:spPr/>
    </dgm:pt>
    <dgm:pt modelId="{CD097E8B-BC19-BF46-A235-138D295F3DA2}" type="pres">
      <dgm:prSet presAssocID="{DC9E7023-DF30-C84D-B770-F3AA743B1A78}" presName="Name64" presStyleLbl="parChTrans1D2" presStyleIdx="1" presStyleCnt="5" custSzX="548910" custSzY="736261"/>
      <dgm:spPr/>
      <dgm:t>
        <a:bodyPr/>
        <a:lstStyle/>
        <a:p>
          <a:endParaRPr lang="en-US"/>
        </a:p>
      </dgm:t>
    </dgm:pt>
    <dgm:pt modelId="{445104E4-FB94-1041-AD57-FB8C4FA8F331}" type="pres">
      <dgm:prSet presAssocID="{97D28B10-B043-634E-9FC8-7EE914FD5737}" presName="hierRoot2" presStyleCnt="0">
        <dgm:presLayoutVars>
          <dgm:hierBranch val="init"/>
        </dgm:presLayoutVars>
      </dgm:prSet>
      <dgm:spPr/>
    </dgm:pt>
    <dgm:pt modelId="{C3236752-F5DE-2C4A-BF12-ECCD195780DA}" type="pres">
      <dgm:prSet presAssocID="{97D28B10-B043-634E-9FC8-7EE914FD5737}" presName="rootComposite" presStyleCnt="0"/>
      <dgm:spPr/>
    </dgm:pt>
    <dgm:pt modelId="{96F8149A-B40C-8745-9CFB-976EF71E8F82}" type="pres">
      <dgm:prSet presAssocID="{97D28B10-B043-634E-9FC8-7EE914FD5737}" presName="rootText" presStyleLbl="node2" presStyleIdx="1" presStyleCnt="5" custScaleX="256895" custScaleY="2057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EC2259-E798-9D4C-8963-A51D33568A68}" type="pres">
      <dgm:prSet presAssocID="{97D28B10-B043-634E-9FC8-7EE914FD5737}" presName="rootConnector" presStyleLbl="node2" presStyleIdx="1" presStyleCnt="5"/>
      <dgm:spPr/>
      <dgm:t>
        <a:bodyPr/>
        <a:lstStyle/>
        <a:p>
          <a:endParaRPr lang="en-US"/>
        </a:p>
      </dgm:t>
    </dgm:pt>
    <dgm:pt modelId="{D0A5B4DC-9A7F-374D-A2E7-1BBEF2CAD520}" type="pres">
      <dgm:prSet presAssocID="{97D28B10-B043-634E-9FC8-7EE914FD5737}" presName="hierChild4" presStyleCnt="0"/>
      <dgm:spPr/>
    </dgm:pt>
    <dgm:pt modelId="{C0214C39-0867-1D40-A1AD-02775943B70E}" type="pres">
      <dgm:prSet presAssocID="{DD16AEAC-8347-8443-A205-ADA1A105C93B}" presName="Name64" presStyleLbl="parChTrans1D3" presStyleIdx="3" presStyleCnt="14" custSzX="548910" custSzY="1104392"/>
      <dgm:spPr/>
      <dgm:t>
        <a:bodyPr/>
        <a:lstStyle/>
        <a:p>
          <a:endParaRPr lang="en-US"/>
        </a:p>
      </dgm:t>
    </dgm:pt>
    <dgm:pt modelId="{35792657-5273-D844-99E1-0A9BCC817449}" type="pres">
      <dgm:prSet presAssocID="{6CEE4CD0-D717-9F44-A65D-BA566B21A82C}" presName="hierRoot2" presStyleCnt="0">
        <dgm:presLayoutVars>
          <dgm:hierBranch val="init"/>
        </dgm:presLayoutVars>
      </dgm:prSet>
      <dgm:spPr/>
    </dgm:pt>
    <dgm:pt modelId="{0FF3A923-E0B7-2E49-A10E-C17C3F317D96}" type="pres">
      <dgm:prSet presAssocID="{6CEE4CD0-D717-9F44-A65D-BA566B21A82C}" presName="rootComposite" presStyleCnt="0"/>
      <dgm:spPr/>
    </dgm:pt>
    <dgm:pt modelId="{04DA2F9E-241E-DF4A-A918-7B53D3C26C1F}" type="pres">
      <dgm:prSet presAssocID="{6CEE4CD0-D717-9F44-A65D-BA566B21A82C}" presName="rootText" presStyleLbl="node3" presStyleIdx="3" presStyleCnt="14" custScaleX="256895" custScaleY="2057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3C8568-5F27-4D43-9B0C-C19D856C8611}" type="pres">
      <dgm:prSet presAssocID="{6CEE4CD0-D717-9F44-A65D-BA566B21A82C}" presName="rootConnector" presStyleLbl="node3" presStyleIdx="3" presStyleCnt="14"/>
      <dgm:spPr/>
      <dgm:t>
        <a:bodyPr/>
        <a:lstStyle/>
        <a:p>
          <a:endParaRPr lang="en-US"/>
        </a:p>
      </dgm:t>
    </dgm:pt>
    <dgm:pt modelId="{60ECE31E-6C7E-8B45-BE90-538AE4EAA90E}" type="pres">
      <dgm:prSet presAssocID="{6CEE4CD0-D717-9F44-A65D-BA566B21A82C}" presName="hierChild4" presStyleCnt="0"/>
      <dgm:spPr/>
    </dgm:pt>
    <dgm:pt modelId="{1E4BAD19-14CE-0A46-A9AC-58A5A5E1861E}" type="pres">
      <dgm:prSet presAssocID="{6CEE4CD0-D717-9F44-A65D-BA566B21A82C}" presName="hierChild5" presStyleCnt="0"/>
      <dgm:spPr/>
    </dgm:pt>
    <dgm:pt modelId="{5FD18667-2B6C-F34D-9750-188C71B9CF3E}" type="pres">
      <dgm:prSet presAssocID="{CDA9E46A-2517-F245-A949-61FFF4D056BE}" presName="Name64" presStyleLbl="parChTrans1D3" presStyleIdx="4" presStyleCnt="14" custSzX="548910" custSzY="368130"/>
      <dgm:spPr/>
      <dgm:t>
        <a:bodyPr/>
        <a:lstStyle/>
        <a:p>
          <a:endParaRPr lang="en-US"/>
        </a:p>
      </dgm:t>
    </dgm:pt>
    <dgm:pt modelId="{B2CCF41D-311F-7543-B83A-BB51BEFE3392}" type="pres">
      <dgm:prSet presAssocID="{854379B4-3652-AB44-B9D0-8B6B2C9E362F}" presName="hierRoot2" presStyleCnt="0">
        <dgm:presLayoutVars>
          <dgm:hierBranch val="init"/>
        </dgm:presLayoutVars>
      </dgm:prSet>
      <dgm:spPr/>
    </dgm:pt>
    <dgm:pt modelId="{B419249E-B5E4-0B4C-8BD8-2CDD5DF49CDB}" type="pres">
      <dgm:prSet presAssocID="{854379B4-3652-AB44-B9D0-8B6B2C9E362F}" presName="rootComposite" presStyleCnt="0"/>
      <dgm:spPr/>
    </dgm:pt>
    <dgm:pt modelId="{61E40481-CB88-EB45-BA56-EA13694CC3C2}" type="pres">
      <dgm:prSet presAssocID="{854379B4-3652-AB44-B9D0-8B6B2C9E362F}" presName="rootText" presStyleLbl="node3" presStyleIdx="4" presStyleCnt="14" custScaleX="256895" custScaleY="2057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21A8DB-42D5-6B46-8E86-CFB51C3547D6}" type="pres">
      <dgm:prSet presAssocID="{854379B4-3652-AB44-B9D0-8B6B2C9E362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7DDE69A9-9007-B144-A97E-4D32D7CB089B}" type="pres">
      <dgm:prSet presAssocID="{854379B4-3652-AB44-B9D0-8B6B2C9E362F}" presName="hierChild4" presStyleCnt="0"/>
      <dgm:spPr/>
    </dgm:pt>
    <dgm:pt modelId="{EE411585-9583-1A49-994B-D9DDF989D89B}" type="pres">
      <dgm:prSet presAssocID="{854379B4-3652-AB44-B9D0-8B6B2C9E362F}" presName="hierChild5" presStyleCnt="0"/>
      <dgm:spPr/>
    </dgm:pt>
    <dgm:pt modelId="{E511B4A1-377C-4F45-8D4E-0EC1207AA496}" type="pres">
      <dgm:prSet presAssocID="{057559E0-E26E-364A-861F-A2EDAAA0378B}" presName="Name64" presStyleLbl="parChTrans1D3" presStyleIdx="5" presStyleCnt="14" custSzX="548910" custSzY="368130"/>
      <dgm:spPr/>
      <dgm:t>
        <a:bodyPr/>
        <a:lstStyle/>
        <a:p>
          <a:endParaRPr lang="en-US"/>
        </a:p>
      </dgm:t>
    </dgm:pt>
    <dgm:pt modelId="{51A879CF-655D-8B4C-909C-803B7F867184}" type="pres">
      <dgm:prSet presAssocID="{D3D99083-C5AC-A342-8581-9627623850A0}" presName="hierRoot2" presStyleCnt="0">
        <dgm:presLayoutVars>
          <dgm:hierBranch val="init"/>
        </dgm:presLayoutVars>
      </dgm:prSet>
      <dgm:spPr/>
    </dgm:pt>
    <dgm:pt modelId="{54452182-527E-694F-9C9A-3619E31D7277}" type="pres">
      <dgm:prSet presAssocID="{D3D99083-C5AC-A342-8581-9627623850A0}" presName="rootComposite" presStyleCnt="0"/>
      <dgm:spPr/>
    </dgm:pt>
    <dgm:pt modelId="{1D5FC97B-2F90-7641-84D1-96FF08774D31}" type="pres">
      <dgm:prSet presAssocID="{D3D99083-C5AC-A342-8581-9627623850A0}" presName="rootText" presStyleLbl="node3" presStyleIdx="5" presStyleCnt="14" custScaleX="256895" custScaleY="2057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ADD38F-EEC1-EC47-8305-5B04358D3A7C}" type="pres">
      <dgm:prSet presAssocID="{D3D99083-C5AC-A342-8581-9627623850A0}" presName="rootConnector" presStyleLbl="node3" presStyleIdx="5" presStyleCnt="14"/>
      <dgm:spPr/>
      <dgm:t>
        <a:bodyPr/>
        <a:lstStyle/>
        <a:p>
          <a:endParaRPr lang="en-US"/>
        </a:p>
      </dgm:t>
    </dgm:pt>
    <dgm:pt modelId="{9703DFC1-74FB-DA47-A5A4-CDF39E3F6418}" type="pres">
      <dgm:prSet presAssocID="{D3D99083-C5AC-A342-8581-9627623850A0}" presName="hierChild4" presStyleCnt="0"/>
      <dgm:spPr/>
    </dgm:pt>
    <dgm:pt modelId="{53D7E62F-4143-C14A-A324-05C72EC91B26}" type="pres">
      <dgm:prSet presAssocID="{D3D99083-C5AC-A342-8581-9627623850A0}" presName="hierChild5" presStyleCnt="0"/>
      <dgm:spPr/>
    </dgm:pt>
    <dgm:pt modelId="{30393ECE-D3B2-0341-AE72-A37F80CE3D45}" type="pres">
      <dgm:prSet presAssocID="{348B1B52-95CE-9047-AFBF-2095E7089EEE}" presName="Name64" presStyleLbl="parChTrans1D3" presStyleIdx="6" presStyleCnt="14" custSzX="548910" custSzY="1104392"/>
      <dgm:spPr/>
      <dgm:t>
        <a:bodyPr/>
        <a:lstStyle/>
        <a:p>
          <a:endParaRPr lang="en-US"/>
        </a:p>
      </dgm:t>
    </dgm:pt>
    <dgm:pt modelId="{819509EF-8732-024E-80C3-58FE293FD63D}" type="pres">
      <dgm:prSet presAssocID="{EB1EA84E-FD82-8E46-92E5-C07ACDB7DBCA}" presName="hierRoot2" presStyleCnt="0">
        <dgm:presLayoutVars>
          <dgm:hierBranch val="init"/>
        </dgm:presLayoutVars>
      </dgm:prSet>
      <dgm:spPr/>
    </dgm:pt>
    <dgm:pt modelId="{B1CB51A0-2ACF-314F-A77C-C7612A6E11E7}" type="pres">
      <dgm:prSet presAssocID="{EB1EA84E-FD82-8E46-92E5-C07ACDB7DBCA}" presName="rootComposite" presStyleCnt="0"/>
      <dgm:spPr/>
    </dgm:pt>
    <dgm:pt modelId="{AE70BB86-3841-634F-8203-2E08EDF64A23}" type="pres">
      <dgm:prSet presAssocID="{EB1EA84E-FD82-8E46-92E5-C07ACDB7DBCA}" presName="rootText" presStyleLbl="node3" presStyleIdx="6" presStyleCnt="14" custScaleX="256895" custScaleY="2057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9C9D0D-5A8C-B34A-8DE9-6632437F8705}" type="pres">
      <dgm:prSet presAssocID="{EB1EA84E-FD82-8E46-92E5-C07ACDB7DBCA}" presName="rootConnector" presStyleLbl="node3" presStyleIdx="6" presStyleCnt="14"/>
      <dgm:spPr/>
      <dgm:t>
        <a:bodyPr/>
        <a:lstStyle/>
        <a:p>
          <a:endParaRPr lang="en-US"/>
        </a:p>
      </dgm:t>
    </dgm:pt>
    <dgm:pt modelId="{739E90D1-555F-7B41-8C1C-4D0DF4840CBB}" type="pres">
      <dgm:prSet presAssocID="{EB1EA84E-FD82-8E46-92E5-C07ACDB7DBCA}" presName="hierChild4" presStyleCnt="0"/>
      <dgm:spPr/>
    </dgm:pt>
    <dgm:pt modelId="{FD6A82E9-B853-624E-BDE6-37EA38D90BCA}" type="pres">
      <dgm:prSet presAssocID="{EB1EA84E-FD82-8E46-92E5-C07ACDB7DBCA}" presName="hierChild5" presStyleCnt="0"/>
      <dgm:spPr/>
    </dgm:pt>
    <dgm:pt modelId="{05677525-C741-2C43-9CE8-7F27E81109EB}" type="pres">
      <dgm:prSet presAssocID="{97D28B10-B043-634E-9FC8-7EE914FD5737}" presName="hierChild5" presStyleCnt="0"/>
      <dgm:spPr/>
    </dgm:pt>
    <dgm:pt modelId="{10BD6BBE-A782-8E4E-A187-DD3E3D9A080A}" type="pres">
      <dgm:prSet presAssocID="{EAD47DA3-19AA-3347-8B67-B2F932A3A64D}" presName="Name64" presStyleLbl="parChTrans1D2" presStyleIdx="2" presStyleCnt="5" custSzX="548910" custSzY="237252"/>
      <dgm:spPr/>
      <dgm:t>
        <a:bodyPr/>
        <a:lstStyle/>
        <a:p>
          <a:endParaRPr lang="en-US"/>
        </a:p>
      </dgm:t>
    </dgm:pt>
    <dgm:pt modelId="{100C19EF-5B86-1D4B-A3F8-E51602672995}" type="pres">
      <dgm:prSet presAssocID="{F6EC998C-756C-664F-8824-DF2FAB51167C}" presName="hierRoot2" presStyleCnt="0">
        <dgm:presLayoutVars>
          <dgm:hierBranch val="init"/>
        </dgm:presLayoutVars>
      </dgm:prSet>
      <dgm:spPr/>
    </dgm:pt>
    <dgm:pt modelId="{65C7C8BA-73B7-854C-AF62-E9A6E5D41EB7}" type="pres">
      <dgm:prSet presAssocID="{F6EC998C-756C-664F-8824-DF2FAB51167C}" presName="rootComposite" presStyleCnt="0"/>
      <dgm:spPr/>
    </dgm:pt>
    <dgm:pt modelId="{7DFFBF79-1166-0049-A7CE-B9E231DAB1D3}" type="pres">
      <dgm:prSet presAssocID="{F6EC998C-756C-664F-8824-DF2FAB51167C}" presName="rootText" presStyleLbl="node2" presStyleIdx="2" presStyleCnt="5" custScaleX="256895" custScaleY="2057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D38CB4-6F2B-6540-AAA4-AE7190E870FF}" type="pres">
      <dgm:prSet presAssocID="{F6EC998C-756C-664F-8824-DF2FAB51167C}" presName="rootConnector" presStyleLbl="node2" presStyleIdx="2" presStyleCnt="5"/>
      <dgm:spPr/>
      <dgm:t>
        <a:bodyPr/>
        <a:lstStyle/>
        <a:p>
          <a:endParaRPr lang="en-US"/>
        </a:p>
      </dgm:t>
    </dgm:pt>
    <dgm:pt modelId="{DAAAF6E2-03E1-964D-8696-5D91A30B1F9B}" type="pres">
      <dgm:prSet presAssocID="{F6EC998C-756C-664F-8824-DF2FAB51167C}" presName="hierChild4" presStyleCnt="0"/>
      <dgm:spPr/>
    </dgm:pt>
    <dgm:pt modelId="{5D1E56EE-439D-9749-A479-C27269A4C5D8}" type="pres">
      <dgm:prSet presAssocID="{F6EC998C-756C-664F-8824-DF2FAB51167C}" presName="hierChild5" presStyleCnt="0"/>
      <dgm:spPr/>
    </dgm:pt>
    <dgm:pt modelId="{5F0158FE-1520-304F-AD40-216153B87F90}" type="pres">
      <dgm:prSet presAssocID="{8DD64D21-A948-DE4C-B38E-D92BA2601B71}" presName="Name64" presStyleLbl="parChTrans1D2" presStyleIdx="3" presStyleCnt="5" custSzX="548910" custSzY="736261"/>
      <dgm:spPr/>
      <dgm:t>
        <a:bodyPr/>
        <a:lstStyle/>
        <a:p>
          <a:endParaRPr lang="en-US"/>
        </a:p>
      </dgm:t>
    </dgm:pt>
    <dgm:pt modelId="{DD156B39-BFA5-2840-908D-E7B8192C6C3B}" type="pres">
      <dgm:prSet presAssocID="{16B476E1-1849-0045-A48D-847C7A3BA571}" presName="hierRoot2" presStyleCnt="0">
        <dgm:presLayoutVars>
          <dgm:hierBranch val="init"/>
        </dgm:presLayoutVars>
      </dgm:prSet>
      <dgm:spPr/>
    </dgm:pt>
    <dgm:pt modelId="{EB79DA5C-BC64-5B4B-8532-3BAD62EC985D}" type="pres">
      <dgm:prSet presAssocID="{16B476E1-1849-0045-A48D-847C7A3BA571}" presName="rootComposite" presStyleCnt="0"/>
      <dgm:spPr/>
    </dgm:pt>
    <dgm:pt modelId="{4D8EA296-B3D9-B843-BD96-D5C8C6D19ACF}" type="pres">
      <dgm:prSet presAssocID="{16B476E1-1849-0045-A48D-847C7A3BA571}" presName="rootText" presStyleLbl="node2" presStyleIdx="3" presStyleCnt="5" custScaleX="256895" custScaleY="2057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4B107F-BBF7-7F4E-9539-924D628E37E8}" type="pres">
      <dgm:prSet presAssocID="{16B476E1-1849-0045-A48D-847C7A3BA571}" presName="rootConnector" presStyleLbl="node2" presStyleIdx="3" presStyleCnt="5"/>
      <dgm:spPr/>
      <dgm:t>
        <a:bodyPr/>
        <a:lstStyle/>
        <a:p>
          <a:endParaRPr lang="en-US"/>
        </a:p>
      </dgm:t>
    </dgm:pt>
    <dgm:pt modelId="{6D700229-DEA2-5040-8014-D8D2AAF0C4C5}" type="pres">
      <dgm:prSet presAssocID="{16B476E1-1849-0045-A48D-847C7A3BA571}" presName="hierChild4" presStyleCnt="0"/>
      <dgm:spPr/>
    </dgm:pt>
    <dgm:pt modelId="{0F53B8EF-55FA-C24F-8870-A3C5051EFBDF}" type="pres">
      <dgm:prSet presAssocID="{16B476E1-1849-0045-A48D-847C7A3BA571}" presName="hierChild5" presStyleCnt="0"/>
      <dgm:spPr/>
    </dgm:pt>
    <dgm:pt modelId="{EA3F1560-6220-C644-A920-BC2D04620A4E}" type="pres">
      <dgm:prSet presAssocID="{233D56A4-2686-084E-B672-11F257B037B9}" presName="Name64" presStyleLbl="parChTrans1D2" presStyleIdx="4" presStyleCnt="5" custSzX="548910" custSzY="3313176"/>
      <dgm:spPr/>
      <dgm:t>
        <a:bodyPr/>
        <a:lstStyle/>
        <a:p>
          <a:endParaRPr lang="en-US"/>
        </a:p>
      </dgm:t>
    </dgm:pt>
    <dgm:pt modelId="{CA8BD782-EE9B-D44C-85AE-0E29031DFCC8}" type="pres">
      <dgm:prSet presAssocID="{369F227A-39E5-9D45-A6D2-45B9323954B4}" presName="hierRoot2" presStyleCnt="0">
        <dgm:presLayoutVars>
          <dgm:hierBranch val="init"/>
        </dgm:presLayoutVars>
      </dgm:prSet>
      <dgm:spPr/>
    </dgm:pt>
    <dgm:pt modelId="{1EBCF95B-C5BE-4746-9A99-1A50D86D12C9}" type="pres">
      <dgm:prSet presAssocID="{369F227A-39E5-9D45-A6D2-45B9323954B4}" presName="rootComposite" presStyleCnt="0"/>
      <dgm:spPr/>
    </dgm:pt>
    <dgm:pt modelId="{299905D3-C8FF-924A-9FE3-465D5660F3BA}" type="pres">
      <dgm:prSet presAssocID="{369F227A-39E5-9D45-A6D2-45B9323954B4}" presName="rootText" presStyleLbl="node2" presStyleIdx="4" presStyleCnt="5" custScaleX="256895" custScaleY="2057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56A6B6-61DD-6D42-96EE-C6215962C104}" type="pres">
      <dgm:prSet presAssocID="{369F227A-39E5-9D45-A6D2-45B9323954B4}" presName="rootConnector" presStyleLbl="node2" presStyleIdx="4" presStyleCnt="5"/>
      <dgm:spPr/>
      <dgm:t>
        <a:bodyPr/>
        <a:lstStyle/>
        <a:p>
          <a:endParaRPr lang="en-US"/>
        </a:p>
      </dgm:t>
    </dgm:pt>
    <dgm:pt modelId="{3A7A6E17-3F1C-C54E-B150-3DA93CD43FF9}" type="pres">
      <dgm:prSet presAssocID="{369F227A-39E5-9D45-A6D2-45B9323954B4}" presName="hierChild4" presStyleCnt="0"/>
      <dgm:spPr/>
    </dgm:pt>
    <dgm:pt modelId="{10C4BF0D-F171-2D4F-BCC4-B8F887007C3E}" type="pres">
      <dgm:prSet presAssocID="{E8C6BD16-5431-7542-B87C-80604D3AF282}" presName="Name64" presStyleLbl="parChTrans1D3" presStyleIdx="7" presStyleCnt="14" custSzX="548910" custSzY="2208784"/>
      <dgm:spPr/>
      <dgm:t>
        <a:bodyPr/>
        <a:lstStyle/>
        <a:p>
          <a:endParaRPr lang="en-US"/>
        </a:p>
      </dgm:t>
    </dgm:pt>
    <dgm:pt modelId="{9384E531-19B7-934D-A247-619628C5AAAB}" type="pres">
      <dgm:prSet presAssocID="{570AF3D3-839A-5540-A8A8-E6453A3E9B41}" presName="hierRoot2" presStyleCnt="0">
        <dgm:presLayoutVars>
          <dgm:hierBranch val="init"/>
        </dgm:presLayoutVars>
      </dgm:prSet>
      <dgm:spPr/>
    </dgm:pt>
    <dgm:pt modelId="{3FC41A6D-CBA7-4348-BF1A-04B3631A5557}" type="pres">
      <dgm:prSet presAssocID="{570AF3D3-839A-5540-A8A8-E6453A3E9B41}" presName="rootComposite" presStyleCnt="0"/>
      <dgm:spPr/>
    </dgm:pt>
    <dgm:pt modelId="{B7B80B18-92F9-5B45-A9A1-212D0016CD7E}" type="pres">
      <dgm:prSet presAssocID="{570AF3D3-839A-5540-A8A8-E6453A3E9B41}" presName="rootText" presStyleLbl="node3" presStyleIdx="7" presStyleCnt="14" custScaleX="256895" custScaleY="2057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5FCBC9-17DD-3E48-9601-350B53461905}" type="pres">
      <dgm:prSet presAssocID="{570AF3D3-839A-5540-A8A8-E6453A3E9B41}" presName="rootConnector" presStyleLbl="node3" presStyleIdx="7" presStyleCnt="14"/>
      <dgm:spPr/>
      <dgm:t>
        <a:bodyPr/>
        <a:lstStyle/>
        <a:p>
          <a:endParaRPr lang="en-US"/>
        </a:p>
      </dgm:t>
    </dgm:pt>
    <dgm:pt modelId="{D9E3FFBB-F45C-3447-96D2-439782CC734E}" type="pres">
      <dgm:prSet presAssocID="{570AF3D3-839A-5540-A8A8-E6453A3E9B41}" presName="hierChild4" presStyleCnt="0"/>
      <dgm:spPr/>
    </dgm:pt>
    <dgm:pt modelId="{6E700B7E-BBFF-3A4F-B7F5-C0CA7D5CBFBA}" type="pres">
      <dgm:prSet presAssocID="{570AF3D3-839A-5540-A8A8-E6453A3E9B41}" presName="hierChild5" presStyleCnt="0"/>
      <dgm:spPr/>
    </dgm:pt>
    <dgm:pt modelId="{EC2FE0DD-F6DF-0F4A-B4A5-CA37C25A348F}" type="pres">
      <dgm:prSet presAssocID="{E1D5C9AF-8E3D-5B47-BB6B-AECCEF76C815}" presName="Name64" presStyleLbl="parChTrans1D3" presStyleIdx="8" presStyleCnt="14" custSzX="548910" custSzY="1472522"/>
      <dgm:spPr/>
      <dgm:t>
        <a:bodyPr/>
        <a:lstStyle/>
        <a:p>
          <a:endParaRPr lang="en-US"/>
        </a:p>
      </dgm:t>
    </dgm:pt>
    <dgm:pt modelId="{408FA215-E12A-544F-BA30-62EF4779FC4C}" type="pres">
      <dgm:prSet presAssocID="{23EF0648-143B-5F40-9693-29F4999916A3}" presName="hierRoot2" presStyleCnt="0">
        <dgm:presLayoutVars>
          <dgm:hierBranch val="init"/>
        </dgm:presLayoutVars>
      </dgm:prSet>
      <dgm:spPr/>
    </dgm:pt>
    <dgm:pt modelId="{6A7582B4-48DA-5246-A2F3-32F3A15E2A88}" type="pres">
      <dgm:prSet presAssocID="{23EF0648-143B-5F40-9693-29F4999916A3}" presName="rootComposite" presStyleCnt="0"/>
      <dgm:spPr/>
    </dgm:pt>
    <dgm:pt modelId="{35543747-E52E-6C43-B19A-57F6E30F875B}" type="pres">
      <dgm:prSet presAssocID="{23EF0648-143B-5F40-9693-29F4999916A3}" presName="rootText" presStyleLbl="node3" presStyleIdx="8" presStyleCnt="14" custScaleX="256895" custScaleY="2057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AB20C9-56F7-4844-9176-D0D003A27EDC}" type="pres">
      <dgm:prSet presAssocID="{23EF0648-143B-5F40-9693-29F4999916A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5D683531-B272-0845-B211-8895BF7BEEFA}" type="pres">
      <dgm:prSet presAssocID="{23EF0648-143B-5F40-9693-29F4999916A3}" presName="hierChild4" presStyleCnt="0"/>
      <dgm:spPr/>
    </dgm:pt>
    <dgm:pt modelId="{411654B1-88CA-6446-B999-3F8A27B56C75}" type="pres">
      <dgm:prSet presAssocID="{23EF0648-143B-5F40-9693-29F4999916A3}" presName="hierChild5" presStyleCnt="0"/>
      <dgm:spPr/>
    </dgm:pt>
    <dgm:pt modelId="{E2050399-84DC-0440-AEC3-1CED6F640EB4}" type="pres">
      <dgm:prSet presAssocID="{4272A92B-240A-3F47-8598-D936C20B68FC}" presName="Name64" presStyleLbl="parChTrans1D3" presStyleIdx="9" presStyleCnt="14" custSzX="548910" custSzY="736261"/>
      <dgm:spPr/>
      <dgm:t>
        <a:bodyPr/>
        <a:lstStyle/>
        <a:p>
          <a:endParaRPr lang="en-US"/>
        </a:p>
      </dgm:t>
    </dgm:pt>
    <dgm:pt modelId="{63F4CA0C-F11D-3747-A8CC-B838069FEA7C}" type="pres">
      <dgm:prSet presAssocID="{70141CA6-4920-0748-8568-F68F3483EDF4}" presName="hierRoot2" presStyleCnt="0">
        <dgm:presLayoutVars>
          <dgm:hierBranch val="init"/>
        </dgm:presLayoutVars>
      </dgm:prSet>
      <dgm:spPr/>
    </dgm:pt>
    <dgm:pt modelId="{7E14F289-40A9-CD4A-9A52-F6F44FBAA52F}" type="pres">
      <dgm:prSet presAssocID="{70141CA6-4920-0748-8568-F68F3483EDF4}" presName="rootComposite" presStyleCnt="0"/>
      <dgm:spPr/>
    </dgm:pt>
    <dgm:pt modelId="{75A1F266-AB0B-A84A-B3CB-39F7D461008E}" type="pres">
      <dgm:prSet presAssocID="{70141CA6-4920-0748-8568-F68F3483EDF4}" presName="rootText" presStyleLbl="node3" presStyleIdx="9" presStyleCnt="14" custScaleX="256895" custScaleY="2057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B5921A-5C99-0E42-8EED-46017ED681BE}" type="pres">
      <dgm:prSet presAssocID="{70141CA6-4920-0748-8568-F68F3483EDF4}" presName="rootConnector" presStyleLbl="node3" presStyleIdx="9" presStyleCnt="14"/>
      <dgm:spPr/>
      <dgm:t>
        <a:bodyPr/>
        <a:lstStyle/>
        <a:p>
          <a:endParaRPr lang="en-US"/>
        </a:p>
      </dgm:t>
    </dgm:pt>
    <dgm:pt modelId="{7F3FD03B-CE5A-F74D-ABF7-39C88B3CDF15}" type="pres">
      <dgm:prSet presAssocID="{70141CA6-4920-0748-8568-F68F3483EDF4}" presName="hierChild4" presStyleCnt="0"/>
      <dgm:spPr/>
    </dgm:pt>
    <dgm:pt modelId="{AA3E4E29-8246-744D-9C86-1C7DEB08A2FD}" type="pres">
      <dgm:prSet presAssocID="{70141CA6-4920-0748-8568-F68F3483EDF4}" presName="hierChild5" presStyleCnt="0"/>
      <dgm:spPr/>
    </dgm:pt>
    <dgm:pt modelId="{433F3A4E-205C-3141-B963-DC2C0ACE2264}" type="pres">
      <dgm:prSet presAssocID="{D88FA181-3909-EE4B-86AD-CF693A7FCCEA}" presName="Name64" presStyleLbl="parChTrans1D3" presStyleIdx="10" presStyleCnt="14" custSzX="548910" custSzY="237252"/>
      <dgm:spPr/>
      <dgm:t>
        <a:bodyPr/>
        <a:lstStyle/>
        <a:p>
          <a:endParaRPr lang="en-US"/>
        </a:p>
      </dgm:t>
    </dgm:pt>
    <dgm:pt modelId="{089BBC19-B421-084F-999C-E9A21D6FC0DF}" type="pres">
      <dgm:prSet presAssocID="{AD9F46D7-7F24-5445-BDCE-87103DDE00B1}" presName="hierRoot2" presStyleCnt="0">
        <dgm:presLayoutVars>
          <dgm:hierBranch val="init"/>
        </dgm:presLayoutVars>
      </dgm:prSet>
      <dgm:spPr/>
    </dgm:pt>
    <dgm:pt modelId="{590CE555-6FB7-4743-A4AF-416F8E02B508}" type="pres">
      <dgm:prSet presAssocID="{AD9F46D7-7F24-5445-BDCE-87103DDE00B1}" presName="rootComposite" presStyleCnt="0"/>
      <dgm:spPr/>
    </dgm:pt>
    <dgm:pt modelId="{2621AEDD-7463-B045-9D45-FEAB82D7D109}" type="pres">
      <dgm:prSet presAssocID="{AD9F46D7-7F24-5445-BDCE-87103DDE00B1}" presName="rootText" presStyleLbl="node3" presStyleIdx="10" presStyleCnt="14" custScaleX="256895" custScaleY="2057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BCA956-24A6-E542-B5C0-355B49837E2C}" type="pres">
      <dgm:prSet presAssocID="{AD9F46D7-7F24-5445-BDCE-87103DDE00B1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3210A42-C707-3F40-A5E0-0899CA6DEA2E}" type="pres">
      <dgm:prSet presAssocID="{AD9F46D7-7F24-5445-BDCE-87103DDE00B1}" presName="hierChild4" presStyleCnt="0"/>
      <dgm:spPr/>
    </dgm:pt>
    <dgm:pt modelId="{B70A9500-5AC7-A14E-B1F0-A2119DBB992A}" type="pres">
      <dgm:prSet presAssocID="{AD9F46D7-7F24-5445-BDCE-87103DDE00B1}" presName="hierChild5" presStyleCnt="0"/>
      <dgm:spPr/>
    </dgm:pt>
    <dgm:pt modelId="{5EF40882-C63C-F148-97BF-3EDB4984662D}" type="pres">
      <dgm:prSet presAssocID="{CE2CA660-B87B-BC4E-B68F-1B937858639B}" presName="Name64" presStyleLbl="parChTrans1D3" presStyleIdx="11" presStyleCnt="14" custSzX="548910" custSzY="736261"/>
      <dgm:spPr/>
      <dgm:t>
        <a:bodyPr/>
        <a:lstStyle/>
        <a:p>
          <a:endParaRPr lang="en-US"/>
        </a:p>
      </dgm:t>
    </dgm:pt>
    <dgm:pt modelId="{71F4CC84-0EF2-1546-9583-4CF00C34CB69}" type="pres">
      <dgm:prSet presAssocID="{1331F8EB-F28F-D447-9249-AD72ABCF8B1B}" presName="hierRoot2" presStyleCnt="0">
        <dgm:presLayoutVars>
          <dgm:hierBranch val="init"/>
        </dgm:presLayoutVars>
      </dgm:prSet>
      <dgm:spPr/>
    </dgm:pt>
    <dgm:pt modelId="{7C5D72F8-B0BB-054C-A5EB-7B76A5D8CBA0}" type="pres">
      <dgm:prSet presAssocID="{1331F8EB-F28F-D447-9249-AD72ABCF8B1B}" presName="rootComposite" presStyleCnt="0"/>
      <dgm:spPr/>
    </dgm:pt>
    <dgm:pt modelId="{BC1E91EF-292D-7147-BC77-5E40E222A878}" type="pres">
      <dgm:prSet presAssocID="{1331F8EB-F28F-D447-9249-AD72ABCF8B1B}" presName="rootText" presStyleLbl="node3" presStyleIdx="11" presStyleCnt="14" custScaleX="256895" custScaleY="2057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2DF6BD-01F4-5745-BEC2-A30D7A6B3B8E}" type="pres">
      <dgm:prSet presAssocID="{1331F8EB-F28F-D447-9249-AD72ABCF8B1B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88056964-ED9E-8047-B81D-197204D8DCE1}" type="pres">
      <dgm:prSet presAssocID="{1331F8EB-F28F-D447-9249-AD72ABCF8B1B}" presName="hierChild4" presStyleCnt="0"/>
      <dgm:spPr/>
    </dgm:pt>
    <dgm:pt modelId="{DEAE1F91-F925-504B-9A0C-D2CB01E52EF7}" type="pres">
      <dgm:prSet presAssocID="{1331F8EB-F28F-D447-9249-AD72ABCF8B1B}" presName="hierChild5" presStyleCnt="0"/>
      <dgm:spPr/>
    </dgm:pt>
    <dgm:pt modelId="{1A9C32D8-BC4F-D246-8184-7F9B3EEC4B49}" type="pres">
      <dgm:prSet presAssocID="{50FA152A-3852-E846-8EF3-00FE9DF0F189}" presName="Name64" presStyleLbl="parChTrans1D3" presStyleIdx="12" presStyleCnt="14" custSzX="548910" custSzY="1472522"/>
      <dgm:spPr/>
      <dgm:t>
        <a:bodyPr/>
        <a:lstStyle/>
        <a:p>
          <a:endParaRPr lang="en-US"/>
        </a:p>
      </dgm:t>
    </dgm:pt>
    <dgm:pt modelId="{CB6C38DC-9DB1-6141-B5A8-9ECF8C39DBF3}" type="pres">
      <dgm:prSet presAssocID="{269B1DEB-02E9-8C46-B8FD-5D7C997F1462}" presName="hierRoot2" presStyleCnt="0">
        <dgm:presLayoutVars>
          <dgm:hierBranch val="init"/>
        </dgm:presLayoutVars>
      </dgm:prSet>
      <dgm:spPr/>
    </dgm:pt>
    <dgm:pt modelId="{7CFA7EB2-105C-AD41-A30C-4DA47B7CC602}" type="pres">
      <dgm:prSet presAssocID="{269B1DEB-02E9-8C46-B8FD-5D7C997F1462}" presName="rootComposite" presStyleCnt="0"/>
      <dgm:spPr/>
    </dgm:pt>
    <dgm:pt modelId="{CEEBEE45-94C9-DB49-95FF-851EC0DCD61C}" type="pres">
      <dgm:prSet presAssocID="{269B1DEB-02E9-8C46-B8FD-5D7C997F1462}" presName="rootText" presStyleLbl="node3" presStyleIdx="12" presStyleCnt="14" custScaleX="256895" custScaleY="2057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26CB9C-1BD3-0642-9A5F-0D2C439CEF78}" type="pres">
      <dgm:prSet presAssocID="{269B1DEB-02E9-8C46-B8FD-5D7C997F1462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E5DBE354-7D2F-994B-9821-372295524171}" type="pres">
      <dgm:prSet presAssocID="{269B1DEB-02E9-8C46-B8FD-5D7C997F1462}" presName="hierChild4" presStyleCnt="0"/>
      <dgm:spPr/>
    </dgm:pt>
    <dgm:pt modelId="{5A21A784-B2F3-FB4F-BA7E-500989F77FB0}" type="pres">
      <dgm:prSet presAssocID="{269B1DEB-02E9-8C46-B8FD-5D7C997F1462}" presName="hierChild5" presStyleCnt="0"/>
      <dgm:spPr/>
    </dgm:pt>
    <dgm:pt modelId="{5EC87082-9C5B-B846-A419-13BA2D743F6E}" type="pres">
      <dgm:prSet presAssocID="{A3ED9FA9-CDEC-1041-B8A3-F6E3691980DC}" presName="Name64" presStyleLbl="parChTrans1D3" presStyleIdx="13" presStyleCnt="14" custSzX="548910" custSzY="2208784"/>
      <dgm:spPr/>
      <dgm:t>
        <a:bodyPr/>
        <a:lstStyle/>
        <a:p>
          <a:endParaRPr lang="en-US"/>
        </a:p>
      </dgm:t>
    </dgm:pt>
    <dgm:pt modelId="{3CCE10EA-55CE-754A-BB30-CB1C98B452F9}" type="pres">
      <dgm:prSet presAssocID="{89BB9B4A-F500-FB4F-88CF-714F19DAC299}" presName="hierRoot2" presStyleCnt="0">
        <dgm:presLayoutVars>
          <dgm:hierBranch val="init"/>
        </dgm:presLayoutVars>
      </dgm:prSet>
      <dgm:spPr/>
    </dgm:pt>
    <dgm:pt modelId="{96F92833-61D5-1643-BA71-37A1AA9BFAAB}" type="pres">
      <dgm:prSet presAssocID="{89BB9B4A-F500-FB4F-88CF-714F19DAC299}" presName="rootComposite" presStyleCnt="0"/>
      <dgm:spPr/>
    </dgm:pt>
    <dgm:pt modelId="{029D64C7-5472-6B40-B035-13A7BA1081FA}" type="pres">
      <dgm:prSet presAssocID="{89BB9B4A-F500-FB4F-88CF-714F19DAC299}" presName="rootText" presStyleLbl="node3" presStyleIdx="13" presStyleCnt="14" custScaleX="256895" custScaleY="2057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DF5CD-D3E1-7448-82FA-78A435E65368}" type="pres">
      <dgm:prSet presAssocID="{89BB9B4A-F500-FB4F-88CF-714F19DAC299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C0C6C218-02F6-7545-AB1D-A3751FD13CE9}" type="pres">
      <dgm:prSet presAssocID="{89BB9B4A-F500-FB4F-88CF-714F19DAC299}" presName="hierChild4" presStyleCnt="0"/>
      <dgm:spPr/>
    </dgm:pt>
    <dgm:pt modelId="{BD132ACF-C2BD-5645-B6CB-589240AD8237}" type="pres">
      <dgm:prSet presAssocID="{89BB9B4A-F500-FB4F-88CF-714F19DAC299}" presName="hierChild5" presStyleCnt="0"/>
      <dgm:spPr/>
    </dgm:pt>
    <dgm:pt modelId="{3346D13E-24DD-D848-9DF6-4138AF6E4F32}" type="pres">
      <dgm:prSet presAssocID="{369F227A-39E5-9D45-A6D2-45B9323954B4}" presName="hierChild5" presStyleCnt="0"/>
      <dgm:spPr/>
    </dgm:pt>
    <dgm:pt modelId="{1867E9BD-7679-E24F-A6B6-210FE56F46AC}" type="pres">
      <dgm:prSet presAssocID="{75BB5403-6F1C-624C-A8E1-5B9FE930DA62}" presName="hierChild3" presStyleCnt="0"/>
      <dgm:spPr/>
    </dgm:pt>
  </dgm:ptLst>
  <dgm:cxnLst>
    <dgm:cxn modelId="{9BADD85B-C19E-414F-B1EC-3287BC33E67B}" type="presOf" srcId="{8DD64D21-A948-DE4C-B38E-D92BA2601B71}" destId="{5F0158FE-1520-304F-AD40-216153B87F90}" srcOrd="0" destOrd="0" presId="urn:microsoft.com/office/officeart/2009/3/layout/HorizontalOrganizationChart"/>
    <dgm:cxn modelId="{4DF135A6-E661-F344-93AA-A4B910AB3484}" type="presOf" srcId="{369F227A-39E5-9D45-A6D2-45B9323954B4}" destId="{299905D3-C8FF-924A-9FE3-465D5660F3BA}" srcOrd="0" destOrd="0" presId="urn:microsoft.com/office/officeart/2009/3/layout/HorizontalOrganizationChart"/>
    <dgm:cxn modelId="{16A1F140-1687-6042-B9A9-35F55685602D}" srcId="{062E3ABE-2C1B-444B-B309-689AFABD393C}" destId="{FB79DC8B-3249-C544-BD68-9825730AE284}" srcOrd="1" destOrd="0" parTransId="{0FDB422C-E33C-414B-AAD4-DA8C49490EB1}" sibTransId="{C6C2972F-93C8-1741-B510-10E7B2FE744B}"/>
    <dgm:cxn modelId="{4BA75910-1A92-A94F-869B-09D2B185C573}" type="presOf" srcId="{570AF3D3-839A-5540-A8A8-E6453A3E9B41}" destId="{945FCBC9-17DD-3E48-9601-350B53461905}" srcOrd="1" destOrd="0" presId="urn:microsoft.com/office/officeart/2009/3/layout/HorizontalOrganizationChart"/>
    <dgm:cxn modelId="{A55C09B6-EC53-A14D-AF49-AAF11ABFC2EA}" type="presOf" srcId="{75BB5403-6F1C-624C-A8E1-5B9FE930DA62}" destId="{11D9E0F0-CD66-0C46-99DD-71B2D1B7FC04}" srcOrd="1" destOrd="0" presId="urn:microsoft.com/office/officeart/2009/3/layout/HorizontalOrganizationChart"/>
    <dgm:cxn modelId="{CC9073E2-73BB-E542-BE47-182C74EAB915}" type="presOf" srcId="{269B1DEB-02E9-8C46-B8FD-5D7C997F1462}" destId="{1526CB9C-1BD3-0642-9A5F-0D2C439CEF78}" srcOrd="1" destOrd="0" presId="urn:microsoft.com/office/officeart/2009/3/layout/HorizontalOrganizationChart"/>
    <dgm:cxn modelId="{977D2A42-7231-114E-B0F8-EA23E5C3425F}" type="presOf" srcId="{23EF0648-143B-5F40-9693-29F4999916A3}" destId="{0EAB20C9-56F7-4844-9176-D0D003A27EDC}" srcOrd="1" destOrd="0" presId="urn:microsoft.com/office/officeart/2009/3/layout/HorizontalOrganizationChart"/>
    <dgm:cxn modelId="{028310B2-AFFB-7644-8CAE-DF6555C4C60C}" type="presOf" srcId="{97D28B10-B043-634E-9FC8-7EE914FD5737}" destId="{96F8149A-B40C-8745-9CFB-976EF71E8F82}" srcOrd="0" destOrd="0" presId="urn:microsoft.com/office/officeart/2009/3/layout/HorizontalOrganizationChart"/>
    <dgm:cxn modelId="{F16B847E-E424-C145-8CF9-BA6C004A4FB7}" srcId="{75BB5403-6F1C-624C-A8E1-5B9FE930DA62}" destId="{F6EC998C-756C-664F-8824-DF2FAB51167C}" srcOrd="2" destOrd="0" parTransId="{EAD47DA3-19AA-3347-8B67-B2F932A3A64D}" sibTransId="{FAF1C819-E53D-1443-ADEF-C6BAC09D1DD7}"/>
    <dgm:cxn modelId="{60D435BB-682F-1745-9487-8979508CFB8E}" type="presOf" srcId="{233D56A4-2686-084E-B672-11F257B037B9}" destId="{EA3F1560-6220-C644-A920-BC2D04620A4E}" srcOrd="0" destOrd="0" presId="urn:microsoft.com/office/officeart/2009/3/layout/HorizontalOrganizationChart"/>
    <dgm:cxn modelId="{39378E9F-9A36-9845-8822-333B28F6F918}" type="presOf" srcId="{50FA152A-3852-E846-8EF3-00FE9DF0F189}" destId="{1A9C32D8-BC4F-D246-8184-7F9B3EEC4B49}" srcOrd="0" destOrd="0" presId="urn:microsoft.com/office/officeart/2009/3/layout/HorizontalOrganizationChart"/>
    <dgm:cxn modelId="{69F93AA2-899B-D846-AACC-1EDB7F8D9023}" srcId="{369F227A-39E5-9D45-A6D2-45B9323954B4}" destId="{269B1DEB-02E9-8C46-B8FD-5D7C997F1462}" srcOrd="5" destOrd="0" parTransId="{50FA152A-3852-E846-8EF3-00FE9DF0F189}" sibTransId="{DD4E57FA-2498-054F-841B-743BE13124A9}"/>
    <dgm:cxn modelId="{7C6DAC6B-66AC-334B-8725-67CE17DEF868}" srcId="{97D28B10-B043-634E-9FC8-7EE914FD5737}" destId="{EB1EA84E-FD82-8E46-92E5-C07ACDB7DBCA}" srcOrd="3" destOrd="0" parTransId="{348B1B52-95CE-9047-AFBF-2095E7089EEE}" sibTransId="{F2958081-7FE7-C047-BE6D-7287F8EAE186}"/>
    <dgm:cxn modelId="{9CAA80EF-1F47-694F-9104-6FB737C102A0}" type="presOf" srcId="{E1D5C9AF-8E3D-5B47-BB6B-AECCEF76C815}" destId="{EC2FE0DD-F6DF-0F4A-B4A5-CA37C25A348F}" srcOrd="0" destOrd="0" presId="urn:microsoft.com/office/officeart/2009/3/layout/HorizontalOrganizationChart"/>
    <dgm:cxn modelId="{B4D9B4F5-EEE1-A243-A046-106237DAAA7A}" type="presOf" srcId="{4E8C1B9A-D389-F44D-BAEC-8F61212E360A}" destId="{B1A0B294-5A0B-CC44-BBE5-A79B88EDA6F6}" srcOrd="0" destOrd="0" presId="urn:microsoft.com/office/officeart/2009/3/layout/HorizontalOrganizationChart"/>
    <dgm:cxn modelId="{577CEF31-87E0-6742-AF08-8C15B002AEFE}" type="presOf" srcId="{AD9F46D7-7F24-5445-BDCE-87103DDE00B1}" destId="{2621AEDD-7463-B045-9D45-FEAB82D7D109}" srcOrd="0" destOrd="0" presId="urn:microsoft.com/office/officeart/2009/3/layout/HorizontalOrganizationChart"/>
    <dgm:cxn modelId="{91D698D1-7317-E245-96A1-2330F4FA42AE}" type="presOf" srcId="{854379B4-3652-AB44-B9D0-8B6B2C9E362F}" destId="{FC21A8DB-42D5-6B46-8E86-CFB51C3547D6}" srcOrd="1" destOrd="0" presId="urn:microsoft.com/office/officeart/2009/3/layout/HorizontalOrganizationChart"/>
    <dgm:cxn modelId="{CCA3AA8D-E6C9-2047-B106-A11D87480547}" type="presOf" srcId="{F6EC998C-756C-664F-8824-DF2FAB51167C}" destId="{7DFFBF79-1166-0049-A7CE-B9E231DAB1D3}" srcOrd="0" destOrd="0" presId="urn:microsoft.com/office/officeart/2009/3/layout/HorizontalOrganizationChart"/>
    <dgm:cxn modelId="{0830D15E-6A13-E74B-BE8C-726D328531A2}" srcId="{369F227A-39E5-9D45-A6D2-45B9323954B4}" destId="{1331F8EB-F28F-D447-9249-AD72ABCF8B1B}" srcOrd="4" destOrd="0" parTransId="{CE2CA660-B87B-BC4E-B68F-1B937858639B}" sibTransId="{ED19AA6C-2F5A-AA47-AA85-C9CA13B65697}"/>
    <dgm:cxn modelId="{38BEB09B-23BF-8246-BE5B-8077033F1E79}" type="presOf" srcId="{EAD47DA3-19AA-3347-8B67-B2F932A3A64D}" destId="{10BD6BBE-A782-8E4E-A187-DD3E3D9A080A}" srcOrd="0" destOrd="0" presId="urn:microsoft.com/office/officeart/2009/3/layout/HorizontalOrganizationChart"/>
    <dgm:cxn modelId="{A49E9B2B-8645-EB46-A26E-A4390BF9F658}" type="presOf" srcId="{D3D99083-C5AC-A342-8581-9627623850A0}" destId="{37ADD38F-EEC1-EC47-8305-5B04358D3A7C}" srcOrd="1" destOrd="0" presId="urn:microsoft.com/office/officeart/2009/3/layout/HorizontalOrganizationChart"/>
    <dgm:cxn modelId="{06CC894B-C629-8646-B487-E9ADEB2D200F}" srcId="{75BB5403-6F1C-624C-A8E1-5B9FE930DA62}" destId="{97D28B10-B043-634E-9FC8-7EE914FD5737}" srcOrd="1" destOrd="0" parTransId="{DC9E7023-DF30-C84D-B770-F3AA743B1A78}" sibTransId="{AB6CD316-7599-F041-A609-BC94899CF9D6}"/>
    <dgm:cxn modelId="{2CEB2A39-EA53-274B-9566-CF8413973F82}" type="presOf" srcId="{D88FA181-3909-EE4B-86AD-CF693A7FCCEA}" destId="{433F3A4E-205C-3141-B963-DC2C0ACE2264}" srcOrd="0" destOrd="0" presId="urn:microsoft.com/office/officeart/2009/3/layout/HorizontalOrganizationChart"/>
    <dgm:cxn modelId="{79A025FD-E6C0-054F-9568-78B14907CE79}" type="presOf" srcId="{4697E088-86CC-5F4C-BC96-C32E07F79070}" destId="{3ACEC285-B727-A043-A5EC-37EC80D25454}" srcOrd="0" destOrd="0" presId="urn:microsoft.com/office/officeart/2009/3/layout/HorizontalOrganizationChart"/>
    <dgm:cxn modelId="{2CE483A3-E6E9-4149-A651-11D41007595B}" srcId="{369F227A-39E5-9D45-A6D2-45B9323954B4}" destId="{89BB9B4A-F500-FB4F-88CF-714F19DAC299}" srcOrd="6" destOrd="0" parTransId="{A3ED9FA9-CDEC-1041-B8A3-F6E3691980DC}" sibTransId="{FC87BDDC-299B-5447-8AF3-433F9BB9EF46}"/>
    <dgm:cxn modelId="{A21DB6BD-6DBB-BB4D-9223-088D2B53022A}" type="presOf" srcId="{89BB9B4A-F500-FB4F-88CF-714F19DAC299}" destId="{029D64C7-5472-6B40-B035-13A7BA1081FA}" srcOrd="0" destOrd="0" presId="urn:microsoft.com/office/officeart/2009/3/layout/HorizontalOrganizationChart"/>
    <dgm:cxn modelId="{D8B30A6B-8F92-CC46-8DCC-67D48D93B80B}" type="presOf" srcId="{FB3C3E4A-9CA9-014D-9C9C-DFBE2D27BC25}" destId="{00BEDC52-DEC9-B845-995A-C13E96BFE437}" srcOrd="1" destOrd="0" presId="urn:microsoft.com/office/officeart/2009/3/layout/HorizontalOrganizationChart"/>
    <dgm:cxn modelId="{2815BEC3-BE51-0247-86A2-9FC28718B58D}" type="presOf" srcId="{0FDB422C-E33C-414B-AAD4-DA8C49490EB1}" destId="{75CD9A57-5DC2-D545-B214-29BB35D56B59}" srcOrd="0" destOrd="0" presId="urn:microsoft.com/office/officeart/2009/3/layout/HorizontalOrganizationChart"/>
    <dgm:cxn modelId="{D46CE739-53E6-C846-8BC3-F7B76CC645F2}" type="presOf" srcId="{348B1B52-95CE-9047-AFBF-2095E7089EEE}" destId="{30393ECE-D3B2-0341-AE72-A37F80CE3D45}" srcOrd="0" destOrd="0" presId="urn:microsoft.com/office/officeart/2009/3/layout/HorizontalOrganizationChart"/>
    <dgm:cxn modelId="{D4A1527B-87DB-CB4F-8345-79FC0B74FC24}" type="presOf" srcId="{2A68C738-3AA2-CF41-B45D-6BA81D9A3C93}" destId="{347E0D2B-8CB2-944B-AE89-5CCF9042FA6E}" srcOrd="0" destOrd="0" presId="urn:microsoft.com/office/officeart/2009/3/layout/HorizontalOrganizationChart"/>
    <dgm:cxn modelId="{0205D24E-E1F8-E846-A0D9-763CFAC6688A}" type="presOf" srcId="{F6EC998C-756C-664F-8824-DF2FAB51167C}" destId="{FDD38CB4-6F2B-6540-AAA4-AE7190E870FF}" srcOrd="1" destOrd="0" presId="urn:microsoft.com/office/officeart/2009/3/layout/HorizontalOrganizationChart"/>
    <dgm:cxn modelId="{1E81E2BB-34C4-BC41-9E91-A5EBA48A5C87}" srcId="{75BB5403-6F1C-624C-A8E1-5B9FE930DA62}" destId="{369F227A-39E5-9D45-A6D2-45B9323954B4}" srcOrd="4" destOrd="0" parTransId="{233D56A4-2686-084E-B672-11F257B037B9}" sibTransId="{C02D08EF-534B-BF43-A581-1A369BE5BA17}"/>
    <dgm:cxn modelId="{4E5A1CCF-1197-4C47-9C6A-0E2DF0E456D8}" type="presOf" srcId="{4697E088-86CC-5F4C-BC96-C32E07F79070}" destId="{D8076E0F-B7B8-A64D-A337-25606864DF44}" srcOrd="1" destOrd="0" presId="urn:microsoft.com/office/officeart/2009/3/layout/HorizontalOrganizationChart"/>
    <dgm:cxn modelId="{692B39DC-1CBB-E049-AA91-8B9CF85AED6F}" type="presOf" srcId="{70141CA6-4920-0748-8568-F68F3483EDF4}" destId="{75A1F266-AB0B-A84A-B3CB-39F7D461008E}" srcOrd="0" destOrd="0" presId="urn:microsoft.com/office/officeart/2009/3/layout/HorizontalOrganizationChart"/>
    <dgm:cxn modelId="{61E2C7E2-3A8B-9F4A-B0F9-C583EFB96CC8}" type="presOf" srcId="{CDA9E46A-2517-F245-A949-61FFF4D056BE}" destId="{5FD18667-2B6C-F34D-9750-188C71B9CF3E}" srcOrd="0" destOrd="0" presId="urn:microsoft.com/office/officeart/2009/3/layout/HorizontalOrganizationChart"/>
    <dgm:cxn modelId="{ADA5373F-D412-574E-A61E-5A98F3D248B7}" type="presOf" srcId="{4272A92B-240A-3F47-8598-D936C20B68FC}" destId="{E2050399-84DC-0440-AEC3-1CED6F640EB4}" srcOrd="0" destOrd="0" presId="urn:microsoft.com/office/officeart/2009/3/layout/HorizontalOrganizationChart"/>
    <dgm:cxn modelId="{41E461E6-D852-5649-B34D-59EE1ACDF99C}" type="presOf" srcId="{97D28B10-B043-634E-9FC8-7EE914FD5737}" destId="{1FEC2259-E798-9D4C-8963-A51D33568A68}" srcOrd="1" destOrd="0" presId="urn:microsoft.com/office/officeart/2009/3/layout/HorizontalOrganizationChart"/>
    <dgm:cxn modelId="{4353DF17-D307-E640-9516-3167C5319851}" type="presOf" srcId="{70141CA6-4920-0748-8568-F68F3483EDF4}" destId="{7EB5921A-5C99-0E42-8EED-46017ED681BE}" srcOrd="1" destOrd="0" presId="urn:microsoft.com/office/officeart/2009/3/layout/HorizontalOrganizationChart"/>
    <dgm:cxn modelId="{78DFC059-76E3-8346-84F2-D8D232F73ABD}" srcId="{369F227A-39E5-9D45-A6D2-45B9323954B4}" destId="{70141CA6-4920-0748-8568-F68F3483EDF4}" srcOrd="2" destOrd="0" parTransId="{4272A92B-240A-3F47-8598-D936C20B68FC}" sibTransId="{FC4F0380-ACEB-A342-A27B-C2FA894EE1CF}"/>
    <dgm:cxn modelId="{35A3F88D-769E-BC48-A3AC-C8B15B2AA5B0}" type="presOf" srcId="{062E3ABE-2C1B-444B-B309-689AFABD393C}" destId="{04D9A98D-5BCB-FF45-BB43-D6B3F1FA27C0}" srcOrd="0" destOrd="0" presId="urn:microsoft.com/office/officeart/2009/3/layout/HorizontalOrganizationChart"/>
    <dgm:cxn modelId="{987604A6-9020-7747-92FB-BA9891461E86}" type="presOf" srcId="{EB1EA84E-FD82-8E46-92E5-C07ACDB7DBCA}" destId="{DC9C9D0D-5A8C-B34A-8DE9-6632437F8705}" srcOrd="1" destOrd="0" presId="urn:microsoft.com/office/officeart/2009/3/layout/HorizontalOrganizationChart"/>
    <dgm:cxn modelId="{50B4D141-54D2-624F-86DE-24EFC1F0D21E}" type="presOf" srcId="{9E57D72A-A0FC-0B40-8677-F3C78FAEA5A3}" destId="{CA9AE43F-0FDD-714A-B49D-A1D271254370}" srcOrd="0" destOrd="0" presId="urn:microsoft.com/office/officeart/2009/3/layout/HorizontalOrganizationChart"/>
    <dgm:cxn modelId="{FBFB5EA7-FA01-4647-A2ED-252E6963559A}" srcId="{062E3ABE-2C1B-444B-B309-689AFABD393C}" destId="{4697E088-86CC-5F4C-BC96-C32E07F79070}" srcOrd="2" destOrd="0" parTransId="{9E57D72A-A0FC-0B40-8677-F3C78FAEA5A3}" sibTransId="{67101DD5-83D6-7248-89E1-2F7F6E7CF8D4}"/>
    <dgm:cxn modelId="{8A422134-4524-A047-8314-3BD4279D3880}" type="presOf" srcId="{DD16AEAC-8347-8443-A205-ADA1A105C93B}" destId="{C0214C39-0867-1D40-A1AD-02775943B70E}" srcOrd="0" destOrd="0" presId="urn:microsoft.com/office/officeart/2009/3/layout/HorizontalOrganizationChart"/>
    <dgm:cxn modelId="{EC6B40D0-B353-2148-A58E-BCD0C15B07C9}" type="presOf" srcId="{16B476E1-1849-0045-A48D-847C7A3BA571}" destId="{F34B107F-BBF7-7F4E-9539-924D628E37E8}" srcOrd="1" destOrd="0" presId="urn:microsoft.com/office/officeart/2009/3/layout/HorizontalOrganizationChart"/>
    <dgm:cxn modelId="{8BCED463-9EE1-4C42-95F1-765B70BB6F69}" type="presOf" srcId="{75BB5403-6F1C-624C-A8E1-5B9FE930DA62}" destId="{544C8639-23DA-2346-8B2D-4B3DD6363872}" srcOrd="0" destOrd="0" presId="urn:microsoft.com/office/officeart/2009/3/layout/HorizontalOrganizationChart"/>
    <dgm:cxn modelId="{57F457E9-8799-0E47-8BDA-E294692C7B34}" type="presOf" srcId="{369F227A-39E5-9D45-A6D2-45B9323954B4}" destId="{B356A6B6-61DD-6D42-96EE-C6215962C104}" srcOrd="1" destOrd="0" presId="urn:microsoft.com/office/officeart/2009/3/layout/HorizontalOrganizationChart"/>
    <dgm:cxn modelId="{6FD991A9-26C6-7B4D-9A82-DF2F351CC296}" type="presOf" srcId="{A3ED9FA9-CDEC-1041-B8A3-F6E3691980DC}" destId="{5EC87082-9C5B-B846-A419-13BA2D743F6E}" srcOrd="0" destOrd="0" presId="urn:microsoft.com/office/officeart/2009/3/layout/HorizontalOrganizationChart"/>
    <dgm:cxn modelId="{54B20BF4-D650-A94A-9DBC-10B3FA721926}" srcId="{369F227A-39E5-9D45-A6D2-45B9323954B4}" destId="{570AF3D3-839A-5540-A8A8-E6453A3E9B41}" srcOrd="0" destOrd="0" parTransId="{E8C6BD16-5431-7542-B87C-80604D3AF282}" sibTransId="{2FFF04E1-4B33-4A47-AE97-C87E34F56390}"/>
    <dgm:cxn modelId="{4D7455B8-569F-1140-B9A5-F7938BFE24BF}" srcId="{369F227A-39E5-9D45-A6D2-45B9323954B4}" destId="{AD9F46D7-7F24-5445-BDCE-87103DDE00B1}" srcOrd="3" destOrd="0" parTransId="{D88FA181-3909-EE4B-86AD-CF693A7FCCEA}" sibTransId="{98464304-0035-724E-9D9D-47FD9FEE0A16}"/>
    <dgm:cxn modelId="{53B06F94-A81C-C04D-82A4-673D2E914BC6}" type="presOf" srcId="{062E3ABE-2C1B-444B-B309-689AFABD393C}" destId="{E9659953-999A-F042-8A11-CEA283E0C7AE}" srcOrd="1" destOrd="0" presId="urn:microsoft.com/office/officeart/2009/3/layout/HorizontalOrganizationChart"/>
    <dgm:cxn modelId="{F85B4C33-2D5D-B741-B865-C75165293962}" type="presOf" srcId="{854379B4-3652-AB44-B9D0-8B6B2C9E362F}" destId="{61E40481-CB88-EB45-BA56-EA13694CC3C2}" srcOrd="0" destOrd="0" presId="urn:microsoft.com/office/officeart/2009/3/layout/HorizontalOrganizationChart"/>
    <dgm:cxn modelId="{BFEE8B32-1F83-3F49-B8DE-B39FBADE4A5B}" type="presOf" srcId="{6CEE4CD0-D717-9F44-A65D-BA566B21A82C}" destId="{04DA2F9E-241E-DF4A-A918-7B53D3C26C1F}" srcOrd="0" destOrd="0" presId="urn:microsoft.com/office/officeart/2009/3/layout/HorizontalOrganizationChart"/>
    <dgm:cxn modelId="{314CD000-969D-0C4A-B0F1-F643B5208A6A}" type="presOf" srcId="{EB1EA84E-FD82-8E46-92E5-C07ACDB7DBCA}" destId="{AE70BB86-3841-634F-8203-2E08EDF64A23}" srcOrd="0" destOrd="0" presId="urn:microsoft.com/office/officeart/2009/3/layout/HorizontalOrganizationChart"/>
    <dgm:cxn modelId="{0D5C8370-5E66-9A45-AFC3-8DE3F22AAF26}" type="presOf" srcId="{6CEE4CD0-D717-9F44-A65D-BA566B21A82C}" destId="{4E3C8568-5F27-4D43-9B0C-C19D856C8611}" srcOrd="1" destOrd="0" presId="urn:microsoft.com/office/officeart/2009/3/layout/HorizontalOrganizationChart"/>
    <dgm:cxn modelId="{44B29D93-0ED5-4B4D-A557-3595E44A23E0}" srcId="{369F227A-39E5-9D45-A6D2-45B9323954B4}" destId="{23EF0648-143B-5F40-9693-29F4999916A3}" srcOrd="1" destOrd="0" parTransId="{E1D5C9AF-8E3D-5B47-BB6B-AECCEF76C815}" sibTransId="{B2806A6F-A46A-5A48-8058-7B4202451C48}"/>
    <dgm:cxn modelId="{9AEEBDF6-D9B5-B749-A611-451CADB5536D}" type="presOf" srcId="{057559E0-E26E-364A-861F-A2EDAAA0378B}" destId="{E511B4A1-377C-4F45-8D4E-0EC1207AA496}" srcOrd="0" destOrd="0" presId="urn:microsoft.com/office/officeart/2009/3/layout/HorizontalOrganizationChart"/>
    <dgm:cxn modelId="{F312CA43-4443-6A46-AAEC-281432B159F9}" srcId="{2A68C738-3AA2-CF41-B45D-6BA81D9A3C93}" destId="{75BB5403-6F1C-624C-A8E1-5B9FE930DA62}" srcOrd="0" destOrd="0" parTransId="{1164BAC4-FA94-E84A-B132-7DE0D9F4A159}" sibTransId="{199CD64A-D46D-9245-8F4D-E3BCAD598274}"/>
    <dgm:cxn modelId="{D20FFAF2-0910-AE49-8F9A-5AFDA08AD7DA}" type="presOf" srcId="{05021418-CC09-7141-8F92-20B3C27F2E76}" destId="{A19B4673-D512-2C43-95C4-6218DC497BF2}" srcOrd="0" destOrd="0" presId="urn:microsoft.com/office/officeart/2009/3/layout/HorizontalOrganizationChart"/>
    <dgm:cxn modelId="{2AFB87D0-C2CC-914E-A0E5-0B9C1C7030CB}" type="presOf" srcId="{1331F8EB-F28F-D447-9249-AD72ABCF8B1B}" destId="{BC1E91EF-292D-7147-BC77-5E40E222A878}" srcOrd="0" destOrd="0" presId="urn:microsoft.com/office/officeart/2009/3/layout/HorizontalOrganizationChart"/>
    <dgm:cxn modelId="{0AE6BF09-B0DA-774A-A7E2-F1DD26FB7A8C}" type="presOf" srcId="{23EF0648-143B-5F40-9693-29F4999916A3}" destId="{35543747-E52E-6C43-B19A-57F6E30F875B}" srcOrd="0" destOrd="0" presId="urn:microsoft.com/office/officeart/2009/3/layout/HorizontalOrganizationChart"/>
    <dgm:cxn modelId="{4D0625CE-A320-E04C-8610-937C759488CF}" srcId="{97D28B10-B043-634E-9FC8-7EE914FD5737}" destId="{854379B4-3652-AB44-B9D0-8B6B2C9E362F}" srcOrd="1" destOrd="0" parTransId="{CDA9E46A-2517-F245-A949-61FFF4D056BE}" sibTransId="{634886CE-B9AB-D146-BEA7-AB8C7BC7D51D}"/>
    <dgm:cxn modelId="{2DF8E655-22A1-734B-BD98-0E3066077F5F}" srcId="{97D28B10-B043-634E-9FC8-7EE914FD5737}" destId="{6CEE4CD0-D717-9F44-A65D-BA566B21A82C}" srcOrd="0" destOrd="0" parTransId="{DD16AEAC-8347-8443-A205-ADA1A105C93B}" sibTransId="{0A0F1731-67EE-D042-8A87-554A42E4FE4D}"/>
    <dgm:cxn modelId="{A2FB5D07-B4F7-1143-A9EA-E525AFDC819F}" type="presOf" srcId="{CE2CA660-B87B-BC4E-B68F-1B937858639B}" destId="{5EF40882-C63C-F148-97BF-3EDB4984662D}" srcOrd="0" destOrd="0" presId="urn:microsoft.com/office/officeart/2009/3/layout/HorizontalOrganizationChart"/>
    <dgm:cxn modelId="{FFEC3C7A-A3F1-BF44-A469-C74076BBD1E1}" type="presOf" srcId="{269B1DEB-02E9-8C46-B8FD-5D7C997F1462}" destId="{CEEBEE45-94C9-DB49-95FF-851EC0DCD61C}" srcOrd="0" destOrd="0" presId="urn:microsoft.com/office/officeart/2009/3/layout/HorizontalOrganizationChart"/>
    <dgm:cxn modelId="{33DD3CD4-7024-3B4E-B1A1-C572E139E1DE}" type="presOf" srcId="{DC9E7023-DF30-C84D-B770-F3AA743B1A78}" destId="{CD097E8B-BC19-BF46-A235-138D295F3DA2}" srcOrd="0" destOrd="0" presId="urn:microsoft.com/office/officeart/2009/3/layout/HorizontalOrganizationChart"/>
    <dgm:cxn modelId="{39AB670E-08DA-3243-9ECE-5D883B6579A8}" type="presOf" srcId="{1331F8EB-F28F-D447-9249-AD72ABCF8B1B}" destId="{202DF6BD-01F4-5745-BEC2-A30D7A6B3B8E}" srcOrd="1" destOrd="0" presId="urn:microsoft.com/office/officeart/2009/3/layout/HorizontalOrganizationChart"/>
    <dgm:cxn modelId="{AFCDD458-8A99-5248-B319-520A859DE9DF}" type="presOf" srcId="{D3D99083-C5AC-A342-8581-9627623850A0}" destId="{1D5FC97B-2F90-7641-84D1-96FF08774D31}" srcOrd="0" destOrd="0" presId="urn:microsoft.com/office/officeart/2009/3/layout/HorizontalOrganizationChart"/>
    <dgm:cxn modelId="{D7DC4608-E906-4D43-9566-71532ACF7863}" type="presOf" srcId="{FB79DC8B-3249-C544-BD68-9825730AE284}" destId="{26AAB243-3811-C44E-BEAC-9D46CD885E6B}" srcOrd="0" destOrd="0" presId="urn:microsoft.com/office/officeart/2009/3/layout/HorizontalOrganizationChart"/>
    <dgm:cxn modelId="{512E94DF-7EDB-D342-A98B-0F1C819AC62F}" srcId="{75BB5403-6F1C-624C-A8E1-5B9FE930DA62}" destId="{16B476E1-1849-0045-A48D-847C7A3BA571}" srcOrd="3" destOrd="0" parTransId="{8DD64D21-A948-DE4C-B38E-D92BA2601B71}" sibTransId="{0AC54F33-1B56-2A44-A7D6-ADC90DAFD811}"/>
    <dgm:cxn modelId="{3B667D69-5EB6-2846-879A-FDFAF94CD98C}" type="presOf" srcId="{16B476E1-1849-0045-A48D-847C7A3BA571}" destId="{4D8EA296-B3D9-B843-BD96-D5C8C6D19ACF}" srcOrd="0" destOrd="0" presId="urn:microsoft.com/office/officeart/2009/3/layout/HorizontalOrganizationChart"/>
    <dgm:cxn modelId="{4B29DAE2-6699-4C49-A2B6-91EED8995953}" type="presOf" srcId="{570AF3D3-839A-5540-A8A8-E6453A3E9B41}" destId="{B7B80B18-92F9-5B45-A9A1-212D0016CD7E}" srcOrd="0" destOrd="0" presId="urn:microsoft.com/office/officeart/2009/3/layout/HorizontalOrganizationChart"/>
    <dgm:cxn modelId="{477944D8-6977-5745-BF77-FBF139DA1CCC}" srcId="{75BB5403-6F1C-624C-A8E1-5B9FE930DA62}" destId="{062E3ABE-2C1B-444B-B309-689AFABD393C}" srcOrd="0" destOrd="0" parTransId="{4E8C1B9A-D389-F44D-BAEC-8F61212E360A}" sibTransId="{8A986E31-BE59-914D-B462-FE98AA796C58}"/>
    <dgm:cxn modelId="{1603D563-7204-B045-85A7-5624EFCA6742}" type="presOf" srcId="{E8C6BD16-5431-7542-B87C-80604D3AF282}" destId="{10C4BF0D-F171-2D4F-BCC4-B8F887007C3E}" srcOrd="0" destOrd="0" presId="urn:microsoft.com/office/officeart/2009/3/layout/HorizontalOrganizationChart"/>
    <dgm:cxn modelId="{F139F113-9210-1E46-991D-39B5EBE7BB61}" type="presOf" srcId="{FB3C3E4A-9CA9-014D-9C9C-DFBE2D27BC25}" destId="{EC000EE6-C798-994F-9625-91A296B9E626}" srcOrd="0" destOrd="0" presId="urn:microsoft.com/office/officeart/2009/3/layout/HorizontalOrganizationChart"/>
    <dgm:cxn modelId="{647EF9D6-DF23-9C43-A5DC-4699A15514B5}" srcId="{97D28B10-B043-634E-9FC8-7EE914FD5737}" destId="{D3D99083-C5AC-A342-8581-9627623850A0}" srcOrd="2" destOrd="0" parTransId="{057559E0-E26E-364A-861F-A2EDAAA0378B}" sibTransId="{37324EEE-4AD8-3245-A6DF-32C68752D456}"/>
    <dgm:cxn modelId="{9312B355-B54A-A949-88E1-9932AC3360BB}" type="presOf" srcId="{89BB9B4A-F500-FB4F-88CF-714F19DAC299}" destId="{EE7DF5CD-D3E1-7448-82FA-78A435E65368}" srcOrd="1" destOrd="0" presId="urn:microsoft.com/office/officeart/2009/3/layout/HorizontalOrganizationChart"/>
    <dgm:cxn modelId="{E6ECD7CD-8963-BD4D-AB97-8405E7EECE9F}" srcId="{062E3ABE-2C1B-444B-B309-689AFABD393C}" destId="{FB3C3E4A-9CA9-014D-9C9C-DFBE2D27BC25}" srcOrd="0" destOrd="0" parTransId="{05021418-CC09-7141-8F92-20B3C27F2E76}" sibTransId="{59857435-2D20-3741-8226-92973D5AC516}"/>
    <dgm:cxn modelId="{D4AA322C-A82F-A446-9FE4-EBA1D5FF5981}" type="presOf" srcId="{AD9F46D7-7F24-5445-BDCE-87103DDE00B1}" destId="{EEBCA956-24A6-E542-B5C0-355B49837E2C}" srcOrd="1" destOrd="0" presId="urn:microsoft.com/office/officeart/2009/3/layout/HorizontalOrganizationChart"/>
    <dgm:cxn modelId="{774945F1-87E5-DE4B-B7ED-C1E5B50895CB}" type="presOf" srcId="{FB79DC8B-3249-C544-BD68-9825730AE284}" destId="{BD215E9B-B01D-554D-BA99-7E4070F0777F}" srcOrd="1" destOrd="0" presId="urn:microsoft.com/office/officeart/2009/3/layout/HorizontalOrganizationChart"/>
    <dgm:cxn modelId="{F3497197-EB58-614E-BED2-EB6055C4AA2F}" type="presParOf" srcId="{347E0D2B-8CB2-944B-AE89-5CCF9042FA6E}" destId="{1B9B651B-C661-A240-A846-DF0D939E7458}" srcOrd="0" destOrd="0" presId="urn:microsoft.com/office/officeart/2009/3/layout/HorizontalOrganizationChart"/>
    <dgm:cxn modelId="{5BAE4FEF-185B-5E4C-8F15-DB460929C999}" type="presParOf" srcId="{1B9B651B-C661-A240-A846-DF0D939E7458}" destId="{E1398AD0-0BEB-3D4B-9D7F-5E252CC09524}" srcOrd="0" destOrd="0" presId="urn:microsoft.com/office/officeart/2009/3/layout/HorizontalOrganizationChart"/>
    <dgm:cxn modelId="{3C6EAB38-A4D7-5540-A662-35D1F472505A}" type="presParOf" srcId="{E1398AD0-0BEB-3D4B-9D7F-5E252CC09524}" destId="{544C8639-23DA-2346-8B2D-4B3DD6363872}" srcOrd="0" destOrd="0" presId="urn:microsoft.com/office/officeart/2009/3/layout/HorizontalOrganizationChart"/>
    <dgm:cxn modelId="{0FE96EC6-8349-1C4C-8D9E-72ABF54CB977}" type="presParOf" srcId="{E1398AD0-0BEB-3D4B-9D7F-5E252CC09524}" destId="{11D9E0F0-CD66-0C46-99DD-71B2D1B7FC04}" srcOrd="1" destOrd="0" presId="urn:microsoft.com/office/officeart/2009/3/layout/HorizontalOrganizationChart"/>
    <dgm:cxn modelId="{2AF4A6FD-E7D9-DB40-B430-B5D0C2FD493E}" type="presParOf" srcId="{1B9B651B-C661-A240-A846-DF0D939E7458}" destId="{30CCA714-74C8-6F49-AACE-26A86EB98237}" srcOrd="1" destOrd="0" presId="urn:microsoft.com/office/officeart/2009/3/layout/HorizontalOrganizationChart"/>
    <dgm:cxn modelId="{46E494C6-C587-8049-A04D-6C493B8DC18C}" type="presParOf" srcId="{30CCA714-74C8-6F49-AACE-26A86EB98237}" destId="{B1A0B294-5A0B-CC44-BBE5-A79B88EDA6F6}" srcOrd="0" destOrd="0" presId="urn:microsoft.com/office/officeart/2009/3/layout/HorizontalOrganizationChart"/>
    <dgm:cxn modelId="{7847E14B-336E-354F-90A4-8D7AA98BA2F9}" type="presParOf" srcId="{30CCA714-74C8-6F49-AACE-26A86EB98237}" destId="{79ABECD4-BEC2-F74D-96E5-F2626531AFA2}" srcOrd="1" destOrd="0" presId="urn:microsoft.com/office/officeart/2009/3/layout/HorizontalOrganizationChart"/>
    <dgm:cxn modelId="{49302DC2-4723-624E-BFEB-4EBE33075A29}" type="presParOf" srcId="{79ABECD4-BEC2-F74D-96E5-F2626531AFA2}" destId="{44415888-CCC6-D345-8016-E97EC6C2C960}" srcOrd="0" destOrd="0" presId="urn:microsoft.com/office/officeart/2009/3/layout/HorizontalOrganizationChart"/>
    <dgm:cxn modelId="{65042118-6FBD-DF4A-932F-01102F4E337B}" type="presParOf" srcId="{44415888-CCC6-D345-8016-E97EC6C2C960}" destId="{04D9A98D-5BCB-FF45-BB43-D6B3F1FA27C0}" srcOrd="0" destOrd="0" presId="urn:microsoft.com/office/officeart/2009/3/layout/HorizontalOrganizationChart"/>
    <dgm:cxn modelId="{3705CAB9-6176-AB49-BD3D-F2BEF4F68FFD}" type="presParOf" srcId="{44415888-CCC6-D345-8016-E97EC6C2C960}" destId="{E9659953-999A-F042-8A11-CEA283E0C7AE}" srcOrd="1" destOrd="0" presId="urn:microsoft.com/office/officeart/2009/3/layout/HorizontalOrganizationChart"/>
    <dgm:cxn modelId="{980A11AD-9964-D94A-86B8-FEBCB0A93CAA}" type="presParOf" srcId="{79ABECD4-BEC2-F74D-96E5-F2626531AFA2}" destId="{8F726478-1772-F34D-8AA7-23457902CD9E}" srcOrd="1" destOrd="0" presId="urn:microsoft.com/office/officeart/2009/3/layout/HorizontalOrganizationChart"/>
    <dgm:cxn modelId="{CFAEDD5F-3906-9B43-ACD1-604ECD735CCF}" type="presParOf" srcId="{8F726478-1772-F34D-8AA7-23457902CD9E}" destId="{A19B4673-D512-2C43-95C4-6218DC497BF2}" srcOrd="0" destOrd="0" presId="urn:microsoft.com/office/officeart/2009/3/layout/HorizontalOrganizationChart"/>
    <dgm:cxn modelId="{6F1045C4-A7FC-894B-9846-2E942C5A2B3A}" type="presParOf" srcId="{8F726478-1772-F34D-8AA7-23457902CD9E}" destId="{2C776B36-B58E-2E42-9901-FC4233F0C2A2}" srcOrd="1" destOrd="0" presId="urn:microsoft.com/office/officeart/2009/3/layout/HorizontalOrganizationChart"/>
    <dgm:cxn modelId="{EAC7DE79-1423-9B42-9E89-4CCB690DC98C}" type="presParOf" srcId="{2C776B36-B58E-2E42-9901-FC4233F0C2A2}" destId="{E0790F38-115C-4A4A-A227-70799ECF3396}" srcOrd="0" destOrd="0" presId="urn:microsoft.com/office/officeart/2009/3/layout/HorizontalOrganizationChart"/>
    <dgm:cxn modelId="{A9ADCF95-F612-CE44-AB8E-D633E5BC3892}" type="presParOf" srcId="{E0790F38-115C-4A4A-A227-70799ECF3396}" destId="{EC000EE6-C798-994F-9625-91A296B9E626}" srcOrd="0" destOrd="0" presId="urn:microsoft.com/office/officeart/2009/3/layout/HorizontalOrganizationChart"/>
    <dgm:cxn modelId="{BA807856-6A09-E543-8ACA-459807F0EE98}" type="presParOf" srcId="{E0790F38-115C-4A4A-A227-70799ECF3396}" destId="{00BEDC52-DEC9-B845-995A-C13E96BFE437}" srcOrd="1" destOrd="0" presId="urn:microsoft.com/office/officeart/2009/3/layout/HorizontalOrganizationChart"/>
    <dgm:cxn modelId="{D61487B9-EEC5-5647-91D2-C3AF95769894}" type="presParOf" srcId="{2C776B36-B58E-2E42-9901-FC4233F0C2A2}" destId="{3527F777-F113-864A-9833-759CBB0198C1}" srcOrd="1" destOrd="0" presId="urn:microsoft.com/office/officeart/2009/3/layout/HorizontalOrganizationChart"/>
    <dgm:cxn modelId="{E4383678-D359-F347-9D2F-E36F2EDADB51}" type="presParOf" srcId="{2C776B36-B58E-2E42-9901-FC4233F0C2A2}" destId="{63CE5FA6-C404-0B4D-BBE2-9DAEDC465E10}" srcOrd="2" destOrd="0" presId="urn:microsoft.com/office/officeart/2009/3/layout/HorizontalOrganizationChart"/>
    <dgm:cxn modelId="{947268FE-CC6E-D349-B8B2-95228C24898D}" type="presParOf" srcId="{8F726478-1772-F34D-8AA7-23457902CD9E}" destId="{75CD9A57-5DC2-D545-B214-29BB35D56B59}" srcOrd="2" destOrd="0" presId="urn:microsoft.com/office/officeart/2009/3/layout/HorizontalOrganizationChart"/>
    <dgm:cxn modelId="{320645BC-554E-9E40-974C-AD91711843C2}" type="presParOf" srcId="{8F726478-1772-F34D-8AA7-23457902CD9E}" destId="{EA0681E4-D26C-2247-BAC4-11E4345B3B08}" srcOrd="3" destOrd="0" presId="urn:microsoft.com/office/officeart/2009/3/layout/HorizontalOrganizationChart"/>
    <dgm:cxn modelId="{D49660A3-30ED-4C4F-AC7C-65540ECA047B}" type="presParOf" srcId="{EA0681E4-D26C-2247-BAC4-11E4345B3B08}" destId="{43556EE2-74E0-8941-BA49-AEE241138134}" srcOrd="0" destOrd="0" presId="urn:microsoft.com/office/officeart/2009/3/layout/HorizontalOrganizationChart"/>
    <dgm:cxn modelId="{B2E330A3-ACDF-9042-ACC6-72585A7EAB94}" type="presParOf" srcId="{43556EE2-74E0-8941-BA49-AEE241138134}" destId="{26AAB243-3811-C44E-BEAC-9D46CD885E6B}" srcOrd="0" destOrd="0" presId="urn:microsoft.com/office/officeart/2009/3/layout/HorizontalOrganizationChart"/>
    <dgm:cxn modelId="{BF910A43-6371-A04D-9AD9-B64854932F23}" type="presParOf" srcId="{43556EE2-74E0-8941-BA49-AEE241138134}" destId="{BD215E9B-B01D-554D-BA99-7E4070F0777F}" srcOrd="1" destOrd="0" presId="urn:microsoft.com/office/officeart/2009/3/layout/HorizontalOrganizationChart"/>
    <dgm:cxn modelId="{E0EB8AA8-9757-3E44-9EF1-4C382B07F069}" type="presParOf" srcId="{EA0681E4-D26C-2247-BAC4-11E4345B3B08}" destId="{0B088C9D-A12A-1141-BE8D-46174C07EAAA}" srcOrd="1" destOrd="0" presId="urn:microsoft.com/office/officeart/2009/3/layout/HorizontalOrganizationChart"/>
    <dgm:cxn modelId="{C54B564E-B734-0348-AFC5-394A72EECA78}" type="presParOf" srcId="{EA0681E4-D26C-2247-BAC4-11E4345B3B08}" destId="{BF106F25-D368-AB49-ACC5-D43A47D716BA}" srcOrd="2" destOrd="0" presId="urn:microsoft.com/office/officeart/2009/3/layout/HorizontalOrganizationChart"/>
    <dgm:cxn modelId="{B7365963-4003-A04D-98A1-97296868B7FB}" type="presParOf" srcId="{8F726478-1772-F34D-8AA7-23457902CD9E}" destId="{CA9AE43F-0FDD-714A-B49D-A1D271254370}" srcOrd="4" destOrd="0" presId="urn:microsoft.com/office/officeart/2009/3/layout/HorizontalOrganizationChart"/>
    <dgm:cxn modelId="{61F73403-DFFC-C244-A2A4-33D2A49F71DA}" type="presParOf" srcId="{8F726478-1772-F34D-8AA7-23457902CD9E}" destId="{FDDD0F74-8D12-BC4D-B5BB-8E3E137229D1}" srcOrd="5" destOrd="0" presId="urn:microsoft.com/office/officeart/2009/3/layout/HorizontalOrganizationChart"/>
    <dgm:cxn modelId="{119FE02D-2C0F-8B4F-A9DF-2D0968B4BEED}" type="presParOf" srcId="{FDDD0F74-8D12-BC4D-B5BB-8E3E137229D1}" destId="{63E5EDCF-BEAE-D043-88D6-0CB38237B069}" srcOrd="0" destOrd="0" presId="urn:microsoft.com/office/officeart/2009/3/layout/HorizontalOrganizationChart"/>
    <dgm:cxn modelId="{E53CDC94-79EB-3D44-9626-9D1CD830DABE}" type="presParOf" srcId="{63E5EDCF-BEAE-D043-88D6-0CB38237B069}" destId="{3ACEC285-B727-A043-A5EC-37EC80D25454}" srcOrd="0" destOrd="0" presId="urn:microsoft.com/office/officeart/2009/3/layout/HorizontalOrganizationChart"/>
    <dgm:cxn modelId="{28EBEF73-E19F-2E44-B9FA-0A7E3F59AEED}" type="presParOf" srcId="{63E5EDCF-BEAE-D043-88D6-0CB38237B069}" destId="{D8076E0F-B7B8-A64D-A337-25606864DF44}" srcOrd="1" destOrd="0" presId="urn:microsoft.com/office/officeart/2009/3/layout/HorizontalOrganizationChart"/>
    <dgm:cxn modelId="{DA351090-E1C4-854D-A89F-99FEC9C9A7AA}" type="presParOf" srcId="{FDDD0F74-8D12-BC4D-B5BB-8E3E137229D1}" destId="{F2630C31-313F-CA44-B3D2-4DEAD48F3116}" srcOrd="1" destOrd="0" presId="urn:microsoft.com/office/officeart/2009/3/layout/HorizontalOrganizationChart"/>
    <dgm:cxn modelId="{5A262811-4F69-254E-9661-54EFD9C8F143}" type="presParOf" srcId="{FDDD0F74-8D12-BC4D-B5BB-8E3E137229D1}" destId="{C7BAEE9D-95CE-534B-BBE4-F2ED248A45A9}" srcOrd="2" destOrd="0" presId="urn:microsoft.com/office/officeart/2009/3/layout/HorizontalOrganizationChart"/>
    <dgm:cxn modelId="{ADACE98C-AD3C-604D-9325-F690AD1282BD}" type="presParOf" srcId="{79ABECD4-BEC2-F74D-96E5-F2626531AFA2}" destId="{B8C05336-4EE6-9242-A206-03535C1FBC8D}" srcOrd="2" destOrd="0" presId="urn:microsoft.com/office/officeart/2009/3/layout/HorizontalOrganizationChart"/>
    <dgm:cxn modelId="{CF03C456-4A14-5D4F-B5AB-B13D35F9E171}" type="presParOf" srcId="{30CCA714-74C8-6F49-AACE-26A86EB98237}" destId="{CD097E8B-BC19-BF46-A235-138D295F3DA2}" srcOrd="2" destOrd="0" presId="urn:microsoft.com/office/officeart/2009/3/layout/HorizontalOrganizationChart"/>
    <dgm:cxn modelId="{68DC4532-774D-CE44-9603-904ED39F5E29}" type="presParOf" srcId="{30CCA714-74C8-6F49-AACE-26A86EB98237}" destId="{445104E4-FB94-1041-AD57-FB8C4FA8F331}" srcOrd="3" destOrd="0" presId="urn:microsoft.com/office/officeart/2009/3/layout/HorizontalOrganizationChart"/>
    <dgm:cxn modelId="{819B34C8-8A37-F54E-AC89-065004FCEEC2}" type="presParOf" srcId="{445104E4-FB94-1041-AD57-FB8C4FA8F331}" destId="{C3236752-F5DE-2C4A-BF12-ECCD195780DA}" srcOrd="0" destOrd="0" presId="urn:microsoft.com/office/officeart/2009/3/layout/HorizontalOrganizationChart"/>
    <dgm:cxn modelId="{DBBF7CB4-8D02-0642-8BE9-89530D11B85A}" type="presParOf" srcId="{C3236752-F5DE-2C4A-BF12-ECCD195780DA}" destId="{96F8149A-B40C-8745-9CFB-976EF71E8F82}" srcOrd="0" destOrd="0" presId="urn:microsoft.com/office/officeart/2009/3/layout/HorizontalOrganizationChart"/>
    <dgm:cxn modelId="{9979137F-4B6D-A14B-8012-266CDCE3E426}" type="presParOf" srcId="{C3236752-F5DE-2C4A-BF12-ECCD195780DA}" destId="{1FEC2259-E798-9D4C-8963-A51D33568A68}" srcOrd="1" destOrd="0" presId="urn:microsoft.com/office/officeart/2009/3/layout/HorizontalOrganizationChart"/>
    <dgm:cxn modelId="{5898E7A5-EB2B-7644-B7F6-5A56CA558C4D}" type="presParOf" srcId="{445104E4-FB94-1041-AD57-FB8C4FA8F331}" destId="{D0A5B4DC-9A7F-374D-A2E7-1BBEF2CAD520}" srcOrd="1" destOrd="0" presId="urn:microsoft.com/office/officeart/2009/3/layout/HorizontalOrganizationChart"/>
    <dgm:cxn modelId="{CD031A59-DFCD-044C-BBF4-5E6C40690C4B}" type="presParOf" srcId="{D0A5B4DC-9A7F-374D-A2E7-1BBEF2CAD520}" destId="{C0214C39-0867-1D40-A1AD-02775943B70E}" srcOrd="0" destOrd="0" presId="urn:microsoft.com/office/officeart/2009/3/layout/HorizontalOrganizationChart"/>
    <dgm:cxn modelId="{8AAC33D5-10C4-D240-B1EC-C87F36FCE738}" type="presParOf" srcId="{D0A5B4DC-9A7F-374D-A2E7-1BBEF2CAD520}" destId="{35792657-5273-D844-99E1-0A9BCC817449}" srcOrd="1" destOrd="0" presId="urn:microsoft.com/office/officeart/2009/3/layout/HorizontalOrganizationChart"/>
    <dgm:cxn modelId="{555180C3-A366-304B-B08C-E33FAF09C877}" type="presParOf" srcId="{35792657-5273-D844-99E1-0A9BCC817449}" destId="{0FF3A923-E0B7-2E49-A10E-C17C3F317D96}" srcOrd="0" destOrd="0" presId="urn:microsoft.com/office/officeart/2009/3/layout/HorizontalOrganizationChart"/>
    <dgm:cxn modelId="{F1DDE0CA-4978-7842-9415-414B04998DDD}" type="presParOf" srcId="{0FF3A923-E0B7-2E49-A10E-C17C3F317D96}" destId="{04DA2F9E-241E-DF4A-A918-7B53D3C26C1F}" srcOrd="0" destOrd="0" presId="urn:microsoft.com/office/officeart/2009/3/layout/HorizontalOrganizationChart"/>
    <dgm:cxn modelId="{321D29DF-CF53-ED40-84F4-2A6476D648E0}" type="presParOf" srcId="{0FF3A923-E0B7-2E49-A10E-C17C3F317D96}" destId="{4E3C8568-5F27-4D43-9B0C-C19D856C8611}" srcOrd="1" destOrd="0" presId="urn:microsoft.com/office/officeart/2009/3/layout/HorizontalOrganizationChart"/>
    <dgm:cxn modelId="{E2B04761-9122-B244-A82E-3A8D904B492D}" type="presParOf" srcId="{35792657-5273-D844-99E1-0A9BCC817449}" destId="{60ECE31E-6C7E-8B45-BE90-538AE4EAA90E}" srcOrd="1" destOrd="0" presId="urn:microsoft.com/office/officeart/2009/3/layout/HorizontalOrganizationChart"/>
    <dgm:cxn modelId="{52ACCCCD-19A4-A74F-84EA-B5194B56DBF2}" type="presParOf" srcId="{35792657-5273-D844-99E1-0A9BCC817449}" destId="{1E4BAD19-14CE-0A46-A9AC-58A5A5E1861E}" srcOrd="2" destOrd="0" presId="urn:microsoft.com/office/officeart/2009/3/layout/HorizontalOrganizationChart"/>
    <dgm:cxn modelId="{3C085E3C-C40B-0046-AD2F-C12F4B43C60F}" type="presParOf" srcId="{D0A5B4DC-9A7F-374D-A2E7-1BBEF2CAD520}" destId="{5FD18667-2B6C-F34D-9750-188C71B9CF3E}" srcOrd="2" destOrd="0" presId="urn:microsoft.com/office/officeart/2009/3/layout/HorizontalOrganizationChart"/>
    <dgm:cxn modelId="{B4850C31-C5E8-6244-AE82-61DB448C873E}" type="presParOf" srcId="{D0A5B4DC-9A7F-374D-A2E7-1BBEF2CAD520}" destId="{B2CCF41D-311F-7543-B83A-BB51BEFE3392}" srcOrd="3" destOrd="0" presId="urn:microsoft.com/office/officeart/2009/3/layout/HorizontalOrganizationChart"/>
    <dgm:cxn modelId="{6230D29D-0762-3541-B21F-F1ED0C78DD15}" type="presParOf" srcId="{B2CCF41D-311F-7543-B83A-BB51BEFE3392}" destId="{B419249E-B5E4-0B4C-8BD8-2CDD5DF49CDB}" srcOrd="0" destOrd="0" presId="urn:microsoft.com/office/officeart/2009/3/layout/HorizontalOrganizationChart"/>
    <dgm:cxn modelId="{73C037E4-C155-0A44-92C9-D82B77FEB362}" type="presParOf" srcId="{B419249E-B5E4-0B4C-8BD8-2CDD5DF49CDB}" destId="{61E40481-CB88-EB45-BA56-EA13694CC3C2}" srcOrd="0" destOrd="0" presId="urn:microsoft.com/office/officeart/2009/3/layout/HorizontalOrganizationChart"/>
    <dgm:cxn modelId="{F353909F-31A4-7643-8637-D55F65D195C6}" type="presParOf" srcId="{B419249E-B5E4-0B4C-8BD8-2CDD5DF49CDB}" destId="{FC21A8DB-42D5-6B46-8E86-CFB51C3547D6}" srcOrd="1" destOrd="0" presId="urn:microsoft.com/office/officeart/2009/3/layout/HorizontalOrganizationChart"/>
    <dgm:cxn modelId="{CD023306-A9A4-3445-BC96-C8EB2E07AD44}" type="presParOf" srcId="{B2CCF41D-311F-7543-B83A-BB51BEFE3392}" destId="{7DDE69A9-9007-B144-A97E-4D32D7CB089B}" srcOrd="1" destOrd="0" presId="urn:microsoft.com/office/officeart/2009/3/layout/HorizontalOrganizationChart"/>
    <dgm:cxn modelId="{1EFC82EB-1B89-8A49-9FB3-E08C58975073}" type="presParOf" srcId="{B2CCF41D-311F-7543-B83A-BB51BEFE3392}" destId="{EE411585-9583-1A49-994B-D9DDF989D89B}" srcOrd="2" destOrd="0" presId="urn:microsoft.com/office/officeart/2009/3/layout/HorizontalOrganizationChart"/>
    <dgm:cxn modelId="{D80CF98D-2D39-E34F-9AF8-42CF8CD63970}" type="presParOf" srcId="{D0A5B4DC-9A7F-374D-A2E7-1BBEF2CAD520}" destId="{E511B4A1-377C-4F45-8D4E-0EC1207AA496}" srcOrd="4" destOrd="0" presId="urn:microsoft.com/office/officeart/2009/3/layout/HorizontalOrganizationChart"/>
    <dgm:cxn modelId="{D37419D1-6A86-7D41-AA52-6DCA12A4C67A}" type="presParOf" srcId="{D0A5B4DC-9A7F-374D-A2E7-1BBEF2CAD520}" destId="{51A879CF-655D-8B4C-909C-803B7F867184}" srcOrd="5" destOrd="0" presId="urn:microsoft.com/office/officeart/2009/3/layout/HorizontalOrganizationChart"/>
    <dgm:cxn modelId="{29F0B56A-89A2-9446-8450-4525353C0145}" type="presParOf" srcId="{51A879CF-655D-8B4C-909C-803B7F867184}" destId="{54452182-527E-694F-9C9A-3619E31D7277}" srcOrd="0" destOrd="0" presId="urn:microsoft.com/office/officeart/2009/3/layout/HorizontalOrganizationChart"/>
    <dgm:cxn modelId="{7C122773-C2A8-B94E-AE3B-46E2CB5869DA}" type="presParOf" srcId="{54452182-527E-694F-9C9A-3619E31D7277}" destId="{1D5FC97B-2F90-7641-84D1-96FF08774D31}" srcOrd="0" destOrd="0" presId="urn:microsoft.com/office/officeart/2009/3/layout/HorizontalOrganizationChart"/>
    <dgm:cxn modelId="{D23D6676-7537-4448-B8E5-B217FD4C290E}" type="presParOf" srcId="{54452182-527E-694F-9C9A-3619E31D7277}" destId="{37ADD38F-EEC1-EC47-8305-5B04358D3A7C}" srcOrd="1" destOrd="0" presId="urn:microsoft.com/office/officeart/2009/3/layout/HorizontalOrganizationChart"/>
    <dgm:cxn modelId="{0D417DF7-2013-0D47-A7EE-CB5120E4A039}" type="presParOf" srcId="{51A879CF-655D-8B4C-909C-803B7F867184}" destId="{9703DFC1-74FB-DA47-A5A4-CDF39E3F6418}" srcOrd="1" destOrd="0" presId="urn:microsoft.com/office/officeart/2009/3/layout/HorizontalOrganizationChart"/>
    <dgm:cxn modelId="{09809775-EF84-2B4F-B124-8514CD26212B}" type="presParOf" srcId="{51A879CF-655D-8B4C-909C-803B7F867184}" destId="{53D7E62F-4143-C14A-A324-05C72EC91B26}" srcOrd="2" destOrd="0" presId="urn:microsoft.com/office/officeart/2009/3/layout/HorizontalOrganizationChart"/>
    <dgm:cxn modelId="{1D68633D-B8F3-0F48-9518-A836A3BD524C}" type="presParOf" srcId="{D0A5B4DC-9A7F-374D-A2E7-1BBEF2CAD520}" destId="{30393ECE-D3B2-0341-AE72-A37F80CE3D45}" srcOrd="6" destOrd="0" presId="urn:microsoft.com/office/officeart/2009/3/layout/HorizontalOrganizationChart"/>
    <dgm:cxn modelId="{9B58FC84-E894-3A41-BA71-B9E4EC4F80ED}" type="presParOf" srcId="{D0A5B4DC-9A7F-374D-A2E7-1BBEF2CAD520}" destId="{819509EF-8732-024E-80C3-58FE293FD63D}" srcOrd="7" destOrd="0" presId="urn:microsoft.com/office/officeart/2009/3/layout/HorizontalOrganizationChart"/>
    <dgm:cxn modelId="{EB28EE69-298B-574F-88DE-85D5D66163A2}" type="presParOf" srcId="{819509EF-8732-024E-80C3-58FE293FD63D}" destId="{B1CB51A0-2ACF-314F-A77C-C7612A6E11E7}" srcOrd="0" destOrd="0" presId="urn:microsoft.com/office/officeart/2009/3/layout/HorizontalOrganizationChart"/>
    <dgm:cxn modelId="{2A6F6AA5-9163-F741-8486-2901FEA0F525}" type="presParOf" srcId="{B1CB51A0-2ACF-314F-A77C-C7612A6E11E7}" destId="{AE70BB86-3841-634F-8203-2E08EDF64A23}" srcOrd="0" destOrd="0" presId="urn:microsoft.com/office/officeart/2009/3/layout/HorizontalOrganizationChart"/>
    <dgm:cxn modelId="{FCE56807-60ED-CD4A-8F08-37A544E8A6B0}" type="presParOf" srcId="{B1CB51A0-2ACF-314F-A77C-C7612A6E11E7}" destId="{DC9C9D0D-5A8C-B34A-8DE9-6632437F8705}" srcOrd="1" destOrd="0" presId="urn:microsoft.com/office/officeart/2009/3/layout/HorizontalOrganizationChart"/>
    <dgm:cxn modelId="{1DEEF33B-CF77-2D47-94B7-368BB0948292}" type="presParOf" srcId="{819509EF-8732-024E-80C3-58FE293FD63D}" destId="{739E90D1-555F-7B41-8C1C-4D0DF4840CBB}" srcOrd="1" destOrd="0" presId="urn:microsoft.com/office/officeart/2009/3/layout/HorizontalOrganizationChart"/>
    <dgm:cxn modelId="{6ADFDDF5-C578-A04E-9A62-C23935915A3F}" type="presParOf" srcId="{819509EF-8732-024E-80C3-58FE293FD63D}" destId="{FD6A82E9-B853-624E-BDE6-37EA38D90BCA}" srcOrd="2" destOrd="0" presId="urn:microsoft.com/office/officeart/2009/3/layout/HorizontalOrganizationChart"/>
    <dgm:cxn modelId="{C2091171-919E-8C4E-8421-049E6E310A9A}" type="presParOf" srcId="{445104E4-FB94-1041-AD57-FB8C4FA8F331}" destId="{05677525-C741-2C43-9CE8-7F27E81109EB}" srcOrd="2" destOrd="0" presId="urn:microsoft.com/office/officeart/2009/3/layout/HorizontalOrganizationChart"/>
    <dgm:cxn modelId="{DC3BD6EB-DDE0-7A4F-9CA7-27A01E801083}" type="presParOf" srcId="{30CCA714-74C8-6F49-AACE-26A86EB98237}" destId="{10BD6BBE-A782-8E4E-A187-DD3E3D9A080A}" srcOrd="4" destOrd="0" presId="urn:microsoft.com/office/officeart/2009/3/layout/HorizontalOrganizationChart"/>
    <dgm:cxn modelId="{31F83398-AD00-4749-9EB3-D55911C93B2F}" type="presParOf" srcId="{30CCA714-74C8-6F49-AACE-26A86EB98237}" destId="{100C19EF-5B86-1D4B-A3F8-E51602672995}" srcOrd="5" destOrd="0" presId="urn:microsoft.com/office/officeart/2009/3/layout/HorizontalOrganizationChart"/>
    <dgm:cxn modelId="{AC62A952-5FB4-E04C-9774-5F367D048D6D}" type="presParOf" srcId="{100C19EF-5B86-1D4B-A3F8-E51602672995}" destId="{65C7C8BA-73B7-854C-AF62-E9A6E5D41EB7}" srcOrd="0" destOrd="0" presId="urn:microsoft.com/office/officeart/2009/3/layout/HorizontalOrganizationChart"/>
    <dgm:cxn modelId="{4A8CAB17-C36B-B144-8DED-0FB1C733957F}" type="presParOf" srcId="{65C7C8BA-73B7-854C-AF62-E9A6E5D41EB7}" destId="{7DFFBF79-1166-0049-A7CE-B9E231DAB1D3}" srcOrd="0" destOrd="0" presId="urn:microsoft.com/office/officeart/2009/3/layout/HorizontalOrganizationChart"/>
    <dgm:cxn modelId="{C9B3E80F-57E9-5247-AA30-01EC1D0A55F9}" type="presParOf" srcId="{65C7C8BA-73B7-854C-AF62-E9A6E5D41EB7}" destId="{FDD38CB4-6F2B-6540-AAA4-AE7190E870FF}" srcOrd="1" destOrd="0" presId="urn:microsoft.com/office/officeart/2009/3/layout/HorizontalOrganizationChart"/>
    <dgm:cxn modelId="{09FFCFB3-7BDB-4A4C-A1F5-DFD950AEBD5A}" type="presParOf" srcId="{100C19EF-5B86-1D4B-A3F8-E51602672995}" destId="{DAAAF6E2-03E1-964D-8696-5D91A30B1F9B}" srcOrd="1" destOrd="0" presId="urn:microsoft.com/office/officeart/2009/3/layout/HorizontalOrganizationChart"/>
    <dgm:cxn modelId="{3B820DF1-AF0A-7B4D-899D-BDACDB7F1F7A}" type="presParOf" srcId="{100C19EF-5B86-1D4B-A3F8-E51602672995}" destId="{5D1E56EE-439D-9749-A479-C27269A4C5D8}" srcOrd="2" destOrd="0" presId="urn:microsoft.com/office/officeart/2009/3/layout/HorizontalOrganizationChart"/>
    <dgm:cxn modelId="{CDC59041-B60F-364C-A97A-607784246E1E}" type="presParOf" srcId="{30CCA714-74C8-6F49-AACE-26A86EB98237}" destId="{5F0158FE-1520-304F-AD40-216153B87F90}" srcOrd="6" destOrd="0" presId="urn:microsoft.com/office/officeart/2009/3/layout/HorizontalOrganizationChart"/>
    <dgm:cxn modelId="{4E52C9B5-C15A-474A-8B9B-4910EE97CED9}" type="presParOf" srcId="{30CCA714-74C8-6F49-AACE-26A86EB98237}" destId="{DD156B39-BFA5-2840-908D-E7B8192C6C3B}" srcOrd="7" destOrd="0" presId="urn:microsoft.com/office/officeart/2009/3/layout/HorizontalOrganizationChart"/>
    <dgm:cxn modelId="{11B5F91B-A11E-AC41-AC73-19E84CE4F69D}" type="presParOf" srcId="{DD156B39-BFA5-2840-908D-E7B8192C6C3B}" destId="{EB79DA5C-BC64-5B4B-8532-3BAD62EC985D}" srcOrd="0" destOrd="0" presId="urn:microsoft.com/office/officeart/2009/3/layout/HorizontalOrganizationChart"/>
    <dgm:cxn modelId="{C3A679C9-C88B-E049-B5FA-DE931EC84D54}" type="presParOf" srcId="{EB79DA5C-BC64-5B4B-8532-3BAD62EC985D}" destId="{4D8EA296-B3D9-B843-BD96-D5C8C6D19ACF}" srcOrd="0" destOrd="0" presId="urn:microsoft.com/office/officeart/2009/3/layout/HorizontalOrganizationChart"/>
    <dgm:cxn modelId="{75C0CC8A-76A1-B643-9347-009E92FE9E52}" type="presParOf" srcId="{EB79DA5C-BC64-5B4B-8532-3BAD62EC985D}" destId="{F34B107F-BBF7-7F4E-9539-924D628E37E8}" srcOrd="1" destOrd="0" presId="urn:microsoft.com/office/officeart/2009/3/layout/HorizontalOrganizationChart"/>
    <dgm:cxn modelId="{CF863B3C-4AB3-D843-B91C-B60845DF8259}" type="presParOf" srcId="{DD156B39-BFA5-2840-908D-E7B8192C6C3B}" destId="{6D700229-DEA2-5040-8014-D8D2AAF0C4C5}" srcOrd="1" destOrd="0" presId="urn:microsoft.com/office/officeart/2009/3/layout/HorizontalOrganizationChart"/>
    <dgm:cxn modelId="{88F5CF8D-E369-CE4A-B2CE-A45A67D894F2}" type="presParOf" srcId="{DD156B39-BFA5-2840-908D-E7B8192C6C3B}" destId="{0F53B8EF-55FA-C24F-8870-A3C5051EFBDF}" srcOrd="2" destOrd="0" presId="urn:microsoft.com/office/officeart/2009/3/layout/HorizontalOrganizationChart"/>
    <dgm:cxn modelId="{EEBF73C9-7C85-824D-9B9B-A2FC34188607}" type="presParOf" srcId="{30CCA714-74C8-6F49-AACE-26A86EB98237}" destId="{EA3F1560-6220-C644-A920-BC2D04620A4E}" srcOrd="8" destOrd="0" presId="urn:microsoft.com/office/officeart/2009/3/layout/HorizontalOrganizationChart"/>
    <dgm:cxn modelId="{7DDB1034-F61A-3140-B51E-F00FB4F35C8B}" type="presParOf" srcId="{30CCA714-74C8-6F49-AACE-26A86EB98237}" destId="{CA8BD782-EE9B-D44C-85AE-0E29031DFCC8}" srcOrd="9" destOrd="0" presId="urn:microsoft.com/office/officeart/2009/3/layout/HorizontalOrganizationChart"/>
    <dgm:cxn modelId="{FF6130CF-D05D-0C44-8374-FD1D099B523C}" type="presParOf" srcId="{CA8BD782-EE9B-D44C-85AE-0E29031DFCC8}" destId="{1EBCF95B-C5BE-4746-9A99-1A50D86D12C9}" srcOrd="0" destOrd="0" presId="urn:microsoft.com/office/officeart/2009/3/layout/HorizontalOrganizationChart"/>
    <dgm:cxn modelId="{1F5C28E4-89EB-6744-9AD3-49EA67BB9366}" type="presParOf" srcId="{1EBCF95B-C5BE-4746-9A99-1A50D86D12C9}" destId="{299905D3-C8FF-924A-9FE3-465D5660F3BA}" srcOrd="0" destOrd="0" presId="urn:microsoft.com/office/officeart/2009/3/layout/HorizontalOrganizationChart"/>
    <dgm:cxn modelId="{3E563DF4-646F-F740-9378-AF53BFDFDCCB}" type="presParOf" srcId="{1EBCF95B-C5BE-4746-9A99-1A50D86D12C9}" destId="{B356A6B6-61DD-6D42-96EE-C6215962C104}" srcOrd="1" destOrd="0" presId="urn:microsoft.com/office/officeart/2009/3/layout/HorizontalOrganizationChart"/>
    <dgm:cxn modelId="{15423F39-1169-4745-A92D-01EDAE7DBE84}" type="presParOf" srcId="{CA8BD782-EE9B-D44C-85AE-0E29031DFCC8}" destId="{3A7A6E17-3F1C-C54E-B150-3DA93CD43FF9}" srcOrd="1" destOrd="0" presId="urn:microsoft.com/office/officeart/2009/3/layout/HorizontalOrganizationChart"/>
    <dgm:cxn modelId="{074F850D-54B1-1A45-8E0C-E4AE07AE34F7}" type="presParOf" srcId="{3A7A6E17-3F1C-C54E-B150-3DA93CD43FF9}" destId="{10C4BF0D-F171-2D4F-BCC4-B8F887007C3E}" srcOrd="0" destOrd="0" presId="urn:microsoft.com/office/officeart/2009/3/layout/HorizontalOrganizationChart"/>
    <dgm:cxn modelId="{E2E894EB-5464-3C44-9E47-4EBE2DEF5818}" type="presParOf" srcId="{3A7A6E17-3F1C-C54E-B150-3DA93CD43FF9}" destId="{9384E531-19B7-934D-A247-619628C5AAAB}" srcOrd="1" destOrd="0" presId="urn:microsoft.com/office/officeart/2009/3/layout/HorizontalOrganizationChart"/>
    <dgm:cxn modelId="{623FF072-16FF-3844-AAC0-E488227EE277}" type="presParOf" srcId="{9384E531-19B7-934D-A247-619628C5AAAB}" destId="{3FC41A6D-CBA7-4348-BF1A-04B3631A5557}" srcOrd="0" destOrd="0" presId="urn:microsoft.com/office/officeart/2009/3/layout/HorizontalOrganizationChart"/>
    <dgm:cxn modelId="{CD12DC6F-8F8F-CC46-8CC5-2F5729F1A466}" type="presParOf" srcId="{3FC41A6D-CBA7-4348-BF1A-04B3631A5557}" destId="{B7B80B18-92F9-5B45-A9A1-212D0016CD7E}" srcOrd="0" destOrd="0" presId="urn:microsoft.com/office/officeart/2009/3/layout/HorizontalOrganizationChart"/>
    <dgm:cxn modelId="{3F61410F-F604-D447-8CD9-8E3AA6FFC832}" type="presParOf" srcId="{3FC41A6D-CBA7-4348-BF1A-04B3631A5557}" destId="{945FCBC9-17DD-3E48-9601-350B53461905}" srcOrd="1" destOrd="0" presId="urn:microsoft.com/office/officeart/2009/3/layout/HorizontalOrganizationChart"/>
    <dgm:cxn modelId="{7DB84157-31DC-B641-8215-A267258A2029}" type="presParOf" srcId="{9384E531-19B7-934D-A247-619628C5AAAB}" destId="{D9E3FFBB-F45C-3447-96D2-439782CC734E}" srcOrd="1" destOrd="0" presId="urn:microsoft.com/office/officeart/2009/3/layout/HorizontalOrganizationChart"/>
    <dgm:cxn modelId="{BC592274-2079-9549-98BF-41E084E6798E}" type="presParOf" srcId="{9384E531-19B7-934D-A247-619628C5AAAB}" destId="{6E700B7E-BBFF-3A4F-B7F5-C0CA7D5CBFBA}" srcOrd="2" destOrd="0" presId="urn:microsoft.com/office/officeart/2009/3/layout/HorizontalOrganizationChart"/>
    <dgm:cxn modelId="{FA7DFA19-F21F-E348-958C-FD0B7E1C8147}" type="presParOf" srcId="{3A7A6E17-3F1C-C54E-B150-3DA93CD43FF9}" destId="{EC2FE0DD-F6DF-0F4A-B4A5-CA37C25A348F}" srcOrd="2" destOrd="0" presId="urn:microsoft.com/office/officeart/2009/3/layout/HorizontalOrganizationChart"/>
    <dgm:cxn modelId="{172C0D50-0FBB-014A-8962-50EE994EF15E}" type="presParOf" srcId="{3A7A6E17-3F1C-C54E-B150-3DA93CD43FF9}" destId="{408FA215-E12A-544F-BA30-62EF4779FC4C}" srcOrd="3" destOrd="0" presId="urn:microsoft.com/office/officeart/2009/3/layout/HorizontalOrganizationChart"/>
    <dgm:cxn modelId="{33769F66-DAEA-CF4B-89B3-9D96FF59D9D9}" type="presParOf" srcId="{408FA215-E12A-544F-BA30-62EF4779FC4C}" destId="{6A7582B4-48DA-5246-A2F3-32F3A15E2A88}" srcOrd="0" destOrd="0" presId="urn:microsoft.com/office/officeart/2009/3/layout/HorizontalOrganizationChart"/>
    <dgm:cxn modelId="{506F0BA3-7DF5-CC45-A44D-AD110EABB83A}" type="presParOf" srcId="{6A7582B4-48DA-5246-A2F3-32F3A15E2A88}" destId="{35543747-E52E-6C43-B19A-57F6E30F875B}" srcOrd="0" destOrd="0" presId="urn:microsoft.com/office/officeart/2009/3/layout/HorizontalOrganizationChart"/>
    <dgm:cxn modelId="{2CCBEC19-DE0E-E447-BB35-C63A99966422}" type="presParOf" srcId="{6A7582B4-48DA-5246-A2F3-32F3A15E2A88}" destId="{0EAB20C9-56F7-4844-9176-D0D003A27EDC}" srcOrd="1" destOrd="0" presId="urn:microsoft.com/office/officeart/2009/3/layout/HorizontalOrganizationChart"/>
    <dgm:cxn modelId="{DB3950DA-7427-8E4A-912E-895D357EFCA6}" type="presParOf" srcId="{408FA215-E12A-544F-BA30-62EF4779FC4C}" destId="{5D683531-B272-0845-B211-8895BF7BEEFA}" srcOrd="1" destOrd="0" presId="urn:microsoft.com/office/officeart/2009/3/layout/HorizontalOrganizationChart"/>
    <dgm:cxn modelId="{D9447F8B-ABF3-6445-8D88-A17CE7CEB10F}" type="presParOf" srcId="{408FA215-E12A-544F-BA30-62EF4779FC4C}" destId="{411654B1-88CA-6446-B999-3F8A27B56C75}" srcOrd="2" destOrd="0" presId="urn:microsoft.com/office/officeart/2009/3/layout/HorizontalOrganizationChart"/>
    <dgm:cxn modelId="{90569376-165C-B64F-BB61-68794B1C568D}" type="presParOf" srcId="{3A7A6E17-3F1C-C54E-B150-3DA93CD43FF9}" destId="{E2050399-84DC-0440-AEC3-1CED6F640EB4}" srcOrd="4" destOrd="0" presId="urn:microsoft.com/office/officeart/2009/3/layout/HorizontalOrganizationChart"/>
    <dgm:cxn modelId="{B210697B-0BD9-F04B-9C60-4B5DD04E3ED9}" type="presParOf" srcId="{3A7A6E17-3F1C-C54E-B150-3DA93CD43FF9}" destId="{63F4CA0C-F11D-3747-A8CC-B838069FEA7C}" srcOrd="5" destOrd="0" presId="urn:microsoft.com/office/officeart/2009/3/layout/HorizontalOrganizationChart"/>
    <dgm:cxn modelId="{BD9BD694-604D-C24B-934E-5F309121C601}" type="presParOf" srcId="{63F4CA0C-F11D-3747-A8CC-B838069FEA7C}" destId="{7E14F289-40A9-CD4A-9A52-F6F44FBAA52F}" srcOrd="0" destOrd="0" presId="urn:microsoft.com/office/officeart/2009/3/layout/HorizontalOrganizationChart"/>
    <dgm:cxn modelId="{541A3F81-9524-5642-9420-FEE4A5D92FC7}" type="presParOf" srcId="{7E14F289-40A9-CD4A-9A52-F6F44FBAA52F}" destId="{75A1F266-AB0B-A84A-B3CB-39F7D461008E}" srcOrd="0" destOrd="0" presId="urn:microsoft.com/office/officeart/2009/3/layout/HorizontalOrganizationChart"/>
    <dgm:cxn modelId="{80573D73-208B-134C-8D95-7FC2DA3EFA7C}" type="presParOf" srcId="{7E14F289-40A9-CD4A-9A52-F6F44FBAA52F}" destId="{7EB5921A-5C99-0E42-8EED-46017ED681BE}" srcOrd="1" destOrd="0" presId="urn:microsoft.com/office/officeart/2009/3/layout/HorizontalOrganizationChart"/>
    <dgm:cxn modelId="{22748BF0-1906-7B48-A039-D2F72929EB71}" type="presParOf" srcId="{63F4CA0C-F11D-3747-A8CC-B838069FEA7C}" destId="{7F3FD03B-CE5A-F74D-ABF7-39C88B3CDF15}" srcOrd="1" destOrd="0" presId="urn:microsoft.com/office/officeart/2009/3/layout/HorizontalOrganizationChart"/>
    <dgm:cxn modelId="{A8F02DCF-6436-864B-895B-7A0DC1928C25}" type="presParOf" srcId="{63F4CA0C-F11D-3747-A8CC-B838069FEA7C}" destId="{AA3E4E29-8246-744D-9C86-1C7DEB08A2FD}" srcOrd="2" destOrd="0" presId="urn:microsoft.com/office/officeart/2009/3/layout/HorizontalOrganizationChart"/>
    <dgm:cxn modelId="{526303DE-D0F3-5B42-BCD2-0CCBDBBB8D87}" type="presParOf" srcId="{3A7A6E17-3F1C-C54E-B150-3DA93CD43FF9}" destId="{433F3A4E-205C-3141-B963-DC2C0ACE2264}" srcOrd="6" destOrd="0" presId="urn:microsoft.com/office/officeart/2009/3/layout/HorizontalOrganizationChart"/>
    <dgm:cxn modelId="{1299E647-CFC7-8F43-920F-0873F873C9F6}" type="presParOf" srcId="{3A7A6E17-3F1C-C54E-B150-3DA93CD43FF9}" destId="{089BBC19-B421-084F-999C-E9A21D6FC0DF}" srcOrd="7" destOrd="0" presId="urn:microsoft.com/office/officeart/2009/3/layout/HorizontalOrganizationChart"/>
    <dgm:cxn modelId="{5593B386-A9D7-2048-BCF9-87A56351D1CC}" type="presParOf" srcId="{089BBC19-B421-084F-999C-E9A21D6FC0DF}" destId="{590CE555-6FB7-4743-A4AF-416F8E02B508}" srcOrd="0" destOrd="0" presId="urn:microsoft.com/office/officeart/2009/3/layout/HorizontalOrganizationChart"/>
    <dgm:cxn modelId="{EDB86BB4-B4DE-9C47-9D00-F7121F216C20}" type="presParOf" srcId="{590CE555-6FB7-4743-A4AF-416F8E02B508}" destId="{2621AEDD-7463-B045-9D45-FEAB82D7D109}" srcOrd="0" destOrd="0" presId="urn:microsoft.com/office/officeart/2009/3/layout/HorizontalOrganizationChart"/>
    <dgm:cxn modelId="{EB9ACB31-7FED-E341-921C-0F31DD64C5A1}" type="presParOf" srcId="{590CE555-6FB7-4743-A4AF-416F8E02B508}" destId="{EEBCA956-24A6-E542-B5C0-355B49837E2C}" srcOrd="1" destOrd="0" presId="urn:microsoft.com/office/officeart/2009/3/layout/HorizontalOrganizationChart"/>
    <dgm:cxn modelId="{58A444E8-B942-3343-8A80-3792FAB42887}" type="presParOf" srcId="{089BBC19-B421-084F-999C-E9A21D6FC0DF}" destId="{B3210A42-C707-3F40-A5E0-0899CA6DEA2E}" srcOrd="1" destOrd="0" presId="urn:microsoft.com/office/officeart/2009/3/layout/HorizontalOrganizationChart"/>
    <dgm:cxn modelId="{DA3E3FF7-9457-394A-BAC0-5FDD154F54B3}" type="presParOf" srcId="{089BBC19-B421-084F-999C-E9A21D6FC0DF}" destId="{B70A9500-5AC7-A14E-B1F0-A2119DBB992A}" srcOrd="2" destOrd="0" presId="urn:microsoft.com/office/officeart/2009/3/layout/HorizontalOrganizationChart"/>
    <dgm:cxn modelId="{3CA753CE-9C12-B945-A292-88DD3A9B2B3A}" type="presParOf" srcId="{3A7A6E17-3F1C-C54E-B150-3DA93CD43FF9}" destId="{5EF40882-C63C-F148-97BF-3EDB4984662D}" srcOrd="8" destOrd="0" presId="urn:microsoft.com/office/officeart/2009/3/layout/HorizontalOrganizationChart"/>
    <dgm:cxn modelId="{9C1C9306-686F-5C4F-AE26-93AEA8CE9703}" type="presParOf" srcId="{3A7A6E17-3F1C-C54E-B150-3DA93CD43FF9}" destId="{71F4CC84-0EF2-1546-9583-4CF00C34CB69}" srcOrd="9" destOrd="0" presId="urn:microsoft.com/office/officeart/2009/3/layout/HorizontalOrganizationChart"/>
    <dgm:cxn modelId="{624CDCAF-D488-CB41-824F-2D09A0D5A50D}" type="presParOf" srcId="{71F4CC84-0EF2-1546-9583-4CF00C34CB69}" destId="{7C5D72F8-B0BB-054C-A5EB-7B76A5D8CBA0}" srcOrd="0" destOrd="0" presId="urn:microsoft.com/office/officeart/2009/3/layout/HorizontalOrganizationChart"/>
    <dgm:cxn modelId="{D221A1AD-0516-184F-B707-9846A75811C0}" type="presParOf" srcId="{7C5D72F8-B0BB-054C-A5EB-7B76A5D8CBA0}" destId="{BC1E91EF-292D-7147-BC77-5E40E222A878}" srcOrd="0" destOrd="0" presId="urn:microsoft.com/office/officeart/2009/3/layout/HorizontalOrganizationChart"/>
    <dgm:cxn modelId="{447D62D4-5B5C-8C41-92D5-5FC162FE7787}" type="presParOf" srcId="{7C5D72F8-B0BB-054C-A5EB-7B76A5D8CBA0}" destId="{202DF6BD-01F4-5745-BEC2-A30D7A6B3B8E}" srcOrd="1" destOrd="0" presId="urn:microsoft.com/office/officeart/2009/3/layout/HorizontalOrganizationChart"/>
    <dgm:cxn modelId="{2009862A-28D4-9745-84FD-0788BCE6585F}" type="presParOf" srcId="{71F4CC84-0EF2-1546-9583-4CF00C34CB69}" destId="{88056964-ED9E-8047-B81D-197204D8DCE1}" srcOrd="1" destOrd="0" presId="urn:microsoft.com/office/officeart/2009/3/layout/HorizontalOrganizationChart"/>
    <dgm:cxn modelId="{7ABD0A49-4C21-2244-B8DB-9CBA4C8073B6}" type="presParOf" srcId="{71F4CC84-0EF2-1546-9583-4CF00C34CB69}" destId="{DEAE1F91-F925-504B-9A0C-D2CB01E52EF7}" srcOrd="2" destOrd="0" presId="urn:microsoft.com/office/officeart/2009/3/layout/HorizontalOrganizationChart"/>
    <dgm:cxn modelId="{1FD1977D-6F23-2E4B-85D8-631B24C81B19}" type="presParOf" srcId="{3A7A6E17-3F1C-C54E-B150-3DA93CD43FF9}" destId="{1A9C32D8-BC4F-D246-8184-7F9B3EEC4B49}" srcOrd="10" destOrd="0" presId="urn:microsoft.com/office/officeart/2009/3/layout/HorizontalOrganizationChart"/>
    <dgm:cxn modelId="{70413BF3-E0E0-5143-818A-A1601C879778}" type="presParOf" srcId="{3A7A6E17-3F1C-C54E-B150-3DA93CD43FF9}" destId="{CB6C38DC-9DB1-6141-B5A8-9ECF8C39DBF3}" srcOrd="11" destOrd="0" presId="urn:microsoft.com/office/officeart/2009/3/layout/HorizontalOrganizationChart"/>
    <dgm:cxn modelId="{39309EA9-54E8-3740-B74B-FFE2521430DF}" type="presParOf" srcId="{CB6C38DC-9DB1-6141-B5A8-9ECF8C39DBF3}" destId="{7CFA7EB2-105C-AD41-A30C-4DA47B7CC602}" srcOrd="0" destOrd="0" presId="urn:microsoft.com/office/officeart/2009/3/layout/HorizontalOrganizationChart"/>
    <dgm:cxn modelId="{302DA188-DB10-0647-AD2F-AF6310D34C41}" type="presParOf" srcId="{7CFA7EB2-105C-AD41-A30C-4DA47B7CC602}" destId="{CEEBEE45-94C9-DB49-95FF-851EC0DCD61C}" srcOrd="0" destOrd="0" presId="urn:microsoft.com/office/officeart/2009/3/layout/HorizontalOrganizationChart"/>
    <dgm:cxn modelId="{CB203E72-546E-DB47-8F39-EB16AB0956BE}" type="presParOf" srcId="{7CFA7EB2-105C-AD41-A30C-4DA47B7CC602}" destId="{1526CB9C-1BD3-0642-9A5F-0D2C439CEF78}" srcOrd="1" destOrd="0" presId="urn:microsoft.com/office/officeart/2009/3/layout/HorizontalOrganizationChart"/>
    <dgm:cxn modelId="{01B5A984-71CC-774C-B93A-4E1E9C76D859}" type="presParOf" srcId="{CB6C38DC-9DB1-6141-B5A8-9ECF8C39DBF3}" destId="{E5DBE354-7D2F-994B-9821-372295524171}" srcOrd="1" destOrd="0" presId="urn:microsoft.com/office/officeart/2009/3/layout/HorizontalOrganizationChart"/>
    <dgm:cxn modelId="{CC96E88E-ADA2-0445-A01E-7D0991A51889}" type="presParOf" srcId="{CB6C38DC-9DB1-6141-B5A8-9ECF8C39DBF3}" destId="{5A21A784-B2F3-FB4F-BA7E-500989F77FB0}" srcOrd="2" destOrd="0" presId="urn:microsoft.com/office/officeart/2009/3/layout/HorizontalOrganizationChart"/>
    <dgm:cxn modelId="{4447DB35-73F6-9449-ACE2-B5D1CD947503}" type="presParOf" srcId="{3A7A6E17-3F1C-C54E-B150-3DA93CD43FF9}" destId="{5EC87082-9C5B-B846-A419-13BA2D743F6E}" srcOrd="12" destOrd="0" presId="urn:microsoft.com/office/officeart/2009/3/layout/HorizontalOrganizationChart"/>
    <dgm:cxn modelId="{3435D1B9-2724-5B4C-9193-3E9B03A1D045}" type="presParOf" srcId="{3A7A6E17-3F1C-C54E-B150-3DA93CD43FF9}" destId="{3CCE10EA-55CE-754A-BB30-CB1C98B452F9}" srcOrd="13" destOrd="0" presId="urn:microsoft.com/office/officeart/2009/3/layout/HorizontalOrganizationChart"/>
    <dgm:cxn modelId="{2D8692AE-AB09-544E-8DC1-A30EDF1008F6}" type="presParOf" srcId="{3CCE10EA-55CE-754A-BB30-CB1C98B452F9}" destId="{96F92833-61D5-1643-BA71-37A1AA9BFAAB}" srcOrd="0" destOrd="0" presId="urn:microsoft.com/office/officeart/2009/3/layout/HorizontalOrganizationChart"/>
    <dgm:cxn modelId="{1E28A138-3830-F245-B6B2-CE4641FFACB6}" type="presParOf" srcId="{96F92833-61D5-1643-BA71-37A1AA9BFAAB}" destId="{029D64C7-5472-6B40-B035-13A7BA1081FA}" srcOrd="0" destOrd="0" presId="urn:microsoft.com/office/officeart/2009/3/layout/HorizontalOrganizationChart"/>
    <dgm:cxn modelId="{BAF30CB4-AB5B-0140-9978-175C066FD920}" type="presParOf" srcId="{96F92833-61D5-1643-BA71-37A1AA9BFAAB}" destId="{EE7DF5CD-D3E1-7448-82FA-78A435E65368}" srcOrd="1" destOrd="0" presId="urn:microsoft.com/office/officeart/2009/3/layout/HorizontalOrganizationChart"/>
    <dgm:cxn modelId="{6C368362-0581-B747-A315-9B380BA8D99E}" type="presParOf" srcId="{3CCE10EA-55CE-754A-BB30-CB1C98B452F9}" destId="{C0C6C218-02F6-7545-AB1D-A3751FD13CE9}" srcOrd="1" destOrd="0" presId="urn:microsoft.com/office/officeart/2009/3/layout/HorizontalOrganizationChart"/>
    <dgm:cxn modelId="{48E26E41-2283-FB43-B291-BCF31DF06EFE}" type="presParOf" srcId="{3CCE10EA-55CE-754A-BB30-CB1C98B452F9}" destId="{BD132ACF-C2BD-5645-B6CB-589240AD8237}" srcOrd="2" destOrd="0" presId="urn:microsoft.com/office/officeart/2009/3/layout/HorizontalOrganizationChart"/>
    <dgm:cxn modelId="{50EF5DA3-54A8-2D4A-94C3-1103E9F6C8D0}" type="presParOf" srcId="{CA8BD782-EE9B-D44C-85AE-0E29031DFCC8}" destId="{3346D13E-24DD-D848-9DF6-4138AF6E4F32}" srcOrd="2" destOrd="0" presId="urn:microsoft.com/office/officeart/2009/3/layout/HorizontalOrganizationChart"/>
    <dgm:cxn modelId="{75E9FBEA-AC54-9745-BE4A-5C40F4D2E2B3}" type="presParOf" srcId="{1B9B651B-C661-A240-A846-DF0D939E7458}" destId="{1867E9BD-7679-E24F-A6B6-210FE56F46A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87082-9C5B-B846-A419-13BA2D743F6E}">
      <dsp:nvSpPr>
        <dsp:cNvPr id="0" name=""/>
        <dsp:cNvSpPr/>
      </dsp:nvSpPr>
      <dsp:spPr>
        <a:xfrm>
          <a:off x="4502743" y="4513240"/>
          <a:ext cx="115086" cy="1299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543" y="0"/>
              </a:lnTo>
              <a:lnTo>
                <a:pt x="57543" y="1299079"/>
              </a:lnTo>
              <a:lnTo>
                <a:pt x="115086" y="129907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9C32D8-BC4F-D246-8184-7F9B3EEC4B49}">
      <dsp:nvSpPr>
        <dsp:cNvPr id="0" name=""/>
        <dsp:cNvSpPr/>
      </dsp:nvSpPr>
      <dsp:spPr>
        <a:xfrm>
          <a:off x="4502743" y="4513240"/>
          <a:ext cx="115086" cy="866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543" y="0"/>
              </a:lnTo>
              <a:lnTo>
                <a:pt x="57543" y="866052"/>
              </a:lnTo>
              <a:lnTo>
                <a:pt x="115086" y="86605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F40882-C63C-F148-97BF-3EDB4984662D}">
      <dsp:nvSpPr>
        <dsp:cNvPr id="0" name=""/>
        <dsp:cNvSpPr/>
      </dsp:nvSpPr>
      <dsp:spPr>
        <a:xfrm>
          <a:off x="4502743" y="4513240"/>
          <a:ext cx="115086" cy="433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543" y="0"/>
              </a:lnTo>
              <a:lnTo>
                <a:pt x="57543" y="433026"/>
              </a:lnTo>
              <a:lnTo>
                <a:pt x="115086" y="43302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3F3A4E-205C-3141-B963-DC2C0ACE2264}">
      <dsp:nvSpPr>
        <dsp:cNvPr id="0" name=""/>
        <dsp:cNvSpPr/>
      </dsp:nvSpPr>
      <dsp:spPr>
        <a:xfrm>
          <a:off x="4502743" y="4467520"/>
          <a:ext cx="1150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5086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50399-84DC-0440-AEC3-1CED6F640EB4}">
      <dsp:nvSpPr>
        <dsp:cNvPr id="0" name=""/>
        <dsp:cNvSpPr/>
      </dsp:nvSpPr>
      <dsp:spPr>
        <a:xfrm>
          <a:off x="4502743" y="4080213"/>
          <a:ext cx="115086" cy="433026"/>
        </a:xfrm>
        <a:custGeom>
          <a:avLst/>
          <a:gdLst/>
          <a:ahLst/>
          <a:cxnLst/>
          <a:rect l="0" t="0" r="0" b="0"/>
          <a:pathLst>
            <a:path>
              <a:moveTo>
                <a:pt x="0" y="433026"/>
              </a:moveTo>
              <a:lnTo>
                <a:pt x="57543" y="433026"/>
              </a:lnTo>
              <a:lnTo>
                <a:pt x="57543" y="0"/>
              </a:lnTo>
              <a:lnTo>
                <a:pt x="115086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FE0DD-F6DF-0F4A-B4A5-CA37C25A348F}">
      <dsp:nvSpPr>
        <dsp:cNvPr id="0" name=""/>
        <dsp:cNvSpPr/>
      </dsp:nvSpPr>
      <dsp:spPr>
        <a:xfrm>
          <a:off x="4502743" y="3647187"/>
          <a:ext cx="115086" cy="866052"/>
        </a:xfrm>
        <a:custGeom>
          <a:avLst/>
          <a:gdLst/>
          <a:ahLst/>
          <a:cxnLst/>
          <a:rect l="0" t="0" r="0" b="0"/>
          <a:pathLst>
            <a:path>
              <a:moveTo>
                <a:pt x="0" y="866052"/>
              </a:moveTo>
              <a:lnTo>
                <a:pt x="57543" y="866052"/>
              </a:lnTo>
              <a:lnTo>
                <a:pt x="57543" y="0"/>
              </a:lnTo>
              <a:lnTo>
                <a:pt x="115086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C4BF0D-F171-2D4F-BCC4-B8F887007C3E}">
      <dsp:nvSpPr>
        <dsp:cNvPr id="0" name=""/>
        <dsp:cNvSpPr/>
      </dsp:nvSpPr>
      <dsp:spPr>
        <a:xfrm>
          <a:off x="4502743" y="3214161"/>
          <a:ext cx="115086" cy="1299079"/>
        </a:xfrm>
        <a:custGeom>
          <a:avLst/>
          <a:gdLst/>
          <a:ahLst/>
          <a:cxnLst/>
          <a:rect l="0" t="0" r="0" b="0"/>
          <a:pathLst>
            <a:path>
              <a:moveTo>
                <a:pt x="0" y="1299079"/>
              </a:moveTo>
              <a:lnTo>
                <a:pt x="57543" y="1299079"/>
              </a:lnTo>
              <a:lnTo>
                <a:pt x="57543" y="0"/>
              </a:lnTo>
              <a:lnTo>
                <a:pt x="115086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F1560-6220-C644-A920-BC2D04620A4E}">
      <dsp:nvSpPr>
        <dsp:cNvPr id="0" name=""/>
        <dsp:cNvSpPr/>
      </dsp:nvSpPr>
      <dsp:spPr>
        <a:xfrm>
          <a:off x="2909404" y="2564621"/>
          <a:ext cx="115086" cy="1948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543" y="0"/>
              </a:lnTo>
              <a:lnTo>
                <a:pt x="57543" y="1948618"/>
              </a:lnTo>
              <a:lnTo>
                <a:pt x="115086" y="194861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158FE-1520-304F-AD40-216153B87F90}">
      <dsp:nvSpPr>
        <dsp:cNvPr id="0" name=""/>
        <dsp:cNvSpPr/>
      </dsp:nvSpPr>
      <dsp:spPr>
        <a:xfrm>
          <a:off x="2909404" y="2564621"/>
          <a:ext cx="115086" cy="433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543" y="0"/>
              </a:lnTo>
              <a:lnTo>
                <a:pt x="57543" y="433026"/>
              </a:lnTo>
              <a:lnTo>
                <a:pt x="115086" y="43302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BD6BBE-A782-8E4E-A187-DD3E3D9A080A}">
      <dsp:nvSpPr>
        <dsp:cNvPr id="0" name=""/>
        <dsp:cNvSpPr/>
      </dsp:nvSpPr>
      <dsp:spPr>
        <a:xfrm>
          <a:off x="2909404" y="2518901"/>
          <a:ext cx="1150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5086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93ECE-D3B2-0341-AE72-A37F80CE3D45}">
      <dsp:nvSpPr>
        <dsp:cNvPr id="0" name=""/>
        <dsp:cNvSpPr/>
      </dsp:nvSpPr>
      <dsp:spPr>
        <a:xfrm>
          <a:off x="4502743" y="2131595"/>
          <a:ext cx="115086" cy="649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543" y="0"/>
              </a:lnTo>
              <a:lnTo>
                <a:pt x="57543" y="649539"/>
              </a:lnTo>
              <a:lnTo>
                <a:pt x="115086" y="64953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1B4A1-377C-4F45-8D4E-0EC1207AA496}">
      <dsp:nvSpPr>
        <dsp:cNvPr id="0" name=""/>
        <dsp:cNvSpPr/>
      </dsp:nvSpPr>
      <dsp:spPr>
        <a:xfrm>
          <a:off x="4502743" y="2131595"/>
          <a:ext cx="115086" cy="216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543" y="0"/>
              </a:lnTo>
              <a:lnTo>
                <a:pt x="57543" y="216513"/>
              </a:lnTo>
              <a:lnTo>
                <a:pt x="115086" y="21651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18667-2B6C-F34D-9750-188C71B9CF3E}">
      <dsp:nvSpPr>
        <dsp:cNvPr id="0" name=""/>
        <dsp:cNvSpPr/>
      </dsp:nvSpPr>
      <dsp:spPr>
        <a:xfrm>
          <a:off x="4502743" y="1915082"/>
          <a:ext cx="115086" cy="216513"/>
        </a:xfrm>
        <a:custGeom>
          <a:avLst/>
          <a:gdLst/>
          <a:ahLst/>
          <a:cxnLst/>
          <a:rect l="0" t="0" r="0" b="0"/>
          <a:pathLst>
            <a:path>
              <a:moveTo>
                <a:pt x="0" y="216513"/>
              </a:moveTo>
              <a:lnTo>
                <a:pt x="57543" y="216513"/>
              </a:lnTo>
              <a:lnTo>
                <a:pt x="57543" y="0"/>
              </a:lnTo>
              <a:lnTo>
                <a:pt x="115086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214C39-0867-1D40-A1AD-02775943B70E}">
      <dsp:nvSpPr>
        <dsp:cNvPr id="0" name=""/>
        <dsp:cNvSpPr/>
      </dsp:nvSpPr>
      <dsp:spPr>
        <a:xfrm>
          <a:off x="4502743" y="1482055"/>
          <a:ext cx="115086" cy="649539"/>
        </a:xfrm>
        <a:custGeom>
          <a:avLst/>
          <a:gdLst/>
          <a:ahLst/>
          <a:cxnLst/>
          <a:rect l="0" t="0" r="0" b="0"/>
          <a:pathLst>
            <a:path>
              <a:moveTo>
                <a:pt x="0" y="649539"/>
              </a:moveTo>
              <a:lnTo>
                <a:pt x="57543" y="649539"/>
              </a:lnTo>
              <a:lnTo>
                <a:pt x="57543" y="0"/>
              </a:lnTo>
              <a:lnTo>
                <a:pt x="115086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097E8B-BC19-BF46-A235-138D295F3DA2}">
      <dsp:nvSpPr>
        <dsp:cNvPr id="0" name=""/>
        <dsp:cNvSpPr/>
      </dsp:nvSpPr>
      <dsp:spPr>
        <a:xfrm>
          <a:off x="2909404" y="2131595"/>
          <a:ext cx="115086" cy="433026"/>
        </a:xfrm>
        <a:custGeom>
          <a:avLst/>
          <a:gdLst/>
          <a:ahLst/>
          <a:cxnLst/>
          <a:rect l="0" t="0" r="0" b="0"/>
          <a:pathLst>
            <a:path>
              <a:moveTo>
                <a:pt x="0" y="433026"/>
              </a:moveTo>
              <a:lnTo>
                <a:pt x="57543" y="433026"/>
              </a:lnTo>
              <a:lnTo>
                <a:pt x="57543" y="0"/>
              </a:lnTo>
              <a:lnTo>
                <a:pt x="115086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AE43F-0FDD-714A-B49D-A1D271254370}">
      <dsp:nvSpPr>
        <dsp:cNvPr id="0" name=""/>
        <dsp:cNvSpPr/>
      </dsp:nvSpPr>
      <dsp:spPr>
        <a:xfrm>
          <a:off x="4502743" y="616003"/>
          <a:ext cx="115086" cy="433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543" y="0"/>
              </a:lnTo>
              <a:lnTo>
                <a:pt x="57543" y="433026"/>
              </a:lnTo>
              <a:lnTo>
                <a:pt x="115086" y="43302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D9A57-5DC2-D545-B214-29BB35D56B59}">
      <dsp:nvSpPr>
        <dsp:cNvPr id="0" name=""/>
        <dsp:cNvSpPr/>
      </dsp:nvSpPr>
      <dsp:spPr>
        <a:xfrm>
          <a:off x="4502743" y="570283"/>
          <a:ext cx="1150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5086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9B4673-D512-2C43-95C4-6218DC497BF2}">
      <dsp:nvSpPr>
        <dsp:cNvPr id="0" name=""/>
        <dsp:cNvSpPr/>
      </dsp:nvSpPr>
      <dsp:spPr>
        <a:xfrm>
          <a:off x="4502743" y="182976"/>
          <a:ext cx="115086" cy="433026"/>
        </a:xfrm>
        <a:custGeom>
          <a:avLst/>
          <a:gdLst/>
          <a:ahLst/>
          <a:cxnLst/>
          <a:rect l="0" t="0" r="0" b="0"/>
          <a:pathLst>
            <a:path>
              <a:moveTo>
                <a:pt x="0" y="433026"/>
              </a:moveTo>
              <a:lnTo>
                <a:pt x="57543" y="433026"/>
              </a:lnTo>
              <a:lnTo>
                <a:pt x="57543" y="0"/>
              </a:lnTo>
              <a:lnTo>
                <a:pt x="115086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A0B294-5A0B-CC44-BBE5-A79B88EDA6F6}">
      <dsp:nvSpPr>
        <dsp:cNvPr id="0" name=""/>
        <dsp:cNvSpPr/>
      </dsp:nvSpPr>
      <dsp:spPr>
        <a:xfrm>
          <a:off x="2909404" y="616003"/>
          <a:ext cx="115086" cy="1948618"/>
        </a:xfrm>
        <a:custGeom>
          <a:avLst/>
          <a:gdLst/>
          <a:ahLst/>
          <a:cxnLst/>
          <a:rect l="0" t="0" r="0" b="0"/>
          <a:pathLst>
            <a:path>
              <a:moveTo>
                <a:pt x="0" y="1948618"/>
              </a:moveTo>
              <a:lnTo>
                <a:pt x="57543" y="1948618"/>
              </a:lnTo>
              <a:lnTo>
                <a:pt x="57543" y="0"/>
              </a:lnTo>
              <a:lnTo>
                <a:pt x="115086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C8639-23DA-2346-8B2D-4B3DD6363872}">
      <dsp:nvSpPr>
        <dsp:cNvPr id="0" name=""/>
        <dsp:cNvSpPr/>
      </dsp:nvSpPr>
      <dsp:spPr>
        <a:xfrm>
          <a:off x="1431150" y="2384072"/>
          <a:ext cx="1478253" cy="3610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chemeClr val="tx1"/>
              </a:solidFill>
            </a:rPr>
            <a:t>Candidiasis:</a:t>
          </a:r>
          <a:r>
            <a:rPr lang="en-US" sz="900" kern="1200" baseline="0" dirty="0">
              <a:solidFill>
                <a:schemeClr val="tx1"/>
              </a:solidFill>
            </a:rPr>
            <a:t> 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431150" y="2384072"/>
        <a:ext cx="1478253" cy="361097"/>
      </dsp:txXfrm>
    </dsp:sp>
    <dsp:sp modelId="{04D9A98D-5BCB-FF45-BB43-D6B3F1FA27C0}">
      <dsp:nvSpPr>
        <dsp:cNvPr id="0" name=""/>
        <dsp:cNvSpPr/>
      </dsp:nvSpPr>
      <dsp:spPr>
        <a:xfrm>
          <a:off x="3024490" y="435454"/>
          <a:ext cx="1478253" cy="3610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>
              <a:solidFill>
                <a:schemeClr val="tx1"/>
              </a:solidFill>
            </a:rPr>
            <a:t>Mucos</a:t>
          </a:r>
          <a:r>
            <a:rPr lang="en-US" sz="900" kern="1200" dirty="0">
              <a:solidFill>
                <a:schemeClr val="tx1"/>
              </a:solidFill>
            </a:rPr>
            <a:t> membrane infections</a:t>
          </a:r>
        </a:p>
      </dsp:txBody>
      <dsp:txXfrm>
        <a:off x="3024490" y="435454"/>
        <a:ext cx="1478253" cy="361097"/>
      </dsp:txXfrm>
    </dsp:sp>
    <dsp:sp modelId="{EC000EE6-C798-994F-9625-91A296B9E626}">
      <dsp:nvSpPr>
        <dsp:cNvPr id="0" name=""/>
        <dsp:cNvSpPr/>
      </dsp:nvSpPr>
      <dsp:spPr>
        <a:xfrm>
          <a:off x="4617829" y="2428"/>
          <a:ext cx="1478253" cy="3610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chemeClr val="tx1"/>
              </a:solidFill>
            </a:rPr>
            <a:t>Thrush (oropharyngeal)</a:t>
          </a:r>
        </a:p>
      </dsp:txBody>
      <dsp:txXfrm>
        <a:off x="4617829" y="2428"/>
        <a:ext cx="1478253" cy="361097"/>
      </dsp:txXfrm>
    </dsp:sp>
    <dsp:sp modelId="{26AAB243-3811-C44E-BEAC-9D46CD885E6B}">
      <dsp:nvSpPr>
        <dsp:cNvPr id="0" name=""/>
        <dsp:cNvSpPr/>
      </dsp:nvSpPr>
      <dsp:spPr>
        <a:xfrm>
          <a:off x="4617829" y="435454"/>
          <a:ext cx="1478253" cy="3610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chemeClr val="tx1"/>
              </a:solidFill>
            </a:rPr>
            <a:t>Esophagitis</a:t>
          </a:r>
        </a:p>
      </dsp:txBody>
      <dsp:txXfrm>
        <a:off x="4617829" y="435454"/>
        <a:ext cx="1478253" cy="361097"/>
      </dsp:txXfrm>
    </dsp:sp>
    <dsp:sp modelId="{3ACEC285-B727-A043-A5EC-37EC80D25454}">
      <dsp:nvSpPr>
        <dsp:cNvPr id="0" name=""/>
        <dsp:cNvSpPr/>
      </dsp:nvSpPr>
      <dsp:spPr>
        <a:xfrm>
          <a:off x="4617829" y="868480"/>
          <a:ext cx="1478253" cy="3610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chemeClr val="tx1"/>
              </a:solidFill>
            </a:rPr>
            <a:t>Vaginitis</a:t>
          </a:r>
        </a:p>
      </dsp:txBody>
      <dsp:txXfrm>
        <a:off x="4617829" y="868480"/>
        <a:ext cx="1478253" cy="361097"/>
      </dsp:txXfrm>
    </dsp:sp>
    <dsp:sp modelId="{96F8149A-B40C-8745-9CFB-976EF71E8F82}">
      <dsp:nvSpPr>
        <dsp:cNvPr id="0" name=""/>
        <dsp:cNvSpPr/>
      </dsp:nvSpPr>
      <dsp:spPr>
        <a:xfrm>
          <a:off x="3024490" y="1951046"/>
          <a:ext cx="1478253" cy="3610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chemeClr val="tx1"/>
              </a:solidFill>
            </a:rPr>
            <a:t>Cutaneous infections</a:t>
          </a:r>
        </a:p>
      </dsp:txBody>
      <dsp:txXfrm>
        <a:off x="3024490" y="1951046"/>
        <a:ext cx="1478253" cy="361097"/>
      </dsp:txXfrm>
    </dsp:sp>
    <dsp:sp modelId="{04DA2F9E-241E-DF4A-A918-7B53D3C26C1F}">
      <dsp:nvSpPr>
        <dsp:cNvPr id="0" name=""/>
        <dsp:cNvSpPr/>
      </dsp:nvSpPr>
      <dsp:spPr>
        <a:xfrm>
          <a:off x="4617829" y="1301507"/>
          <a:ext cx="1478253" cy="3610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chemeClr val="tx1"/>
              </a:solidFill>
            </a:rPr>
            <a:t>Paronychia</a:t>
          </a:r>
          <a:r>
            <a:rPr lang="en-US" sz="900" kern="1200" baseline="0" dirty="0">
              <a:solidFill>
                <a:schemeClr val="tx1"/>
              </a:solidFill>
            </a:rPr>
            <a:t> (skin around nail bed)</a:t>
          </a:r>
        </a:p>
      </dsp:txBody>
      <dsp:txXfrm>
        <a:off x="4617829" y="1301507"/>
        <a:ext cx="1478253" cy="361097"/>
      </dsp:txXfrm>
    </dsp:sp>
    <dsp:sp modelId="{61E40481-CB88-EB45-BA56-EA13694CC3C2}">
      <dsp:nvSpPr>
        <dsp:cNvPr id="0" name=""/>
        <dsp:cNvSpPr/>
      </dsp:nvSpPr>
      <dsp:spPr>
        <a:xfrm>
          <a:off x="4617829" y="1734533"/>
          <a:ext cx="1478253" cy="3610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>
              <a:solidFill>
                <a:schemeClr val="tx1"/>
              </a:solidFill>
            </a:rPr>
            <a:t>Onychomycosis</a:t>
          </a:r>
          <a:r>
            <a:rPr lang="en-US" sz="900" kern="1200" dirty="0">
              <a:solidFill>
                <a:schemeClr val="tx1"/>
              </a:solidFill>
            </a:rPr>
            <a:t> (nails)</a:t>
          </a:r>
        </a:p>
      </dsp:txBody>
      <dsp:txXfrm>
        <a:off x="4617829" y="1734533"/>
        <a:ext cx="1478253" cy="361097"/>
      </dsp:txXfrm>
    </dsp:sp>
    <dsp:sp modelId="{1D5FC97B-2F90-7641-84D1-96FF08774D31}">
      <dsp:nvSpPr>
        <dsp:cNvPr id="0" name=""/>
        <dsp:cNvSpPr/>
      </dsp:nvSpPr>
      <dsp:spPr>
        <a:xfrm>
          <a:off x="4617829" y="2167559"/>
          <a:ext cx="1478253" cy="3610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chemeClr val="tx1"/>
              </a:solidFill>
            </a:rPr>
            <a:t>Diaper rash</a:t>
          </a:r>
        </a:p>
      </dsp:txBody>
      <dsp:txXfrm>
        <a:off x="4617829" y="2167559"/>
        <a:ext cx="1478253" cy="361097"/>
      </dsp:txXfrm>
    </dsp:sp>
    <dsp:sp modelId="{AE70BB86-3841-634F-8203-2E08EDF64A23}">
      <dsp:nvSpPr>
        <dsp:cNvPr id="0" name=""/>
        <dsp:cNvSpPr/>
      </dsp:nvSpPr>
      <dsp:spPr>
        <a:xfrm>
          <a:off x="4617829" y="2600586"/>
          <a:ext cx="1478253" cy="3610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chemeClr val="tx1"/>
              </a:solidFill>
            </a:rPr>
            <a:t>Chronic </a:t>
          </a:r>
          <a:r>
            <a:rPr lang="en-US" sz="900" kern="1200" dirty="0" err="1">
              <a:solidFill>
                <a:schemeClr val="tx1"/>
              </a:solidFill>
            </a:rPr>
            <a:t>mucotaneous</a:t>
          </a:r>
          <a:r>
            <a:rPr lang="en-US" sz="900" kern="1200" dirty="0">
              <a:solidFill>
                <a:schemeClr val="tx1"/>
              </a:solidFill>
            </a:rPr>
            <a:t> candidiasis (T-cell</a:t>
          </a:r>
          <a:r>
            <a:rPr lang="en-US" sz="900" kern="1200" baseline="0" dirty="0">
              <a:solidFill>
                <a:schemeClr val="tx1"/>
              </a:solidFill>
            </a:rPr>
            <a:t> abnormality)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4617829" y="2600586"/>
        <a:ext cx="1478253" cy="361097"/>
      </dsp:txXfrm>
    </dsp:sp>
    <dsp:sp modelId="{7DFFBF79-1166-0049-A7CE-B9E231DAB1D3}">
      <dsp:nvSpPr>
        <dsp:cNvPr id="0" name=""/>
        <dsp:cNvSpPr/>
      </dsp:nvSpPr>
      <dsp:spPr>
        <a:xfrm>
          <a:off x="3024490" y="2384072"/>
          <a:ext cx="1478253" cy="3610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chemeClr val="tx1"/>
              </a:solidFill>
              <a:latin typeface="+mn-lt"/>
            </a:rPr>
            <a:t>Urinary tract</a:t>
          </a:r>
          <a:r>
            <a:rPr lang="en-US" sz="900" kern="1200" baseline="0" dirty="0">
              <a:solidFill>
                <a:schemeClr val="tx1"/>
              </a:solidFill>
              <a:latin typeface="+mn-lt"/>
            </a:rPr>
            <a:t> infections</a:t>
          </a:r>
          <a:endParaRPr lang="en-US" sz="900" kern="1200" dirty="0">
            <a:solidFill>
              <a:schemeClr val="tx1"/>
            </a:solidFill>
            <a:latin typeface="+mn-lt"/>
          </a:endParaRPr>
        </a:p>
      </dsp:txBody>
      <dsp:txXfrm>
        <a:off x="3024490" y="2384072"/>
        <a:ext cx="1478253" cy="361097"/>
      </dsp:txXfrm>
    </dsp:sp>
    <dsp:sp modelId="{4D8EA296-B3D9-B843-BD96-D5C8C6D19ACF}">
      <dsp:nvSpPr>
        <dsp:cNvPr id="0" name=""/>
        <dsp:cNvSpPr/>
      </dsp:nvSpPr>
      <dsp:spPr>
        <a:xfrm>
          <a:off x="3024490" y="2817099"/>
          <a:ext cx="1478253" cy="3610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chemeClr val="tx1"/>
              </a:solidFill>
            </a:rPr>
            <a:t>Candidemia</a:t>
          </a:r>
        </a:p>
      </dsp:txBody>
      <dsp:txXfrm>
        <a:off x="3024490" y="2817099"/>
        <a:ext cx="1478253" cy="361097"/>
      </dsp:txXfrm>
    </dsp:sp>
    <dsp:sp modelId="{299905D3-C8FF-924A-9FE3-465D5660F3BA}">
      <dsp:nvSpPr>
        <dsp:cNvPr id="0" name=""/>
        <dsp:cNvSpPr/>
      </dsp:nvSpPr>
      <dsp:spPr>
        <a:xfrm>
          <a:off x="3024490" y="4332691"/>
          <a:ext cx="1478253" cy="3610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chemeClr val="tx1"/>
              </a:solidFill>
            </a:rPr>
            <a:t>Disseminated (systemic, invasive)</a:t>
          </a:r>
          <a:r>
            <a:rPr lang="en-US" sz="900" kern="1200" baseline="0" dirty="0">
              <a:solidFill>
                <a:schemeClr val="tx1"/>
              </a:solidFill>
            </a:rPr>
            <a:t> infection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3024490" y="4332691"/>
        <a:ext cx="1478253" cy="361097"/>
      </dsp:txXfrm>
    </dsp:sp>
    <dsp:sp modelId="{B7B80B18-92F9-5B45-A9A1-212D0016CD7E}">
      <dsp:nvSpPr>
        <dsp:cNvPr id="0" name=""/>
        <dsp:cNvSpPr/>
      </dsp:nvSpPr>
      <dsp:spPr>
        <a:xfrm>
          <a:off x="4617829" y="3033612"/>
          <a:ext cx="1478253" cy="3610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>
              <a:solidFill>
                <a:schemeClr val="tx1"/>
              </a:solidFill>
            </a:rPr>
            <a:t>Endophthalmitis</a:t>
          </a:r>
          <a:r>
            <a:rPr lang="en-US" sz="900" kern="1200" dirty="0">
              <a:solidFill>
                <a:schemeClr val="tx1"/>
              </a:solidFill>
            </a:rPr>
            <a:t> (eye)</a:t>
          </a:r>
        </a:p>
      </dsp:txBody>
      <dsp:txXfrm>
        <a:off x="4617829" y="3033612"/>
        <a:ext cx="1478253" cy="361097"/>
      </dsp:txXfrm>
    </dsp:sp>
    <dsp:sp modelId="{35543747-E52E-6C43-B19A-57F6E30F875B}">
      <dsp:nvSpPr>
        <dsp:cNvPr id="0" name=""/>
        <dsp:cNvSpPr/>
      </dsp:nvSpPr>
      <dsp:spPr>
        <a:xfrm>
          <a:off x="4617829" y="3466638"/>
          <a:ext cx="1478253" cy="3610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chemeClr val="tx1"/>
              </a:solidFill>
            </a:rPr>
            <a:t>Liver</a:t>
          </a:r>
          <a:r>
            <a:rPr lang="en-US" sz="900" kern="1200" baseline="0" dirty="0">
              <a:solidFill>
                <a:schemeClr val="tx1"/>
              </a:solidFill>
            </a:rPr>
            <a:t> and spleen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4617829" y="3466638"/>
        <a:ext cx="1478253" cy="361097"/>
      </dsp:txXfrm>
    </dsp:sp>
    <dsp:sp modelId="{75A1F266-AB0B-A84A-B3CB-39F7D461008E}">
      <dsp:nvSpPr>
        <dsp:cNvPr id="0" name=""/>
        <dsp:cNvSpPr/>
      </dsp:nvSpPr>
      <dsp:spPr>
        <a:xfrm>
          <a:off x="4617829" y="3899665"/>
          <a:ext cx="1478253" cy="3610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chemeClr val="tx1"/>
              </a:solidFill>
            </a:rPr>
            <a:t>Kidneys</a:t>
          </a:r>
        </a:p>
      </dsp:txBody>
      <dsp:txXfrm>
        <a:off x="4617829" y="3899665"/>
        <a:ext cx="1478253" cy="361097"/>
      </dsp:txXfrm>
    </dsp:sp>
    <dsp:sp modelId="{2621AEDD-7463-B045-9D45-FEAB82D7D109}">
      <dsp:nvSpPr>
        <dsp:cNvPr id="0" name=""/>
        <dsp:cNvSpPr/>
      </dsp:nvSpPr>
      <dsp:spPr>
        <a:xfrm>
          <a:off x="4617829" y="4332691"/>
          <a:ext cx="1478253" cy="3610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chemeClr val="tx1"/>
              </a:solidFill>
            </a:rPr>
            <a:t>Skin</a:t>
          </a:r>
        </a:p>
      </dsp:txBody>
      <dsp:txXfrm>
        <a:off x="4617829" y="4332691"/>
        <a:ext cx="1478253" cy="361097"/>
      </dsp:txXfrm>
    </dsp:sp>
    <dsp:sp modelId="{BC1E91EF-292D-7147-BC77-5E40E222A878}">
      <dsp:nvSpPr>
        <dsp:cNvPr id="0" name=""/>
        <dsp:cNvSpPr/>
      </dsp:nvSpPr>
      <dsp:spPr>
        <a:xfrm>
          <a:off x="4617829" y="4765717"/>
          <a:ext cx="1478253" cy="3610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chemeClr val="tx1"/>
              </a:solidFill>
            </a:rPr>
            <a:t>Brain</a:t>
          </a:r>
        </a:p>
      </dsp:txBody>
      <dsp:txXfrm>
        <a:off x="4617829" y="4765717"/>
        <a:ext cx="1478253" cy="361097"/>
      </dsp:txXfrm>
    </dsp:sp>
    <dsp:sp modelId="{CEEBEE45-94C9-DB49-95FF-851EC0DCD61C}">
      <dsp:nvSpPr>
        <dsp:cNvPr id="0" name=""/>
        <dsp:cNvSpPr/>
      </dsp:nvSpPr>
      <dsp:spPr>
        <a:xfrm>
          <a:off x="4617829" y="5198744"/>
          <a:ext cx="1478253" cy="3610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chemeClr val="tx1"/>
              </a:solidFill>
            </a:rPr>
            <a:t>Lungs (</a:t>
          </a:r>
          <a:r>
            <a:rPr lang="en-US" sz="900" kern="1200" dirty="0" err="1">
              <a:solidFill>
                <a:schemeClr val="tx1"/>
              </a:solidFill>
            </a:rPr>
            <a:t>pulomnary</a:t>
          </a:r>
          <a:r>
            <a:rPr lang="en-US" sz="900" kern="1200" dirty="0">
              <a:solidFill>
                <a:schemeClr val="tx1"/>
              </a:solidFill>
            </a:rPr>
            <a:t> candidiasis)</a:t>
          </a:r>
        </a:p>
      </dsp:txBody>
      <dsp:txXfrm>
        <a:off x="4617829" y="5198744"/>
        <a:ext cx="1478253" cy="361097"/>
      </dsp:txXfrm>
    </dsp:sp>
    <dsp:sp modelId="{029D64C7-5472-6B40-B035-13A7BA1081FA}">
      <dsp:nvSpPr>
        <dsp:cNvPr id="0" name=""/>
        <dsp:cNvSpPr/>
      </dsp:nvSpPr>
      <dsp:spPr>
        <a:xfrm>
          <a:off x="4617829" y="5631770"/>
          <a:ext cx="1478253" cy="3610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chemeClr val="tx1"/>
              </a:solidFill>
            </a:rPr>
            <a:t>Bone</a:t>
          </a:r>
        </a:p>
      </dsp:txBody>
      <dsp:txXfrm>
        <a:off x="4617829" y="5631770"/>
        <a:ext cx="1478253" cy="361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53F11-2F7E-4D2D-99FA-663E58A892B7}" type="datetimeFigureOut">
              <a:rPr lang="en-US" smtClean="0"/>
              <a:t>2/25/18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3042D-4D00-4C37-9F90-B8D89016A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12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2EE487-FEE8-4C03-953F-42506F938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2B6A8F0-6253-4EE4-A557-FC39DC011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C8541C-2C30-471E-9DDB-80EECFC22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2/25/18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F48E2C-A2C5-42D2-8872-C99D6A529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9B46A7-D117-4B5B-9F28-95E9D8A91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43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3A6E4D-E6EF-4B15-A091-B0BD235A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10DEB8A-2104-4EE0-8565-0198596A8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EFF9C7-0729-4082-BE5D-28B8A87A2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2/25/18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215C5D-F5F0-4612-8ADC-59101C584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2F012-EDB7-45E0-8394-18DE28207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73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BBD7806-12FE-4F5F-BE59-54192E70FF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CFCEB49-3958-4CCA-A779-72A895C65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9CE333-D839-46AE-9654-9647AE3DB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2/25/18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6F5AFA-E4C2-4079-8F72-8A765193F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4A8892-A083-4571-BFA4-5643F6D25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8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A3078F-F1B2-4556-9170-2D0CBAB9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848954-6A81-41C6-A04F-A59E18EC1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68C377-B7C2-4062-882B-02408DF0F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2/25/18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17D246-1AF0-42C8-AC02-B3A80B6C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1977DE-E876-4219-BF44-33E4AF342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8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CB5754-CF6C-4A4D-8865-BF1E126F3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ADEE2A-B077-4A8F-AA82-A0F999FF1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7C7CC5-FDEC-4B47-82FC-41889ABF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2/25/18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98731A-F93A-41CD-B48F-90988BCD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E6D0F7-3918-41A4-908D-C5C1CD156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4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E0C500-7B41-484B-9508-147EAF436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E55293-0C27-4D0B-9605-B1AB2B9D7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572FE5-6F6B-4DD1-8C77-85660AA2E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98DC7E-8FA3-4F95-88DA-089562931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2/25/18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405659-F190-440D-AAE6-858681CF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0CE518-90FB-4424-A29C-1F1ABE1E7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124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1E64CE-6E7A-48E1-8FDC-4561158F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337A48-8B3D-4E20-A352-17EDC11EE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545464C-48C6-4AB2-94A3-B43B6317C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699FC64-ED77-4BD0-B5B4-5904903CC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E484209-D9C2-4E6F-A710-9FE61D48B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F7E3A0F-82A1-4936-8747-5EB21579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2/25/18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7984429-231A-4AD2-B98B-046B3C871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18968F1-D2B3-4B52-B356-1FBC241F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12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5E0EC1-4611-4C6B-AA47-DC250E99B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7B5D828-283B-49BB-9194-815807C7E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2/25/18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0656FD7-81EF-463E-994C-DE056CD3D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A7CD922-202A-4BBF-8FA2-E2D05EB39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16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107F77-8396-45B6-B6B3-809EA18E9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2/25/18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D229076-B574-4DF7-8DFF-32D18D39E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D1499A-276A-490F-9190-AA8F9A2E2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31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EA9F48-3660-4094-8436-BB4E3A368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7EBEA1-BD5E-47CA-BFA7-7A66A0E26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3C3659-89B9-4078-8CCF-5FEB4862F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8CAA12-1BF5-4C7A-9AD1-3790C1873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2/25/18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1097DCA-EE76-480B-A505-E609EA073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C9F6E70-8175-4083-B4C5-C5ACE812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58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7FECA7-99F7-4118-BEC8-3094599D0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BC12C78-5570-4841-B60D-EEEE3BE2E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C79E6C1-F09F-4468-92D5-A13719AAA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1D4862-EB00-4D9C-8F6D-9EE1147E4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2/25/18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90C2FC-B6DB-467C-9B60-C6B4ECEA6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B23FB9-8BCA-4ADA-8921-319629CDC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2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8C749B0-1043-41C6-80D9-F3CF73F6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E2C3B7-5A8A-4EB3-9593-0739A6BAF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3C5636-6F99-4292-AC2F-3D7B1375E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2/25/18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995796-9304-4B1A-9FDD-9B423E16D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3E1AA1-8F8A-48FD-B621-9DC60152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9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FFECE9C-A2FE-4C10-B189-FC1599107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320" y="6154"/>
            <a:ext cx="2889680" cy="1643319"/>
          </a:xfrm>
          <a:prstGeom prst="rect">
            <a:avLst/>
          </a:prstGeom>
        </p:spPr>
      </p:pic>
      <p:pic>
        <p:nvPicPr>
          <p:cNvPr id="25" name="صورة 2">
            <a:extLst>
              <a:ext uri="{FF2B5EF4-FFF2-40B4-BE49-F238E27FC236}">
                <a16:creationId xmlns:a16="http://schemas.microsoft.com/office/drawing/2014/main" xmlns="" id="{456DF3F2-9714-4DE6-AF9B-FE175EC1C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4101"/>
            <a:ext cx="2057400" cy="178357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57A4952-C7BB-4B44-8C85-34B8EAA20AAA}"/>
              </a:ext>
            </a:extLst>
          </p:cNvPr>
          <p:cNvSpPr/>
          <p:nvPr/>
        </p:nvSpPr>
        <p:spPr>
          <a:xfrm>
            <a:off x="3046061" y="4005180"/>
            <a:ext cx="58414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LECTURE: Candidiasis                                                     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4EE7AC-43A8-4FFC-B43D-0EF274A12D56}"/>
              </a:ext>
            </a:extLst>
          </p:cNvPr>
          <p:cNvSpPr txBox="1"/>
          <p:nvPr/>
        </p:nvSpPr>
        <p:spPr>
          <a:xfrm>
            <a:off x="109983" y="5642467"/>
            <a:ext cx="2348120" cy="10156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Important</a:t>
            </a:r>
          </a:p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Doctor’s notes </a:t>
            </a:r>
          </a:p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Extra explanation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058A09-01A1-4910-A22E-172E6B5F615A}"/>
              </a:ext>
            </a:extLst>
          </p:cNvPr>
          <p:cNvSpPr txBox="1"/>
          <p:nvPr/>
        </p:nvSpPr>
        <p:spPr>
          <a:xfrm>
            <a:off x="4926627" y="4720699"/>
            <a:ext cx="2338743" cy="52322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chemeClr val="accent5">
                    <a:lumMod val="75000"/>
                  </a:schemeClr>
                </a:solidFill>
              </a:rPr>
              <a:t>Editing File </a:t>
            </a:r>
          </a:p>
        </p:txBody>
      </p:sp>
      <p:sp>
        <p:nvSpPr>
          <p:cNvPr id="3" name="AutoShape 2" descr="https://mail.google.com/mail/u/0/?ui=2&amp;ik=c99fa0b050&amp;view=fimg&amp;th=15ee8b92b0110c05&amp;attid=0.1.1&amp;disp=emb&amp;attbid=ANGjdJ8eiXo8W8QW4DU3t3sdOf9QhsfwIWfRR8vUqmg3ktvy5gpT6xOt-tjjb3QqSWvcPNdCBS7MKM_Ok2earQjkEAkaxluAIXl_K0TCmJE4oOXm-lJ2060c6a0Ew4c&amp;sz=w1576-h1398&amp;ats=1507143010290&amp;rm=15ee8b92b0110c05&amp;zw&amp;atsh=1">
            <a:extLst>
              <a:ext uri="{FF2B5EF4-FFF2-40B4-BE49-F238E27FC236}">
                <a16:creationId xmlns:a16="http://schemas.microsoft.com/office/drawing/2014/main" xmlns="" id="{2FF0453A-566C-44FF-8747-E21D19657D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43150" y="100013"/>
            <a:ext cx="7505700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87074DD-87E6-47E2-8D66-8C294443ABAC}"/>
              </a:ext>
            </a:extLst>
          </p:cNvPr>
          <p:cNvCxnSpPr/>
          <p:nvPr/>
        </p:nvCxnSpPr>
        <p:spPr>
          <a:xfrm>
            <a:off x="1762539" y="3885270"/>
            <a:ext cx="8984621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78A3197-437E-42E8-BD1F-C226F81AC103}"/>
              </a:ext>
            </a:extLst>
          </p:cNvPr>
          <p:cNvSpPr/>
          <p:nvPr/>
        </p:nvSpPr>
        <p:spPr>
          <a:xfrm>
            <a:off x="7265370" y="6011799"/>
            <a:ext cx="4816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x-none" u="sng" dirty="0">
                <a:solidFill>
                  <a:schemeClr val="accent1"/>
                </a:solidFill>
              </a:rPr>
              <a:t>"</a:t>
            </a:r>
            <a:r>
              <a:rPr lang="x-none" b="1" u="sng" dirty="0">
                <a:solidFill>
                  <a:schemeClr val="accent1"/>
                </a:solidFill>
              </a:rPr>
              <a:t>لا حول ولا قوة إلا بالله العلي العظيم</a:t>
            </a:r>
            <a:r>
              <a:rPr lang="x-none" b="1" dirty="0">
                <a:solidFill>
                  <a:schemeClr val="accent1"/>
                </a:solidFill>
              </a:rPr>
              <a:t>" </a:t>
            </a:r>
            <a:r>
              <a:rPr lang="x-none" b="1" dirty="0"/>
              <a:t>وتقال هذه الجملة إذا داهم الإنسان أمر عظيم لا يستطيعه ، أو يصعب عليه القيام به 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C95367F-2481-4BEA-8C92-545F84ED4CF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99CB38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8" b="97778" l="2667" r="98667">
                        <a14:foregroundMark x1="42667" y1="39556" x2="42667" y2="39556"/>
                        <a14:foregroundMark x1="47111" y1="66667" x2="47111" y2="66667"/>
                        <a14:foregroundMark x1="46667" y1="66667" x2="46667" y2="66667"/>
                        <a14:foregroundMark x1="22222" y1="42667" x2="22222" y2="42667"/>
                        <a14:foregroundMark x1="21778" y1="42222" x2="21778" y2="42222"/>
                        <a14:foregroundMark x1="21778" y1="42222" x2="15556" y2="30667"/>
                        <a14:foregroundMark x1="15556" y1="30667" x2="15556" y2="30667"/>
                        <a14:foregroundMark x1="18222" y1="26222" x2="20000" y2="38667"/>
                        <a14:foregroundMark x1="20000" y1="38667" x2="21778" y2="35111"/>
                        <a14:foregroundMark x1="24000" y1="24000" x2="28444" y2="10667"/>
                        <a14:foregroundMark x1="28444" y1="10667" x2="43111" y2="7111"/>
                        <a14:foregroundMark x1="43111" y1="7111" x2="68444" y2="11111"/>
                        <a14:foregroundMark x1="68444" y1="11111" x2="88444" y2="35556"/>
                        <a14:foregroundMark x1="88444" y1="35556" x2="92444" y2="50222"/>
                        <a14:foregroundMark x1="92444" y1="50222" x2="90222" y2="68889"/>
                        <a14:foregroundMark x1="90222" y1="68889" x2="80889" y2="78667"/>
                        <a14:foregroundMark x1="80889" y1="78667" x2="55111" y2="88444"/>
                        <a14:foregroundMark x1="55111" y1="88444" x2="39111" y2="88444"/>
                        <a14:foregroundMark x1="39111" y1="88444" x2="24889" y2="81778"/>
                        <a14:foregroundMark x1="24889" y1="81778" x2="17333" y2="68000"/>
                        <a14:foregroundMark x1="17333" y1="68000" x2="13778" y2="36889"/>
                        <a14:foregroundMark x1="13778" y1="36889" x2="16000" y2="29333"/>
                        <a14:foregroundMark x1="29778" y1="34222" x2="29778" y2="50667"/>
                        <a14:foregroundMark x1="29778" y1="50667" x2="24889" y2="30222"/>
                        <a14:foregroundMark x1="24889" y1="30222" x2="19556" y2="43111"/>
                        <a14:foregroundMark x1="19556" y1="43111" x2="27556" y2="31111"/>
                        <a14:foregroundMark x1="27556" y1="31111" x2="28444" y2="43556"/>
                        <a14:foregroundMark x1="28444" y1="43556" x2="43111" y2="41333"/>
                        <a14:foregroundMark x1="43111" y1="41333" x2="35111" y2="51556"/>
                        <a14:foregroundMark x1="35111" y1="51556" x2="40889" y2="36889"/>
                        <a14:foregroundMark x1="40889" y1="36889" x2="27556" y2="32889"/>
                        <a14:foregroundMark x1="27556" y1="32889" x2="16444" y2="40889"/>
                        <a14:foregroundMark x1="16444" y1="40889" x2="26667" y2="30222"/>
                        <a14:foregroundMark x1="26667" y1="30222" x2="26667" y2="12889"/>
                        <a14:foregroundMark x1="26667" y1="12889" x2="20889" y2="13333"/>
                        <a14:foregroundMark x1="20444" y1="19556" x2="15556" y2="16444"/>
                        <a14:foregroundMark x1="19556" y1="16000" x2="9778" y2="25333"/>
                        <a14:foregroundMark x1="9778" y1="25333" x2="3556" y2="36444"/>
                        <a14:foregroundMark x1="3556" y1="36444" x2="2667" y2="51556"/>
                        <a14:foregroundMark x1="2667" y1="51556" x2="20444" y2="44000"/>
                        <a14:foregroundMark x1="20444" y1="44000" x2="25333" y2="27556"/>
                        <a14:foregroundMark x1="25333" y1="27556" x2="21778" y2="14222"/>
                        <a14:foregroundMark x1="21778" y1="14222" x2="19556" y2="13333"/>
                        <a14:foregroundMark x1="3111" y1="49333" x2="1778" y2="63556"/>
                        <a14:foregroundMark x1="1778" y1="63556" x2="7556" y2="76000"/>
                        <a14:foregroundMark x1="7556" y1="76000" x2="17333" y2="87111"/>
                        <a14:foregroundMark x1="17333" y1="87111" x2="29333" y2="94667"/>
                        <a14:foregroundMark x1="29333" y1="94667" x2="45333" y2="92444"/>
                        <a14:foregroundMark x1="45333" y1="92444" x2="49333" y2="89333"/>
                        <a14:foregroundMark x1="28444" y1="94222" x2="55111" y2="98667"/>
                        <a14:foregroundMark x1="55111" y1="98667" x2="71556" y2="96444"/>
                        <a14:foregroundMark x1="71556" y1="96444" x2="81778" y2="89333"/>
                        <a14:foregroundMark x1="81778" y1="89333" x2="90667" y2="79111"/>
                        <a14:foregroundMark x1="90667" y1="79111" x2="98222" y2="49333"/>
                        <a14:foregroundMark x1="98222" y1="49333" x2="98222" y2="34667"/>
                        <a14:foregroundMark x1="98222" y1="34667" x2="87556" y2="17333"/>
                        <a14:foregroundMark x1="87556" y1="17333" x2="53778" y2="1333"/>
                        <a14:foregroundMark x1="53778" y1="1333" x2="27556" y2="6222"/>
                        <a14:foregroundMark x1="27556" y1="6222" x2="27111" y2="6667"/>
                        <a14:foregroundMark x1="66222" y1="82222" x2="66222" y2="85778"/>
                        <a14:foregroundMark x1="65333" y1="86667" x2="65333" y2="86667"/>
                        <a14:foregroundMark x1="65333" y1="86667" x2="65333" y2="86667"/>
                        <a14:foregroundMark x1="55556" y1="92000" x2="54222" y2="92000"/>
                        <a14:foregroundMark x1="53333" y1="92000" x2="49778" y2="92000"/>
                        <a14:foregroundMark x1="49333" y1="92000" x2="71111" y2="91111"/>
                        <a14:foregroundMark x1="71111" y1="91111" x2="72889" y2="89778"/>
                        <a14:foregroundMark x1="78667" y1="84000" x2="43556" y2="92889"/>
                        <a14:foregroundMark x1="43556" y1="92889" x2="40000" y2="92444"/>
                        <a14:foregroundMark x1="33333" y1="95111" x2="59111" y2="97778"/>
                        <a14:foregroundMark x1="59111" y1="97778" x2="67556" y2="95111"/>
                        <a14:foregroundMark x1="84444" y1="42667" x2="77333" y2="56889"/>
                        <a14:foregroundMark x1="77333" y1="56889" x2="83111" y2="40000"/>
                        <a14:foregroundMark x1="83111" y1="40000" x2="82222" y2="44889"/>
                        <a14:foregroundMark x1="76889" y1="37778" x2="68889" y2="52000"/>
                        <a14:foregroundMark x1="68889" y1="52000" x2="72889" y2="39556"/>
                        <a14:foregroundMark x1="72889" y1="39556" x2="63556" y2="29778"/>
                        <a14:foregroundMark x1="63556" y1="29778" x2="63556" y2="29778"/>
                        <a14:foregroundMark x1="92889" y1="27111" x2="98667" y2="54222"/>
                        <a14:foregroundMark x1="98667" y1="54222" x2="94667" y2="72889"/>
                        <a14:foregroundMark x1="61333" y1="1778" x2="40000" y2="1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5340" y="218321"/>
            <a:ext cx="4359964" cy="37330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6540622-7D11-4BB5-B4B5-D9D60AD253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34618">
            <a:off x="7251309" y="2498669"/>
            <a:ext cx="1566939" cy="138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81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98EA628B-58EC-4458-9DE7-E9B58DD98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791992"/>
              </p:ext>
            </p:extLst>
          </p:nvPr>
        </p:nvGraphicFramePr>
        <p:xfrm>
          <a:off x="139700" y="3446104"/>
          <a:ext cx="11296925" cy="16822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9777">
                  <a:extLst>
                    <a:ext uri="{9D8B030D-6E8A-4147-A177-3AD203B41FA5}">
                      <a16:colId xmlns:a16="http://schemas.microsoft.com/office/drawing/2014/main" xmlns="" val="3984686490"/>
                    </a:ext>
                  </a:extLst>
                </a:gridCol>
                <a:gridCol w="6597805">
                  <a:extLst>
                    <a:ext uri="{9D8B030D-6E8A-4147-A177-3AD203B41FA5}">
                      <a16:colId xmlns:a16="http://schemas.microsoft.com/office/drawing/2014/main" xmlns="" val="1790191545"/>
                    </a:ext>
                  </a:extLst>
                </a:gridCol>
                <a:gridCol w="2609343">
                  <a:extLst>
                    <a:ext uri="{9D8B030D-6E8A-4147-A177-3AD203B41FA5}">
                      <a16:colId xmlns:a16="http://schemas.microsoft.com/office/drawing/2014/main" xmlns="" val="4049236343"/>
                    </a:ext>
                  </a:extLst>
                </a:gridCol>
              </a:tblGrid>
              <a:tr h="38377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Chromagar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0268788"/>
                  </a:ext>
                </a:extLst>
              </a:tr>
              <a:tr h="120059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Morphology: 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3429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</a:pPr>
                      <a:r>
                        <a:rPr lang="en-US" sz="1800" dirty="0"/>
                        <a:t>producing green pigmented colonies on specially designed medium to speciate certain yeasts based on color they produce</a:t>
                      </a:r>
                    </a:p>
                    <a:p>
                      <a:pPr marL="0" indent="-3429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</a:pPr>
                      <a:endParaRPr lang="en-US" sz="1800" dirty="0"/>
                    </a:p>
                    <a:p>
                      <a:pPr marL="0" indent="-3429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1323327"/>
                  </a:ext>
                </a:extLst>
              </a:tr>
            </a:tbl>
          </a:graphicData>
        </a:graphic>
      </p:graphicFrame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208722" y="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Candida species: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2620721" y="4926633"/>
            <a:ext cx="4648200" cy="125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dirty="0"/>
          </a:p>
        </p:txBody>
      </p:sp>
      <p:pic>
        <p:nvPicPr>
          <p:cNvPr id="36869" name="Picture 4" descr="Calbic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234" y="1757430"/>
            <a:ext cx="2196547" cy="116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5" descr="Calbican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582" y="3892555"/>
            <a:ext cx="2362199" cy="111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8801D0C-A9E1-4F74-AD47-46DCDFF503A8}"/>
              </a:ext>
            </a:extLst>
          </p:cNvPr>
          <p:cNvCxnSpPr/>
          <p:nvPr/>
        </p:nvCxnSpPr>
        <p:spPr>
          <a:xfrm>
            <a:off x="0" y="6401423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D25D0136-FAFA-48EC-B5CE-41519D762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994707"/>
              </p:ext>
            </p:extLst>
          </p:nvPr>
        </p:nvGraphicFramePr>
        <p:xfrm>
          <a:off x="139701" y="1355796"/>
          <a:ext cx="11296925" cy="15663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9777">
                  <a:extLst>
                    <a:ext uri="{9D8B030D-6E8A-4147-A177-3AD203B41FA5}">
                      <a16:colId xmlns:a16="http://schemas.microsoft.com/office/drawing/2014/main" xmlns="" val="3984686490"/>
                    </a:ext>
                  </a:extLst>
                </a:gridCol>
                <a:gridCol w="6597805">
                  <a:extLst>
                    <a:ext uri="{9D8B030D-6E8A-4147-A177-3AD203B41FA5}">
                      <a16:colId xmlns:a16="http://schemas.microsoft.com/office/drawing/2014/main" xmlns="" val="1790191545"/>
                    </a:ext>
                  </a:extLst>
                </a:gridCol>
                <a:gridCol w="2609343">
                  <a:extLst>
                    <a:ext uri="{9D8B030D-6E8A-4147-A177-3AD203B41FA5}">
                      <a16:colId xmlns:a16="http://schemas.microsoft.com/office/drawing/2014/main" xmlns="" val="4049236343"/>
                    </a:ext>
                  </a:extLst>
                </a:gridCol>
              </a:tblGrid>
              <a:tr h="35373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Sabouraud</a:t>
                      </a:r>
                      <a:r>
                        <a:rPr lang="en-US" sz="1800" dirty="0"/>
                        <a:t> Dextrose Agar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0268788"/>
                  </a:ext>
                </a:extLst>
              </a:tr>
              <a:tr h="1200597">
                <a:tc>
                  <a:txBody>
                    <a:bodyPr/>
                    <a:lstStyle/>
                    <a:p>
                      <a:r>
                        <a:rPr lang="en-US" sz="1800" dirty="0"/>
                        <a:t>Morphology: 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</a:pPr>
                      <a:r>
                        <a:rPr lang="en-US" sz="1800" dirty="0"/>
                        <a:t>Creamy white yeast, may be dull, dry irregular and heaped up, glabrous and tough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132332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FDC4392-DA58-4356-A7DC-1D0CAC325E20}"/>
              </a:ext>
            </a:extLst>
          </p:cNvPr>
          <p:cNvSpPr/>
          <p:nvPr/>
        </p:nvSpPr>
        <p:spPr>
          <a:xfrm>
            <a:off x="0" y="877406"/>
            <a:ext cx="2103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dirty="0"/>
              <a:t>Candida </a:t>
            </a:r>
            <a:r>
              <a:rPr lang="en-US" dirty="0" err="1"/>
              <a:t>albicans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467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052"/>
            <a:ext cx="10515600" cy="365471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Candidiasis-  Treatment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05EC5C1-23B4-4C0E-ACC7-FF88DB734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272159"/>
              </p:ext>
            </p:extLst>
          </p:nvPr>
        </p:nvGraphicFramePr>
        <p:xfrm>
          <a:off x="229705" y="866914"/>
          <a:ext cx="11273182" cy="2320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6173">
                  <a:extLst>
                    <a:ext uri="{9D8B030D-6E8A-4147-A177-3AD203B41FA5}">
                      <a16:colId xmlns:a16="http://schemas.microsoft.com/office/drawing/2014/main" xmlns="" val="47331828"/>
                    </a:ext>
                  </a:extLst>
                </a:gridCol>
                <a:gridCol w="9197009">
                  <a:extLst>
                    <a:ext uri="{9D8B030D-6E8A-4147-A177-3AD203B41FA5}">
                      <a16:colId xmlns:a16="http://schemas.microsoft.com/office/drawing/2014/main" xmlns="" val="2789389473"/>
                    </a:ext>
                  </a:extLst>
                </a:gridCol>
              </a:tblGrid>
              <a:tr h="553499">
                <a:tc>
                  <a:txBody>
                    <a:bodyPr/>
                    <a:lstStyle/>
                    <a:p>
                      <a:r>
                        <a:rPr lang="en-US" sz="1800" dirty="0"/>
                        <a:t>Oropharyngeal: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Topical Nystatin suspension, Clotrimazole troches ,Miconazole, Fluconazole suspension.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Systemic treatment in </a:t>
                      </a:r>
                      <a:r>
                        <a:rPr lang="en-US" sz="1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Immunocompromised</a:t>
                      </a:r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patients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9144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Vaginitis: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Miconazole, Clotrimazole, Fluconazole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0169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Systemic treatment: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Wingdings" charset="2"/>
                        <a:buNone/>
                      </a:pPr>
                      <a:r>
                        <a:rPr lang="en-US" dirty="0"/>
                        <a:t>Fluconazole, Voriconazole,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Caspofungin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drug of choice )</a:t>
                      </a:r>
                      <a:r>
                        <a:rPr lang="en-US" dirty="0"/>
                        <a:t>, Amphotericin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0686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Candidemia: 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2870" lvl="0" indent="-285750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Treat for 14 days after last negative culture</a:t>
                      </a:r>
                      <a:r>
                        <a:rPr lang="en-US" dirty="0"/>
                        <a:t> and resolution of signs and symptoms</a:t>
                      </a:r>
                    </a:p>
                    <a:p>
                      <a:pPr marL="102870" lvl="0" indent="-285750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Remove catheters, if possible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33870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B884302-6BB7-4383-AEDF-D181AD462DE9}"/>
              </a:ext>
            </a:extLst>
          </p:cNvPr>
          <p:cNvSpPr/>
          <p:nvPr/>
        </p:nvSpPr>
        <p:spPr>
          <a:xfrm>
            <a:off x="229705" y="3314748"/>
            <a:ext cx="11273182" cy="23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/>
              <a:t>Antifungal susceptibility testing in not done routinely in the microbiology lab, It is done in the following cases:</a:t>
            </a:r>
          </a:p>
          <a:p>
            <a:pPr lvl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dirty="0"/>
              <a:t>For fungi isolated from sterile samples</a:t>
            </a:r>
          </a:p>
          <a:p>
            <a:pPr lvl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dirty="0"/>
              <a:t>If the patient is not responding to treatment</a:t>
            </a:r>
          </a:p>
          <a:p>
            <a:pPr lvl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dirty="0"/>
              <a:t>In case of recurrent infections</a:t>
            </a:r>
          </a:p>
          <a:p>
            <a:pPr>
              <a:spcBef>
                <a:spcPct val="20000"/>
              </a:spcBef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Points to consider:</a:t>
            </a:r>
          </a:p>
          <a:p>
            <a:pPr marL="525780" lvl="1" indent="-342900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dirty="0"/>
              <a:t>C. glabrata can be less susceptible or resistant to fluconazole</a:t>
            </a:r>
          </a:p>
          <a:p>
            <a:pPr marL="525780" lvl="1" indent="-342900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dirty="0"/>
              <a:t>C. </a:t>
            </a:r>
            <a:r>
              <a:rPr lang="en-US" dirty="0" err="1"/>
              <a:t>krusei</a:t>
            </a:r>
            <a:r>
              <a:rPr lang="en-US" dirty="0"/>
              <a:t> is resistant to fluconazole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DC9CF85-2802-49D7-B174-1B645FA2BF3F}"/>
              </a:ext>
            </a:extLst>
          </p:cNvPr>
          <p:cNvCxnSpPr/>
          <p:nvPr/>
        </p:nvCxnSpPr>
        <p:spPr>
          <a:xfrm>
            <a:off x="0" y="6401423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176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2522" y="46177"/>
            <a:ext cx="10515600" cy="721553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SUMMARY: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5DFF2FF-55CA-4668-BE8F-94BD5946A2EA}"/>
              </a:ext>
            </a:extLst>
          </p:cNvPr>
          <p:cNvCxnSpPr/>
          <p:nvPr/>
        </p:nvCxnSpPr>
        <p:spPr>
          <a:xfrm>
            <a:off x="0" y="754478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7BE98C66-7D1D-435D-B7A1-2572C96BA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9769912"/>
              </p:ext>
            </p:extLst>
          </p:nvPr>
        </p:nvGraphicFramePr>
        <p:xfrm>
          <a:off x="-530086" y="767730"/>
          <a:ext cx="7527234" cy="5995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CB122CC-84D2-4E21-A594-7A2EABE89A4C}"/>
              </a:ext>
            </a:extLst>
          </p:cNvPr>
          <p:cNvSpPr txBox="1"/>
          <p:nvPr/>
        </p:nvSpPr>
        <p:spPr>
          <a:xfrm>
            <a:off x="5923722" y="1330741"/>
            <a:ext cx="5989982" cy="36933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Laboratory diagnosis: Specimen depends on site of infection.</a:t>
            </a:r>
          </a:p>
          <a:p>
            <a:pPr marL="800100" lvl="1" indent="-342900">
              <a:buAutoNum type="arabicPeriod"/>
            </a:pPr>
            <a:r>
              <a:rPr lang="en-US" dirty="0"/>
              <a:t>Direct microscopy: (gram stain, KOH, </a:t>
            </a:r>
            <a:r>
              <a:rPr lang="en-US" dirty="0" err="1"/>
              <a:t>Giemsa</a:t>
            </a:r>
            <a:r>
              <a:rPr lang="en-US" dirty="0"/>
              <a:t>, GMS, or PAS stained)</a:t>
            </a:r>
          </a:p>
          <a:p>
            <a:pPr marL="800100" lvl="1" indent="-342900">
              <a:buAutoNum type="arabicPeriod"/>
            </a:pPr>
            <a:r>
              <a:rPr lang="en-US" dirty="0"/>
              <a:t>Culture: (SDA + blood agar)</a:t>
            </a:r>
          </a:p>
          <a:p>
            <a:pPr marL="800100" lvl="1" indent="-342900">
              <a:buAutoNum type="arabicPeriod"/>
            </a:pPr>
            <a:r>
              <a:rPr lang="en-US" dirty="0"/>
              <a:t>Blood culture</a:t>
            </a:r>
          </a:p>
          <a:p>
            <a:pPr marL="800100" lvl="1" indent="-342900">
              <a:buAutoNum type="arabicPeriod"/>
            </a:pPr>
            <a:r>
              <a:rPr lang="en-US" dirty="0"/>
              <a:t>Serology: Antigens &gt; ELISA, and Antibodies</a:t>
            </a:r>
          </a:p>
          <a:p>
            <a:pPr marL="800100" lvl="1" indent="-342900">
              <a:buAutoNum type="arabicPeriod"/>
            </a:pPr>
            <a:r>
              <a:rPr lang="en-US" dirty="0"/>
              <a:t>PCR</a:t>
            </a:r>
          </a:p>
          <a:p>
            <a:r>
              <a:rPr lang="en-US" dirty="0"/>
              <a:t>Identification: (all positive &gt; candida </a:t>
            </a:r>
            <a:r>
              <a:rPr lang="en-US" dirty="0" err="1"/>
              <a:t>albicans</a:t>
            </a:r>
            <a:r>
              <a:rPr lang="en-US" dirty="0"/>
              <a:t>)</a:t>
            </a:r>
          </a:p>
          <a:p>
            <a:pPr marL="800100" lvl="1" indent="-342900">
              <a:buAutoNum type="arabicPeriod"/>
            </a:pPr>
            <a:r>
              <a:rPr lang="en-US" dirty="0"/>
              <a:t>Germ tube test</a:t>
            </a:r>
          </a:p>
          <a:p>
            <a:pPr marL="800100" lvl="1" indent="-342900">
              <a:buAutoNum type="arabicPeriod"/>
            </a:pPr>
            <a:r>
              <a:rPr lang="en-US" dirty="0" err="1"/>
              <a:t>Chlamydospore</a:t>
            </a:r>
            <a:r>
              <a:rPr lang="en-US" dirty="0"/>
              <a:t> production in corn meal Agar</a:t>
            </a:r>
          </a:p>
          <a:p>
            <a:pPr marL="800100" lvl="1" indent="-342900">
              <a:buAutoNum type="arabicPeriod"/>
            </a:pPr>
            <a:r>
              <a:rPr lang="en-US" dirty="0"/>
              <a:t>Resistance to </a:t>
            </a:r>
            <a:r>
              <a:rPr lang="en-US" dirty="0" err="1"/>
              <a:t>Cycloheximide</a:t>
            </a:r>
            <a:endParaRPr lang="en-US" dirty="0"/>
          </a:p>
          <a:p>
            <a:r>
              <a:rPr lang="en-US" dirty="0"/>
              <a:t>All negative &gt; any other yeast: use CHO assimilations and fermentation, culture on chromogenic media</a:t>
            </a:r>
          </a:p>
        </p:txBody>
      </p:sp>
    </p:spTree>
    <p:extLst>
      <p:ext uri="{BB962C8B-B14F-4D97-AF65-F5344CB8AC3E}">
        <p14:creationId xmlns:p14="http://schemas.microsoft.com/office/powerpoint/2010/main" val="390395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5774" y="272360"/>
            <a:ext cx="10515600" cy="721553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QUIZ: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5DFF2FF-55CA-4668-BE8F-94BD5946A2EA}"/>
              </a:ext>
            </a:extLst>
          </p:cNvPr>
          <p:cNvCxnSpPr/>
          <p:nvPr/>
        </p:nvCxnSpPr>
        <p:spPr>
          <a:xfrm>
            <a:off x="0" y="993913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9A913C-BC71-4EFB-A774-423C2BABABED}"/>
              </a:ext>
            </a:extLst>
          </p:cNvPr>
          <p:cNvSpPr txBox="1"/>
          <p:nvPr/>
        </p:nvSpPr>
        <p:spPr>
          <a:xfrm>
            <a:off x="125132" y="1112930"/>
            <a:ext cx="629529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/>
              <a:t>What is the most common type of candida?</a:t>
            </a:r>
          </a:p>
          <a:p>
            <a:r>
              <a:rPr lang="en-US" sz="1600" dirty="0"/>
              <a:t>	a. </a:t>
            </a:r>
            <a:r>
              <a:rPr lang="en-US" sz="1600" dirty="0" err="1"/>
              <a:t>Albicans</a:t>
            </a:r>
            <a:r>
              <a:rPr lang="en-US" sz="1600" dirty="0"/>
              <a:t> </a:t>
            </a:r>
          </a:p>
          <a:p>
            <a:r>
              <a:rPr lang="en-US" sz="1600" dirty="0"/>
              <a:t>	b. </a:t>
            </a:r>
            <a:r>
              <a:rPr lang="en-US" sz="1600" dirty="0" err="1"/>
              <a:t>Parapsilosis</a:t>
            </a:r>
            <a:endParaRPr lang="en-US" sz="1600" dirty="0"/>
          </a:p>
          <a:p>
            <a:r>
              <a:rPr lang="en-US" sz="1600" dirty="0"/>
              <a:t>	c. </a:t>
            </a:r>
            <a:r>
              <a:rPr lang="en-US" sz="1600" dirty="0" err="1"/>
              <a:t>Tropicalis</a:t>
            </a:r>
            <a:endParaRPr lang="en-US" sz="1600" dirty="0"/>
          </a:p>
          <a:p>
            <a:r>
              <a:rPr lang="en-US" sz="1600" dirty="0"/>
              <a:t>	d. </a:t>
            </a:r>
            <a:r>
              <a:rPr lang="en-US" sz="1600" dirty="0" err="1"/>
              <a:t>Krusei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2.What is the most common route of transmission?</a:t>
            </a:r>
          </a:p>
          <a:p>
            <a:r>
              <a:rPr lang="en-US" sz="1600" dirty="0"/>
              <a:t>	a. IV line </a:t>
            </a:r>
          </a:p>
          <a:p>
            <a:r>
              <a:rPr lang="en-US" sz="1600" dirty="0"/>
              <a:t>	b. catheter </a:t>
            </a:r>
          </a:p>
          <a:p>
            <a:r>
              <a:rPr lang="en-US" sz="1600" dirty="0"/>
              <a:t>	c. surgery </a:t>
            </a:r>
          </a:p>
          <a:p>
            <a:r>
              <a:rPr lang="en-US" sz="1600" dirty="0"/>
              <a:t>	d. Use of broad spectrum antibiotics</a:t>
            </a:r>
          </a:p>
          <a:p>
            <a:endParaRPr lang="en-US" sz="1600" dirty="0"/>
          </a:p>
          <a:p>
            <a:r>
              <a:rPr lang="en-US" sz="1600" dirty="0"/>
              <a:t>3. Overweight patient comes in complaining of pain and burning sensation in his axillary region. What is the most likely diagnosis?</a:t>
            </a:r>
          </a:p>
          <a:p>
            <a:r>
              <a:rPr lang="en-US" sz="1600" dirty="0"/>
              <a:t>	a. chronic </a:t>
            </a:r>
            <a:r>
              <a:rPr lang="en-US" sz="1600" dirty="0" err="1"/>
              <a:t>mucocutanous</a:t>
            </a:r>
            <a:r>
              <a:rPr lang="en-US" sz="1600" dirty="0"/>
              <a:t> </a:t>
            </a:r>
            <a:r>
              <a:rPr lang="en-US" sz="1600" dirty="0" err="1"/>
              <a:t>candidasis</a:t>
            </a:r>
            <a:r>
              <a:rPr lang="en-US" sz="1600" dirty="0"/>
              <a:t> </a:t>
            </a:r>
          </a:p>
          <a:p>
            <a:r>
              <a:rPr lang="en-US" sz="1600" dirty="0"/>
              <a:t>	b. </a:t>
            </a:r>
            <a:r>
              <a:rPr lang="en-US" sz="1600" dirty="0" err="1"/>
              <a:t>Interiginous</a:t>
            </a:r>
            <a:r>
              <a:rPr lang="en-US" sz="1600" dirty="0"/>
              <a:t> </a:t>
            </a:r>
            <a:r>
              <a:rPr lang="en-US" sz="1600" dirty="0" err="1"/>
              <a:t>Candidasis</a:t>
            </a:r>
            <a:endParaRPr lang="en-US" sz="1600" dirty="0"/>
          </a:p>
          <a:p>
            <a:r>
              <a:rPr lang="en-US" sz="1600" dirty="0"/>
              <a:t>	c. Nail bed infection</a:t>
            </a:r>
          </a:p>
          <a:p>
            <a:r>
              <a:rPr lang="en-US" sz="1600" dirty="0"/>
              <a:t>	d. diaper rash</a:t>
            </a:r>
          </a:p>
          <a:p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FA14F41-A000-4608-AE40-217544F47F72}"/>
              </a:ext>
            </a:extLst>
          </p:cNvPr>
          <p:cNvSpPr txBox="1"/>
          <p:nvPr/>
        </p:nvSpPr>
        <p:spPr>
          <a:xfrm>
            <a:off x="6096000" y="1112930"/>
            <a:ext cx="589670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4. 27 year old male comes into the clinic. He has white and red patches on his tongue and oral surfaces. You suspect its </a:t>
            </a:r>
            <a:r>
              <a:rPr lang="en-US" sz="1600" dirty="0" err="1"/>
              <a:t>oropharyneal</a:t>
            </a:r>
            <a:r>
              <a:rPr lang="en-US" sz="1600" dirty="0"/>
              <a:t> </a:t>
            </a:r>
            <a:r>
              <a:rPr lang="en-US" sz="1600" dirty="0" err="1"/>
              <a:t>candidasis</a:t>
            </a:r>
            <a:r>
              <a:rPr lang="en-US" sz="1600" dirty="0"/>
              <a:t>. What does the patient most likely have as a risk factor?</a:t>
            </a:r>
          </a:p>
          <a:p>
            <a:r>
              <a:rPr lang="en-US" sz="1600" dirty="0"/>
              <a:t>	a. viral </a:t>
            </a:r>
            <a:r>
              <a:rPr lang="en-US" sz="1600" dirty="0" err="1"/>
              <a:t>inefction</a:t>
            </a:r>
            <a:endParaRPr lang="en-US" sz="1600" dirty="0"/>
          </a:p>
          <a:p>
            <a:r>
              <a:rPr lang="en-US" sz="1600" dirty="0"/>
              <a:t>	b. AIDs</a:t>
            </a:r>
          </a:p>
          <a:p>
            <a:r>
              <a:rPr lang="en-US" sz="1600" dirty="0"/>
              <a:t>	c. he’s healthy</a:t>
            </a:r>
          </a:p>
          <a:p>
            <a:r>
              <a:rPr lang="en-US" sz="1600" dirty="0"/>
              <a:t>	d. on antibiotics</a:t>
            </a:r>
          </a:p>
          <a:p>
            <a:endParaRPr lang="en-US" sz="1600" dirty="0"/>
          </a:p>
          <a:p>
            <a:r>
              <a:rPr lang="en-US" sz="1600" dirty="0"/>
              <a:t>5. Which method is not used to confirm a diagnosis of pulmonary </a:t>
            </a:r>
            <a:r>
              <a:rPr lang="en-US" sz="1600" dirty="0" err="1"/>
              <a:t>candidasis</a:t>
            </a:r>
            <a:r>
              <a:rPr lang="en-US" sz="1600" dirty="0"/>
              <a:t>?</a:t>
            </a:r>
          </a:p>
          <a:p>
            <a:r>
              <a:rPr lang="en-US" sz="1600" dirty="0"/>
              <a:t>	a. isolation from sputum</a:t>
            </a:r>
          </a:p>
          <a:p>
            <a:r>
              <a:rPr lang="en-US" sz="1600" dirty="0"/>
              <a:t>	b. clinical features</a:t>
            </a:r>
          </a:p>
          <a:p>
            <a:r>
              <a:rPr lang="en-US" sz="1600" dirty="0"/>
              <a:t>	c. Radiology </a:t>
            </a:r>
          </a:p>
          <a:p>
            <a:r>
              <a:rPr lang="en-US" sz="1600" dirty="0"/>
              <a:t>	d. other lab testing </a:t>
            </a:r>
          </a:p>
          <a:p>
            <a:endParaRPr lang="en-US" sz="1600" dirty="0"/>
          </a:p>
          <a:p>
            <a:r>
              <a:rPr lang="en-US" sz="1600" dirty="0"/>
              <a:t>6. How to confirm that the species is candida </a:t>
            </a:r>
            <a:r>
              <a:rPr lang="en-US" sz="1600" dirty="0" err="1"/>
              <a:t>albicans</a:t>
            </a:r>
            <a:r>
              <a:rPr lang="en-US" sz="1600" dirty="0"/>
              <a:t>?</a:t>
            </a:r>
          </a:p>
          <a:p>
            <a:r>
              <a:rPr lang="en-US" sz="1600" dirty="0"/>
              <a:t>	a. SDA media stain culture</a:t>
            </a:r>
          </a:p>
          <a:p>
            <a:r>
              <a:rPr lang="en-US" sz="1600" dirty="0"/>
              <a:t>	b. germ tube </a:t>
            </a:r>
          </a:p>
          <a:p>
            <a:r>
              <a:rPr lang="en-US" sz="1600" dirty="0"/>
              <a:t>	c. </a:t>
            </a:r>
            <a:r>
              <a:rPr lang="en-US" sz="1600" dirty="0" err="1"/>
              <a:t>chlamydospore</a:t>
            </a:r>
            <a:endParaRPr lang="en-US" sz="1600" dirty="0"/>
          </a:p>
          <a:p>
            <a:r>
              <a:rPr lang="en-US" sz="1600" dirty="0"/>
              <a:t>	d. all the above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6C6F07-FD01-4997-A572-3431AA4FFC32}"/>
              </a:ext>
            </a:extLst>
          </p:cNvPr>
          <p:cNvSpPr txBox="1"/>
          <p:nvPr/>
        </p:nvSpPr>
        <p:spPr>
          <a:xfrm>
            <a:off x="145774" y="6467336"/>
            <a:ext cx="4783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Answers: 	1. a 2. d 3. b 4. b 5. a 6. d </a:t>
            </a:r>
          </a:p>
        </p:txBody>
      </p:sp>
    </p:spTree>
    <p:extLst>
      <p:ext uri="{BB962C8B-B14F-4D97-AF65-F5344CB8AC3E}">
        <p14:creationId xmlns:p14="http://schemas.microsoft.com/office/powerpoint/2010/main" val="2681418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0E3CE32-B711-4660-A5D4-F37E46BA91F8}"/>
              </a:ext>
            </a:extLst>
          </p:cNvPr>
          <p:cNvSpPr/>
          <p:nvPr/>
        </p:nvSpPr>
        <p:spPr>
          <a:xfrm>
            <a:off x="0" y="0"/>
            <a:ext cx="1350498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C6773A7-36C9-4525-99BD-59F681A8FF44}"/>
              </a:ext>
            </a:extLst>
          </p:cNvPr>
          <p:cNvSpPr/>
          <p:nvPr/>
        </p:nvSpPr>
        <p:spPr>
          <a:xfrm>
            <a:off x="1518361" y="312261"/>
            <a:ext cx="105734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THANK YOU FOR CHECKING OUR WORK, BEST OF LUCK!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F01675-6040-4A6D-99FE-0AA0F5DAFDEF}"/>
              </a:ext>
            </a:extLst>
          </p:cNvPr>
          <p:cNvSpPr/>
          <p:nvPr/>
        </p:nvSpPr>
        <p:spPr>
          <a:xfrm>
            <a:off x="6457071" y="1839913"/>
            <a:ext cx="223788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Hamad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lkhudhairy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55F4791-DE2D-4B12-AC47-BFD39E91B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212" y="1578539"/>
            <a:ext cx="922859" cy="9228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6C75346-F189-4E4C-A939-92A07120B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155" y="1578539"/>
            <a:ext cx="948739" cy="9228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59D053C-0EB8-4C09-8864-6393CBE05011}"/>
              </a:ext>
            </a:extLst>
          </p:cNvPr>
          <p:cNvSpPr/>
          <p:nvPr/>
        </p:nvSpPr>
        <p:spPr>
          <a:xfrm>
            <a:off x="9771576" y="1839913"/>
            <a:ext cx="209409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Shrooq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Alsomali</a:t>
            </a:r>
            <a:endParaRPr lang="ar-SA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Reem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Alshathri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Ghada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Alskait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Jawaher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Abanumy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Shoag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Alahmari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Heba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Alnasser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Najd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Altheeb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C64F9FF-CDE9-4490-90EE-7738BF6D2BDA}"/>
              </a:ext>
            </a:extLst>
          </p:cNvPr>
          <p:cNvSpPr txBox="1"/>
          <p:nvPr/>
        </p:nvSpPr>
        <p:spPr>
          <a:xfrm>
            <a:off x="1332201" y="5761103"/>
            <a:ext cx="211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Doctors slides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6BFC639-C571-412D-ADCE-431CF9324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7" y="5410814"/>
            <a:ext cx="1069911" cy="10429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3988073-9541-48B4-B7D0-4234038E9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236" y="4112195"/>
            <a:ext cx="879102" cy="9323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030F191-3DE2-46CE-AC24-DF79F3FBB1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097" y="2813577"/>
            <a:ext cx="932305" cy="9323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D5CA474-47C4-434F-858C-9C6CD740FE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097" y="1427884"/>
            <a:ext cx="1019380" cy="101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21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5774" y="272360"/>
            <a:ext cx="10515600" cy="721553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1061" y="1348546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</a:rPr>
              <a:t>Acquire the basic knowledge about Candida as a pathogen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</a:rPr>
              <a:t>know the main infections caused by Candida species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</a:rPr>
              <a:t>Identify the clinical settings of such infections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</a:rPr>
              <a:t> Know the laboratory diagnosis, and treatment of these infections.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5DFF2FF-55CA-4668-BE8F-94BD5946A2EA}"/>
              </a:ext>
            </a:extLst>
          </p:cNvPr>
          <p:cNvCxnSpPr/>
          <p:nvPr/>
        </p:nvCxnSpPr>
        <p:spPr>
          <a:xfrm>
            <a:off x="0" y="6215270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715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87627" y="31367"/>
            <a:ext cx="4104860" cy="71780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Candida (the organism):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715" y="5107745"/>
            <a:ext cx="1643268" cy="111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472" y="5107745"/>
            <a:ext cx="1484243" cy="11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4" y="5107742"/>
            <a:ext cx="1643268" cy="111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058F52AA-3379-49C3-989A-261463F1D6FB}"/>
              </a:ext>
            </a:extLst>
          </p:cNvPr>
          <p:cNvCxnSpPr/>
          <p:nvPr/>
        </p:nvCxnSpPr>
        <p:spPr>
          <a:xfrm>
            <a:off x="0" y="6334538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3F7B83F4-218B-4AA7-83A7-467E37746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766715"/>
              </p:ext>
            </p:extLst>
          </p:nvPr>
        </p:nvGraphicFramePr>
        <p:xfrm>
          <a:off x="387626" y="970361"/>
          <a:ext cx="11512825" cy="3547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2433">
                  <a:extLst>
                    <a:ext uri="{9D8B030D-6E8A-4147-A177-3AD203B41FA5}">
                      <a16:colId xmlns:a16="http://schemas.microsoft.com/office/drawing/2014/main" xmlns="" val="3695879274"/>
                    </a:ext>
                  </a:extLst>
                </a:gridCol>
                <a:gridCol w="9470392">
                  <a:extLst>
                    <a:ext uri="{9D8B030D-6E8A-4147-A177-3AD203B41FA5}">
                      <a16:colId xmlns:a16="http://schemas.microsoft.com/office/drawing/2014/main" xmlns="" val="2244412456"/>
                    </a:ext>
                  </a:extLst>
                </a:gridCol>
              </a:tblGrid>
              <a:tr h="88785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Features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Candida is a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unicellular</a:t>
                      </a:r>
                      <a:r>
                        <a:rPr lang="en-US" sz="1800" dirty="0"/>
                        <a:t> yeast fungus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It is imperfect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*</a:t>
                      </a:r>
                      <a:r>
                        <a:rPr lang="en-US" sz="1800" dirty="0"/>
                        <a:t> reproducing by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budding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**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2355774"/>
                  </a:ext>
                </a:extLst>
              </a:tr>
              <a:tr h="811754">
                <a:tc>
                  <a:txBody>
                    <a:bodyPr/>
                    <a:lstStyle/>
                    <a:p>
                      <a:r>
                        <a:rPr lang="en-US" sz="1800" dirty="0"/>
                        <a:t>Morphology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9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Microscopy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: Budding yeast cells, and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Pseudohyphae</a:t>
                      </a:r>
                      <a:r>
                        <a:rPr lang="en-US" sz="1800" dirty="0"/>
                        <a:t>. </a:t>
                      </a:r>
                    </a:p>
                    <a:p>
                      <a:pPr marL="285750" lvl="0" indent="-285750" algn="just">
                        <a:lnSpc>
                          <a:spcPct val="9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Culture</a:t>
                      </a:r>
                      <a:r>
                        <a:rPr lang="en-US" sz="1800" dirty="0"/>
                        <a:t>: Creamy colony,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fast growing </a:t>
                      </a:r>
                      <a:r>
                        <a:rPr lang="en-US" sz="1800" dirty="0"/>
                        <a:t>on </a:t>
                      </a:r>
                      <a:r>
                        <a:rPr lang="en-US" sz="1800" dirty="0" err="1"/>
                        <a:t>Sabouraud</a:t>
                      </a:r>
                      <a:r>
                        <a:rPr lang="en-US" sz="1800" dirty="0"/>
                        <a:t>  Dextrose agar  (SDA), Blood agar (48 </a:t>
                      </a:r>
                      <a:r>
                        <a:rPr lang="en-US" sz="1800" dirty="0" err="1"/>
                        <a:t>hr</a:t>
                      </a:r>
                      <a:r>
                        <a:rPr lang="en-US" sz="1800" dirty="0"/>
                        <a:t>)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***</a:t>
                      </a:r>
                      <a:r>
                        <a:rPr lang="en-US" sz="18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195834"/>
                  </a:ext>
                </a:extLst>
              </a:tr>
              <a:tr h="1268366">
                <a:tc>
                  <a:txBody>
                    <a:bodyPr/>
                    <a:lstStyle/>
                    <a:p>
                      <a:r>
                        <a:rPr lang="en-US" sz="1800" dirty="0"/>
                        <a:t>species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There are many species of Candida  (&gt;150)</a:t>
                      </a:r>
                    </a:p>
                    <a:p>
                      <a:pPr marL="285750" indent="-285750" algn="just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The common species are: </a:t>
                      </a:r>
                    </a:p>
                    <a:p>
                      <a:pPr marL="0" lvl="0" indent="-57150" algn="just">
                        <a:spcBef>
                          <a:spcPts val="0"/>
                        </a:spcBef>
                        <a:buNone/>
                      </a:pPr>
                      <a:r>
                        <a:rPr lang="en-US" sz="1800" dirty="0"/>
                        <a:t>Candida </a:t>
                      </a:r>
                      <a:r>
                        <a:rPr lang="en-US" sz="1800" dirty="0" err="1"/>
                        <a:t>albicans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C.parapsilosis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C.tropicalis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C.glabrata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C.krusei</a:t>
                      </a:r>
                      <a:r>
                        <a:rPr lang="en-US" sz="18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6348725"/>
                  </a:ext>
                </a:extLst>
              </a:tr>
              <a:tr h="5143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Human commensal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(normal</a:t>
                      </a:r>
                      <a:r>
                        <a:rPr lang="en-US" sz="14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flora)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en-US" sz="1800" dirty="0"/>
                        <a:t>Oral cavity - Skin - Gastrointestinal tract - Genitourinary tracts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16269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7626" y="4706726"/>
            <a:ext cx="5832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Budding :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if there is any weakness at the wall of the yeast cell --&gt; there will be pouching ( out growth at that side )--&gt; it will continue until the daughter cells are completely formed , the daughter cell could :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1-detach from the mother cell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2- or become elongated and make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Pseudohyphae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0226" y="6462848"/>
            <a:ext cx="9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**Asexual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5905" y="6462848"/>
            <a:ext cx="2902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*Means :the sexual stage is unknown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16504" y="6451180"/>
            <a:ext cx="3055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***fast growing comparing with molds </a:t>
            </a:r>
          </a:p>
        </p:txBody>
      </p:sp>
    </p:spTree>
    <p:extLst>
      <p:ext uri="{BB962C8B-B14F-4D97-AF65-F5344CB8AC3E}">
        <p14:creationId xmlns:p14="http://schemas.microsoft.com/office/powerpoint/2010/main" val="17403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26278"/>
            <a:ext cx="4224130" cy="509518"/>
          </a:xfrm>
        </p:spPr>
        <p:txBody>
          <a:bodyPr/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Candidiasis (the disease):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1366" y="996114"/>
            <a:ext cx="10515600" cy="4351338"/>
          </a:xfrm>
        </p:spPr>
        <p:txBody>
          <a:bodyPr>
            <a:normAutofit/>
          </a:bodyPr>
          <a:lstStyle/>
          <a:p>
            <a:r>
              <a:rPr lang="en-US" sz="1800" dirty="0"/>
              <a:t>Definition:	</a:t>
            </a:r>
          </a:p>
          <a:p>
            <a:pPr lvl="1"/>
            <a:r>
              <a:rPr lang="en-US" sz="1800" dirty="0"/>
              <a:t>Any infection caused by any species of the yeast fungus Candida.</a:t>
            </a:r>
          </a:p>
          <a:p>
            <a:pPr lvl="1"/>
            <a:r>
              <a:rPr lang="en-US" sz="1800" dirty="0"/>
              <a:t>The most common invasive fungal infections in immunocompromised patients</a:t>
            </a:r>
          </a:p>
          <a:p>
            <a:pPr lvl="1"/>
            <a:r>
              <a:rPr lang="en-US" sz="1800" dirty="0"/>
              <a:t>4th most common cause of nosocomial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(hospital acquired) </a:t>
            </a:r>
            <a:r>
              <a:rPr lang="en-US" sz="1800" dirty="0"/>
              <a:t>blood stream infection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It is considered opportunistic infection: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Clinical – Spectrum of disease</a:t>
            </a:r>
          </a:p>
          <a:p>
            <a:endParaRPr lang="en-US" sz="1800" dirty="0"/>
          </a:p>
          <a:p>
            <a:r>
              <a:rPr lang="en-US" sz="1800" dirty="0"/>
              <a:t>Transmission of </a:t>
            </a:r>
            <a:r>
              <a:rPr lang="en-US" sz="1800" dirty="0">
                <a:solidFill>
                  <a:srgbClr val="FF0000"/>
                </a:solidFill>
              </a:rPr>
              <a:t>Opportunistic</a:t>
            </a:r>
            <a:r>
              <a:rPr lang="en-US" sz="1800" dirty="0"/>
              <a:t> Fungi:</a:t>
            </a:r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765DB49-772C-48D7-BA00-CB5D7B2C7C46}"/>
              </a:ext>
            </a:extLst>
          </p:cNvPr>
          <p:cNvCxnSpPr/>
          <p:nvPr/>
        </p:nvCxnSpPr>
        <p:spPr>
          <a:xfrm>
            <a:off x="0" y="6334538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C4CB0A6F-860F-4930-83C8-97A4828FB40E}"/>
              </a:ext>
            </a:extLst>
          </p:cNvPr>
          <p:cNvSpPr/>
          <p:nvPr/>
        </p:nvSpPr>
        <p:spPr>
          <a:xfrm>
            <a:off x="556591" y="2898924"/>
            <a:ext cx="4518992" cy="594725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a) Alteration in: 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Immunity - Normal physiology - Normal flora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79A7386-EF44-4E3F-83C3-0275A97B754E}"/>
              </a:ext>
            </a:extLst>
          </p:cNvPr>
          <p:cNvSpPr/>
          <p:nvPr/>
        </p:nvSpPr>
        <p:spPr>
          <a:xfrm>
            <a:off x="5204792" y="2898924"/>
            <a:ext cx="4253948" cy="594725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>
                <a:solidFill>
                  <a:schemeClr val="tx1"/>
                </a:solidFill>
              </a:rPr>
              <a:t>b) Damage in the barriers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3FEE22E-D7F3-4F9E-8A0E-8FE000228890}"/>
              </a:ext>
            </a:extLst>
          </p:cNvPr>
          <p:cNvSpPr/>
          <p:nvPr/>
        </p:nvSpPr>
        <p:spPr>
          <a:xfrm>
            <a:off x="556591" y="4952945"/>
            <a:ext cx="5898800" cy="90965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a) ENDOGENOUS: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Colonization precedes infection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Antibiotic suppression of normal flora, fungal overgrowth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178F807-CDFD-49A3-B9A0-5C7D99056B9C}"/>
              </a:ext>
            </a:extLst>
          </p:cNvPr>
          <p:cNvSpPr/>
          <p:nvPr/>
        </p:nvSpPr>
        <p:spPr>
          <a:xfrm>
            <a:off x="6519203" y="4952945"/>
            <a:ext cx="5351431" cy="90965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>
                <a:solidFill>
                  <a:schemeClr val="tx1"/>
                </a:solidFill>
              </a:rPr>
              <a:t>b) EXOGENOUS:</a:t>
            </a:r>
          </a:p>
          <a:p>
            <a:pPr lvl="0"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09B98F0-DF6B-45A1-B816-57600C7CC1DD}"/>
              </a:ext>
            </a:extLst>
          </p:cNvPr>
          <p:cNvSpPr txBox="1"/>
          <p:nvPr/>
        </p:nvSpPr>
        <p:spPr>
          <a:xfrm>
            <a:off x="4013200" y="4480735"/>
            <a:ext cx="3709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Mostly endogenously because it’s a normal flora</a:t>
            </a:r>
          </a:p>
        </p:txBody>
      </p:sp>
    </p:spTree>
    <p:extLst>
      <p:ext uri="{BB962C8B-B14F-4D97-AF65-F5344CB8AC3E}">
        <p14:creationId xmlns:p14="http://schemas.microsoft.com/office/powerpoint/2010/main" val="134505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35835" y="113335"/>
            <a:ext cx="8239539" cy="774562"/>
          </a:xfrm>
        </p:spPr>
        <p:txBody>
          <a:bodyPr/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Candida – Clinical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(superficial)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21C6BA72-E5D1-4A1E-9915-5617AD4F6510}"/>
              </a:ext>
            </a:extLst>
          </p:cNvPr>
          <p:cNvCxnSpPr/>
          <p:nvPr/>
        </p:nvCxnSpPr>
        <p:spPr>
          <a:xfrm>
            <a:off x="0" y="6348414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A7EC3720-1B6C-4DB9-87CA-CDD50FC22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240636"/>
              </p:ext>
            </p:extLst>
          </p:nvPr>
        </p:nvGraphicFramePr>
        <p:xfrm>
          <a:off x="135835" y="868572"/>
          <a:ext cx="11791123" cy="3141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2235">
                  <a:extLst>
                    <a:ext uri="{9D8B030D-6E8A-4147-A177-3AD203B41FA5}">
                      <a16:colId xmlns:a16="http://schemas.microsoft.com/office/drawing/2014/main" xmlns="" val="3605166101"/>
                    </a:ext>
                  </a:extLst>
                </a:gridCol>
                <a:gridCol w="9978888">
                  <a:extLst>
                    <a:ext uri="{9D8B030D-6E8A-4147-A177-3AD203B41FA5}">
                      <a16:colId xmlns:a16="http://schemas.microsoft.com/office/drawing/2014/main" xmlns="" val="298934447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1) Mucous membrane infections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7135024"/>
                  </a:ext>
                </a:extLst>
              </a:tr>
              <a:tr h="628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a) Oral Thrush “oropharyngeal”</a:t>
                      </a:r>
                    </a:p>
                    <a:p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80000"/>
                        </a:lnSpc>
                        <a:spcBef>
                          <a:spcPct val="5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White or grey Pseudomembranous patches on oral surfaces </a:t>
                      </a:r>
                      <a:r>
                        <a:rPr lang="en-US" sz="1800" dirty="0"/>
                        <a:t>especially tongue with underlying erythema.  </a:t>
                      </a:r>
                    </a:p>
                    <a:p>
                      <a:pPr marL="22860" lvl="0" indent="-342900">
                        <a:lnSpc>
                          <a:spcPct val="80000"/>
                        </a:lnSpc>
                        <a:spcBef>
                          <a:spcPct val="5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Common in neonates, infants, elderly</a:t>
                      </a:r>
                    </a:p>
                    <a:p>
                      <a:pPr marL="22860" lvl="0" indent="-342900">
                        <a:lnSpc>
                          <a:spcPct val="80000"/>
                        </a:lnSpc>
                        <a:spcBef>
                          <a:spcPct val="5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In immunocompromised host, e.g. AIDS.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6614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b) Vaginitis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(</a:t>
                      </a:r>
                      <a:r>
                        <a:rPr lang="en-US" sz="1800" dirty="0" err="1" smtClean="0"/>
                        <a:t>Vulvovaginitis</a:t>
                      </a:r>
                      <a:r>
                        <a:rPr lang="en-US" sz="1800" dirty="0" smtClean="0"/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80000"/>
                        </a:lnSpc>
                        <a:spcBef>
                          <a:spcPct val="5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Common in pregnancy, diabetics, use of contraceptives. </a:t>
                      </a:r>
                    </a:p>
                    <a:p>
                      <a:pPr marL="285750" lvl="0" indent="-285750">
                        <a:lnSpc>
                          <a:spcPct val="80000"/>
                        </a:lnSpc>
                        <a:spcBef>
                          <a:spcPct val="5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Thick 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(white)</a:t>
                      </a:r>
                      <a:r>
                        <a:rPr lang="en-US" sz="1800" dirty="0"/>
                        <a:t> discharge, itching irritation 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and burning  </a:t>
                      </a:r>
                      <a:r>
                        <a:rPr lang="en-US" sz="1800" dirty="0"/>
                        <a:t>. Lesion appear as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white patches on vaginal mucosa.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6601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b) Esophagitis</a:t>
                      </a:r>
                    </a:p>
                    <a:p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White patches</a:t>
                      </a:r>
                      <a:r>
                        <a:rPr lang="en-US" sz="18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on mucous membranes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6699780"/>
                  </a:ext>
                </a:extLst>
              </a:tr>
            </a:tbl>
          </a:graphicData>
        </a:graphic>
      </p:graphicFrame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3D7B4EAE-3396-4115-88CC-483C761C2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35" y="4773039"/>
            <a:ext cx="1295400" cy="95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>
            <a:extLst>
              <a:ext uri="{FF2B5EF4-FFF2-40B4-BE49-F238E27FC236}">
                <a16:creationId xmlns:a16="http://schemas.microsoft.com/office/drawing/2014/main" xmlns="" id="{34D46178-0B4B-42CD-8684-A57EA7865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835" y="5730149"/>
            <a:ext cx="19206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+mn-lt"/>
                <a:ea typeface="+mn-ea"/>
              </a:rPr>
              <a:t>Oral thrush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4A2E8CCE-CB9B-439B-99FE-0C4D201FC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4947" y="4772058"/>
            <a:ext cx="1707704" cy="95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562240FD-AE7D-474C-97BF-7DF69AD0D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290" y="4782175"/>
            <a:ext cx="1707704" cy="95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EB20DBEC-DABB-42A6-98EA-E95F45A64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980" y="4782175"/>
            <a:ext cx="1707704" cy="95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xmlns="" id="{92E03856-7083-41DF-97E0-A752259D3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88791"/>
            <a:ext cx="44827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/>
              <a:t>Forms of Oral candidiasis: 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xmlns="" id="{0592B1D7-6092-42FF-ACF4-25D739382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291" y="5790822"/>
            <a:ext cx="17077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050" dirty="0" err="1"/>
              <a:t>pseudomembranous-erythematous</a:t>
            </a:r>
            <a:r>
              <a:rPr lang="en-US" sz="1050" dirty="0"/>
              <a:t> form.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xmlns="" id="{FAE42480-E558-4FE7-8D78-5F404C695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700" y="5632024"/>
            <a:ext cx="19712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  <a:r>
              <a:rPr lang="en-US" sz="1200" dirty="0" err="1"/>
              <a:t>pseudomembranous</a:t>
            </a:r>
            <a:r>
              <a:rPr lang="en-US" sz="1200" dirty="0"/>
              <a:t> form</a:t>
            </a:r>
            <a:endParaRPr lang="en-US" sz="2000" dirty="0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xmlns="" id="{491D0683-CC18-476C-9D3D-DA8B5CCF5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1267" y="5701567"/>
            <a:ext cx="18114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erythematous</a:t>
            </a:r>
            <a:r>
              <a:rPr lang="en-US" sz="1400" dirty="0"/>
              <a:t> form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823CED18-1843-42BA-8176-F3C0B950A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3857" y="4782175"/>
            <a:ext cx="1463528" cy="95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xmlns="" id="{053C39BF-3FA6-46CA-B98F-E5B0EACE7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417" y="4782175"/>
            <a:ext cx="1463528" cy="92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4">
            <a:extLst>
              <a:ext uri="{FF2B5EF4-FFF2-40B4-BE49-F238E27FC236}">
                <a16:creationId xmlns:a16="http://schemas.microsoft.com/office/drawing/2014/main" xmlns="" id="{DEB1C2F2-A4DD-4007-9AD6-AB8D4A239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3857" y="5813615"/>
            <a:ext cx="15944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/>
              <a:t>Painful, </a:t>
            </a:r>
            <a:r>
              <a:rPr lang="en-US" sz="1200" dirty="0" err="1"/>
              <a:t>depapillation</a:t>
            </a:r>
            <a:r>
              <a:rPr lang="en-US" sz="1200" dirty="0"/>
              <a:t> of the tongue dorsum.</a:t>
            </a: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xmlns="" id="{5A317172-7C30-4D5D-B5F6-BAC1A259D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1280" y="5739869"/>
            <a:ext cx="1987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/>
              <a:t>Painful hyperplastic Candida of the lateral tongue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6E51C850-7D6E-4F89-B137-AA5937A79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276" y="4762523"/>
            <a:ext cx="1707705" cy="94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xmlns="" id="{2082EFD9-5525-45DB-9BD5-D4B459EBC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6591" y="5748250"/>
            <a:ext cx="164957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100" dirty="0"/>
              <a:t>Hyperplastic candidiasis, that was mistaken for leukoplakia</a:t>
            </a:r>
          </a:p>
        </p:txBody>
      </p:sp>
    </p:spTree>
    <p:extLst>
      <p:ext uri="{BB962C8B-B14F-4D97-AF65-F5344CB8AC3E}">
        <p14:creationId xmlns:p14="http://schemas.microsoft.com/office/powerpoint/2010/main" val="1403836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61339C6E-08C6-4913-BCBF-F6859354E9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294242"/>
              </p:ext>
            </p:extLst>
          </p:nvPr>
        </p:nvGraphicFramePr>
        <p:xfrm>
          <a:off x="135835" y="662609"/>
          <a:ext cx="11791123" cy="3470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2565">
                  <a:extLst>
                    <a:ext uri="{9D8B030D-6E8A-4147-A177-3AD203B41FA5}">
                      <a16:colId xmlns:a16="http://schemas.microsoft.com/office/drawing/2014/main" xmlns="" val="3605166101"/>
                    </a:ext>
                  </a:extLst>
                </a:gridCol>
                <a:gridCol w="9488558">
                  <a:extLst>
                    <a:ext uri="{9D8B030D-6E8A-4147-A177-3AD203B41FA5}">
                      <a16:colId xmlns:a16="http://schemas.microsoft.com/office/drawing/2014/main" xmlns="" val="2989344479"/>
                    </a:ext>
                  </a:extLst>
                </a:gridCol>
              </a:tblGrid>
              <a:tr h="40537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2) Cutaneous infections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7135024"/>
                  </a:ext>
                </a:extLst>
              </a:tr>
              <a:tr h="735646">
                <a:tc>
                  <a:txBody>
                    <a:bodyPr/>
                    <a:lstStyle/>
                    <a:p>
                      <a:r>
                        <a:rPr lang="en-US" sz="1800" dirty="0"/>
                        <a:t>Intertriginous</a:t>
                      </a:r>
                      <a:r>
                        <a:rPr lang="en-US" sz="1800" baseline="30000" dirty="0"/>
                        <a:t>1</a:t>
                      </a:r>
                      <a:r>
                        <a:rPr lang="en-US" sz="1800" dirty="0"/>
                        <a:t> candidiasis: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5740" lvl="0" indent="-342900">
                        <a:lnSpc>
                          <a:spcPct val="80000"/>
                        </a:lnSpc>
                        <a:spcBef>
                          <a:spcPct val="5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Infections of skin folds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eg.</a:t>
                      </a:r>
                      <a:r>
                        <a:rPr lang="en-US" sz="1800" dirty="0"/>
                        <a:t> axilla, buttock, toe web, under breast.</a:t>
                      </a:r>
                    </a:p>
                    <a:p>
                      <a:pPr marL="205740" lvl="0" indent="-342900">
                        <a:lnSpc>
                          <a:spcPct val="80000"/>
                        </a:lnSpc>
                        <a:spcBef>
                          <a:spcPct val="5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Erythematous lesion, dry or moist or whitish accompanied by itching and burning.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6614528"/>
                  </a:ext>
                </a:extLst>
              </a:tr>
              <a:tr h="7356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Nail infections: 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(pain -</a:t>
                      </a:r>
                      <a:r>
                        <a:rPr lang="en-US" sz="18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nail discoloration)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Onychomycosis (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infection of </a:t>
                      </a:r>
                      <a:r>
                        <a:rPr lang="en-US" sz="1800" dirty="0"/>
                        <a:t>nails) 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Discolored, hard, dislodge</a:t>
                      </a:r>
                      <a:r>
                        <a:rPr lang="en-US" sz="1800" dirty="0">
                          <a:solidFill>
                            <a:srgbClr val="92D050"/>
                          </a:solidFill>
                        </a:rPr>
                        <a:t>. </a:t>
                      </a:r>
                      <a:endParaRPr lang="en-US" sz="18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Paronychia (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infection of </a:t>
                      </a:r>
                      <a:r>
                        <a:rPr lang="en-US" sz="1800" dirty="0"/>
                        <a:t>skin around nail bed)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6601622"/>
                  </a:ext>
                </a:extLst>
              </a:tr>
              <a:tr h="4053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Diaper rash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6699780"/>
                  </a:ext>
                </a:extLst>
              </a:tr>
              <a:tr h="699690">
                <a:tc>
                  <a:txBody>
                    <a:bodyPr/>
                    <a:lstStyle/>
                    <a:p>
                      <a:pPr lvl="0"/>
                      <a:r>
                        <a:rPr lang="en-US" sz="1800" dirty="0"/>
                        <a:t>Chronic </a:t>
                      </a:r>
                      <a:r>
                        <a:rPr lang="en-US" sz="1800" dirty="0" err="1"/>
                        <a:t>mucotaneous</a:t>
                      </a:r>
                      <a:r>
                        <a:rPr lang="en-US" sz="1800" dirty="0"/>
                        <a:t> candidiasis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children with T-cell abnormality</a:t>
                      </a:r>
                      <a:r>
                        <a:rPr lang="en-US" sz="1800" dirty="0"/>
                        <a:t>. 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recurrent persistent superficial infection (non-invasive) mostly caused by failure of T-cell immunity against candida. Most</a:t>
                      </a:r>
                      <a:r>
                        <a:rPr lang="en-US" sz="18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common cause: Candida </a:t>
                      </a:r>
                      <a:r>
                        <a:rPr lang="en-US" sz="180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albicans</a:t>
                      </a:r>
                      <a:r>
                        <a:rPr lang="en-US" sz="18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(in children).</a:t>
                      </a:r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3223535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18024291-6320-483E-8AE4-EE1B2CB5F1C1}"/>
              </a:ext>
            </a:extLst>
          </p:cNvPr>
          <p:cNvCxnSpPr/>
          <p:nvPr/>
        </p:nvCxnSpPr>
        <p:spPr>
          <a:xfrm>
            <a:off x="0" y="6348414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B81756B3-4A17-49EA-B949-221895F78642}"/>
              </a:ext>
            </a:extLst>
          </p:cNvPr>
          <p:cNvSpPr txBox="1">
            <a:spLocks noChangeArrowheads="1"/>
          </p:cNvSpPr>
          <p:nvPr/>
        </p:nvSpPr>
        <p:spPr>
          <a:xfrm>
            <a:off x="135835" y="113335"/>
            <a:ext cx="8239539" cy="77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Candida – Clinical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(superficial)</a:t>
            </a:r>
          </a:p>
        </p:txBody>
      </p:sp>
      <p:pic>
        <p:nvPicPr>
          <p:cNvPr id="6" name="Picture 5" descr="Nappy rash">
            <a:extLst>
              <a:ext uri="{FF2B5EF4-FFF2-40B4-BE49-F238E27FC236}">
                <a16:creationId xmlns:a16="http://schemas.microsoft.com/office/drawing/2014/main" xmlns="" id="{9648CCA4-104C-479B-BD67-8FEDC290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78" y="4756006"/>
            <a:ext cx="1473286" cy="118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t3.gstatic.com/images?q=tbn:ANd9GcQNCLUaXIwUdPgdOCHtNB9AERB4mSpPlX_zWZHBcADzclzY6Z7f4KX9TBq1yA">
            <a:extLst>
              <a:ext uri="{FF2B5EF4-FFF2-40B4-BE49-F238E27FC236}">
                <a16:creationId xmlns:a16="http://schemas.microsoft.com/office/drawing/2014/main" xmlns="" id="{4D1F9544-CBD4-49EC-87A6-DC9581461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35" y="4756005"/>
            <a:ext cx="1473287" cy="118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lick for larger image">
            <a:extLst>
              <a:ext uri="{FF2B5EF4-FFF2-40B4-BE49-F238E27FC236}">
                <a16:creationId xmlns:a16="http://schemas.microsoft.com/office/drawing/2014/main" xmlns="" id="{FF5E3C0A-04D9-4335-9535-6B85D5543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813" y="4758394"/>
            <a:ext cx="1615631" cy="118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lick for larger image">
            <a:extLst>
              <a:ext uri="{FF2B5EF4-FFF2-40B4-BE49-F238E27FC236}">
                <a16:creationId xmlns:a16="http://schemas.microsoft.com/office/drawing/2014/main" xmlns="" id="{0F5548CC-1475-4479-988F-408FF1485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20" y="4758392"/>
            <a:ext cx="1473286" cy="118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1" descr="165MIKE.jpg                                                    000022DFHOME                           ABA78158:">
            <a:extLst>
              <a:ext uri="{FF2B5EF4-FFF2-40B4-BE49-F238E27FC236}">
                <a16:creationId xmlns:a16="http://schemas.microsoft.com/office/drawing/2014/main" xmlns="" id="{E2EFE5DB-F1D6-4607-9AB8-A563F67E6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451" y="4758394"/>
            <a:ext cx="1859826" cy="11828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xmlns="" id="{AAB1A768-E549-4E92-9467-F52A905C0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1158" y="5938835"/>
            <a:ext cx="29378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+mn-lt"/>
                <a:ea typeface="+mn-ea"/>
              </a:rPr>
              <a:t>Chronic </a:t>
            </a:r>
            <a:r>
              <a:rPr lang="en-US" sz="1400" dirty="0" err="1">
                <a:latin typeface="+mn-lt"/>
                <a:ea typeface="+mn-ea"/>
              </a:rPr>
              <a:t>mucocutaneous</a:t>
            </a:r>
            <a:r>
              <a:rPr lang="en-US" sz="1400" dirty="0">
                <a:latin typeface="+mn-lt"/>
                <a:ea typeface="+mn-ea"/>
              </a:rPr>
              <a:t> candidiasis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E98AEC5-2005-4EDF-8396-4ABCFC74482C}"/>
              </a:ext>
            </a:extLst>
          </p:cNvPr>
          <p:cNvSpPr/>
          <p:nvPr/>
        </p:nvSpPr>
        <p:spPr>
          <a:xfrm>
            <a:off x="0" y="5954223"/>
            <a:ext cx="17464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Intertriginous candidiasis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3FCE628-FD44-4EA0-9B1D-C7777618CE51}"/>
              </a:ext>
            </a:extLst>
          </p:cNvPr>
          <p:cNvSpPr/>
          <p:nvPr/>
        </p:nvSpPr>
        <p:spPr>
          <a:xfrm>
            <a:off x="2165673" y="5930421"/>
            <a:ext cx="1020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400" dirty="0"/>
              <a:t>Diaper rash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5FFE5CE-4EC5-4173-9F30-D5ABB9CEDD3A}"/>
              </a:ext>
            </a:extLst>
          </p:cNvPr>
          <p:cNvSpPr/>
          <p:nvPr/>
        </p:nvSpPr>
        <p:spPr>
          <a:xfrm>
            <a:off x="3903086" y="5919305"/>
            <a:ext cx="13084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Onychomycosis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58C82AB-4F67-4025-B6B6-DCD9E7708414}"/>
              </a:ext>
            </a:extLst>
          </p:cNvPr>
          <p:cNvSpPr/>
          <p:nvPr/>
        </p:nvSpPr>
        <p:spPr>
          <a:xfrm>
            <a:off x="6045895" y="5944522"/>
            <a:ext cx="9834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Paronychia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6B3FC23-6741-456C-A5C2-B0EF554F9B9F}"/>
              </a:ext>
            </a:extLst>
          </p:cNvPr>
          <p:cNvSpPr txBox="1"/>
          <p:nvPr/>
        </p:nvSpPr>
        <p:spPr>
          <a:xfrm>
            <a:off x="238539" y="6506817"/>
            <a:ext cx="7332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in between</a:t>
            </a:r>
            <a:endParaRPr lang="en-US" sz="16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61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10102" y="245856"/>
            <a:ext cx="7099852" cy="469762"/>
          </a:xfrm>
        </p:spPr>
        <p:txBody>
          <a:bodyPr/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Candida – Clinical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systemic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0102" y="743997"/>
            <a:ext cx="11771796" cy="882765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1600" dirty="0"/>
              <a:t>Urinary tract infection</a:t>
            </a:r>
          </a:p>
          <a:p>
            <a:r>
              <a:rPr lang="en-US" sz="1600" dirty="0"/>
              <a:t>Candidemia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(presence of candida in the blood;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hematogenous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spread to other organs)</a:t>
            </a:r>
            <a:endParaRPr lang="en-US" sz="1600" dirty="0"/>
          </a:p>
          <a:p>
            <a:r>
              <a:rPr lang="en-US" sz="1600" dirty="0"/>
              <a:t>Disseminated (</a:t>
            </a:r>
            <a:r>
              <a:rPr lang="en-US" sz="1600" dirty="0">
                <a:solidFill>
                  <a:srgbClr val="FF0000"/>
                </a:solidFill>
              </a:rPr>
              <a:t>systemic, invasive</a:t>
            </a:r>
            <a:r>
              <a:rPr lang="en-US" sz="1600" dirty="0"/>
              <a:t>) infection :Endophthalmitis (eye) - Liver and spleen – Kidneys – Skin – Brain – Lungs - Bone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0709C7D8-837D-48D1-8C6C-AAAC14266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599526"/>
              </p:ext>
            </p:extLst>
          </p:nvPr>
        </p:nvGraphicFramePr>
        <p:xfrm>
          <a:off x="210102" y="1759284"/>
          <a:ext cx="11345794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6788">
                  <a:extLst>
                    <a:ext uri="{9D8B030D-6E8A-4147-A177-3AD203B41FA5}">
                      <a16:colId xmlns:a16="http://schemas.microsoft.com/office/drawing/2014/main" xmlns="" val="2837077137"/>
                    </a:ext>
                  </a:extLst>
                </a:gridCol>
                <a:gridCol w="9909006">
                  <a:extLst>
                    <a:ext uri="{9D8B030D-6E8A-4147-A177-3AD203B41FA5}">
                      <a16:colId xmlns:a16="http://schemas.microsoft.com/office/drawing/2014/main" xmlns="" val="74569149"/>
                    </a:ext>
                  </a:extLst>
                </a:gridCol>
              </a:tblGrid>
              <a:tr h="31029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ea typeface="+mn-ea"/>
                          <a:cs typeface="+mn-cs"/>
                        </a:rPr>
                        <a:t>Pulmonary Candidiasis</a:t>
                      </a:r>
                      <a:endParaRPr lang="en-US" sz="1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7586980"/>
                  </a:ext>
                </a:extLst>
              </a:tr>
              <a:tr h="310291"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Primary pneumonia is less common and could be a result of Aspiration</a:t>
                      </a:r>
                      <a:endParaRPr lang="en-US" sz="1800" dirty="0">
                        <a:solidFill>
                          <a:srgbClr val="000000"/>
                        </a:solidFill>
                        <a:cs typeface="Times New Roman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 Secondary pneumonia commonly seen with hematogenous </a:t>
                      </a:r>
                      <a:r>
                        <a:rPr lang="en-US" sz="1800" dirty="0" err="1"/>
                        <a:t>candisiasis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especially in:</a:t>
                      </a:r>
                      <a:endParaRPr lang="en-US" sz="1800" dirty="0"/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dirty="0" err="1"/>
                        <a:t>Immunocompromised</a:t>
                      </a:r>
                      <a:r>
                        <a:rPr lang="en-US" sz="1800" dirty="0"/>
                        <a:t> patients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5842770"/>
                  </a:ext>
                </a:extLst>
              </a:tr>
              <a:tr h="73147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Diagnosis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/>
                        <a:t>Isolation of Candida from sputum, BAL </a:t>
                      </a: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bronchioalveolar lavage</a:t>
                      </a:r>
                      <a:r>
                        <a:rPr lang="en-US" sz="1200" dirty="0"/>
                        <a:t>  </a:t>
                      </a:r>
                      <a:r>
                        <a:rPr lang="en-US" sz="1800" dirty="0"/>
                        <a:t>is not always significant </a:t>
                      </a:r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because it is normal flora in the mouth so the sample may be contaminated. So we have to correlate with</a:t>
                      </a:r>
                      <a:r>
                        <a:rPr lang="en-US" sz="1600" dirty="0"/>
                        <a:t>:</a:t>
                      </a:r>
                      <a:endParaRPr lang="en-US" sz="1800" dirty="0"/>
                    </a:p>
                    <a:p>
                      <a:pPr marL="800100" lvl="1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/>
                        <a:t>Clinical features – Radiology - Other Lab investigations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600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But</a:t>
                      </a:r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if we find candida in a normally </a:t>
                      </a:r>
                      <a:r>
                        <a:rPr lang="en-US" sz="160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sterile</a:t>
                      </a:r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site (CSF, blood) then we consider it as significant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105197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AFCBF570-755C-403D-89D2-BA3EE7B13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925167"/>
              </p:ext>
            </p:extLst>
          </p:nvPr>
        </p:nvGraphicFramePr>
        <p:xfrm>
          <a:off x="210102" y="4322192"/>
          <a:ext cx="11345794" cy="20817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8627">
                  <a:extLst>
                    <a:ext uri="{9D8B030D-6E8A-4147-A177-3AD203B41FA5}">
                      <a16:colId xmlns:a16="http://schemas.microsoft.com/office/drawing/2014/main" xmlns="" val="1469667402"/>
                    </a:ext>
                  </a:extLst>
                </a:gridCol>
                <a:gridCol w="8627167">
                  <a:extLst>
                    <a:ext uri="{9D8B030D-6E8A-4147-A177-3AD203B41FA5}">
                      <a16:colId xmlns:a16="http://schemas.microsoft.com/office/drawing/2014/main" xmlns="" val="254645193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+mn-ea"/>
                          <a:cs typeface="+mn-cs"/>
                        </a:rPr>
                        <a:t>Candidemia :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Candida is the fourth </a:t>
                      </a:r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most common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 in causing nosocomial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*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bloodstream infections (BSI)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0569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Transmission: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Increased colonization (endogenous or exogenous factors)</a:t>
                      </a:r>
                    </a:p>
                    <a:p>
                      <a:pPr marL="342900" lvl="0" indent="-34290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Damage  in host barriers by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catheters</a:t>
                      </a:r>
                      <a:r>
                        <a:rPr lang="en-US" sz="1800" dirty="0"/>
                        <a:t>, trauma, surgery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Immunosuppression </a:t>
                      </a:r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(transplant patient, AIDs)</a:t>
                      </a:r>
                      <a:endParaRPr lang="en-US" sz="1600" dirty="0"/>
                    </a:p>
                    <a:p>
                      <a:pPr marL="342900" lvl="0" indent="-34290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Central venous catheters (CVC)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9211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Disseminated candidiasis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(involvement of any organ): Septic shock – Meningitis - Ocular involvement (retinitis)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0597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clinical manifestation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Fever could be the only clinical manifestation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3490327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6450439-6F1F-4E7B-BF8B-E538FF3AA01A}"/>
              </a:ext>
            </a:extLst>
          </p:cNvPr>
          <p:cNvCxnSpPr/>
          <p:nvPr/>
        </p:nvCxnSpPr>
        <p:spPr>
          <a:xfrm>
            <a:off x="1933" y="6533945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34EE714C-EEE5-4A1F-94ED-9B63F0C25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1099" y="4726660"/>
            <a:ext cx="1564797" cy="93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00D83A1-8E94-4EC1-BC68-B8B31175A9B0}"/>
              </a:ext>
            </a:extLst>
          </p:cNvPr>
          <p:cNvSpPr txBox="1"/>
          <p:nvPr/>
        </p:nvSpPr>
        <p:spPr>
          <a:xfrm>
            <a:off x="0" y="6519446"/>
            <a:ext cx="1766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*hospital acquired </a:t>
            </a:r>
          </a:p>
        </p:txBody>
      </p:sp>
    </p:spTree>
    <p:extLst>
      <p:ext uri="{BB962C8B-B14F-4D97-AF65-F5344CB8AC3E}">
        <p14:creationId xmlns:p14="http://schemas.microsoft.com/office/powerpoint/2010/main" val="273275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0AC5F5A2-5F7F-45F4-AA94-C68B7C19A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352320"/>
              </p:ext>
            </p:extLst>
          </p:nvPr>
        </p:nvGraphicFramePr>
        <p:xfrm>
          <a:off x="309215" y="766089"/>
          <a:ext cx="11485220" cy="44541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3498">
                  <a:extLst>
                    <a:ext uri="{9D8B030D-6E8A-4147-A177-3AD203B41FA5}">
                      <a16:colId xmlns:a16="http://schemas.microsoft.com/office/drawing/2014/main" xmlns="" val="3752118884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xmlns="" val="2777738372"/>
                    </a:ext>
                  </a:extLst>
                </a:gridCol>
                <a:gridCol w="1391478">
                  <a:extLst>
                    <a:ext uri="{9D8B030D-6E8A-4147-A177-3AD203B41FA5}">
                      <a16:colId xmlns:a16="http://schemas.microsoft.com/office/drawing/2014/main" xmlns="" val="287551922"/>
                    </a:ext>
                  </a:extLst>
                </a:gridCol>
                <a:gridCol w="2398644">
                  <a:extLst>
                    <a:ext uri="{9D8B030D-6E8A-4147-A177-3AD203B41FA5}">
                      <a16:colId xmlns:a16="http://schemas.microsoft.com/office/drawing/2014/main" xmlns="" val="1734692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Specimen: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dirty="0"/>
                        <a:t>depend on site of infection 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we decide what sample to take:</a:t>
                      </a:r>
                      <a:endParaRPr lang="en-US" sz="1800" dirty="0"/>
                    </a:p>
                    <a:p>
                      <a:pPr marL="285750" indent="-285750">
                        <a:lnSpc>
                          <a:spcPct val="9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 Swabs, Urine, Blood, Respiratory specimens, CSF,  Blood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26832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1. Direct microscopy 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What stains do we use?</a:t>
                      </a:r>
                      <a:endParaRPr lang="en-US" sz="1800" dirty="0"/>
                    </a:p>
                    <a:p>
                      <a:pPr marL="34290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Gram stain, KOH, Giemsa, GMS, or PAS  stained smears.</a:t>
                      </a:r>
                      <a:r>
                        <a:rPr lang="en-US" sz="1800" dirty="0"/>
                        <a:t> </a:t>
                      </a:r>
                    </a:p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endParaRPr lang="en-US" sz="1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What do we see?</a:t>
                      </a:r>
                      <a:endParaRPr lang="en-US" sz="1800" dirty="0"/>
                    </a:p>
                    <a:p>
                      <a:pPr marL="34290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Budding yeast cells and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pseudohyphae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will be seen in stained smear or KOH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1244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 Culture: 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Media:  SDA  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en-US" sz="18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Sabouraud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Dextrose Agar ) </a:t>
                      </a:r>
                      <a:r>
                        <a:rPr lang="en-US" dirty="0"/>
                        <a:t>&amp; Blood agar at 37oC,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Creamy moist colonies in 24 - 48 hours.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indent="-342900"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5632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3. Blood culture: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In case of</a:t>
                      </a:r>
                      <a:r>
                        <a:rPr lang="en-US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Candidemia , it is not blood agar .</a:t>
                      </a:r>
                    </a:p>
                    <a:p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We take blood sample</a:t>
                      </a:r>
                      <a:r>
                        <a:rPr lang="en-US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from </a:t>
                      </a:r>
                      <a:r>
                        <a:rPr lang="en-US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the patient and we put it in a bottle then in a machine 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0198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4. Serology: </a:t>
                      </a:r>
                      <a:r>
                        <a:rPr lang="en-US" sz="1600" dirty="0"/>
                        <a:t>Patient serum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Test for Antigen , e.g. Mannan antigen  using ELISA </a:t>
                      </a: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Test for Antibodies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00731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5. PCR: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4770640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153400" cy="505441"/>
          </a:xfrm>
        </p:spPr>
        <p:txBody>
          <a:bodyPr>
            <a:noAutofit/>
          </a:bodyPr>
          <a:lstStyle/>
          <a:p>
            <a:pPr lvl="0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Candidiasis –  Laboratory diagnosis</a:t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 descr="4FF7.jpg"/>
          <p:cNvPicPr>
            <a:picLocks noChangeAspect="1"/>
          </p:cNvPicPr>
          <p:nvPr/>
        </p:nvPicPr>
        <p:blipFill>
          <a:blip r:embed="rId2" cstate="print"/>
          <a:srcRect b="7355"/>
          <a:stretch>
            <a:fillRect/>
          </a:stretch>
        </p:blipFill>
        <p:spPr>
          <a:xfrm>
            <a:off x="9462052" y="1417984"/>
            <a:ext cx="1062482" cy="1283082"/>
          </a:xfrm>
          <a:prstGeom prst="rect">
            <a:avLst/>
          </a:prstGeom>
        </p:spPr>
      </p:pic>
      <p:pic>
        <p:nvPicPr>
          <p:cNvPr id="6" name="Picture 5" descr="5FF12A.jpg"/>
          <p:cNvPicPr>
            <a:picLocks noChangeAspect="1"/>
          </p:cNvPicPr>
          <p:nvPr/>
        </p:nvPicPr>
        <p:blipFill>
          <a:blip r:embed="rId3" cstate="print"/>
          <a:srcRect b="7887"/>
          <a:stretch>
            <a:fillRect/>
          </a:stretch>
        </p:blipFill>
        <p:spPr>
          <a:xfrm>
            <a:off x="10524534" y="1417984"/>
            <a:ext cx="1163883" cy="128308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B865477-26E7-4ED4-A8EC-596213EB090F}"/>
              </a:ext>
            </a:extLst>
          </p:cNvPr>
          <p:cNvCxnSpPr/>
          <p:nvPr/>
        </p:nvCxnSpPr>
        <p:spPr>
          <a:xfrm>
            <a:off x="0" y="6401423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CEC378D-6829-4E03-B8EC-F2635A7DB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77487" y="2993161"/>
            <a:ext cx="1294093" cy="82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7154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85" y="235543"/>
            <a:ext cx="9918987" cy="50912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Candidiasis –  Laboratory diagnosis (Laboratory identification of Yeast) </a:t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2676" y="477508"/>
            <a:ext cx="10154327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After identification we do susceptibility test in case of 1- sample from sterile body site or 2- recurrent infection 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 dirty="0"/>
              <a:t>Because C. </a:t>
            </a:r>
            <a:r>
              <a:rPr lang="en-US" dirty="0" err="1"/>
              <a:t>albicans</a:t>
            </a:r>
            <a:r>
              <a:rPr lang="en-US" dirty="0"/>
              <a:t> is the most common species to cause infection 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The following tests are used to identify C. </a:t>
            </a:r>
            <a:r>
              <a:rPr lang="en-US" dirty="0" err="1">
                <a:solidFill>
                  <a:srgbClr val="FF0000"/>
                </a:solidFill>
              </a:rPr>
              <a:t>albicans</a:t>
            </a:r>
            <a:r>
              <a:rPr lang="en-US" dirty="0">
                <a:solidFill>
                  <a:srgbClr val="FF0000"/>
                </a:solidFill>
              </a:rPr>
              <a:t>: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F184AD2-9FF4-409B-B0DC-870190F93823}"/>
              </a:ext>
            </a:extLst>
          </p:cNvPr>
          <p:cNvCxnSpPr/>
          <p:nvPr/>
        </p:nvCxnSpPr>
        <p:spPr>
          <a:xfrm>
            <a:off x="0" y="6634997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7FC2AEC0-A656-4032-AE4A-189A358CCF15}"/>
              </a:ext>
            </a:extLst>
          </p:cNvPr>
          <p:cNvSpPr/>
          <p:nvPr/>
        </p:nvSpPr>
        <p:spPr>
          <a:xfrm>
            <a:off x="5102086" y="2903677"/>
            <a:ext cx="6003236" cy="2018328"/>
          </a:xfrm>
          <a:prstGeom prst="roundRect">
            <a:avLst>
              <a:gd name="adj" fmla="val 4729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/>
              <a:t>If negative, then it could be any other yeast: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dirty="0"/>
              <a:t>Use  Carbohydrate assimilations and fermentation </a:t>
            </a:r>
            <a:r>
              <a:rPr lang="en-US" sz="1600" dirty="0">
                <a:solidFill>
                  <a:srgbClr val="739A28"/>
                </a:solidFill>
              </a:rPr>
              <a:t>. ( not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used because it takes 72 hours for results  )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dirty="0"/>
              <a:t>Commercial kits available for this like: API 20C, API 32C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dirty="0"/>
              <a:t>Culture on Chromogenic Media (</a:t>
            </a:r>
            <a:r>
              <a:rPr lang="en-US" dirty="0" err="1"/>
              <a:t>CHROMagar</a:t>
            </a:r>
            <a:r>
              <a:rPr lang="en-US" dirty="0"/>
              <a:t>™ Candida)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gives different color for each species </a:t>
            </a:r>
            <a:endParaRPr lang="en-US" sz="20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EA145D42-970A-4B79-BEDC-3086848F4DDE}"/>
              </a:ext>
            </a:extLst>
          </p:cNvPr>
          <p:cNvSpPr/>
          <p:nvPr/>
        </p:nvSpPr>
        <p:spPr>
          <a:xfrm>
            <a:off x="622851" y="1636287"/>
            <a:ext cx="10482471" cy="1160449"/>
          </a:xfrm>
          <a:prstGeom prst="roundRect">
            <a:avLst>
              <a:gd name="adj" fmla="val 7025"/>
            </a:avLst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00100" lvl="1" indent="-342900">
              <a:lnSpc>
                <a:spcPct val="90000"/>
              </a:lnSpc>
              <a:spcBef>
                <a:spcPct val="50000"/>
              </a:spcBef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Germ tube test : </a:t>
            </a:r>
            <a:r>
              <a:rPr lang="en-US" dirty="0">
                <a:solidFill>
                  <a:srgbClr val="FF0000"/>
                </a:solidFill>
              </a:rPr>
              <a:t>Formation of germ tube when cultured in serum at 37ᵒC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 incubator for 2-4 hours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2.   Chlamydospore production in corn meal Agar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AutoNum type="arabicPeriod" startAt="3"/>
            </a:pPr>
            <a:r>
              <a:rPr lang="en-US" dirty="0">
                <a:solidFill>
                  <a:schemeClr val="tx1"/>
                </a:solidFill>
              </a:rPr>
              <a:t>Resistance to 500 </a:t>
            </a:r>
            <a:r>
              <a:rPr lang="el-GR" dirty="0">
                <a:solidFill>
                  <a:schemeClr val="tx1"/>
                </a:solidFill>
              </a:rPr>
              <a:t>μ</a:t>
            </a:r>
            <a:r>
              <a:rPr lang="en-US" dirty="0">
                <a:solidFill>
                  <a:schemeClr val="tx1"/>
                </a:solidFill>
              </a:rPr>
              <a:t>g/ml Cycloheximide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76108D37-2D39-44D9-9A17-D692072754CA}"/>
              </a:ext>
            </a:extLst>
          </p:cNvPr>
          <p:cNvSpPr/>
          <p:nvPr/>
        </p:nvSpPr>
        <p:spPr>
          <a:xfrm>
            <a:off x="622851" y="2871502"/>
            <a:ext cx="4373219" cy="1563249"/>
          </a:xfrm>
          <a:prstGeom prst="roundRect">
            <a:avLst>
              <a:gd name="adj" fmla="val 6425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If these 3 are positive this yeast is </a:t>
            </a:r>
            <a:r>
              <a:rPr lang="en-US" dirty="0" err="1">
                <a:solidFill>
                  <a:srgbClr val="FF0000"/>
                </a:solidFill>
              </a:rPr>
              <a:t>C.albicans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لازم كل الثلاثة يطلعون بوزيتف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dirty="0"/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xmlns="" id="{304CBD17-200D-4DE9-86FC-4D52EE411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214" y="5923347"/>
            <a:ext cx="2800900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100" dirty="0" err="1"/>
              <a:t>Chlamydospores</a:t>
            </a:r>
            <a:r>
              <a:rPr lang="en-US" sz="1100" dirty="0"/>
              <a:t> of  C. </a:t>
            </a:r>
            <a:r>
              <a:rPr lang="en-US" sz="1100" dirty="0" err="1"/>
              <a:t>albicans</a:t>
            </a:r>
            <a:r>
              <a:rPr lang="en-US" sz="1100" dirty="0"/>
              <a:t> in CMA</a:t>
            </a:r>
          </a:p>
          <a:p>
            <a:pPr>
              <a:spcBef>
                <a:spcPct val="50000"/>
              </a:spcBef>
            </a:pPr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Rounded and thickened wall could be terminal or intercalary =in between </a:t>
            </a: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xmlns="" id="{80F9E075-E66A-49E1-9209-3D815798A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85" y="5930841"/>
            <a:ext cx="36217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600" dirty="0"/>
              <a:t>Germ tube test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</a:rPr>
              <a:t>No constriction while pseudo </a:t>
            </a:r>
            <a:r>
              <a:rPr lang="en-US" sz="1000" dirty="0" err="1">
                <a:solidFill>
                  <a:schemeClr val="accent1">
                    <a:lumMod val="75000"/>
                  </a:schemeClr>
                </a:solidFill>
              </a:rPr>
              <a:t>hyphy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</a:rPr>
              <a:t> has constriction so there is continuation between the mother and the daughter / it is the initial stage of formation of true </a:t>
            </a:r>
            <a:r>
              <a:rPr lang="en-US" sz="1000" dirty="0" err="1">
                <a:solidFill>
                  <a:schemeClr val="accent1">
                    <a:lumMod val="75000"/>
                  </a:schemeClr>
                </a:solidFill>
              </a:rPr>
              <a:t>hyphy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9" name="Picture 5" descr="C_albicans_germ_tubes">
            <a:extLst>
              <a:ext uri="{FF2B5EF4-FFF2-40B4-BE49-F238E27FC236}">
                <a16:creationId xmlns:a16="http://schemas.microsoft.com/office/drawing/2014/main" xmlns="" id="{29E350DD-F388-4D0A-B6BD-3530498AD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09668" y="4863244"/>
            <a:ext cx="1511300" cy="955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8FF4.jpg">
            <a:extLst>
              <a:ext uri="{FF2B5EF4-FFF2-40B4-BE49-F238E27FC236}">
                <a16:creationId xmlns:a16="http://schemas.microsoft.com/office/drawing/2014/main" xmlns="" id="{B804C58F-73E5-4F36-AC29-F4D53A1339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15060"/>
          <a:stretch>
            <a:fillRect/>
          </a:stretch>
        </p:blipFill>
        <p:spPr>
          <a:xfrm>
            <a:off x="3758326" y="4855142"/>
            <a:ext cx="2522839" cy="95522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84CE3F4-9761-4E3C-B943-334BF2A2F906}"/>
              </a:ext>
            </a:extLst>
          </p:cNvPr>
          <p:cNvSpPr txBox="1"/>
          <p:nvPr/>
        </p:nvSpPr>
        <p:spPr>
          <a:xfrm>
            <a:off x="7040931" y="5930841"/>
            <a:ext cx="2733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Carbohydrates assimilation test , API 20C</a:t>
            </a:r>
          </a:p>
        </p:txBody>
      </p:sp>
      <p:pic>
        <p:nvPicPr>
          <p:cNvPr id="22" name="Picture 21" descr="api.2.jpg">
            <a:extLst>
              <a:ext uri="{FF2B5EF4-FFF2-40B4-BE49-F238E27FC236}">
                <a16:creationId xmlns:a16="http://schemas.microsoft.com/office/drawing/2014/main" xmlns="" id="{AA6698E7-D7FB-4D0B-AA84-B3221F923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581" y="4841547"/>
            <a:ext cx="3347577" cy="9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24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</TotalTime>
  <Words>1535</Words>
  <Application>Microsoft Macintosh PowerPoint</Application>
  <PresentationFormat>Widescreen</PresentationFormat>
  <Paragraphs>255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PowerPoint Presentation</vt:lpstr>
      <vt:lpstr>OBJECTIVES:</vt:lpstr>
      <vt:lpstr>Candida (the organism):</vt:lpstr>
      <vt:lpstr>Candidiasis (the disease):</vt:lpstr>
      <vt:lpstr>Candida – Clinical (superficial)</vt:lpstr>
      <vt:lpstr>PowerPoint Presentation</vt:lpstr>
      <vt:lpstr>Candida – Clinical (systemic)</vt:lpstr>
      <vt:lpstr>Candidiasis –  Laboratory diagnosis </vt:lpstr>
      <vt:lpstr>Candidiasis –  Laboratory diagnosis (Laboratory identification of Yeast)  </vt:lpstr>
      <vt:lpstr>PowerPoint Presentation</vt:lpstr>
      <vt:lpstr>Candidiasis-  Treatment</vt:lpstr>
      <vt:lpstr>SUMMARY:</vt:lpstr>
      <vt:lpstr>QUIZ: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MICROBIOLOGY</dc:title>
  <dc:creator>kobe</dc:creator>
  <cp:lastModifiedBy>شوق</cp:lastModifiedBy>
  <cp:revision>78</cp:revision>
  <dcterms:created xsi:type="dcterms:W3CDTF">2016-09-30T08:16:06Z</dcterms:created>
  <dcterms:modified xsi:type="dcterms:W3CDTF">2018-02-25T09:11:44Z</dcterms:modified>
</cp:coreProperties>
</file>