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3" r:id="rId2"/>
    <p:sldId id="333" r:id="rId3"/>
    <p:sldId id="348" r:id="rId4"/>
    <p:sldId id="349" r:id="rId5"/>
    <p:sldId id="344" r:id="rId6"/>
    <p:sldId id="275" r:id="rId7"/>
    <p:sldId id="320" r:id="rId8"/>
    <p:sldId id="345" r:id="rId9"/>
    <p:sldId id="346" r:id="rId10"/>
    <p:sldId id="323" r:id="rId11"/>
    <p:sldId id="337" r:id="rId12"/>
    <p:sldId id="328" r:id="rId13"/>
    <p:sldId id="327" r:id="rId14"/>
    <p:sldId id="336" r:id="rId15"/>
    <p:sldId id="325" r:id="rId16"/>
    <p:sldId id="338" r:id="rId17"/>
    <p:sldId id="326" r:id="rId18"/>
    <p:sldId id="341" r:id="rId19"/>
    <p:sldId id="283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2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10/07/1439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 (</a:t>
              </a:r>
              <a:r>
                <a:rPr lang="en-US" sz="12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vascular smooth muscle cells (VSMCs)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303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A normal erection relies on the coordination:</a:t>
            </a:r>
          </a:p>
          <a:p>
            <a:pPr lvl="1" algn="l"/>
            <a:r>
              <a:rPr lang="en-CA" dirty="0" smtClean="0"/>
              <a:t>Vascular</a:t>
            </a:r>
          </a:p>
          <a:p>
            <a:pPr lvl="1" algn="l"/>
            <a:r>
              <a:rPr lang="en-CA" dirty="0" smtClean="0"/>
              <a:t>Neurological</a:t>
            </a:r>
          </a:p>
          <a:p>
            <a:pPr lvl="1" algn="l"/>
            <a:r>
              <a:rPr lang="en-CA" dirty="0" smtClean="0"/>
              <a:t>Hormonal</a:t>
            </a:r>
          </a:p>
          <a:p>
            <a:pPr lvl="1" algn="l"/>
            <a:r>
              <a:rPr lang="en-CA" dirty="0" smtClean="0"/>
              <a:t>Psychological </a:t>
            </a:r>
          </a:p>
          <a:p>
            <a:pPr algn="l"/>
            <a:r>
              <a:rPr lang="en-CA" dirty="0" smtClean="0"/>
              <a:t>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An erection occurs when the amount of blood rushing to the penis is greater than the amount of blood flowing from it</a:t>
            </a:r>
          </a:p>
          <a:p>
            <a:pPr algn="l"/>
            <a:r>
              <a:rPr lang="en-CA" dirty="0" smtClean="0"/>
              <a:t>A massive influx of blood accumulates in the sinusoidal spaces due to 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(tumescence)</a:t>
            </a:r>
          </a:p>
          <a:p>
            <a:pPr algn="l"/>
            <a:r>
              <a:rPr lang="en-CA" dirty="0" smtClean="0">
                <a:sym typeface="Wingdings" pitchFamily="2" charset="2"/>
              </a:rPr>
              <a:t>Tumescence compresses the veins that normally drain the penis  prevents blood outflow &amp;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Amino acid.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inhibitor (prevent production of active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1326</Words>
  <Application>Microsoft Office PowerPoint</Application>
  <PresentationFormat>On-screen Show (4:3)</PresentationFormat>
  <Paragraphs>289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Narrow</vt:lpstr>
      <vt:lpstr>Arial Rounded MT Bold</vt:lpstr>
      <vt:lpstr>Berlin Sans FB Demi</vt:lpstr>
      <vt:lpstr>Bernard MT Condensed</vt:lpstr>
      <vt:lpstr>Bodoni MT Black</vt:lpstr>
      <vt:lpstr>Calibri</vt:lpstr>
      <vt:lpstr>French Script MT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Pathophysiology:     Mechanism of an erection</vt:lpstr>
      <vt:lpstr>Pathophysiology: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Ishfaq Ali Bukhari</cp:lastModifiedBy>
  <cp:revision>326</cp:revision>
  <dcterms:created xsi:type="dcterms:W3CDTF">2014-03-19T18:59:17Z</dcterms:created>
  <dcterms:modified xsi:type="dcterms:W3CDTF">2018-03-26T04:16:35Z</dcterms:modified>
</cp:coreProperties>
</file>