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13"/>
  </p:notesMasterIdLst>
  <p:sldIdLst>
    <p:sldId id="256" r:id="rId2"/>
    <p:sldId id="257" r:id="rId3"/>
    <p:sldId id="258" r:id="rId4"/>
    <p:sldId id="268" r:id="rId5"/>
    <p:sldId id="259" r:id="rId6"/>
    <p:sldId id="261" r:id="rId7"/>
    <p:sldId id="263" r:id="rId8"/>
    <p:sldId id="264" r:id="rId9"/>
    <p:sldId id="265" r:id="rId10"/>
    <p:sldId id="266" r:id="rId11"/>
    <p:sldId id="267" r:id="rId12"/>
  </p:sldIdLst>
  <p:sldSz cx="14401800" cy="195072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18" autoAdjust="0"/>
    <p:restoredTop sz="94646"/>
  </p:normalViewPr>
  <p:slideViewPr>
    <p:cSldViewPr snapToGrid="0" snapToObjects="1">
      <p:cViewPr>
        <p:scale>
          <a:sx n="30" d="100"/>
          <a:sy n="30" d="100"/>
        </p:scale>
        <p:origin x="23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163525" y="685800"/>
            <a:ext cx="2531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2163763" y="685800"/>
            <a:ext cx="253206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 name="Shape 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2163763" y="685800"/>
            <a:ext cx="253206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Shape 1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2163763" y="685800"/>
            <a:ext cx="253206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2163763" y="685800"/>
            <a:ext cx="253206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2163763" y="685800"/>
            <a:ext cx="253206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2163763" y="685800"/>
            <a:ext cx="253206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2163763" y="685800"/>
            <a:ext cx="253206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2163763" y="685800"/>
            <a:ext cx="253206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2163763" y="685800"/>
            <a:ext cx="253206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2163763" y="685800"/>
            <a:ext cx="2532062"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Shape 1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90940" y="2823866"/>
            <a:ext cx="13419900" cy="77847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1"/>
              </a:buClr>
              <a:buSzPts val="1400"/>
              <a:buFont typeface="Arial"/>
              <a:buNone/>
              <a:defRPr sz="123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12300">
                <a:solidFill>
                  <a:schemeClr val="dk1"/>
                </a:solidFill>
              </a:defRPr>
            </a:lvl2pPr>
            <a:lvl3pPr lvl="2" indent="0" algn="ctr">
              <a:spcBef>
                <a:spcPts val="0"/>
              </a:spcBef>
              <a:spcAft>
                <a:spcPts val="0"/>
              </a:spcAft>
              <a:buClr>
                <a:schemeClr val="dk1"/>
              </a:buClr>
              <a:buSzPts val="1400"/>
              <a:buFont typeface="Arial"/>
              <a:buNone/>
              <a:defRPr sz="12300">
                <a:solidFill>
                  <a:schemeClr val="dk1"/>
                </a:solidFill>
              </a:defRPr>
            </a:lvl3pPr>
            <a:lvl4pPr lvl="3" indent="0" algn="ctr">
              <a:spcBef>
                <a:spcPts val="0"/>
              </a:spcBef>
              <a:spcAft>
                <a:spcPts val="0"/>
              </a:spcAft>
              <a:buClr>
                <a:schemeClr val="dk1"/>
              </a:buClr>
              <a:buSzPts val="1400"/>
              <a:buFont typeface="Arial"/>
              <a:buNone/>
              <a:defRPr sz="12300">
                <a:solidFill>
                  <a:schemeClr val="dk1"/>
                </a:solidFill>
              </a:defRPr>
            </a:lvl4pPr>
            <a:lvl5pPr lvl="4" indent="0" algn="ctr">
              <a:spcBef>
                <a:spcPts val="0"/>
              </a:spcBef>
              <a:spcAft>
                <a:spcPts val="0"/>
              </a:spcAft>
              <a:buClr>
                <a:schemeClr val="dk1"/>
              </a:buClr>
              <a:buSzPts val="1400"/>
              <a:buFont typeface="Arial"/>
              <a:buNone/>
              <a:defRPr sz="12300">
                <a:solidFill>
                  <a:schemeClr val="dk1"/>
                </a:solidFill>
              </a:defRPr>
            </a:lvl5pPr>
            <a:lvl6pPr lvl="5" indent="0" algn="ctr">
              <a:spcBef>
                <a:spcPts val="0"/>
              </a:spcBef>
              <a:spcAft>
                <a:spcPts val="0"/>
              </a:spcAft>
              <a:buClr>
                <a:schemeClr val="dk1"/>
              </a:buClr>
              <a:buSzPts val="1400"/>
              <a:buFont typeface="Arial"/>
              <a:buNone/>
              <a:defRPr sz="12300">
                <a:solidFill>
                  <a:schemeClr val="dk1"/>
                </a:solidFill>
              </a:defRPr>
            </a:lvl6pPr>
            <a:lvl7pPr lvl="6" indent="0" algn="ctr">
              <a:spcBef>
                <a:spcPts val="0"/>
              </a:spcBef>
              <a:spcAft>
                <a:spcPts val="0"/>
              </a:spcAft>
              <a:buClr>
                <a:schemeClr val="dk1"/>
              </a:buClr>
              <a:buSzPts val="1400"/>
              <a:buFont typeface="Arial"/>
              <a:buNone/>
              <a:defRPr sz="12300">
                <a:solidFill>
                  <a:schemeClr val="dk1"/>
                </a:solidFill>
              </a:defRPr>
            </a:lvl7pPr>
            <a:lvl8pPr lvl="7" indent="0" algn="ctr">
              <a:spcBef>
                <a:spcPts val="0"/>
              </a:spcBef>
              <a:spcAft>
                <a:spcPts val="0"/>
              </a:spcAft>
              <a:buClr>
                <a:schemeClr val="dk1"/>
              </a:buClr>
              <a:buSzPts val="1400"/>
              <a:buFont typeface="Arial"/>
              <a:buNone/>
              <a:defRPr sz="12300">
                <a:solidFill>
                  <a:schemeClr val="dk1"/>
                </a:solidFill>
              </a:defRPr>
            </a:lvl8pPr>
            <a:lvl9pPr lvl="8" indent="0" algn="ctr">
              <a:spcBef>
                <a:spcPts val="0"/>
              </a:spcBef>
              <a:spcAft>
                <a:spcPts val="0"/>
              </a:spcAft>
              <a:buClr>
                <a:schemeClr val="dk1"/>
              </a:buClr>
              <a:buSzPts val="1400"/>
              <a:buFont typeface="Arial"/>
              <a:buNone/>
              <a:defRPr sz="12300">
                <a:solidFill>
                  <a:schemeClr val="dk1"/>
                </a:solidFill>
              </a:defRPr>
            </a:lvl9pPr>
          </a:lstStyle>
          <a:p>
            <a:endParaRPr/>
          </a:p>
        </p:txBody>
      </p:sp>
      <p:sp>
        <p:nvSpPr>
          <p:cNvPr id="11" name="Shape 11"/>
          <p:cNvSpPr txBox="1">
            <a:spLocks noGrp="1"/>
          </p:cNvSpPr>
          <p:nvPr>
            <p:ph type="subTitle" idx="1"/>
          </p:nvPr>
        </p:nvSpPr>
        <p:spPr>
          <a:xfrm>
            <a:off x="490927" y="10748667"/>
            <a:ext cx="13419900" cy="30060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2"/>
              </a:buClr>
              <a:buSzPts val="1400"/>
              <a:buFont typeface="Arial"/>
              <a:buNone/>
              <a:defRPr sz="66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SzPts val="1400"/>
              <a:buFont typeface="Arial"/>
              <a:buNone/>
              <a:defRPr sz="66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SzPts val="1400"/>
              <a:buFont typeface="Arial"/>
              <a:buNone/>
              <a:defRPr sz="66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SzPts val="1400"/>
              <a:buFont typeface="Arial"/>
              <a:buNone/>
              <a:defRPr sz="66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SzPts val="1400"/>
              <a:buFont typeface="Arial"/>
              <a:buNone/>
              <a:defRPr sz="66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SzPts val="1400"/>
              <a:buFont typeface="Arial"/>
              <a:buNone/>
              <a:defRPr sz="66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SzPts val="1400"/>
              <a:buFont typeface="Arial"/>
              <a:buNone/>
              <a:defRPr sz="66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SzPts val="1400"/>
              <a:buFont typeface="Arial"/>
              <a:buNone/>
              <a:defRPr sz="66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SzPts val="1400"/>
              <a:buFont typeface="Arial"/>
              <a:buNone/>
              <a:defRPr sz="66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13344120" y="17685658"/>
            <a:ext cx="864000" cy="1492800"/>
          </a:xfrm>
          <a:prstGeom prst="rect">
            <a:avLst/>
          </a:prstGeom>
          <a:noFill/>
          <a:ln>
            <a:noFill/>
          </a:ln>
        </p:spPr>
        <p:txBody>
          <a:bodyPr spcFirstLastPara="1" wrap="square" lIns="216700" tIns="216700" rIns="216700" bIns="216700"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Shape 46"/>
          <p:cNvSpPr txBox="1">
            <a:spLocks noGrp="1"/>
          </p:cNvSpPr>
          <p:nvPr>
            <p:ph type="sldNum" idx="12"/>
          </p:nvPr>
        </p:nvSpPr>
        <p:spPr>
          <a:xfrm>
            <a:off x="13344120" y="17685658"/>
            <a:ext cx="864000" cy="1492800"/>
          </a:xfrm>
          <a:prstGeom prst="rect">
            <a:avLst/>
          </a:prstGeom>
          <a:noFill/>
          <a:ln>
            <a:noFill/>
          </a:ln>
        </p:spPr>
        <p:txBody>
          <a:bodyPr spcFirstLastPara="1" wrap="square" lIns="216700" tIns="216700" rIns="216700" bIns="216700"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EC5EC248-987D-4819-B7FC-99EC8933516E}"/>
              </a:ext>
            </a:extLst>
          </p:cNvPr>
          <p:cNvSpPr>
            <a:spLocks noGrp="1" noChangeArrowheads="1"/>
          </p:cNvSpPr>
          <p:nvPr>
            <p:ph type="sldNum" sz="quarter" idx="10"/>
          </p:nvPr>
        </p:nvSpPr>
        <p:spPr/>
        <p:txBody>
          <a:bodyPr/>
          <a:lstStyle>
            <a:lvl1pPr>
              <a:defRPr/>
            </a:lvl1pPr>
          </a:lstStyle>
          <a:p>
            <a:fld id="{0342E48E-B501-49CE-A507-A91B94226D9D}" type="slidenum">
              <a:rPr lang="en-US" altLang="en-US"/>
              <a:pPr/>
              <a:t>‹#›</a:t>
            </a:fld>
            <a:endParaRPr lang="en-US" altLang="en-US"/>
          </a:p>
        </p:txBody>
      </p:sp>
    </p:spTree>
    <p:extLst>
      <p:ext uri="{BB962C8B-B14F-4D97-AF65-F5344CB8AC3E}">
        <p14:creationId xmlns:p14="http://schemas.microsoft.com/office/powerpoint/2010/main" val="159000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90927" y="1687796"/>
            <a:ext cx="13419900" cy="21720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66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1400"/>
              <a:buFont typeface="Arial"/>
              <a:buNone/>
              <a:defRPr sz="6600">
                <a:solidFill>
                  <a:schemeClr val="dk1"/>
                </a:solidFill>
              </a:defRPr>
            </a:lvl2pPr>
            <a:lvl3pPr lvl="2" indent="0">
              <a:spcBef>
                <a:spcPts val="0"/>
              </a:spcBef>
              <a:spcAft>
                <a:spcPts val="0"/>
              </a:spcAft>
              <a:buClr>
                <a:schemeClr val="dk1"/>
              </a:buClr>
              <a:buSzPts val="1400"/>
              <a:buFont typeface="Arial"/>
              <a:buNone/>
              <a:defRPr sz="6600">
                <a:solidFill>
                  <a:schemeClr val="dk1"/>
                </a:solidFill>
              </a:defRPr>
            </a:lvl3pPr>
            <a:lvl4pPr lvl="3" indent="0">
              <a:spcBef>
                <a:spcPts val="0"/>
              </a:spcBef>
              <a:spcAft>
                <a:spcPts val="0"/>
              </a:spcAft>
              <a:buClr>
                <a:schemeClr val="dk1"/>
              </a:buClr>
              <a:buSzPts val="1400"/>
              <a:buFont typeface="Arial"/>
              <a:buNone/>
              <a:defRPr sz="6600">
                <a:solidFill>
                  <a:schemeClr val="dk1"/>
                </a:solidFill>
              </a:defRPr>
            </a:lvl4pPr>
            <a:lvl5pPr lvl="4" indent="0">
              <a:spcBef>
                <a:spcPts val="0"/>
              </a:spcBef>
              <a:spcAft>
                <a:spcPts val="0"/>
              </a:spcAft>
              <a:buClr>
                <a:schemeClr val="dk1"/>
              </a:buClr>
              <a:buSzPts val="1400"/>
              <a:buFont typeface="Arial"/>
              <a:buNone/>
              <a:defRPr sz="6600">
                <a:solidFill>
                  <a:schemeClr val="dk1"/>
                </a:solidFill>
              </a:defRPr>
            </a:lvl5pPr>
            <a:lvl6pPr lvl="5" indent="0">
              <a:spcBef>
                <a:spcPts val="0"/>
              </a:spcBef>
              <a:spcAft>
                <a:spcPts val="0"/>
              </a:spcAft>
              <a:buClr>
                <a:schemeClr val="dk1"/>
              </a:buClr>
              <a:buSzPts val="1400"/>
              <a:buFont typeface="Arial"/>
              <a:buNone/>
              <a:defRPr sz="6600">
                <a:solidFill>
                  <a:schemeClr val="dk1"/>
                </a:solidFill>
              </a:defRPr>
            </a:lvl6pPr>
            <a:lvl7pPr lvl="6" indent="0">
              <a:spcBef>
                <a:spcPts val="0"/>
              </a:spcBef>
              <a:spcAft>
                <a:spcPts val="0"/>
              </a:spcAft>
              <a:buClr>
                <a:schemeClr val="dk1"/>
              </a:buClr>
              <a:buSzPts val="1400"/>
              <a:buFont typeface="Arial"/>
              <a:buNone/>
              <a:defRPr sz="6600">
                <a:solidFill>
                  <a:schemeClr val="dk1"/>
                </a:solidFill>
              </a:defRPr>
            </a:lvl7pPr>
            <a:lvl8pPr lvl="7" indent="0">
              <a:spcBef>
                <a:spcPts val="0"/>
              </a:spcBef>
              <a:spcAft>
                <a:spcPts val="0"/>
              </a:spcAft>
              <a:buClr>
                <a:schemeClr val="dk1"/>
              </a:buClr>
              <a:buSzPts val="1400"/>
              <a:buFont typeface="Arial"/>
              <a:buNone/>
              <a:defRPr sz="6600">
                <a:solidFill>
                  <a:schemeClr val="dk1"/>
                </a:solidFill>
              </a:defRPr>
            </a:lvl8pPr>
            <a:lvl9pPr lvl="8" indent="0">
              <a:spcBef>
                <a:spcPts val="0"/>
              </a:spcBef>
              <a:spcAft>
                <a:spcPts val="0"/>
              </a:spcAft>
              <a:buClr>
                <a:schemeClr val="dk1"/>
              </a:buClr>
              <a:buSzPts val="1400"/>
              <a:buFont typeface="Arial"/>
              <a:buNone/>
              <a:defRPr sz="6600">
                <a:solidFill>
                  <a:schemeClr val="dk1"/>
                </a:solidFill>
              </a:defRPr>
            </a:lvl9pPr>
          </a:lstStyle>
          <a:p>
            <a:endParaRPr/>
          </a:p>
        </p:txBody>
      </p:sp>
      <p:sp>
        <p:nvSpPr>
          <p:cNvPr id="15" name="Shape 15"/>
          <p:cNvSpPr txBox="1">
            <a:spLocks noGrp="1"/>
          </p:cNvSpPr>
          <p:nvPr>
            <p:ph type="body" idx="1"/>
          </p:nvPr>
        </p:nvSpPr>
        <p:spPr>
          <a:xfrm>
            <a:off x="490927" y="4370862"/>
            <a:ext cx="13419900" cy="129573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Arial"/>
              <a:buNone/>
              <a:defRPr sz="4300" b="0" i="0" u="none" strike="noStrike" cap="none">
                <a:solidFill>
                  <a:schemeClr val="dk2"/>
                </a:solidFill>
                <a:latin typeface="Arial"/>
                <a:ea typeface="Arial"/>
                <a:cs typeface="Arial"/>
                <a:sym typeface="Arial"/>
              </a:defRPr>
            </a:lvl1pPr>
            <a:lvl2pPr marL="914400" marR="0" lvl="1"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2pPr>
            <a:lvl3pPr marL="1371600" marR="0" lvl="2"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3pPr>
            <a:lvl4pPr marL="1828800" marR="0" lvl="3"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4pPr>
            <a:lvl5pPr marL="2286000" marR="0" lvl="4"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5pPr>
            <a:lvl6pPr marL="2743200" marR="0" lvl="5"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6pPr>
            <a:lvl7pPr marL="3200400" marR="0" lvl="6"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7pPr>
            <a:lvl8pPr marL="3657600" marR="0" lvl="7"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8pPr>
            <a:lvl9pPr marL="4114800" marR="0" lvl="8" indent="-228600" algn="l" rtl="0">
              <a:lnSpc>
                <a:spcPct val="115000"/>
              </a:lnSpc>
              <a:spcBef>
                <a:spcPts val="3800"/>
              </a:spcBef>
              <a:spcAft>
                <a:spcPts val="3800"/>
              </a:spcAft>
              <a:buClr>
                <a:schemeClr val="dk2"/>
              </a:buClr>
              <a:buSzPts val="1400"/>
              <a:buFont typeface="Arial"/>
              <a:buNone/>
              <a:defRPr sz="3300" b="0" i="0" u="none" strike="noStrike" cap="none">
                <a:solidFill>
                  <a:schemeClr val="dk2"/>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13344120" y="17685658"/>
            <a:ext cx="864000" cy="1492800"/>
          </a:xfrm>
          <a:prstGeom prst="rect">
            <a:avLst/>
          </a:prstGeom>
          <a:noFill/>
          <a:ln>
            <a:noFill/>
          </a:ln>
        </p:spPr>
        <p:txBody>
          <a:bodyPr spcFirstLastPara="1" wrap="square" lIns="216700" tIns="216700" rIns="216700" bIns="216700"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90927" y="1687796"/>
            <a:ext cx="13419900" cy="21720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66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1400"/>
              <a:buFont typeface="Arial"/>
              <a:buNone/>
              <a:defRPr sz="6600">
                <a:solidFill>
                  <a:schemeClr val="dk1"/>
                </a:solidFill>
              </a:defRPr>
            </a:lvl2pPr>
            <a:lvl3pPr lvl="2" indent="0">
              <a:spcBef>
                <a:spcPts val="0"/>
              </a:spcBef>
              <a:spcAft>
                <a:spcPts val="0"/>
              </a:spcAft>
              <a:buClr>
                <a:schemeClr val="dk1"/>
              </a:buClr>
              <a:buSzPts val="1400"/>
              <a:buFont typeface="Arial"/>
              <a:buNone/>
              <a:defRPr sz="6600">
                <a:solidFill>
                  <a:schemeClr val="dk1"/>
                </a:solidFill>
              </a:defRPr>
            </a:lvl3pPr>
            <a:lvl4pPr lvl="3" indent="0">
              <a:spcBef>
                <a:spcPts val="0"/>
              </a:spcBef>
              <a:spcAft>
                <a:spcPts val="0"/>
              </a:spcAft>
              <a:buClr>
                <a:schemeClr val="dk1"/>
              </a:buClr>
              <a:buSzPts val="1400"/>
              <a:buFont typeface="Arial"/>
              <a:buNone/>
              <a:defRPr sz="6600">
                <a:solidFill>
                  <a:schemeClr val="dk1"/>
                </a:solidFill>
              </a:defRPr>
            </a:lvl4pPr>
            <a:lvl5pPr lvl="4" indent="0">
              <a:spcBef>
                <a:spcPts val="0"/>
              </a:spcBef>
              <a:spcAft>
                <a:spcPts val="0"/>
              </a:spcAft>
              <a:buClr>
                <a:schemeClr val="dk1"/>
              </a:buClr>
              <a:buSzPts val="1400"/>
              <a:buFont typeface="Arial"/>
              <a:buNone/>
              <a:defRPr sz="6600">
                <a:solidFill>
                  <a:schemeClr val="dk1"/>
                </a:solidFill>
              </a:defRPr>
            </a:lvl5pPr>
            <a:lvl6pPr lvl="5" indent="0">
              <a:spcBef>
                <a:spcPts val="0"/>
              </a:spcBef>
              <a:spcAft>
                <a:spcPts val="0"/>
              </a:spcAft>
              <a:buClr>
                <a:schemeClr val="dk1"/>
              </a:buClr>
              <a:buSzPts val="1400"/>
              <a:buFont typeface="Arial"/>
              <a:buNone/>
              <a:defRPr sz="6600">
                <a:solidFill>
                  <a:schemeClr val="dk1"/>
                </a:solidFill>
              </a:defRPr>
            </a:lvl6pPr>
            <a:lvl7pPr lvl="6" indent="0">
              <a:spcBef>
                <a:spcPts val="0"/>
              </a:spcBef>
              <a:spcAft>
                <a:spcPts val="0"/>
              </a:spcAft>
              <a:buClr>
                <a:schemeClr val="dk1"/>
              </a:buClr>
              <a:buSzPts val="1400"/>
              <a:buFont typeface="Arial"/>
              <a:buNone/>
              <a:defRPr sz="6600">
                <a:solidFill>
                  <a:schemeClr val="dk1"/>
                </a:solidFill>
              </a:defRPr>
            </a:lvl7pPr>
            <a:lvl8pPr lvl="7" indent="0">
              <a:spcBef>
                <a:spcPts val="0"/>
              </a:spcBef>
              <a:spcAft>
                <a:spcPts val="0"/>
              </a:spcAft>
              <a:buClr>
                <a:schemeClr val="dk1"/>
              </a:buClr>
              <a:buSzPts val="1400"/>
              <a:buFont typeface="Arial"/>
              <a:buNone/>
              <a:defRPr sz="6600">
                <a:solidFill>
                  <a:schemeClr val="dk1"/>
                </a:solidFill>
              </a:defRPr>
            </a:lvl8pPr>
            <a:lvl9pPr lvl="8" indent="0">
              <a:spcBef>
                <a:spcPts val="0"/>
              </a:spcBef>
              <a:spcAft>
                <a:spcPts val="0"/>
              </a:spcAft>
              <a:buClr>
                <a:schemeClr val="dk1"/>
              </a:buClr>
              <a:buSzPts val="1400"/>
              <a:buFont typeface="Arial"/>
              <a:buNone/>
              <a:defRPr sz="6600">
                <a:solidFill>
                  <a:schemeClr val="dk1"/>
                </a:solidFill>
              </a:defRPr>
            </a:lvl9pPr>
          </a:lstStyle>
          <a:p>
            <a:endParaRPr/>
          </a:p>
        </p:txBody>
      </p:sp>
      <p:sp>
        <p:nvSpPr>
          <p:cNvPr id="19" name="Shape 19"/>
          <p:cNvSpPr txBox="1">
            <a:spLocks noGrp="1"/>
          </p:cNvSpPr>
          <p:nvPr>
            <p:ph type="body" idx="1"/>
          </p:nvPr>
        </p:nvSpPr>
        <p:spPr>
          <a:xfrm>
            <a:off x="490927" y="4370862"/>
            <a:ext cx="6299999" cy="129573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1pPr>
            <a:lvl2pPr marL="914400" marR="0" lvl="1" indent="-228600" algn="l" rtl="0">
              <a:lnSpc>
                <a:spcPct val="115000"/>
              </a:lnSpc>
              <a:spcBef>
                <a:spcPts val="380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2pPr>
            <a:lvl3pPr marL="1371600" marR="0" lvl="2" indent="-228600" algn="l" rtl="0">
              <a:lnSpc>
                <a:spcPct val="115000"/>
              </a:lnSpc>
              <a:spcBef>
                <a:spcPts val="380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3pPr>
            <a:lvl4pPr marL="1828800" marR="0" lvl="3" indent="-228600" algn="l" rtl="0">
              <a:lnSpc>
                <a:spcPct val="115000"/>
              </a:lnSpc>
              <a:spcBef>
                <a:spcPts val="380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4pPr>
            <a:lvl5pPr marL="2286000" marR="0" lvl="4" indent="-228600" algn="l" rtl="0">
              <a:lnSpc>
                <a:spcPct val="115000"/>
              </a:lnSpc>
              <a:spcBef>
                <a:spcPts val="380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5pPr>
            <a:lvl6pPr marL="2743200" marR="0" lvl="5" indent="-228600" algn="l" rtl="0">
              <a:lnSpc>
                <a:spcPct val="115000"/>
              </a:lnSpc>
              <a:spcBef>
                <a:spcPts val="380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6pPr>
            <a:lvl7pPr marL="3200400" marR="0" lvl="6" indent="-228600" algn="l" rtl="0">
              <a:lnSpc>
                <a:spcPct val="115000"/>
              </a:lnSpc>
              <a:spcBef>
                <a:spcPts val="380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7pPr>
            <a:lvl8pPr marL="3657600" marR="0" lvl="7" indent="-228600" algn="l" rtl="0">
              <a:lnSpc>
                <a:spcPct val="115000"/>
              </a:lnSpc>
              <a:spcBef>
                <a:spcPts val="380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8pPr>
            <a:lvl9pPr marL="4114800" marR="0" lvl="8" indent="-228600" algn="l" rtl="0">
              <a:lnSpc>
                <a:spcPct val="115000"/>
              </a:lnSpc>
              <a:spcBef>
                <a:spcPts val="3800"/>
              </a:spcBef>
              <a:spcAft>
                <a:spcPts val="3800"/>
              </a:spcAft>
              <a:buClr>
                <a:schemeClr val="dk2"/>
              </a:buClr>
              <a:buSzPts val="1400"/>
              <a:buFont typeface="Arial"/>
              <a:buNone/>
              <a:defRPr sz="2800" b="0" i="0" u="none" strike="noStrike" cap="none">
                <a:solidFill>
                  <a:schemeClr val="dk2"/>
                </a:solidFill>
                <a:latin typeface="Arial"/>
                <a:ea typeface="Arial"/>
                <a:cs typeface="Arial"/>
                <a:sym typeface="Arial"/>
              </a:defRPr>
            </a:lvl9pPr>
          </a:lstStyle>
          <a:p>
            <a:endParaRPr/>
          </a:p>
        </p:txBody>
      </p:sp>
      <p:sp>
        <p:nvSpPr>
          <p:cNvPr id="20" name="Shape 20"/>
          <p:cNvSpPr txBox="1">
            <a:spLocks noGrp="1"/>
          </p:cNvSpPr>
          <p:nvPr>
            <p:ph type="body" idx="2"/>
          </p:nvPr>
        </p:nvSpPr>
        <p:spPr>
          <a:xfrm>
            <a:off x="7611030" y="4370862"/>
            <a:ext cx="6299999" cy="129573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1pPr>
            <a:lvl2pPr marL="914400" marR="0" lvl="1" indent="-228600" algn="l" rtl="0">
              <a:lnSpc>
                <a:spcPct val="115000"/>
              </a:lnSpc>
              <a:spcBef>
                <a:spcPts val="380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2pPr>
            <a:lvl3pPr marL="1371600" marR="0" lvl="2" indent="-228600" algn="l" rtl="0">
              <a:lnSpc>
                <a:spcPct val="115000"/>
              </a:lnSpc>
              <a:spcBef>
                <a:spcPts val="380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3pPr>
            <a:lvl4pPr marL="1828800" marR="0" lvl="3" indent="-228600" algn="l" rtl="0">
              <a:lnSpc>
                <a:spcPct val="115000"/>
              </a:lnSpc>
              <a:spcBef>
                <a:spcPts val="380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4pPr>
            <a:lvl5pPr marL="2286000" marR="0" lvl="4" indent="-228600" algn="l" rtl="0">
              <a:lnSpc>
                <a:spcPct val="115000"/>
              </a:lnSpc>
              <a:spcBef>
                <a:spcPts val="380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5pPr>
            <a:lvl6pPr marL="2743200" marR="0" lvl="5" indent="-228600" algn="l" rtl="0">
              <a:lnSpc>
                <a:spcPct val="115000"/>
              </a:lnSpc>
              <a:spcBef>
                <a:spcPts val="380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6pPr>
            <a:lvl7pPr marL="3200400" marR="0" lvl="6" indent="-228600" algn="l" rtl="0">
              <a:lnSpc>
                <a:spcPct val="115000"/>
              </a:lnSpc>
              <a:spcBef>
                <a:spcPts val="380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7pPr>
            <a:lvl8pPr marL="3657600" marR="0" lvl="7" indent="-228600" algn="l" rtl="0">
              <a:lnSpc>
                <a:spcPct val="115000"/>
              </a:lnSpc>
              <a:spcBef>
                <a:spcPts val="380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8pPr>
            <a:lvl9pPr marL="4114800" marR="0" lvl="8" indent="-228600" algn="l" rtl="0">
              <a:lnSpc>
                <a:spcPct val="115000"/>
              </a:lnSpc>
              <a:spcBef>
                <a:spcPts val="3800"/>
              </a:spcBef>
              <a:spcAft>
                <a:spcPts val="3800"/>
              </a:spcAft>
              <a:buClr>
                <a:schemeClr val="dk2"/>
              </a:buClr>
              <a:buSzPts val="1400"/>
              <a:buFont typeface="Arial"/>
              <a:buNone/>
              <a:defRPr sz="2800" b="0" i="0" u="none" strike="noStrike" cap="none">
                <a:solidFill>
                  <a:schemeClr val="dk2"/>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13344120" y="17685658"/>
            <a:ext cx="864000" cy="1492800"/>
          </a:xfrm>
          <a:prstGeom prst="rect">
            <a:avLst/>
          </a:prstGeom>
          <a:noFill/>
          <a:ln>
            <a:noFill/>
          </a:ln>
        </p:spPr>
        <p:txBody>
          <a:bodyPr spcFirstLastPara="1" wrap="square" lIns="216700" tIns="216700" rIns="216700" bIns="216700"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90927" y="2107161"/>
            <a:ext cx="4422600" cy="28659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Arial"/>
              <a:buNone/>
              <a:defRPr sz="57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1400"/>
              <a:buFont typeface="Arial"/>
              <a:buNone/>
              <a:defRPr sz="5700">
                <a:solidFill>
                  <a:schemeClr val="dk1"/>
                </a:solidFill>
              </a:defRPr>
            </a:lvl2pPr>
            <a:lvl3pPr lvl="2" indent="0">
              <a:spcBef>
                <a:spcPts val="0"/>
              </a:spcBef>
              <a:spcAft>
                <a:spcPts val="0"/>
              </a:spcAft>
              <a:buClr>
                <a:schemeClr val="dk1"/>
              </a:buClr>
              <a:buSzPts val="1400"/>
              <a:buFont typeface="Arial"/>
              <a:buNone/>
              <a:defRPr sz="5700">
                <a:solidFill>
                  <a:schemeClr val="dk1"/>
                </a:solidFill>
              </a:defRPr>
            </a:lvl3pPr>
            <a:lvl4pPr lvl="3" indent="0">
              <a:spcBef>
                <a:spcPts val="0"/>
              </a:spcBef>
              <a:spcAft>
                <a:spcPts val="0"/>
              </a:spcAft>
              <a:buClr>
                <a:schemeClr val="dk1"/>
              </a:buClr>
              <a:buSzPts val="1400"/>
              <a:buFont typeface="Arial"/>
              <a:buNone/>
              <a:defRPr sz="5700">
                <a:solidFill>
                  <a:schemeClr val="dk1"/>
                </a:solidFill>
              </a:defRPr>
            </a:lvl4pPr>
            <a:lvl5pPr lvl="4" indent="0">
              <a:spcBef>
                <a:spcPts val="0"/>
              </a:spcBef>
              <a:spcAft>
                <a:spcPts val="0"/>
              </a:spcAft>
              <a:buClr>
                <a:schemeClr val="dk1"/>
              </a:buClr>
              <a:buSzPts val="1400"/>
              <a:buFont typeface="Arial"/>
              <a:buNone/>
              <a:defRPr sz="5700">
                <a:solidFill>
                  <a:schemeClr val="dk1"/>
                </a:solidFill>
              </a:defRPr>
            </a:lvl5pPr>
            <a:lvl6pPr lvl="5" indent="0">
              <a:spcBef>
                <a:spcPts val="0"/>
              </a:spcBef>
              <a:spcAft>
                <a:spcPts val="0"/>
              </a:spcAft>
              <a:buClr>
                <a:schemeClr val="dk1"/>
              </a:buClr>
              <a:buSzPts val="1400"/>
              <a:buFont typeface="Arial"/>
              <a:buNone/>
              <a:defRPr sz="5700">
                <a:solidFill>
                  <a:schemeClr val="dk1"/>
                </a:solidFill>
              </a:defRPr>
            </a:lvl6pPr>
            <a:lvl7pPr lvl="6" indent="0">
              <a:spcBef>
                <a:spcPts val="0"/>
              </a:spcBef>
              <a:spcAft>
                <a:spcPts val="0"/>
              </a:spcAft>
              <a:buClr>
                <a:schemeClr val="dk1"/>
              </a:buClr>
              <a:buSzPts val="1400"/>
              <a:buFont typeface="Arial"/>
              <a:buNone/>
              <a:defRPr sz="5700">
                <a:solidFill>
                  <a:schemeClr val="dk1"/>
                </a:solidFill>
              </a:defRPr>
            </a:lvl7pPr>
            <a:lvl8pPr lvl="7" indent="0">
              <a:spcBef>
                <a:spcPts val="0"/>
              </a:spcBef>
              <a:spcAft>
                <a:spcPts val="0"/>
              </a:spcAft>
              <a:buClr>
                <a:schemeClr val="dk1"/>
              </a:buClr>
              <a:buSzPts val="1400"/>
              <a:buFont typeface="Arial"/>
              <a:buNone/>
              <a:defRPr sz="5700">
                <a:solidFill>
                  <a:schemeClr val="dk1"/>
                </a:solidFill>
              </a:defRPr>
            </a:lvl8pPr>
            <a:lvl9pPr lvl="8" indent="0">
              <a:spcBef>
                <a:spcPts val="0"/>
              </a:spcBef>
              <a:spcAft>
                <a:spcPts val="0"/>
              </a:spcAft>
              <a:buClr>
                <a:schemeClr val="dk1"/>
              </a:buClr>
              <a:buSzPts val="1400"/>
              <a:buFont typeface="Arial"/>
              <a:buNone/>
              <a:defRPr sz="5700">
                <a:solidFill>
                  <a:schemeClr val="dk1"/>
                </a:solidFill>
              </a:defRPr>
            </a:lvl9pPr>
          </a:lstStyle>
          <a:p>
            <a:endParaRPr/>
          </a:p>
        </p:txBody>
      </p:sp>
      <p:sp>
        <p:nvSpPr>
          <p:cNvPr id="24" name="Shape 24"/>
          <p:cNvSpPr txBox="1">
            <a:spLocks noGrp="1"/>
          </p:cNvSpPr>
          <p:nvPr>
            <p:ph type="body" idx="1"/>
          </p:nvPr>
        </p:nvSpPr>
        <p:spPr>
          <a:xfrm>
            <a:off x="490927" y="5270179"/>
            <a:ext cx="4422600" cy="120579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1pPr>
            <a:lvl2pPr marL="914400" marR="0" lvl="1" indent="-228600" algn="l" rtl="0">
              <a:lnSpc>
                <a:spcPct val="115000"/>
              </a:lnSpc>
              <a:spcBef>
                <a:spcPts val="380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2pPr>
            <a:lvl3pPr marL="1371600" marR="0" lvl="2" indent="-228600" algn="l" rtl="0">
              <a:lnSpc>
                <a:spcPct val="115000"/>
              </a:lnSpc>
              <a:spcBef>
                <a:spcPts val="380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3pPr>
            <a:lvl4pPr marL="1828800" marR="0" lvl="3" indent="-228600" algn="l" rtl="0">
              <a:lnSpc>
                <a:spcPct val="115000"/>
              </a:lnSpc>
              <a:spcBef>
                <a:spcPts val="380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4pPr>
            <a:lvl5pPr marL="2286000" marR="0" lvl="4" indent="-228600" algn="l" rtl="0">
              <a:lnSpc>
                <a:spcPct val="115000"/>
              </a:lnSpc>
              <a:spcBef>
                <a:spcPts val="380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5pPr>
            <a:lvl6pPr marL="2743200" marR="0" lvl="5" indent="-228600" algn="l" rtl="0">
              <a:lnSpc>
                <a:spcPct val="115000"/>
              </a:lnSpc>
              <a:spcBef>
                <a:spcPts val="380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6pPr>
            <a:lvl7pPr marL="3200400" marR="0" lvl="6" indent="-228600" algn="l" rtl="0">
              <a:lnSpc>
                <a:spcPct val="115000"/>
              </a:lnSpc>
              <a:spcBef>
                <a:spcPts val="380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7pPr>
            <a:lvl8pPr marL="3657600" marR="0" lvl="7" indent="-228600" algn="l" rtl="0">
              <a:lnSpc>
                <a:spcPct val="115000"/>
              </a:lnSpc>
              <a:spcBef>
                <a:spcPts val="380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8pPr>
            <a:lvl9pPr marL="4114800" marR="0" lvl="8" indent="-228600" algn="l" rtl="0">
              <a:lnSpc>
                <a:spcPct val="115000"/>
              </a:lnSpc>
              <a:spcBef>
                <a:spcPts val="3800"/>
              </a:spcBef>
              <a:spcAft>
                <a:spcPts val="3800"/>
              </a:spcAft>
              <a:buClr>
                <a:schemeClr val="dk2"/>
              </a:buClr>
              <a:buSzPts val="1400"/>
              <a:buFont typeface="Arial"/>
              <a:buNone/>
              <a:defRPr sz="2800" b="0" i="0" u="none" strike="noStrike" cap="none">
                <a:solidFill>
                  <a:schemeClr val="dk2"/>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13344120" y="17685658"/>
            <a:ext cx="864000" cy="1492800"/>
          </a:xfrm>
          <a:prstGeom prst="rect">
            <a:avLst/>
          </a:prstGeom>
          <a:noFill/>
          <a:ln>
            <a:noFill/>
          </a:ln>
        </p:spPr>
        <p:txBody>
          <a:bodyPr spcFirstLastPara="1" wrap="square" lIns="216700" tIns="216700" rIns="216700" bIns="216700"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72143" y="1707233"/>
            <a:ext cx="10029300" cy="155148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Arial"/>
              <a:buNone/>
              <a:defRPr sz="114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1400"/>
              <a:buFont typeface="Arial"/>
              <a:buNone/>
              <a:defRPr sz="11400">
                <a:solidFill>
                  <a:schemeClr val="dk1"/>
                </a:solidFill>
              </a:defRPr>
            </a:lvl2pPr>
            <a:lvl3pPr lvl="2" indent="0">
              <a:spcBef>
                <a:spcPts val="0"/>
              </a:spcBef>
              <a:spcAft>
                <a:spcPts val="0"/>
              </a:spcAft>
              <a:buClr>
                <a:schemeClr val="dk1"/>
              </a:buClr>
              <a:buSzPts val="1400"/>
              <a:buFont typeface="Arial"/>
              <a:buNone/>
              <a:defRPr sz="11400">
                <a:solidFill>
                  <a:schemeClr val="dk1"/>
                </a:solidFill>
              </a:defRPr>
            </a:lvl3pPr>
            <a:lvl4pPr lvl="3" indent="0">
              <a:spcBef>
                <a:spcPts val="0"/>
              </a:spcBef>
              <a:spcAft>
                <a:spcPts val="0"/>
              </a:spcAft>
              <a:buClr>
                <a:schemeClr val="dk1"/>
              </a:buClr>
              <a:buSzPts val="1400"/>
              <a:buFont typeface="Arial"/>
              <a:buNone/>
              <a:defRPr sz="11400">
                <a:solidFill>
                  <a:schemeClr val="dk1"/>
                </a:solidFill>
              </a:defRPr>
            </a:lvl4pPr>
            <a:lvl5pPr lvl="4" indent="0">
              <a:spcBef>
                <a:spcPts val="0"/>
              </a:spcBef>
              <a:spcAft>
                <a:spcPts val="0"/>
              </a:spcAft>
              <a:buClr>
                <a:schemeClr val="dk1"/>
              </a:buClr>
              <a:buSzPts val="1400"/>
              <a:buFont typeface="Arial"/>
              <a:buNone/>
              <a:defRPr sz="11400">
                <a:solidFill>
                  <a:schemeClr val="dk1"/>
                </a:solidFill>
              </a:defRPr>
            </a:lvl5pPr>
            <a:lvl6pPr lvl="5" indent="0">
              <a:spcBef>
                <a:spcPts val="0"/>
              </a:spcBef>
              <a:spcAft>
                <a:spcPts val="0"/>
              </a:spcAft>
              <a:buClr>
                <a:schemeClr val="dk1"/>
              </a:buClr>
              <a:buSzPts val="1400"/>
              <a:buFont typeface="Arial"/>
              <a:buNone/>
              <a:defRPr sz="11400">
                <a:solidFill>
                  <a:schemeClr val="dk1"/>
                </a:solidFill>
              </a:defRPr>
            </a:lvl6pPr>
            <a:lvl7pPr lvl="6" indent="0">
              <a:spcBef>
                <a:spcPts val="0"/>
              </a:spcBef>
              <a:spcAft>
                <a:spcPts val="0"/>
              </a:spcAft>
              <a:buClr>
                <a:schemeClr val="dk1"/>
              </a:buClr>
              <a:buSzPts val="1400"/>
              <a:buFont typeface="Arial"/>
              <a:buNone/>
              <a:defRPr sz="11400">
                <a:solidFill>
                  <a:schemeClr val="dk1"/>
                </a:solidFill>
              </a:defRPr>
            </a:lvl7pPr>
            <a:lvl8pPr lvl="7" indent="0">
              <a:spcBef>
                <a:spcPts val="0"/>
              </a:spcBef>
              <a:spcAft>
                <a:spcPts val="0"/>
              </a:spcAft>
              <a:buClr>
                <a:schemeClr val="dk1"/>
              </a:buClr>
              <a:buSzPts val="1400"/>
              <a:buFont typeface="Arial"/>
              <a:buNone/>
              <a:defRPr sz="11400">
                <a:solidFill>
                  <a:schemeClr val="dk1"/>
                </a:solidFill>
              </a:defRPr>
            </a:lvl8pPr>
            <a:lvl9pPr lvl="8" indent="0">
              <a:spcBef>
                <a:spcPts val="0"/>
              </a:spcBef>
              <a:spcAft>
                <a:spcPts val="0"/>
              </a:spcAft>
              <a:buClr>
                <a:schemeClr val="dk1"/>
              </a:buClr>
              <a:buSzPts val="1400"/>
              <a:buFont typeface="Arial"/>
              <a:buNone/>
              <a:defRPr sz="11400">
                <a:solidFill>
                  <a:schemeClr val="dk1"/>
                </a:solidFill>
              </a:defRPr>
            </a:lvl9pPr>
          </a:lstStyle>
          <a:p>
            <a:endParaRPr/>
          </a:p>
        </p:txBody>
      </p:sp>
      <p:sp>
        <p:nvSpPr>
          <p:cNvPr id="28" name="Shape 28"/>
          <p:cNvSpPr txBox="1">
            <a:spLocks noGrp="1"/>
          </p:cNvSpPr>
          <p:nvPr>
            <p:ph type="sldNum" idx="12"/>
          </p:nvPr>
        </p:nvSpPr>
        <p:spPr>
          <a:xfrm>
            <a:off x="13344120" y="17685658"/>
            <a:ext cx="864000" cy="1492800"/>
          </a:xfrm>
          <a:prstGeom prst="rect">
            <a:avLst/>
          </a:prstGeom>
          <a:noFill/>
          <a:ln>
            <a:noFill/>
          </a:ln>
        </p:spPr>
        <p:txBody>
          <a:bodyPr spcFirstLastPara="1" wrap="square" lIns="216700" tIns="216700" rIns="216700" bIns="216700"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
        <p:cNvGrpSpPr/>
        <p:nvPr/>
      </p:nvGrpSpPr>
      <p:grpSpPr>
        <a:xfrm>
          <a:off x="0" y="0"/>
          <a:ext cx="0" cy="0"/>
          <a:chOff x="0" y="0"/>
          <a:chExt cx="0" cy="0"/>
        </a:xfrm>
      </p:grpSpPr>
      <p:sp>
        <p:nvSpPr>
          <p:cNvPr id="30" name="Shape 30"/>
          <p:cNvSpPr/>
          <p:nvPr/>
        </p:nvSpPr>
        <p:spPr>
          <a:xfrm>
            <a:off x="7200900" y="-474"/>
            <a:ext cx="7200900" cy="19507200"/>
          </a:xfrm>
          <a:prstGeom prst="rect">
            <a:avLst/>
          </a:prstGeom>
          <a:solidFill>
            <a:schemeClr val="lt2"/>
          </a:solidFill>
          <a:ln>
            <a:noFill/>
          </a:ln>
        </p:spPr>
        <p:txBody>
          <a:bodyPr spcFirstLastPara="1" wrap="square" lIns="216700" tIns="216700" rIns="216700" bIns="216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 name="Shape 31"/>
          <p:cNvSpPr txBox="1">
            <a:spLocks noGrp="1"/>
          </p:cNvSpPr>
          <p:nvPr>
            <p:ph type="title"/>
          </p:nvPr>
        </p:nvSpPr>
        <p:spPr>
          <a:xfrm>
            <a:off x="418162" y="4676924"/>
            <a:ext cx="6371100" cy="5621699"/>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1"/>
              </a:buClr>
              <a:buSzPts val="1400"/>
              <a:buFont typeface="Arial"/>
              <a:buNone/>
              <a:defRPr sz="100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10000">
                <a:solidFill>
                  <a:schemeClr val="dk1"/>
                </a:solidFill>
              </a:defRPr>
            </a:lvl2pPr>
            <a:lvl3pPr lvl="2" indent="0" algn="ctr">
              <a:spcBef>
                <a:spcPts val="0"/>
              </a:spcBef>
              <a:spcAft>
                <a:spcPts val="0"/>
              </a:spcAft>
              <a:buClr>
                <a:schemeClr val="dk1"/>
              </a:buClr>
              <a:buSzPts val="1400"/>
              <a:buFont typeface="Arial"/>
              <a:buNone/>
              <a:defRPr sz="10000">
                <a:solidFill>
                  <a:schemeClr val="dk1"/>
                </a:solidFill>
              </a:defRPr>
            </a:lvl3pPr>
            <a:lvl4pPr lvl="3" indent="0" algn="ctr">
              <a:spcBef>
                <a:spcPts val="0"/>
              </a:spcBef>
              <a:spcAft>
                <a:spcPts val="0"/>
              </a:spcAft>
              <a:buClr>
                <a:schemeClr val="dk1"/>
              </a:buClr>
              <a:buSzPts val="1400"/>
              <a:buFont typeface="Arial"/>
              <a:buNone/>
              <a:defRPr sz="10000">
                <a:solidFill>
                  <a:schemeClr val="dk1"/>
                </a:solidFill>
              </a:defRPr>
            </a:lvl4pPr>
            <a:lvl5pPr lvl="4" indent="0" algn="ctr">
              <a:spcBef>
                <a:spcPts val="0"/>
              </a:spcBef>
              <a:spcAft>
                <a:spcPts val="0"/>
              </a:spcAft>
              <a:buClr>
                <a:schemeClr val="dk1"/>
              </a:buClr>
              <a:buSzPts val="1400"/>
              <a:buFont typeface="Arial"/>
              <a:buNone/>
              <a:defRPr sz="10000">
                <a:solidFill>
                  <a:schemeClr val="dk1"/>
                </a:solidFill>
              </a:defRPr>
            </a:lvl5pPr>
            <a:lvl6pPr lvl="5" indent="0" algn="ctr">
              <a:spcBef>
                <a:spcPts val="0"/>
              </a:spcBef>
              <a:spcAft>
                <a:spcPts val="0"/>
              </a:spcAft>
              <a:buClr>
                <a:schemeClr val="dk1"/>
              </a:buClr>
              <a:buSzPts val="1400"/>
              <a:buFont typeface="Arial"/>
              <a:buNone/>
              <a:defRPr sz="10000">
                <a:solidFill>
                  <a:schemeClr val="dk1"/>
                </a:solidFill>
              </a:defRPr>
            </a:lvl6pPr>
            <a:lvl7pPr lvl="6" indent="0" algn="ctr">
              <a:spcBef>
                <a:spcPts val="0"/>
              </a:spcBef>
              <a:spcAft>
                <a:spcPts val="0"/>
              </a:spcAft>
              <a:buClr>
                <a:schemeClr val="dk1"/>
              </a:buClr>
              <a:buSzPts val="1400"/>
              <a:buFont typeface="Arial"/>
              <a:buNone/>
              <a:defRPr sz="10000">
                <a:solidFill>
                  <a:schemeClr val="dk1"/>
                </a:solidFill>
              </a:defRPr>
            </a:lvl7pPr>
            <a:lvl8pPr lvl="7" indent="0" algn="ctr">
              <a:spcBef>
                <a:spcPts val="0"/>
              </a:spcBef>
              <a:spcAft>
                <a:spcPts val="0"/>
              </a:spcAft>
              <a:buClr>
                <a:schemeClr val="dk1"/>
              </a:buClr>
              <a:buSzPts val="1400"/>
              <a:buFont typeface="Arial"/>
              <a:buNone/>
              <a:defRPr sz="10000">
                <a:solidFill>
                  <a:schemeClr val="dk1"/>
                </a:solidFill>
              </a:defRPr>
            </a:lvl8pPr>
            <a:lvl9pPr lvl="8" indent="0" algn="ctr">
              <a:spcBef>
                <a:spcPts val="0"/>
              </a:spcBef>
              <a:spcAft>
                <a:spcPts val="0"/>
              </a:spcAft>
              <a:buClr>
                <a:schemeClr val="dk1"/>
              </a:buClr>
              <a:buSzPts val="1400"/>
              <a:buFont typeface="Arial"/>
              <a:buNone/>
              <a:defRPr sz="10000">
                <a:solidFill>
                  <a:schemeClr val="dk1"/>
                </a:solidFill>
              </a:defRPr>
            </a:lvl9pPr>
          </a:lstStyle>
          <a:p>
            <a:endParaRPr/>
          </a:p>
        </p:txBody>
      </p:sp>
      <p:sp>
        <p:nvSpPr>
          <p:cNvPr id="32" name="Shape 32"/>
          <p:cNvSpPr txBox="1">
            <a:spLocks noGrp="1"/>
          </p:cNvSpPr>
          <p:nvPr>
            <p:ph type="subTitle" idx="1"/>
          </p:nvPr>
        </p:nvSpPr>
        <p:spPr>
          <a:xfrm>
            <a:off x="418162" y="10630907"/>
            <a:ext cx="6371100" cy="46845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2"/>
              </a:buClr>
              <a:buSzPts val="1400"/>
              <a:buFont typeface="Arial"/>
              <a:buNone/>
              <a:defRPr sz="50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SzPts val="1400"/>
              <a:buFont typeface="Arial"/>
              <a:buNone/>
              <a:defRPr sz="5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SzPts val="1400"/>
              <a:buFont typeface="Arial"/>
              <a:buNone/>
              <a:defRPr sz="5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SzPts val="1400"/>
              <a:buFont typeface="Arial"/>
              <a:buNone/>
              <a:defRPr sz="5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SzPts val="1400"/>
              <a:buFont typeface="Arial"/>
              <a:buNone/>
              <a:defRPr sz="5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SzPts val="1400"/>
              <a:buFont typeface="Arial"/>
              <a:buNone/>
              <a:defRPr sz="5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SzPts val="1400"/>
              <a:buFont typeface="Arial"/>
              <a:buNone/>
              <a:defRPr sz="5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SzPts val="1400"/>
              <a:buFont typeface="Arial"/>
              <a:buNone/>
              <a:defRPr sz="5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SzPts val="1400"/>
              <a:buFont typeface="Arial"/>
              <a:buNone/>
              <a:defRPr sz="5000" b="0" i="0" u="none" strike="noStrike" cap="none">
                <a:solidFill>
                  <a:schemeClr val="dk2"/>
                </a:solidFill>
                <a:latin typeface="Arial"/>
                <a:ea typeface="Arial"/>
                <a:cs typeface="Arial"/>
                <a:sym typeface="Arial"/>
              </a:defRPr>
            </a:lvl9pPr>
          </a:lstStyle>
          <a:p>
            <a:endParaRPr/>
          </a:p>
        </p:txBody>
      </p:sp>
      <p:sp>
        <p:nvSpPr>
          <p:cNvPr id="33" name="Shape 33"/>
          <p:cNvSpPr txBox="1">
            <a:spLocks noGrp="1"/>
          </p:cNvSpPr>
          <p:nvPr>
            <p:ph type="body" idx="2"/>
          </p:nvPr>
        </p:nvSpPr>
        <p:spPr>
          <a:xfrm>
            <a:off x="7779712" y="2746117"/>
            <a:ext cx="6043200" cy="14013900"/>
          </a:xfrm>
          <a:prstGeom prst="rect">
            <a:avLst/>
          </a:prstGeom>
          <a:noFill/>
          <a:ln>
            <a:noFill/>
          </a:ln>
        </p:spPr>
        <p:txBody>
          <a:bodyPr spcFirstLastPara="1" wrap="square" lIns="91425" tIns="91425" rIns="91425" bIns="91425" anchor="ctr" anchorCtr="0"/>
          <a:lstStyle>
            <a:lvl1pPr marL="457200" marR="0" lvl="0" indent="-228600" algn="l" rtl="0">
              <a:lnSpc>
                <a:spcPct val="115000"/>
              </a:lnSpc>
              <a:spcBef>
                <a:spcPts val="0"/>
              </a:spcBef>
              <a:spcAft>
                <a:spcPts val="0"/>
              </a:spcAft>
              <a:buClr>
                <a:schemeClr val="dk2"/>
              </a:buClr>
              <a:buSzPts val="1400"/>
              <a:buFont typeface="Arial"/>
              <a:buNone/>
              <a:defRPr sz="4300" b="0" i="0" u="none" strike="noStrike" cap="none">
                <a:solidFill>
                  <a:schemeClr val="dk2"/>
                </a:solidFill>
                <a:latin typeface="Arial"/>
                <a:ea typeface="Arial"/>
                <a:cs typeface="Arial"/>
                <a:sym typeface="Arial"/>
              </a:defRPr>
            </a:lvl1pPr>
            <a:lvl2pPr marL="914400" marR="0" lvl="1"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2pPr>
            <a:lvl3pPr marL="1371600" marR="0" lvl="2"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3pPr>
            <a:lvl4pPr marL="1828800" marR="0" lvl="3"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4pPr>
            <a:lvl5pPr marL="2286000" marR="0" lvl="4"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5pPr>
            <a:lvl6pPr marL="2743200" marR="0" lvl="5"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6pPr>
            <a:lvl7pPr marL="3200400" marR="0" lvl="6"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7pPr>
            <a:lvl8pPr marL="3657600" marR="0" lvl="7"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8pPr>
            <a:lvl9pPr marL="4114800" marR="0" lvl="8" indent="-228600" algn="l" rtl="0">
              <a:lnSpc>
                <a:spcPct val="115000"/>
              </a:lnSpc>
              <a:spcBef>
                <a:spcPts val="3800"/>
              </a:spcBef>
              <a:spcAft>
                <a:spcPts val="3800"/>
              </a:spcAft>
              <a:buClr>
                <a:schemeClr val="dk2"/>
              </a:buClr>
              <a:buSzPts val="1400"/>
              <a:buFont typeface="Arial"/>
              <a:buNone/>
              <a:defRPr sz="3300" b="0" i="0" u="none" strike="noStrike" cap="none">
                <a:solidFill>
                  <a:schemeClr val="dk2"/>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13344120" y="17685658"/>
            <a:ext cx="864000" cy="1492800"/>
          </a:xfrm>
          <a:prstGeom prst="rect">
            <a:avLst/>
          </a:prstGeom>
          <a:noFill/>
          <a:ln>
            <a:noFill/>
          </a:ln>
        </p:spPr>
        <p:txBody>
          <a:bodyPr spcFirstLastPara="1" wrap="square" lIns="216700" tIns="216700" rIns="216700" bIns="216700"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490927" y="16044827"/>
            <a:ext cx="9447900" cy="2294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400"/>
              <a:buFont typeface="Arial"/>
              <a:buNone/>
              <a:defRPr sz="4300" b="0" i="0" u="none" strike="noStrike" cap="none">
                <a:solidFill>
                  <a:schemeClr val="dk2"/>
                </a:solidFill>
                <a:latin typeface="Arial"/>
                <a:ea typeface="Arial"/>
                <a:cs typeface="Arial"/>
                <a:sym typeface="Arial"/>
              </a:defRPr>
            </a:lvl1pPr>
            <a:lvl2pPr marL="914400" marR="0" lvl="1" indent="-228600" algn="l" rtl="0">
              <a:lnSpc>
                <a:spcPct val="115000"/>
              </a:lnSpc>
              <a:spcBef>
                <a:spcPts val="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2pPr>
            <a:lvl3pPr marL="1371600" marR="0" lvl="2"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3pPr>
            <a:lvl4pPr marL="1828800" marR="0" lvl="3"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4pPr>
            <a:lvl5pPr marL="2286000" marR="0" lvl="4"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5pPr>
            <a:lvl6pPr marL="2743200" marR="0" lvl="5"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6pPr>
            <a:lvl7pPr marL="3200400" marR="0" lvl="6"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7pPr>
            <a:lvl8pPr marL="3657600" marR="0" lvl="7"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8pPr>
            <a:lvl9pPr marL="4114800" marR="0" lvl="8" indent="-228600" algn="l" rtl="0">
              <a:lnSpc>
                <a:spcPct val="115000"/>
              </a:lnSpc>
              <a:spcBef>
                <a:spcPts val="3800"/>
              </a:spcBef>
              <a:spcAft>
                <a:spcPts val="3800"/>
              </a:spcAft>
              <a:buClr>
                <a:schemeClr val="dk2"/>
              </a:buClr>
              <a:buSzPts val="1400"/>
              <a:buFont typeface="Arial"/>
              <a:buNone/>
              <a:defRPr sz="3300" b="0" i="0" u="none" strike="noStrike" cap="none">
                <a:solidFill>
                  <a:schemeClr val="dk2"/>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13344120" y="17685658"/>
            <a:ext cx="864000" cy="1492800"/>
          </a:xfrm>
          <a:prstGeom prst="rect">
            <a:avLst/>
          </a:prstGeom>
          <a:noFill/>
          <a:ln>
            <a:noFill/>
          </a:ln>
        </p:spPr>
        <p:txBody>
          <a:bodyPr spcFirstLastPara="1" wrap="square" lIns="216700" tIns="216700" rIns="216700" bIns="216700"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90927" y="4195076"/>
            <a:ext cx="13419900" cy="74469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1"/>
              </a:buClr>
              <a:buSzPts val="1400"/>
              <a:buFont typeface="Arial"/>
              <a:buNone/>
              <a:defRPr sz="284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400"/>
              <a:buFont typeface="Arial"/>
              <a:buNone/>
              <a:defRPr sz="28400">
                <a:solidFill>
                  <a:schemeClr val="dk1"/>
                </a:solidFill>
              </a:defRPr>
            </a:lvl2pPr>
            <a:lvl3pPr lvl="2" indent="0" algn="ctr">
              <a:spcBef>
                <a:spcPts val="0"/>
              </a:spcBef>
              <a:spcAft>
                <a:spcPts val="0"/>
              </a:spcAft>
              <a:buClr>
                <a:schemeClr val="dk1"/>
              </a:buClr>
              <a:buSzPts val="1400"/>
              <a:buFont typeface="Arial"/>
              <a:buNone/>
              <a:defRPr sz="28400">
                <a:solidFill>
                  <a:schemeClr val="dk1"/>
                </a:solidFill>
              </a:defRPr>
            </a:lvl3pPr>
            <a:lvl4pPr lvl="3" indent="0" algn="ctr">
              <a:spcBef>
                <a:spcPts val="0"/>
              </a:spcBef>
              <a:spcAft>
                <a:spcPts val="0"/>
              </a:spcAft>
              <a:buClr>
                <a:schemeClr val="dk1"/>
              </a:buClr>
              <a:buSzPts val="1400"/>
              <a:buFont typeface="Arial"/>
              <a:buNone/>
              <a:defRPr sz="28400">
                <a:solidFill>
                  <a:schemeClr val="dk1"/>
                </a:solidFill>
              </a:defRPr>
            </a:lvl4pPr>
            <a:lvl5pPr lvl="4" indent="0" algn="ctr">
              <a:spcBef>
                <a:spcPts val="0"/>
              </a:spcBef>
              <a:spcAft>
                <a:spcPts val="0"/>
              </a:spcAft>
              <a:buClr>
                <a:schemeClr val="dk1"/>
              </a:buClr>
              <a:buSzPts val="1400"/>
              <a:buFont typeface="Arial"/>
              <a:buNone/>
              <a:defRPr sz="28400">
                <a:solidFill>
                  <a:schemeClr val="dk1"/>
                </a:solidFill>
              </a:defRPr>
            </a:lvl5pPr>
            <a:lvl6pPr lvl="5" indent="0" algn="ctr">
              <a:spcBef>
                <a:spcPts val="0"/>
              </a:spcBef>
              <a:spcAft>
                <a:spcPts val="0"/>
              </a:spcAft>
              <a:buClr>
                <a:schemeClr val="dk1"/>
              </a:buClr>
              <a:buSzPts val="1400"/>
              <a:buFont typeface="Arial"/>
              <a:buNone/>
              <a:defRPr sz="28400">
                <a:solidFill>
                  <a:schemeClr val="dk1"/>
                </a:solidFill>
              </a:defRPr>
            </a:lvl6pPr>
            <a:lvl7pPr lvl="6" indent="0" algn="ctr">
              <a:spcBef>
                <a:spcPts val="0"/>
              </a:spcBef>
              <a:spcAft>
                <a:spcPts val="0"/>
              </a:spcAft>
              <a:buClr>
                <a:schemeClr val="dk1"/>
              </a:buClr>
              <a:buSzPts val="1400"/>
              <a:buFont typeface="Arial"/>
              <a:buNone/>
              <a:defRPr sz="28400">
                <a:solidFill>
                  <a:schemeClr val="dk1"/>
                </a:solidFill>
              </a:defRPr>
            </a:lvl7pPr>
            <a:lvl8pPr lvl="7" indent="0" algn="ctr">
              <a:spcBef>
                <a:spcPts val="0"/>
              </a:spcBef>
              <a:spcAft>
                <a:spcPts val="0"/>
              </a:spcAft>
              <a:buClr>
                <a:schemeClr val="dk1"/>
              </a:buClr>
              <a:buSzPts val="1400"/>
              <a:buFont typeface="Arial"/>
              <a:buNone/>
              <a:defRPr sz="28400">
                <a:solidFill>
                  <a:schemeClr val="dk1"/>
                </a:solidFill>
              </a:defRPr>
            </a:lvl8pPr>
            <a:lvl9pPr lvl="8" indent="0" algn="ctr">
              <a:spcBef>
                <a:spcPts val="0"/>
              </a:spcBef>
              <a:spcAft>
                <a:spcPts val="0"/>
              </a:spcAft>
              <a:buClr>
                <a:schemeClr val="dk1"/>
              </a:buClr>
              <a:buSzPts val="1400"/>
              <a:buFont typeface="Arial"/>
              <a:buNone/>
              <a:defRPr sz="28400">
                <a:solidFill>
                  <a:schemeClr val="dk1"/>
                </a:solidFill>
              </a:defRPr>
            </a:lvl9pPr>
          </a:lstStyle>
          <a:p>
            <a:endParaRPr/>
          </a:p>
        </p:txBody>
      </p:sp>
      <p:sp>
        <p:nvSpPr>
          <p:cNvPr id="40" name="Shape 40"/>
          <p:cNvSpPr txBox="1">
            <a:spLocks noGrp="1"/>
          </p:cNvSpPr>
          <p:nvPr>
            <p:ph type="body" idx="1"/>
          </p:nvPr>
        </p:nvSpPr>
        <p:spPr>
          <a:xfrm>
            <a:off x="490927" y="11955089"/>
            <a:ext cx="13419900" cy="4933499"/>
          </a:xfrm>
          <a:prstGeom prst="rect">
            <a:avLst/>
          </a:prstGeom>
          <a:noFill/>
          <a:ln>
            <a:noFill/>
          </a:ln>
        </p:spPr>
        <p:txBody>
          <a:bodyPr spcFirstLastPara="1" wrap="square" lIns="91425" tIns="91425" rIns="91425" bIns="91425" anchor="t" anchorCtr="0"/>
          <a:lstStyle>
            <a:lvl1pPr marL="457200" marR="0" lvl="0" indent="-228600" algn="ctr" rtl="0">
              <a:lnSpc>
                <a:spcPct val="115000"/>
              </a:lnSpc>
              <a:spcBef>
                <a:spcPts val="0"/>
              </a:spcBef>
              <a:spcAft>
                <a:spcPts val="0"/>
              </a:spcAft>
              <a:buClr>
                <a:schemeClr val="dk2"/>
              </a:buClr>
              <a:buSzPts val="1400"/>
              <a:buFont typeface="Arial"/>
              <a:buNone/>
              <a:defRPr sz="4300" b="0" i="0" u="none" strike="noStrike" cap="none">
                <a:solidFill>
                  <a:schemeClr val="dk2"/>
                </a:solidFill>
                <a:latin typeface="Arial"/>
                <a:ea typeface="Arial"/>
                <a:cs typeface="Arial"/>
                <a:sym typeface="Arial"/>
              </a:defRPr>
            </a:lvl1pPr>
            <a:lvl2pPr marL="914400" marR="0" lvl="1" indent="-228600" algn="ctr"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2pPr>
            <a:lvl3pPr marL="1371600" marR="0" lvl="2" indent="-228600" algn="ctr"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3pPr>
            <a:lvl4pPr marL="1828800" marR="0" lvl="3" indent="-228600" algn="ctr"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4pPr>
            <a:lvl5pPr marL="2286000" marR="0" lvl="4" indent="-228600" algn="ctr"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5pPr>
            <a:lvl6pPr marL="2743200" marR="0" lvl="5" indent="-228600" algn="ctr"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6pPr>
            <a:lvl7pPr marL="3200400" marR="0" lvl="6" indent="-228600" algn="ctr"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7pPr>
            <a:lvl8pPr marL="3657600" marR="0" lvl="7" indent="-228600" algn="ctr"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8pPr>
            <a:lvl9pPr marL="4114800" marR="0" lvl="8" indent="-228600" algn="ctr" rtl="0">
              <a:lnSpc>
                <a:spcPct val="115000"/>
              </a:lnSpc>
              <a:spcBef>
                <a:spcPts val="3800"/>
              </a:spcBef>
              <a:spcAft>
                <a:spcPts val="3800"/>
              </a:spcAft>
              <a:buClr>
                <a:schemeClr val="dk2"/>
              </a:buClr>
              <a:buSzPts val="1400"/>
              <a:buFont typeface="Arial"/>
              <a:buNone/>
              <a:defRPr sz="3300" b="0" i="0" u="none" strike="noStrike" cap="none">
                <a:solidFill>
                  <a:schemeClr val="dk2"/>
                </a:solidFill>
                <a:latin typeface="Arial"/>
                <a:ea typeface="Arial"/>
                <a:cs typeface="Arial"/>
                <a:sym typeface="Arial"/>
              </a:defRPr>
            </a:lvl9pPr>
          </a:lstStyle>
          <a:p>
            <a:endParaRPr/>
          </a:p>
        </p:txBody>
      </p:sp>
      <p:sp>
        <p:nvSpPr>
          <p:cNvPr id="41" name="Shape 41"/>
          <p:cNvSpPr txBox="1">
            <a:spLocks noGrp="1"/>
          </p:cNvSpPr>
          <p:nvPr>
            <p:ph type="sldNum" idx="12"/>
          </p:nvPr>
        </p:nvSpPr>
        <p:spPr>
          <a:xfrm>
            <a:off x="13344120" y="17685658"/>
            <a:ext cx="864000" cy="1492800"/>
          </a:xfrm>
          <a:prstGeom prst="rect">
            <a:avLst/>
          </a:prstGeom>
          <a:noFill/>
          <a:ln>
            <a:noFill/>
          </a:ln>
        </p:spPr>
        <p:txBody>
          <a:bodyPr spcFirstLastPara="1" wrap="square" lIns="216700" tIns="216700" rIns="216700" bIns="216700"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927" y="1687796"/>
            <a:ext cx="13419900" cy="21720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6600" b="0"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6600">
                <a:solidFill>
                  <a:schemeClr val="dk1"/>
                </a:solidFill>
              </a:defRPr>
            </a:lvl2pPr>
            <a:lvl3pPr lvl="2" indent="0" rtl="0">
              <a:spcBef>
                <a:spcPts val="0"/>
              </a:spcBef>
              <a:spcAft>
                <a:spcPts val="0"/>
              </a:spcAft>
              <a:buClr>
                <a:schemeClr val="dk1"/>
              </a:buClr>
              <a:buSzPts val="1400"/>
              <a:buFont typeface="Arial"/>
              <a:buNone/>
              <a:defRPr sz="6600">
                <a:solidFill>
                  <a:schemeClr val="dk1"/>
                </a:solidFill>
              </a:defRPr>
            </a:lvl3pPr>
            <a:lvl4pPr lvl="3" indent="0" rtl="0">
              <a:spcBef>
                <a:spcPts val="0"/>
              </a:spcBef>
              <a:spcAft>
                <a:spcPts val="0"/>
              </a:spcAft>
              <a:buClr>
                <a:schemeClr val="dk1"/>
              </a:buClr>
              <a:buSzPts val="1400"/>
              <a:buFont typeface="Arial"/>
              <a:buNone/>
              <a:defRPr sz="6600">
                <a:solidFill>
                  <a:schemeClr val="dk1"/>
                </a:solidFill>
              </a:defRPr>
            </a:lvl4pPr>
            <a:lvl5pPr lvl="4" indent="0" rtl="0">
              <a:spcBef>
                <a:spcPts val="0"/>
              </a:spcBef>
              <a:spcAft>
                <a:spcPts val="0"/>
              </a:spcAft>
              <a:buClr>
                <a:schemeClr val="dk1"/>
              </a:buClr>
              <a:buSzPts val="1400"/>
              <a:buFont typeface="Arial"/>
              <a:buNone/>
              <a:defRPr sz="6600">
                <a:solidFill>
                  <a:schemeClr val="dk1"/>
                </a:solidFill>
              </a:defRPr>
            </a:lvl5pPr>
            <a:lvl6pPr lvl="5" indent="0" rtl="0">
              <a:spcBef>
                <a:spcPts val="0"/>
              </a:spcBef>
              <a:spcAft>
                <a:spcPts val="0"/>
              </a:spcAft>
              <a:buClr>
                <a:schemeClr val="dk1"/>
              </a:buClr>
              <a:buSzPts val="1400"/>
              <a:buFont typeface="Arial"/>
              <a:buNone/>
              <a:defRPr sz="6600">
                <a:solidFill>
                  <a:schemeClr val="dk1"/>
                </a:solidFill>
              </a:defRPr>
            </a:lvl6pPr>
            <a:lvl7pPr lvl="6" indent="0" rtl="0">
              <a:spcBef>
                <a:spcPts val="0"/>
              </a:spcBef>
              <a:spcAft>
                <a:spcPts val="0"/>
              </a:spcAft>
              <a:buClr>
                <a:schemeClr val="dk1"/>
              </a:buClr>
              <a:buSzPts val="1400"/>
              <a:buFont typeface="Arial"/>
              <a:buNone/>
              <a:defRPr sz="6600">
                <a:solidFill>
                  <a:schemeClr val="dk1"/>
                </a:solidFill>
              </a:defRPr>
            </a:lvl7pPr>
            <a:lvl8pPr lvl="7" indent="0" rtl="0">
              <a:spcBef>
                <a:spcPts val="0"/>
              </a:spcBef>
              <a:spcAft>
                <a:spcPts val="0"/>
              </a:spcAft>
              <a:buClr>
                <a:schemeClr val="dk1"/>
              </a:buClr>
              <a:buSzPts val="1400"/>
              <a:buFont typeface="Arial"/>
              <a:buNone/>
              <a:defRPr sz="6600">
                <a:solidFill>
                  <a:schemeClr val="dk1"/>
                </a:solidFill>
              </a:defRPr>
            </a:lvl8pPr>
            <a:lvl9pPr lvl="8" indent="0" rtl="0">
              <a:spcBef>
                <a:spcPts val="0"/>
              </a:spcBef>
              <a:spcAft>
                <a:spcPts val="0"/>
              </a:spcAft>
              <a:buClr>
                <a:schemeClr val="dk1"/>
              </a:buClr>
              <a:buSzPts val="1400"/>
              <a:buFont typeface="Arial"/>
              <a:buNone/>
              <a:defRPr sz="6600">
                <a:solidFill>
                  <a:schemeClr val="dk1"/>
                </a:solidFill>
              </a:defRPr>
            </a:lvl9pPr>
          </a:lstStyle>
          <a:p>
            <a:endParaRPr/>
          </a:p>
        </p:txBody>
      </p:sp>
      <p:sp>
        <p:nvSpPr>
          <p:cNvPr id="44" name="Shape 44"/>
          <p:cNvSpPr txBox="1">
            <a:spLocks noGrp="1"/>
          </p:cNvSpPr>
          <p:nvPr>
            <p:ph type="sldNum" idx="12"/>
          </p:nvPr>
        </p:nvSpPr>
        <p:spPr>
          <a:xfrm>
            <a:off x="13344120" y="17685658"/>
            <a:ext cx="864000" cy="1492800"/>
          </a:xfrm>
          <a:prstGeom prst="rect">
            <a:avLst/>
          </a:prstGeom>
          <a:noFill/>
          <a:ln>
            <a:noFill/>
          </a:ln>
        </p:spPr>
        <p:txBody>
          <a:bodyPr spcFirstLastPara="1" wrap="square" lIns="216700" tIns="216700" rIns="216700" bIns="216700"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90927" y="1687796"/>
            <a:ext cx="13419900" cy="21720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66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1400"/>
              <a:buFont typeface="Arial"/>
              <a:buNone/>
              <a:defRPr sz="6600">
                <a:solidFill>
                  <a:schemeClr val="dk1"/>
                </a:solidFill>
              </a:defRPr>
            </a:lvl2pPr>
            <a:lvl3pPr lvl="2" indent="0">
              <a:spcBef>
                <a:spcPts val="0"/>
              </a:spcBef>
              <a:spcAft>
                <a:spcPts val="0"/>
              </a:spcAft>
              <a:buClr>
                <a:schemeClr val="dk1"/>
              </a:buClr>
              <a:buSzPts val="1400"/>
              <a:buFont typeface="Arial"/>
              <a:buNone/>
              <a:defRPr sz="6600">
                <a:solidFill>
                  <a:schemeClr val="dk1"/>
                </a:solidFill>
              </a:defRPr>
            </a:lvl3pPr>
            <a:lvl4pPr lvl="3" indent="0">
              <a:spcBef>
                <a:spcPts val="0"/>
              </a:spcBef>
              <a:spcAft>
                <a:spcPts val="0"/>
              </a:spcAft>
              <a:buClr>
                <a:schemeClr val="dk1"/>
              </a:buClr>
              <a:buSzPts val="1400"/>
              <a:buFont typeface="Arial"/>
              <a:buNone/>
              <a:defRPr sz="6600">
                <a:solidFill>
                  <a:schemeClr val="dk1"/>
                </a:solidFill>
              </a:defRPr>
            </a:lvl4pPr>
            <a:lvl5pPr lvl="4" indent="0">
              <a:spcBef>
                <a:spcPts val="0"/>
              </a:spcBef>
              <a:spcAft>
                <a:spcPts val="0"/>
              </a:spcAft>
              <a:buClr>
                <a:schemeClr val="dk1"/>
              </a:buClr>
              <a:buSzPts val="1400"/>
              <a:buFont typeface="Arial"/>
              <a:buNone/>
              <a:defRPr sz="6600">
                <a:solidFill>
                  <a:schemeClr val="dk1"/>
                </a:solidFill>
              </a:defRPr>
            </a:lvl5pPr>
            <a:lvl6pPr lvl="5" indent="0">
              <a:spcBef>
                <a:spcPts val="0"/>
              </a:spcBef>
              <a:spcAft>
                <a:spcPts val="0"/>
              </a:spcAft>
              <a:buClr>
                <a:schemeClr val="dk1"/>
              </a:buClr>
              <a:buSzPts val="1400"/>
              <a:buFont typeface="Arial"/>
              <a:buNone/>
              <a:defRPr sz="6600">
                <a:solidFill>
                  <a:schemeClr val="dk1"/>
                </a:solidFill>
              </a:defRPr>
            </a:lvl6pPr>
            <a:lvl7pPr lvl="6" indent="0">
              <a:spcBef>
                <a:spcPts val="0"/>
              </a:spcBef>
              <a:spcAft>
                <a:spcPts val="0"/>
              </a:spcAft>
              <a:buClr>
                <a:schemeClr val="dk1"/>
              </a:buClr>
              <a:buSzPts val="1400"/>
              <a:buFont typeface="Arial"/>
              <a:buNone/>
              <a:defRPr sz="6600">
                <a:solidFill>
                  <a:schemeClr val="dk1"/>
                </a:solidFill>
              </a:defRPr>
            </a:lvl7pPr>
            <a:lvl8pPr lvl="7" indent="0">
              <a:spcBef>
                <a:spcPts val="0"/>
              </a:spcBef>
              <a:spcAft>
                <a:spcPts val="0"/>
              </a:spcAft>
              <a:buClr>
                <a:schemeClr val="dk1"/>
              </a:buClr>
              <a:buSzPts val="1400"/>
              <a:buFont typeface="Arial"/>
              <a:buNone/>
              <a:defRPr sz="6600">
                <a:solidFill>
                  <a:schemeClr val="dk1"/>
                </a:solidFill>
              </a:defRPr>
            </a:lvl8pPr>
            <a:lvl9pPr lvl="8" indent="0">
              <a:spcBef>
                <a:spcPts val="0"/>
              </a:spcBef>
              <a:spcAft>
                <a:spcPts val="0"/>
              </a:spcAft>
              <a:buClr>
                <a:schemeClr val="dk1"/>
              </a:buClr>
              <a:buSzPts val="1400"/>
              <a:buFont typeface="Arial"/>
              <a:buNone/>
              <a:defRPr sz="6600">
                <a:solidFill>
                  <a:schemeClr val="dk1"/>
                </a:solidFill>
              </a:defRPr>
            </a:lvl9pPr>
          </a:lstStyle>
          <a:p>
            <a:endParaRPr/>
          </a:p>
        </p:txBody>
      </p:sp>
      <p:sp>
        <p:nvSpPr>
          <p:cNvPr id="7" name="Shape 7"/>
          <p:cNvSpPr txBox="1">
            <a:spLocks noGrp="1"/>
          </p:cNvSpPr>
          <p:nvPr>
            <p:ph type="body" idx="1"/>
          </p:nvPr>
        </p:nvSpPr>
        <p:spPr>
          <a:xfrm>
            <a:off x="490927" y="4370862"/>
            <a:ext cx="13419900" cy="129573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chemeClr val="dk2"/>
              </a:buClr>
              <a:buSzPts val="1400"/>
              <a:buFont typeface="Arial"/>
              <a:buNone/>
              <a:defRPr sz="4300" b="0" i="0" u="none" strike="noStrike" cap="none">
                <a:solidFill>
                  <a:schemeClr val="dk2"/>
                </a:solidFill>
                <a:latin typeface="Arial"/>
                <a:ea typeface="Arial"/>
                <a:cs typeface="Arial"/>
                <a:sym typeface="Arial"/>
              </a:defRPr>
            </a:lvl1pPr>
            <a:lvl2pPr marL="914400" marR="0" lvl="1"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2pPr>
            <a:lvl3pPr marL="1371600" marR="0" lvl="2"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3pPr>
            <a:lvl4pPr marL="1828800" marR="0" lvl="3"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4pPr>
            <a:lvl5pPr marL="2286000" marR="0" lvl="4"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5pPr>
            <a:lvl6pPr marL="2743200" marR="0" lvl="5"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6pPr>
            <a:lvl7pPr marL="3200400" marR="0" lvl="6"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7pPr>
            <a:lvl8pPr marL="3657600" marR="0" lvl="7"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8pPr>
            <a:lvl9pPr marL="4114800" marR="0" lvl="8" indent="-228600" algn="l" rtl="0">
              <a:lnSpc>
                <a:spcPct val="115000"/>
              </a:lnSpc>
              <a:spcBef>
                <a:spcPts val="3800"/>
              </a:spcBef>
              <a:spcAft>
                <a:spcPts val="3800"/>
              </a:spcAft>
              <a:buClr>
                <a:schemeClr val="dk2"/>
              </a:buClr>
              <a:buSzPts val="1400"/>
              <a:buFont typeface="Arial"/>
              <a:buNone/>
              <a:defRPr sz="33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13344120" y="17685658"/>
            <a:ext cx="864000" cy="1492800"/>
          </a:xfrm>
          <a:prstGeom prst="rect">
            <a:avLst/>
          </a:prstGeom>
          <a:noFill/>
          <a:ln>
            <a:noFill/>
          </a:ln>
        </p:spPr>
        <p:txBody>
          <a:bodyPr spcFirstLastPara="1" wrap="square" lIns="216700" tIns="216700" rIns="216700" bIns="216700" anchor="ctr" anchorCtr="0">
            <a:noAutofit/>
          </a:bodyPr>
          <a:lstStyle>
            <a:lvl1pPr marL="0" marR="0" lvl="0" indent="0" algn="r" rtl="0">
              <a:lnSpc>
                <a:spcPct val="100000"/>
              </a:lnSpc>
              <a:spcBef>
                <a:spcPts val="0"/>
              </a:spcBef>
              <a:spcAft>
                <a:spcPts val="0"/>
              </a:spcAft>
              <a:buClr>
                <a:schemeClr val="dk2"/>
              </a:buClr>
              <a:buFont typeface="Arial"/>
              <a:buNone/>
              <a:defRPr sz="24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Font typeface="Arial"/>
              <a:buNone/>
              <a:defRPr sz="24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Font typeface="Arial"/>
              <a:buNone/>
              <a:defRPr sz="24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Font typeface="Arial"/>
              <a:buNone/>
              <a:defRPr sz="24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Font typeface="Arial"/>
              <a:buNone/>
              <a:defRPr sz="24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Font typeface="Arial"/>
              <a:buNone/>
              <a:defRPr sz="24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Font typeface="Arial"/>
              <a:buNone/>
              <a:defRPr sz="24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Font typeface="Arial"/>
              <a:buNone/>
              <a:defRPr sz="24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Font typeface="Arial"/>
              <a:buNone/>
              <a:defRPr sz="24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Immunology436@gmail.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youtu.be/WJUcZPqgEXU"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hyperlink" Target="https://youtu.be/CRr3YorFuxg"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slideLayout" Target="../slideLayouts/slideLayout11.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en.wikipedia.org/wiki/Antibody" TargetMode="External"/><Relationship Id="rId7" Type="http://schemas.openxmlformats.org/officeDocument/2006/relationships/hyperlink" Target="https://youtu.be/dentYzIF7Y4"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hyperlink" Target="https://en.wikipedia.org/wiki/Serum_(blood)" TargetMode="External"/><Relationship Id="rId4" Type="http://schemas.openxmlformats.org/officeDocument/2006/relationships/hyperlink" Target="https://en.wikipedia.org/wiki/Serology" TargetMode="External"/><Relationship Id="rId9" Type="http://schemas.openxmlformats.org/officeDocument/2006/relationships/hyperlink" Target="https://youtu.be/8gnpnUFNloo"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youtu.be/GR9d9wrOl5E" TargetMode="External"/><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youtu.be/3CjCAeGhtHA" TargetMode="Externa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ctrTitle"/>
          </p:nvPr>
        </p:nvSpPr>
        <p:spPr>
          <a:xfrm>
            <a:off x="1157100" y="3953171"/>
            <a:ext cx="12087600" cy="2581500"/>
          </a:xfrm>
          <a:prstGeom prst="rect">
            <a:avLst/>
          </a:prstGeom>
          <a:noFill/>
          <a:ln>
            <a:noFill/>
          </a:ln>
        </p:spPr>
        <p:txBody>
          <a:bodyPr spcFirstLastPara="1" wrap="square" lIns="216700" tIns="216700" rIns="216700" bIns="216700" anchor="b" anchorCtr="0">
            <a:noAutofit/>
          </a:bodyPr>
          <a:lstStyle/>
          <a:p>
            <a:pPr marL="0" marR="0" lvl="0" indent="0" algn="ctr" rtl="0">
              <a:lnSpc>
                <a:spcPct val="175000"/>
              </a:lnSpc>
              <a:spcBef>
                <a:spcPts val="0"/>
              </a:spcBef>
              <a:spcAft>
                <a:spcPts val="0"/>
              </a:spcAft>
              <a:buClr>
                <a:schemeClr val="dk1"/>
              </a:buClr>
              <a:buFont typeface="Lora"/>
              <a:buNone/>
            </a:pPr>
            <a:r>
              <a:rPr lang="en-US" sz="2400" b="1">
                <a:solidFill>
                  <a:srgbClr val="073763"/>
                </a:solidFill>
                <a:latin typeface="Lora"/>
                <a:ea typeface="Lora"/>
                <a:cs typeface="Lora"/>
                <a:sym typeface="Lora"/>
              </a:rPr>
              <a:t>Reproduction </a:t>
            </a:r>
            <a:r>
              <a:rPr lang="en-US" sz="2400" b="1" i="0" u="none" strike="noStrike" cap="none">
                <a:solidFill>
                  <a:srgbClr val="073763"/>
                </a:solidFill>
                <a:latin typeface="Lora"/>
                <a:ea typeface="Lora"/>
                <a:cs typeface="Lora"/>
                <a:sym typeface="Lora"/>
              </a:rPr>
              <a:t>Block</a:t>
            </a:r>
            <a:endParaRPr sz="2400" b="1" i="0" u="none" strike="noStrike" cap="none">
              <a:solidFill>
                <a:srgbClr val="073763"/>
              </a:solidFill>
              <a:latin typeface="Lora"/>
              <a:ea typeface="Lora"/>
              <a:cs typeface="Lora"/>
              <a:sym typeface="Lora"/>
            </a:endParaRPr>
          </a:p>
          <a:p>
            <a:pPr marL="0" marR="0" lvl="0" indent="0" algn="ctr" rtl="0">
              <a:lnSpc>
                <a:spcPct val="175000"/>
              </a:lnSpc>
              <a:spcBef>
                <a:spcPts val="0"/>
              </a:spcBef>
              <a:spcAft>
                <a:spcPts val="0"/>
              </a:spcAft>
              <a:buClr>
                <a:schemeClr val="dk1"/>
              </a:buClr>
              <a:buFont typeface="Lora"/>
              <a:buNone/>
            </a:pPr>
            <a:r>
              <a:rPr lang="en-US" sz="2400" b="1" i="0" u="none" strike="noStrike" cap="none">
                <a:solidFill>
                  <a:srgbClr val="073763"/>
                </a:solidFill>
                <a:latin typeface="Lora"/>
                <a:ea typeface="Lora"/>
                <a:cs typeface="Lora"/>
                <a:sym typeface="Lora"/>
              </a:rPr>
              <a:t>Lecture </a:t>
            </a:r>
            <a:r>
              <a:rPr lang="en-US" sz="2400" b="1">
                <a:solidFill>
                  <a:srgbClr val="073763"/>
                </a:solidFill>
                <a:latin typeface="Lora"/>
                <a:ea typeface="Lora"/>
                <a:cs typeface="Lora"/>
                <a:sym typeface="Lora"/>
              </a:rPr>
              <a:t>One</a:t>
            </a:r>
            <a:endParaRPr sz="2400" b="1" i="0" u="none" strike="noStrike" cap="none">
              <a:solidFill>
                <a:srgbClr val="073763"/>
              </a:solidFill>
              <a:latin typeface="Lora"/>
              <a:ea typeface="Lora"/>
              <a:cs typeface="Lora"/>
              <a:sym typeface="Lora"/>
            </a:endParaRPr>
          </a:p>
          <a:p>
            <a:pPr marL="0" marR="0" lvl="0" indent="0" algn="ctr" rtl="0">
              <a:lnSpc>
                <a:spcPct val="175000"/>
              </a:lnSpc>
              <a:spcBef>
                <a:spcPts val="0"/>
              </a:spcBef>
              <a:spcAft>
                <a:spcPts val="0"/>
              </a:spcAft>
              <a:buClr>
                <a:schemeClr val="dk1"/>
              </a:buClr>
              <a:buFont typeface="Lora"/>
              <a:buNone/>
            </a:pPr>
            <a:r>
              <a:rPr lang="en-US" sz="2400" b="1">
                <a:solidFill>
                  <a:srgbClr val="073763"/>
                </a:solidFill>
                <a:latin typeface="Lora"/>
                <a:ea typeface="Lora"/>
                <a:cs typeface="Lora"/>
                <a:sym typeface="Lora"/>
              </a:rPr>
              <a:t>AIDS</a:t>
            </a:r>
            <a:endParaRPr sz="1800" b="0" i="0" u="none" strike="noStrike" cap="none">
              <a:solidFill>
                <a:srgbClr val="666666"/>
              </a:solidFill>
              <a:latin typeface="Lora"/>
              <a:ea typeface="Lora"/>
              <a:cs typeface="Lora"/>
              <a:sym typeface="Lora"/>
            </a:endParaRPr>
          </a:p>
        </p:txBody>
      </p:sp>
      <p:pic>
        <p:nvPicPr>
          <p:cNvPr id="52" name="Shape 52"/>
          <p:cNvPicPr preferRelativeResize="0"/>
          <p:nvPr/>
        </p:nvPicPr>
        <p:blipFill rotWithShape="1">
          <a:blip r:embed="rId3">
            <a:alphaModFix/>
          </a:blip>
          <a:srcRect/>
          <a:stretch/>
        </p:blipFill>
        <p:spPr>
          <a:xfrm>
            <a:off x="2653325" y="8003975"/>
            <a:ext cx="9095150" cy="2864649"/>
          </a:xfrm>
          <a:prstGeom prst="rect">
            <a:avLst/>
          </a:prstGeom>
          <a:noFill/>
          <a:ln>
            <a:noFill/>
          </a:ln>
        </p:spPr>
      </p:pic>
      <p:pic>
        <p:nvPicPr>
          <p:cNvPr id="53" name="Shape 53"/>
          <p:cNvPicPr preferRelativeResize="0"/>
          <p:nvPr/>
        </p:nvPicPr>
        <p:blipFill rotWithShape="1">
          <a:blip r:embed="rId4">
            <a:alphaModFix/>
          </a:blip>
          <a:srcRect/>
          <a:stretch/>
        </p:blipFill>
        <p:spPr>
          <a:xfrm>
            <a:off x="231670" y="-200288"/>
            <a:ext cx="3585259" cy="3585273"/>
          </a:xfrm>
          <a:prstGeom prst="rect">
            <a:avLst/>
          </a:prstGeom>
          <a:noFill/>
          <a:ln>
            <a:noFill/>
          </a:ln>
        </p:spPr>
      </p:pic>
      <p:sp>
        <p:nvSpPr>
          <p:cNvPr id="54" name="Shape 54"/>
          <p:cNvSpPr txBox="1"/>
          <p:nvPr/>
        </p:nvSpPr>
        <p:spPr>
          <a:xfrm>
            <a:off x="1957516" y="12419850"/>
            <a:ext cx="3585300" cy="84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73763"/>
              </a:buClr>
              <a:buFont typeface="Arial"/>
              <a:buNone/>
            </a:pPr>
            <a:r>
              <a:rPr lang="en-US" sz="2400" b="1" i="0" u="none" strike="noStrike" cap="none">
                <a:solidFill>
                  <a:srgbClr val="073763"/>
                </a:solidFill>
                <a:latin typeface="Arial"/>
                <a:ea typeface="Arial"/>
                <a:cs typeface="Arial"/>
                <a:sym typeface="Arial"/>
              </a:rPr>
              <a:t>Objectives:</a:t>
            </a:r>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p:txBody>
      </p:sp>
      <p:sp>
        <p:nvSpPr>
          <p:cNvPr id="55" name="Shape 55"/>
          <p:cNvSpPr txBox="1"/>
          <p:nvPr/>
        </p:nvSpPr>
        <p:spPr>
          <a:xfrm>
            <a:off x="2070325" y="16056625"/>
            <a:ext cx="9095100" cy="151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6" name="Shape 56"/>
          <p:cNvSpPr txBox="1"/>
          <p:nvPr/>
        </p:nvSpPr>
        <p:spPr>
          <a:xfrm>
            <a:off x="2471677" y="17574025"/>
            <a:ext cx="3585300" cy="15465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FF0000"/>
              </a:buClr>
              <a:buSzPts val="1800"/>
              <a:buFont typeface="Arial"/>
              <a:buChar char="●"/>
            </a:pPr>
            <a:r>
              <a:rPr lang="en-US" sz="1800" b="1" i="0" u="none" strike="noStrike" cap="none">
                <a:solidFill>
                  <a:srgbClr val="FF0000"/>
                </a:solidFill>
                <a:latin typeface="Arial"/>
                <a:ea typeface="Arial"/>
                <a:cs typeface="Arial"/>
                <a:sym typeface="Arial"/>
              </a:rPr>
              <a:t>Important.</a:t>
            </a:r>
            <a:endParaRPr/>
          </a:p>
          <a:p>
            <a:pPr marL="457200" marR="0" lvl="0" indent="-342900" algn="l" rtl="0">
              <a:lnSpc>
                <a:spcPct val="100000"/>
              </a:lnSpc>
              <a:spcBef>
                <a:spcPts val="0"/>
              </a:spcBef>
              <a:spcAft>
                <a:spcPts val="0"/>
              </a:spcAft>
              <a:buClr>
                <a:srgbClr val="999999"/>
              </a:buClr>
              <a:buSzPts val="1800"/>
              <a:buFont typeface="Arial"/>
              <a:buChar char="●"/>
            </a:pPr>
            <a:r>
              <a:rPr lang="en-US" sz="1800" b="1" i="0" u="none" strike="noStrike" cap="none">
                <a:solidFill>
                  <a:srgbClr val="999999"/>
                </a:solidFill>
                <a:latin typeface="Arial"/>
                <a:ea typeface="Arial"/>
                <a:cs typeface="Arial"/>
                <a:sym typeface="Arial"/>
              </a:rPr>
              <a:t>Extra notes.</a:t>
            </a:r>
            <a:endParaRPr/>
          </a:p>
          <a:p>
            <a:pPr marL="457200" marR="0" lvl="0" indent="-342900" algn="l" rtl="0">
              <a:lnSpc>
                <a:spcPct val="100000"/>
              </a:lnSpc>
              <a:spcBef>
                <a:spcPts val="0"/>
              </a:spcBef>
              <a:spcAft>
                <a:spcPts val="0"/>
              </a:spcAft>
              <a:buClr>
                <a:srgbClr val="6AA84F"/>
              </a:buClr>
              <a:buSzPts val="1800"/>
              <a:buFont typeface="Arial"/>
              <a:buChar char="●"/>
            </a:pPr>
            <a:r>
              <a:rPr lang="en-US" sz="1800" b="1">
                <a:solidFill>
                  <a:srgbClr val="6AA84F"/>
                </a:solidFill>
              </a:rPr>
              <a:t>Doctors’ notes</a:t>
            </a:r>
            <a:endParaRPr>
              <a:solidFill>
                <a:srgbClr val="6AA84F"/>
              </a:solidFill>
            </a:endParaRPr>
          </a:p>
        </p:txBody>
      </p:sp>
      <p:cxnSp>
        <p:nvCxnSpPr>
          <p:cNvPr id="57" name="Shape 57"/>
          <p:cNvCxnSpPr/>
          <p:nvPr/>
        </p:nvCxnSpPr>
        <p:spPr>
          <a:xfrm>
            <a:off x="2070350" y="12295525"/>
            <a:ext cx="5290800" cy="0"/>
          </a:xfrm>
          <a:prstGeom prst="straightConnector1">
            <a:avLst/>
          </a:prstGeom>
          <a:noFill/>
          <a:ln w="9525" cap="flat" cmpd="sng">
            <a:solidFill>
              <a:srgbClr val="999999"/>
            </a:solidFill>
            <a:prstDash val="solid"/>
            <a:round/>
            <a:headEnd type="none" w="sm" len="sm"/>
            <a:tailEnd type="none" w="sm" len="sm"/>
          </a:ln>
        </p:spPr>
      </p:cxnSp>
      <p:cxnSp>
        <p:nvCxnSpPr>
          <p:cNvPr id="58" name="Shape 58"/>
          <p:cNvCxnSpPr/>
          <p:nvPr/>
        </p:nvCxnSpPr>
        <p:spPr>
          <a:xfrm rot="10800000" flipH="1">
            <a:off x="2653325" y="6327575"/>
            <a:ext cx="8790300" cy="22200"/>
          </a:xfrm>
          <a:prstGeom prst="straightConnector1">
            <a:avLst/>
          </a:prstGeom>
          <a:noFill/>
          <a:ln w="9525" cap="flat" cmpd="sng">
            <a:solidFill>
              <a:srgbClr val="999999"/>
            </a:solidFill>
            <a:prstDash val="solid"/>
            <a:round/>
            <a:headEnd type="none" w="sm" len="sm"/>
            <a:tailEnd type="none" w="sm" len="sm"/>
          </a:ln>
        </p:spPr>
      </p:cxnSp>
      <p:sp>
        <p:nvSpPr>
          <p:cNvPr id="59" name="Shape 59"/>
          <p:cNvSpPr txBox="1"/>
          <p:nvPr/>
        </p:nvSpPr>
        <p:spPr>
          <a:xfrm>
            <a:off x="2247150" y="12988000"/>
            <a:ext cx="11167500" cy="4258200"/>
          </a:xfrm>
          <a:prstGeom prst="rect">
            <a:avLst/>
          </a:prstGeom>
          <a:noFill/>
          <a:ln>
            <a:noFill/>
          </a:ln>
        </p:spPr>
        <p:txBody>
          <a:bodyPr spcFirstLastPara="1" wrap="square" lIns="216700" tIns="216700" rIns="216700" bIns="216700" anchor="t" anchorCtr="0">
            <a:noAutofit/>
          </a:bodyPr>
          <a:lstStyle/>
          <a:p>
            <a:pPr marL="457200" marR="0" lvl="0" indent="-387350" algn="l" rtl="0">
              <a:lnSpc>
                <a:spcPct val="100000"/>
              </a:lnSpc>
              <a:spcBef>
                <a:spcPts val="0"/>
              </a:spcBef>
              <a:spcAft>
                <a:spcPts val="0"/>
              </a:spcAft>
              <a:buClr>
                <a:srgbClr val="002060"/>
              </a:buClr>
              <a:buSzPts val="2500"/>
              <a:buChar char="●"/>
            </a:pPr>
            <a:r>
              <a:rPr lang="en-US" sz="2500">
                <a:solidFill>
                  <a:srgbClr val="002060"/>
                </a:solidFill>
              </a:rPr>
              <a:t>To know the modes of transmission of HIV </a:t>
            </a:r>
            <a:endParaRPr sz="2500">
              <a:solidFill>
                <a:srgbClr val="002060"/>
              </a:solidFill>
            </a:endParaRPr>
          </a:p>
          <a:p>
            <a:pPr marL="457200" marR="0" lvl="0" indent="-387350" algn="l" rtl="0">
              <a:lnSpc>
                <a:spcPct val="100000"/>
              </a:lnSpc>
              <a:spcBef>
                <a:spcPts val="0"/>
              </a:spcBef>
              <a:spcAft>
                <a:spcPts val="0"/>
              </a:spcAft>
              <a:buClr>
                <a:srgbClr val="002060"/>
              </a:buClr>
              <a:buSzPts val="2500"/>
              <a:buChar char="●"/>
            </a:pPr>
            <a:r>
              <a:rPr lang="en-US" sz="2500">
                <a:solidFill>
                  <a:srgbClr val="002060"/>
                </a:solidFill>
              </a:rPr>
              <a:t>To understand HIV interactions with CD4 positive helper lymphocytes </a:t>
            </a:r>
            <a:endParaRPr sz="2500">
              <a:solidFill>
                <a:srgbClr val="002060"/>
              </a:solidFill>
            </a:endParaRPr>
          </a:p>
          <a:p>
            <a:pPr marL="457200" marR="0" lvl="0" indent="-387350" algn="l" rtl="0">
              <a:lnSpc>
                <a:spcPct val="100000"/>
              </a:lnSpc>
              <a:spcBef>
                <a:spcPts val="0"/>
              </a:spcBef>
              <a:spcAft>
                <a:spcPts val="0"/>
              </a:spcAft>
              <a:buClr>
                <a:srgbClr val="002060"/>
              </a:buClr>
              <a:buSzPts val="2500"/>
              <a:buChar char="●"/>
            </a:pPr>
            <a:r>
              <a:rPr lang="en-US" sz="2500">
                <a:solidFill>
                  <a:srgbClr val="002060"/>
                </a:solidFill>
              </a:rPr>
              <a:t>To understand the mechanisms involved in immunodeficiency associated with HIV </a:t>
            </a:r>
            <a:endParaRPr sz="2500">
              <a:solidFill>
                <a:srgbClr val="002060"/>
              </a:solidFill>
            </a:endParaRPr>
          </a:p>
          <a:p>
            <a:pPr marL="457200" marR="0" lvl="0" indent="-387350" algn="l" rtl="0">
              <a:lnSpc>
                <a:spcPct val="100000"/>
              </a:lnSpc>
              <a:spcBef>
                <a:spcPts val="0"/>
              </a:spcBef>
              <a:spcAft>
                <a:spcPts val="0"/>
              </a:spcAft>
              <a:buClr>
                <a:srgbClr val="002060"/>
              </a:buClr>
              <a:buSzPts val="2500"/>
              <a:buChar char="●"/>
            </a:pPr>
            <a:r>
              <a:rPr lang="en-US" sz="2500">
                <a:solidFill>
                  <a:srgbClr val="002060"/>
                </a:solidFill>
              </a:rPr>
              <a:t>To know the course of immunological events from the time of infection with HIV until the development of AIDS </a:t>
            </a:r>
            <a:endParaRPr sz="2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90952" y="888763"/>
            <a:ext cx="13419900" cy="2172000"/>
          </a:xfrm>
          <a:prstGeom prst="rect">
            <a:avLst/>
          </a:prstGeom>
          <a:noFill/>
          <a:ln>
            <a:noFill/>
          </a:ln>
        </p:spPr>
        <p:txBody>
          <a:bodyPr spcFirstLastPara="1" wrap="square" lIns="216700" tIns="216700" rIns="216700" bIns="216700" anchor="t" anchorCtr="0">
            <a:noAutofit/>
          </a:bodyPr>
          <a:lstStyle/>
          <a:p>
            <a:pPr algn="ctr">
              <a:buClr>
                <a:srgbClr val="000000"/>
              </a:buClr>
            </a:pPr>
            <a:r>
              <a:rPr lang="en-US" sz="3200" b="1" dirty="0">
                <a:solidFill>
                  <a:schemeClr val="accent5"/>
                </a:solidFill>
                <a:latin typeface="Lora"/>
                <a:ea typeface="Lora"/>
                <a:cs typeface="Lora"/>
                <a:sym typeface="Lora"/>
              </a:rPr>
              <a:t>Take home message</a:t>
            </a:r>
            <a:endParaRPr sz="3200" b="1" dirty="0">
              <a:solidFill>
                <a:schemeClr val="accent5"/>
              </a:solidFill>
              <a:latin typeface="Lora"/>
              <a:ea typeface="Lora"/>
              <a:cs typeface="Lora"/>
              <a:sym typeface="Lora"/>
            </a:endParaRPr>
          </a:p>
        </p:txBody>
      </p:sp>
      <p:sp>
        <p:nvSpPr>
          <p:cNvPr id="175" name="Shape 175"/>
          <p:cNvSpPr txBox="1">
            <a:spLocks noGrp="1"/>
          </p:cNvSpPr>
          <p:nvPr>
            <p:ph type="body" idx="1"/>
          </p:nvPr>
        </p:nvSpPr>
        <p:spPr>
          <a:xfrm>
            <a:off x="942761" y="1863656"/>
            <a:ext cx="12516300" cy="2940600"/>
          </a:xfrm>
          <a:prstGeom prst="rect">
            <a:avLst/>
          </a:prstGeom>
          <a:noFill/>
          <a:ln>
            <a:noFill/>
          </a:ln>
        </p:spPr>
        <p:txBody>
          <a:bodyPr spcFirstLastPara="1" wrap="square" lIns="216700" tIns="216700" rIns="216700" bIns="216700" anchor="t" anchorCtr="0">
            <a:noAutofit/>
          </a:bodyPr>
          <a:lstStyle/>
          <a:p>
            <a:pPr marL="571500" lvl="0" indent="-425450" rtl="0">
              <a:spcBef>
                <a:spcPts val="0"/>
              </a:spcBef>
              <a:spcAft>
                <a:spcPts val="0"/>
              </a:spcAft>
              <a:buClr>
                <a:schemeClr val="dk2"/>
              </a:buClr>
              <a:buSzPts val="2000"/>
              <a:buFont typeface="Lora"/>
              <a:buChar char="•"/>
            </a:pPr>
            <a:r>
              <a:rPr lang="en-US" sz="2000">
                <a:solidFill>
                  <a:srgbClr val="000000"/>
                </a:solidFill>
              </a:rPr>
              <a:t>Infection with HIV usually occurs by sexual transmission, blood transfusion, mother to infant or accidental exposure</a:t>
            </a:r>
            <a:endParaRPr sz="2000">
              <a:solidFill>
                <a:srgbClr val="000000"/>
              </a:solidFill>
            </a:endParaRPr>
          </a:p>
          <a:p>
            <a:pPr marL="571500" lvl="0" indent="-425450" rtl="0">
              <a:spcBef>
                <a:spcPts val="0"/>
              </a:spcBef>
              <a:spcAft>
                <a:spcPts val="0"/>
              </a:spcAft>
              <a:buClr>
                <a:srgbClr val="000000"/>
              </a:buClr>
              <a:buSzPts val="2000"/>
              <a:buFont typeface="Arial"/>
              <a:buChar char="•"/>
            </a:pPr>
            <a:r>
              <a:rPr lang="en-US" sz="2000" dirty="0">
                <a:solidFill>
                  <a:srgbClr val="000000"/>
                </a:solidFill>
              </a:rPr>
              <a:t>HIV targets the immune system and primarily infects CD4 positive lymphocytes</a:t>
            </a:r>
            <a:endParaRPr sz="2000" dirty="0">
              <a:solidFill>
                <a:srgbClr val="000000"/>
              </a:solidFill>
            </a:endParaRPr>
          </a:p>
          <a:p>
            <a:pPr marL="571500" lvl="0" indent="-425450" rtl="0">
              <a:spcBef>
                <a:spcPts val="0"/>
              </a:spcBef>
              <a:spcAft>
                <a:spcPts val="0"/>
              </a:spcAft>
              <a:buClr>
                <a:srgbClr val="000000"/>
              </a:buClr>
              <a:buSzPts val="2000"/>
              <a:buFont typeface="Arial"/>
              <a:buChar char="•"/>
            </a:pPr>
            <a:r>
              <a:rPr lang="en-US" sz="2000" dirty="0">
                <a:solidFill>
                  <a:srgbClr val="000000"/>
                </a:solidFill>
              </a:rPr>
              <a:t>Immunodeficiency associated with HIV infections is mainly due to reduction in CD4 positive helper lymphocyte numbers</a:t>
            </a:r>
            <a:endParaRPr sz="2000" dirty="0">
              <a:solidFill>
                <a:srgbClr val="000000"/>
              </a:solidFill>
            </a:endParaRPr>
          </a:p>
          <a:p>
            <a:pPr marL="571500" lvl="0" indent="-425450" rtl="0">
              <a:spcBef>
                <a:spcPts val="0"/>
              </a:spcBef>
              <a:spcAft>
                <a:spcPts val="0"/>
              </a:spcAft>
              <a:buClr>
                <a:srgbClr val="000000"/>
              </a:buClr>
              <a:buSzPts val="2000"/>
              <a:buFont typeface="Arial"/>
              <a:buChar char="•"/>
            </a:pPr>
            <a:r>
              <a:rPr lang="en-US" sz="2000" dirty="0">
                <a:solidFill>
                  <a:srgbClr val="000000"/>
                </a:solidFill>
              </a:rPr>
              <a:t>Increased viral load, significant reduction in CD4 lymphocytes and opportunistic infections are the hallmarks of progression to AIDS.</a:t>
            </a:r>
            <a:endParaRPr sz="2000" dirty="0">
              <a:solidFill>
                <a:srgbClr val="000000"/>
              </a:solidFill>
            </a:endParaRPr>
          </a:p>
        </p:txBody>
      </p:sp>
      <p:sp>
        <p:nvSpPr>
          <p:cNvPr id="176" name="Shape 176"/>
          <p:cNvSpPr txBox="1">
            <a:spLocks noGrp="1"/>
          </p:cNvSpPr>
          <p:nvPr>
            <p:ph type="body" idx="1"/>
          </p:nvPr>
        </p:nvSpPr>
        <p:spPr>
          <a:xfrm>
            <a:off x="490957" y="4779548"/>
            <a:ext cx="13419900" cy="14281200"/>
          </a:xfrm>
          <a:prstGeom prst="rect">
            <a:avLst/>
          </a:prstGeom>
          <a:noFill/>
          <a:ln>
            <a:noFill/>
          </a:ln>
        </p:spPr>
        <p:txBody>
          <a:bodyPr spcFirstLastPara="1" wrap="square" lIns="216700" tIns="216700" rIns="216700" bIns="216700" anchor="t" anchorCtr="0">
            <a:noAutofit/>
          </a:bodyPr>
          <a:lstStyle/>
          <a:p>
            <a:pPr marL="0" marR="0" lvl="0" indent="0" algn="ctr" rtl="0">
              <a:lnSpc>
                <a:spcPct val="200000"/>
              </a:lnSpc>
              <a:spcBef>
                <a:spcPts val="3800"/>
              </a:spcBef>
              <a:spcAft>
                <a:spcPts val="0"/>
              </a:spcAft>
              <a:buClr>
                <a:schemeClr val="dk2"/>
              </a:buClr>
              <a:buFont typeface="Arial"/>
              <a:buNone/>
            </a:pPr>
            <a:r>
              <a:rPr lang="en-US" sz="2400" b="1" i="0" u="none" strike="noStrike" cap="none" dirty="0">
                <a:solidFill>
                  <a:schemeClr val="accent5"/>
                </a:solidFill>
                <a:latin typeface="Lora"/>
                <a:ea typeface="Lora"/>
                <a:cs typeface="Lora"/>
                <a:sym typeface="Lora"/>
              </a:rPr>
              <a:t>MCQs</a:t>
            </a:r>
            <a:endParaRPr sz="2400" b="1" dirty="0">
              <a:solidFill>
                <a:srgbClr val="0070C0"/>
              </a:solidFill>
              <a:latin typeface="Lora"/>
              <a:ea typeface="Lora"/>
              <a:cs typeface="Lora"/>
              <a:sym typeface="Lora"/>
            </a:endParaRPr>
          </a:p>
          <a:p>
            <a:pPr marL="914400" marR="0" lvl="0" indent="0" algn="l" rtl="0">
              <a:lnSpc>
                <a:spcPct val="100000"/>
              </a:lnSpc>
              <a:spcBef>
                <a:spcPts val="1000"/>
              </a:spcBef>
              <a:spcAft>
                <a:spcPts val="0"/>
              </a:spcAft>
              <a:buClr>
                <a:schemeClr val="dk2"/>
              </a:buClr>
            </a:pPr>
            <a:r>
              <a:rPr lang="en-US" sz="2000" b="1" i="0" u="none" strike="noStrike" cap="none" dirty="0">
                <a:solidFill>
                  <a:schemeClr val="accent5"/>
                </a:solidFill>
                <a:latin typeface="Lora"/>
                <a:ea typeface="Lora"/>
                <a:cs typeface="Lora"/>
                <a:sym typeface="Lora"/>
              </a:rPr>
              <a:t>1</a:t>
            </a:r>
            <a:r>
              <a:rPr lang="en-US" sz="2000" b="1" dirty="0">
                <a:solidFill>
                  <a:schemeClr val="accent5"/>
                </a:solidFill>
                <a:latin typeface="Lora"/>
                <a:ea typeface="Lora"/>
                <a:cs typeface="Lora"/>
                <a:sym typeface="Lora"/>
              </a:rPr>
              <a:t>- HIV infected person called AIDS when the CD4 count is less than:</a:t>
            </a:r>
            <a:endParaRPr sz="2000" b="1" dirty="0">
              <a:solidFill>
                <a:schemeClr val="accent5"/>
              </a:solidFill>
              <a:latin typeface="Lora"/>
              <a:ea typeface="Lora"/>
              <a:cs typeface="Lora"/>
              <a:sym typeface="Lora"/>
            </a:endParaRPr>
          </a:p>
          <a:p>
            <a:pPr marL="1371600" lvl="0" indent="0" rtl="0">
              <a:lnSpc>
                <a:spcPct val="100000"/>
              </a:lnSpc>
              <a:spcBef>
                <a:spcPts val="1000"/>
              </a:spcBef>
              <a:spcAft>
                <a:spcPts val="0"/>
              </a:spcAft>
              <a:buClr>
                <a:schemeClr val="dk2"/>
              </a:buClr>
            </a:pPr>
            <a:r>
              <a:rPr lang="en-US" sz="2000" dirty="0">
                <a:solidFill>
                  <a:schemeClr val="dk1"/>
                </a:solidFill>
                <a:latin typeface="Lora"/>
                <a:ea typeface="Lora"/>
                <a:cs typeface="Lora"/>
                <a:sym typeface="Lora"/>
              </a:rPr>
              <a:t>a) 400                 b) 100              c)  200               d) 50</a:t>
            </a:r>
            <a:endParaRPr sz="2000" dirty="0">
              <a:solidFill>
                <a:schemeClr val="dk1"/>
              </a:solidFill>
              <a:latin typeface="Lora"/>
              <a:ea typeface="Lora"/>
              <a:cs typeface="Lora"/>
              <a:sym typeface="Lora"/>
            </a:endParaRPr>
          </a:p>
          <a:p>
            <a:pPr marL="914400" marR="0" lvl="0" indent="0" algn="l" rtl="0">
              <a:lnSpc>
                <a:spcPct val="100000"/>
              </a:lnSpc>
              <a:spcBef>
                <a:spcPts val="1000"/>
              </a:spcBef>
              <a:spcAft>
                <a:spcPts val="0"/>
              </a:spcAft>
              <a:buClr>
                <a:schemeClr val="dk2"/>
              </a:buClr>
            </a:pPr>
            <a:endParaRPr sz="2000" b="1" dirty="0">
              <a:solidFill>
                <a:schemeClr val="accent5"/>
              </a:solidFill>
              <a:latin typeface="Lora"/>
              <a:ea typeface="Lora"/>
              <a:cs typeface="Lora"/>
              <a:sym typeface="Lora"/>
            </a:endParaRPr>
          </a:p>
          <a:p>
            <a:pPr marL="914400" lvl="0" indent="0">
              <a:lnSpc>
                <a:spcPct val="100000"/>
              </a:lnSpc>
              <a:spcBef>
                <a:spcPts val="1000"/>
              </a:spcBef>
            </a:pPr>
            <a:r>
              <a:rPr lang="en-US" sz="2000" b="1" dirty="0">
                <a:solidFill>
                  <a:schemeClr val="accent5"/>
                </a:solidFill>
                <a:latin typeface="Lora"/>
                <a:ea typeface="Lora"/>
                <a:cs typeface="Lora"/>
                <a:sym typeface="Lora"/>
              </a:rPr>
              <a:t>2-Which one of these cells infected by HIV in the colon?</a:t>
            </a:r>
            <a:endParaRPr sz="2000" b="1" dirty="0">
              <a:solidFill>
                <a:schemeClr val="accent5"/>
              </a:solidFill>
              <a:latin typeface="Lora"/>
              <a:ea typeface="Lora"/>
              <a:cs typeface="Lora"/>
              <a:sym typeface="Lora"/>
            </a:endParaRPr>
          </a:p>
          <a:p>
            <a:pPr marL="1371600" lvl="0" indent="0" rtl="0">
              <a:lnSpc>
                <a:spcPct val="100000"/>
              </a:lnSpc>
              <a:spcBef>
                <a:spcPts val="1000"/>
              </a:spcBef>
              <a:spcAft>
                <a:spcPts val="0"/>
              </a:spcAft>
              <a:buClr>
                <a:schemeClr val="dk2"/>
              </a:buClr>
            </a:pPr>
            <a:r>
              <a:rPr lang="en-US" sz="2000" dirty="0">
                <a:solidFill>
                  <a:schemeClr val="dk1"/>
                </a:solidFill>
                <a:latin typeface="Lora"/>
                <a:ea typeface="Lora"/>
                <a:cs typeface="Lora"/>
                <a:sym typeface="Lora"/>
              </a:rPr>
              <a:t>a) macrophage                 b)lymphocytes               c) </a:t>
            </a:r>
            <a:r>
              <a:rPr lang="en-US" sz="2000" dirty="0" err="1">
                <a:solidFill>
                  <a:schemeClr val="dk1"/>
                </a:solidFill>
                <a:latin typeface="Lora"/>
                <a:ea typeface="Lora"/>
                <a:cs typeface="Lora"/>
                <a:sym typeface="Lora"/>
              </a:rPr>
              <a:t>langerhans</a:t>
            </a:r>
            <a:r>
              <a:rPr lang="en-US" sz="2000" dirty="0">
                <a:solidFill>
                  <a:schemeClr val="dk1"/>
                </a:solidFill>
                <a:latin typeface="Lora"/>
                <a:ea typeface="Lora"/>
                <a:cs typeface="Lora"/>
                <a:sym typeface="Lora"/>
              </a:rPr>
              <a:t>                d) chromaffin cells</a:t>
            </a:r>
            <a:endParaRPr sz="2000" dirty="0">
              <a:solidFill>
                <a:schemeClr val="dk1"/>
              </a:solidFill>
              <a:latin typeface="Lora"/>
              <a:ea typeface="Lora"/>
              <a:cs typeface="Lora"/>
              <a:sym typeface="Lora"/>
            </a:endParaRPr>
          </a:p>
          <a:p>
            <a:pPr marL="914400" marR="0" lvl="0" indent="0" algn="l" rtl="0">
              <a:lnSpc>
                <a:spcPct val="100000"/>
              </a:lnSpc>
              <a:spcBef>
                <a:spcPts val="1000"/>
              </a:spcBef>
              <a:spcAft>
                <a:spcPts val="0"/>
              </a:spcAft>
              <a:buClr>
                <a:schemeClr val="dk2"/>
              </a:buClr>
            </a:pPr>
            <a:endParaRPr sz="2000" b="1" dirty="0">
              <a:solidFill>
                <a:schemeClr val="accent5"/>
              </a:solidFill>
              <a:latin typeface="Lora"/>
              <a:ea typeface="Lora"/>
              <a:cs typeface="Lora"/>
              <a:sym typeface="Lora"/>
            </a:endParaRPr>
          </a:p>
          <a:p>
            <a:pPr marL="914400" marR="0" lvl="0" indent="0" algn="l" rtl="0">
              <a:lnSpc>
                <a:spcPct val="100000"/>
              </a:lnSpc>
              <a:spcBef>
                <a:spcPts val="1000"/>
              </a:spcBef>
              <a:spcAft>
                <a:spcPts val="0"/>
              </a:spcAft>
              <a:buClr>
                <a:schemeClr val="dk2"/>
              </a:buClr>
            </a:pPr>
            <a:r>
              <a:rPr lang="en-US" sz="2000" b="1" dirty="0">
                <a:solidFill>
                  <a:schemeClr val="accent5"/>
                </a:solidFill>
                <a:latin typeface="Lora"/>
                <a:ea typeface="Lora"/>
                <a:cs typeface="Lora"/>
                <a:sym typeface="Lora"/>
              </a:rPr>
              <a:t>3- the live span of an HIV version in the plasma is :</a:t>
            </a:r>
            <a:endParaRPr sz="2000" b="1" dirty="0">
              <a:solidFill>
                <a:schemeClr val="accent5"/>
              </a:solidFill>
              <a:latin typeface="Lora"/>
              <a:ea typeface="Lora"/>
              <a:cs typeface="Lora"/>
              <a:sym typeface="Lora"/>
            </a:endParaRPr>
          </a:p>
          <a:p>
            <a:pPr marL="1371600" lvl="0" indent="0" rtl="0">
              <a:lnSpc>
                <a:spcPct val="100000"/>
              </a:lnSpc>
              <a:spcBef>
                <a:spcPts val="1000"/>
              </a:spcBef>
              <a:spcAft>
                <a:spcPts val="0"/>
              </a:spcAft>
              <a:buClr>
                <a:schemeClr val="dk2"/>
              </a:buClr>
            </a:pPr>
            <a:r>
              <a:rPr lang="en-US" sz="2000" dirty="0">
                <a:solidFill>
                  <a:schemeClr val="dk1"/>
                </a:solidFill>
                <a:latin typeface="Lora"/>
                <a:ea typeface="Lora"/>
                <a:cs typeface="Lora"/>
                <a:sym typeface="Lora"/>
              </a:rPr>
              <a:t>a)24 h                  b)  12h             c) 6h                d) 2h</a:t>
            </a:r>
            <a:endParaRPr sz="2000" dirty="0">
              <a:solidFill>
                <a:schemeClr val="dk1"/>
              </a:solidFill>
              <a:latin typeface="Lora"/>
              <a:ea typeface="Lora"/>
              <a:cs typeface="Lora"/>
              <a:sym typeface="Lora"/>
            </a:endParaRPr>
          </a:p>
          <a:p>
            <a:pPr marL="914400" marR="0" lvl="0" indent="0" algn="l" rtl="0">
              <a:lnSpc>
                <a:spcPct val="100000"/>
              </a:lnSpc>
              <a:spcBef>
                <a:spcPts val="1000"/>
              </a:spcBef>
              <a:spcAft>
                <a:spcPts val="0"/>
              </a:spcAft>
              <a:buClr>
                <a:schemeClr val="dk2"/>
              </a:buClr>
            </a:pPr>
            <a:endParaRPr sz="2000" b="1" dirty="0">
              <a:solidFill>
                <a:schemeClr val="accent5"/>
              </a:solidFill>
              <a:latin typeface="Lora"/>
              <a:ea typeface="Lora"/>
              <a:cs typeface="Lora"/>
              <a:sym typeface="Lora"/>
            </a:endParaRPr>
          </a:p>
          <a:p>
            <a:pPr marL="914400" marR="0" lvl="0" indent="0" algn="l" rtl="0">
              <a:lnSpc>
                <a:spcPct val="100000"/>
              </a:lnSpc>
              <a:spcBef>
                <a:spcPts val="1000"/>
              </a:spcBef>
              <a:spcAft>
                <a:spcPts val="0"/>
              </a:spcAft>
              <a:buClr>
                <a:schemeClr val="dk2"/>
              </a:buClr>
            </a:pPr>
            <a:r>
              <a:rPr lang="en-US" sz="2000" b="1" dirty="0">
                <a:solidFill>
                  <a:schemeClr val="accent5"/>
                </a:solidFill>
                <a:latin typeface="Lora"/>
                <a:ea typeface="Lora"/>
                <a:cs typeface="Lora"/>
                <a:sym typeface="Lora"/>
              </a:rPr>
              <a:t>4- the most sensitive test for HIV is:</a:t>
            </a:r>
            <a:endParaRPr sz="2000" b="1" dirty="0">
              <a:solidFill>
                <a:schemeClr val="accent5"/>
              </a:solidFill>
              <a:latin typeface="Lora"/>
              <a:ea typeface="Lora"/>
              <a:cs typeface="Lora"/>
              <a:sym typeface="Lora"/>
            </a:endParaRPr>
          </a:p>
          <a:p>
            <a:pPr marL="1371600" lvl="0" indent="0" rtl="0">
              <a:lnSpc>
                <a:spcPct val="100000"/>
              </a:lnSpc>
              <a:spcBef>
                <a:spcPts val="1000"/>
              </a:spcBef>
              <a:spcAft>
                <a:spcPts val="0"/>
              </a:spcAft>
              <a:buClr>
                <a:schemeClr val="dk2"/>
              </a:buClr>
            </a:pPr>
            <a:r>
              <a:rPr lang="en-US" sz="2000" dirty="0">
                <a:solidFill>
                  <a:schemeClr val="dk1"/>
                </a:solidFill>
                <a:latin typeface="Lora"/>
                <a:ea typeface="Lora"/>
                <a:cs typeface="Lora"/>
                <a:sym typeface="Lora"/>
              </a:rPr>
              <a:t>a) ELISA                 b)PCR               c) western blot                 d)antibody test </a:t>
            </a:r>
            <a:endParaRPr sz="2000" dirty="0">
              <a:solidFill>
                <a:schemeClr val="dk1"/>
              </a:solidFill>
              <a:latin typeface="Lora"/>
              <a:ea typeface="Lora"/>
              <a:cs typeface="Lora"/>
              <a:sym typeface="Lora"/>
            </a:endParaRPr>
          </a:p>
          <a:p>
            <a:pPr marL="914400" marR="0" lvl="0" indent="0" algn="l" rtl="0">
              <a:lnSpc>
                <a:spcPct val="100000"/>
              </a:lnSpc>
              <a:spcBef>
                <a:spcPts val="1000"/>
              </a:spcBef>
              <a:spcAft>
                <a:spcPts val="0"/>
              </a:spcAft>
              <a:buClr>
                <a:schemeClr val="dk2"/>
              </a:buClr>
            </a:pPr>
            <a:endParaRPr sz="2000" b="1" dirty="0">
              <a:solidFill>
                <a:schemeClr val="accent5"/>
              </a:solidFill>
              <a:latin typeface="Lora"/>
              <a:ea typeface="Lora"/>
              <a:cs typeface="Lora"/>
              <a:sym typeface="Lora"/>
            </a:endParaRPr>
          </a:p>
          <a:p>
            <a:pPr marL="914400" marR="0" lvl="0" indent="0" rtl="0">
              <a:lnSpc>
                <a:spcPct val="100000"/>
              </a:lnSpc>
              <a:spcBef>
                <a:spcPts val="1000"/>
              </a:spcBef>
              <a:spcAft>
                <a:spcPts val="0"/>
              </a:spcAft>
              <a:buClr>
                <a:schemeClr val="dk2"/>
              </a:buClr>
            </a:pPr>
            <a:r>
              <a:rPr lang="en-US" sz="2000" b="1" dirty="0">
                <a:solidFill>
                  <a:schemeClr val="accent5"/>
                </a:solidFill>
                <a:latin typeface="Lora"/>
                <a:ea typeface="Lora"/>
                <a:cs typeface="Lora"/>
                <a:sym typeface="Lora"/>
              </a:rPr>
              <a:t>5</a:t>
            </a:r>
            <a:r>
              <a:rPr lang="en-US" sz="2000" b="1" i="0" u="none" strike="noStrike" cap="none" dirty="0">
                <a:solidFill>
                  <a:schemeClr val="accent5"/>
                </a:solidFill>
                <a:latin typeface="Lora"/>
                <a:ea typeface="Lora"/>
                <a:cs typeface="Lora"/>
                <a:sym typeface="Lora"/>
              </a:rPr>
              <a:t>-</a:t>
            </a:r>
            <a:r>
              <a:rPr lang="en-US" sz="2000" b="1" dirty="0">
                <a:solidFill>
                  <a:schemeClr val="accent5"/>
                </a:solidFill>
                <a:latin typeface="Lora"/>
                <a:ea typeface="Lora"/>
                <a:cs typeface="Lora"/>
                <a:sym typeface="Lora"/>
              </a:rPr>
              <a:t> all elements of immune system are affected.</a:t>
            </a:r>
            <a:endParaRPr sz="2000" b="1" dirty="0">
              <a:solidFill>
                <a:schemeClr val="accent5"/>
              </a:solidFill>
              <a:latin typeface="Lora"/>
              <a:ea typeface="Lora"/>
              <a:cs typeface="Lora"/>
              <a:sym typeface="Lora"/>
            </a:endParaRPr>
          </a:p>
          <a:p>
            <a:pPr marL="1371600" lvl="0" indent="0" rtl="0">
              <a:lnSpc>
                <a:spcPct val="100000"/>
              </a:lnSpc>
              <a:spcBef>
                <a:spcPts val="1000"/>
              </a:spcBef>
              <a:spcAft>
                <a:spcPts val="0"/>
              </a:spcAft>
              <a:buClr>
                <a:schemeClr val="dk2"/>
              </a:buClr>
            </a:pPr>
            <a:r>
              <a:rPr lang="en-US" sz="2000" dirty="0">
                <a:solidFill>
                  <a:schemeClr val="dk1"/>
                </a:solidFill>
                <a:latin typeface="Lora"/>
                <a:ea typeface="Lora"/>
                <a:cs typeface="Lora"/>
                <a:sym typeface="Lora"/>
              </a:rPr>
              <a:t>a)true                  b) false              </a:t>
            </a:r>
            <a:endParaRPr sz="2000" dirty="0">
              <a:solidFill>
                <a:schemeClr val="dk1"/>
              </a:solidFill>
              <a:latin typeface="Lora"/>
              <a:ea typeface="Lora"/>
              <a:cs typeface="Lora"/>
              <a:sym typeface="Lora"/>
            </a:endParaRPr>
          </a:p>
          <a:p>
            <a:pPr marL="914400" marR="0" lvl="0" indent="0" rtl="0">
              <a:lnSpc>
                <a:spcPct val="100000"/>
              </a:lnSpc>
              <a:spcBef>
                <a:spcPts val="1000"/>
              </a:spcBef>
              <a:spcAft>
                <a:spcPts val="0"/>
              </a:spcAft>
              <a:buClr>
                <a:schemeClr val="dk2"/>
              </a:buClr>
            </a:pPr>
            <a:endParaRPr sz="2000" b="1" dirty="0">
              <a:solidFill>
                <a:schemeClr val="accent5"/>
              </a:solidFill>
              <a:latin typeface="Lora"/>
              <a:ea typeface="Lora"/>
              <a:cs typeface="Lora"/>
              <a:sym typeface="Lora"/>
            </a:endParaRPr>
          </a:p>
          <a:p>
            <a:pPr marL="914400" marR="0" lvl="0" indent="0" algn="l" rtl="0">
              <a:lnSpc>
                <a:spcPct val="100000"/>
              </a:lnSpc>
              <a:spcBef>
                <a:spcPts val="1000"/>
              </a:spcBef>
              <a:spcAft>
                <a:spcPts val="0"/>
              </a:spcAft>
              <a:buClr>
                <a:schemeClr val="dk2"/>
              </a:buClr>
            </a:pPr>
            <a:r>
              <a:rPr lang="en-US" sz="2000" b="1" dirty="0">
                <a:solidFill>
                  <a:schemeClr val="accent5"/>
                </a:solidFill>
                <a:latin typeface="Lora"/>
                <a:ea typeface="Lora"/>
                <a:cs typeface="Lora"/>
                <a:sym typeface="Lora"/>
              </a:rPr>
              <a:t> 6</a:t>
            </a:r>
            <a:r>
              <a:rPr lang="en-US" sz="2000" b="1" i="0" u="none" strike="noStrike" cap="none" dirty="0">
                <a:solidFill>
                  <a:schemeClr val="accent5"/>
                </a:solidFill>
                <a:latin typeface="Lora"/>
                <a:ea typeface="Lora"/>
                <a:cs typeface="Lora"/>
                <a:sym typeface="Lora"/>
              </a:rPr>
              <a:t>-</a:t>
            </a:r>
            <a:r>
              <a:rPr lang="en-US" sz="2000" b="1" dirty="0">
                <a:solidFill>
                  <a:schemeClr val="accent5"/>
                </a:solidFill>
                <a:latin typeface="Lora"/>
                <a:ea typeface="Lora"/>
                <a:cs typeface="Lora"/>
                <a:sym typeface="Lora"/>
              </a:rPr>
              <a:t>apoptosis is a direct mechanism of CD4 Dysfunction.</a:t>
            </a:r>
            <a:endParaRPr sz="2000" b="1" i="0" u="none" strike="noStrike" cap="none" dirty="0">
              <a:solidFill>
                <a:schemeClr val="accent5"/>
              </a:solidFill>
              <a:latin typeface="Lora"/>
              <a:ea typeface="Lora"/>
              <a:cs typeface="Lora"/>
              <a:sym typeface="Lora"/>
            </a:endParaRPr>
          </a:p>
          <a:p>
            <a:pPr marL="1371600" lvl="0" indent="0" rtl="0">
              <a:lnSpc>
                <a:spcPct val="100000"/>
              </a:lnSpc>
              <a:spcBef>
                <a:spcPts val="1000"/>
              </a:spcBef>
              <a:spcAft>
                <a:spcPts val="1000"/>
              </a:spcAft>
              <a:buClr>
                <a:schemeClr val="dk2"/>
              </a:buClr>
              <a:buFont typeface="Arial"/>
              <a:buNone/>
            </a:pPr>
            <a:r>
              <a:rPr lang="en-US" sz="2000" dirty="0">
                <a:solidFill>
                  <a:schemeClr val="dk1"/>
                </a:solidFill>
                <a:latin typeface="Lora"/>
                <a:ea typeface="Lora"/>
                <a:cs typeface="Lora"/>
                <a:sym typeface="Lora"/>
              </a:rPr>
              <a:t>a)true                  b) false</a:t>
            </a:r>
            <a:endParaRPr sz="2400" b="0" i="0" u="none" strike="noStrike" cap="none" dirty="0">
              <a:solidFill>
                <a:srgbClr val="0070C0"/>
              </a:solidFill>
              <a:latin typeface="Arial"/>
              <a:ea typeface="Arial"/>
              <a:cs typeface="Arial"/>
              <a:sym typeface="Arial"/>
            </a:endParaRPr>
          </a:p>
        </p:txBody>
      </p:sp>
      <p:sp>
        <p:nvSpPr>
          <p:cNvPr id="177" name="Shape 177"/>
          <p:cNvSpPr txBox="1"/>
          <p:nvPr/>
        </p:nvSpPr>
        <p:spPr>
          <a:xfrm>
            <a:off x="13459061" y="16621961"/>
            <a:ext cx="3224100" cy="26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5A5A5"/>
              </a:buClr>
              <a:buFont typeface="Arial"/>
              <a:buNone/>
            </a:pPr>
            <a:r>
              <a:rPr lang="en-US" sz="2400" b="0" i="0" u="none" strike="noStrike" cap="none" dirty="0">
                <a:solidFill>
                  <a:srgbClr val="A5A5A5"/>
                </a:solidFill>
                <a:latin typeface="Arial"/>
                <a:ea typeface="Arial"/>
                <a:cs typeface="Arial"/>
                <a:sym typeface="Arial"/>
              </a:rPr>
              <a:t>1-</a:t>
            </a:r>
            <a:r>
              <a:rPr lang="en-US" sz="2400" dirty="0">
                <a:solidFill>
                  <a:srgbClr val="A5A5A5"/>
                </a:solidFill>
              </a:rPr>
              <a:t>c</a:t>
            </a:r>
            <a:endParaRPr dirty="0"/>
          </a:p>
          <a:p>
            <a:pPr marL="0" marR="0" lvl="0" indent="0" algn="l" rtl="0">
              <a:lnSpc>
                <a:spcPct val="100000"/>
              </a:lnSpc>
              <a:spcBef>
                <a:spcPts val="0"/>
              </a:spcBef>
              <a:spcAft>
                <a:spcPts val="0"/>
              </a:spcAft>
              <a:buClr>
                <a:srgbClr val="A5A5A5"/>
              </a:buClr>
              <a:buFont typeface="Arial"/>
              <a:buNone/>
            </a:pPr>
            <a:r>
              <a:rPr lang="en-US" sz="2400" dirty="0">
                <a:solidFill>
                  <a:srgbClr val="A5A5A5"/>
                </a:solidFill>
              </a:rPr>
              <a:t>2</a:t>
            </a:r>
            <a:r>
              <a:rPr lang="en-US" sz="2400" b="0" i="0" u="none" strike="noStrike" cap="none" dirty="0">
                <a:solidFill>
                  <a:srgbClr val="A5A5A5"/>
                </a:solidFill>
                <a:latin typeface="Arial"/>
                <a:ea typeface="Arial"/>
                <a:cs typeface="Arial"/>
                <a:sym typeface="Arial"/>
              </a:rPr>
              <a:t>-d</a:t>
            </a:r>
            <a:endParaRPr dirty="0"/>
          </a:p>
          <a:p>
            <a:pPr marL="0" marR="0" lvl="0" indent="0" algn="l" rtl="0">
              <a:lnSpc>
                <a:spcPct val="100000"/>
              </a:lnSpc>
              <a:spcBef>
                <a:spcPts val="0"/>
              </a:spcBef>
              <a:spcAft>
                <a:spcPts val="0"/>
              </a:spcAft>
              <a:buClr>
                <a:srgbClr val="A5A5A5"/>
              </a:buClr>
              <a:buFont typeface="Arial"/>
              <a:buNone/>
            </a:pPr>
            <a:r>
              <a:rPr lang="en-US" sz="2400" dirty="0">
                <a:solidFill>
                  <a:srgbClr val="A5A5A5"/>
                </a:solidFill>
              </a:rPr>
              <a:t>3</a:t>
            </a:r>
            <a:r>
              <a:rPr lang="en-US" sz="2400" b="0" i="0" u="none" strike="noStrike" cap="none" dirty="0">
                <a:solidFill>
                  <a:srgbClr val="A5A5A5"/>
                </a:solidFill>
                <a:latin typeface="Arial"/>
                <a:ea typeface="Arial"/>
                <a:cs typeface="Arial"/>
                <a:sym typeface="Arial"/>
              </a:rPr>
              <a:t>-c</a:t>
            </a:r>
            <a:endParaRPr dirty="0"/>
          </a:p>
          <a:p>
            <a:pPr marL="0" marR="0" lvl="0" indent="0" algn="l" rtl="0">
              <a:lnSpc>
                <a:spcPct val="100000"/>
              </a:lnSpc>
              <a:spcBef>
                <a:spcPts val="0"/>
              </a:spcBef>
              <a:spcAft>
                <a:spcPts val="0"/>
              </a:spcAft>
              <a:buClr>
                <a:srgbClr val="A5A5A5"/>
              </a:buClr>
              <a:buFont typeface="Arial"/>
              <a:buNone/>
            </a:pPr>
            <a:r>
              <a:rPr lang="en-US" sz="2400" dirty="0">
                <a:solidFill>
                  <a:srgbClr val="A5A5A5"/>
                </a:solidFill>
              </a:rPr>
              <a:t>4</a:t>
            </a:r>
            <a:r>
              <a:rPr lang="en-US" sz="2400" b="0" i="0" u="none" strike="noStrike" cap="none" dirty="0">
                <a:solidFill>
                  <a:srgbClr val="A5A5A5"/>
                </a:solidFill>
                <a:latin typeface="Arial"/>
                <a:ea typeface="Arial"/>
                <a:cs typeface="Arial"/>
                <a:sym typeface="Arial"/>
              </a:rPr>
              <a:t>-b</a:t>
            </a:r>
            <a:endParaRPr dirty="0"/>
          </a:p>
          <a:p>
            <a:pPr marL="0" marR="0" lvl="0" indent="0" algn="l" rtl="0">
              <a:lnSpc>
                <a:spcPct val="100000"/>
              </a:lnSpc>
              <a:spcBef>
                <a:spcPts val="0"/>
              </a:spcBef>
              <a:spcAft>
                <a:spcPts val="0"/>
              </a:spcAft>
              <a:buClr>
                <a:srgbClr val="A5A5A5"/>
              </a:buClr>
              <a:buFont typeface="Arial"/>
              <a:buNone/>
            </a:pPr>
            <a:r>
              <a:rPr lang="en-US" sz="2400" dirty="0">
                <a:solidFill>
                  <a:srgbClr val="A5A5A5"/>
                </a:solidFill>
              </a:rPr>
              <a:t>5</a:t>
            </a:r>
            <a:r>
              <a:rPr lang="en-US" sz="2400" b="0" i="0" u="none" strike="noStrike" cap="none" dirty="0">
                <a:solidFill>
                  <a:srgbClr val="A5A5A5"/>
                </a:solidFill>
                <a:latin typeface="Arial"/>
                <a:ea typeface="Arial"/>
                <a:cs typeface="Arial"/>
                <a:sym typeface="Arial"/>
              </a:rPr>
              <a:t>-</a:t>
            </a:r>
            <a:r>
              <a:rPr lang="en-US" sz="2400" dirty="0">
                <a:solidFill>
                  <a:srgbClr val="A5A5A5"/>
                </a:solidFill>
              </a:rPr>
              <a:t>a</a:t>
            </a:r>
            <a:endParaRPr dirty="0"/>
          </a:p>
          <a:p>
            <a:pPr marL="0" marR="0" lvl="0" indent="0" algn="l" rtl="0">
              <a:lnSpc>
                <a:spcPct val="100000"/>
              </a:lnSpc>
              <a:spcBef>
                <a:spcPts val="0"/>
              </a:spcBef>
              <a:spcAft>
                <a:spcPts val="0"/>
              </a:spcAft>
              <a:buClr>
                <a:srgbClr val="A5A5A5"/>
              </a:buClr>
              <a:buFont typeface="Arial"/>
              <a:buNone/>
            </a:pPr>
            <a:r>
              <a:rPr lang="en-US" sz="2400" b="0" i="0" u="none" strike="noStrike" cap="none" dirty="0">
                <a:solidFill>
                  <a:srgbClr val="A5A5A5"/>
                </a:solidFill>
                <a:latin typeface="Arial"/>
                <a:ea typeface="Arial"/>
                <a:cs typeface="Arial"/>
                <a:sym typeface="Arial"/>
              </a:rPr>
              <a:t>6-</a:t>
            </a:r>
            <a:r>
              <a:rPr lang="en-US" sz="2400" dirty="0">
                <a:solidFill>
                  <a:srgbClr val="A5A5A5"/>
                </a:solidFill>
              </a:rPr>
              <a:t>b</a:t>
            </a:r>
            <a:endParaRPr sz="2400" b="0" i="0" u="none" strike="noStrike" cap="none" dirty="0">
              <a:solidFill>
                <a:srgbClr val="A5A5A5"/>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90950" y="1894632"/>
            <a:ext cx="13419900" cy="2231700"/>
          </a:xfrm>
          <a:prstGeom prst="rect">
            <a:avLst/>
          </a:prstGeom>
          <a:noFill/>
          <a:ln>
            <a:noFill/>
          </a:ln>
        </p:spPr>
        <p:txBody>
          <a:bodyPr spcFirstLastPara="1" wrap="square" lIns="216700" tIns="216700" rIns="216700" bIns="216700" anchor="t" anchorCtr="0">
            <a:noAutofit/>
          </a:bodyPr>
          <a:lstStyle/>
          <a:p>
            <a:pPr marL="0" marR="0" lvl="0" indent="0" algn="ctr" rtl="0">
              <a:lnSpc>
                <a:spcPct val="200000"/>
              </a:lnSpc>
              <a:spcBef>
                <a:spcPts val="0"/>
              </a:spcBef>
              <a:spcAft>
                <a:spcPts val="0"/>
              </a:spcAft>
              <a:buClr>
                <a:schemeClr val="dk1"/>
              </a:buClr>
              <a:buFont typeface="Lora"/>
              <a:buNone/>
            </a:pPr>
            <a:r>
              <a:rPr lang="en-US" sz="2500" b="1" i="0" u="none" strike="noStrike" cap="none">
                <a:solidFill>
                  <a:schemeClr val="accent5"/>
                </a:solidFill>
                <a:latin typeface="Lora"/>
                <a:ea typeface="Lora"/>
                <a:cs typeface="Lora"/>
                <a:sym typeface="Lora"/>
              </a:rPr>
              <a:t>Contact us</a:t>
            </a:r>
            <a:endParaRPr/>
          </a:p>
          <a:p>
            <a:pPr marL="0" marR="0" lvl="0" indent="0" algn="ctr" rtl="0">
              <a:lnSpc>
                <a:spcPct val="200000"/>
              </a:lnSpc>
              <a:spcBef>
                <a:spcPts val="0"/>
              </a:spcBef>
              <a:spcAft>
                <a:spcPts val="0"/>
              </a:spcAft>
              <a:buClr>
                <a:schemeClr val="dk1"/>
              </a:buClr>
              <a:buFont typeface="Lora"/>
              <a:buNone/>
            </a:pPr>
            <a:r>
              <a:rPr lang="en-US" sz="2500" b="1" i="0" u="none" strike="noStrike" cap="none">
                <a:solidFill>
                  <a:schemeClr val="accent5"/>
                </a:solidFill>
                <a:latin typeface="Lora"/>
                <a:ea typeface="Lora"/>
                <a:cs typeface="Lora"/>
                <a:sym typeface="Lora"/>
              </a:rPr>
              <a:t>Email: </a:t>
            </a:r>
            <a:r>
              <a:rPr lang="en-US" sz="2500" b="1" i="0" strike="noStrike" cap="none">
                <a:solidFill>
                  <a:schemeClr val="hlink"/>
                </a:solidFill>
                <a:uFill>
                  <a:noFill/>
                </a:uFill>
                <a:latin typeface="Lora"/>
                <a:ea typeface="Lora"/>
                <a:cs typeface="Lora"/>
                <a:sym typeface="Lora"/>
                <a:hlinkClick r:id="rId3"/>
              </a:rPr>
              <a:t>Immunology436@gmail.com</a:t>
            </a:r>
            <a:endParaRPr/>
          </a:p>
          <a:p>
            <a:pPr marL="0" marR="0" lvl="0" indent="0" algn="ctr" rtl="0">
              <a:lnSpc>
                <a:spcPct val="200000"/>
              </a:lnSpc>
              <a:spcBef>
                <a:spcPts val="0"/>
              </a:spcBef>
              <a:spcAft>
                <a:spcPts val="0"/>
              </a:spcAft>
              <a:buClr>
                <a:schemeClr val="dk1"/>
              </a:buClr>
              <a:buFont typeface="Lora"/>
              <a:buNone/>
            </a:pPr>
            <a:r>
              <a:rPr lang="en-US" sz="2500" b="1" i="0" u="none" strike="noStrike" cap="none">
                <a:solidFill>
                  <a:schemeClr val="accent5"/>
                </a:solidFill>
                <a:latin typeface="Lora"/>
                <a:ea typeface="Lora"/>
                <a:cs typeface="Lora"/>
                <a:sym typeface="Lora"/>
              </a:rPr>
              <a:t>Twitter: Immunology436</a:t>
            </a:r>
            <a:endParaRPr/>
          </a:p>
        </p:txBody>
      </p:sp>
      <p:sp>
        <p:nvSpPr>
          <p:cNvPr id="183" name="Shape 183"/>
          <p:cNvSpPr txBox="1">
            <a:spLocks noGrp="1"/>
          </p:cNvSpPr>
          <p:nvPr>
            <p:ph type="body" idx="1"/>
          </p:nvPr>
        </p:nvSpPr>
        <p:spPr>
          <a:xfrm>
            <a:off x="490954" y="6999321"/>
            <a:ext cx="13419900" cy="10468800"/>
          </a:xfrm>
          <a:prstGeom prst="rect">
            <a:avLst/>
          </a:prstGeom>
          <a:noFill/>
          <a:ln>
            <a:noFill/>
          </a:ln>
        </p:spPr>
        <p:txBody>
          <a:bodyPr spcFirstLastPara="1" wrap="square" lIns="216700" tIns="216700" rIns="216700" bIns="216700" anchor="ctr" anchorCtr="0">
            <a:noAutofit/>
          </a:bodyPr>
          <a:lstStyle/>
          <a:p>
            <a:pPr marL="0" marR="0" lvl="0" indent="0" algn="ctr" rtl="0">
              <a:lnSpc>
                <a:spcPct val="100000"/>
              </a:lnSpc>
              <a:spcBef>
                <a:spcPts val="0"/>
              </a:spcBef>
              <a:spcAft>
                <a:spcPts val="0"/>
              </a:spcAft>
              <a:buClr>
                <a:schemeClr val="dk2"/>
              </a:buClr>
              <a:buFont typeface="Lora"/>
              <a:buNone/>
            </a:pPr>
            <a:r>
              <a:rPr lang="en-US" sz="2500" b="1" i="0" u="none" strike="noStrike" cap="none" dirty="0">
                <a:solidFill>
                  <a:srgbClr val="000000"/>
                </a:solidFill>
                <a:latin typeface="Lora"/>
                <a:ea typeface="Lora"/>
                <a:cs typeface="Lora"/>
                <a:sym typeface="Lora"/>
              </a:rPr>
              <a:t>Team Leaders</a:t>
            </a:r>
            <a:endParaRPr dirty="0"/>
          </a:p>
          <a:p>
            <a:pPr marL="0" marR="0" lvl="0" indent="0" algn="l" rtl="0">
              <a:lnSpc>
                <a:spcPct val="100000"/>
              </a:lnSpc>
              <a:spcBef>
                <a:spcPts val="3800"/>
              </a:spcBef>
              <a:spcAft>
                <a:spcPts val="0"/>
              </a:spcAft>
              <a:buClr>
                <a:schemeClr val="dk1"/>
              </a:buClr>
              <a:buFont typeface="Arial"/>
              <a:buNone/>
            </a:pPr>
            <a:r>
              <a:rPr lang="en-US" sz="2400" b="0" i="0" u="none" strike="noStrike" cap="none" dirty="0">
                <a:solidFill>
                  <a:schemeClr val="dk1"/>
                </a:solidFill>
                <a:latin typeface="Lora"/>
                <a:ea typeface="Lora"/>
                <a:cs typeface="Lora"/>
                <a:sym typeface="Lora"/>
              </a:rPr>
              <a:t>                                                              </a:t>
            </a:r>
            <a:r>
              <a:rPr lang="en-US" sz="2400" dirty="0" err="1">
                <a:solidFill>
                  <a:schemeClr val="dk1"/>
                </a:solidFill>
                <a:latin typeface="Lora"/>
                <a:ea typeface="Lora"/>
                <a:cs typeface="Lora"/>
                <a:sym typeface="Lora"/>
              </a:rPr>
              <a:t>Ghada</a:t>
            </a:r>
            <a:r>
              <a:rPr lang="en-US" sz="2400" dirty="0">
                <a:solidFill>
                  <a:schemeClr val="dk1"/>
                </a:solidFill>
                <a:latin typeface="Lora"/>
                <a:ea typeface="Lora"/>
                <a:cs typeface="Lora"/>
                <a:sym typeface="Lora"/>
              </a:rPr>
              <a:t> </a:t>
            </a:r>
            <a:r>
              <a:rPr lang="en-US" sz="2400" dirty="0" err="1">
                <a:solidFill>
                  <a:schemeClr val="dk1"/>
                </a:solidFill>
                <a:latin typeface="Lora"/>
                <a:ea typeface="Lora"/>
                <a:cs typeface="Lora"/>
                <a:sym typeface="Lora"/>
              </a:rPr>
              <a:t>Alhadlaq</a:t>
            </a:r>
            <a:r>
              <a:rPr lang="en-US" sz="2400" b="0" i="0" u="none" strike="noStrike" cap="none" dirty="0">
                <a:solidFill>
                  <a:schemeClr val="dk1"/>
                </a:solidFill>
                <a:latin typeface="Lora"/>
                <a:ea typeface="Lora"/>
                <a:cs typeface="Lora"/>
                <a:sym typeface="Lora"/>
              </a:rPr>
              <a:t>             Basel almeflh</a:t>
            </a:r>
            <a:endParaRPr sz="2400" b="0" i="0" u="none" strike="noStrike" cap="none" dirty="0">
              <a:solidFill>
                <a:schemeClr val="dk1"/>
              </a:solidFill>
              <a:latin typeface="Lora"/>
              <a:ea typeface="Lora"/>
              <a:cs typeface="Lora"/>
              <a:sym typeface="Lora"/>
            </a:endParaRPr>
          </a:p>
          <a:p>
            <a:pPr marL="0" marR="0" lvl="0" indent="0" algn="ctr" rtl="0">
              <a:lnSpc>
                <a:spcPct val="100000"/>
              </a:lnSpc>
              <a:spcBef>
                <a:spcPts val="3800"/>
              </a:spcBef>
              <a:spcAft>
                <a:spcPts val="0"/>
              </a:spcAft>
              <a:buClr>
                <a:schemeClr val="dk2"/>
              </a:buClr>
              <a:buFont typeface="Lora"/>
              <a:buNone/>
            </a:pPr>
            <a:endParaRPr sz="3000" b="1" dirty="0">
              <a:solidFill>
                <a:srgbClr val="000000"/>
              </a:solidFill>
              <a:latin typeface="Lora"/>
              <a:ea typeface="Lora"/>
              <a:cs typeface="Lora"/>
              <a:sym typeface="Lora"/>
            </a:endParaRPr>
          </a:p>
          <a:p>
            <a:pPr marL="0" marR="0" lvl="0" indent="0" algn="ctr" rtl="0">
              <a:lnSpc>
                <a:spcPct val="100000"/>
              </a:lnSpc>
              <a:spcBef>
                <a:spcPts val="3800"/>
              </a:spcBef>
              <a:spcAft>
                <a:spcPts val="0"/>
              </a:spcAft>
              <a:buClr>
                <a:schemeClr val="dk2"/>
              </a:buClr>
              <a:buFont typeface="Lora"/>
              <a:buNone/>
            </a:pPr>
            <a:r>
              <a:rPr lang="en-US" sz="2500" b="1" i="0" u="none" strike="noStrike" cap="none" dirty="0">
                <a:solidFill>
                  <a:srgbClr val="000000"/>
                </a:solidFill>
                <a:latin typeface="Lora"/>
                <a:ea typeface="Lora"/>
                <a:cs typeface="Lora"/>
                <a:sym typeface="Lora"/>
              </a:rPr>
              <a:t>Team members</a:t>
            </a:r>
            <a:r>
              <a:rPr lang="en-US" sz="3000" b="1" i="0" u="none" strike="noStrike" cap="none" dirty="0">
                <a:solidFill>
                  <a:srgbClr val="000000"/>
                </a:solidFill>
                <a:latin typeface="Lora"/>
                <a:ea typeface="Lora"/>
                <a:cs typeface="Lora"/>
                <a:sym typeface="Lora"/>
              </a:rPr>
              <a:t> </a:t>
            </a:r>
            <a:endParaRPr dirty="0"/>
          </a:p>
          <a:p>
            <a:pPr marL="0" lvl="0" indent="0" algn="ctr" rtl="0">
              <a:lnSpc>
                <a:spcPct val="100000"/>
              </a:lnSpc>
              <a:spcBef>
                <a:spcPts val="3800"/>
              </a:spcBef>
              <a:spcAft>
                <a:spcPts val="0"/>
              </a:spcAft>
              <a:buClr>
                <a:schemeClr val="dk2"/>
              </a:buClr>
              <a:buFont typeface="Lora"/>
              <a:buNone/>
            </a:pPr>
            <a:r>
              <a:rPr lang="en-US" sz="2400" dirty="0" err="1">
                <a:solidFill>
                  <a:schemeClr val="dk1"/>
                </a:solidFill>
                <a:latin typeface="Lora"/>
                <a:ea typeface="Lora"/>
                <a:cs typeface="Lora"/>
                <a:sym typeface="Lora"/>
              </a:rPr>
              <a:t>Aroob</a:t>
            </a:r>
            <a:r>
              <a:rPr lang="en-US" sz="2400" dirty="0">
                <a:solidFill>
                  <a:schemeClr val="dk1"/>
                </a:solidFill>
                <a:latin typeface="Lora"/>
                <a:ea typeface="Lora"/>
                <a:cs typeface="Lora"/>
                <a:sym typeface="Lora"/>
              </a:rPr>
              <a:t> </a:t>
            </a:r>
            <a:r>
              <a:rPr lang="en-US" sz="2400" dirty="0" err="1">
                <a:solidFill>
                  <a:schemeClr val="dk1"/>
                </a:solidFill>
                <a:latin typeface="Lora"/>
                <a:ea typeface="Lora"/>
                <a:cs typeface="Lora"/>
                <a:sym typeface="Lora"/>
              </a:rPr>
              <a:t>Alhuthail</a:t>
            </a:r>
            <a:r>
              <a:rPr lang="en-US" sz="2400" dirty="0">
                <a:solidFill>
                  <a:schemeClr val="dk1"/>
                </a:solidFill>
                <a:latin typeface="Lora"/>
                <a:ea typeface="Lora"/>
                <a:cs typeface="Lora"/>
                <a:sym typeface="Lora"/>
              </a:rPr>
              <a:t>      </a:t>
            </a:r>
            <a:endParaRPr sz="2400" dirty="0">
              <a:solidFill>
                <a:schemeClr val="dk1"/>
              </a:solidFill>
              <a:latin typeface="Lora"/>
              <a:ea typeface="Lora"/>
              <a:cs typeface="Lora"/>
              <a:sym typeface="Lora"/>
            </a:endParaRPr>
          </a:p>
          <a:p>
            <a:pPr marL="0" lvl="0" indent="0" algn="ctr" rtl="0">
              <a:lnSpc>
                <a:spcPct val="100000"/>
              </a:lnSpc>
              <a:spcBef>
                <a:spcPts val="3800"/>
              </a:spcBef>
              <a:spcAft>
                <a:spcPts val="0"/>
              </a:spcAft>
              <a:buClr>
                <a:schemeClr val="dk2"/>
              </a:buClr>
              <a:buFont typeface="Lora"/>
              <a:buNone/>
            </a:pPr>
            <a:r>
              <a:rPr lang="en-US" sz="2400" dirty="0" err="1">
                <a:solidFill>
                  <a:schemeClr val="dk1"/>
                </a:solidFill>
                <a:latin typeface="Lora"/>
                <a:ea typeface="Lora"/>
                <a:cs typeface="Lora"/>
                <a:sym typeface="Lora"/>
              </a:rPr>
              <a:t>Dorah</a:t>
            </a:r>
            <a:r>
              <a:rPr lang="en-US" sz="2400" dirty="0">
                <a:solidFill>
                  <a:schemeClr val="dk1"/>
                </a:solidFill>
                <a:latin typeface="Lora"/>
                <a:ea typeface="Lora"/>
                <a:cs typeface="Lora"/>
                <a:sym typeface="Lora"/>
              </a:rPr>
              <a:t> </a:t>
            </a:r>
            <a:r>
              <a:rPr lang="en-US" sz="2400" dirty="0" err="1">
                <a:solidFill>
                  <a:schemeClr val="dk1"/>
                </a:solidFill>
                <a:latin typeface="Lora"/>
                <a:ea typeface="Lora"/>
                <a:cs typeface="Lora"/>
                <a:sym typeface="Lora"/>
              </a:rPr>
              <a:t>Alhamdi</a:t>
            </a:r>
            <a:r>
              <a:rPr lang="en-US" sz="2400" dirty="0">
                <a:solidFill>
                  <a:schemeClr val="dk1"/>
                </a:solidFill>
                <a:latin typeface="Lora"/>
                <a:ea typeface="Lora"/>
                <a:cs typeface="Lora"/>
                <a:sym typeface="Lora"/>
              </a:rPr>
              <a:t>               </a:t>
            </a:r>
            <a:endParaRPr dirty="0"/>
          </a:p>
          <a:p>
            <a:pPr marL="0" lvl="0" indent="0" algn="ctr" rtl="0">
              <a:lnSpc>
                <a:spcPct val="100000"/>
              </a:lnSpc>
              <a:spcBef>
                <a:spcPts val="3800"/>
              </a:spcBef>
              <a:spcAft>
                <a:spcPts val="0"/>
              </a:spcAft>
              <a:buClr>
                <a:schemeClr val="dk2"/>
              </a:buClr>
              <a:buFont typeface="Lora"/>
              <a:buNone/>
            </a:pPr>
            <a:r>
              <a:rPr lang="en-US" sz="2400" dirty="0" err="1">
                <a:solidFill>
                  <a:schemeClr val="dk1"/>
                </a:solidFill>
                <a:latin typeface="Lora"/>
                <a:ea typeface="Lora"/>
                <a:cs typeface="Lora"/>
                <a:sym typeface="Lora"/>
              </a:rPr>
              <a:t>Ghada</a:t>
            </a:r>
            <a:r>
              <a:rPr lang="en-US" sz="2400" dirty="0">
                <a:solidFill>
                  <a:schemeClr val="dk1"/>
                </a:solidFill>
                <a:latin typeface="Lora"/>
                <a:ea typeface="Lora"/>
                <a:cs typeface="Lora"/>
                <a:sym typeface="Lora"/>
              </a:rPr>
              <a:t> </a:t>
            </a:r>
            <a:r>
              <a:rPr lang="en-US" sz="2400" dirty="0" err="1">
                <a:solidFill>
                  <a:schemeClr val="dk1"/>
                </a:solidFill>
                <a:latin typeface="Lora"/>
                <a:ea typeface="Lora"/>
                <a:cs typeface="Lora"/>
                <a:sym typeface="Lora"/>
              </a:rPr>
              <a:t>Alskait</a:t>
            </a:r>
            <a:r>
              <a:rPr lang="en-US" sz="2400" dirty="0">
                <a:solidFill>
                  <a:schemeClr val="dk1"/>
                </a:solidFill>
                <a:latin typeface="Lora"/>
                <a:ea typeface="Lora"/>
                <a:cs typeface="Lora"/>
                <a:sym typeface="Lora"/>
              </a:rPr>
              <a:t>              </a:t>
            </a:r>
            <a:endParaRPr dirty="0"/>
          </a:p>
          <a:p>
            <a:pPr marL="0" lvl="0" indent="0" algn="ctr" rtl="0">
              <a:lnSpc>
                <a:spcPct val="100000"/>
              </a:lnSpc>
              <a:spcBef>
                <a:spcPts val="3800"/>
              </a:spcBef>
              <a:spcAft>
                <a:spcPts val="0"/>
              </a:spcAft>
              <a:buClr>
                <a:schemeClr val="dk2"/>
              </a:buClr>
              <a:buFont typeface="Lora"/>
              <a:buNone/>
            </a:pPr>
            <a:r>
              <a:rPr lang="en-US" sz="2400" dirty="0" err="1">
                <a:solidFill>
                  <a:schemeClr val="dk1"/>
                </a:solidFill>
                <a:latin typeface="Lora"/>
                <a:ea typeface="Lora"/>
                <a:cs typeface="Lora"/>
                <a:sym typeface="Lora"/>
              </a:rPr>
              <a:t>Hanin</a:t>
            </a:r>
            <a:r>
              <a:rPr lang="en-US" sz="2400" dirty="0">
                <a:solidFill>
                  <a:schemeClr val="dk1"/>
                </a:solidFill>
                <a:latin typeface="Lora"/>
                <a:ea typeface="Lora"/>
                <a:cs typeface="Lora"/>
                <a:sym typeface="Lora"/>
              </a:rPr>
              <a:t> </a:t>
            </a:r>
            <a:r>
              <a:rPr lang="en-US" sz="2400" dirty="0" err="1">
                <a:solidFill>
                  <a:schemeClr val="dk1"/>
                </a:solidFill>
                <a:latin typeface="Lora"/>
                <a:ea typeface="Lora"/>
                <a:cs typeface="Lora"/>
                <a:sym typeface="Lora"/>
              </a:rPr>
              <a:t>Bashaikh</a:t>
            </a:r>
            <a:r>
              <a:rPr lang="en-US" sz="2400" dirty="0">
                <a:solidFill>
                  <a:schemeClr val="dk1"/>
                </a:solidFill>
                <a:latin typeface="Lora"/>
                <a:ea typeface="Lora"/>
                <a:cs typeface="Lora"/>
                <a:sym typeface="Lora"/>
              </a:rPr>
              <a:t>              </a:t>
            </a:r>
            <a:endParaRPr dirty="0"/>
          </a:p>
          <a:p>
            <a:pPr marL="0" lvl="0" indent="0" algn="ctr" rtl="0">
              <a:lnSpc>
                <a:spcPct val="100000"/>
              </a:lnSpc>
              <a:spcBef>
                <a:spcPts val="3800"/>
              </a:spcBef>
              <a:spcAft>
                <a:spcPts val="0"/>
              </a:spcAft>
              <a:buClr>
                <a:schemeClr val="dk2"/>
              </a:buClr>
              <a:buFont typeface="Lora"/>
              <a:buNone/>
            </a:pPr>
            <a:r>
              <a:rPr lang="en-US" sz="2400" dirty="0">
                <a:solidFill>
                  <a:schemeClr val="dk1"/>
                </a:solidFill>
                <a:latin typeface="Lora"/>
                <a:ea typeface="Lora"/>
                <a:cs typeface="Lora"/>
                <a:sym typeface="Lora"/>
              </a:rPr>
              <a:t>Rawan </a:t>
            </a:r>
            <a:r>
              <a:rPr lang="en-US" sz="2400" dirty="0" err="1">
                <a:solidFill>
                  <a:schemeClr val="dk1"/>
                </a:solidFill>
                <a:latin typeface="Lora"/>
                <a:ea typeface="Lora"/>
                <a:cs typeface="Lora"/>
                <a:sym typeface="Lora"/>
              </a:rPr>
              <a:t>Alwadee</a:t>
            </a:r>
            <a:endParaRPr sz="2400" dirty="0">
              <a:solidFill>
                <a:srgbClr val="000000"/>
              </a:solidFill>
              <a:latin typeface="Lora"/>
              <a:ea typeface="Lora"/>
              <a:cs typeface="Lora"/>
              <a:sym typeface="Lora"/>
            </a:endParaRPr>
          </a:p>
          <a:p>
            <a:pPr marL="0" marR="0" lvl="0" indent="0" algn="ctr" rtl="0">
              <a:lnSpc>
                <a:spcPct val="100000"/>
              </a:lnSpc>
              <a:spcBef>
                <a:spcPts val="3800"/>
              </a:spcBef>
              <a:spcAft>
                <a:spcPts val="0"/>
              </a:spcAft>
              <a:buClr>
                <a:schemeClr val="dk2"/>
              </a:buClr>
              <a:buFont typeface="Lora"/>
              <a:buNone/>
            </a:pPr>
            <a:r>
              <a:rPr lang="en-US" sz="2400" b="0" i="0" u="none" strike="noStrike" cap="none" dirty="0">
                <a:solidFill>
                  <a:srgbClr val="000000"/>
                </a:solidFill>
                <a:latin typeface="Lora"/>
                <a:ea typeface="Lora"/>
                <a:cs typeface="Lora"/>
                <a:sym typeface="Lora"/>
              </a:rPr>
              <a:t>                                                 </a:t>
            </a:r>
            <a:r>
              <a:rPr lang="en-US" sz="2400" b="0" i="0" u="none" strike="noStrike" cap="none" dirty="0">
                <a:solidFill>
                  <a:schemeClr val="dk1"/>
                </a:solidFill>
                <a:latin typeface="Lora"/>
                <a:ea typeface="Lora"/>
                <a:cs typeface="Lora"/>
                <a:sym typeface="Lora"/>
              </a:rPr>
              <a:t>            </a:t>
            </a:r>
            <a:endParaRPr sz="2400" b="0" i="0" u="none" strike="noStrike" cap="none" dirty="0">
              <a:solidFill>
                <a:srgbClr val="000000"/>
              </a:solidFill>
              <a:latin typeface="Lora"/>
              <a:ea typeface="Lora"/>
              <a:cs typeface="Lora"/>
              <a:sym typeface="Lora"/>
            </a:endParaRPr>
          </a:p>
          <a:p>
            <a:pPr marL="0" marR="0" lvl="0" indent="0" algn="ctr" rtl="0">
              <a:lnSpc>
                <a:spcPct val="115000"/>
              </a:lnSpc>
              <a:spcBef>
                <a:spcPts val="3800"/>
              </a:spcBef>
              <a:spcAft>
                <a:spcPts val="0"/>
              </a:spcAft>
              <a:buClr>
                <a:schemeClr val="dk2"/>
              </a:buClr>
              <a:buFont typeface="Arial"/>
              <a:buNone/>
            </a:pPr>
            <a:endParaRPr sz="2400" b="0" i="0" u="none" strike="noStrike" cap="none" dirty="0">
              <a:solidFill>
                <a:srgbClr val="000000"/>
              </a:solidFill>
              <a:latin typeface="Lora"/>
              <a:ea typeface="Lora"/>
              <a:cs typeface="Lora"/>
              <a:sym typeface="Lora"/>
            </a:endParaRPr>
          </a:p>
        </p:txBody>
      </p:sp>
      <p:cxnSp>
        <p:nvCxnSpPr>
          <p:cNvPr id="184" name="Shape 184"/>
          <p:cNvCxnSpPr/>
          <p:nvPr/>
        </p:nvCxnSpPr>
        <p:spPr>
          <a:xfrm rot="10800000">
            <a:off x="3658349" y="5849705"/>
            <a:ext cx="7085100" cy="45900"/>
          </a:xfrm>
          <a:prstGeom prst="straightConnector1">
            <a:avLst/>
          </a:prstGeom>
          <a:noFill/>
          <a:ln w="9525" cap="flat" cmpd="sng">
            <a:solidFill>
              <a:schemeClr val="dk2"/>
            </a:solidFill>
            <a:prstDash val="solid"/>
            <a:round/>
            <a:headEnd type="none" w="sm" len="sm"/>
            <a:tailEnd type="none" w="sm" len="sm"/>
          </a:ln>
        </p:spPr>
      </p:cxnSp>
      <p:pic>
        <p:nvPicPr>
          <p:cNvPr id="185" name="Shape 185"/>
          <p:cNvPicPr preferRelativeResize="0"/>
          <p:nvPr/>
        </p:nvPicPr>
        <p:blipFill rotWithShape="1">
          <a:blip r:embed="rId4">
            <a:alphaModFix/>
          </a:blip>
          <a:srcRect/>
          <a:stretch/>
        </p:blipFill>
        <p:spPr>
          <a:xfrm>
            <a:off x="-268952" y="-696420"/>
            <a:ext cx="3585300" cy="3585300"/>
          </a:xfrm>
          <a:prstGeom prst="rect">
            <a:avLst/>
          </a:prstGeom>
          <a:noFill/>
          <a:ln>
            <a:noFill/>
          </a:ln>
        </p:spPr>
      </p:pic>
      <p:pic>
        <p:nvPicPr>
          <p:cNvPr id="186" name="Shape 186"/>
          <p:cNvPicPr preferRelativeResize="0"/>
          <p:nvPr/>
        </p:nvPicPr>
        <p:blipFill rotWithShape="1">
          <a:blip r:embed="rId5">
            <a:alphaModFix/>
          </a:blip>
          <a:srcRect/>
          <a:stretch/>
        </p:blipFill>
        <p:spPr>
          <a:xfrm>
            <a:off x="4230562" y="4376107"/>
            <a:ext cx="5940600" cy="1871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p:nvPr/>
        </p:nvSpPr>
        <p:spPr>
          <a:xfrm>
            <a:off x="3" y="9552585"/>
            <a:ext cx="12881700" cy="3000000"/>
          </a:xfrm>
          <a:prstGeom prst="rect">
            <a:avLst/>
          </a:prstGeom>
          <a:noFill/>
          <a:ln>
            <a:noFill/>
          </a:ln>
        </p:spPr>
        <p:txBody>
          <a:bodyPr spcFirstLastPara="1" wrap="square" lIns="91425" tIns="91425" rIns="91425" bIns="91425" anchor="ctr" anchorCtr="0">
            <a:noAutofit/>
          </a:bodyPr>
          <a:lstStyle/>
          <a:p>
            <a:pPr marL="457200" lvl="0" indent="0" rtl="0">
              <a:lnSpc>
                <a:spcPct val="115000"/>
              </a:lnSpc>
              <a:spcBef>
                <a:spcPts val="0"/>
              </a:spcBef>
              <a:spcAft>
                <a:spcPts val="0"/>
              </a:spcAft>
              <a:buNone/>
            </a:pPr>
            <a:endParaRPr/>
          </a:p>
        </p:txBody>
      </p:sp>
      <p:sp>
        <p:nvSpPr>
          <p:cNvPr id="65" name="Shape 65"/>
          <p:cNvSpPr txBox="1"/>
          <p:nvPr/>
        </p:nvSpPr>
        <p:spPr>
          <a:xfrm>
            <a:off x="614250" y="2212247"/>
            <a:ext cx="13173300" cy="2408150"/>
          </a:xfrm>
          <a:prstGeom prst="rect">
            <a:avLst/>
          </a:prstGeom>
          <a:noFill/>
          <a:ln>
            <a:noFill/>
          </a:ln>
        </p:spPr>
        <p:txBody>
          <a:bodyPr spcFirstLastPara="1" wrap="square" lIns="91425" tIns="91425" rIns="91425" bIns="91425" anchor="ctr" anchorCtr="0">
            <a:noAutofit/>
          </a:bodyPr>
          <a:lstStyle/>
          <a:p>
            <a:pPr marL="0" lvl="0" indent="0" rtl="0">
              <a:lnSpc>
                <a:spcPct val="150000"/>
              </a:lnSpc>
              <a:spcBef>
                <a:spcPts val="1000"/>
              </a:spcBef>
              <a:spcAft>
                <a:spcPts val="0"/>
              </a:spcAft>
              <a:buNone/>
            </a:pPr>
            <a:r>
              <a:rPr lang="en-US" sz="3200" b="1" dirty="0">
                <a:solidFill>
                  <a:schemeClr val="accent5"/>
                </a:solidFill>
                <a:latin typeface="Lora"/>
                <a:ea typeface="Lora"/>
                <a:cs typeface="Lora"/>
                <a:sym typeface="Lora"/>
              </a:rPr>
              <a:t>Structure of HIV cell:</a:t>
            </a:r>
            <a:endParaRPr sz="3200" b="1" dirty="0">
              <a:solidFill>
                <a:schemeClr val="accent5"/>
              </a:solidFill>
              <a:latin typeface="Lora"/>
              <a:ea typeface="Lora"/>
              <a:cs typeface="Lora"/>
              <a:sym typeface="Lora"/>
            </a:endParaRPr>
          </a:p>
          <a:p>
            <a:pPr marL="914400" lvl="0" indent="-355600" rtl="0">
              <a:lnSpc>
                <a:spcPct val="150000"/>
              </a:lnSpc>
              <a:spcBef>
                <a:spcPts val="700"/>
              </a:spcBef>
              <a:spcAft>
                <a:spcPts val="0"/>
              </a:spcAft>
              <a:buClr>
                <a:srgbClr val="6AA84F"/>
              </a:buClr>
              <a:buSzPts val="2000"/>
              <a:buFont typeface="Lora"/>
              <a:buChar char="●"/>
            </a:pPr>
            <a:r>
              <a:rPr lang="en-US" sz="2000" dirty="0">
                <a:solidFill>
                  <a:srgbClr val="6AA84F"/>
                </a:solidFill>
                <a:latin typeface="Lora"/>
                <a:ea typeface="Lora"/>
                <a:cs typeface="Lora"/>
                <a:sym typeface="Lora"/>
              </a:rPr>
              <a:t>Retrovirus (RNA).</a:t>
            </a:r>
            <a:endParaRPr sz="2000" dirty="0">
              <a:solidFill>
                <a:srgbClr val="6AA84F"/>
              </a:solidFill>
              <a:latin typeface="Lora"/>
              <a:ea typeface="Lora"/>
              <a:cs typeface="Lora"/>
              <a:sym typeface="Lora"/>
            </a:endParaRPr>
          </a:p>
          <a:p>
            <a:pPr marL="914400" lvl="0" indent="-355600" rtl="0">
              <a:lnSpc>
                <a:spcPct val="150000"/>
              </a:lnSpc>
              <a:spcBef>
                <a:spcPts val="0"/>
              </a:spcBef>
              <a:spcAft>
                <a:spcPts val="0"/>
              </a:spcAft>
              <a:buClr>
                <a:srgbClr val="6AA84F"/>
              </a:buClr>
              <a:buSzPts val="2000"/>
              <a:buFont typeface="Lora"/>
              <a:buChar char="●"/>
            </a:pPr>
            <a:r>
              <a:rPr lang="en-US" sz="2000" dirty="0">
                <a:solidFill>
                  <a:srgbClr val="6AA84F"/>
                </a:solidFill>
                <a:latin typeface="Lora"/>
                <a:ea typeface="Lora"/>
                <a:cs typeface="Lora"/>
                <a:sym typeface="Lora"/>
              </a:rPr>
              <a:t>Host derived envelope.</a:t>
            </a:r>
            <a:endParaRPr sz="2000" dirty="0">
              <a:solidFill>
                <a:srgbClr val="6AA84F"/>
              </a:solidFill>
              <a:latin typeface="Lora"/>
              <a:ea typeface="Lora"/>
              <a:cs typeface="Lora"/>
              <a:sym typeface="Lora"/>
            </a:endParaRPr>
          </a:p>
          <a:p>
            <a:pPr marL="914400" lvl="0" indent="-355600" rtl="0">
              <a:lnSpc>
                <a:spcPct val="150000"/>
              </a:lnSpc>
              <a:spcBef>
                <a:spcPts val="0"/>
              </a:spcBef>
              <a:spcAft>
                <a:spcPts val="0"/>
              </a:spcAft>
              <a:buClr>
                <a:srgbClr val="6AA84F"/>
              </a:buClr>
              <a:buSzPts val="2000"/>
              <a:buFont typeface="Lora"/>
              <a:buChar char="●"/>
            </a:pPr>
            <a:r>
              <a:rPr lang="en-US" sz="2000" dirty="0">
                <a:solidFill>
                  <a:srgbClr val="6AA84F"/>
                </a:solidFill>
                <a:latin typeface="Lora"/>
                <a:ea typeface="Lora"/>
                <a:cs typeface="Lora"/>
                <a:sym typeface="Lora"/>
              </a:rPr>
              <a:t>Glycoproteins on the surface.</a:t>
            </a:r>
            <a:endParaRPr sz="2000" dirty="0">
              <a:solidFill>
                <a:srgbClr val="6AA84F"/>
              </a:solidFill>
              <a:latin typeface="Lora"/>
              <a:ea typeface="Lora"/>
              <a:cs typeface="Lora"/>
              <a:sym typeface="Lora"/>
            </a:endParaRPr>
          </a:p>
        </p:txBody>
      </p:sp>
      <p:pic>
        <p:nvPicPr>
          <p:cNvPr id="66" name="Shape 66"/>
          <p:cNvPicPr preferRelativeResize="0"/>
          <p:nvPr/>
        </p:nvPicPr>
        <p:blipFill>
          <a:blip r:embed="rId3">
            <a:alphaModFix/>
          </a:blip>
          <a:stretch>
            <a:fillRect/>
          </a:stretch>
        </p:blipFill>
        <p:spPr>
          <a:xfrm>
            <a:off x="7065400" y="1207375"/>
            <a:ext cx="5944025" cy="4496774"/>
          </a:xfrm>
          <a:prstGeom prst="rect">
            <a:avLst/>
          </a:prstGeom>
          <a:noFill/>
          <a:ln>
            <a:noFill/>
          </a:ln>
        </p:spPr>
      </p:pic>
      <p:pic>
        <p:nvPicPr>
          <p:cNvPr id="67" name="Shape 67"/>
          <p:cNvPicPr preferRelativeResize="0"/>
          <p:nvPr/>
        </p:nvPicPr>
        <p:blipFill>
          <a:blip r:embed="rId4">
            <a:alphaModFix/>
          </a:blip>
          <a:stretch>
            <a:fillRect/>
          </a:stretch>
        </p:blipFill>
        <p:spPr>
          <a:xfrm>
            <a:off x="6796773" y="10636250"/>
            <a:ext cx="7377799" cy="4731626"/>
          </a:xfrm>
          <a:prstGeom prst="rect">
            <a:avLst/>
          </a:prstGeom>
          <a:noFill/>
          <a:ln>
            <a:noFill/>
          </a:ln>
        </p:spPr>
      </p:pic>
      <p:sp>
        <p:nvSpPr>
          <p:cNvPr id="68" name="Shape 68"/>
          <p:cNvSpPr txBox="1"/>
          <p:nvPr/>
        </p:nvSpPr>
        <p:spPr>
          <a:xfrm>
            <a:off x="614250" y="6238231"/>
            <a:ext cx="13173300" cy="3515369"/>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1000"/>
              </a:spcBef>
              <a:spcAft>
                <a:spcPts val="0"/>
              </a:spcAft>
              <a:buNone/>
            </a:pPr>
            <a:r>
              <a:rPr lang="en-US" sz="3200" b="1" dirty="0">
                <a:solidFill>
                  <a:schemeClr val="accent5"/>
                </a:solidFill>
                <a:latin typeface="Lora"/>
                <a:ea typeface="Lora"/>
                <a:cs typeface="Lora"/>
                <a:sym typeface="Lora"/>
              </a:rPr>
              <a:t>Transmission</a:t>
            </a:r>
            <a:endParaRPr sz="3200" b="1" dirty="0">
              <a:solidFill>
                <a:schemeClr val="accent5"/>
              </a:solidFill>
              <a:latin typeface="Lora"/>
              <a:ea typeface="Lora"/>
              <a:cs typeface="Lora"/>
              <a:sym typeface="Lora"/>
            </a:endParaRPr>
          </a:p>
          <a:p>
            <a:pPr>
              <a:lnSpc>
                <a:spcPct val="150000"/>
              </a:lnSpc>
              <a:spcBef>
                <a:spcPts val="1000"/>
              </a:spcBef>
            </a:pPr>
            <a:r>
              <a:rPr lang="en-US" sz="3200" b="1" dirty="0">
                <a:solidFill>
                  <a:schemeClr val="accent5"/>
                </a:solidFill>
                <a:latin typeface="Lora"/>
                <a:ea typeface="Lora"/>
                <a:cs typeface="Lora"/>
                <a:sym typeface="Lora"/>
              </a:rPr>
              <a:t>Modes of infection:</a:t>
            </a:r>
            <a:endParaRPr sz="3200" b="1" dirty="0">
              <a:solidFill>
                <a:schemeClr val="accent5"/>
              </a:solidFill>
              <a:latin typeface="Lora"/>
              <a:ea typeface="Lora"/>
              <a:cs typeface="Lora"/>
              <a:sym typeface="Lora"/>
            </a:endParaRPr>
          </a:p>
          <a:p>
            <a:pPr marL="457200" lvl="0" indent="-355600" rtl="0">
              <a:lnSpc>
                <a:spcPct val="150000"/>
              </a:lnSpc>
              <a:spcBef>
                <a:spcPts val="1000"/>
              </a:spcBef>
              <a:spcAft>
                <a:spcPts val="0"/>
              </a:spcAft>
              <a:buSzPts val="2000"/>
              <a:buFont typeface="Lora"/>
              <a:buChar char="●"/>
            </a:pPr>
            <a:r>
              <a:rPr lang="en-US" sz="2000" dirty="0">
                <a:latin typeface="Lora"/>
                <a:ea typeface="Lora"/>
                <a:cs typeface="Lora"/>
                <a:sym typeface="Lora"/>
              </a:rPr>
              <a:t>Sexual transmission at genital or colonic mucosa. </a:t>
            </a:r>
            <a:r>
              <a:rPr lang="en-US" sz="2000" dirty="0">
                <a:solidFill>
                  <a:srgbClr val="6AA84F"/>
                </a:solidFill>
                <a:latin typeface="Lora"/>
                <a:ea typeface="Lora"/>
                <a:cs typeface="Lora"/>
                <a:sym typeface="Lora"/>
              </a:rPr>
              <a:t>the most common and most important way. common in homosexuals because the anal canal is highly vascularized and easily ruptured.</a:t>
            </a:r>
            <a:endParaRPr sz="2000" dirty="0">
              <a:solidFill>
                <a:srgbClr val="6AA84F"/>
              </a:solidFill>
              <a:latin typeface="Lora"/>
              <a:ea typeface="Lora"/>
              <a:cs typeface="Lora"/>
              <a:sym typeface="Lora"/>
            </a:endParaRPr>
          </a:p>
          <a:p>
            <a:pPr marL="457200" lvl="0" indent="-355600" rtl="0">
              <a:lnSpc>
                <a:spcPct val="150000"/>
              </a:lnSpc>
              <a:spcBef>
                <a:spcPts val="0"/>
              </a:spcBef>
              <a:spcAft>
                <a:spcPts val="0"/>
              </a:spcAft>
              <a:buSzPts val="2000"/>
              <a:buFont typeface="Lora"/>
              <a:buChar char="●"/>
            </a:pPr>
            <a:r>
              <a:rPr lang="en-US" sz="2000" dirty="0">
                <a:latin typeface="Lora"/>
                <a:ea typeface="Lora"/>
                <a:cs typeface="Lora"/>
                <a:sym typeface="Lora"/>
              </a:rPr>
              <a:t>Blood transfusion. </a:t>
            </a:r>
            <a:r>
              <a:rPr lang="en-US" sz="2000" dirty="0">
                <a:solidFill>
                  <a:srgbClr val="6AA84F"/>
                </a:solidFill>
                <a:latin typeface="Lora"/>
                <a:ea typeface="Lora"/>
                <a:cs typeface="Lora"/>
                <a:sym typeface="Lora"/>
              </a:rPr>
              <a:t>IV drug users (the virus can stay in the needle for up to 40 days).</a:t>
            </a:r>
            <a:endParaRPr sz="2000" dirty="0">
              <a:solidFill>
                <a:srgbClr val="6AA84F"/>
              </a:solidFill>
              <a:latin typeface="Lora"/>
              <a:ea typeface="Lora"/>
              <a:cs typeface="Lora"/>
              <a:sym typeface="Lora"/>
            </a:endParaRPr>
          </a:p>
          <a:p>
            <a:pPr marL="457200" lvl="0" indent="-355600" rtl="0">
              <a:lnSpc>
                <a:spcPct val="150000"/>
              </a:lnSpc>
              <a:spcBef>
                <a:spcPts val="0"/>
              </a:spcBef>
              <a:spcAft>
                <a:spcPts val="0"/>
              </a:spcAft>
              <a:buSzPts val="2000"/>
              <a:buFont typeface="Lora"/>
              <a:buChar char="●"/>
            </a:pPr>
            <a:r>
              <a:rPr lang="en-US" sz="2000" dirty="0">
                <a:latin typeface="Lora"/>
                <a:ea typeface="Lora"/>
                <a:cs typeface="Lora"/>
                <a:sym typeface="Lora"/>
              </a:rPr>
              <a:t>Mother to infant. </a:t>
            </a:r>
            <a:r>
              <a:rPr lang="en-US" sz="2000" dirty="0">
                <a:solidFill>
                  <a:srgbClr val="6AA84F"/>
                </a:solidFill>
                <a:latin typeface="Lora"/>
                <a:ea typeface="Lora"/>
                <a:cs typeface="Lora"/>
                <a:sym typeface="Lora"/>
              </a:rPr>
              <a:t>Breastfeeding can transmit it as well.</a:t>
            </a:r>
            <a:endParaRPr sz="2000" dirty="0">
              <a:solidFill>
                <a:srgbClr val="6AA84F"/>
              </a:solidFill>
              <a:latin typeface="Lora"/>
              <a:ea typeface="Lora"/>
              <a:cs typeface="Lora"/>
              <a:sym typeface="Lora"/>
            </a:endParaRPr>
          </a:p>
          <a:p>
            <a:pPr marL="457200" lvl="0" indent="-355600" rtl="0">
              <a:lnSpc>
                <a:spcPct val="150000"/>
              </a:lnSpc>
              <a:spcBef>
                <a:spcPts val="0"/>
              </a:spcBef>
              <a:spcAft>
                <a:spcPts val="0"/>
              </a:spcAft>
              <a:buSzPts val="2000"/>
              <a:buFont typeface="Lora"/>
              <a:buChar char="●"/>
            </a:pPr>
            <a:r>
              <a:rPr lang="en-US" sz="2000" dirty="0">
                <a:latin typeface="Lora"/>
                <a:ea typeface="Lora"/>
                <a:cs typeface="Lora"/>
                <a:sym typeface="Lora"/>
              </a:rPr>
              <a:t>Accidental occupational exposure.</a:t>
            </a:r>
            <a:endParaRPr sz="2000" dirty="0">
              <a:latin typeface="Lora"/>
              <a:ea typeface="Lora"/>
              <a:cs typeface="Lora"/>
              <a:sym typeface="Lora"/>
            </a:endParaRPr>
          </a:p>
          <a:p>
            <a:pPr marL="0" lvl="0" indent="0" rtl="0">
              <a:lnSpc>
                <a:spcPct val="150000"/>
              </a:lnSpc>
              <a:spcBef>
                <a:spcPts val="1000"/>
              </a:spcBef>
              <a:spcAft>
                <a:spcPts val="0"/>
              </a:spcAft>
              <a:buNone/>
            </a:pPr>
            <a:endParaRPr sz="2000" dirty="0">
              <a:latin typeface="Lora"/>
              <a:ea typeface="Lora"/>
              <a:cs typeface="Lora"/>
              <a:sym typeface="Lora"/>
            </a:endParaRPr>
          </a:p>
        </p:txBody>
      </p:sp>
      <p:sp>
        <p:nvSpPr>
          <p:cNvPr id="69" name="Shape 69"/>
          <p:cNvSpPr txBox="1"/>
          <p:nvPr/>
        </p:nvSpPr>
        <p:spPr>
          <a:xfrm>
            <a:off x="614250" y="11767900"/>
            <a:ext cx="12267600" cy="4731600"/>
          </a:xfrm>
          <a:prstGeom prst="rect">
            <a:avLst/>
          </a:prstGeom>
          <a:noFill/>
          <a:ln>
            <a:noFill/>
          </a:ln>
        </p:spPr>
        <p:txBody>
          <a:bodyPr spcFirstLastPara="1" wrap="square" lIns="91425" tIns="91425" rIns="91425" bIns="91425" anchor="ctr" anchorCtr="0">
            <a:noAutofit/>
          </a:bodyPr>
          <a:lstStyle/>
          <a:p>
            <a:pPr algn="ctr">
              <a:lnSpc>
                <a:spcPct val="150000"/>
              </a:lnSpc>
              <a:spcBef>
                <a:spcPts val="1000"/>
              </a:spcBef>
            </a:pPr>
            <a:r>
              <a:rPr lang="en-US" sz="3200" b="1" dirty="0">
                <a:solidFill>
                  <a:schemeClr val="accent5"/>
                </a:solidFill>
                <a:latin typeface="Lora"/>
                <a:ea typeface="Lora"/>
                <a:cs typeface="Lora"/>
                <a:sym typeface="Lora"/>
              </a:rPr>
              <a:t>        How HIV Enters Cell</a:t>
            </a:r>
            <a:endParaRPr sz="3200" b="1" dirty="0">
              <a:solidFill>
                <a:schemeClr val="accent5"/>
              </a:solidFill>
              <a:latin typeface="Lora"/>
              <a:ea typeface="Lora"/>
              <a:cs typeface="Lora"/>
              <a:sym typeface="Lora"/>
            </a:endParaRPr>
          </a:p>
          <a:p>
            <a:pPr marL="457200" lvl="0" indent="-355600" rtl="0">
              <a:lnSpc>
                <a:spcPct val="150000"/>
              </a:lnSpc>
              <a:spcBef>
                <a:spcPts val="1000"/>
              </a:spcBef>
              <a:spcAft>
                <a:spcPts val="0"/>
              </a:spcAft>
              <a:buClr>
                <a:srgbClr val="6AA84F"/>
              </a:buClr>
              <a:buSzPts val="2000"/>
              <a:buFont typeface="Lora"/>
              <a:buChar char="●"/>
            </a:pPr>
            <a:r>
              <a:rPr lang="en-US" sz="2000" dirty="0">
                <a:solidFill>
                  <a:srgbClr val="6AA84F"/>
                </a:solidFill>
                <a:latin typeface="Lora"/>
                <a:ea typeface="Lora"/>
                <a:cs typeface="Lora"/>
                <a:sym typeface="Lora"/>
              </a:rPr>
              <a:t>Any cell that expresses CD4 can get HIV. </a:t>
            </a:r>
            <a:endParaRPr sz="2000" dirty="0">
              <a:latin typeface="Lora"/>
              <a:ea typeface="Lora"/>
              <a:cs typeface="Lora"/>
              <a:sym typeface="Lora"/>
            </a:endParaRPr>
          </a:p>
          <a:p>
            <a:pPr marL="457200" lvl="0" indent="-355600" rtl="0">
              <a:lnSpc>
                <a:spcPct val="150000"/>
              </a:lnSpc>
              <a:spcBef>
                <a:spcPts val="0"/>
              </a:spcBef>
              <a:spcAft>
                <a:spcPts val="0"/>
              </a:spcAft>
              <a:buClr>
                <a:schemeClr val="dk1"/>
              </a:buClr>
              <a:buSzPts val="2000"/>
              <a:buFont typeface="Lora"/>
              <a:buChar char="●"/>
            </a:pPr>
            <a:r>
              <a:rPr lang="en-US" sz="2000" dirty="0">
                <a:solidFill>
                  <a:srgbClr val="FF0000"/>
                </a:solidFill>
                <a:latin typeface="Lora"/>
                <a:ea typeface="Lora"/>
                <a:cs typeface="Lora"/>
                <a:sym typeface="Lora"/>
              </a:rPr>
              <a:t>gp120</a:t>
            </a:r>
            <a:r>
              <a:rPr lang="en-US" sz="2000" dirty="0">
                <a:solidFill>
                  <a:schemeClr val="dk1"/>
                </a:solidFill>
                <a:latin typeface="Lora"/>
                <a:ea typeface="Lora"/>
                <a:cs typeface="Lora"/>
                <a:sym typeface="Lora"/>
              </a:rPr>
              <a:t> envelope protein binds to </a:t>
            </a:r>
            <a:r>
              <a:rPr lang="en-US" sz="2000" dirty="0">
                <a:solidFill>
                  <a:srgbClr val="FF0000"/>
                </a:solidFill>
                <a:latin typeface="Lora"/>
                <a:ea typeface="Lora"/>
                <a:cs typeface="Lora"/>
                <a:sym typeface="Lora"/>
              </a:rPr>
              <a:t>CD4</a:t>
            </a:r>
            <a:r>
              <a:rPr lang="en-US" sz="2000" dirty="0">
                <a:solidFill>
                  <a:schemeClr val="dk1"/>
                </a:solidFill>
                <a:latin typeface="Lora"/>
                <a:ea typeface="Lora"/>
                <a:cs typeface="Lora"/>
                <a:sym typeface="Lora"/>
              </a:rPr>
              <a:t> molecule </a:t>
            </a:r>
            <a:endParaRPr sz="2000" dirty="0">
              <a:solidFill>
                <a:schemeClr val="dk1"/>
              </a:solidFill>
              <a:latin typeface="Lora"/>
              <a:ea typeface="Lora"/>
              <a:cs typeface="Lora"/>
              <a:sym typeface="Lora"/>
            </a:endParaRPr>
          </a:p>
          <a:p>
            <a:pPr marL="457200" lvl="0" indent="-228600" rtl="0">
              <a:lnSpc>
                <a:spcPct val="115000"/>
              </a:lnSpc>
              <a:spcBef>
                <a:spcPts val="0"/>
              </a:spcBef>
              <a:spcAft>
                <a:spcPts val="0"/>
              </a:spcAft>
              <a:buClr>
                <a:schemeClr val="dk1"/>
              </a:buClr>
              <a:buSzPts val="2000"/>
              <a:buFont typeface="Lora"/>
              <a:buNone/>
            </a:pPr>
            <a:r>
              <a:rPr lang="en-US" sz="2000" dirty="0">
                <a:solidFill>
                  <a:schemeClr val="dk1"/>
                </a:solidFill>
                <a:latin typeface="Lora"/>
                <a:ea typeface="Lora"/>
                <a:cs typeface="Lora"/>
                <a:sym typeface="Lora"/>
              </a:rPr>
              <a:t>       -CD4 found on T-cells macrophages, and </a:t>
            </a:r>
            <a:endParaRPr sz="2000" dirty="0">
              <a:solidFill>
                <a:schemeClr val="dk1"/>
              </a:solidFill>
              <a:latin typeface="Lora"/>
              <a:ea typeface="Lora"/>
              <a:cs typeface="Lora"/>
              <a:sym typeface="Lora"/>
            </a:endParaRPr>
          </a:p>
          <a:p>
            <a:pPr marL="457200" lvl="0" indent="-228600" rtl="0">
              <a:lnSpc>
                <a:spcPct val="115000"/>
              </a:lnSpc>
              <a:spcBef>
                <a:spcPts val="0"/>
              </a:spcBef>
              <a:spcAft>
                <a:spcPts val="0"/>
              </a:spcAft>
              <a:buClr>
                <a:schemeClr val="dk1"/>
              </a:buClr>
              <a:buSzPts val="2000"/>
              <a:buFont typeface="Lora"/>
              <a:buNone/>
            </a:pPr>
            <a:r>
              <a:rPr lang="en-US" sz="2000" dirty="0">
                <a:solidFill>
                  <a:schemeClr val="dk1"/>
                </a:solidFill>
                <a:latin typeface="Lora"/>
                <a:ea typeface="Lora"/>
                <a:cs typeface="Lora"/>
                <a:sym typeface="Lora"/>
              </a:rPr>
              <a:t>        microglial cells.  </a:t>
            </a:r>
            <a:endParaRPr sz="2000" dirty="0">
              <a:solidFill>
                <a:schemeClr val="dk1"/>
              </a:solidFill>
              <a:latin typeface="Lora"/>
              <a:ea typeface="Lora"/>
              <a:cs typeface="Lora"/>
              <a:sym typeface="Lora"/>
            </a:endParaRPr>
          </a:p>
          <a:p>
            <a:pPr marL="457200" lvl="0" indent="-228600" rtl="0">
              <a:lnSpc>
                <a:spcPct val="115000"/>
              </a:lnSpc>
              <a:spcBef>
                <a:spcPts val="0"/>
              </a:spcBef>
              <a:spcAft>
                <a:spcPts val="0"/>
              </a:spcAft>
              <a:buClr>
                <a:schemeClr val="dk1"/>
              </a:buClr>
              <a:buSzPts val="2000"/>
              <a:buFont typeface="Lora"/>
              <a:buNone/>
            </a:pPr>
            <a:r>
              <a:rPr lang="en-US" sz="2000" dirty="0">
                <a:solidFill>
                  <a:schemeClr val="dk1"/>
                </a:solidFill>
                <a:latin typeface="Lora"/>
                <a:ea typeface="Lora"/>
                <a:cs typeface="Lora"/>
                <a:sym typeface="Lora"/>
              </a:rPr>
              <a:t>       -Binding to CD4 is not sufficient for entry.</a:t>
            </a:r>
            <a:endParaRPr sz="2000" dirty="0">
              <a:solidFill>
                <a:schemeClr val="dk1"/>
              </a:solidFill>
              <a:latin typeface="Lora"/>
              <a:ea typeface="Lora"/>
              <a:cs typeface="Lora"/>
              <a:sym typeface="Lora"/>
            </a:endParaRPr>
          </a:p>
          <a:p>
            <a:pPr marL="457200" lvl="0" indent="-355600" rtl="0">
              <a:lnSpc>
                <a:spcPct val="115000"/>
              </a:lnSpc>
              <a:spcBef>
                <a:spcPts val="0"/>
              </a:spcBef>
              <a:spcAft>
                <a:spcPts val="0"/>
              </a:spcAft>
              <a:buClr>
                <a:schemeClr val="dk1"/>
              </a:buClr>
              <a:buSzPts val="2000"/>
              <a:buFont typeface="Lora"/>
              <a:buChar char="●"/>
            </a:pPr>
            <a:r>
              <a:rPr lang="en-US" sz="2000" dirty="0">
                <a:solidFill>
                  <a:srgbClr val="FF0000"/>
                </a:solidFill>
                <a:latin typeface="Lora"/>
                <a:ea typeface="Lora"/>
                <a:cs typeface="Lora"/>
                <a:sym typeface="Lora"/>
              </a:rPr>
              <a:t>gp120</a:t>
            </a:r>
            <a:r>
              <a:rPr lang="en-US" sz="2000" dirty="0">
                <a:solidFill>
                  <a:schemeClr val="dk1"/>
                </a:solidFill>
                <a:latin typeface="Lora"/>
                <a:ea typeface="Lora"/>
                <a:cs typeface="Lora"/>
                <a:sym typeface="Lora"/>
              </a:rPr>
              <a:t> envelope protein binds to co-receptor </a:t>
            </a:r>
            <a:endParaRPr sz="2000" dirty="0">
              <a:solidFill>
                <a:schemeClr val="dk1"/>
              </a:solidFill>
              <a:latin typeface="Lora"/>
              <a:ea typeface="Lora"/>
              <a:cs typeface="Lora"/>
              <a:sym typeface="Lora"/>
            </a:endParaRPr>
          </a:p>
          <a:p>
            <a:pPr marL="457200" lvl="0" indent="-228600" rtl="0">
              <a:lnSpc>
                <a:spcPct val="115000"/>
              </a:lnSpc>
              <a:spcBef>
                <a:spcPts val="0"/>
              </a:spcBef>
              <a:spcAft>
                <a:spcPts val="0"/>
              </a:spcAft>
              <a:buClr>
                <a:srgbClr val="000000"/>
              </a:buClr>
              <a:buSzPts val="1100"/>
              <a:buFont typeface="Arial"/>
              <a:buNone/>
            </a:pPr>
            <a:r>
              <a:rPr lang="en-US" sz="2000" dirty="0">
                <a:solidFill>
                  <a:schemeClr val="dk1"/>
                </a:solidFill>
                <a:latin typeface="Lora"/>
                <a:ea typeface="Lora"/>
                <a:cs typeface="Lora"/>
                <a:sym typeface="Lora"/>
              </a:rPr>
              <a:t>          -</a:t>
            </a:r>
            <a:r>
              <a:rPr lang="en-US" sz="2000" dirty="0">
                <a:solidFill>
                  <a:srgbClr val="FF0000"/>
                </a:solidFill>
                <a:latin typeface="Lora"/>
                <a:ea typeface="Lora"/>
                <a:cs typeface="Lora"/>
                <a:sym typeface="Lora"/>
              </a:rPr>
              <a:t>Chemokine receptors</a:t>
            </a:r>
            <a:r>
              <a:rPr lang="en-US" sz="2000" dirty="0">
                <a:solidFill>
                  <a:schemeClr val="dk1"/>
                </a:solidFill>
                <a:latin typeface="Lora"/>
                <a:ea typeface="Lora"/>
                <a:cs typeface="Lora"/>
                <a:sym typeface="Lora"/>
              </a:rPr>
              <a:t>: </a:t>
            </a:r>
            <a:r>
              <a:rPr lang="en-US" sz="2000" dirty="0">
                <a:solidFill>
                  <a:srgbClr val="FF0000"/>
                </a:solidFill>
                <a:latin typeface="Lora"/>
                <a:ea typeface="Lora"/>
                <a:cs typeface="Lora"/>
                <a:sym typeface="Lora"/>
              </a:rPr>
              <a:t>CCR5</a:t>
            </a:r>
            <a:r>
              <a:rPr lang="en-US" sz="2000" dirty="0">
                <a:solidFill>
                  <a:schemeClr val="dk1"/>
                </a:solidFill>
                <a:latin typeface="Lora"/>
                <a:ea typeface="Lora"/>
                <a:cs typeface="Lora"/>
                <a:sym typeface="Lora"/>
              </a:rPr>
              <a:t> and </a:t>
            </a:r>
            <a:r>
              <a:rPr lang="en-US" sz="2000" dirty="0">
                <a:solidFill>
                  <a:srgbClr val="FF0000"/>
                </a:solidFill>
                <a:latin typeface="Lora"/>
                <a:ea typeface="Lora"/>
                <a:cs typeface="Lora"/>
                <a:sym typeface="Lora"/>
              </a:rPr>
              <a:t>CXCR4</a:t>
            </a:r>
            <a:r>
              <a:rPr lang="en-US" sz="2000" dirty="0">
                <a:solidFill>
                  <a:schemeClr val="dk1"/>
                </a:solidFill>
                <a:latin typeface="Lora"/>
                <a:ea typeface="Lora"/>
                <a:cs typeface="Lora"/>
                <a:sym typeface="Lora"/>
              </a:rPr>
              <a:t> receptors.</a:t>
            </a:r>
          </a:p>
          <a:p>
            <a:pPr marL="457200" lvl="0" indent="-228600" rtl="0">
              <a:lnSpc>
                <a:spcPct val="115000"/>
              </a:lnSpc>
              <a:spcBef>
                <a:spcPts val="0"/>
              </a:spcBef>
              <a:spcAft>
                <a:spcPts val="0"/>
              </a:spcAft>
              <a:buClr>
                <a:srgbClr val="000000"/>
              </a:buClr>
              <a:buSzPts val="1100"/>
              <a:buFont typeface="Arial"/>
              <a:buNone/>
            </a:pPr>
            <a:r>
              <a:rPr lang="en-US" sz="2000" dirty="0">
                <a:solidFill>
                  <a:schemeClr val="bg2">
                    <a:lumMod val="60000"/>
                    <a:lumOff val="40000"/>
                  </a:schemeClr>
                </a:solidFill>
                <a:latin typeface="Lora"/>
                <a:ea typeface="Lora"/>
                <a:cs typeface="Lora"/>
                <a:sym typeface="Lora"/>
              </a:rPr>
              <a:t>CXCR4 are mainly found on T cells while CCR5 are found</a:t>
            </a:r>
          </a:p>
          <a:p>
            <a:pPr marL="457200" lvl="0" indent="-228600" rtl="0">
              <a:lnSpc>
                <a:spcPct val="115000"/>
              </a:lnSpc>
              <a:spcBef>
                <a:spcPts val="0"/>
              </a:spcBef>
              <a:spcAft>
                <a:spcPts val="0"/>
              </a:spcAft>
              <a:buClr>
                <a:srgbClr val="000000"/>
              </a:buClr>
              <a:buSzPts val="1100"/>
              <a:buFont typeface="Arial"/>
              <a:buNone/>
            </a:pPr>
            <a:r>
              <a:rPr lang="en-US" sz="2000" dirty="0">
                <a:solidFill>
                  <a:schemeClr val="bg2">
                    <a:lumMod val="60000"/>
                    <a:lumOff val="40000"/>
                  </a:schemeClr>
                </a:solidFill>
                <a:latin typeface="Lora"/>
                <a:ea typeface="Lora"/>
                <a:cs typeface="Lora"/>
                <a:sym typeface="Lora"/>
              </a:rPr>
              <a:t> on T cells, Macrophages and dendritic cells.</a:t>
            </a:r>
            <a:endParaRPr sz="2000" dirty="0">
              <a:solidFill>
                <a:schemeClr val="bg2">
                  <a:lumMod val="60000"/>
                  <a:lumOff val="40000"/>
                </a:schemeClr>
              </a:solidFill>
              <a:latin typeface="Lora"/>
              <a:ea typeface="Lora"/>
              <a:cs typeface="Lora"/>
              <a:sym typeface="Lora"/>
            </a:endParaRPr>
          </a:p>
          <a:p>
            <a:pPr marL="457200" lvl="0" indent="-355600" rtl="0">
              <a:lnSpc>
                <a:spcPct val="115000"/>
              </a:lnSpc>
              <a:spcBef>
                <a:spcPts val="0"/>
              </a:spcBef>
              <a:spcAft>
                <a:spcPts val="0"/>
              </a:spcAft>
              <a:buClr>
                <a:schemeClr val="dk1"/>
              </a:buClr>
              <a:buSzPts val="2000"/>
              <a:buFont typeface="Lora"/>
              <a:buChar char="●"/>
            </a:pPr>
            <a:r>
              <a:rPr lang="en-US" sz="2000" dirty="0">
                <a:solidFill>
                  <a:schemeClr val="dk1"/>
                </a:solidFill>
                <a:latin typeface="Lora"/>
                <a:ea typeface="Lora"/>
                <a:cs typeface="Lora"/>
                <a:sym typeface="Lora"/>
              </a:rPr>
              <a:t>Binding of virus to cell surface results in fusion </a:t>
            </a:r>
          </a:p>
          <a:p>
            <a:pPr marL="101600" lvl="0" rtl="0">
              <a:lnSpc>
                <a:spcPct val="115000"/>
              </a:lnSpc>
              <a:spcBef>
                <a:spcPts val="0"/>
              </a:spcBef>
              <a:spcAft>
                <a:spcPts val="0"/>
              </a:spcAft>
              <a:buClr>
                <a:schemeClr val="dk1"/>
              </a:buClr>
              <a:buSzPts val="2000"/>
            </a:pPr>
            <a:r>
              <a:rPr lang="en-US" sz="2000" dirty="0">
                <a:solidFill>
                  <a:schemeClr val="dk1"/>
                </a:solidFill>
                <a:latin typeface="Lora"/>
                <a:ea typeface="Lora"/>
                <a:cs typeface="Lora"/>
                <a:sym typeface="Lora"/>
              </a:rPr>
              <a:t>       of viral envelope with cell membrane.</a:t>
            </a:r>
            <a:endParaRPr sz="2000" dirty="0">
              <a:solidFill>
                <a:schemeClr val="dk1"/>
              </a:solidFill>
              <a:latin typeface="Lora"/>
              <a:ea typeface="Lora"/>
              <a:cs typeface="Lora"/>
              <a:sym typeface="Lora"/>
            </a:endParaRPr>
          </a:p>
          <a:p>
            <a:pPr marL="457200" lvl="0" indent="-355600" rtl="0">
              <a:lnSpc>
                <a:spcPct val="115000"/>
              </a:lnSpc>
              <a:spcBef>
                <a:spcPts val="0"/>
              </a:spcBef>
              <a:spcAft>
                <a:spcPts val="0"/>
              </a:spcAft>
              <a:buClr>
                <a:schemeClr val="dk1"/>
              </a:buClr>
              <a:buSzPts val="2000"/>
              <a:buFont typeface="Lora"/>
              <a:buChar char="●"/>
            </a:pPr>
            <a:r>
              <a:rPr lang="en-US" sz="2000" dirty="0">
                <a:solidFill>
                  <a:schemeClr val="dk1"/>
                </a:solidFill>
                <a:latin typeface="Lora"/>
                <a:ea typeface="Lora"/>
                <a:cs typeface="Lora"/>
                <a:sym typeface="Lora"/>
              </a:rPr>
              <a:t>Viral core is released into cell cytoplasm</a:t>
            </a:r>
            <a:endParaRPr sz="2000" dirty="0">
              <a:solidFill>
                <a:schemeClr val="dk1"/>
              </a:solidFill>
              <a:latin typeface="Lora"/>
              <a:ea typeface="Lora"/>
              <a:cs typeface="Lora"/>
              <a:sym typeface="Lora"/>
            </a:endParaRPr>
          </a:p>
          <a:p>
            <a:pPr marL="457200" lvl="0" indent="-355600" rtl="0">
              <a:lnSpc>
                <a:spcPct val="115000"/>
              </a:lnSpc>
              <a:spcBef>
                <a:spcPts val="0"/>
              </a:spcBef>
              <a:spcAft>
                <a:spcPts val="0"/>
              </a:spcAft>
              <a:buClr>
                <a:schemeClr val="dk1"/>
              </a:buClr>
              <a:buSzPts val="2000"/>
              <a:buFont typeface="Lora"/>
              <a:buChar char="●"/>
            </a:pPr>
            <a:r>
              <a:rPr lang="en-US" sz="2000" dirty="0">
                <a:solidFill>
                  <a:srgbClr val="6AA84F"/>
                </a:solidFill>
                <a:latin typeface="Lora"/>
                <a:ea typeface="Lora"/>
                <a:cs typeface="Lora"/>
                <a:sym typeface="Lora"/>
              </a:rPr>
              <a:t>gp120 binds to CD4 but it needs chemokine </a:t>
            </a:r>
            <a:endParaRPr sz="2000" dirty="0">
              <a:solidFill>
                <a:srgbClr val="6AA84F"/>
              </a:solidFill>
              <a:latin typeface="Lora"/>
              <a:ea typeface="Lora"/>
              <a:cs typeface="Lora"/>
              <a:sym typeface="Lora"/>
            </a:endParaRPr>
          </a:p>
          <a:p>
            <a:pPr marL="446088" lvl="0" indent="-42863" rtl="0">
              <a:lnSpc>
                <a:spcPct val="115000"/>
              </a:lnSpc>
              <a:spcBef>
                <a:spcPts val="0"/>
              </a:spcBef>
              <a:spcAft>
                <a:spcPts val="0"/>
              </a:spcAft>
              <a:buNone/>
            </a:pPr>
            <a:r>
              <a:rPr lang="en-US" sz="2000" dirty="0">
                <a:solidFill>
                  <a:srgbClr val="6AA84F"/>
                </a:solidFill>
                <a:latin typeface="Lora"/>
                <a:ea typeface="Lora"/>
                <a:cs typeface="Lora"/>
                <a:sym typeface="Lora"/>
              </a:rPr>
              <a:t>CCR5 or CXCR4 to gain access into the cell.</a:t>
            </a:r>
            <a:r>
              <a:rPr lang="en-US" sz="2000" dirty="0">
                <a:solidFill>
                  <a:schemeClr val="dk1"/>
                </a:solidFill>
                <a:latin typeface="Lora"/>
                <a:ea typeface="Lora"/>
                <a:cs typeface="Lora"/>
                <a:sym typeface="Lora"/>
              </a:rPr>
              <a:t>	</a:t>
            </a:r>
            <a:endParaRPr sz="2000" dirty="0">
              <a:solidFill>
                <a:schemeClr val="dk1"/>
              </a:solidFill>
              <a:latin typeface="Lora"/>
              <a:ea typeface="Lora"/>
              <a:cs typeface="Lora"/>
              <a:sym typeface="Lora"/>
            </a:endParaRPr>
          </a:p>
          <a:p>
            <a:pPr marL="457200" lvl="0" indent="-355600" rtl="0">
              <a:lnSpc>
                <a:spcPct val="115000"/>
              </a:lnSpc>
              <a:spcBef>
                <a:spcPts val="0"/>
              </a:spcBef>
              <a:spcAft>
                <a:spcPts val="0"/>
              </a:spcAft>
              <a:buClr>
                <a:schemeClr val="dk1"/>
              </a:buClr>
              <a:buSzPts val="2000"/>
              <a:buFont typeface="Lora"/>
              <a:buChar char="●"/>
            </a:pPr>
            <a:r>
              <a:rPr lang="en-US" sz="2000" dirty="0">
                <a:solidFill>
                  <a:srgbClr val="6AA84F"/>
                </a:solidFill>
                <a:latin typeface="Lora"/>
                <a:ea typeface="Lora"/>
                <a:cs typeface="Lora"/>
                <a:sym typeface="Lora"/>
              </a:rPr>
              <a:t>Some people have mutation in CCR5 gene these  individuals cannot develop HIV. </a:t>
            </a:r>
            <a:r>
              <a:rPr lang="en-US" sz="2000" dirty="0">
                <a:solidFill>
                  <a:schemeClr val="dk1"/>
                </a:solidFill>
                <a:latin typeface="Lora"/>
                <a:ea typeface="Lora"/>
                <a:cs typeface="Lora"/>
                <a:sym typeface="Lora"/>
              </a:rPr>
              <a:t>			</a:t>
            </a:r>
            <a:endParaRPr sz="2000" dirty="0">
              <a:solidFill>
                <a:schemeClr val="dk1"/>
              </a:solidFill>
              <a:latin typeface="Lora"/>
              <a:ea typeface="Lora"/>
              <a:cs typeface="Lora"/>
              <a:sym typeface="Lora"/>
            </a:endParaRPr>
          </a:p>
          <a:p>
            <a:pPr marL="0" lvl="0" indent="0" rtl="0">
              <a:lnSpc>
                <a:spcPct val="115000"/>
              </a:lnSpc>
              <a:spcBef>
                <a:spcPts val="0"/>
              </a:spcBef>
              <a:spcAft>
                <a:spcPts val="0"/>
              </a:spcAft>
              <a:buClr>
                <a:srgbClr val="000000"/>
              </a:buClr>
              <a:buSzPts val="1100"/>
              <a:buFont typeface="Arial"/>
              <a:buNone/>
            </a:pPr>
            <a:r>
              <a:rPr lang="en-US" sz="1100" dirty="0">
                <a:solidFill>
                  <a:schemeClr val="dk1"/>
                </a:solidFill>
              </a:rPr>
              <a:t>						 					</a:t>
            </a:r>
            <a:endParaRPr sz="1100" dirty="0">
              <a:solidFill>
                <a:schemeClr val="dk1"/>
              </a:solidFill>
            </a:endParaRPr>
          </a:p>
          <a:p>
            <a:pPr marL="457200" lvl="0" indent="-228600" rtl="0">
              <a:lnSpc>
                <a:spcPct val="115000"/>
              </a:lnSpc>
              <a:spcBef>
                <a:spcPts val="0"/>
              </a:spcBef>
              <a:spcAft>
                <a:spcPts val="0"/>
              </a:spcAft>
              <a:buClr>
                <a:srgbClr val="000000"/>
              </a:buClr>
              <a:buSzPts val="1100"/>
              <a:buFont typeface="Arial"/>
              <a:buNone/>
            </a:pPr>
            <a:r>
              <a:rPr lang="en-US" sz="1100" dirty="0">
                <a:solidFill>
                  <a:schemeClr val="dk1"/>
                </a:solidFill>
              </a:rPr>
              <a:t>				</a:t>
            </a:r>
            <a:endParaRPr sz="1100" dirty="0">
              <a:solidFill>
                <a:schemeClr val="dk1"/>
              </a:solidFill>
            </a:endParaRPr>
          </a:p>
          <a:p>
            <a:pPr marL="457200" lvl="0" indent="-228600" rtl="0">
              <a:lnSpc>
                <a:spcPct val="115000"/>
              </a:lnSpc>
              <a:spcBef>
                <a:spcPts val="0"/>
              </a:spcBef>
              <a:spcAft>
                <a:spcPts val="0"/>
              </a:spcAft>
              <a:buClr>
                <a:srgbClr val="000000"/>
              </a:buClr>
              <a:buSzPts val="1100"/>
              <a:buFont typeface="Arial"/>
              <a:buNone/>
            </a:pPr>
            <a:r>
              <a:rPr lang="en-US" sz="1100" dirty="0">
                <a:solidFill>
                  <a:schemeClr val="dk1"/>
                </a:solidFill>
              </a:rPr>
              <a:t>			</a:t>
            </a:r>
            <a:endParaRPr sz="1100" dirty="0">
              <a:solidFill>
                <a:schemeClr val="dk1"/>
              </a:solidFill>
            </a:endParaRPr>
          </a:p>
          <a:p>
            <a:pPr marL="457200" lvl="0" indent="-228600" rtl="0">
              <a:lnSpc>
                <a:spcPct val="115000"/>
              </a:lnSpc>
              <a:spcBef>
                <a:spcPts val="0"/>
              </a:spcBef>
              <a:spcAft>
                <a:spcPts val="0"/>
              </a:spcAft>
              <a:buClr>
                <a:srgbClr val="000000"/>
              </a:buClr>
              <a:buSzPts val="1100"/>
              <a:buFont typeface="Arial"/>
              <a:buNone/>
            </a:pPr>
            <a:r>
              <a:rPr lang="en-US" sz="1100" dirty="0">
                <a:solidFill>
                  <a:schemeClr val="dk1"/>
                </a:solidFill>
              </a:rPr>
              <a:t>		</a:t>
            </a:r>
            <a:endParaRPr sz="1100" dirty="0">
              <a:solidFill>
                <a:schemeClr val="dk1"/>
              </a:solidFill>
            </a:endParaRPr>
          </a:p>
          <a:p>
            <a:pPr marL="457200" lvl="0" indent="-228600" rtl="0">
              <a:lnSpc>
                <a:spcPct val="115000"/>
              </a:lnSpc>
              <a:spcBef>
                <a:spcPts val="0"/>
              </a:spcBef>
              <a:spcAft>
                <a:spcPts val="0"/>
              </a:spcAft>
              <a:buClr>
                <a:schemeClr val="dk1"/>
              </a:buClr>
              <a:buSzPts val="2000"/>
              <a:buFont typeface="Lora"/>
              <a:buNone/>
            </a:pPr>
            <a:endParaRPr sz="2000" dirty="0">
              <a:solidFill>
                <a:schemeClr val="dk1"/>
              </a:solidFill>
              <a:latin typeface="Lora"/>
              <a:ea typeface="Lora"/>
              <a:cs typeface="Lora"/>
              <a:sym typeface="Lora"/>
            </a:endParaRPr>
          </a:p>
          <a:p>
            <a:pPr marL="457200" lvl="0" indent="-228600" rtl="0">
              <a:lnSpc>
                <a:spcPct val="115000"/>
              </a:lnSpc>
              <a:spcBef>
                <a:spcPts val="0"/>
              </a:spcBef>
              <a:spcAft>
                <a:spcPts val="0"/>
              </a:spcAft>
              <a:buClr>
                <a:schemeClr val="dk1"/>
              </a:buClr>
              <a:buSzPts val="1100"/>
              <a:buNone/>
            </a:pPr>
            <a:r>
              <a:rPr lang="en-US" sz="1100" dirty="0">
                <a:solidFill>
                  <a:schemeClr val="dk1"/>
                </a:solidFill>
              </a:rPr>
              <a:t>							</a:t>
            </a:r>
            <a:endParaRPr sz="1100" dirty="0">
              <a:solidFill>
                <a:schemeClr val="dk1"/>
              </a:solidFill>
            </a:endParaRPr>
          </a:p>
          <a:p>
            <a:pPr marL="0" lvl="0" indent="0" rtl="0">
              <a:lnSpc>
                <a:spcPct val="115000"/>
              </a:lnSpc>
              <a:spcBef>
                <a:spcPts val="0"/>
              </a:spcBef>
              <a:spcAft>
                <a:spcPts val="0"/>
              </a:spcAft>
              <a:buClr>
                <a:srgbClr val="000000"/>
              </a:buClr>
              <a:buSzPts val="1100"/>
              <a:buFont typeface="Arial"/>
              <a:buNone/>
            </a:pPr>
            <a:r>
              <a:rPr lang="en-US" sz="1100" dirty="0">
                <a:solidFill>
                  <a:schemeClr val="dk1"/>
                </a:solidFill>
              </a:rPr>
              <a:t>						 					</a:t>
            </a:r>
            <a:endParaRPr sz="1100" dirty="0">
              <a:solidFill>
                <a:schemeClr val="dk1"/>
              </a:solidFill>
            </a:endParaRPr>
          </a:p>
          <a:p>
            <a:pPr marL="457200" lvl="0" indent="-228600" rtl="0">
              <a:lnSpc>
                <a:spcPct val="115000"/>
              </a:lnSpc>
              <a:spcBef>
                <a:spcPts val="0"/>
              </a:spcBef>
              <a:spcAft>
                <a:spcPts val="0"/>
              </a:spcAft>
              <a:buClr>
                <a:srgbClr val="000000"/>
              </a:buClr>
              <a:buSzPts val="1100"/>
              <a:buFont typeface="Arial"/>
              <a:buNone/>
            </a:pPr>
            <a:r>
              <a:rPr lang="en-US" sz="1100" dirty="0">
                <a:solidFill>
                  <a:schemeClr val="dk1"/>
                </a:solidFill>
              </a:rPr>
              <a:t>				</a:t>
            </a:r>
            <a:endParaRPr sz="1100" dirty="0">
              <a:solidFill>
                <a:schemeClr val="dk1"/>
              </a:solidFill>
            </a:endParaRPr>
          </a:p>
          <a:p>
            <a:pPr marL="457200" lvl="0" indent="-228600" rtl="0">
              <a:lnSpc>
                <a:spcPct val="115000"/>
              </a:lnSpc>
              <a:spcBef>
                <a:spcPts val="0"/>
              </a:spcBef>
              <a:spcAft>
                <a:spcPts val="0"/>
              </a:spcAft>
              <a:buClr>
                <a:srgbClr val="000000"/>
              </a:buClr>
              <a:buSzPts val="1100"/>
              <a:buFont typeface="Arial"/>
              <a:buNone/>
            </a:pPr>
            <a:r>
              <a:rPr lang="en-US" sz="1100" dirty="0">
                <a:solidFill>
                  <a:schemeClr val="dk1"/>
                </a:solidFill>
              </a:rPr>
              <a:t>			</a:t>
            </a:r>
            <a:endParaRPr sz="1100" dirty="0">
              <a:solidFill>
                <a:schemeClr val="dk1"/>
              </a:solidFill>
            </a:endParaRPr>
          </a:p>
          <a:p>
            <a:pPr marL="457200" lvl="0" indent="-228600" rtl="0">
              <a:lnSpc>
                <a:spcPct val="115000"/>
              </a:lnSpc>
              <a:spcBef>
                <a:spcPts val="0"/>
              </a:spcBef>
              <a:spcAft>
                <a:spcPts val="0"/>
              </a:spcAft>
              <a:buClr>
                <a:srgbClr val="000000"/>
              </a:buClr>
              <a:buSzPts val="1100"/>
              <a:buFont typeface="Arial"/>
              <a:buNone/>
            </a:pPr>
            <a:r>
              <a:rPr lang="en-US" sz="1100" dirty="0">
                <a:solidFill>
                  <a:schemeClr val="dk1"/>
                </a:solidFill>
              </a:rPr>
              <a:t>		</a:t>
            </a:r>
            <a:endParaRPr sz="1100" dirty="0">
              <a:solidFill>
                <a:schemeClr val="dk1"/>
              </a:solidFill>
            </a:endParaRPr>
          </a:p>
          <a:p>
            <a:pPr marL="457200" lvl="0" indent="-228600" rtl="0">
              <a:lnSpc>
                <a:spcPct val="115000"/>
              </a:lnSpc>
              <a:spcBef>
                <a:spcPts val="0"/>
              </a:spcBef>
              <a:spcAft>
                <a:spcPts val="0"/>
              </a:spcAft>
              <a:buClr>
                <a:schemeClr val="dk1"/>
              </a:buClr>
              <a:buSzPts val="2000"/>
              <a:buFont typeface="Lora"/>
              <a:buNone/>
            </a:pPr>
            <a:endParaRPr sz="2000" dirty="0">
              <a:solidFill>
                <a:schemeClr val="dk1"/>
              </a:solidFill>
              <a:latin typeface="Lora"/>
              <a:ea typeface="Lora"/>
              <a:cs typeface="Lora"/>
              <a:sym typeface="Lora"/>
            </a:endParaRPr>
          </a:p>
        </p:txBody>
      </p:sp>
      <p:pic>
        <p:nvPicPr>
          <p:cNvPr id="71" name="Shape 71">
            <a:hlinkClick r:id="rId5"/>
          </p:cNvPr>
          <p:cNvPicPr preferRelativeResize="0"/>
          <p:nvPr/>
        </p:nvPicPr>
        <p:blipFill>
          <a:blip r:embed="rId6">
            <a:alphaModFix/>
          </a:blip>
          <a:stretch>
            <a:fillRect/>
          </a:stretch>
        </p:blipFill>
        <p:spPr>
          <a:xfrm>
            <a:off x="9519487" y="9648300"/>
            <a:ext cx="1035850" cy="1035850"/>
          </a:xfrm>
          <a:prstGeom prst="rect">
            <a:avLst/>
          </a:prstGeom>
          <a:noFill/>
          <a:ln>
            <a:noFill/>
          </a:ln>
        </p:spPr>
      </p:pic>
      <p:pic>
        <p:nvPicPr>
          <p:cNvPr id="72" name="Shape 72">
            <a:hlinkClick r:id="rId7"/>
          </p:cNvPr>
          <p:cNvPicPr preferRelativeResize="0"/>
          <p:nvPr/>
        </p:nvPicPr>
        <p:blipFill>
          <a:blip r:embed="rId6">
            <a:alphaModFix/>
          </a:blip>
          <a:stretch>
            <a:fillRect/>
          </a:stretch>
        </p:blipFill>
        <p:spPr>
          <a:xfrm>
            <a:off x="4605343" y="6172362"/>
            <a:ext cx="1035850" cy="11046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Shape 77"/>
          <p:cNvPicPr preferRelativeResize="0"/>
          <p:nvPr/>
        </p:nvPicPr>
        <p:blipFill>
          <a:blip r:embed="rId3">
            <a:alphaModFix/>
          </a:blip>
          <a:stretch>
            <a:fillRect/>
          </a:stretch>
        </p:blipFill>
        <p:spPr>
          <a:xfrm>
            <a:off x="8516009" y="4333074"/>
            <a:ext cx="5321301" cy="6939326"/>
          </a:xfrm>
          <a:prstGeom prst="rect">
            <a:avLst/>
          </a:prstGeom>
          <a:noFill/>
          <a:ln>
            <a:noFill/>
          </a:ln>
        </p:spPr>
      </p:pic>
      <p:sp>
        <p:nvSpPr>
          <p:cNvPr id="78" name="Shape 78"/>
          <p:cNvSpPr txBox="1"/>
          <p:nvPr/>
        </p:nvSpPr>
        <p:spPr>
          <a:xfrm>
            <a:off x="1464293" y="4297859"/>
            <a:ext cx="5352600" cy="2664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dirty="0">
                <a:solidFill>
                  <a:schemeClr val="accent5"/>
                </a:solidFill>
                <a:latin typeface="Lora"/>
                <a:ea typeface="Lora"/>
                <a:cs typeface="Lora"/>
                <a:sym typeface="Lora"/>
              </a:rPr>
              <a:t>1</a:t>
            </a:r>
            <a:r>
              <a:rPr lang="en-US" sz="2400" dirty="0">
                <a:latin typeface="Lora"/>
                <a:ea typeface="Lora"/>
                <a:cs typeface="Lora"/>
                <a:sym typeface="Lora"/>
              </a:rPr>
              <a:t>-Retrovirus enters cell.</a:t>
            </a:r>
            <a:endParaRPr sz="2400" dirty="0">
              <a:latin typeface="Lora"/>
              <a:ea typeface="Lora"/>
              <a:cs typeface="Lora"/>
              <a:sym typeface="Lora"/>
            </a:endParaRPr>
          </a:p>
          <a:p>
            <a:pPr marL="0" lvl="0" indent="0">
              <a:spcBef>
                <a:spcPts val="0"/>
              </a:spcBef>
              <a:spcAft>
                <a:spcPts val="0"/>
              </a:spcAft>
              <a:buNone/>
            </a:pPr>
            <a:endParaRPr sz="2400" dirty="0">
              <a:latin typeface="Lora"/>
              <a:ea typeface="Lora"/>
              <a:cs typeface="Lora"/>
              <a:sym typeface="Lora"/>
            </a:endParaRPr>
          </a:p>
          <a:p>
            <a:pPr marL="0" lvl="0" indent="0">
              <a:spcBef>
                <a:spcPts val="0"/>
              </a:spcBef>
              <a:spcAft>
                <a:spcPts val="0"/>
              </a:spcAft>
              <a:buNone/>
            </a:pPr>
            <a:r>
              <a:rPr lang="en-US" sz="2400" dirty="0">
                <a:solidFill>
                  <a:schemeClr val="accent5"/>
                </a:solidFill>
                <a:latin typeface="Lora"/>
                <a:ea typeface="Lora"/>
                <a:cs typeface="Lora"/>
                <a:sym typeface="Lora"/>
              </a:rPr>
              <a:t>2</a:t>
            </a:r>
            <a:r>
              <a:rPr lang="en-US" sz="2400" dirty="0">
                <a:latin typeface="Lora"/>
                <a:ea typeface="Lora"/>
                <a:cs typeface="Lora"/>
                <a:sym typeface="Lora"/>
              </a:rPr>
              <a:t>- </a:t>
            </a:r>
            <a:r>
              <a:rPr lang="en-US" sz="2400" dirty="0">
                <a:solidFill>
                  <a:srgbClr val="FF0000"/>
                </a:solidFill>
                <a:latin typeface="Lora"/>
                <a:ea typeface="Lora"/>
                <a:cs typeface="Lora"/>
                <a:sym typeface="Lora"/>
              </a:rPr>
              <a:t>Reverse Transcriptase </a:t>
            </a:r>
            <a:r>
              <a:rPr lang="en-US" sz="2400" dirty="0">
                <a:latin typeface="Lora"/>
                <a:ea typeface="Lora"/>
                <a:cs typeface="Lora"/>
                <a:sym typeface="Lora"/>
              </a:rPr>
              <a:t>makes DNA copy of RNA.</a:t>
            </a:r>
            <a:endParaRPr sz="2400" dirty="0">
              <a:latin typeface="Lora"/>
              <a:ea typeface="Lora"/>
              <a:cs typeface="Lora"/>
              <a:sym typeface="Lora"/>
            </a:endParaRPr>
          </a:p>
          <a:p>
            <a:pPr marL="0" lvl="0" indent="0">
              <a:spcBef>
                <a:spcPts val="0"/>
              </a:spcBef>
              <a:spcAft>
                <a:spcPts val="0"/>
              </a:spcAft>
              <a:buNone/>
            </a:pPr>
            <a:endParaRPr sz="2400" dirty="0">
              <a:latin typeface="Lora"/>
              <a:ea typeface="Lora"/>
              <a:cs typeface="Lora"/>
              <a:sym typeface="Lora"/>
            </a:endParaRPr>
          </a:p>
          <a:p>
            <a:pPr marL="0" lvl="0" indent="0">
              <a:spcBef>
                <a:spcPts val="0"/>
              </a:spcBef>
              <a:spcAft>
                <a:spcPts val="0"/>
              </a:spcAft>
              <a:buNone/>
            </a:pPr>
            <a:r>
              <a:rPr lang="en-US" sz="2400" dirty="0">
                <a:solidFill>
                  <a:schemeClr val="accent5"/>
                </a:solidFill>
                <a:latin typeface="Lora"/>
                <a:ea typeface="Lora"/>
                <a:cs typeface="Lora"/>
                <a:sym typeface="Lora"/>
              </a:rPr>
              <a:t>3</a:t>
            </a:r>
            <a:r>
              <a:rPr lang="en-US" sz="2400" dirty="0">
                <a:latin typeface="Lora"/>
                <a:ea typeface="Lora"/>
                <a:cs typeface="Lora"/>
                <a:sym typeface="Lora"/>
              </a:rPr>
              <a:t>-Viral DNA forms provirus with host DNA:</a:t>
            </a:r>
            <a:endParaRPr sz="2400" dirty="0">
              <a:latin typeface="Lora"/>
              <a:ea typeface="Lora"/>
              <a:cs typeface="Lora"/>
              <a:sym typeface="Lora"/>
            </a:endParaRPr>
          </a:p>
          <a:p>
            <a:pPr marL="0" lvl="0" indent="0">
              <a:spcBef>
                <a:spcPts val="0"/>
              </a:spcBef>
              <a:spcAft>
                <a:spcPts val="0"/>
              </a:spcAft>
              <a:buClr>
                <a:schemeClr val="dk1"/>
              </a:buClr>
              <a:buSzPts val="1100"/>
              <a:buFont typeface="Arial"/>
              <a:buNone/>
            </a:pPr>
            <a:r>
              <a:rPr lang="en-US" sz="2200" dirty="0">
                <a:solidFill>
                  <a:schemeClr val="dk1"/>
                </a:solidFill>
              </a:rPr>
              <a:t>		 	 	 		</a:t>
            </a:r>
            <a:endParaRPr sz="2200" dirty="0">
              <a:solidFill>
                <a:schemeClr val="dk1"/>
              </a:solidFill>
            </a:endParaRPr>
          </a:p>
          <a:p>
            <a:pPr marL="0" lvl="0" indent="0">
              <a:spcBef>
                <a:spcPts val="0"/>
              </a:spcBef>
              <a:spcAft>
                <a:spcPts val="0"/>
              </a:spcAft>
              <a:buNone/>
            </a:pPr>
            <a:endParaRPr sz="2200" dirty="0">
              <a:latin typeface="Lora"/>
              <a:ea typeface="Lora"/>
              <a:cs typeface="Lora"/>
              <a:sym typeface="Lora"/>
            </a:endParaRPr>
          </a:p>
        </p:txBody>
      </p:sp>
      <p:sp>
        <p:nvSpPr>
          <p:cNvPr id="79" name="Shape 79"/>
          <p:cNvSpPr txBox="1"/>
          <p:nvPr/>
        </p:nvSpPr>
        <p:spPr>
          <a:xfrm>
            <a:off x="8135690" y="4613650"/>
            <a:ext cx="570900" cy="4758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3000" dirty="0">
                <a:solidFill>
                  <a:schemeClr val="accent5"/>
                </a:solidFill>
                <a:latin typeface="Lora"/>
                <a:ea typeface="Lora"/>
                <a:cs typeface="Lora"/>
                <a:sym typeface="Lora"/>
              </a:rPr>
              <a:t>1</a:t>
            </a:r>
            <a:endParaRPr sz="3000" dirty="0">
              <a:solidFill>
                <a:schemeClr val="accent5"/>
              </a:solidFill>
              <a:latin typeface="Lora"/>
              <a:ea typeface="Lora"/>
              <a:cs typeface="Lora"/>
              <a:sym typeface="Lora"/>
            </a:endParaRPr>
          </a:p>
        </p:txBody>
      </p:sp>
      <p:sp>
        <p:nvSpPr>
          <p:cNvPr id="80" name="Shape 80"/>
          <p:cNvSpPr txBox="1"/>
          <p:nvPr/>
        </p:nvSpPr>
        <p:spPr>
          <a:xfrm>
            <a:off x="8135690" y="7727739"/>
            <a:ext cx="570900" cy="4758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3000" dirty="0">
                <a:solidFill>
                  <a:schemeClr val="accent5"/>
                </a:solidFill>
                <a:latin typeface="Lora"/>
                <a:ea typeface="Lora"/>
                <a:cs typeface="Lora"/>
                <a:sym typeface="Lora"/>
              </a:rPr>
              <a:t>2</a:t>
            </a:r>
            <a:endParaRPr sz="3000" dirty="0">
              <a:solidFill>
                <a:schemeClr val="accent5"/>
              </a:solidFill>
              <a:latin typeface="Lora"/>
              <a:ea typeface="Lora"/>
              <a:cs typeface="Lora"/>
              <a:sym typeface="Lora"/>
            </a:endParaRPr>
          </a:p>
        </p:txBody>
      </p:sp>
      <p:sp>
        <p:nvSpPr>
          <p:cNvPr id="81" name="Shape 81"/>
          <p:cNvSpPr txBox="1"/>
          <p:nvPr/>
        </p:nvSpPr>
        <p:spPr>
          <a:xfrm>
            <a:off x="8135690" y="8879529"/>
            <a:ext cx="570900" cy="47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dirty="0">
                <a:solidFill>
                  <a:schemeClr val="accent5"/>
                </a:solidFill>
                <a:latin typeface="Lora"/>
                <a:ea typeface="Lora"/>
                <a:cs typeface="Lora"/>
                <a:sym typeface="Lora"/>
              </a:rPr>
              <a:t>3</a:t>
            </a:r>
            <a:endParaRPr sz="3000" dirty="0">
              <a:solidFill>
                <a:schemeClr val="accent5"/>
              </a:solidFill>
              <a:latin typeface="Lora"/>
              <a:ea typeface="Lora"/>
              <a:cs typeface="Lora"/>
              <a:sym typeface="Lora"/>
            </a:endParaRPr>
          </a:p>
        </p:txBody>
      </p:sp>
      <p:sp>
        <p:nvSpPr>
          <p:cNvPr id="82" name="Shape 82"/>
          <p:cNvSpPr txBox="1"/>
          <p:nvPr/>
        </p:nvSpPr>
        <p:spPr>
          <a:xfrm>
            <a:off x="999176" y="12096945"/>
            <a:ext cx="11490300" cy="171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chemeClr val="accent5"/>
                </a:solidFill>
                <a:latin typeface="Lora"/>
                <a:sym typeface="Lora"/>
              </a:rPr>
              <a:t>HIV entering and leaving a human cell</a:t>
            </a:r>
            <a:endParaRPr sz="3200" b="1" dirty="0">
              <a:solidFill>
                <a:schemeClr val="accent5"/>
              </a:solidFill>
              <a:latin typeface="Lora"/>
              <a:sym typeface="Lora"/>
            </a:endParaRPr>
          </a:p>
        </p:txBody>
      </p:sp>
      <p:pic>
        <p:nvPicPr>
          <p:cNvPr id="83" name="Shape 83"/>
          <p:cNvPicPr preferRelativeResize="0"/>
          <p:nvPr/>
        </p:nvPicPr>
        <p:blipFill>
          <a:blip r:embed="rId4">
            <a:alphaModFix/>
          </a:blip>
          <a:stretch>
            <a:fillRect/>
          </a:stretch>
        </p:blipFill>
        <p:spPr>
          <a:xfrm>
            <a:off x="3594395" y="13018830"/>
            <a:ext cx="7213009" cy="5261065"/>
          </a:xfrm>
          <a:prstGeom prst="rect">
            <a:avLst/>
          </a:prstGeom>
          <a:noFill/>
          <a:ln>
            <a:noFill/>
          </a:ln>
        </p:spPr>
      </p:pic>
      <p:pic>
        <p:nvPicPr>
          <p:cNvPr id="84" name="Shape 84"/>
          <p:cNvPicPr preferRelativeResize="0"/>
          <p:nvPr/>
        </p:nvPicPr>
        <p:blipFill>
          <a:blip r:embed="rId5">
            <a:alphaModFix/>
          </a:blip>
          <a:stretch>
            <a:fillRect/>
          </a:stretch>
        </p:blipFill>
        <p:spPr>
          <a:xfrm>
            <a:off x="0" y="7036350"/>
            <a:ext cx="7891325" cy="4236050"/>
          </a:xfrm>
          <a:prstGeom prst="rect">
            <a:avLst/>
          </a:prstGeom>
          <a:noFill/>
          <a:ln>
            <a:noFill/>
          </a:ln>
        </p:spPr>
      </p:pic>
      <p:sp>
        <p:nvSpPr>
          <p:cNvPr id="2" name="TextBox 1"/>
          <p:cNvSpPr txBox="1"/>
          <p:nvPr/>
        </p:nvSpPr>
        <p:spPr>
          <a:xfrm>
            <a:off x="5301971" y="378239"/>
            <a:ext cx="3797835" cy="1077218"/>
          </a:xfrm>
          <a:prstGeom prst="rect">
            <a:avLst/>
          </a:prstGeom>
          <a:noFill/>
        </p:spPr>
        <p:txBody>
          <a:bodyPr wrap="none" rtlCol="0">
            <a:spAutoFit/>
          </a:bodyPr>
          <a:lstStyle/>
          <a:p>
            <a:pPr lvl="0"/>
            <a:r>
              <a:rPr lang="en-US" sz="3200" b="1" dirty="0">
                <a:solidFill>
                  <a:schemeClr val="accent5"/>
                </a:solidFill>
                <a:latin typeface="Lora"/>
                <a:ea typeface="Lora"/>
                <a:cs typeface="Lora"/>
                <a:sym typeface="Lora"/>
              </a:rPr>
              <a:t>Viral-host Dynamics</a:t>
            </a:r>
          </a:p>
          <a:p>
            <a:endParaRPr lang="en-US" sz="3200" dirty="0"/>
          </a:p>
        </p:txBody>
      </p:sp>
      <p:sp>
        <p:nvSpPr>
          <p:cNvPr id="3" name="TextBox 2">
            <a:extLst>
              <a:ext uri="{FF2B5EF4-FFF2-40B4-BE49-F238E27FC236}">
                <a16:creationId xmlns:a16="http://schemas.microsoft.com/office/drawing/2014/main" id="{6CE80031-7350-421B-B4DC-E929BB21F6DD}"/>
              </a:ext>
            </a:extLst>
          </p:cNvPr>
          <p:cNvSpPr txBox="1"/>
          <p:nvPr/>
        </p:nvSpPr>
        <p:spPr>
          <a:xfrm>
            <a:off x="1464293" y="1722496"/>
            <a:ext cx="9712367" cy="2308324"/>
          </a:xfrm>
          <a:prstGeom prst="rect">
            <a:avLst/>
          </a:prstGeom>
          <a:noFill/>
        </p:spPr>
        <p:txBody>
          <a:bodyPr wrap="square" rtlCol="0">
            <a:spAutoFit/>
          </a:bodyPr>
          <a:lstStyle/>
          <a:p>
            <a:pPr marL="379476" indent="-342900">
              <a:buFont typeface="Arial" panose="020B0604020202020204" pitchFamily="34" charset="0"/>
              <a:buChar char="•"/>
              <a:defRPr/>
            </a:pPr>
            <a:r>
              <a:rPr lang="en-US" sz="2400" dirty="0">
                <a:latin typeface="Lora"/>
              </a:rPr>
              <a:t>About 10</a:t>
            </a:r>
            <a:r>
              <a:rPr lang="en-US" sz="2400" baseline="30000" dirty="0">
                <a:latin typeface="Lora"/>
              </a:rPr>
              <a:t>10</a:t>
            </a:r>
            <a:r>
              <a:rPr lang="en-US" sz="2400" dirty="0">
                <a:latin typeface="Lora"/>
              </a:rPr>
              <a:t> (10 billion) virions are produced daily </a:t>
            </a:r>
          </a:p>
          <a:p>
            <a:pPr marL="379476" indent="-342900">
              <a:buFont typeface="Arial" panose="020B0604020202020204" pitchFamily="34" charset="0"/>
              <a:buChar char="•"/>
              <a:defRPr/>
            </a:pPr>
            <a:r>
              <a:rPr lang="en-US" sz="2400" dirty="0">
                <a:latin typeface="Lora"/>
              </a:rPr>
              <a:t>Average life-span of an HIV virion in plasma is ~6 hours </a:t>
            </a:r>
          </a:p>
          <a:p>
            <a:pPr marL="379476" indent="-342900">
              <a:buFont typeface="Arial" panose="020B0604020202020204" pitchFamily="34" charset="0"/>
              <a:buChar char="•"/>
              <a:defRPr/>
            </a:pPr>
            <a:r>
              <a:rPr lang="en-US" sz="2400" dirty="0">
                <a:latin typeface="Lora"/>
              </a:rPr>
              <a:t>Average life-span of an HIV-infected CD4 lymphocytes is ~1.6 days</a:t>
            </a:r>
          </a:p>
          <a:p>
            <a:pPr marL="379476" indent="-342900">
              <a:buFont typeface="Arial" panose="020B0604020202020204" pitchFamily="34" charset="0"/>
              <a:buChar char="•"/>
              <a:defRPr/>
            </a:pPr>
            <a:r>
              <a:rPr lang="en-US" sz="2400" dirty="0">
                <a:latin typeface="Lora"/>
              </a:rPr>
              <a:t>HIV can lie dormant within a cell for many years, especially in resting (memory) CD4 cells, unlike other retroviruses </a:t>
            </a:r>
          </a:p>
          <a:p>
            <a:endParaRPr lang="en-US" sz="2400" dirty="0">
              <a:latin typeface="Lora"/>
            </a:endParaRPr>
          </a:p>
        </p:txBody>
      </p:sp>
      <p:sp>
        <p:nvSpPr>
          <p:cNvPr id="4" name="TextBox 3">
            <a:extLst>
              <a:ext uri="{FF2B5EF4-FFF2-40B4-BE49-F238E27FC236}">
                <a16:creationId xmlns:a16="http://schemas.microsoft.com/office/drawing/2014/main" id="{BC2D1ADC-C07F-4285-898A-2543C8C3076C}"/>
              </a:ext>
            </a:extLst>
          </p:cNvPr>
          <p:cNvSpPr txBox="1"/>
          <p:nvPr/>
        </p:nvSpPr>
        <p:spPr>
          <a:xfrm>
            <a:off x="3594395" y="8093620"/>
            <a:ext cx="2171700" cy="369332"/>
          </a:xfrm>
          <a:prstGeom prst="rect">
            <a:avLst/>
          </a:prstGeom>
          <a:noFill/>
        </p:spPr>
        <p:txBody>
          <a:bodyPr wrap="square" rtlCol="0">
            <a:spAutoFit/>
          </a:bodyPr>
          <a:lstStyle/>
          <a:p>
            <a:r>
              <a:rPr lang="en-US" sz="1800" dirty="0">
                <a:solidFill>
                  <a:schemeClr val="tx2">
                    <a:lumMod val="25000"/>
                  </a:schemeClr>
                </a:solidFill>
              </a:rPr>
              <a:t>proteins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23">
            <a:extLst>
              <a:ext uri="{FF2B5EF4-FFF2-40B4-BE49-F238E27FC236}">
                <a16:creationId xmlns:a16="http://schemas.microsoft.com/office/drawing/2014/main" id="{381FEF56-17CB-49EC-8C50-E6BCBE2FB8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800" y="1304777"/>
            <a:ext cx="3698143" cy="3217946"/>
          </a:xfrm>
        </p:spPr>
      </p:pic>
      <p:pic>
        <p:nvPicPr>
          <p:cNvPr id="28" name="Picture 27">
            <a:extLst>
              <a:ext uri="{FF2B5EF4-FFF2-40B4-BE49-F238E27FC236}">
                <a16:creationId xmlns:a16="http://schemas.microsoft.com/office/drawing/2014/main" id="{D0941115-06EF-46CE-AFDE-843C01687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4861" y="6399717"/>
            <a:ext cx="4416939" cy="2783015"/>
          </a:xfrm>
          <a:prstGeom prst="rect">
            <a:avLst/>
          </a:prstGeom>
        </p:spPr>
      </p:pic>
      <p:pic>
        <p:nvPicPr>
          <p:cNvPr id="34" name="Picture 33">
            <a:extLst>
              <a:ext uri="{FF2B5EF4-FFF2-40B4-BE49-F238E27FC236}">
                <a16:creationId xmlns:a16="http://schemas.microsoft.com/office/drawing/2014/main" id="{AD99C666-AD89-42E2-8D68-7E9CA00B01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9346" y="11006659"/>
            <a:ext cx="2412761" cy="3141627"/>
          </a:xfrm>
          <a:prstGeom prst="rect">
            <a:avLst/>
          </a:prstGeom>
        </p:spPr>
      </p:pic>
      <p:pic>
        <p:nvPicPr>
          <p:cNvPr id="38" name="Picture 37">
            <a:extLst>
              <a:ext uri="{FF2B5EF4-FFF2-40B4-BE49-F238E27FC236}">
                <a16:creationId xmlns:a16="http://schemas.microsoft.com/office/drawing/2014/main" id="{40D410C7-7022-47A5-A88D-2D164918C6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6767" y="6933408"/>
            <a:ext cx="2534391" cy="3947097"/>
          </a:xfrm>
          <a:prstGeom prst="rect">
            <a:avLst/>
          </a:prstGeom>
        </p:spPr>
      </p:pic>
      <p:sp>
        <p:nvSpPr>
          <p:cNvPr id="3" name="TextBox 2">
            <a:extLst>
              <a:ext uri="{FF2B5EF4-FFF2-40B4-BE49-F238E27FC236}">
                <a16:creationId xmlns:a16="http://schemas.microsoft.com/office/drawing/2014/main" id="{89E7DBBF-8AEB-4259-997A-E0585D774CC9}"/>
              </a:ext>
            </a:extLst>
          </p:cNvPr>
          <p:cNvSpPr txBox="1"/>
          <p:nvPr/>
        </p:nvSpPr>
        <p:spPr>
          <a:xfrm>
            <a:off x="3345221" y="2133599"/>
            <a:ext cx="4191000" cy="1569660"/>
          </a:xfrm>
          <a:prstGeom prst="rect">
            <a:avLst/>
          </a:prstGeom>
          <a:noFill/>
        </p:spPr>
        <p:txBody>
          <a:bodyPr wrap="square" rtlCol="0">
            <a:spAutoFit/>
          </a:bodyPr>
          <a:lstStyle/>
          <a:p>
            <a:r>
              <a:rPr lang="en-US" sz="3200" b="1" dirty="0">
                <a:latin typeface="+mj-lt"/>
              </a:rPr>
              <a:t>APC</a:t>
            </a:r>
            <a:r>
              <a:rPr lang="en-US" sz="3200" b="1" dirty="0">
                <a:latin typeface="Freestyle Script" panose="030804020302050B0404" pitchFamily="66" charset="0"/>
              </a:rPr>
              <a:t> </a:t>
            </a:r>
            <a:r>
              <a:rPr lang="en-US" sz="3200" b="1" dirty="0">
                <a:latin typeface="+mj-lt"/>
              </a:rPr>
              <a:t> or any cell</a:t>
            </a:r>
            <a:r>
              <a:rPr lang="en-US" sz="3200" b="1" dirty="0">
                <a:latin typeface="Freestyle Script" panose="030804020302050B0404" pitchFamily="66" charset="0"/>
              </a:rPr>
              <a:t> </a:t>
            </a:r>
            <a:r>
              <a:rPr lang="en-US" sz="3200" b="1" dirty="0">
                <a:latin typeface="+mj-lt"/>
              </a:rPr>
              <a:t> </a:t>
            </a:r>
          </a:p>
          <a:p>
            <a:endParaRPr lang="en-US" sz="4400" b="1" dirty="0">
              <a:latin typeface="+mj-lt"/>
            </a:endParaRPr>
          </a:p>
          <a:p>
            <a:r>
              <a:rPr lang="en-US" sz="2000" dirty="0">
                <a:latin typeface="+mj-lt"/>
              </a:rPr>
              <a:t>(intracellular infection)</a:t>
            </a:r>
            <a:endParaRPr lang="en-US" sz="2000" dirty="0">
              <a:latin typeface="Freestyle Script" panose="030804020302050B0404" pitchFamily="66" charset="0"/>
            </a:endParaRPr>
          </a:p>
        </p:txBody>
      </p:sp>
      <p:cxnSp>
        <p:nvCxnSpPr>
          <p:cNvPr id="5" name="Straight Arrow Connector 4">
            <a:extLst>
              <a:ext uri="{FF2B5EF4-FFF2-40B4-BE49-F238E27FC236}">
                <a16:creationId xmlns:a16="http://schemas.microsoft.com/office/drawing/2014/main" id="{BD10F50C-600C-4069-B83C-ECA583EB119F}"/>
              </a:ext>
            </a:extLst>
          </p:cNvPr>
          <p:cNvCxnSpPr/>
          <p:nvPr/>
        </p:nvCxnSpPr>
        <p:spPr>
          <a:xfrm>
            <a:off x="2769639" y="4581754"/>
            <a:ext cx="0" cy="28642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11">
            <a:extLst>
              <a:ext uri="{FF2B5EF4-FFF2-40B4-BE49-F238E27FC236}">
                <a16:creationId xmlns:a16="http://schemas.microsoft.com/office/drawing/2014/main" id="{E1079117-FD3B-404F-8A8E-D1941E475FCA}"/>
              </a:ext>
            </a:extLst>
          </p:cNvPr>
          <p:cNvSpPr txBox="1">
            <a:spLocks noChangeArrowheads="1"/>
          </p:cNvSpPr>
          <p:nvPr/>
        </p:nvSpPr>
        <p:spPr bwMode="auto">
          <a:xfrm rot="16200000">
            <a:off x="431142" y="5411358"/>
            <a:ext cx="34804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dirty="0"/>
              <a:t>MHC I presentation of endogenous antigen</a:t>
            </a:r>
          </a:p>
        </p:txBody>
      </p:sp>
      <p:sp>
        <p:nvSpPr>
          <p:cNvPr id="6" name="Oval 5">
            <a:extLst>
              <a:ext uri="{FF2B5EF4-FFF2-40B4-BE49-F238E27FC236}">
                <a16:creationId xmlns:a16="http://schemas.microsoft.com/office/drawing/2014/main" id="{7A3A9D55-3B45-404E-A777-095CD9D7132E}"/>
              </a:ext>
            </a:extLst>
          </p:cNvPr>
          <p:cNvSpPr/>
          <p:nvPr/>
        </p:nvSpPr>
        <p:spPr>
          <a:xfrm>
            <a:off x="2044153" y="3166408"/>
            <a:ext cx="254413" cy="30613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7805E32-96BF-4935-8779-694D0D852E16}"/>
              </a:ext>
            </a:extLst>
          </p:cNvPr>
          <p:cNvSpPr/>
          <p:nvPr/>
        </p:nvSpPr>
        <p:spPr>
          <a:xfrm>
            <a:off x="12114315" y="2819715"/>
            <a:ext cx="533400" cy="30613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8B08C6D-5A18-4BA3-9FFC-E59AF4F41F86}"/>
              </a:ext>
            </a:extLst>
          </p:cNvPr>
          <p:cNvSpPr/>
          <p:nvPr/>
        </p:nvSpPr>
        <p:spPr>
          <a:xfrm>
            <a:off x="12647715" y="1827469"/>
            <a:ext cx="533400" cy="30613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1696ACE-E3E0-401A-8943-E55ADB67148A}"/>
              </a:ext>
            </a:extLst>
          </p:cNvPr>
          <p:cNvSpPr/>
          <p:nvPr/>
        </p:nvSpPr>
        <p:spPr>
          <a:xfrm>
            <a:off x="1854739" y="2607619"/>
            <a:ext cx="254413" cy="30613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432CD54-1586-4937-A34D-0EAEAD001717}"/>
              </a:ext>
            </a:extLst>
          </p:cNvPr>
          <p:cNvSpPr/>
          <p:nvPr/>
        </p:nvSpPr>
        <p:spPr>
          <a:xfrm>
            <a:off x="2746122" y="2666649"/>
            <a:ext cx="254413" cy="30613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2E8B7C7-51D6-45D5-9E0A-82C24098E70B}"/>
              </a:ext>
            </a:extLst>
          </p:cNvPr>
          <p:cNvSpPr/>
          <p:nvPr/>
        </p:nvSpPr>
        <p:spPr>
          <a:xfrm>
            <a:off x="11332008" y="1980534"/>
            <a:ext cx="533400" cy="30613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7FE692DD-18B4-4279-8319-69BC56A59FBC}"/>
              </a:ext>
            </a:extLst>
          </p:cNvPr>
          <p:cNvCxnSpPr>
            <a:cxnSpLocks/>
          </p:cNvCxnSpPr>
          <p:nvPr/>
        </p:nvCxnSpPr>
        <p:spPr>
          <a:xfrm>
            <a:off x="2725941" y="11146536"/>
            <a:ext cx="0" cy="6299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05FCE6D-9901-4E32-AF89-5EDEB2F2890C}"/>
              </a:ext>
            </a:extLst>
          </p:cNvPr>
          <p:cNvSpPr txBox="1"/>
          <p:nvPr/>
        </p:nvSpPr>
        <p:spPr>
          <a:xfrm>
            <a:off x="515800" y="18177007"/>
            <a:ext cx="4778865" cy="1077218"/>
          </a:xfrm>
          <a:prstGeom prst="rect">
            <a:avLst/>
          </a:prstGeom>
          <a:noFill/>
        </p:spPr>
        <p:txBody>
          <a:bodyPr wrap="square" rtlCol="0">
            <a:spAutoFit/>
          </a:bodyPr>
          <a:lstStyle/>
          <a:p>
            <a:r>
              <a:rPr lang="en-US" sz="3200" dirty="0"/>
              <a:t>Cell mediated</a:t>
            </a:r>
          </a:p>
          <a:p>
            <a:r>
              <a:rPr lang="en-US" sz="3200" dirty="0"/>
              <a:t>(cytotoxic t lymphocytes)</a:t>
            </a:r>
          </a:p>
        </p:txBody>
      </p:sp>
      <p:pic>
        <p:nvPicPr>
          <p:cNvPr id="23" name="Content Placeholder 23">
            <a:extLst>
              <a:ext uri="{FF2B5EF4-FFF2-40B4-BE49-F238E27FC236}">
                <a16:creationId xmlns:a16="http://schemas.microsoft.com/office/drawing/2014/main" id="{0DFE4948-E31B-4160-93EE-9E4581E09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1352" y="5264831"/>
            <a:ext cx="3162262" cy="2751648"/>
          </a:xfrm>
          <a:prstGeom prst="rect">
            <a:avLst/>
          </a:prstGeom>
          <a:noFill/>
          <a:ln>
            <a:noFill/>
          </a:ln>
        </p:spPr>
      </p:pic>
      <p:sp>
        <p:nvSpPr>
          <p:cNvPr id="11" name="TextBox 10">
            <a:extLst>
              <a:ext uri="{FF2B5EF4-FFF2-40B4-BE49-F238E27FC236}">
                <a16:creationId xmlns:a16="http://schemas.microsoft.com/office/drawing/2014/main" id="{BF482B4A-2982-4E58-91AD-E45CAC8D4B7D}"/>
              </a:ext>
            </a:extLst>
          </p:cNvPr>
          <p:cNvSpPr txBox="1"/>
          <p:nvPr/>
        </p:nvSpPr>
        <p:spPr>
          <a:xfrm>
            <a:off x="7983206" y="1143952"/>
            <a:ext cx="5902791" cy="707886"/>
          </a:xfrm>
          <a:prstGeom prst="rect">
            <a:avLst/>
          </a:prstGeom>
          <a:noFill/>
        </p:spPr>
        <p:txBody>
          <a:bodyPr wrap="square" rtlCol="0">
            <a:spAutoFit/>
          </a:bodyPr>
          <a:lstStyle/>
          <a:p>
            <a:r>
              <a:rPr lang="en-US" sz="4000" dirty="0"/>
              <a:t>Extracellular infection</a:t>
            </a:r>
          </a:p>
        </p:txBody>
      </p:sp>
      <p:cxnSp>
        <p:nvCxnSpPr>
          <p:cNvPr id="14" name="Straight Arrow Connector 13">
            <a:extLst>
              <a:ext uri="{FF2B5EF4-FFF2-40B4-BE49-F238E27FC236}">
                <a16:creationId xmlns:a16="http://schemas.microsoft.com/office/drawing/2014/main" id="{67068843-E804-49FF-955C-6CB9835BAA02}"/>
              </a:ext>
            </a:extLst>
          </p:cNvPr>
          <p:cNvCxnSpPr/>
          <p:nvPr/>
        </p:nvCxnSpPr>
        <p:spPr>
          <a:xfrm flipH="1">
            <a:off x="10934602" y="3010762"/>
            <a:ext cx="397406" cy="6894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Flowchart: Delay 21">
            <a:extLst>
              <a:ext uri="{FF2B5EF4-FFF2-40B4-BE49-F238E27FC236}">
                <a16:creationId xmlns:a16="http://schemas.microsoft.com/office/drawing/2014/main" id="{F7F7F109-38F0-4B79-9BA5-78CB024C95B1}"/>
              </a:ext>
            </a:extLst>
          </p:cNvPr>
          <p:cNvSpPr/>
          <p:nvPr/>
        </p:nvSpPr>
        <p:spPr>
          <a:xfrm>
            <a:off x="10477501" y="3887925"/>
            <a:ext cx="368460" cy="211047"/>
          </a:xfrm>
          <a:prstGeom prst="flowChartDela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Delay 30">
            <a:extLst>
              <a:ext uri="{FF2B5EF4-FFF2-40B4-BE49-F238E27FC236}">
                <a16:creationId xmlns:a16="http://schemas.microsoft.com/office/drawing/2014/main" id="{FE1F0372-1542-43AE-8427-76DCA344D873}"/>
              </a:ext>
            </a:extLst>
          </p:cNvPr>
          <p:cNvSpPr/>
          <p:nvPr/>
        </p:nvSpPr>
        <p:spPr>
          <a:xfrm>
            <a:off x="10020383" y="4578396"/>
            <a:ext cx="368460" cy="211047"/>
          </a:xfrm>
          <a:prstGeom prst="flowChartDela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Delay 32">
            <a:extLst>
              <a:ext uri="{FF2B5EF4-FFF2-40B4-BE49-F238E27FC236}">
                <a16:creationId xmlns:a16="http://schemas.microsoft.com/office/drawing/2014/main" id="{BBAF06A9-22C4-4445-9AB6-D115AE73F12E}"/>
              </a:ext>
            </a:extLst>
          </p:cNvPr>
          <p:cNvSpPr/>
          <p:nvPr/>
        </p:nvSpPr>
        <p:spPr>
          <a:xfrm>
            <a:off x="9651923" y="3829278"/>
            <a:ext cx="368460" cy="211047"/>
          </a:xfrm>
          <a:prstGeom prst="flowChartDela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772E293-EE0E-467E-B1F7-BF8A265A70DD}"/>
              </a:ext>
            </a:extLst>
          </p:cNvPr>
          <p:cNvSpPr txBox="1"/>
          <p:nvPr/>
        </p:nvSpPr>
        <p:spPr>
          <a:xfrm>
            <a:off x="10558093" y="4191692"/>
            <a:ext cx="1505256" cy="830997"/>
          </a:xfrm>
          <a:prstGeom prst="rect">
            <a:avLst/>
          </a:prstGeom>
          <a:noFill/>
        </p:spPr>
        <p:txBody>
          <a:bodyPr wrap="square" rtlCol="0">
            <a:spAutoFit/>
          </a:bodyPr>
          <a:lstStyle/>
          <a:p>
            <a:r>
              <a:rPr lang="en-US" sz="2400" dirty="0"/>
              <a:t>Free antigens</a:t>
            </a:r>
          </a:p>
        </p:txBody>
      </p:sp>
      <p:cxnSp>
        <p:nvCxnSpPr>
          <p:cNvPr id="40" name="Straight Arrow Connector 39">
            <a:extLst>
              <a:ext uri="{FF2B5EF4-FFF2-40B4-BE49-F238E27FC236}">
                <a16:creationId xmlns:a16="http://schemas.microsoft.com/office/drawing/2014/main" id="{20DAF299-CFBA-4717-9FCD-21F3F8A1D411}"/>
              </a:ext>
            </a:extLst>
          </p:cNvPr>
          <p:cNvCxnSpPr>
            <a:cxnSpLocks/>
          </p:cNvCxnSpPr>
          <p:nvPr/>
        </p:nvCxnSpPr>
        <p:spPr>
          <a:xfrm flipH="1">
            <a:off x="9436181" y="5022689"/>
            <a:ext cx="399973" cy="7191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2C24EC2-84DF-4559-98E0-2A9699F6DC48}"/>
              </a:ext>
            </a:extLst>
          </p:cNvPr>
          <p:cNvCxnSpPr>
            <a:cxnSpLocks/>
          </p:cNvCxnSpPr>
          <p:nvPr/>
        </p:nvCxnSpPr>
        <p:spPr>
          <a:xfrm>
            <a:off x="11498432" y="5061600"/>
            <a:ext cx="776120" cy="13604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209BECAD-550B-4858-B28D-9733DEAF44A7}"/>
              </a:ext>
            </a:extLst>
          </p:cNvPr>
          <p:cNvPicPr>
            <a:picLocks noChangeAspect="1"/>
          </p:cNvPicPr>
          <p:nvPr/>
        </p:nvPicPr>
        <p:blipFill>
          <a:blip r:embed="rId6"/>
          <a:stretch>
            <a:fillRect/>
          </a:stretch>
        </p:blipFill>
        <p:spPr>
          <a:xfrm>
            <a:off x="10362619" y="14322531"/>
            <a:ext cx="3726542" cy="4591100"/>
          </a:xfrm>
          <a:prstGeom prst="rect">
            <a:avLst/>
          </a:prstGeom>
        </p:spPr>
      </p:pic>
      <p:cxnSp>
        <p:nvCxnSpPr>
          <p:cNvPr id="49" name="Straight Arrow Connector 48">
            <a:extLst>
              <a:ext uri="{FF2B5EF4-FFF2-40B4-BE49-F238E27FC236}">
                <a16:creationId xmlns:a16="http://schemas.microsoft.com/office/drawing/2014/main" id="{6F2BDC3A-355F-44EC-8834-2EA8EF48D13D}"/>
              </a:ext>
            </a:extLst>
          </p:cNvPr>
          <p:cNvCxnSpPr>
            <a:cxnSpLocks/>
          </p:cNvCxnSpPr>
          <p:nvPr/>
        </p:nvCxnSpPr>
        <p:spPr>
          <a:xfrm>
            <a:off x="13181115" y="9466134"/>
            <a:ext cx="0" cy="46821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684C9AB5-4013-47C2-AA5B-B3F262BF30F1}"/>
              </a:ext>
            </a:extLst>
          </p:cNvPr>
          <p:cNvPicPr>
            <a:picLocks noChangeAspect="1"/>
          </p:cNvPicPr>
          <p:nvPr/>
        </p:nvPicPr>
        <p:blipFill>
          <a:blip r:embed="rId7"/>
          <a:stretch>
            <a:fillRect/>
          </a:stretch>
        </p:blipFill>
        <p:spPr>
          <a:xfrm>
            <a:off x="8631777" y="14373094"/>
            <a:ext cx="1608807" cy="2381494"/>
          </a:xfrm>
          <a:prstGeom prst="rect">
            <a:avLst/>
          </a:prstGeom>
        </p:spPr>
      </p:pic>
      <p:pic>
        <p:nvPicPr>
          <p:cNvPr id="55" name="Picture 54">
            <a:extLst>
              <a:ext uri="{FF2B5EF4-FFF2-40B4-BE49-F238E27FC236}">
                <a16:creationId xmlns:a16="http://schemas.microsoft.com/office/drawing/2014/main" id="{B0C29118-DC80-4CF3-84A5-5FC4B0740216}"/>
              </a:ext>
            </a:extLst>
          </p:cNvPr>
          <p:cNvPicPr>
            <a:picLocks noChangeAspect="1"/>
          </p:cNvPicPr>
          <p:nvPr/>
        </p:nvPicPr>
        <p:blipFill>
          <a:blip r:embed="rId7"/>
          <a:stretch>
            <a:fillRect/>
          </a:stretch>
        </p:blipFill>
        <p:spPr>
          <a:xfrm>
            <a:off x="5075745" y="14312377"/>
            <a:ext cx="1707572" cy="2381494"/>
          </a:xfrm>
          <a:prstGeom prst="rect">
            <a:avLst/>
          </a:prstGeom>
        </p:spPr>
      </p:pic>
      <p:cxnSp>
        <p:nvCxnSpPr>
          <p:cNvPr id="56" name="Straight Arrow Connector 55">
            <a:extLst>
              <a:ext uri="{FF2B5EF4-FFF2-40B4-BE49-F238E27FC236}">
                <a16:creationId xmlns:a16="http://schemas.microsoft.com/office/drawing/2014/main" id="{934295E9-09D2-48B7-B5A2-4671B89A525A}"/>
              </a:ext>
            </a:extLst>
          </p:cNvPr>
          <p:cNvCxnSpPr>
            <a:cxnSpLocks/>
          </p:cNvCxnSpPr>
          <p:nvPr/>
        </p:nvCxnSpPr>
        <p:spPr>
          <a:xfrm flipH="1">
            <a:off x="7884329" y="8180569"/>
            <a:ext cx="34172" cy="28260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17F4E5ED-8D53-4178-A265-2F670C5AC5E8}"/>
              </a:ext>
            </a:extLst>
          </p:cNvPr>
          <p:cNvSpPr/>
          <p:nvPr/>
        </p:nvSpPr>
        <p:spPr>
          <a:xfrm rot="16200000">
            <a:off x="5533454" y="8675227"/>
            <a:ext cx="3565239" cy="769442"/>
          </a:xfrm>
          <a:prstGeom prst="rect">
            <a:avLst/>
          </a:prstGeom>
        </p:spPr>
        <p:txBody>
          <a:bodyPr wrap="square">
            <a:spAutoFit/>
          </a:bodyPr>
          <a:lstStyle/>
          <a:p>
            <a:pPr eaLnBrk="1" hangingPunct="1">
              <a:spcBef>
                <a:spcPct val="50000"/>
              </a:spcBef>
            </a:pPr>
            <a:r>
              <a:rPr lang="en-US" altLang="en-US" sz="2200" dirty="0"/>
              <a:t>MHC II presentation of exogenous antigen</a:t>
            </a:r>
          </a:p>
        </p:txBody>
      </p:sp>
      <p:sp>
        <p:nvSpPr>
          <p:cNvPr id="63" name="TextBox 62">
            <a:extLst>
              <a:ext uri="{FF2B5EF4-FFF2-40B4-BE49-F238E27FC236}">
                <a16:creationId xmlns:a16="http://schemas.microsoft.com/office/drawing/2014/main" id="{4450A92F-E968-4E98-AC2B-069809571A94}"/>
              </a:ext>
            </a:extLst>
          </p:cNvPr>
          <p:cNvSpPr txBox="1"/>
          <p:nvPr/>
        </p:nvSpPr>
        <p:spPr>
          <a:xfrm>
            <a:off x="5929531" y="6100704"/>
            <a:ext cx="2235281" cy="584775"/>
          </a:xfrm>
          <a:prstGeom prst="rect">
            <a:avLst/>
          </a:prstGeom>
          <a:noFill/>
        </p:spPr>
        <p:txBody>
          <a:bodyPr wrap="square" rtlCol="0">
            <a:spAutoFit/>
          </a:bodyPr>
          <a:lstStyle/>
          <a:p>
            <a:r>
              <a:rPr lang="en-US" sz="3200" b="1" dirty="0">
                <a:latin typeface="+mj-lt"/>
              </a:rPr>
              <a:t>Only APC</a:t>
            </a:r>
            <a:r>
              <a:rPr lang="en-US" sz="3200" b="1" dirty="0">
                <a:latin typeface="Freestyle Script" panose="030804020302050B0404" pitchFamily="66" charset="0"/>
              </a:rPr>
              <a:t> </a:t>
            </a:r>
            <a:endParaRPr lang="en-US" sz="3200" b="1" dirty="0">
              <a:latin typeface="+mj-lt"/>
            </a:endParaRPr>
          </a:p>
        </p:txBody>
      </p:sp>
      <p:cxnSp>
        <p:nvCxnSpPr>
          <p:cNvPr id="67" name="Straight Arrow Connector 66">
            <a:extLst>
              <a:ext uri="{FF2B5EF4-FFF2-40B4-BE49-F238E27FC236}">
                <a16:creationId xmlns:a16="http://schemas.microsoft.com/office/drawing/2014/main" id="{4DE16CF9-EBA9-4855-884F-BDC1946C0234}"/>
              </a:ext>
            </a:extLst>
          </p:cNvPr>
          <p:cNvCxnSpPr/>
          <p:nvPr/>
        </p:nvCxnSpPr>
        <p:spPr>
          <a:xfrm flipH="1">
            <a:off x="5929531" y="13039585"/>
            <a:ext cx="937791" cy="12569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9FCAA1DD-1E38-4168-A858-763A2675642D}"/>
              </a:ext>
            </a:extLst>
          </p:cNvPr>
          <p:cNvCxnSpPr>
            <a:cxnSpLocks/>
          </p:cNvCxnSpPr>
          <p:nvPr/>
        </p:nvCxnSpPr>
        <p:spPr>
          <a:xfrm>
            <a:off x="8631777" y="13039585"/>
            <a:ext cx="472466" cy="14317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1E2D8B45-14CF-4B90-9A00-ABEA0CA11D46}"/>
              </a:ext>
            </a:extLst>
          </p:cNvPr>
          <p:cNvSpPr txBox="1"/>
          <p:nvPr/>
        </p:nvSpPr>
        <p:spPr>
          <a:xfrm rot="4309737">
            <a:off x="8275680" y="13603754"/>
            <a:ext cx="1746784" cy="338554"/>
          </a:xfrm>
          <a:prstGeom prst="rect">
            <a:avLst/>
          </a:prstGeom>
          <a:noFill/>
        </p:spPr>
        <p:txBody>
          <a:bodyPr wrap="square" rtlCol="0">
            <a:spAutoFit/>
          </a:bodyPr>
          <a:lstStyle/>
          <a:p>
            <a:r>
              <a:rPr lang="en-US" sz="1600" dirty="0"/>
              <a:t>differentiates</a:t>
            </a:r>
          </a:p>
        </p:txBody>
      </p:sp>
      <p:sp>
        <p:nvSpPr>
          <p:cNvPr id="73" name="TextBox 72">
            <a:extLst>
              <a:ext uri="{FF2B5EF4-FFF2-40B4-BE49-F238E27FC236}">
                <a16:creationId xmlns:a16="http://schemas.microsoft.com/office/drawing/2014/main" id="{8DD62C06-A49E-487C-8BD6-C95BEA7117B1}"/>
              </a:ext>
            </a:extLst>
          </p:cNvPr>
          <p:cNvSpPr txBox="1"/>
          <p:nvPr/>
        </p:nvSpPr>
        <p:spPr>
          <a:xfrm rot="18353725">
            <a:off x="5524574" y="13214967"/>
            <a:ext cx="1746784" cy="338554"/>
          </a:xfrm>
          <a:prstGeom prst="rect">
            <a:avLst/>
          </a:prstGeom>
          <a:noFill/>
        </p:spPr>
        <p:txBody>
          <a:bodyPr wrap="square" rtlCol="0">
            <a:spAutoFit/>
          </a:bodyPr>
          <a:lstStyle/>
          <a:p>
            <a:r>
              <a:rPr lang="en-US" sz="1600" dirty="0"/>
              <a:t>differentiates</a:t>
            </a:r>
          </a:p>
        </p:txBody>
      </p:sp>
      <p:sp>
        <p:nvSpPr>
          <p:cNvPr id="74" name="TextBox 73">
            <a:extLst>
              <a:ext uri="{FF2B5EF4-FFF2-40B4-BE49-F238E27FC236}">
                <a16:creationId xmlns:a16="http://schemas.microsoft.com/office/drawing/2014/main" id="{D6CD39F2-C5F2-4558-9357-04C63BD8D66A}"/>
              </a:ext>
            </a:extLst>
          </p:cNvPr>
          <p:cNvSpPr txBox="1"/>
          <p:nvPr/>
        </p:nvSpPr>
        <p:spPr>
          <a:xfrm>
            <a:off x="5178877" y="15021534"/>
            <a:ext cx="1103097" cy="646331"/>
          </a:xfrm>
          <a:prstGeom prst="rect">
            <a:avLst/>
          </a:prstGeom>
          <a:noFill/>
        </p:spPr>
        <p:txBody>
          <a:bodyPr wrap="square" rtlCol="0">
            <a:spAutoFit/>
          </a:bodyPr>
          <a:lstStyle/>
          <a:p>
            <a:r>
              <a:rPr lang="en-US" sz="3600" dirty="0"/>
              <a:t>Th1</a:t>
            </a:r>
          </a:p>
        </p:txBody>
      </p:sp>
      <p:sp>
        <p:nvSpPr>
          <p:cNvPr id="75" name="TextBox 74">
            <a:extLst>
              <a:ext uri="{FF2B5EF4-FFF2-40B4-BE49-F238E27FC236}">
                <a16:creationId xmlns:a16="http://schemas.microsoft.com/office/drawing/2014/main" id="{C9110B7A-EBEB-4806-8BCB-370C27218403}"/>
              </a:ext>
            </a:extLst>
          </p:cNvPr>
          <p:cNvSpPr txBox="1"/>
          <p:nvPr/>
        </p:nvSpPr>
        <p:spPr>
          <a:xfrm>
            <a:off x="8753812" y="15072454"/>
            <a:ext cx="1103097" cy="646331"/>
          </a:xfrm>
          <a:prstGeom prst="rect">
            <a:avLst/>
          </a:prstGeom>
          <a:noFill/>
        </p:spPr>
        <p:txBody>
          <a:bodyPr wrap="square" rtlCol="0">
            <a:spAutoFit/>
          </a:bodyPr>
          <a:lstStyle/>
          <a:p>
            <a:r>
              <a:rPr lang="en-US" sz="3600" dirty="0"/>
              <a:t>Th2</a:t>
            </a:r>
          </a:p>
        </p:txBody>
      </p:sp>
      <p:cxnSp>
        <p:nvCxnSpPr>
          <p:cNvPr id="77" name="Straight Arrow Connector 76">
            <a:extLst>
              <a:ext uri="{FF2B5EF4-FFF2-40B4-BE49-F238E27FC236}">
                <a16:creationId xmlns:a16="http://schemas.microsoft.com/office/drawing/2014/main" id="{F8704C46-FC82-4384-AF9F-6D187F3B7F1E}"/>
              </a:ext>
            </a:extLst>
          </p:cNvPr>
          <p:cNvCxnSpPr>
            <a:cxnSpLocks/>
          </p:cNvCxnSpPr>
          <p:nvPr/>
        </p:nvCxnSpPr>
        <p:spPr>
          <a:xfrm flipH="1">
            <a:off x="3884352" y="16032032"/>
            <a:ext cx="1505143" cy="23046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C0ED8029-D7C8-4EBF-990F-9D8BBCF2E331}"/>
              </a:ext>
            </a:extLst>
          </p:cNvPr>
          <p:cNvCxnSpPr>
            <a:cxnSpLocks/>
          </p:cNvCxnSpPr>
          <p:nvPr/>
        </p:nvCxnSpPr>
        <p:spPr>
          <a:xfrm flipV="1">
            <a:off x="10263002" y="15344699"/>
            <a:ext cx="2384713" cy="2844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9738ED5A-C470-4E9E-AF4F-96DC7EE8DE2E}"/>
              </a:ext>
            </a:extLst>
          </p:cNvPr>
          <p:cNvSpPr txBox="1"/>
          <p:nvPr/>
        </p:nvSpPr>
        <p:spPr>
          <a:xfrm rot="21103733">
            <a:off x="10188774" y="15017127"/>
            <a:ext cx="3513320" cy="400110"/>
          </a:xfrm>
          <a:prstGeom prst="rect">
            <a:avLst/>
          </a:prstGeom>
          <a:noFill/>
        </p:spPr>
        <p:txBody>
          <a:bodyPr wrap="square" rtlCol="0">
            <a:spAutoFit/>
          </a:bodyPr>
          <a:lstStyle/>
          <a:p>
            <a:r>
              <a:rPr lang="en-US" sz="2000" dirty="0"/>
              <a:t>augments</a:t>
            </a:r>
          </a:p>
        </p:txBody>
      </p:sp>
      <p:sp>
        <p:nvSpPr>
          <p:cNvPr id="87" name="TextBox 86">
            <a:extLst>
              <a:ext uri="{FF2B5EF4-FFF2-40B4-BE49-F238E27FC236}">
                <a16:creationId xmlns:a16="http://schemas.microsoft.com/office/drawing/2014/main" id="{40F78F94-D48B-44D3-9A16-A02BF0597179}"/>
              </a:ext>
            </a:extLst>
          </p:cNvPr>
          <p:cNvSpPr txBox="1"/>
          <p:nvPr/>
        </p:nvSpPr>
        <p:spPr>
          <a:xfrm rot="18293796">
            <a:off x="3418790" y="15850921"/>
            <a:ext cx="3513320" cy="400110"/>
          </a:xfrm>
          <a:prstGeom prst="rect">
            <a:avLst/>
          </a:prstGeom>
          <a:noFill/>
        </p:spPr>
        <p:txBody>
          <a:bodyPr wrap="square" rtlCol="0">
            <a:spAutoFit/>
          </a:bodyPr>
          <a:lstStyle/>
          <a:p>
            <a:r>
              <a:rPr lang="en-US" sz="2000" dirty="0"/>
              <a:t>augments</a:t>
            </a:r>
          </a:p>
        </p:txBody>
      </p:sp>
      <p:sp>
        <p:nvSpPr>
          <p:cNvPr id="2" name="TextBox 1"/>
          <p:cNvSpPr txBox="1"/>
          <p:nvPr/>
        </p:nvSpPr>
        <p:spPr>
          <a:xfrm>
            <a:off x="420315" y="94713"/>
            <a:ext cx="10166566" cy="769441"/>
          </a:xfrm>
          <a:prstGeom prst="rect">
            <a:avLst/>
          </a:prstGeom>
          <a:noFill/>
        </p:spPr>
        <p:txBody>
          <a:bodyPr wrap="none" rtlCol="0">
            <a:spAutoFit/>
          </a:bodyPr>
          <a:lstStyle/>
          <a:p>
            <a:r>
              <a:rPr lang="en-US" sz="4400" b="1" dirty="0">
                <a:solidFill>
                  <a:schemeClr val="accent5"/>
                </a:solidFill>
                <a:latin typeface="Lora"/>
                <a:ea typeface="Lora"/>
                <a:cs typeface="Lora"/>
              </a:rPr>
              <a:t>Overview of Adaptive Immune Response </a:t>
            </a:r>
          </a:p>
        </p:txBody>
      </p:sp>
    </p:spTree>
    <p:extLst>
      <p:ext uri="{BB962C8B-B14F-4D97-AF65-F5344CB8AC3E}">
        <p14:creationId xmlns:p14="http://schemas.microsoft.com/office/powerpoint/2010/main" val="2120209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p:nvPr/>
        </p:nvSpPr>
        <p:spPr>
          <a:xfrm>
            <a:off x="1165675" y="811136"/>
            <a:ext cx="12251400" cy="637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chemeClr val="accent5"/>
                </a:solidFill>
                <a:latin typeface="Lora"/>
                <a:ea typeface="Lora"/>
                <a:cs typeface="Lora"/>
                <a:sym typeface="Lora"/>
              </a:rPr>
              <a:t>General Principles of Viral-host Interactions</a:t>
            </a:r>
            <a:endParaRPr sz="3200" b="1" dirty="0">
              <a:solidFill>
                <a:schemeClr val="accent5"/>
              </a:solidFill>
              <a:latin typeface="Lora"/>
              <a:ea typeface="Lora"/>
              <a:cs typeface="Lora"/>
              <a:sym typeface="Lora"/>
            </a:endParaRPr>
          </a:p>
          <a:p>
            <a:pPr marL="0" lvl="0" indent="0" algn="ctr" rtl="0">
              <a:spcBef>
                <a:spcPts val="0"/>
              </a:spcBef>
              <a:spcAft>
                <a:spcPts val="0"/>
              </a:spcAft>
              <a:buNone/>
            </a:pPr>
            <a:r>
              <a:rPr lang="en-US" sz="1100" dirty="0">
                <a:solidFill>
                  <a:schemeClr val="dk1"/>
                </a:solidFill>
              </a:rPr>
              <a:t>		 	 	 		</a:t>
            </a:r>
            <a:endParaRPr sz="1100" dirty="0">
              <a:solidFill>
                <a:schemeClr val="dk1"/>
              </a:solidFill>
            </a:endParaRPr>
          </a:p>
          <a:p>
            <a:pPr marL="457200" lvl="0" indent="-381000" algn="l" rtl="0">
              <a:spcBef>
                <a:spcPts val="0"/>
              </a:spcBef>
              <a:spcAft>
                <a:spcPts val="0"/>
              </a:spcAft>
              <a:buClr>
                <a:schemeClr val="dk1"/>
              </a:buClr>
              <a:buSzPts val="2400"/>
              <a:buFont typeface="Lora"/>
              <a:buChar char="●"/>
            </a:pPr>
            <a:endParaRPr lang="ar-SA" sz="2400" b="1" dirty="0">
              <a:solidFill>
                <a:schemeClr val="accent5"/>
              </a:solidFill>
              <a:latin typeface="Lora"/>
              <a:ea typeface="Lora"/>
              <a:cs typeface="Lora"/>
              <a:sym typeface="Lora"/>
            </a:endParaRPr>
          </a:p>
          <a:p>
            <a:pPr marL="457200" lvl="0" indent="-381000" algn="l" rtl="0">
              <a:spcBef>
                <a:spcPts val="0"/>
              </a:spcBef>
              <a:spcAft>
                <a:spcPts val="0"/>
              </a:spcAft>
              <a:buClr>
                <a:schemeClr val="dk1"/>
              </a:buClr>
              <a:buSzPts val="2400"/>
              <a:buFont typeface="Lora"/>
              <a:buChar char="●"/>
            </a:pPr>
            <a:r>
              <a:rPr lang="en-US" sz="2400" b="1" dirty="0">
                <a:solidFill>
                  <a:schemeClr val="accent5"/>
                </a:solidFill>
                <a:latin typeface="Lora"/>
                <a:ea typeface="Lora"/>
                <a:cs typeface="Lora"/>
                <a:sym typeface="Lora"/>
              </a:rPr>
              <a:t>Host</a:t>
            </a:r>
            <a:r>
              <a:rPr lang="en-US" sz="2400" dirty="0">
                <a:solidFill>
                  <a:schemeClr val="dk1"/>
                </a:solidFill>
                <a:latin typeface="Lora"/>
                <a:ea typeface="Lora"/>
                <a:cs typeface="Lora"/>
                <a:sym typeface="Lora"/>
              </a:rPr>
              <a:t>: mounts HIV specific immune responses .</a:t>
            </a:r>
            <a:endParaRPr sz="2400" dirty="0">
              <a:solidFill>
                <a:schemeClr val="dk1"/>
              </a:solidFill>
              <a:latin typeface="Lora"/>
              <a:ea typeface="Lora"/>
              <a:cs typeface="Lora"/>
              <a:sym typeface="Lora"/>
            </a:endParaRPr>
          </a:p>
          <a:p>
            <a:pPr marL="0" lvl="0" indent="0" algn="l" rtl="0">
              <a:spcBef>
                <a:spcPts val="0"/>
              </a:spcBef>
              <a:spcAft>
                <a:spcPts val="0"/>
              </a:spcAft>
              <a:buNone/>
            </a:pPr>
            <a:r>
              <a:rPr lang="en-US" sz="2400" dirty="0">
                <a:solidFill>
                  <a:schemeClr val="dk1"/>
                </a:solidFill>
                <a:latin typeface="Lora"/>
                <a:ea typeface="Lora"/>
                <a:cs typeface="Lora"/>
                <a:sym typeface="Lora"/>
              </a:rPr>
              <a:t>     -Cellular (cell mediated) most important. </a:t>
            </a:r>
            <a:r>
              <a:rPr lang="en-US" sz="2400" dirty="0">
                <a:solidFill>
                  <a:srgbClr val="6AA84F"/>
                </a:solidFill>
                <a:latin typeface="Lora"/>
                <a:ea typeface="Lora"/>
                <a:cs typeface="Lora"/>
                <a:sym typeface="Lora"/>
              </a:rPr>
              <a:t>Cytotoxic cells.</a:t>
            </a:r>
            <a:endParaRPr sz="2400" dirty="0">
              <a:solidFill>
                <a:srgbClr val="6AA84F"/>
              </a:solidFill>
              <a:latin typeface="Lora"/>
              <a:ea typeface="Lora"/>
              <a:cs typeface="Lora"/>
              <a:sym typeface="Lora"/>
            </a:endParaRPr>
          </a:p>
          <a:p>
            <a:pPr marL="0" lvl="0" indent="0" rtl="0">
              <a:spcBef>
                <a:spcPts val="0"/>
              </a:spcBef>
              <a:spcAft>
                <a:spcPts val="0"/>
              </a:spcAft>
              <a:buNone/>
            </a:pPr>
            <a:r>
              <a:rPr lang="en-US" sz="2400" dirty="0">
                <a:solidFill>
                  <a:schemeClr val="dk1"/>
                </a:solidFill>
                <a:latin typeface="Lora"/>
                <a:ea typeface="Lora"/>
                <a:cs typeface="Lora"/>
                <a:sym typeface="Lora"/>
              </a:rPr>
              <a:t>     -Humoral (antibody mediated).</a:t>
            </a:r>
            <a:endParaRPr sz="2400" dirty="0">
              <a:solidFill>
                <a:schemeClr val="dk1"/>
              </a:solidFill>
              <a:latin typeface="Lora"/>
              <a:ea typeface="Lora"/>
              <a:cs typeface="Lora"/>
              <a:sym typeface="Lora"/>
            </a:endParaRPr>
          </a:p>
          <a:p>
            <a:pPr marL="0" lvl="0" indent="0" rtl="0">
              <a:spcBef>
                <a:spcPts val="0"/>
              </a:spcBef>
              <a:spcAft>
                <a:spcPts val="0"/>
              </a:spcAft>
              <a:buNone/>
            </a:pPr>
            <a:r>
              <a:rPr lang="en-US" sz="1100" dirty="0">
                <a:solidFill>
                  <a:schemeClr val="dk1"/>
                </a:solidFill>
              </a:rPr>
              <a:t>		 	 	 		</a:t>
            </a:r>
            <a:endParaRPr sz="1100" dirty="0">
              <a:solidFill>
                <a:schemeClr val="dk1"/>
              </a:solidFill>
            </a:endParaRPr>
          </a:p>
          <a:p>
            <a:pPr marL="0" lvl="0" indent="0" rtl="0">
              <a:spcBef>
                <a:spcPts val="0"/>
              </a:spcBef>
              <a:spcAft>
                <a:spcPts val="0"/>
              </a:spcAft>
              <a:buNone/>
            </a:pPr>
            <a:r>
              <a:rPr lang="en-US" sz="1100" dirty="0">
                <a:solidFill>
                  <a:schemeClr val="dk1"/>
                </a:solidFill>
              </a:rPr>
              <a:t>			</a:t>
            </a:r>
            <a:endParaRPr sz="1100" dirty="0">
              <a:solidFill>
                <a:schemeClr val="dk1"/>
              </a:solidFill>
            </a:endParaRPr>
          </a:p>
          <a:p>
            <a:pPr marL="0" lvl="0" indent="0" rtl="0">
              <a:spcBef>
                <a:spcPts val="0"/>
              </a:spcBef>
              <a:spcAft>
                <a:spcPts val="0"/>
              </a:spcAft>
              <a:buNone/>
            </a:pPr>
            <a:r>
              <a:rPr lang="en-US" sz="1100" dirty="0">
                <a:solidFill>
                  <a:schemeClr val="dk1"/>
                </a:solidFill>
              </a:rPr>
              <a:t>				</a:t>
            </a:r>
            <a:endParaRPr sz="1100" dirty="0">
              <a:solidFill>
                <a:schemeClr val="dk1"/>
              </a:solidFill>
            </a:endParaRPr>
          </a:p>
          <a:p>
            <a:pPr marL="457200" lvl="0" indent="-381000" rtl="0">
              <a:spcBef>
                <a:spcPts val="0"/>
              </a:spcBef>
              <a:spcAft>
                <a:spcPts val="0"/>
              </a:spcAft>
              <a:buSzPts val="2400"/>
              <a:buFont typeface="Lora"/>
              <a:buChar char="●"/>
            </a:pPr>
            <a:r>
              <a:rPr lang="en-US" sz="2400" b="1" dirty="0">
                <a:solidFill>
                  <a:schemeClr val="accent5"/>
                </a:solidFill>
                <a:latin typeface="Lora"/>
                <a:ea typeface="Lora"/>
                <a:cs typeface="Lora"/>
                <a:sym typeface="Lora"/>
              </a:rPr>
              <a:t>Virus</a:t>
            </a:r>
            <a:r>
              <a:rPr lang="en-US" sz="2400" dirty="0">
                <a:latin typeface="Lora"/>
                <a:ea typeface="Lora"/>
                <a:cs typeface="Lora"/>
                <a:sym typeface="Lora"/>
              </a:rPr>
              <a:t>: subverts the immune system</a:t>
            </a:r>
            <a:endParaRPr sz="2400" dirty="0">
              <a:latin typeface="Lora"/>
              <a:ea typeface="Lora"/>
              <a:cs typeface="Lora"/>
              <a:sym typeface="Lora"/>
            </a:endParaRPr>
          </a:p>
          <a:p>
            <a:pPr marL="0" lvl="0" indent="0" rtl="0">
              <a:lnSpc>
                <a:spcPct val="115000"/>
              </a:lnSpc>
              <a:spcBef>
                <a:spcPts val="600"/>
              </a:spcBef>
              <a:spcAft>
                <a:spcPts val="0"/>
              </a:spcAft>
              <a:buNone/>
            </a:pPr>
            <a:r>
              <a:rPr lang="en-US" sz="2400" dirty="0">
                <a:latin typeface="Lora"/>
                <a:ea typeface="Lora"/>
                <a:cs typeface="Lora"/>
                <a:sym typeface="Lora"/>
              </a:rPr>
              <a:t>     -Infects CD4 cells that control normal immune responses</a:t>
            </a:r>
            <a:endParaRPr sz="2400" dirty="0">
              <a:latin typeface="Lora"/>
              <a:ea typeface="Lora"/>
              <a:cs typeface="Lora"/>
              <a:sym typeface="Lora"/>
            </a:endParaRPr>
          </a:p>
          <a:p>
            <a:pPr marL="0" lvl="0" indent="0" rtl="0">
              <a:lnSpc>
                <a:spcPct val="115000"/>
              </a:lnSpc>
              <a:spcBef>
                <a:spcPts val="600"/>
              </a:spcBef>
              <a:spcAft>
                <a:spcPts val="0"/>
              </a:spcAft>
              <a:buNone/>
            </a:pPr>
            <a:r>
              <a:rPr lang="en-US" sz="2400" dirty="0">
                <a:latin typeface="Lora"/>
                <a:ea typeface="Lora"/>
                <a:cs typeface="Lora"/>
                <a:sym typeface="Lora"/>
              </a:rPr>
              <a:t>     -Integrates into host DNA</a:t>
            </a:r>
            <a:endParaRPr sz="2400" dirty="0">
              <a:latin typeface="Lora"/>
              <a:ea typeface="Lora"/>
              <a:cs typeface="Lora"/>
              <a:sym typeface="Lora"/>
            </a:endParaRPr>
          </a:p>
          <a:p>
            <a:pPr marL="0" lvl="0" indent="0" rtl="0">
              <a:lnSpc>
                <a:spcPct val="115000"/>
              </a:lnSpc>
              <a:spcBef>
                <a:spcPts val="600"/>
              </a:spcBef>
              <a:spcAft>
                <a:spcPts val="0"/>
              </a:spcAft>
              <a:buNone/>
            </a:pPr>
            <a:r>
              <a:rPr lang="en-US" sz="2400" dirty="0">
                <a:latin typeface="Lora"/>
                <a:ea typeface="Lora"/>
                <a:cs typeface="Lora"/>
                <a:sym typeface="Lora"/>
              </a:rPr>
              <a:t>     -High rate of mutation</a:t>
            </a:r>
            <a:endParaRPr sz="2400" dirty="0">
              <a:latin typeface="Lora"/>
              <a:ea typeface="Lora"/>
              <a:cs typeface="Lora"/>
              <a:sym typeface="Lora"/>
            </a:endParaRPr>
          </a:p>
          <a:p>
            <a:pPr marL="0" lvl="0" indent="0" rtl="0">
              <a:lnSpc>
                <a:spcPct val="115000"/>
              </a:lnSpc>
              <a:spcBef>
                <a:spcPts val="600"/>
              </a:spcBef>
              <a:spcAft>
                <a:spcPts val="0"/>
              </a:spcAft>
              <a:buNone/>
            </a:pPr>
            <a:r>
              <a:rPr lang="en-US" sz="2400" dirty="0">
                <a:latin typeface="Lora"/>
                <a:ea typeface="Lora"/>
                <a:cs typeface="Lora"/>
                <a:sym typeface="Lora"/>
              </a:rPr>
              <a:t>    -Hides in tissue not readily accessible to immune system</a:t>
            </a:r>
            <a:endParaRPr sz="2400" dirty="0">
              <a:latin typeface="Lora"/>
              <a:ea typeface="Lora"/>
              <a:cs typeface="Lora"/>
              <a:sym typeface="Lora"/>
            </a:endParaRPr>
          </a:p>
          <a:p>
            <a:pPr marL="0" lvl="0" indent="0" rtl="0">
              <a:spcBef>
                <a:spcPts val="0"/>
              </a:spcBef>
              <a:spcAft>
                <a:spcPts val="0"/>
              </a:spcAft>
              <a:buNone/>
            </a:pPr>
            <a:r>
              <a:rPr lang="en-US" sz="2400" dirty="0">
                <a:latin typeface="Lora"/>
                <a:ea typeface="Lora"/>
                <a:cs typeface="Lora"/>
                <a:sym typeface="Lora"/>
              </a:rPr>
              <a:t>			</a:t>
            </a:r>
            <a:endParaRPr sz="2400" dirty="0">
              <a:latin typeface="Lora"/>
              <a:ea typeface="Lora"/>
              <a:cs typeface="Lora"/>
              <a:sym typeface="Lora"/>
            </a:endParaRPr>
          </a:p>
          <a:p>
            <a:pPr marL="0" lvl="0" indent="0" rtl="0">
              <a:spcBef>
                <a:spcPts val="0"/>
              </a:spcBef>
              <a:spcAft>
                <a:spcPts val="0"/>
              </a:spcAft>
              <a:buNone/>
            </a:pPr>
            <a:r>
              <a:rPr lang="en-US" sz="2400" dirty="0">
                <a:latin typeface="Lora"/>
                <a:ea typeface="Lora"/>
                <a:cs typeface="Lora"/>
                <a:sym typeface="Lora"/>
              </a:rPr>
              <a:t>		</a:t>
            </a:r>
            <a:endParaRPr sz="2400" dirty="0">
              <a:latin typeface="Lora"/>
              <a:ea typeface="Lora"/>
              <a:cs typeface="Lora"/>
              <a:sym typeface="Lora"/>
            </a:endParaRPr>
          </a:p>
          <a:p>
            <a:pPr marL="0" lvl="0" indent="0" rtl="0">
              <a:spcBef>
                <a:spcPts val="0"/>
              </a:spcBef>
              <a:spcAft>
                <a:spcPts val="0"/>
              </a:spcAft>
              <a:buNone/>
            </a:pPr>
            <a:endParaRPr sz="2400" dirty="0">
              <a:solidFill>
                <a:schemeClr val="dk1"/>
              </a:solidFill>
              <a:latin typeface="Lora"/>
              <a:ea typeface="Lora"/>
              <a:cs typeface="Lora"/>
              <a:sym typeface="Lora"/>
            </a:endParaRPr>
          </a:p>
          <a:p>
            <a:pPr marL="0" lvl="0" indent="0" algn="ctr" rtl="0">
              <a:spcBef>
                <a:spcPts val="0"/>
              </a:spcBef>
              <a:spcAft>
                <a:spcPts val="0"/>
              </a:spcAft>
              <a:buNone/>
            </a:pPr>
            <a:r>
              <a:rPr lang="en-US" sz="1100" dirty="0">
                <a:solidFill>
                  <a:schemeClr val="dk1"/>
                </a:solidFill>
              </a:rPr>
              <a:t>					</a:t>
            </a:r>
            <a:endParaRPr sz="1100" dirty="0">
              <a:solidFill>
                <a:schemeClr val="dk1"/>
              </a:solidFill>
            </a:endParaRPr>
          </a:p>
          <a:p>
            <a:pPr marL="0" lvl="0" indent="0" algn="ctr" rtl="0">
              <a:spcBef>
                <a:spcPts val="0"/>
              </a:spcBef>
              <a:spcAft>
                <a:spcPts val="0"/>
              </a:spcAft>
              <a:buNone/>
            </a:pPr>
            <a:r>
              <a:rPr lang="en-US" sz="1100" dirty="0">
                <a:solidFill>
                  <a:schemeClr val="dk1"/>
                </a:solidFill>
              </a:rPr>
              <a:t>				</a:t>
            </a:r>
            <a:endParaRPr sz="1100" dirty="0">
              <a:solidFill>
                <a:schemeClr val="dk1"/>
              </a:solidFill>
            </a:endParaRPr>
          </a:p>
          <a:p>
            <a:pPr marL="0" lvl="0" indent="0" algn="ctr" rtl="0">
              <a:spcBef>
                <a:spcPts val="0"/>
              </a:spcBef>
              <a:spcAft>
                <a:spcPts val="0"/>
              </a:spcAft>
              <a:buNone/>
            </a:pPr>
            <a:r>
              <a:rPr lang="en-US" sz="1100" dirty="0">
                <a:solidFill>
                  <a:schemeClr val="dk1"/>
                </a:solidFill>
              </a:rPr>
              <a:t>			</a:t>
            </a:r>
            <a:endParaRPr sz="1100" dirty="0">
              <a:solidFill>
                <a:schemeClr val="dk1"/>
              </a:solidFill>
            </a:endParaRPr>
          </a:p>
          <a:p>
            <a:pPr marL="0" lvl="0" indent="0" algn="ctr" rtl="0">
              <a:spcBef>
                <a:spcPts val="0"/>
              </a:spcBef>
              <a:spcAft>
                <a:spcPts val="0"/>
              </a:spcAft>
              <a:buNone/>
            </a:pPr>
            <a:r>
              <a:rPr lang="en-US" sz="1100" dirty="0">
                <a:solidFill>
                  <a:schemeClr val="dk1"/>
                </a:solidFill>
              </a:rPr>
              <a:t>		</a:t>
            </a:r>
            <a:endParaRPr sz="1100" dirty="0">
              <a:solidFill>
                <a:schemeClr val="dk1"/>
              </a:solidFill>
            </a:endParaRPr>
          </a:p>
          <a:p>
            <a:pPr marL="0" lvl="0" indent="0" algn="ctr" rtl="0">
              <a:spcBef>
                <a:spcPts val="0"/>
              </a:spcBef>
              <a:spcAft>
                <a:spcPts val="0"/>
              </a:spcAft>
              <a:buClr>
                <a:schemeClr val="dk1"/>
              </a:buClr>
              <a:buSzPts val="1100"/>
              <a:buFont typeface="Arial"/>
              <a:buNone/>
            </a:pPr>
            <a:endParaRPr sz="3600" b="1" dirty="0">
              <a:solidFill>
                <a:schemeClr val="accent5"/>
              </a:solidFill>
              <a:latin typeface="Lora"/>
              <a:ea typeface="Lora"/>
              <a:cs typeface="Lora"/>
              <a:sym typeface="Lora"/>
            </a:endParaRPr>
          </a:p>
          <a:p>
            <a:pPr marL="0" lvl="0" indent="0" algn="ctr" rtl="0">
              <a:spcBef>
                <a:spcPts val="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a:p>
            <a:pPr marL="0" lvl="0" indent="0" algn="ctr" rtl="0">
              <a:spcBef>
                <a:spcPts val="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a:p>
            <a:pPr marL="0" lvl="0" indent="0" algn="ctr" rtl="0">
              <a:spcBef>
                <a:spcPts val="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a:p>
            <a:pPr marL="0" lvl="0" indent="0" algn="ctr" rtl="0">
              <a:spcBef>
                <a:spcPts val="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a:p>
            <a:pPr marL="0" lvl="0" indent="0" algn="ctr">
              <a:spcBef>
                <a:spcPts val="0"/>
              </a:spcBef>
              <a:spcAft>
                <a:spcPts val="0"/>
              </a:spcAft>
              <a:buNone/>
            </a:pPr>
            <a:endParaRPr sz="2400" dirty="0">
              <a:solidFill>
                <a:schemeClr val="accent5"/>
              </a:solidFill>
              <a:latin typeface="Lora"/>
              <a:ea typeface="Lora"/>
              <a:cs typeface="Lora"/>
              <a:sym typeface="Lora"/>
            </a:endParaRPr>
          </a:p>
        </p:txBody>
      </p:sp>
      <p:sp>
        <p:nvSpPr>
          <p:cNvPr id="3" name="Shape 94"/>
          <p:cNvSpPr txBox="1"/>
          <p:nvPr/>
        </p:nvSpPr>
        <p:spPr>
          <a:xfrm>
            <a:off x="0" y="12652668"/>
            <a:ext cx="12881700" cy="3000000"/>
          </a:xfrm>
          <a:prstGeom prst="rect">
            <a:avLst/>
          </a:prstGeom>
          <a:noFill/>
          <a:ln>
            <a:noFill/>
          </a:ln>
        </p:spPr>
        <p:txBody>
          <a:bodyPr spcFirstLastPara="1" wrap="square" lIns="91425" tIns="91425" rIns="91425" bIns="91425" anchor="ctr" anchorCtr="0">
            <a:noAutofit/>
          </a:bodyPr>
          <a:lstStyle/>
          <a:p>
            <a:pPr marL="457200" lvl="0" indent="0" rtl="0">
              <a:lnSpc>
                <a:spcPct val="115000"/>
              </a:lnSpc>
              <a:spcBef>
                <a:spcPts val="0"/>
              </a:spcBef>
              <a:spcAft>
                <a:spcPts val="0"/>
              </a:spcAft>
              <a:buNone/>
            </a:pPr>
            <a:endParaRPr/>
          </a:p>
        </p:txBody>
      </p:sp>
      <p:sp>
        <p:nvSpPr>
          <p:cNvPr id="4" name="Shape 95"/>
          <p:cNvSpPr txBox="1">
            <a:spLocks/>
          </p:cNvSpPr>
          <p:nvPr/>
        </p:nvSpPr>
        <p:spPr>
          <a:xfrm>
            <a:off x="389522" y="6087280"/>
            <a:ext cx="13677000" cy="1099456"/>
          </a:xfrm>
          <a:prstGeom prst="rect">
            <a:avLst/>
          </a:prstGeom>
          <a:noFill/>
          <a:ln>
            <a:noFill/>
          </a:ln>
        </p:spPr>
        <p:txBody>
          <a:bodyPr spcFirstLastPara="1" wrap="square" lIns="216700" tIns="216700" rIns="216700" bIns="216700" anchor="t" anchorCtr="0">
            <a:noAutofit/>
          </a:bodyPr>
          <a:lstStyle>
            <a:defPPr marR="0" lvl="0" algn="l" rtl="0">
              <a:lnSpc>
                <a:spcPct val="100000"/>
              </a:lnSpc>
              <a:spcBef>
                <a:spcPts val="0"/>
              </a:spcBef>
              <a:spcAft>
                <a:spcPts val="0"/>
              </a:spcAft>
            </a:defPPr>
            <a:lvl1pPr marL="457200" marR="0" lvl="0" indent="-228600" algn="l" rtl="0">
              <a:lnSpc>
                <a:spcPct val="115000"/>
              </a:lnSpc>
              <a:spcBef>
                <a:spcPts val="0"/>
              </a:spcBef>
              <a:spcAft>
                <a:spcPts val="0"/>
              </a:spcAft>
              <a:buClr>
                <a:schemeClr val="dk2"/>
              </a:buClr>
              <a:buSzPts val="1400"/>
              <a:buFont typeface="Arial"/>
              <a:buNone/>
              <a:defRPr sz="4300" b="0" i="0" u="none" strike="noStrike" cap="none">
                <a:solidFill>
                  <a:schemeClr val="dk2"/>
                </a:solidFill>
                <a:latin typeface="Arial"/>
                <a:ea typeface="Arial"/>
                <a:cs typeface="Arial"/>
                <a:sym typeface="Arial"/>
              </a:defRPr>
            </a:lvl1pPr>
            <a:lvl2pPr marL="914400" marR="0" lvl="1"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2pPr>
            <a:lvl3pPr marL="1371600" marR="0" lvl="2"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3pPr>
            <a:lvl4pPr marL="1828800" marR="0" lvl="3"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4pPr>
            <a:lvl5pPr marL="2286000" marR="0" lvl="4"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5pPr>
            <a:lvl6pPr marL="2743200" marR="0" lvl="5"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6pPr>
            <a:lvl7pPr marL="3200400" marR="0" lvl="6"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7pPr>
            <a:lvl8pPr marL="3657600" marR="0" lvl="7" indent="-228600" algn="l" rtl="0">
              <a:lnSpc>
                <a:spcPct val="115000"/>
              </a:lnSpc>
              <a:spcBef>
                <a:spcPts val="3800"/>
              </a:spcBef>
              <a:spcAft>
                <a:spcPts val="0"/>
              </a:spcAft>
              <a:buClr>
                <a:schemeClr val="dk2"/>
              </a:buClr>
              <a:buSzPts val="1400"/>
              <a:buFont typeface="Arial"/>
              <a:buNone/>
              <a:defRPr sz="3300" b="0" i="0" u="none" strike="noStrike" cap="none">
                <a:solidFill>
                  <a:schemeClr val="dk2"/>
                </a:solidFill>
                <a:latin typeface="Arial"/>
                <a:ea typeface="Arial"/>
                <a:cs typeface="Arial"/>
                <a:sym typeface="Arial"/>
              </a:defRPr>
            </a:lvl8pPr>
            <a:lvl9pPr marL="4114800" marR="0" lvl="8" indent="-228600" algn="l" rtl="0">
              <a:lnSpc>
                <a:spcPct val="115000"/>
              </a:lnSpc>
              <a:spcBef>
                <a:spcPts val="3800"/>
              </a:spcBef>
              <a:spcAft>
                <a:spcPts val="3800"/>
              </a:spcAft>
              <a:buClr>
                <a:schemeClr val="dk2"/>
              </a:buClr>
              <a:buSzPts val="1400"/>
              <a:buFont typeface="Arial"/>
              <a:buNone/>
              <a:defRPr sz="3300" b="0" i="0" u="none" strike="noStrike" cap="none">
                <a:solidFill>
                  <a:schemeClr val="dk2"/>
                </a:solidFill>
                <a:latin typeface="Arial"/>
                <a:ea typeface="Arial"/>
                <a:cs typeface="Arial"/>
                <a:sym typeface="Arial"/>
              </a:defRPr>
            </a:lvl9pPr>
          </a:lstStyle>
          <a:p>
            <a:pPr marL="0" indent="0" algn="ctr">
              <a:buClr>
                <a:schemeClr val="dk1"/>
              </a:buClr>
              <a:buSzPts val="1100"/>
            </a:pPr>
            <a:r>
              <a:rPr lang="en-US" sz="3200" b="1" dirty="0">
                <a:solidFill>
                  <a:schemeClr val="accent5"/>
                </a:solidFill>
                <a:latin typeface="Lora"/>
                <a:ea typeface="Lora"/>
                <a:cs typeface="Lora"/>
                <a:sym typeface="Lora"/>
              </a:rPr>
              <a:t>Immune Responses to HIV</a:t>
            </a:r>
            <a:r>
              <a:rPr lang="en-US" sz="3200" b="1" dirty="0">
                <a:solidFill>
                  <a:schemeClr val="accent5"/>
                </a:solidFill>
                <a:latin typeface="Lora"/>
                <a:ea typeface="Lora"/>
                <a:cs typeface="Lora"/>
              </a:rPr>
              <a:t>	</a:t>
            </a:r>
          </a:p>
          <a:p>
            <a:pPr marL="0" indent="0" algn="ctr">
              <a:buClr>
                <a:schemeClr val="dk1"/>
              </a:buClr>
              <a:buSzPts val="1100"/>
            </a:pPr>
            <a:r>
              <a:rPr lang="en-US" sz="1100" dirty="0">
                <a:solidFill>
                  <a:schemeClr val="dk1"/>
                </a:solidFill>
              </a:rPr>
              <a:t>				</a:t>
            </a:r>
          </a:p>
          <a:p>
            <a:pPr marL="0" indent="0" algn="ctr">
              <a:buClr>
                <a:schemeClr val="dk1"/>
              </a:buClr>
              <a:buSzPts val="1100"/>
            </a:pPr>
            <a:r>
              <a:rPr lang="en-US" sz="1100" dirty="0">
                <a:solidFill>
                  <a:schemeClr val="dk1"/>
                </a:solidFill>
              </a:rPr>
              <a:t>			</a:t>
            </a:r>
          </a:p>
          <a:p>
            <a:pPr marL="0" indent="0" algn="ctr">
              <a:buClr>
                <a:schemeClr val="dk1"/>
              </a:buClr>
              <a:buSzPts val="1100"/>
            </a:pPr>
            <a:r>
              <a:rPr lang="en-US" sz="1100" dirty="0">
                <a:solidFill>
                  <a:schemeClr val="dk1"/>
                </a:solidFill>
              </a:rPr>
              <a:t>		</a:t>
            </a:r>
          </a:p>
          <a:p>
            <a:pPr marL="0" indent="0" algn="ctr">
              <a:buClr>
                <a:srgbClr val="000000"/>
              </a:buClr>
              <a:buSzPts val="1100"/>
            </a:pPr>
            <a:endParaRPr lang="en-US" sz="2400" b="1" dirty="0">
              <a:solidFill>
                <a:schemeClr val="accent5"/>
              </a:solidFill>
              <a:latin typeface="Lora"/>
              <a:ea typeface="Lora"/>
              <a:cs typeface="Lora"/>
              <a:sym typeface="Lora"/>
            </a:endParaRPr>
          </a:p>
          <a:p>
            <a:pPr marL="0" indent="0" algn="ctr">
              <a:buClr>
                <a:srgbClr val="000000"/>
              </a:buClr>
              <a:buSzPts val="1100"/>
            </a:pPr>
            <a:endParaRPr lang="en-US" sz="2400" b="1" dirty="0">
              <a:solidFill>
                <a:schemeClr val="accent5"/>
              </a:solidFill>
              <a:latin typeface="Lora"/>
              <a:ea typeface="Lora"/>
              <a:cs typeface="Lora"/>
              <a:sym typeface="Lora"/>
            </a:endParaRPr>
          </a:p>
          <a:p>
            <a:pPr marL="0" indent="0">
              <a:lnSpc>
                <a:spcPct val="150000"/>
              </a:lnSpc>
              <a:spcBef>
                <a:spcPts val="1000"/>
              </a:spcBef>
            </a:pPr>
            <a:endParaRPr lang="en-US" sz="2000" dirty="0">
              <a:solidFill>
                <a:schemeClr val="dk1"/>
              </a:solidFill>
              <a:latin typeface="Lora"/>
              <a:ea typeface="Lora"/>
              <a:cs typeface="Lora"/>
              <a:sym typeface="Lora"/>
            </a:endParaRPr>
          </a:p>
          <a:p>
            <a:pPr indent="0">
              <a:buClr>
                <a:schemeClr val="dk1"/>
              </a:buClr>
              <a:buSzPts val="1100"/>
            </a:pPr>
            <a:endParaRPr lang="en-US" sz="2000" dirty="0">
              <a:solidFill>
                <a:schemeClr val="dk1"/>
              </a:solidFill>
              <a:latin typeface="Lora"/>
              <a:ea typeface="Lora"/>
              <a:cs typeface="Lora"/>
              <a:sym typeface="Lora"/>
            </a:endParaRPr>
          </a:p>
          <a:p>
            <a:pPr marL="0" indent="0">
              <a:lnSpc>
                <a:spcPct val="150000"/>
              </a:lnSpc>
              <a:spcBef>
                <a:spcPts val="1000"/>
              </a:spcBef>
            </a:pPr>
            <a:endParaRPr lang="en-US" sz="2000" dirty="0">
              <a:solidFill>
                <a:schemeClr val="dk1"/>
              </a:solidFill>
              <a:latin typeface="Lora"/>
              <a:ea typeface="Lora"/>
              <a:cs typeface="Lora"/>
              <a:sym typeface="Lora"/>
            </a:endParaRPr>
          </a:p>
          <a:p>
            <a:pPr marL="0" indent="0">
              <a:lnSpc>
                <a:spcPct val="150000"/>
              </a:lnSpc>
              <a:spcBef>
                <a:spcPts val="1000"/>
              </a:spcBef>
            </a:pPr>
            <a:endParaRPr lang="en-US" sz="2000" dirty="0">
              <a:solidFill>
                <a:schemeClr val="dk1"/>
              </a:solidFill>
              <a:latin typeface="Lora"/>
              <a:ea typeface="Lora"/>
              <a:cs typeface="Lora"/>
              <a:sym typeface="Lora"/>
            </a:endParaRPr>
          </a:p>
          <a:p>
            <a:pPr marL="0" indent="0">
              <a:lnSpc>
                <a:spcPct val="150000"/>
              </a:lnSpc>
              <a:spcBef>
                <a:spcPts val="1000"/>
              </a:spcBef>
            </a:pPr>
            <a:endParaRPr lang="en-US" sz="2000" dirty="0">
              <a:solidFill>
                <a:schemeClr val="dk1"/>
              </a:solidFill>
              <a:latin typeface="Lora"/>
              <a:ea typeface="Lora"/>
              <a:cs typeface="Lora"/>
              <a:sym typeface="Lora"/>
            </a:endParaRPr>
          </a:p>
          <a:p>
            <a:pPr marL="0" indent="0">
              <a:lnSpc>
                <a:spcPct val="150000"/>
              </a:lnSpc>
              <a:spcBef>
                <a:spcPts val="1000"/>
              </a:spcBef>
            </a:pPr>
            <a:endParaRPr lang="en-US" sz="2000" dirty="0">
              <a:solidFill>
                <a:schemeClr val="dk1"/>
              </a:solidFill>
              <a:latin typeface="Lora"/>
              <a:ea typeface="Lora"/>
              <a:cs typeface="Lora"/>
              <a:sym typeface="Lora"/>
            </a:endParaRPr>
          </a:p>
          <a:p>
            <a:pPr marL="0" indent="0">
              <a:lnSpc>
                <a:spcPct val="150000"/>
              </a:lnSpc>
              <a:spcBef>
                <a:spcPts val="1000"/>
              </a:spcBef>
            </a:pPr>
            <a:endParaRPr lang="en-US" sz="2000" dirty="0">
              <a:solidFill>
                <a:schemeClr val="dk1"/>
              </a:solidFill>
              <a:latin typeface="Lora"/>
              <a:ea typeface="Lora"/>
              <a:cs typeface="Lora"/>
              <a:sym typeface="Lora"/>
            </a:endParaRPr>
          </a:p>
          <a:p>
            <a:pPr marL="0" indent="0">
              <a:lnSpc>
                <a:spcPct val="150000"/>
              </a:lnSpc>
              <a:spcBef>
                <a:spcPts val="1000"/>
              </a:spcBef>
            </a:pPr>
            <a:endParaRPr lang="en-US" sz="2400" b="1" dirty="0">
              <a:solidFill>
                <a:schemeClr val="accent5"/>
              </a:solidFill>
              <a:latin typeface="Lora"/>
              <a:ea typeface="Lora"/>
              <a:cs typeface="Lora"/>
              <a:sym typeface="Lora"/>
            </a:endParaRPr>
          </a:p>
          <a:p>
            <a:pPr marL="0" indent="0">
              <a:lnSpc>
                <a:spcPct val="150000"/>
              </a:lnSpc>
              <a:spcBef>
                <a:spcPts val="1000"/>
              </a:spcBef>
            </a:pPr>
            <a:endParaRPr lang="en-US" sz="2400" b="1" dirty="0">
              <a:solidFill>
                <a:schemeClr val="accent5"/>
              </a:solidFill>
              <a:latin typeface="Lora"/>
              <a:ea typeface="Lora"/>
              <a:cs typeface="Lora"/>
              <a:sym typeface="Lora"/>
            </a:endParaRPr>
          </a:p>
          <a:p>
            <a:pPr marL="0" indent="0">
              <a:lnSpc>
                <a:spcPct val="150000"/>
              </a:lnSpc>
              <a:spcBef>
                <a:spcPts val="1000"/>
              </a:spcBef>
            </a:pPr>
            <a:endParaRPr lang="en-US" sz="2400" b="1" dirty="0">
              <a:solidFill>
                <a:schemeClr val="accent5"/>
              </a:solidFill>
              <a:latin typeface="Lora"/>
              <a:ea typeface="Lora"/>
              <a:cs typeface="Lora"/>
              <a:sym typeface="Lora"/>
            </a:endParaRPr>
          </a:p>
          <a:p>
            <a:pPr marL="1371600" indent="0">
              <a:lnSpc>
                <a:spcPct val="150000"/>
              </a:lnSpc>
              <a:spcBef>
                <a:spcPts val="700"/>
              </a:spcBef>
              <a:buClr>
                <a:schemeClr val="dk1"/>
              </a:buClr>
              <a:buSzPts val="1100"/>
            </a:pPr>
            <a:endParaRPr lang="en-US" sz="2800" dirty="0">
              <a:solidFill>
                <a:srgbClr val="FFFF99"/>
              </a:solidFill>
              <a:latin typeface="Times New Roman"/>
              <a:ea typeface="Times New Roman"/>
              <a:cs typeface="Times New Roman"/>
              <a:sym typeface="Times New Roman"/>
            </a:endParaRPr>
          </a:p>
          <a:p>
            <a:pPr marL="1371600" indent="0">
              <a:lnSpc>
                <a:spcPct val="150000"/>
              </a:lnSpc>
              <a:spcBef>
                <a:spcPts val="1000"/>
              </a:spcBef>
            </a:pPr>
            <a:endParaRPr lang="en-US" sz="2400" b="1" dirty="0">
              <a:solidFill>
                <a:schemeClr val="accent5"/>
              </a:solidFill>
              <a:latin typeface="Lora"/>
              <a:ea typeface="Lora"/>
              <a:cs typeface="Lora"/>
              <a:sym typeface="Lora"/>
            </a:endParaRPr>
          </a:p>
          <a:p>
            <a:pPr marL="0" indent="0">
              <a:lnSpc>
                <a:spcPct val="150000"/>
              </a:lnSpc>
              <a:spcBef>
                <a:spcPts val="1000"/>
              </a:spcBef>
            </a:pPr>
            <a:endParaRPr lang="en-US" sz="2000" dirty="0">
              <a:solidFill>
                <a:schemeClr val="dk1"/>
              </a:solidFill>
              <a:latin typeface="Lora"/>
              <a:ea typeface="Lora"/>
              <a:cs typeface="Lora"/>
              <a:sym typeface="Lora"/>
            </a:endParaRPr>
          </a:p>
        </p:txBody>
      </p:sp>
      <p:sp>
        <p:nvSpPr>
          <p:cNvPr id="5" name="Shape 96"/>
          <p:cNvSpPr/>
          <p:nvPr/>
        </p:nvSpPr>
        <p:spPr>
          <a:xfrm>
            <a:off x="389572" y="7267533"/>
            <a:ext cx="6825000" cy="11738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sz="1100" dirty="0">
                <a:solidFill>
                  <a:schemeClr val="dk1"/>
                </a:solidFill>
                <a:latin typeface="Lora"/>
                <a:ea typeface="Lora"/>
                <a:cs typeface="Lora"/>
                <a:sym typeface="Lora"/>
              </a:rPr>
              <a:t>		</a:t>
            </a:r>
            <a:endParaRPr sz="11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1100" dirty="0">
                <a:solidFill>
                  <a:schemeClr val="dk1"/>
                </a:solidFill>
                <a:latin typeface="Lora"/>
                <a:ea typeface="Lora"/>
                <a:cs typeface="Lora"/>
                <a:sym typeface="Lora"/>
              </a:rPr>
              <a:t>				</a:t>
            </a:r>
            <a:endParaRPr sz="11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2800" b="1" dirty="0">
                <a:solidFill>
                  <a:srgbClr val="0070C0"/>
                </a:solidFill>
                <a:latin typeface="Lora"/>
                <a:ea typeface="Lora"/>
                <a:cs typeface="Lora"/>
                <a:sym typeface="Lora"/>
              </a:rPr>
              <a:t>   CD8 Cytotoxic T lymphocyte (CTL) </a:t>
            </a:r>
            <a:endParaRPr sz="2800" b="1" dirty="0">
              <a:solidFill>
                <a:srgbClr val="0070C0"/>
              </a:solidFill>
              <a:latin typeface="Lora"/>
              <a:ea typeface="Lora"/>
              <a:cs typeface="Lora"/>
              <a:sym typeface="Lora"/>
            </a:endParaRPr>
          </a:p>
          <a:p>
            <a:pPr marL="0" lvl="0" indent="0">
              <a:spcBef>
                <a:spcPts val="0"/>
              </a:spcBef>
              <a:spcAft>
                <a:spcPts val="0"/>
              </a:spcAft>
              <a:buNone/>
            </a:pPr>
            <a:r>
              <a:rPr lang="en-US" sz="2400" dirty="0">
                <a:solidFill>
                  <a:schemeClr val="bg1">
                    <a:lumMod val="50000"/>
                  </a:schemeClr>
                </a:solidFill>
                <a:latin typeface="Lora"/>
                <a:ea typeface="Lora"/>
                <a:cs typeface="Lora"/>
                <a:sym typeface="Lora"/>
              </a:rPr>
              <a:t>   (</a:t>
            </a:r>
            <a:r>
              <a:rPr lang="en-US" sz="2400" b="1" dirty="0">
                <a:solidFill>
                  <a:schemeClr val="bg1">
                    <a:lumMod val="50000"/>
                  </a:schemeClr>
                </a:solidFill>
                <a:latin typeface="Lora"/>
                <a:ea typeface="Lora"/>
                <a:cs typeface="Lora"/>
                <a:sym typeface="Lora"/>
              </a:rPr>
              <a:t>protective during HIV)</a:t>
            </a:r>
            <a:endParaRPr sz="2400" b="1" dirty="0">
              <a:solidFill>
                <a:schemeClr val="bg1">
                  <a:lumMod val="50000"/>
                </a:schemeClr>
              </a:solidFill>
              <a:latin typeface="Lora"/>
              <a:ea typeface="Lora"/>
              <a:cs typeface="Lora"/>
              <a:sym typeface="Lora"/>
            </a:endParaRPr>
          </a:p>
          <a:p>
            <a:pPr marL="0" lvl="0" indent="0" rtl="0">
              <a:spcBef>
                <a:spcPts val="0"/>
              </a:spcBef>
              <a:spcAft>
                <a:spcPts val="0"/>
              </a:spcAft>
              <a:buNone/>
            </a:pPr>
            <a:r>
              <a:rPr lang="en-US" sz="2400" dirty="0">
                <a:solidFill>
                  <a:schemeClr val="dk1"/>
                </a:solidFill>
                <a:latin typeface="Lora"/>
                <a:ea typeface="Lora"/>
                <a:cs typeface="Lora"/>
                <a:sym typeface="Lora"/>
              </a:rPr>
              <a:t>			 				</a:t>
            </a:r>
            <a:endParaRPr sz="2400" dirty="0">
              <a:solidFill>
                <a:schemeClr val="dk1"/>
              </a:solidFill>
              <a:latin typeface="Lora"/>
              <a:ea typeface="Lora"/>
              <a:cs typeface="Lora"/>
              <a:sym typeface="Lora"/>
            </a:endParaRPr>
          </a:p>
          <a:p>
            <a:pPr marL="228600" lvl="0" rtl="0">
              <a:lnSpc>
                <a:spcPct val="115000"/>
              </a:lnSpc>
              <a:spcBef>
                <a:spcPts val="0"/>
              </a:spcBef>
              <a:spcAft>
                <a:spcPts val="0"/>
              </a:spcAft>
              <a:buClr>
                <a:schemeClr val="dk1"/>
              </a:buClr>
              <a:buSzPts val="2400"/>
            </a:pPr>
            <a:r>
              <a:rPr lang="en-US" sz="2400" dirty="0">
                <a:solidFill>
                  <a:schemeClr val="dk1"/>
                </a:solidFill>
                <a:latin typeface="Lora"/>
                <a:ea typeface="Lora"/>
                <a:cs typeface="Lora"/>
                <a:sym typeface="Lora"/>
              </a:rPr>
              <a:t> -Derived from naive T8 cells, which recognize viral antigens in context of</a:t>
            </a:r>
            <a:r>
              <a:rPr lang="en-US" sz="2400" dirty="0">
                <a:solidFill>
                  <a:srgbClr val="FF0000"/>
                </a:solidFill>
                <a:latin typeface="Lora"/>
                <a:ea typeface="Lora"/>
                <a:cs typeface="Lora"/>
                <a:sym typeface="Lora"/>
              </a:rPr>
              <a:t> MHC class I</a:t>
            </a:r>
            <a:r>
              <a:rPr lang="en-US" sz="2400" dirty="0">
                <a:solidFill>
                  <a:schemeClr val="dk1"/>
                </a:solidFill>
                <a:latin typeface="Lora"/>
                <a:ea typeface="Lora"/>
                <a:cs typeface="Lora"/>
                <a:sym typeface="Lora"/>
              </a:rPr>
              <a:t> presentation</a:t>
            </a:r>
            <a:endParaRPr sz="900" dirty="0">
              <a:solidFill>
                <a:schemeClr val="dk1"/>
              </a:solidFill>
              <a:latin typeface="Lora"/>
              <a:ea typeface="Lora"/>
              <a:cs typeface="Lora"/>
              <a:sym typeface="Lora"/>
            </a:endParaRPr>
          </a:p>
          <a:p>
            <a:pPr marL="228600" lvl="0" rtl="0">
              <a:lnSpc>
                <a:spcPct val="115000"/>
              </a:lnSpc>
              <a:spcBef>
                <a:spcPts val="0"/>
              </a:spcBef>
              <a:spcAft>
                <a:spcPts val="0"/>
              </a:spcAft>
              <a:buClr>
                <a:schemeClr val="dk1"/>
              </a:buClr>
              <a:buSzPts val="2400"/>
            </a:pPr>
            <a:r>
              <a:rPr lang="en-US" sz="2400" dirty="0">
                <a:solidFill>
                  <a:schemeClr val="dk1"/>
                </a:solidFill>
                <a:latin typeface="Lora"/>
                <a:ea typeface="Lora"/>
                <a:cs typeface="Lora"/>
                <a:sym typeface="Lora"/>
              </a:rPr>
              <a:t>-Directly destroy infected cell </a:t>
            </a:r>
            <a:r>
              <a:rPr lang="en-US" sz="1100" dirty="0">
                <a:solidFill>
                  <a:schemeClr val="dk1"/>
                </a:solidFill>
              </a:rPr>
              <a:t>			</a:t>
            </a:r>
            <a:endParaRPr sz="2800" dirty="0">
              <a:solidFill>
                <a:schemeClr val="dk1"/>
              </a:solidFill>
            </a:endParaRPr>
          </a:p>
          <a:p>
            <a:pPr marL="228600" lvl="0" rtl="0">
              <a:lnSpc>
                <a:spcPct val="115000"/>
              </a:lnSpc>
              <a:spcBef>
                <a:spcPts val="0"/>
              </a:spcBef>
              <a:spcAft>
                <a:spcPts val="0"/>
              </a:spcAft>
              <a:buClr>
                <a:schemeClr val="dk1"/>
              </a:buClr>
              <a:buSzPts val="2800"/>
            </a:pPr>
            <a:r>
              <a:rPr lang="en-US" sz="2400" dirty="0">
                <a:solidFill>
                  <a:schemeClr val="dk1"/>
                </a:solidFill>
                <a:latin typeface="Lora"/>
                <a:ea typeface="Lora"/>
                <a:cs typeface="Lora"/>
                <a:sym typeface="Lora"/>
              </a:rPr>
              <a:t>-Activity augmented by </a:t>
            </a:r>
            <a:r>
              <a:rPr lang="en-US" sz="2400" dirty="0">
                <a:solidFill>
                  <a:srgbClr val="FF0000"/>
                </a:solidFill>
                <a:latin typeface="Lora"/>
                <a:ea typeface="Lora"/>
                <a:cs typeface="Lora"/>
                <a:sym typeface="Lora"/>
              </a:rPr>
              <a:t>Th1</a:t>
            </a:r>
            <a:r>
              <a:rPr lang="en-US" sz="2400" dirty="0">
                <a:solidFill>
                  <a:schemeClr val="dk1"/>
                </a:solidFill>
                <a:latin typeface="Lora"/>
                <a:ea typeface="Lora"/>
                <a:cs typeface="Lora"/>
                <a:sym typeface="Lora"/>
              </a:rPr>
              <a:t> response</a:t>
            </a:r>
            <a:r>
              <a:rPr lang="en-US" sz="2800" dirty="0">
                <a:solidFill>
                  <a:schemeClr val="dk1"/>
                </a:solidFill>
                <a:latin typeface="Lora"/>
                <a:ea typeface="Lora"/>
                <a:cs typeface="Lora"/>
                <a:sym typeface="Lora"/>
              </a:rPr>
              <a:t> </a:t>
            </a:r>
            <a:endParaRPr sz="2800" dirty="0">
              <a:solidFill>
                <a:schemeClr val="dk1"/>
              </a:solidFill>
              <a:latin typeface="Lora"/>
              <a:ea typeface="Lora"/>
              <a:cs typeface="Lora"/>
              <a:sym typeface="Lora"/>
            </a:endParaRPr>
          </a:p>
          <a:p>
            <a:pPr marL="0" lvl="0" indent="0" rtl="0">
              <a:lnSpc>
                <a:spcPct val="115000"/>
              </a:lnSpc>
              <a:spcBef>
                <a:spcPts val="0"/>
              </a:spcBef>
              <a:spcAft>
                <a:spcPts val="0"/>
              </a:spcAft>
            </a:pPr>
            <a:r>
              <a:rPr lang="en-US" sz="1100" dirty="0">
                <a:solidFill>
                  <a:schemeClr val="dk1"/>
                </a:solidFill>
              </a:rPr>
              <a:t>		</a:t>
            </a:r>
            <a:endParaRPr sz="2800" b="1" dirty="0">
              <a:solidFill>
                <a:srgbClr val="0070C0"/>
              </a:solidFill>
              <a:latin typeface="Lora"/>
              <a:ea typeface="Lora"/>
              <a:cs typeface="Lora"/>
              <a:sym typeface="Lora"/>
            </a:endParaRPr>
          </a:p>
          <a:p>
            <a:pPr lvl="0">
              <a:spcBef>
                <a:spcPts val="0"/>
              </a:spcBef>
              <a:spcAft>
                <a:spcPts val="0"/>
              </a:spcAft>
              <a:buClr>
                <a:schemeClr val="dk1"/>
              </a:buClr>
              <a:buSzPts val="1100"/>
            </a:pPr>
            <a:r>
              <a:rPr lang="en-US" sz="2800" b="1" dirty="0">
                <a:solidFill>
                  <a:srgbClr val="0070C0"/>
                </a:solidFill>
                <a:latin typeface="Lora"/>
                <a:ea typeface="Lora"/>
                <a:cs typeface="Lora"/>
                <a:sym typeface="Lora"/>
              </a:rPr>
              <a:t>    CD4 Helper T Lymphocyte (Th) </a:t>
            </a:r>
            <a:endParaRPr sz="2800" b="1" dirty="0">
              <a:solidFill>
                <a:srgbClr val="0070C0"/>
              </a:solidFill>
              <a:latin typeface="Lora"/>
              <a:ea typeface="Lora"/>
              <a:cs typeface="Lora"/>
              <a:sym typeface="Lora"/>
            </a:endParaRPr>
          </a:p>
          <a:p>
            <a:pPr marL="39687" lvl="0">
              <a:spcBef>
                <a:spcPts val="0"/>
              </a:spcBef>
              <a:spcAft>
                <a:spcPts val="0"/>
              </a:spcAft>
              <a:buClr>
                <a:schemeClr val="dk1"/>
              </a:buClr>
              <a:buSzPts val="1100"/>
            </a:pPr>
            <a:r>
              <a:rPr lang="en-US" sz="2400" dirty="0">
                <a:solidFill>
                  <a:schemeClr val="dk1"/>
                </a:solidFill>
                <a:latin typeface="Lora"/>
                <a:ea typeface="Lora"/>
                <a:cs typeface="Lora"/>
                <a:sym typeface="Lora"/>
              </a:rPr>
              <a:t>   -Plays an important role in cell-mediated </a:t>
            </a:r>
          </a:p>
          <a:p>
            <a:pPr marL="39687" lvl="0">
              <a:spcBef>
                <a:spcPts val="0"/>
              </a:spcBef>
              <a:spcAft>
                <a:spcPts val="0"/>
              </a:spcAft>
              <a:buClr>
                <a:schemeClr val="dk1"/>
              </a:buClr>
              <a:buSzPts val="1100"/>
            </a:pPr>
            <a:r>
              <a:rPr lang="en-US" sz="2400" dirty="0">
                <a:solidFill>
                  <a:schemeClr val="dk1"/>
                </a:solidFill>
                <a:latin typeface="Lora"/>
                <a:ea typeface="Lora"/>
                <a:cs typeface="Lora"/>
                <a:sym typeface="Lora"/>
              </a:rPr>
              <a:t>     response</a:t>
            </a:r>
            <a:endParaRPr sz="2400" dirty="0">
              <a:solidFill>
                <a:schemeClr val="dk1"/>
              </a:solidFill>
              <a:latin typeface="Lora"/>
              <a:ea typeface="Lora"/>
              <a:cs typeface="Lora"/>
              <a:sym typeface="Lora"/>
            </a:endParaRPr>
          </a:p>
          <a:p>
            <a:pPr marL="39687" lvl="0">
              <a:spcBef>
                <a:spcPts val="0"/>
              </a:spcBef>
              <a:spcAft>
                <a:spcPts val="0"/>
              </a:spcAft>
              <a:buClr>
                <a:schemeClr val="dk1"/>
              </a:buClr>
              <a:buSzPts val="1100"/>
            </a:pPr>
            <a:r>
              <a:rPr lang="en-US" sz="2400" b="1" dirty="0">
                <a:solidFill>
                  <a:schemeClr val="dk1"/>
                </a:solidFill>
                <a:latin typeface="Lora"/>
                <a:ea typeface="Lora"/>
                <a:cs typeface="Lora"/>
                <a:sym typeface="Lora"/>
              </a:rPr>
              <a:t>    Recognizes viral antigens by an antigen</a:t>
            </a:r>
          </a:p>
          <a:p>
            <a:pPr marL="39687" lvl="0">
              <a:spcBef>
                <a:spcPts val="0"/>
              </a:spcBef>
              <a:spcAft>
                <a:spcPts val="0"/>
              </a:spcAft>
              <a:buClr>
                <a:schemeClr val="dk1"/>
              </a:buClr>
              <a:buSzPts val="1100"/>
            </a:pPr>
            <a:r>
              <a:rPr lang="en-US" sz="2400" b="1" dirty="0">
                <a:solidFill>
                  <a:schemeClr val="dk1"/>
                </a:solidFill>
                <a:latin typeface="Lora"/>
                <a:ea typeface="Lora"/>
                <a:cs typeface="Lora"/>
                <a:sym typeface="Lora"/>
              </a:rPr>
              <a:t>    presenting cell </a:t>
            </a:r>
            <a:r>
              <a:rPr lang="en-US" sz="2400" b="1" dirty="0">
                <a:solidFill>
                  <a:srgbClr val="FF0000"/>
                </a:solidFill>
                <a:latin typeface="Lora"/>
                <a:ea typeface="Lora"/>
                <a:cs typeface="Lora"/>
                <a:sym typeface="Lora"/>
              </a:rPr>
              <a:t>(APC):</a:t>
            </a:r>
          </a:p>
          <a:p>
            <a:pPr marL="39687" lvl="0">
              <a:spcBef>
                <a:spcPts val="0"/>
              </a:spcBef>
              <a:spcAft>
                <a:spcPts val="0"/>
              </a:spcAft>
              <a:buClr>
                <a:schemeClr val="dk1"/>
              </a:buClr>
              <a:buSzPts val="1100"/>
            </a:pPr>
            <a:r>
              <a:rPr lang="en-US" sz="2400" dirty="0">
                <a:solidFill>
                  <a:schemeClr val="dk1"/>
                </a:solidFill>
                <a:latin typeface="Lora"/>
                <a:ea typeface="Lora"/>
                <a:cs typeface="Lora"/>
                <a:sym typeface="Lora"/>
              </a:rPr>
              <a:t>    -Utilizes major histocompatibility complex </a:t>
            </a:r>
            <a:r>
              <a:rPr lang="en-US" sz="2400" dirty="0">
                <a:solidFill>
                  <a:srgbClr val="FF0000"/>
                </a:solidFill>
                <a:latin typeface="Lora"/>
                <a:ea typeface="Lora"/>
                <a:cs typeface="Lora"/>
                <a:sym typeface="Lora"/>
              </a:rPr>
              <a:t>(MHC)</a:t>
            </a:r>
          </a:p>
          <a:p>
            <a:pPr marL="39687" lvl="0">
              <a:spcBef>
                <a:spcPts val="0"/>
              </a:spcBef>
              <a:spcAft>
                <a:spcPts val="0"/>
              </a:spcAft>
              <a:buClr>
                <a:schemeClr val="dk1"/>
              </a:buClr>
              <a:buSzPts val="1100"/>
            </a:pPr>
            <a:r>
              <a:rPr lang="en-US" sz="2400" dirty="0">
                <a:solidFill>
                  <a:srgbClr val="FF0000"/>
                </a:solidFill>
                <a:latin typeface="Lora"/>
                <a:ea typeface="Lora"/>
                <a:cs typeface="Lora"/>
                <a:sym typeface="Lora"/>
              </a:rPr>
              <a:t>    class II</a:t>
            </a:r>
            <a:r>
              <a:rPr lang="en-US" sz="2400" dirty="0">
                <a:solidFill>
                  <a:schemeClr val="dk1"/>
                </a:solidFill>
                <a:latin typeface="Lora"/>
                <a:ea typeface="Lora"/>
                <a:cs typeface="Lora"/>
                <a:sym typeface="Lora"/>
              </a:rPr>
              <a:t>					</a:t>
            </a:r>
            <a:endParaRPr sz="2400" dirty="0">
              <a:solidFill>
                <a:schemeClr val="dk1"/>
              </a:solidFill>
              <a:latin typeface="Lora"/>
              <a:ea typeface="Lora"/>
              <a:cs typeface="Lora"/>
              <a:sym typeface="Lora"/>
            </a:endParaRPr>
          </a:p>
          <a:p>
            <a:pPr marL="39687" lvl="0">
              <a:spcBef>
                <a:spcPts val="0"/>
              </a:spcBef>
              <a:spcAft>
                <a:spcPts val="0"/>
              </a:spcAft>
              <a:buClr>
                <a:schemeClr val="dk1"/>
              </a:buClr>
              <a:buSzPts val="1100"/>
            </a:pPr>
            <a:r>
              <a:rPr lang="en-US" sz="2400" b="1" dirty="0">
                <a:solidFill>
                  <a:schemeClr val="dk1"/>
                </a:solidFill>
                <a:latin typeface="Lora"/>
                <a:ea typeface="Lora"/>
                <a:cs typeface="Lora"/>
                <a:sym typeface="Lora"/>
              </a:rPr>
              <a:t>    Differentiated according to the type of “help”</a:t>
            </a:r>
            <a:endParaRPr sz="2400" b="1" dirty="0">
              <a:solidFill>
                <a:schemeClr val="dk1"/>
              </a:solidFill>
              <a:latin typeface="Lora"/>
              <a:ea typeface="Lora"/>
              <a:cs typeface="Lora"/>
              <a:sym typeface="Lora"/>
            </a:endParaRPr>
          </a:p>
          <a:p>
            <a:pPr marL="39687" lvl="0">
              <a:spcBef>
                <a:spcPts val="0"/>
              </a:spcBef>
              <a:spcAft>
                <a:spcPts val="0"/>
              </a:spcAft>
              <a:buClr>
                <a:schemeClr val="dk1"/>
              </a:buClr>
              <a:buSzPts val="1100"/>
            </a:pPr>
            <a:r>
              <a:rPr lang="en-US" sz="2400" dirty="0">
                <a:solidFill>
                  <a:srgbClr val="FF0000"/>
                </a:solidFill>
                <a:latin typeface="Lora"/>
                <a:ea typeface="Lora"/>
                <a:cs typeface="Lora"/>
                <a:sym typeface="Lora"/>
              </a:rPr>
              <a:t>    -Th1)</a:t>
            </a:r>
            <a:r>
              <a:rPr lang="en-US" sz="2400" dirty="0">
                <a:solidFill>
                  <a:schemeClr val="dk1"/>
                </a:solidFill>
                <a:latin typeface="Lora"/>
                <a:ea typeface="Lora"/>
                <a:cs typeface="Lora"/>
                <a:sym typeface="Lora"/>
              </a:rPr>
              <a:t> activate Tc (CD8) lymphocytes, promoting</a:t>
            </a:r>
          </a:p>
          <a:p>
            <a:pPr marL="39687" lvl="0">
              <a:spcBef>
                <a:spcPts val="0"/>
              </a:spcBef>
              <a:spcAft>
                <a:spcPts val="0"/>
              </a:spcAft>
              <a:buClr>
                <a:schemeClr val="dk1"/>
              </a:buClr>
              <a:buSzPts val="1100"/>
            </a:pPr>
            <a:r>
              <a:rPr lang="en-US" sz="2400" dirty="0">
                <a:solidFill>
                  <a:schemeClr val="dk1"/>
                </a:solidFill>
                <a:latin typeface="Lora"/>
                <a:ea typeface="Lora"/>
                <a:cs typeface="Lora"/>
                <a:sym typeface="Lora"/>
              </a:rPr>
              <a:t>      cell-mediated immunity			</a:t>
            </a:r>
          </a:p>
          <a:p>
            <a:pPr marL="39687" lvl="0">
              <a:spcBef>
                <a:spcPts val="0"/>
              </a:spcBef>
              <a:spcAft>
                <a:spcPts val="0"/>
              </a:spcAft>
              <a:buClr>
                <a:schemeClr val="dk1"/>
              </a:buClr>
              <a:buSzPts val="1100"/>
            </a:pPr>
            <a:r>
              <a:rPr lang="en-US" sz="2400" dirty="0">
                <a:solidFill>
                  <a:schemeClr val="dk1"/>
                </a:solidFill>
                <a:latin typeface="Lora"/>
                <a:ea typeface="Lora"/>
                <a:cs typeface="Lora"/>
                <a:sym typeface="Lora"/>
              </a:rPr>
              <a:t>    -</a:t>
            </a:r>
            <a:r>
              <a:rPr lang="en-US" sz="2400" dirty="0">
                <a:solidFill>
                  <a:srgbClr val="FF0000"/>
                </a:solidFill>
                <a:latin typeface="Lora"/>
                <a:ea typeface="Lora"/>
                <a:cs typeface="Lora"/>
                <a:sym typeface="Lora"/>
              </a:rPr>
              <a:t>Th2) </a:t>
            </a:r>
            <a:r>
              <a:rPr lang="en-US" sz="2400" dirty="0">
                <a:solidFill>
                  <a:schemeClr val="dk1"/>
                </a:solidFill>
                <a:latin typeface="Lora"/>
                <a:ea typeface="Lora"/>
                <a:cs typeface="Lora"/>
                <a:sym typeface="Lora"/>
              </a:rPr>
              <a:t> activate B lymphocytes, promoting antibody</a:t>
            </a:r>
          </a:p>
          <a:p>
            <a:pPr marL="39687" lvl="0">
              <a:spcBef>
                <a:spcPts val="0"/>
              </a:spcBef>
              <a:spcAft>
                <a:spcPts val="0"/>
              </a:spcAft>
              <a:buClr>
                <a:schemeClr val="dk1"/>
              </a:buClr>
              <a:buSzPts val="1100"/>
            </a:pPr>
            <a:r>
              <a:rPr lang="en-US" sz="2400" dirty="0">
                <a:solidFill>
                  <a:schemeClr val="dk1"/>
                </a:solidFill>
                <a:latin typeface="Lora"/>
                <a:ea typeface="Lora"/>
                <a:cs typeface="Lora"/>
                <a:sym typeface="Lora"/>
              </a:rPr>
              <a:t>    mediated immunity </a:t>
            </a:r>
            <a:endParaRPr sz="2400" dirty="0">
              <a:solidFill>
                <a:schemeClr val="dk1"/>
              </a:solidFill>
              <a:latin typeface="Lora"/>
              <a:ea typeface="Lora"/>
              <a:cs typeface="Lora"/>
              <a:sym typeface="Lora"/>
            </a:endParaRPr>
          </a:p>
          <a:p>
            <a:pPr marL="0" lvl="0" indent="0">
              <a:spcBef>
                <a:spcPts val="0"/>
              </a:spcBef>
              <a:spcAft>
                <a:spcPts val="0"/>
              </a:spcAft>
              <a:buClr>
                <a:schemeClr val="dk1"/>
              </a:buClr>
              <a:buSzPts val="1100"/>
            </a:pPr>
            <a:r>
              <a:rPr lang="en-US" sz="2400" dirty="0">
                <a:solidFill>
                  <a:schemeClr val="dk1"/>
                </a:solidFill>
                <a:latin typeface="Lora"/>
                <a:ea typeface="Lora"/>
                <a:cs typeface="Lora"/>
                <a:sym typeface="Lora"/>
              </a:rPr>
              <a:t>					</a:t>
            </a:r>
            <a:endParaRPr sz="24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2400" dirty="0">
                <a:solidFill>
                  <a:schemeClr val="dk1"/>
                </a:solidFill>
              </a:rPr>
              <a:t>				</a:t>
            </a:r>
            <a:endParaRPr sz="2400" dirty="0">
              <a:solidFill>
                <a:schemeClr val="dk1"/>
              </a:solidFill>
            </a:endParaRPr>
          </a:p>
          <a:p>
            <a:pPr marL="0" lvl="0" indent="0">
              <a:spcBef>
                <a:spcPts val="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a:p>
            <a:pPr marL="0" lvl="0" indent="0">
              <a:spcBef>
                <a:spcPts val="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p:txBody>
      </p:sp>
      <p:sp>
        <p:nvSpPr>
          <p:cNvPr id="6" name="Shape 97"/>
          <p:cNvSpPr/>
          <p:nvPr/>
        </p:nvSpPr>
        <p:spPr>
          <a:xfrm>
            <a:off x="7214497" y="7267533"/>
            <a:ext cx="6825000" cy="11738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98"/>
          <p:cNvSpPr/>
          <p:nvPr/>
        </p:nvSpPr>
        <p:spPr>
          <a:xfrm>
            <a:off x="389522" y="7267533"/>
            <a:ext cx="6825000" cy="910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sz="1100" dirty="0">
                <a:solidFill>
                  <a:schemeClr val="dk1"/>
                </a:solidFill>
              </a:rPr>
              <a:t>		 	 	 </a:t>
            </a:r>
            <a:r>
              <a:rPr lang="en-US" sz="3200" b="1" dirty="0">
                <a:solidFill>
                  <a:schemeClr val="accent5"/>
                </a:solidFill>
                <a:latin typeface="Lora"/>
                <a:ea typeface="Lora"/>
                <a:cs typeface="Lora"/>
              </a:rPr>
              <a:t>		</a:t>
            </a:r>
            <a:endParaRPr sz="3200" b="1" dirty="0">
              <a:solidFill>
                <a:schemeClr val="accent5"/>
              </a:solidFill>
              <a:latin typeface="Lora"/>
              <a:ea typeface="Lora"/>
              <a:cs typeface="Lora"/>
            </a:endParaRPr>
          </a:p>
          <a:p>
            <a:pPr marL="0" lvl="0" indent="0">
              <a:spcBef>
                <a:spcPts val="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a:p>
            <a:pPr marL="0" lvl="0" indent="0" algn="ctr">
              <a:spcBef>
                <a:spcPts val="0"/>
              </a:spcBef>
              <a:spcAft>
                <a:spcPts val="0"/>
              </a:spcAft>
              <a:buClr>
                <a:schemeClr val="dk1"/>
              </a:buClr>
              <a:buSzPts val="1100"/>
              <a:buFont typeface="Arial"/>
              <a:buNone/>
            </a:pPr>
            <a:r>
              <a:rPr lang="en-US" sz="3000" b="1" dirty="0">
                <a:solidFill>
                  <a:schemeClr val="accent5"/>
                </a:solidFill>
                <a:latin typeface="Lora"/>
                <a:ea typeface="Lora"/>
                <a:cs typeface="Lora"/>
                <a:sym typeface="Lora"/>
              </a:rPr>
              <a:t>Cellular Immune Responses to HIV </a:t>
            </a:r>
            <a:endParaRPr sz="3000" b="1" dirty="0">
              <a:solidFill>
                <a:schemeClr val="accent5"/>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a:p>
            <a:pPr marL="0" lvl="0" indent="0">
              <a:spcBef>
                <a:spcPts val="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a:p>
            <a:pPr marL="0" lvl="0" indent="0">
              <a:spcBef>
                <a:spcPts val="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p:txBody>
      </p:sp>
      <p:sp>
        <p:nvSpPr>
          <p:cNvPr id="8" name="Shape 99"/>
          <p:cNvSpPr txBox="1"/>
          <p:nvPr/>
        </p:nvSpPr>
        <p:spPr>
          <a:xfrm>
            <a:off x="7284547" y="7337733"/>
            <a:ext cx="6233700" cy="840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 name="Shape 100"/>
          <p:cNvSpPr/>
          <p:nvPr/>
        </p:nvSpPr>
        <p:spPr>
          <a:xfrm>
            <a:off x="7214572" y="7442733"/>
            <a:ext cx="6614700" cy="735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sz="3000" dirty="0">
                <a:solidFill>
                  <a:schemeClr val="dk1"/>
                </a:solidFill>
                <a:latin typeface="Lora"/>
                <a:ea typeface="Lora"/>
                <a:cs typeface="Lora"/>
                <a:sym typeface="Lora"/>
              </a:rPr>
              <a:t>		 	 	 		</a:t>
            </a:r>
            <a:endParaRPr sz="30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3000" dirty="0">
                <a:solidFill>
                  <a:schemeClr val="dk1"/>
                </a:solidFill>
                <a:latin typeface="Lora"/>
                <a:ea typeface="Lora"/>
                <a:cs typeface="Lora"/>
                <a:sym typeface="Lora"/>
              </a:rPr>
              <a:t>			</a:t>
            </a:r>
            <a:endParaRPr sz="30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3000" dirty="0">
                <a:solidFill>
                  <a:schemeClr val="dk1"/>
                </a:solidFill>
                <a:latin typeface="Lora"/>
                <a:ea typeface="Lora"/>
                <a:cs typeface="Lora"/>
                <a:sym typeface="Lora"/>
              </a:rPr>
              <a:t>				</a:t>
            </a:r>
            <a:endParaRPr sz="30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3000" dirty="0">
                <a:solidFill>
                  <a:schemeClr val="dk1"/>
                </a:solidFill>
                <a:latin typeface="Lora"/>
                <a:ea typeface="Lora"/>
                <a:cs typeface="Lora"/>
                <a:sym typeface="Lora"/>
              </a:rPr>
              <a:t>					</a:t>
            </a:r>
            <a:endParaRPr sz="3000" dirty="0">
              <a:solidFill>
                <a:schemeClr val="dk1"/>
              </a:solidFill>
              <a:latin typeface="Lora"/>
              <a:ea typeface="Lora"/>
              <a:cs typeface="Lora"/>
              <a:sym typeface="Lora"/>
            </a:endParaRPr>
          </a:p>
          <a:p>
            <a:pPr marL="0" lvl="0" indent="0" algn="ctr" rtl="0">
              <a:spcBef>
                <a:spcPts val="0"/>
              </a:spcBef>
              <a:spcAft>
                <a:spcPts val="0"/>
              </a:spcAft>
              <a:buClr>
                <a:schemeClr val="dk1"/>
              </a:buClr>
              <a:buSzPts val="1100"/>
              <a:buFont typeface="Arial"/>
              <a:buNone/>
            </a:pPr>
            <a:r>
              <a:rPr lang="en-US" sz="3000" b="1" dirty="0">
                <a:solidFill>
                  <a:schemeClr val="accent5"/>
                </a:solidFill>
                <a:latin typeface="Lora"/>
                <a:ea typeface="Lora"/>
                <a:cs typeface="Lora"/>
                <a:sym typeface="Lora"/>
              </a:rPr>
              <a:t>Humoral Immune Response to HIV</a:t>
            </a:r>
            <a:endParaRPr sz="3000" b="1" dirty="0">
              <a:solidFill>
                <a:schemeClr val="accent5"/>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3000" dirty="0">
                <a:solidFill>
                  <a:schemeClr val="dk1"/>
                </a:solidFill>
                <a:latin typeface="Lora"/>
                <a:ea typeface="Lora"/>
                <a:cs typeface="Lora"/>
                <a:sym typeface="Lora"/>
              </a:rPr>
              <a:t>					</a:t>
            </a:r>
            <a:endParaRPr sz="30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3000" dirty="0">
                <a:solidFill>
                  <a:schemeClr val="dk1"/>
                </a:solidFill>
                <a:latin typeface="Lora"/>
                <a:ea typeface="Lora"/>
                <a:cs typeface="Lora"/>
                <a:sym typeface="Lora"/>
              </a:rPr>
              <a:t>				</a:t>
            </a:r>
            <a:endParaRPr sz="30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3000" dirty="0">
                <a:solidFill>
                  <a:schemeClr val="dk1"/>
                </a:solidFill>
                <a:latin typeface="Lora"/>
                <a:ea typeface="Lora"/>
                <a:cs typeface="Lora"/>
                <a:sym typeface="Lora"/>
              </a:rPr>
              <a:t>			</a:t>
            </a:r>
            <a:endParaRPr sz="30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3000" dirty="0">
                <a:solidFill>
                  <a:schemeClr val="dk1"/>
                </a:solidFill>
                <a:latin typeface="Lora"/>
                <a:ea typeface="Lora"/>
                <a:cs typeface="Lora"/>
                <a:sym typeface="Lora"/>
              </a:rPr>
              <a:t>		</a:t>
            </a:r>
            <a:endParaRPr sz="3000" dirty="0">
              <a:solidFill>
                <a:schemeClr val="dk1"/>
              </a:solidFill>
              <a:latin typeface="Lora"/>
              <a:ea typeface="Lora"/>
              <a:cs typeface="Lora"/>
              <a:sym typeface="Lora"/>
            </a:endParaRPr>
          </a:p>
        </p:txBody>
      </p:sp>
      <p:sp>
        <p:nvSpPr>
          <p:cNvPr id="10" name="Shape 101"/>
          <p:cNvSpPr txBox="1"/>
          <p:nvPr/>
        </p:nvSpPr>
        <p:spPr>
          <a:xfrm>
            <a:off x="7319422" y="8437189"/>
            <a:ext cx="6509850" cy="721547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sz="3000" b="1" dirty="0">
                <a:solidFill>
                  <a:srgbClr val="0070C0"/>
                </a:solidFill>
                <a:latin typeface="Lora"/>
                <a:ea typeface="Lora"/>
                <a:cs typeface="Lora"/>
                <a:sym typeface="Lora"/>
              </a:rPr>
              <a:t>Neutralization</a:t>
            </a:r>
            <a:endParaRPr sz="3000" b="1" dirty="0">
              <a:solidFill>
                <a:srgbClr val="0070C0"/>
              </a:solidFill>
              <a:latin typeface="Lora"/>
              <a:ea typeface="Lora"/>
              <a:cs typeface="Lora"/>
              <a:sym typeface="Lora"/>
            </a:endParaRPr>
          </a:p>
          <a:p>
            <a:pPr marL="0" lvl="0" indent="0">
              <a:spcBef>
                <a:spcPts val="0"/>
              </a:spcBef>
              <a:spcAft>
                <a:spcPts val="0"/>
              </a:spcAft>
              <a:buNone/>
            </a:pPr>
            <a:r>
              <a:rPr lang="en-US" sz="2600" dirty="0">
                <a:solidFill>
                  <a:schemeClr val="dk1"/>
                </a:solidFill>
                <a:latin typeface="Lora"/>
                <a:ea typeface="Lora"/>
                <a:cs typeface="Lora"/>
                <a:sym typeface="Lora"/>
              </a:rPr>
              <a:t>Antibodies bind to surface of virus to prevent attachment to target cell</a:t>
            </a:r>
            <a:endParaRPr sz="2600" dirty="0">
              <a:solidFill>
                <a:schemeClr val="dk1"/>
              </a:solidFill>
              <a:latin typeface="Lora"/>
              <a:ea typeface="Lora"/>
              <a:cs typeface="Lora"/>
              <a:sym typeface="Lora"/>
            </a:endParaRPr>
          </a:p>
          <a:p>
            <a:pPr marL="0" lvl="0" indent="0">
              <a:spcBef>
                <a:spcPts val="0"/>
              </a:spcBef>
              <a:spcAft>
                <a:spcPts val="0"/>
              </a:spcAft>
              <a:buNone/>
            </a:pPr>
            <a:endParaRPr sz="26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endParaRPr sz="26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1100" dirty="0">
                <a:solidFill>
                  <a:schemeClr val="dk1"/>
                </a:solidFill>
                <a:latin typeface="Lora"/>
                <a:ea typeface="Lora"/>
                <a:cs typeface="Lora"/>
                <a:sym typeface="Lora"/>
              </a:rPr>
              <a:t>						</a:t>
            </a:r>
            <a:endParaRPr sz="11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3000" b="1" dirty="0">
                <a:solidFill>
                  <a:srgbClr val="0070C0"/>
                </a:solidFill>
                <a:latin typeface="Lora"/>
                <a:ea typeface="Lora"/>
                <a:cs typeface="Lora"/>
                <a:sym typeface="Lora"/>
              </a:rPr>
              <a:t>Antibody-dependent cell-mediated cytotoxicity (ADCC)</a:t>
            </a:r>
            <a:endParaRPr sz="3000" b="1" dirty="0">
              <a:solidFill>
                <a:srgbClr val="0070C0"/>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1100" dirty="0">
                <a:solidFill>
                  <a:schemeClr val="dk1"/>
                </a:solidFill>
                <a:latin typeface="Lora"/>
                <a:ea typeface="Lora"/>
                <a:cs typeface="Lora"/>
                <a:sym typeface="Lora"/>
              </a:rPr>
              <a:t>						</a:t>
            </a:r>
            <a:endParaRPr sz="1100" dirty="0">
              <a:solidFill>
                <a:schemeClr val="dk1"/>
              </a:solidFill>
              <a:latin typeface="Lora"/>
              <a:ea typeface="Lora"/>
              <a:cs typeface="Lora"/>
              <a:sym typeface="Lora"/>
            </a:endParaRPr>
          </a:p>
          <a:p>
            <a:pPr marL="0" lvl="0" indent="0" rtl="0">
              <a:lnSpc>
                <a:spcPct val="100000"/>
              </a:lnSpc>
              <a:spcBef>
                <a:spcPts val="0"/>
              </a:spcBef>
              <a:spcAft>
                <a:spcPts val="0"/>
              </a:spcAft>
              <a:buNone/>
            </a:pPr>
            <a:r>
              <a:rPr lang="en-US" sz="2600" dirty="0">
                <a:solidFill>
                  <a:schemeClr val="dk1"/>
                </a:solidFill>
                <a:latin typeface="Lora"/>
                <a:ea typeface="Lora"/>
                <a:cs typeface="Lora"/>
                <a:sym typeface="Lora"/>
              </a:rPr>
              <a:t>Fc</a:t>
            </a:r>
            <a:r>
              <a:rPr lang="en-US" sz="2600" dirty="0">
                <a:solidFill>
                  <a:srgbClr val="666666"/>
                </a:solidFill>
                <a:latin typeface="Lora"/>
                <a:ea typeface="Lora"/>
                <a:cs typeface="Lora"/>
                <a:sym typeface="Lora"/>
              </a:rPr>
              <a:t> </a:t>
            </a:r>
            <a:r>
              <a:rPr lang="en-US" sz="2600" dirty="0">
                <a:solidFill>
                  <a:schemeClr val="dk1"/>
                </a:solidFill>
                <a:latin typeface="Lora"/>
                <a:ea typeface="Lora"/>
                <a:cs typeface="Lora"/>
                <a:sym typeface="Lora"/>
              </a:rPr>
              <a:t>portion of antibody binds to NK cell</a:t>
            </a:r>
            <a:endParaRPr sz="2600" dirty="0">
              <a:solidFill>
                <a:schemeClr val="dk1"/>
              </a:solidFill>
              <a:latin typeface="Lora"/>
              <a:ea typeface="Lora"/>
              <a:cs typeface="Lora"/>
              <a:sym typeface="Lora"/>
            </a:endParaRPr>
          </a:p>
          <a:p>
            <a:pPr marL="0" lvl="0" indent="0">
              <a:lnSpc>
                <a:spcPct val="100000"/>
              </a:lnSpc>
              <a:spcBef>
                <a:spcPts val="0"/>
              </a:spcBef>
              <a:spcAft>
                <a:spcPts val="0"/>
              </a:spcAft>
              <a:buNone/>
            </a:pPr>
            <a:endParaRPr sz="2600" dirty="0">
              <a:solidFill>
                <a:schemeClr val="dk1"/>
              </a:solidFill>
              <a:latin typeface="Lora"/>
              <a:ea typeface="Lora"/>
              <a:cs typeface="Lora"/>
              <a:sym typeface="Lora"/>
            </a:endParaRPr>
          </a:p>
          <a:p>
            <a:pPr marL="0" lvl="0" indent="0" rtl="0">
              <a:lnSpc>
                <a:spcPct val="100000"/>
              </a:lnSpc>
              <a:spcBef>
                <a:spcPts val="0"/>
              </a:spcBef>
              <a:spcAft>
                <a:spcPts val="0"/>
              </a:spcAft>
              <a:buNone/>
            </a:pPr>
            <a:r>
              <a:rPr lang="en-US" sz="2600" dirty="0">
                <a:solidFill>
                  <a:srgbClr val="FF0000"/>
                </a:solidFill>
                <a:latin typeface="Lora"/>
                <a:ea typeface="Lora"/>
                <a:cs typeface="Lora"/>
                <a:sym typeface="Lora"/>
              </a:rPr>
              <a:t>Stimulates NK</a:t>
            </a:r>
            <a:r>
              <a:rPr lang="en-US" sz="2400" dirty="0">
                <a:solidFill>
                  <a:srgbClr val="FF0000"/>
                </a:solidFill>
                <a:latin typeface="Calibri"/>
                <a:ea typeface="Calibri"/>
                <a:cs typeface="Calibri"/>
                <a:sym typeface="Calibri"/>
              </a:rPr>
              <a:t> </a:t>
            </a:r>
            <a:r>
              <a:rPr lang="en-US" sz="2400" dirty="0">
                <a:solidFill>
                  <a:srgbClr val="FF0000"/>
                </a:solidFill>
                <a:latin typeface="Lora"/>
                <a:ea typeface="Lora"/>
                <a:cs typeface="Lora"/>
                <a:sym typeface="Lora"/>
              </a:rPr>
              <a:t>c</a:t>
            </a:r>
            <a:r>
              <a:rPr lang="en-US" sz="2600" dirty="0">
                <a:solidFill>
                  <a:srgbClr val="FF0000"/>
                </a:solidFill>
                <a:latin typeface="Lora"/>
                <a:ea typeface="Lora"/>
                <a:cs typeface="Lora"/>
                <a:sym typeface="Lora"/>
              </a:rPr>
              <a:t>ell</a:t>
            </a:r>
            <a:r>
              <a:rPr lang="en-US" sz="2600" dirty="0">
                <a:solidFill>
                  <a:schemeClr val="dk1"/>
                </a:solidFill>
                <a:latin typeface="Lora"/>
                <a:ea typeface="Lora"/>
                <a:cs typeface="Lora"/>
                <a:sym typeface="Lora"/>
              </a:rPr>
              <a:t> to destroy infected cell </a:t>
            </a:r>
            <a:endParaRPr sz="26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a:p>
            <a:pPr marL="0" lvl="0" indent="0">
              <a:spcBef>
                <a:spcPts val="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a:p>
            <a:pPr marL="0" lvl="0" indent="0">
              <a:spcBef>
                <a:spcPts val="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a:p>
            <a:pPr marL="0" lvl="0" indent="0">
              <a:spcBef>
                <a:spcPts val="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a:p>
            <a:pPr marL="0" lvl="0" indent="0" rtl="0">
              <a:spcBef>
                <a:spcPts val="0"/>
              </a:spcBef>
              <a:spcAft>
                <a:spcPts val="0"/>
              </a:spcAft>
              <a:buNone/>
            </a:pPr>
            <a:endParaRPr sz="1100" dirty="0"/>
          </a:p>
          <a:p>
            <a:pPr marL="0" lvl="0" indent="0" rtl="0">
              <a:spcBef>
                <a:spcPts val="0"/>
              </a:spcBef>
              <a:spcAft>
                <a:spcPts val="0"/>
              </a:spcAft>
              <a:buNone/>
            </a:pPr>
            <a:r>
              <a:rPr lang="en-US" sz="1100" dirty="0"/>
              <a:t>							</a:t>
            </a:r>
            <a:endParaRPr sz="1100" dirty="0"/>
          </a:p>
          <a:p>
            <a:pPr marL="0" lvl="0" indent="0" rtl="0">
              <a:spcBef>
                <a:spcPts val="0"/>
              </a:spcBef>
              <a:spcAft>
                <a:spcPts val="0"/>
              </a:spcAft>
              <a:buNone/>
            </a:pPr>
            <a:r>
              <a:rPr lang="en-US" sz="1100" dirty="0"/>
              <a:t>		</a:t>
            </a:r>
            <a:endParaRPr sz="1100" dirty="0"/>
          </a:p>
        </p:txBody>
      </p:sp>
      <p:sp>
        <p:nvSpPr>
          <p:cNvPr id="11" name="Shape 102"/>
          <p:cNvSpPr txBox="1"/>
          <p:nvPr/>
        </p:nvSpPr>
        <p:spPr>
          <a:xfrm>
            <a:off x="6444022" y="6672108"/>
            <a:ext cx="875400" cy="840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 name="Shape 103"/>
          <p:cNvSpPr/>
          <p:nvPr/>
        </p:nvSpPr>
        <p:spPr>
          <a:xfrm>
            <a:off x="7214497" y="7267533"/>
            <a:ext cx="6825000" cy="910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04"/>
          <p:cNvSpPr txBox="1"/>
          <p:nvPr/>
        </p:nvSpPr>
        <p:spPr>
          <a:xfrm>
            <a:off x="7424634" y="14203925"/>
            <a:ext cx="6404700" cy="1176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b="1">
                <a:solidFill>
                  <a:srgbClr val="6AA84F"/>
                </a:solidFill>
                <a:latin typeface="Calibri"/>
                <a:ea typeface="Calibri"/>
                <a:cs typeface="Calibri"/>
                <a:sym typeface="Calibri"/>
              </a:rPr>
              <a:t>Less </a:t>
            </a:r>
            <a:r>
              <a:rPr lang="en-US" sz="2400" b="1" dirty="0">
                <a:solidFill>
                  <a:srgbClr val="6AA84F"/>
                </a:solidFill>
                <a:latin typeface="Calibri"/>
                <a:ea typeface="Calibri"/>
                <a:cs typeface="Calibri"/>
                <a:sym typeface="Calibri"/>
              </a:rPr>
              <a:t>effective in controlling HIV infection compared to cellular immunity. </a:t>
            </a:r>
            <a:r>
              <a:rPr lang="en-US" sz="1100" dirty="0"/>
              <a:t>	</a:t>
            </a:r>
            <a:endParaRPr sz="1100" dirty="0"/>
          </a:p>
          <a:p>
            <a:pPr marL="0" lvl="0" indent="0">
              <a:spcBef>
                <a:spcPts val="0"/>
              </a:spcBef>
              <a:spcAft>
                <a:spcPts val="0"/>
              </a:spcAft>
              <a:buNone/>
            </a:pPr>
            <a:endParaRPr dirty="0"/>
          </a:p>
        </p:txBody>
      </p:sp>
      <p:sp>
        <p:nvSpPr>
          <p:cNvPr id="14" name="Shape 105"/>
          <p:cNvSpPr txBox="1"/>
          <p:nvPr/>
        </p:nvSpPr>
        <p:spPr>
          <a:xfrm>
            <a:off x="599797" y="17588965"/>
            <a:ext cx="6054600" cy="112077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800" b="1" dirty="0">
                <a:solidFill>
                  <a:srgbClr val="6AA84F"/>
                </a:solidFill>
                <a:latin typeface="Lora"/>
                <a:ea typeface="Lora"/>
                <a:cs typeface="Lora"/>
                <a:sym typeface="Lora"/>
              </a:rPr>
              <a:t>	</a:t>
            </a:r>
            <a:endParaRPr sz="1800" b="1" dirty="0">
              <a:solidFill>
                <a:srgbClr val="6AA84F"/>
              </a:solidFill>
              <a:latin typeface="Lora"/>
              <a:ea typeface="Lora"/>
              <a:cs typeface="Lora"/>
              <a:sym typeface="Lora"/>
            </a:endParaRPr>
          </a:p>
          <a:p>
            <a:pPr marL="0" lvl="0" indent="0">
              <a:spcBef>
                <a:spcPts val="0"/>
              </a:spcBef>
              <a:spcAft>
                <a:spcPts val="0"/>
              </a:spcAft>
              <a:buNone/>
            </a:pPr>
            <a:r>
              <a:rPr lang="en-US" sz="2400" b="1" dirty="0">
                <a:solidFill>
                  <a:srgbClr val="6AA84F"/>
                </a:solidFill>
                <a:latin typeface="Lora"/>
                <a:ea typeface="Lora"/>
                <a:cs typeface="Lora"/>
                <a:sym typeface="Lora"/>
              </a:rPr>
              <a:t>The Th1 response is mediated by IL-2, (IFN- gamma), and (TNF-beta) </a:t>
            </a:r>
            <a:endParaRPr sz="2400" b="1" dirty="0">
              <a:solidFill>
                <a:srgbClr val="6AA84F"/>
              </a:solidFill>
              <a:latin typeface="Lora"/>
              <a:ea typeface="Lora"/>
              <a:cs typeface="Lora"/>
              <a:sym typeface="Lora"/>
            </a:endParaRPr>
          </a:p>
          <a:p>
            <a:pPr marL="0" lvl="0" indent="0">
              <a:spcBef>
                <a:spcPts val="0"/>
              </a:spcBef>
              <a:spcAft>
                <a:spcPts val="0"/>
              </a:spcAft>
              <a:buNone/>
            </a:pPr>
            <a:r>
              <a:rPr lang="en-US" sz="1800" b="1" dirty="0">
                <a:solidFill>
                  <a:srgbClr val="6AA84F"/>
                </a:solidFill>
                <a:latin typeface="Lora"/>
                <a:ea typeface="Lora"/>
                <a:cs typeface="Lora"/>
                <a:sym typeface="Lora"/>
              </a:rPr>
              <a:t>					</a:t>
            </a:r>
            <a:endParaRPr sz="1800" b="1" dirty="0">
              <a:solidFill>
                <a:srgbClr val="6AA84F"/>
              </a:solidFill>
              <a:latin typeface="Lora"/>
              <a:ea typeface="Lora"/>
              <a:cs typeface="Lora"/>
              <a:sym typeface="Lora"/>
            </a:endParaRPr>
          </a:p>
          <a:p>
            <a:pPr marL="0" lvl="0" indent="0">
              <a:spcBef>
                <a:spcPts val="0"/>
              </a:spcBef>
              <a:spcAft>
                <a:spcPts val="0"/>
              </a:spcAft>
              <a:buNone/>
            </a:pPr>
            <a:r>
              <a:rPr lang="en-US" sz="1800" b="1" dirty="0">
                <a:solidFill>
                  <a:srgbClr val="6AA84F"/>
                </a:solidFill>
                <a:latin typeface="Lora"/>
                <a:ea typeface="Lora"/>
                <a:cs typeface="Lora"/>
                <a:sym typeface="Lora"/>
              </a:rPr>
              <a:t>				</a:t>
            </a:r>
            <a:endParaRPr sz="1800" b="1" dirty="0">
              <a:solidFill>
                <a:srgbClr val="6AA84F"/>
              </a:solidFill>
              <a:latin typeface="Lora"/>
              <a:ea typeface="Lora"/>
              <a:cs typeface="Lora"/>
              <a:sym typeface="Lora"/>
            </a:endParaRPr>
          </a:p>
          <a:p>
            <a:pPr marL="0" lvl="0" indent="0">
              <a:spcBef>
                <a:spcPts val="0"/>
              </a:spcBef>
              <a:spcAft>
                <a:spcPts val="0"/>
              </a:spcAft>
              <a:buNone/>
            </a:pPr>
            <a:r>
              <a:rPr lang="en-US" sz="1800" b="1" dirty="0">
                <a:solidFill>
                  <a:srgbClr val="6AA84F"/>
                </a:solidFill>
                <a:latin typeface="Lora"/>
                <a:ea typeface="Lora"/>
                <a:cs typeface="Lora"/>
                <a:sym typeface="Lora"/>
              </a:rPr>
              <a:t>			</a:t>
            </a:r>
            <a:endParaRPr sz="1800" b="1" dirty="0">
              <a:solidFill>
                <a:srgbClr val="6AA84F"/>
              </a:solidFill>
              <a:latin typeface="Lora"/>
              <a:ea typeface="Lora"/>
              <a:cs typeface="Lora"/>
              <a:sym typeface="Lora"/>
            </a:endParaRPr>
          </a:p>
          <a:p>
            <a:pPr marL="0" lvl="0" indent="0">
              <a:spcBef>
                <a:spcPts val="0"/>
              </a:spcBef>
              <a:spcAft>
                <a:spcPts val="0"/>
              </a:spcAft>
              <a:buNone/>
            </a:pPr>
            <a:r>
              <a:rPr lang="en-US" sz="1800" b="1" dirty="0">
                <a:solidFill>
                  <a:srgbClr val="6AA84F"/>
                </a:solidFill>
                <a:latin typeface="Lora"/>
                <a:ea typeface="Lora"/>
                <a:cs typeface="Lora"/>
                <a:sym typeface="Lora"/>
              </a:rPr>
              <a:t>		</a:t>
            </a:r>
            <a:endParaRPr sz="1800" b="1" dirty="0">
              <a:solidFill>
                <a:srgbClr val="6AA84F"/>
              </a:solidFill>
              <a:latin typeface="Lora"/>
              <a:ea typeface="Lora"/>
              <a:cs typeface="Lora"/>
              <a:sym typeface="Lora"/>
            </a:endParaRPr>
          </a:p>
          <a:p>
            <a:pPr marL="0" lvl="0" indent="0">
              <a:spcBef>
                <a:spcPts val="0"/>
              </a:spcBef>
              <a:spcAft>
                <a:spcPts val="0"/>
              </a:spcAft>
              <a:buNone/>
            </a:pPr>
            <a:endParaRPr sz="1800" b="1" dirty="0">
              <a:solidFill>
                <a:srgbClr val="6AA84F"/>
              </a:solidFill>
              <a:latin typeface="Lora"/>
              <a:ea typeface="Lora"/>
              <a:cs typeface="Lora"/>
              <a:sym typeface="Lo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p:nvPr/>
        </p:nvSpPr>
        <p:spPr>
          <a:xfrm>
            <a:off x="3" y="9552585"/>
            <a:ext cx="12881700" cy="3000000"/>
          </a:xfrm>
          <a:prstGeom prst="rect">
            <a:avLst/>
          </a:prstGeom>
          <a:noFill/>
          <a:ln>
            <a:noFill/>
          </a:ln>
        </p:spPr>
        <p:txBody>
          <a:bodyPr spcFirstLastPara="1" wrap="square" lIns="91425" tIns="91425" rIns="91425" bIns="91425" anchor="ctr" anchorCtr="0">
            <a:noAutofit/>
          </a:bodyPr>
          <a:lstStyle/>
          <a:p>
            <a:pPr marL="457200" lvl="0" indent="0" rtl="0">
              <a:lnSpc>
                <a:spcPct val="115000"/>
              </a:lnSpc>
              <a:spcBef>
                <a:spcPts val="0"/>
              </a:spcBef>
              <a:spcAft>
                <a:spcPts val="0"/>
              </a:spcAft>
              <a:buNone/>
            </a:pPr>
            <a:endParaRPr/>
          </a:p>
        </p:txBody>
      </p:sp>
      <p:sp>
        <p:nvSpPr>
          <p:cNvPr id="112" name="Shape 112"/>
          <p:cNvSpPr txBox="1"/>
          <p:nvPr/>
        </p:nvSpPr>
        <p:spPr>
          <a:xfrm>
            <a:off x="9277900" y="1735909"/>
            <a:ext cx="5123900" cy="3245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2400" b="1">
                <a:solidFill>
                  <a:srgbClr val="999999"/>
                </a:solidFill>
                <a:latin typeface="Lora"/>
                <a:ea typeface="Lora"/>
                <a:cs typeface="Lora"/>
                <a:sym typeface="Lora"/>
              </a:rPr>
              <a:t>	</a:t>
            </a:r>
            <a:r>
              <a:rPr lang="en-US" sz="2400" b="1" dirty="0">
                <a:solidFill>
                  <a:srgbClr val="999999"/>
                </a:solidFill>
                <a:latin typeface="Lora"/>
                <a:ea typeface="Lora"/>
                <a:cs typeface="Lora"/>
                <a:sym typeface="Lora"/>
              </a:rPr>
              <a:t>				</a:t>
            </a:r>
            <a:endParaRPr sz="2400" b="1" dirty="0">
              <a:solidFill>
                <a:srgbClr val="999999"/>
              </a:solidFill>
              <a:latin typeface="Lora"/>
              <a:ea typeface="Lora"/>
              <a:cs typeface="Lora"/>
              <a:sym typeface="Lora"/>
            </a:endParaRPr>
          </a:p>
          <a:p>
            <a:pPr marL="0" lvl="0" indent="0" rtl="0">
              <a:spcBef>
                <a:spcPts val="0"/>
              </a:spcBef>
              <a:spcAft>
                <a:spcPts val="0"/>
              </a:spcAft>
              <a:buNone/>
            </a:pPr>
            <a:r>
              <a:rPr lang="en-US" sz="2400" b="1" dirty="0">
                <a:solidFill>
                  <a:srgbClr val="999999"/>
                </a:solidFill>
                <a:latin typeface="Lora"/>
                <a:ea typeface="Lora"/>
                <a:cs typeface="Lora"/>
                <a:sym typeface="Lora"/>
              </a:rPr>
              <a:t>						</a:t>
            </a:r>
            <a:endParaRPr sz="2400" b="1" dirty="0">
              <a:solidFill>
                <a:srgbClr val="999999"/>
              </a:solidFill>
              <a:latin typeface="Lora"/>
              <a:ea typeface="Lora"/>
              <a:cs typeface="Lora"/>
              <a:sym typeface="Lora"/>
            </a:endParaRPr>
          </a:p>
          <a:p>
            <a:pPr marL="0" lvl="0" indent="0" rtl="0">
              <a:spcBef>
                <a:spcPts val="0"/>
              </a:spcBef>
              <a:spcAft>
                <a:spcPts val="0"/>
              </a:spcAft>
              <a:buNone/>
            </a:pPr>
            <a:r>
              <a:rPr lang="en-US" sz="2400" b="1" dirty="0">
                <a:solidFill>
                  <a:srgbClr val="999999"/>
                </a:solidFill>
                <a:latin typeface="Lora"/>
                <a:ea typeface="Lora"/>
                <a:cs typeface="Lora"/>
                <a:sym typeface="Lora"/>
              </a:rPr>
              <a:t>Decline in immune status parallels the decline in CD4 number and function. Loss of these cells results in failure of normal Th1 response and cell-mediated immunity that is necessary for controlling intracellular infections. </a:t>
            </a:r>
            <a:endParaRPr sz="2400" b="1" dirty="0">
              <a:solidFill>
                <a:srgbClr val="999999"/>
              </a:solidFill>
              <a:latin typeface="Lora"/>
              <a:ea typeface="Lora"/>
              <a:cs typeface="Lora"/>
              <a:sym typeface="Lora"/>
            </a:endParaRPr>
          </a:p>
          <a:p>
            <a:pPr marL="0" lvl="0" indent="0" rtl="0">
              <a:spcBef>
                <a:spcPts val="0"/>
              </a:spcBef>
              <a:spcAft>
                <a:spcPts val="0"/>
              </a:spcAft>
              <a:buNone/>
            </a:pPr>
            <a:r>
              <a:rPr lang="en-US" sz="2400" b="1" dirty="0">
                <a:solidFill>
                  <a:srgbClr val="999999"/>
                </a:solidFill>
                <a:latin typeface="Lora"/>
                <a:ea typeface="Lora"/>
                <a:cs typeface="Lora"/>
                <a:sym typeface="Lora"/>
              </a:rPr>
              <a:t>					</a:t>
            </a:r>
            <a:endParaRPr sz="2400" b="1" dirty="0">
              <a:solidFill>
                <a:srgbClr val="999999"/>
              </a:solidFill>
              <a:latin typeface="Lora"/>
              <a:ea typeface="Lora"/>
              <a:cs typeface="Lora"/>
              <a:sym typeface="Lora"/>
            </a:endParaRPr>
          </a:p>
          <a:p>
            <a:pPr marL="0" lvl="0" indent="0" rtl="0">
              <a:spcBef>
                <a:spcPts val="0"/>
              </a:spcBef>
              <a:spcAft>
                <a:spcPts val="0"/>
              </a:spcAft>
              <a:buNone/>
            </a:pPr>
            <a:r>
              <a:rPr lang="en-US" sz="2400" b="1" dirty="0">
                <a:solidFill>
                  <a:srgbClr val="999999"/>
                </a:solidFill>
                <a:latin typeface="Lora"/>
                <a:ea typeface="Lora"/>
                <a:cs typeface="Lora"/>
                <a:sym typeface="Lora"/>
              </a:rPr>
              <a:t>				</a:t>
            </a:r>
            <a:endParaRPr sz="2400" b="1" dirty="0">
              <a:solidFill>
                <a:srgbClr val="999999"/>
              </a:solidFill>
              <a:latin typeface="Lora"/>
              <a:ea typeface="Lora"/>
              <a:cs typeface="Lora"/>
              <a:sym typeface="Lora"/>
            </a:endParaRPr>
          </a:p>
          <a:p>
            <a:pPr marL="0" lvl="0" indent="0" rtl="0">
              <a:spcBef>
                <a:spcPts val="0"/>
              </a:spcBef>
              <a:spcAft>
                <a:spcPts val="0"/>
              </a:spcAft>
              <a:buNone/>
            </a:pPr>
            <a:r>
              <a:rPr lang="en-US" sz="2400" b="1" dirty="0">
                <a:solidFill>
                  <a:srgbClr val="999999"/>
                </a:solidFill>
                <a:latin typeface="Lora"/>
                <a:ea typeface="Lora"/>
                <a:cs typeface="Lora"/>
                <a:sym typeface="Lora"/>
              </a:rPr>
              <a:t>			</a:t>
            </a:r>
            <a:endParaRPr sz="2400" b="1" dirty="0">
              <a:solidFill>
                <a:srgbClr val="999999"/>
              </a:solidFill>
              <a:latin typeface="Lora"/>
              <a:ea typeface="Lora"/>
              <a:cs typeface="Lora"/>
              <a:sym typeface="Lora"/>
            </a:endParaRPr>
          </a:p>
          <a:p>
            <a:pPr marL="0" lvl="0" indent="0" rtl="0">
              <a:spcBef>
                <a:spcPts val="0"/>
              </a:spcBef>
              <a:spcAft>
                <a:spcPts val="0"/>
              </a:spcAft>
              <a:buNone/>
            </a:pPr>
            <a:r>
              <a:rPr lang="en-US" sz="2400" b="1" dirty="0">
                <a:solidFill>
                  <a:srgbClr val="999999"/>
                </a:solidFill>
                <a:latin typeface="Lora"/>
                <a:ea typeface="Lora"/>
                <a:cs typeface="Lora"/>
                <a:sym typeface="Lora"/>
              </a:rPr>
              <a:t>		</a:t>
            </a:r>
            <a:endParaRPr sz="2400" b="1" dirty="0">
              <a:solidFill>
                <a:srgbClr val="999999"/>
              </a:solidFill>
              <a:latin typeface="Lora"/>
              <a:ea typeface="Lora"/>
              <a:cs typeface="Lora"/>
              <a:sym typeface="Lora"/>
            </a:endParaRPr>
          </a:p>
        </p:txBody>
      </p:sp>
      <p:sp>
        <p:nvSpPr>
          <p:cNvPr id="113" name="Shape 113"/>
          <p:cNvSpPr txBox="1"/>
          <p:nvPr/>
        </p:nvSpPr>
        <p:spPr>
          <a:xfrm>
            <a:off x="537600" y="409433"/>
            <a:ext cx="13864200" cy="10978122"/>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100" dirty="0">
                <a:solidFill>
                  <a:schemeClr val="dk1"/>
                </a:solidFill>
              </a:rPr>
              <a:t>		 	 	 		</a:t>
            </a:r>
            <a:endParaRPr sz="1100" dirty="0">
              <a:solidFill>
                <a:schemeClr val="dk1"/>
              </a:solidFill>
            </a:endParaRPr>
          </a:p>
          <a:p>
            <a:pPr marL="0" lvl="0" indent="0" rtl="0">
              <a:spcBef>
                <a:spcPts val="0"/>
              </a:spcBef>
              <a:spcAft>
                <a:spcPts val="0"/>
              </a:spcAft>
              <a:buNone/>
            </a:pPr>
            <a:r>
              <a:rPr lang="en-US" sz="1100" dirty="0">
                <a:solidFill>
                  <a:schemeClr val="dk1"/>
                </a:solidFill>
              </a:rPr>
              <a:t>			                                      </a:t>
            </a:r>
            <a:r>
              <a:rPr lang="en-US" sz="3200" b="1" dirty="0">
                <a:solidFill>
                  <a:schemeClr val="accent5"/>
                </a:solidFill>
                <a:latin typeface="Lora"/>
                <a:ea typeface="Lora"/>
                <a:cs typeface="Lora"/>
                <a:sym typeface="Lora"/>
              </a:rPr>
              <a:t>Cells Infected by HIV</a:t>
            </a:r>
            <a:endParaRPr sz="3200" b="1" dirty="0">
              <a:solidFill>
                <a:schemeClr val="accent5"/>
              </a:solidFill>
              <a:latin typeface="Lora"/>
              <a:ea typeface="Lora"/>
              <a:cs typeface="Lora"/>
              <a:sym typeface="Lora"/>
            </a:endParaRPr>
          </a:p>
          <a:p>
            <a:pPr marL="457200" lvl="0" indent="-228600" rtl="0">
              <a:lnSpc>
                <a:spcPct val="115000"/>
              </a:lnSpc>
              <a:spcBef>
                <a:spcPts val="0"/>
              </a:spcBef>
              <a:spcAft>
                <a:spcPts val="0"/>
              </a:spcAft>
              <a:buClr>
                <a:schemeClr val="dk1"/>
              </a:buClr>
              <a:buSzPts val="2400"/>
              <a:buFont typeface="Lora"/>
              <a:buNone/>
            </a:pPr>
            <a:r>
              <a:rPr lang="en-US" sz="2400" dirty="0">
                <a:solidFill>
                  <a:schemeClr val="dk1"/>
                </a:solidFill>
                <a:latin typeface="Lora"/>
                <a:ea typeface="Lora"/>
                <a:cs typeface="Lora"/>
                <a:sym typeface="Lora"/>
              </a:rPr>
              <a:t>								</a:t>
            </a:r>
            <a:endParaRPr sz="2400" dirty="0">
              <a:solidFill>
                <a:schemeClr val="dk1"/>
              </a:solidFill>
              <a:latin typeface="Lora"/>
              <a:ea typeface="Lora"/>
              <a:cs typeface="Lora"/>
              <a:sym typeface="Lora"/>
            </a:endParaRPr>
          </a:p>
          <a:p>
            <a:pPr marL="457200" lvl="0" indent="-228600" rtl="0">
              <a:lnSpc>
                <a:spcPct val="115000"/>
              </a:lnSpc>
              <a:spcBef>
                <a:spcPts val="0"/>
              </a:spcBef>
              <a:spcAft>
                <a:spcPts val="0"/>
              </a:spcAft>
              <a:buClr>
                <a:schemeClr val="dk1"/>
              </a:buClr>
              <a:buSzPts val="2400"/>
              <a:buFont typeface="Lora"/>
              <a:buNone/>
            </a:pPr>
            <a:r>
              <a:rPr lang="en-US" sz="2400" dirty="0">
                <a:solidFill>
                  <a:schemeClr val="dk1"/>
                </a:solidFill>
                <a:latin typeface="Lora"/>
                <a:ea typeface="Lora"/>
                <a:cs typeface="Lora"/>
                <a:sym typeface="Lora"/>
              </a:rPr>
              <a:t>Numerous organ systems are infected by HIV:</a:t>
            </a:r>
            <a:endParaRPr sz="2400" dirty="0">
              <a:solidFill>
                <a:schemeClr val="dk1"/>
              </a:solidFill>
              <a:latin typeface="Lora"/>
              <a:ea typeface="Lora"/>
              <a:cs typeface="Lora"/>
              <a:sym typeface="Lora"/>
            </a:endParaRPr>
          </a:p>
          <a:p>
            <a:pPr marL="457200" lvl="0" indent="-228600" rtl="0">
              <a:lnSpc>
                <a:spcPct val="115000"/>
              </a:lnSpc>
              <a:spcBef>
                <a:spcPts val="0"/>
              </a:spcBef>
              <a:spcAft>
                <a:spcPts val="0"/>
              </a:spcAft>
              <a:buClr>
                <a:schemeClr val="dk1"/>
              </a:buClr>
              <a:buSzPts val="2400"/>
              <a:buFont typeface="Lora"/>
              <a:buNone/>
            </a:pPr>
            <a:r>
              <a:rPr lang="en-US" sz="2400" dirty="0">
                <a:solidFill>
                  <a:schemeClr val="dk1"/>
                </a:solidFill>
                <a:latin typeface="Lora"/>
                <a:ea typeface="Lora"/>
                <a:cs typeface="Lora"/>
                <a:sym typeface="Lora"/>
              </a:rPr>
              <a:t>								</a:t>
            </a:r>
            <a:endParaRPr sz="2400" dirty="0">
              <a:solidFill>
                <a:schemeClr val="dk1"/>
              </a:solidFill>
              <a:latin typeface="Lora"/>
              <a:ea typeface="Lora"/>
              <a:cs typeface="Lora"/>
              <a:sym typeface="Lora"/>
            </a:endParaRPr>
          </a:p>
          <a:p>
            <a:pPr marL="457200" lvl="0" indent="-228600" rtl="0">
              <a:lnSpc>
                <a:spcPct val="115000"/>
              </a:lnSpc>
              <a:spcBef>
                <a:spcPts val="0"/>
              </a:spcBef>
              <a:spcAft>
                <a:spcPts val="0"/>
              </a:spcAft>
              <a:buClr>
                <a:schemeClr val="dk1"/>
              </a:buClr>
              <a:buSzPts val="2400"/>
              <a:buNone/>
            </a:pPr>
            <a:r>
              <a:rPr lang="en-US" sz="2400" b="1" dirty="0">
                <a:solidFill>
                  <a:schemeClr val="accent5"/>
                </a:solidFill>
                <a:latin typeface="Lora"/>
                <a:ea typeface="Lora"/>
                <a:cs typeface="Lora"/>
                <a:sym typeface="Lora"/>
              </a:rPr>
              <a:t>Brain</a:t>
            </a:r>
            <a:r>
              <a:rPr lang="en-US" sz="2400" b="1" dirty="0">
                <a:solidFill>
                  <a:schemeClr val="dk1"/>
                </a:solidFill>
                <a:latin typeface="Lora"/>
                <a:ea typeface="Lora"/>
                <a:cs typeface="Lora"/>
                <a:sym typeface="Lora"/>
              </a:rPr>
              <a:t>: </a:t>
            </a:r>
            <a:r>
              <a:rPr lang="en-US" sz="2400" dirty="0">
                <a:solidFill>
                  <a:schemeClr val="dk1"/>
                </a:solidFill>
                <a:latin typeface="Lora"/>
                <a:ea typeface="Lora"/>
                <a:cs typeface="Lora"/>
                <a:sym typeface="Lora"/>
              </a:rPr>
              <a:t>macrophages and glial cells</a:t>
            </a:r>
            <a:endParaRPr sz="2400" dirty="0">
              <a:solidFill>
                <a:schemeClr val="dk1"/>
              </a:solidFill>
              <a:latin typeface="Lora"/>
              <a:ea typeface="Lora"/>
              <a:cs typeface="Lora"/>
              <a:sym typeface="Lora"/>
            </a:endParaRPr>
          </a:p>
          <a:p>
            <a:pPr marL="457200" lvl="0" indent="-228600" rtl="0">
              <a:lnSpc>
                <a:spcPct val="115000"/>
              </a:lnSpc>
              <a:spcBef>
                <a:spcPts val="0"/>
              </a:spcBef>
              <a:spcAft>
                <a:spcPts val="0"/>
              </a:spcAft>
              <a:buClr>
                <a:schemeClr val="dk1"/>
              </a:buClr>
              <a:buSzPts val="2400"/>
              <a:buNone/>
            </a:pPr>
            <a:r>
              <a:rPr lang="en-US" sz="2400" b="1" dirty="0">
                <a:solidFill>
                  <a:schemeClr val="accent5"/>
                </a:solidFill>
                <a:latin typeface="Lora"/>
                <a:ea typeface="Lora"/>
                <a:cs typeface="Lora"/>
                <a:sym typeface="Lora"/>
              </a:rPr>
              <a:t>Lymph nodes and thymus:</a:t>
            </a:r>
            <a:r>
              <a:rPr lang="en-US" sz="2400" b="1" dirty="0">
                <a:solidFill>
                  <a:schemeClr val="dk1"/>
                </a:solidFill>
                <a:latin typeface="Lora"/>
                <a:ea typeface="Lora"/>
                <a:cs typeface="Lora"/>
                <a:sym typeface="Lora"/>
              </a:rPr>
              <a:t> </a:t>
            </a:r>
            <a:r>
              <a:rPr lang="en-US" sz="2400" dirty="0">
                <a:solidFill>
                  <a:schemeClr val="dk1"/>
                </a:solidFill>
                <a:latin typeface="Lora"/>
                <a:ea typeface="Lora"/>
                <a:cs typeface="Lora"/>
                <a:sym typeface="Lora"/>
              </a:rPr>
              <a:t>lymphocytes and dendritic cells </a:t>
            </a:r>
            <a:endParaRPr sz="2400" dirty="0">
              <a:solidFill>
                <a:schemeClr val="dk1"/>
              </a:solidFill>
              <a:latin typeface="Lora"/>
              <a:ea typeface="Lora"/>
              <a:cs typeface="Lora"/>
              <a:sym typeface="Lora"/>
            </a:endParaRPr>
          </a:p>
          <a:p>
            <a:pPr marL="457200" lvl="0" indent="-228600" rtl="0">
              <a:lnSpc>
                <a:spcPct val="115000"/>
              </a:lnSpc>
              <a:spcBef>
                <a:spcPts val="0"/>
              </a:spcBef>
              <a:spcAft>
                <a:spcPts val="0"/>
              </a:spcAft>
              <a:buClr>
                <a:schemeClr val="dk1"/>
              </a:buClr>
              <a:buSzPts val="2400"/>
              <a:buNone/>
            </a:pPr>
            <a:r>
              <a:rPr lang="en-US" sz="2400" b="1" dirty="0">
                <a:solidFill>
                  <a:schemeClr val="accent5"/>
                </a:solidFill>
                <a:latin typeface="Lora"/>
                <a:ea typeface="Lora"/>
                <a:cs typeface="Lora"/>
                <a:sym typeface="Lora"/>
              </a:rPr>
              <a:t>Blood, semen, vaginal fluids</a:t>
            </a:r>
            <a:r>
              <a:rPr lang="en-US" sz="2400" b="1" dirty="0">
                <a:solidFill>
                  <a:schemeClr val="dk1"/>
                </a:solidFill>
                <a:latin typeface="Lora"/>
                <a:ea typeface="Lora"/>
                <a:cs typeface="Lora"/>
                <a:sym typeface="Lora"/>
              </a:rPr>
              <a:t>: </a:t>
            </a:r>
            <a:r>
              <a:rPr lang="en-US" sz="2400" dirty="0">
                <a:solidFill>
                  <a:schemeClr val="dk1"/>
                </a:solidFill>
                <a:latin typeface="Lora"/>
                <a:ea typeface="Lora"/>
                <a:cs typeface="Lora"/>
                <a:sym typeface="Lora"/>
              </a:rPr>
              <a:t>macrophages</a:t>
            </a:r>
            <a:endParaRPr sz="2400" dirty="0">
              <a:solidFill>
                <a:schemeClr val="dk1"/>
              </a:solidFill>
              <a:latin typeface="Lora"/>
              <a:ea typeface="Lora"/>
              <a:cs typeface="Lora"/>
              <a:sym typeface="Lora"/>
            </a:endParaRPr>
          </a:p>
          <a:p>
            <a:pPr marL="457200" lvl="0" indent="-228600" rtl="0">
              <a:lnSpc>
                <a:spcPct val="115000"/>
              </a:lnSpc>
              <a:spcBef>
                <a:spcPts val="0"/>
              </a:spcBef>
              <a:spcAft>
                <a:spcPts val="0"/>
              </a:spcAft>
              <a:buClr>
                <a:schemeClr val="dk1"/>
              </a:buClr>
              <a:buSzPts val="2400"/>
              <a:buNone/>
            </a:pPr>
            <a:r>
              <a:rPr lang="en-US" sz="2400" b="1" dirty="0">
                <a:solidFill>
                  <a:schemeClr val="accent5"/>
                </a:solidFill>
                <a:latin typeface="Lora"/>
                <a:ea typeface="Lora"/>
                <a:cs typeface="Lora"/>
                <a:sym typeface="Lora"/>
              </a:rPr>
              <a:t>Bone marrow:</a:t>
            </a:r>
            <a:r>
              <a:rPr lang="en-US" sz="2400" b="1" dirty="0">
                <a:solidFill>
                  <a:schemeClr val="dk1"/>
                </a:solidFill>
                <a:latin typeface="Lora"/>
                <a:ea typeface="Lora"/>
                <a:cs typeface="Lora"/>
                <a:sym typeface="Lora"/>
              </a:rPr>
              <a:t> </a:t>
            </a:r>
            <a:r>
              <a:rPr lang="en-US" sz="2400" dirty="0">
                <a:solidFill>
                  <a:schemeClr val="dk1"/>
                </a:solidFill>
                <a:latin typeface="Lora"/>
                <a:ea typeface="Lora"/>
                <a:cs typeface="Lora"/>
                <a:sym typeface="Lora"/>
              </a:rPr>
              <a:t>lymphocytes</a:t>
            </a:r>
            <a:endParaRPr sz="2400" dirty="0">
              <a:solidFill>
                <a:schemeClr val="dk1"/>
              </a:solidFill>
              <a:latin typeface="Lora"/>
              <a:ea typeface="Lora"/>
              <a:cs typeface="Lora"/>
              <a:sym typeface="Lora"/>
            </a:endParaRPr>
          </a:p>
          <a:p>
            <a:pPr marL="457200" lvl="0" indent="-228600" rtl="0">
              <a:lnSpc>
                <a:spcPct val="115000"/>
              </a:lnSpc>
              <a:spcBef>
                <a:spcPts val="0"/>
              </a:spcBef>
              <a:spcAft>
                <a:spcPts val="0"/>
              </a:spcAft>
              <a:buClr>
                <a:schemeClr val="dk1"/>
              </a:buClr>
              <a:buSzPts val="2400"/>
              <a:buNone/>
            </a:pPr>
            <a:r>
              <a:rPr lang="en-US" sz="2400" b="1" dirty="0">
                <a:solidFill>
                  <a:schemeClr val="accent5"/>
                </a:solidFill>
                <a:latin typeface="Lora"/>
                <a:ea typeface="Lora"/>
                <a:cs typeface="Lora"/>
                <a:sym typeface="Lora"/>
              </a:rPr>
              <a:t>Skin:</a:t>
            </a:r>
            <a:r>
              <a:rPr lang="en-US" sz="2400" b="1" dirty="0">
                <a:solidFill>
                  <a:schemeClr val="dk1"/>
                </a:solidFill>
                <a:latin typeface="Lora"/>
                <a:ea typeface="Lora"/>
                <a:cs typeface="Lora"/>
                <a:sym typeface="Lora"/>
              </a:rPr>
              <a:t> </a:t>
            </a:r>
            <a:r>
              <a:rPr lang="en-US" sz="2400" dirty="0">
                <a:solidFill>
                  <a:schemeClr val="dk1"/>
                </a:solidFill>
                <a:latin typeface="Lora"/>
                <a:ea typeface="Lora"/>
                <a:cs typeface="Lora"/>
                <a:sym typeface="Lora"/>
              </a:rPr>
              <a:t>Langerhans cells</a:t>
            </a:r>
            <a:endParaRPr sz="2400" dirty="0">
              <a:solidFill>
                <a:schemeClr val="dk1"/>
              </a:solidFill>
              <a:latin typeface="Lora"/>
              <a:ea typeface="Lora"/>
              <a:cs typeface="Lora"/>
              <a:sym typeface="Lora"/>
            </a:endParaRPr>
          </a:p>
          <a:p>
            <a:pPr marL="457200" lvl="0" indent="-228600" rtl="0">
              <a:lnSpc>
                <a:spcPct val="115000"/>
              </a:lnSpc>
              <a:spcBef>
                <a:spcPts val="0"/>
              </a:spcBef>
              <a:spcAft>
                <a:spcPts val="0"/>
              </a:spcAft>
              <a:buClr>
                <a:schemeClr val="dk1"/>
              </a:buClr>
              <a:buSzPts val="2400"/>
              <a:buNone/>
            </a:pPr>
            <a:r>
              <a:rPr lang="en-US" sz="2400" b="1" dirty="0">
                <a:solidFill>
                  <a:schemeClr val="accent5"/>
                </a:solidFill>
                <a:latin typeface="Lora"/>
                <a:ea typeface="Lora"/>
                <a:cs typeface="Lora"/>
                <a:sym typeface="Lora"/>
              </a:rPr>
              <a:t>Colon, duodenum, rectum:</a:t>
            </a:r>
            <a:r>
              <a:rPr lang="en-US" sz="2400" b="1" dirty="0">
                <a:solidFill>
                  <a:schemeClr val="dk1"/>
                </a:solidFill>
                <a:latin typeface="Lora"/>
                <a:ea typeface="Lora"/>
                <a:cs typeface="Lora"/>
                <a:sym typeface="Lora"/>
              </a:rPr>
              <a:t> </a:t>
            </a:r>
            <a:r>
              <a:rPr lang="en-US" sz="2400" dirty="0">
                <a:solidFill>
                  <a:schemeClr val="dk1"/>
                </a:solidFill>
                <a:latin typeface="Lora"/>
                <a:ea typeface="Lora"/>
                <a:cs typeface="Lora"/>
                <a:sym typeface="Lora"/>
              </a:rPr>
              <a:t>chromaffin cells</a:t>
            </a:r>
            <a:endParaRPr sz="2400" dirty="0">
              <a:solidFill>
                <a:schemeClr val="dk1"/>
              </a:solidFill>
              <a:latin typeface="Lora"/>
              <a:ea typeface="Lora"/>
              <a:cs typeface="Lora"/>
              <a:sym typeface="Lora"/>
            </a:endParaRPr>
          </a:p>
          <a:p>
            <a:pPr marL="457200" lvl="0" indent="-228600" rtl="0">
              <a:lnSpc>
                <a:spcPct val="115000"/>
              </a:lnSpc>
              <a:spcBef>
                <a:spcPts val="0"/>
              </a:spcBef>
              <a:spcAft>
                <a:spcPts val="0"/>
              </a:spcAft>
              <a:buClr>
                <a:schemeClr val="dk1"/>
              </a:buClr>
              <a:buSzPts val="2400"/>
              <a:buNone/>
            </a:pPr>
            <a:r>
              <a:rPr lang="en-US" sz="2400" b="1" dirty="0">
                <a:solidFill>
                  <a:schemeClr val="accent5"/>
                </a:solidFill>
                <a:latin typeface="Lora"/>
                <a:ea typeface="Lora"/>
                <a:cs typeface="Lora"/>
                <a:sym typeface="Lora"/>
              </a:rPr>
              <a:t>Lung: </a:t>
            </a:r>
            <a:r>
              <a:rPr lang="en-US" sz="2400" dirty="0">
                <a:solidFill>
                  <a:schemeClr val="dk1"/>
                </a:solidFill>
                <a:latin typeface="Lora"/>
                <a:ea typeface="Lora"/>
                <a:cs typeface="Lora"/>
                <a:sym typeface="Lora"/>
              </a:rPr>
              <a:t>alveolar macrophages</a:t>
            </a:r>
            <a:endParaRPr sz="2400" dirty="0">
              <a:solidFill>
                <a:schemeClr val="dk1"/>
              </a:solidFill>
              <a:latin typeface="Lora"/>
              <a:ea typeface="Lora"/>
              <a:cs typeface="Lora"/>
              <a:sym typeface="Lora"/>
            </a:endParaRPr>
          </a:p>
          <a:p>
            <a:pPr marL="457200" lvl="0" indent="-228600" rtl="0">
              <a:lnSpc>
                <a:spcPct val="115000"/>
              </a:lnSpc>
              <a:spcBef>
                <a:spcPts val="0"/>
              </a:spcBef>
              <a:spcAft>
                <a:spcPts val="0"/>
              </a:spcAft>
              <a:buClr>
                <a:schemeClr val="dk1"/>
              </a:buClr>
              <a:buSzPts val="2400"/>
              <a:buFont typeface="Lora"/>
              <a:buNone/>
            </a:pPr>
            <a:r>
              <a:rPr lang="en-US" sz="2400" dirty="0">
                <a:solidFill>
                  <a:schemeClr val="dk1"/>
                </a:solidFill>
                <a:latin typeface="Lora"/>
                <a:ea typeface="Lora"/>
                <a:cs typeface="Lora"/>
                <a:sym typeface="Lora"/>
              </a:rPr>
              <a:t>				</a:t>
            </a:r>
            <a:r>
              <a:rPr lang="en-US" sz="3000" b="1" dirty="0">
                <a:solidFill>
                  <a:schemeClr val="accent5"/>
                </a:solidFill>
                <a:latin typeface="Lora"/>
                <a:ea typeface="Lora"/>
                <a:cs typeface="Lora"/>
                <a:sym typeface="Lora"/>
              </a:rPr>
              <a:t>General Principles of Immune Dysfunction in HIV</a:t>
            </a:r>
            <a:endParaRPr sz="3000" b="1" dirty="0">
              <a:solidFill>
                <a:schemeClr val="accent5"/>
              </a:solidFill>
              <a:latin typeface="Lora"/>
              <a:ea typeface="Lora"/>
              <a:cs typeface="Lora"/>
              <a:sym typeface="Lora"/>
            </a:endParaRPr>
          </a:p>
          <a:p>
            <a:pPr marL="457200" lvl="0" indent="-228600" rtl="0">
              <a:lnSpc>
                <a:spcPct val="115000"/>
              </a:lnSpc>
              <a:spcBef>
                <a:spcPts val="0"/>
              </a:spcBef>
              <a:spcAft>
                <a:spcPts val="0"/>
              </a:spcAft>
              <a:buClr>
                <a:schemeClr val="dk1"/>
              </a:buClr>
              <a:buSzPts val="2400"/>
              <a:buFont typeface="Lora"/>
              <a:buNone/>
            </a:pPr>
            <a:r>
              <a:rPr lang="en-US" sz="2400" dirty="0">
                <a:solidFill>
                  <a:schemeClr val="dk1"/>
                </a:solidFill>
                <a:latin typeface="Lora"/>
                <a:ea typeface="Lora"/>
                <a:cs typeface="Lora"/>
                <a:sym typeface="Lora"/>
              </a:rPr>
              <a:t>								</a:t>
            </a:r>
            <a:endParaRPr sz="2400" dirty="0">
              <a:solidFill>
                <a:schemeClr val="dk1"/>
              </a:solidFill>
              <a:latin typeface="Lora"/>
              <a:ea typeface="Lora"/>
              <a:cs typeface="Lora"/>
              <a:sym typeface="Lora"/>
            </a:endParaRPr>
          </a:p>
          <a:p>
            <a:pPr marL="457200" lvl="0" indent="-228600" rtl="0">
              <a:lnSpc>
                <a:spcPct val="150000"/>
              </a:lnSpc>
              <a:spcBef>
                <a:spcPts val="0"/>
              </a:spcBef>
              <a:spcAft>
                <a:spcPts val="0"/>
              </a:spcAft>
              <a:buClr>
                <a:schemeClr val="dk1"/>
              </a:buClr>
              <a:buSzPts val="2400"/>
              <a:buFont typeface="Lora"/>
              <a:buNone/>
            </a:pPr>
            <a:r>
              <a:rPr lang="en-US" sz="2400" b="1" u="sng" dirty="0">
                <a:solidFill>
                  <a:schemeClr val="tx1"/>
                </a:solidFill>
                <a:latin typeface="Lora"/>
                <a:ea typeface="Lora"/>
                <a:cs typeface="Lora"/>
                <a:sym typeface="Lora"/>
              </a:rPr>
              <a:t>All</a:t>
            </a:r>
            <a:r>
              <a:rPr lang="en-US" sz="2400" dirty="0">
                <a:solidFill>
                  <a:schemeClr val="tx1"/>
                </a:solidFill>
                <a:latin typeface="Lora"/>
                <a:ea typeface="Lora"/>
                <a:cs typeface="Lora"/>
                <a:sym typeface="Lora"/>
              </a:rPr>
              <a:t> </a:t>
            </a:r>
            <a:r>
              <a:rPr lang="en-US" sz="2400" dirty="0">
                <a:solidFill>
                  <a:schemeClr val="dk1"/>
                </a:solidFill>
                <a:latin typeface="Lora"/>
                <a:ea typeface="Lora"/>
                <a:cs typeface="Lora"/>
                <a:sym typeface="Lora"/>
              </a:rPr>
              <a:t>elements of immune system are affected</a:t>
            </a:r>
            <a:endParaRPr sz="2400" dirty="0">
              <a:solidFill>
                <a:schemeClr val="dk1"/>
              </a:solidFill>
              <a:latin typeface="Lora"/>
              <a:ea typeface="Lora"/>
              <a:cs typeface="Lora"/>
              <a:sym typeface="Lora"/>
            </a:endParaRPr>
          </a:p>
          <a:p>
            <a:pPr marL="457200" lvl="0" indent="-228600" rtl="0">
              <a:lnSpc>
                <a:spcPct val="150000"/>
              </a:lnSpc>
              <a:spcBef>
                <a:spcPts val="0"/>
              </a:spcBef>
              <a:spcAft>
                <a:spcPts val="0"/>
              </a:spcAft>
              <a:buClr>
                <a:schemeClr val="dk1"/>
              </a:buClr>
              <a:buSzPts val="2400"/>
              <a:buFont typeface="Lora"/>
              <a:buNone/>
            </a:pPr>
            <a:r>
              <a:rPr lang="en-US" sz="2400" dirty="0">
                <a:solidFill>
                  <a:schemeClr val="dk1"/>
                </a:solidFill>
                <a:latin typeface="Lora"/>
                <a:ea typeface="Lora"/>
                <a:cs typeface="Lora"/>
                <a:sym typeface="Lora"/>
              </a:rPr>
              <a:t>Advanced stages of HIV are associated with substantial </a:t>
            </a:r>
            <a:r>
              <a:rPr lang="en-US" sz="2400" dirty="0">
                <a:solidFill>
                  <a:srgbClr val="FF0000"/>
                </a:solidFill>
                <a:latin typeface="Lora"/>
                <a:ea typeface="Lora"/>
                <a:cs typeface="Lora"/>
                <a:sym typeface="Lora"/>
              </a:rPr>
              <a:t>disruption of lymphoid tissue</a:t>
            </a:r>
            <a:endParaRPr sz="2400" dirty="0">
              <a:solidFill>
                <a:srgbClr val="FF0000"/>
              </a:solidFill>
              <a:latin typeface="Lora"/>
              <a:ea typeface="Lora"/>
              <a:cs typeface="Lora"/>
              <a:sym typeface="Lora"/>
            </a:endParaRPr>
          </a:p>
          <a:p>
            <a:pPr marL="457200" lvl="0" indent="-228600" rtl="0">
              <a:lnSpc>
                <a:spcPct val="150000"/>
              </a:lnSpc>
              <a:spcBef>
                <a:spcPts val="0"/>
              </a:spcBef>
              <a:spcAft>
                <a:spcPts val="0"/>
              </a:spcAft>
              <a:buClr>
                <a:schemeClr val="dk1"/>
              </a:buClr>
              <a:buSzPts val="2400"/>
              <a:buFont typeface="Lora"/>
              <a:buNone/>
            </a:pPr>
            <a:r>
              <a:rPr lang="en-US" sz="2400" dirty="0">
                <a:solidFill>
                  <a:schemeClr val="dk1"/>
                </a:solidFill>
                <a:latin typeface="Lora"/>
                <a:ea typeface="Lora"/>
                <a:cs typeface="Lora"/>
                <a:sym typeface="Lora"/>
              </a:rPr>
              <a:t>								</a:t>
            </a:r>
            <a:endParaRPr sz="2400" dirty="0">
              <a:solidFill>
                <a:schemeClr val="dk1"/>
              </a:solidFill>
              <a:latin typeface="Lora"/>
              <a:ea typeface="Lora"/>
              <a:cs typeface="Lora"/>
              <a:sym typeface="Lora"/>
            </a:endParaRPr>
          </a:p>
          <a:p>
            <a:pPr marL="457200" lvl="0" indent="-228600" rtl="0">
              <a:lnSpc>
                <a:spcPct val="150000"/>
              </a:lnSpc>
              <a:spcBef>
                <a:spcPts val="0"/>
              </a:spcBef>
              <a:spcAft>
                <a:spcPts val="0"/>
              </a:spcAft>
              <a:buClr>
                <a:schemeClr val="dk1"/>
              </a:buClr>
              <a:buSzPts val="2400"/>
              <a:buFont typeface="Lora"/>
              <a:buNone/>
            </a:pPr>
            <a:r>
              <a:rPr lang="en-US" sz="2400" dirty="0">
                <a:solidFill>
                  <a:schemeClr val="dk1"/>
                </a:solidFill>
                <a:latin typeface="Lora"/>
                <a:ea typeface="Lora"/>
                <a:cs typeface="Lora"/>
                <a:sym typeface="Lora"/>
              </a:rPr>
              <a:t>Impaired ability to mount immune response </a:t>
            </a:r>
            <a:r>
              <a:rPr lang="en-US" sz="2400" b="1" dirty="0">
                <a:solidFill>
                  <a:schemeClr val="tx1"/>
                </a:solidFill>
                <a:latin typeface="Lora"/>
                <a:ea typeface="Lora"/>
                <a:cs typeface="Lora"/>
                <a:sym typeface="Lora"/>
              </a:rPr>
              <a:t>to new antigen </a:t>
            </a:r>
            <a:r>
              <a:rPr lang="en-US" sz="2400" dirty="0">
                <a:solidFill>
                  <a:schemeClr val="bg1">
                    <a:lumMod val="65000"/>
                  </a:schemeClr>
                </a:solidFill>
                <a:latin typeface="Lora"/>
                <a:ea typeface="Lora"/>
                <a:cs typeface="Lora"/>
                <a:sym typeface="Lora"/>
              </a:rPr>
              <a:t>(1ry response)  </a:t>
            </a:r>
            <a:endParaRPr sz="2400" dirty="0">
              <a:solidFill>
                <a:schemeClr val="bg1">
                  <a:lumMod val="65000"/>
                </a:schemeClr>
              </a:solidFill>
              <a:latin typeface="Lora"/>
              <a:ea typeface="Lora"/>
              <a:cs typeface="Lora"/>
              <a:sym typeface="Lora"/>
            </a:endParaRPr>
          </a:p>
          <a:p>
            <a:pPr marL="457200" lvl="0" indent="-228600" rtl="0">
              <a:lnSpc>
                <a:spcPct val="150000"/>
              </a:lnSpc>
              <a:spcBef>
                <a:spcPts val="0"/>
              </a:spcBef>
              <a:spcAft>
                <a:spcPts val="0"/>
              </a:spcAft>
              <a:buClr>
                <a:schemeClr val="dk1"/>
              </a:buClr>
              <a:buSzPts val="2400"/>
              <a:buFont typeface="Lora"/>
              <a:buNone/>
            </a:pPr>
            <a:r>
              <a:rPr lang="en-US" sz="2400" dirty="0">
                <a:solidFill>
                  <a:schemeClr val="dk1"/>
                </a:solidFill>
                <a:latin typeface="Lora"/>
                <a:ea typeface="Lora"/>
                <a:cs typeface="Lora"/>
                <a:sym typeface="Lora"/>
              </a:rPr>
              <a:t> Impaired ability </a:t>
            </a:r>
            <a:r>
              <a:rPr lang="en-US" sz="2400" b="1" dirty="0">
                <a:solidFill>
                  <a:schemeClr val="tx1"/>
                </a:solidFill>
                <a:latin typeface="Lora"/>
                <a:ea typeface="Lora"/>
                <a:cs typeface="Lora"/>
                <a:sym typeface="Lora"/>
              </a:rPr>
              <a:t>to maintain memory responses </a:t>
            </a:r>
            <a:r>
              <a:rPr lang="en-US" sz="2400" dirty="0">
                <a:solidFill>
                  <a:schemeClr val="bg1">
                    <a:lumMod val="65000"/>
                  </a:schemeClr>
                </a:solidFill>
                <a:latin typeface="Lora"/>
                <a:ea typeface="Lora"/>
                <a:cs typeface="Lora"/>
                <a:sym typeface="Lora"/>
              </a:rPr>
              <a:t>(2ry response)</a:t>
            </a:r>
            <a:endParaRPr sz="2400" dirty="0">
              <a:solidFill>
                <a:schemeClr val="bg1">
                  <a:lumMod val="65000"/>
                </a:schemeClr>
              </a:solidFill>
              <a:latin typeface="Lora"/>
              <a:ea typeface="Lora"/>
              <a:cs typeface="Lora"/>
              <a:sym typeface="Lora"/>
            </a:endParaRPr>
          </a:p>
          <a:p>
            <a:pPr marL="457200" lvl="0" indent="-228600" rtl="0">
              <a:lnSpc>
                <a:spcPct val="150000"/>
              </a:lnSpc>
              <a:spcBef>
                <a:spcPts val="0"/>
              </a:spcBef>
              <a:spcAft>
                <a:spcPts val="0"/>
              </a:spcAft>
              <a:buClr>
                <a:schemeClr val="dk1"/>
              </a:buClr>
              <a:buSzPts val="2400"/>
              <a:buFont typeface="Lora"/>
              <a:buNone/>
            </a:pPr>
            <a:r>
              <a:rPr lang="en-US" sz="2400" dirty="0">
                <a:solidFill>
                  <a:schemeClr val="dk1"/>
                </a:solidFill>
                <a:latin typeface="Lora"/>
                <a:ea typeface="Lora"/>
                <a:cs typeface="Lora"/>
                <a:sym typeface="Lora"/>
              </a:rPr>
              <a:t>Susceptibility to opportunistic infections </a:t>
            </a:r>
            <a:r>
              <a:rPr lang="en-US" sz="2400" dirty="0">
                <a:solidFill>
                  <a:schemeClr val="bg1">
                    <a:lumMod val="65000"/>
                  </a:schemeClr>
                </a:solidFill>
                <a:latin typeface="Lora"/>
                <a:ea typeface="Lora"/>
                <a:cs typeface="Lora"/>
                <a:sym typeface="Lora"/>
              </a:rPr>
              <a:t>(in immunocompromised patients) </a:t>
            </a:r>
            <a:endParaRPr sz="2400" dirty="0">
              <a:solidFill>
                <a:schemeClr val="bg1">
                  <a:lumMod val="65000"/>
                </a:schemeClr>
              </a:solidFill>
              <a:latin typeface="Lora"/>
              <a:ea typeface="Lora"/>
              <a:cs typeface="Lora"/>
              <a:sym typeface="Lora"/>
            </a:endParaRPr>
          </a:p>
          <a:p>
            <a:pPr marL="457200" lvl="0" indent="-228600" rtl="0">
              <a:lnSpc>
                <a:spcPct val="115000"/>
              </a:lnSpc>
              <a:spcBef>
                <a:spcPts val="0"/>
              </a:spcBef>
              <a:spcAft>
                <a:spcPts val="0"/>
              </a:spcAft>
              <a:buClr>
                <a:schemeClr val="dk1"/>
              </a:buClr>
              <a:buSzPts val="2400"/>
              <a:buFont typeface="Lora"/>
              <a:buNone/>
            </a:pPr>
            <a:r>
              <a:rPr lang="en-US" sz="2400" dirty="0">
                <a:solidFill>
                  <a:schemeClr val="dk1"/>
                </a:solidFill>
                <a:latin typeface="Lora"/>
                <a:ea typeface="Lora"/>
                <a:cs typeface="Lora"/>
                <a:sym typeface="Lora"/>
              </a:rPr>
              <a:t>							</a:t>
            </a:r>
            <a:endParaRPr sz="2400" dirty="0">
              <a:solidFill>
                <a:schemeClr val="dk1"/>
              </a:solidFill>
              <a:latin typeface="Lora"/>
              <a:ea typeface="Lora"/>
              <a:cs typeface="Lora"/>
              <a:sym typeface="Lora"/>
            </a:endParaRPr>
          </a:p>
          <a:p>
            <a:pPr marL="0" lvl="0" indent="0" rtl="0">
              <a:lnSpc>
                <a:spcPct val="115000"/>
              </a:lnSpc>
              <a:spcBef>
                <a:spcPts val="0"/>
              </a:spcBef>
              <a:spcAft>
                <a:spcPts val="0"/>
              </a:spcAft>
              <a:buNone/>
            </a:pPr>
            <a:r>
              <a:rPr lang="en-US" sz="2400" dirty="0">
                <a:solidFill>
                  <a:schemeClr val="dk1"/>
                </a:solidFill>
                <a:latin typeface="Lora"/>
                <a:ea typeface="Lora"/>
                <a:cs typeface="Lora"/>
                <a:sym typeface="Lora"/>
              </a:rPr>
              <a:t>						 					</a:t>
            </a:r>
            <a:endParaRPr sz="2400" dirty="0">
              <a:solidFill>
                <a:schemeClr val="dk1"/>
              </a:solidFill>
              <a:latin typeface="Lora"/>
              <a:ea typeface="Lora"/>
              <a:cs typeface="Lora"/>
              <a:sym typeface="Lora"/>
            </a:endParaRPr>
          </a:p>
          <a:p>
            <a:pPr marL="0" lvl="0" indent="0" rtl="0">
              <a:spcBef>
                <a:spcPts val="0"/>
              </a:spcBef>
              <a:spcAft>
                <a:spcPts val="0"/>
              </a:spcAft>
              <a:buNone/>
            </a:pPr>
            <a:r>
              <a:rPr lang="en-US" sz="2400" dirty="0">
                <a:solidFill>
                  <a:schemeClr val="dk1"/>
                </a:solidFill>
                <a:latin typeface="Lora"/>
                <a:ea typeface="Lora"/>
                <a:cs typeface="Lora"/>
                <a:sym typeface="Lora"/>
              </a:rPr>
              <a:t>				</a:t>
            </a:r>
            <a:endParaRPr sz="2400" dirty="0">
              <a:solidFill>
                <a:schemeClr val="dk1"/>
              </a:solidFill>
              <a:latin typeface="Lora"/>
              <a:ea typeface="Lora"/>
              <a:cs typeface="Lora"/>
              <a:sym typeface="Lora"/>
            </a:endParaRPr>
          </a:p>
          <a:p>
            <a:pPr marL="0" lvl="0" indent="0" rtl="0">
              <a:spcBef>
                <a:spcPts val="0"/>
              </a:spcBef>
              <a:spcAft>
                <a:spcPts val="0"/>
              </a:spcAft>
              <a:buNone/>
            </a:pPr>
            <a:r>
              <a:rPr lang="en-US" sz="1100" dirty="0">
                <a:solidFill>
                  <a:schemeClr val="dk1"/>
                </a:solidFill>
              </a:rPr>
              <a:t>			</a:t>
            </a:r>
            <a:endParaRPr sz="1100" dirty="0">
              <a:solidFill>
                <a:schemeClr val="dk1"/>
              </a:solidFill>
            </a:endParaRPr>
          </a:p>
          <a:p>
            <a:pPr marL="0" lvl="0" indent="0" rtl="0">
              <a:spcBef>
                <a:spcPts val="0"/>
              </a:spcBef>
              <a:spcAft>
                <a:spcPts val="0"/>
              </a:spcAft>
              <a:buNone/>
            </a:pPr>
            <a:r>
              <a:rPr lang="en-US" sz="1100" dirty="0">
                <a:solidFill>
                  <a:schemeClr val="dk1"/>
                </a:solidFill>
              </a:rPr>
              <a:t>		</a:t>
            </a:r>
            <a:endParaRPr sz="1100" dirty="0">
              <a:solidFill>
                <a:schemeClr val="dk1"/>
              </a:solidFill>
            </a:endParaRPr>
          </a:p>
        </p:txBody>
      </p:sp>
      <p:sp>
        <p:nvSpPr>
          <p:cNvPr id="6" name="Shape 118"/>
          <p:cNvSpPr txBox="1"/>
          <p:nvPr/>
        </p:nvSpPr>
        <p:spPr>
          <a:xfrm>
            <a:off x="0" y="10661652"/>
            <a:ext cx="14184000" cy="99491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100" dirty="0">
                <a:solidFill>
                  <a:schemeClr val="dk1"/>
                </a:solidFill>
              </a:rPr>
              <a:t>		 	 	 		</a:t>
            </a:r>
            <a:endParaRPr sz="1100" dirty="0">
              <a:solidFill>
                <a:schemeClr val="dk1"/>
              </a:solidFill>
            </a:endParaRPr>
          </a:p>
          <a:p>
            <a:pPr marL="0" lvl="0" indent="0" rtl="0">
              <a:spcBef>
                <a:spcPts val="0"/>
              </a:spcBef>
              <a:spcAft>
                <a:spcPts val="0"/>
              </a:spcAft>
              <a:buNone/>
            </a:pPr>
            <a:r>
              <a:rPr lang="en-US" sz="1100" dirty="0">
                <a:solidFill>
                  <a:schemeClr val="dk1"/>
                </a:solidFill>
              </a:rPr>
              <a:t>			</a:t>
            </a:r>
            <a:endParaRPr sz="1100" dirty="0">
              <a:solidFill>
                <a:schemeClr val="dk1"/>
              </a:solidFill>
            </a:endParaRPr>
          </a:p>
          <a:p>
            <a:pPr marL="0" lvl="0" indent="0" rtl="0">
              <a:spcBef>
                <a:spcPts val="0"/>
              </a:spcBef>
              <a:spcAft>
                <a:spcPts val="0"/>
              </a:spcAft>
              <a:buNone/>
            </a:pPr>
            <a:r>
              <a:rPr lang="en-US" sz="1100" dirty="0">
                <a:solidFill>
                  <a:schemeClr val="dk1"/>
                </a:solidFill>
              </a:rPr>
              <a:t>				</a:t>
            </a:r>
            <a:endParaRPr sz="1100" dirty="0">
              <a:solidFill>
                <a:schemeClr val="dk1"/>
              </a:solidFill>
            </a:endParaRPr>
          </a:p>
          <a:p>
            <a:pPr marL="0" lvl="0" indent="0" rtl="0">
              <a:spcBef>
                <a:spcPts val="0"/>
              </a:spcBef>
              <a:spcAft>
                <a:spcPts val="0"/>
              </a:spcAft>
              <a:buNone/>
            </a:pPr>
            <a:r>
              <a:rPr lang="en-US" sz="1100" dirty="0">
                <a:solidFill>
                  <a:schemeClr val="dk1"/>
                </a:solidFill>
              </a:rPr>
              <a:t>					</a:t>
            </a:r>
            <a:endParaRPr sz="1100" dirty="0">
              <a:solidFill>
                <a:schemeClr val="dk1"/>
              </a:solidFill>
            </a:endParaRPr>
          </a:p>
          <a:p>
            <a:pPr marL="0" lvl="0" indent="0" rtl="0">
              <a:spcBef>
                <a:spcPts val="0"/>
              </a:spcBef>
              <a:spcAft>
                <a:spcPts val="0"/>
              </a:spcAft>
              <a:buNone/>
            </a:pPr>
            <a:r>
              <a:rPr lang="en-US" sz="1100" dirty="0">
                <a:solidFill>
                  <a:schemeClr val="dk1"/>
                </a:solidFill>
              </a:rPr>
              <a:t>						</a:t>
            </a:r>
            <a:endParaRPr sz="1100" b="1" dirty="0">
              <a:solidFill>
                <a:schemeClr val="dk1"/>
              </a:solidFill>
            </a:endParaRPr>
          </a:p>
          <a:p>
            <a:pPr marL="457200" lvl="0" indent="-228600" rtl="0">
              <a:lnSpc>
                <a:spcPct val="115000"/>
              </a:lnSpc>
              <a:spcBef>
                <a:spcPts val="0"/>
              </a:spcBef>
              <a:spcAft>
                <a:spcPts val="0"/>
              </a:spcAft>
              <a:buClr>
                <a:schemeClr val="dk1"/>
              </a:buClr>
              <a:buSzPts val="1100"/>
              <a:buNone/>
            </a:pPr>
            <a:r>
              <a:rPr lang="en-US" sz="1100" b="1" dirty="0">
                <a:solidFill>
                  <a:schemeClr val="dk1"/>
                </a:solidFill>
              </a:rPr>
              <a:t>							 								</a:t>
            </a:r>
            <a:endParaRPr sz="1100" b="1" dirty="0">
              <a:solidFill>
                <a:schemeClr val="dk1"/>
              </a:solidFill>
            </a:endParaRPr>
          </a:p>
          <a:p>
            <a:pPr algn="ctr">
              <a:buSzPts val="3600"/>
            </a:pPr>
            <a:r>
              <a:rPr lang="en-US" sz="3200" b="1" dirty="0">
                <a:solidFill>
                  <a:schemeClr val="accent5"/>
                </a:solidFill>
                <a:latin typeface="Lora"/>
                <a:ea typeface="Lora"/>
                <a:cs typeface="Lora"/>
                <a:sym typeface="Lora"/>
              </a:rPr>
              <a:t>Mechanisms of CD4 Depletion and Dysfunction </a:t>
            </a:r>
            <a:endParaRPr sz="3200" b="1" dirty="0">
              <a:solidFill>
                <a:schemeClr val="accent5"/>
              </a:solidFill>
              <a:latin typeface="Lora"/>
              <a:ea typeface="Lora"/>
              <a:cs typeface="Lora"/>
              <a:sym typeface="Lora"/>
            </a:endParaRPr>
          </a:p>
          <a:p>
            <a:pPr marL="457200" lvl="0" indent="-228600" rtl="0">
              <a:lnSpc>
                <a:spcPct val="115000"/>
              </a:lnSpc>
              <a:spcBef>
                <a:spcPts val="0"/>
              </a:spcBef>
              <a:spcAft>
                <a:spcPts val="0"/>
              </a:spcAft>
              <a:buClr>
                <a:schemeClr val="dk1"/>
              </a:buClr>
              <a:buSzPts val="1100"/>
              <a:buNone/>
            </a:pPr>
            <a:r>
              <a:rPr lang="en-US" sz="1100" dirty="0">
                <a:solidFill>
                  <a:schemeClr val="dk1"/>
                </a:solidFill>
              </a:rPr>
              <a:t>							</a:t>
            </a:r>
            <a:endParaRPr sz="1100" dirty="0">
              <a:solidFill>
                <a:schemeClr val="dk1"/>
              </a:solidFill>
            </a:endParaRPr>
          </a:p>
          <a:p>
            <a:pPr marL="0" lvl="0" indent="0" rtl="0">
              <a:lnSpc>
                <a:spcPct val="115000"/>
              </a:lnSpc>
              <a:spcBef>
                <a:spcPts val="0"/>
              </a:spcBef>
              <a:spcAft>
                <a:spcPts val="0"/>
              </a:spcAft>
              <a:buNone/>
            </a:pPr>
            <a:r>
              <a:rPr lang="en-US" sz="1100" dirty="0">
                <a:solidFill>
                  <a:schemeClr val="dk1"/>
                </a:solidFill>
              </a:rPr>
              <a:t>						 					</a:t>
            </a:r>
            <a:endParaRPr sz="1100" dirty="0">
              <a:solidFill>
                <a:schemeClr val="dk1"/>
              </a:solidFill>
            </a:endParaRPr>
          </a:p>
          <a:p>
            <a:pPr marL="0" lvl="0" indent="0" rtl="0">
              <a:spcBef>
                <a:spcPts val="0"/>
              </a:spcBef>
              <a:spcAft>
                <a:spcPts val="0"/>
              </a:spcAft>
              <a:buNone/>
            </a:pPr>
            <a:r>
              <a:rPr lang="en-US" sz="1100" dirty="0">
                <a:solidFill>
                  <a:schemeClr val="dk1"/>
                </a:solidFill>
              </a:rPr>
              <a:t>				</a:t>
            </a:r>
            <a:endParaRPr sz="1100" dirty="0">
              <a:solidFill>
                <a:schemeClr val="dk1"/>
              </a:solidFill>
            </a:endParaRPr>
          </a:p>
          <a:p>
            <a:pPr marL="0" lvl="0" indent="0" rtl="0">
              <a:spcBef>
                <a:spcPts val="0"/>
              </a:spcBef>
              <a:spcAft>
                <a:spcPts val="0"/>
              </a:spcAft>
              <a:buNone/>
            </a:pPr>
            <a:r>
              <a:rPr lang="en-US" sz="1100" dirty="0">
                <a:solidFill>
                  <a:schemeClr val="dk1"/>
                </a:solidFill>
              </a:rPr>
              <a:t>			</a:t>
            </a:r>
            <a:endParaRPr sz="1100" dirty="0">
              <a:solidFill>
                <a:schemeClr val="dk1"/>
              </a:solidFill>
            </a:endParaRPr>
          </a:p>
          <a:p>
            <a:pPr marL="0" lvl="0" indent="0" rtl="0">
              <a:spcBef>
                <a:spcPts val="0"/>
              </a:spcBef>
              <a:spcAft>
                <a:spcPts val="0"/>
              </a:spcAft>
              <a:buNone/>
            </a:pPr>
            <a:r>
              <a:rPr lang="en-US" sz="1100" dirty="0">
                <a:solidFill>
                  <a:schemeClr val="dk1"/>
                </a:solidFill>
              </a:rPr>
              <a:t>		</a:t>
            </a:r>
            <a:endParaRPr sz="1100" dirty="0">
              <a:solidFill>
                <a:schemeClr val="dk1"/>
              </a:solidFill>
            </a:endParaRPr>
          </a:p>
        </p:txBody>
      </p:sp>
      <p:sp>
        <p:nvSpPr>
          <p:cNvPr id="7" name="Shape 119"/>
          <p:cNvSpPr/>
          <p:nvPr/>
        </p:nvSpPr>
        <p:spPr>
          <a:xfrm>
            <a:off x="280200" y="11992053"/>
            <a:ext cx="4622700" cy="6671086"/>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120"/>
          <p:cNvSpPr/>
          <p:nvPr/>
        </p:nvSpPr>
        <p:spPr>
          <a:xfrm>
            <a:off x="4902900" y="11992052"/>
            <a:ext cx="9281100" cy="6671086"/>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121"/>
          <p:cNvSpPr/>
          <p:nvPr/>
        </p:nvSpPr>
        <p:spPr>
          <a:xfrm>
            <a:off x="280200" y="11992052"/>
            <a:ext cx="4622700" cy="84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122"/>
          <p:cNvSpPr/>
          <p:nvPr/>
        </p:nvSpPr>
        <p:spPr>
          <a:xfrm>
            <a:off x="4902900" y="11992052"/>
            <a:ext cx="9281100" cy="84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23"/>
          <p:cNvSpPr/>
          <p:nvPr/>
        </p:nvSpPr>
        <p:spPr>
          <a:xfrm>
            <a:off x="4902900" y="12832427"/>
            <a:ext cx="5638462" cy="5830711"/>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4"/>
          <p:cNvSpPr/>
          <p:nvPr/>
        </p:nvSpPr>
        <p:spPr>
          <a:xfrm>
            <a:off x="10541361" y="12832427"/>
            <a:ext cx="1576163" cy="5830711"/>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Clr>
                <a:srgbClr val="000000"/>
              </a:buClr>
              <a:buSzPts val="1100"/>
              <a:buFont typeface="Arial"/>
              <a:buNone/>
            </a:pPr>
            <a:endParaRPr/>
          </a:p>
        </p:txBody>
      </p:sp>
      <p:sp>
        <p:nvSpPr>
          <p:cNvPr id="13" name="Shape 125"/>
          <p:cNvSpPr txBox="1"/>
          <p:nvPr/>
        </p:nvSpPr>
        <p:spPr>
          <a:xfrm>
            <a:off x="280200" y="11866515"/>
            <a:ext cx="4447800" cy="770483"/>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a:p>
            <a:pPr marL="0" lvl="0" indent="0" algn="ctr">
              <a:spcBef>
                <a:spcPts val="0"/>
              </a:spcBef>
              <a:spcAft>
                <a:spcPts val="0"/>
              </a:spcAft>
              <a:buClr>
                <a:schemeClr val="dk1"/>
              </a:buClr>
              <a:buSzPts val="1100"/>
              <a:buFont typeface="Arial"/>
              <a:buNone/>
            </a:pPr>
            <a:r>
              <a:rPr lang="en-US" sz="3600" b="1" dirty="0">
                <a:solidFill>
                  <a:schemeClr val="accent5"/>
                </a:solidFill>
                <a:latin typeface="Lora"/>
                <a:ea typeface="Lora"/>
                <a:cs typeface="Lora"/>
                <a:sym typeface="Lora"/>
              </a:rPr>
              <a:t>Direct</a:t>
            </a:r>
            <a:r>
              <a:rPr lang="en-US" sz="4000" b="1" dirty="0">
                <a:solidFill>
                  <a:srgbClr val="980000"/>
                </a:solidFill>
                <a:latin typeface="Lora"/>
                <a:ea typeface="Lora"/>
                <a:cs typeface="Lora"/>
                <a:sym typeface="Lora"/>
              </a:rPr>
              <a:t> </a:t>
            </a:r>
            <a:endParaRPr sz="4000" b="1" dirty="0">
              <a:solidFill>
                <a:srgbClr val="980000"/>
              </a:solidFill>
              <a:latin typeface="Lora"/>
              <a:ea typeface="Lora"/>
              <a:cs typeface="Lora"/>
              <a:sym typeface="Lora"/>
            </a:endParaRPr>
          </a:p>
          <a:p>
            <a:pPr marL="0" lvl="0" indent="0" algn="ctr">
              <a:spcBef>
                <a:spcPts val="0"/>
              </a:spcBef>
              <a:spcAft>
                <a:spcPts val="0"/>
              </a:spcAft>
              <a:buClr>
                <a:schemeClr val="dk1"/>
              </a:buClr>
              <a:buSzPts val="1100"/>
              <a:buFont typeface="Arial"/>
              <a:buNone/>
            </a:pPr>
            <a:r>
              <a:rPr lang="en-US" sz="3600" dirty="0">
                <a:solidFill>
                  <a:schemeClr val="dk1"/>
                </a:solidFill>
                <a:latin typeface="Lora"/>
                <a:ea typeface="Lora"/>
                <a:cs typeface="Lora"/>
                <a:sym typeface="Lora"/>
              </a:rPr>
              <a:t>			</a:t>
            </a:r>
            <a:r>
              <a:rPr lang="en-US" sz="1100" dirty="0">
                <a:solidFill>
                  <a:schemeClr val="dk1"/>
                </a:solidFill>
              </a:rPr>
              <a:t>		</a:t>
            </a:r>
            <a:endParaRPr sz="1100" dirty="0">
              <a:solidFill>
                <a:schemeClr val="dk1"/>
              </a:solidFill>
            </a:endParaRPr>
          </a:p>
          <a:p>
            <a:pPr marL="0" lvl="0" indent="0" algn="ctr">
              <a:spcBef>
                <a:spcPts val="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a:p>
            <a:pPr marL="0" lvl="0" indent="0" algn="ctr">
              <a:spcBef>
                <a:spcPts val="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a:p>
            <a:pPr marL="0" lvl="0" indent="0" algn="ctr">
              <a:spcBef>
                <a:spcPts val="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a:p>
            <a:pPr marL="0" lvl="0" indent="0" algn="ctr">
              <a:spcBef>
                <a:spcPts val="0"/>
              </a:spcBef>
              <a:spcAft>
                <a:spcPts val="0"/>
              </a:spcAft>
              <a:buNone/>
            </a:pPr>
            <a:endParaRPr dirty="0"/>
          </a:p>
        </p:txBody>
      </p:sp>
      <p:sp>
        <p:nvSpPr>
          <p:cNvPr id="14" name="Shape 126"/>
          <p:cNvSpPr txBox="1"/>
          <p:nvPr/>
        </p:nvSpPr>
        <p:spPr>
          <a:xfrm>
            <a:off x="4902900" y="11782102"/>
            <a:ext cx="9281100" cy="1120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100" dirty="0">
                <a:solidFill>
                  <a:schemeClr val="dk1"/>
                </a:solidFill>
              </a:rPr>
              <a:t>		 	 	 		</a:t>
            </a:r>
            <a:endParaRPr sz="1100" dirty="0">
              <a:solidFill>
                <a:schemeClr val="dk1"/>
              </a:solidFill>
            </a:endParaRPr>
          </a:p>
          <a:p>
            <a:pPr marL="0" lvl="0" indent="0" rtl="0">
              <a:spcBef>
                <a:spcPts val="0"/>
              </a:spcBef>
              <a:spcAft>
                <a:spcPts val="0"/>
              </a:spcAft>
              <a:buNone/>
            </a:pPr>
            <a:r>
              <a:rPr lang="en-US" sz="1100" dirty="0">
                <a:solidFill>
                  <a:schemeClr val="dk1"/>
                </a:solidFill>
              </a:rPr>
              <a:t>			</a:t>
            </a:r>
            <a:endParaRPr sz="1100" dirty="0">
              <a:solidFill>
                <a:schemeClr val="dk1"/>
              </a:solidFill>
            </a:endParaRPr>
          </a:p>
          <a:p>
            <a:pPr marL="0" lvl="0" indent="0" rtl="0">
              <a:spcBef>
                <a:spcPts val="0"/>
              </a:spcBef>
              <a:spcAft>
                <a:spcPts val="0"/>
              </a:spcAft>
              <a:buNone/>
            </a:pPr>
            <a:r>
              <a:rPr lang="en-US" sz="1100" dirty="0">
                <a:solidFill>
                  <a:schemeClr val="dk1"/>
                </a:solidFill>
              </a:rPr>
              <a:t>				</a:t>
            </a:r>
            <a:endParaRPr sz="1100" dirty="0">
              <a:solidFill>
                <a:schemeClr val="dk1"/>
              </a:solidFill>
            </a:endParaRPr>
          </a:p>
          <a:p>
            <a:pPr marL="0" lvl="0" indent="0" rtl="0">
              <a:spcBef>
                <a:spcPts val="0"/>
              </a:spcBef>
              <a:spcAft>
                <a:spcPts val="0"/>
              </a:spcAft>
              <a:buNone/>
            </a:pPr>
            <a:r>
              <a:rPr lang="en-US" sz="1100" dirty="0">
                <a:solidFill>
                  <a:schemeClr val="dk1"/>
                </a:solidFill>
              </a:rPr>
              <a:t>					</a:t>
            </a:r>
            <a:endParaRPr sz="1100" dirty="0">
              <a:solidFill>
                <a:schemeClr val="dk1"/>
              </a:solidFill>
            </a:endParaRPr>
          </a:p>
          <a:p>
            <a:pPr marL="0" lvl="0" indent="0" algn="ctr" rtl="0">
              <a:spcBef>
                <a:spcPts val="0"/>
              </a:spcBef>
              <a:spcAft>
                <a:spcPts val="0"/>
              </a:spcAft>
              <a:buNone/>
            </a:pPr>
            <a:r>
              <a:rPr lang="en-US" sz="3600" dirty="0">
                <a:solidFill>
                  <a:srgbClr val="660000"/>
                </a:solidFill>
                <a:latin typeface="Lora"/>
                <a:ea typeface="Lora"/>
                <a:cs typeface="Lora"/>
                <a:sym typeface="Lora"/>
              </a:rPr>
              <a:t>						</a:t>
            </a:r>
            <a:endParaRPr sz="3600" dirty="0">
              <a:solidFill>
                <a:srgbClr val="660000"/>
              </a:solidFill>
              <a:latin typeface="Lora"/>
              <a:ea typeface="Lora"/>
              <a:cs typeface="Lora"/>
              <a:sym typeface="Lora"/>
            </a:endParaRPr>
          </a:p>
          <a:p>
            <a:pPr marL="0" lvl="0" indent="0" algn="ctr" rtl="0">
              <a:spcBef>
                <a:spcPts val="0"/>
              </a:spcBef>
              <a:spcAft>
                <a:spcPts val="0"/>
              </a:spcAft>
              <a:buNone/>
            </a:pPr>
            <a:r>
              <a:rPr lang="en-US" sz="3600" b="1" dirty="0">
                <a:solidFill>
                  <a:schemeClr val="accent5"/>
                </a:solidFill>
                <a:latin typeface="Lora"/>
                <a:ea typeface="Lora"/>
                <a:cs typeface="Lora"/>
                <a:sym typeface="Lora"/>
              </a:rPr>
              <a:t>Indirect</a:t>
            </a:r>
            <a:r>
              <a:rPr lang="en-US" sz="3600" b="1" dirty="0">
                <a:solidFill>
                  <a:srgbClr val="980000"/>
                </a:solidFill>
                <a:latin typeface="Lora"/>
                <a:ea typeface="Lora"/>
                <a:cs typeface="Lora"/>
                <a:sym typeface="Lora"/>
              </a:rPr>
              <a:t> </a:t>
            </a:r>
            <a:endParaRPr sz="3600" b="1" dirty="0">
              <a:solidFill>
                <a:srgbClr val="980000"/>
              </a:solidFill>
              <a:latin typeface="Lora"/>
              <a:ea typeface="Lora"/>
              <a:cs typeface="Lora"/>
              <a:sym typeface="Lora"/>
            </a:endParaRPr>
          </a:p>
          <a:p>
            <a:pPr marL="0" lvl="0" indent="0" algn="ctr" rtl="0">
              <a:spcBef>
                <a:spcPts val="0"/>
              </a:spcBef>
              <a:spcAft>
                <a:spcPts val="0"/>
              </a:spcAft>
              <a:buNone/>
            </a:pPr>
            <a:r>
              <a:rPr lang="en-US" sz="3600" dirty="0">
                <a:solidFill>
                  <a:srgbClr val="660000"/>
                </a:solidFill>
                <a:latin typeface="Lora"/>
                <a:ea typeface="Lora"/>
                <a:cs typeface="Lora"/>
                <a:sym typeface="Lora"/>
              </a:rPr>
              <a:t>				</a:t>
            </a:r>
            <a:r>
              <a:rPr lang="en-US" sz="1100" dirty="0">
                <a:solidFill>
                  <a:schemeClr val="dk1"/>
                </a:solidFill>
              </a:rPr>
              <a:t>	</a:t>
            </a:r>
            <a:endParaRPr sz="1100" dirty="0">
              <a:solidFill>
                <a:schemeClr val="dk1"/>
              </a:solidFill>
            </a:endParaRPr>
          </a:p>
          <a:p>
            <a:pPr marL="0" lvl="0" indent="0" rtl="0">
              <a:spcBef>
                <a:spcPts val="0"/>
              </a:spcBef>
              <a:spcAft>
                <a:spcPts val="0"/>
              </a:spcAft>
              <a:buNone/>
            </a:pPr>
            <a:r>
              <a:rPr lang="en-US" sz="1100" dirty="0">
                <a:solidFill>
                  <a:schemeClr val="dk1"/>
                </a:solidFill>
              </a:rPr>
              <a:t>				</a:t>
            </a:r>
            <a:endParaRPr sz="1100" dirty="0">
              <a:solidFill>
                <a:schemeClr val="dk1"/>
              </a:solidFill>
            </a:endParaRPr>
          </a:p>
          <a:p>
            <a:pPr marL="0" lvl="0" indent="0" rtl="0">
              <a:spcBef>
                <a:spcPts val="0"/>
              </a:spcBef>
              <a:spcAft>
                <a:spcPts val="0"/>
              </a:spcAft>
              <a:buNone/>
            </a:pPr>
            <a:r>
              <a:rPr lang="en-US" sz="1100" dirty="0">
                <a:solidFill>
                  <a:schemeClr val="dk1"/>
                </a:solidFill>
              </a:rPr>
              <a:t>			</a:t>
            </a:r>
            <a:endParaRPr sz="1100" dirty="0">
              <a:solidFill>
                <a:schemeClr val="dk1"/>
              </a:solidFill>
            </a:endParaRPr>
          </a:p>
          <a:p>
            <a:pPr marL="0" lvl="0" indent="0" rtl="0">
              <a:spcBef>
                <a:spcPts val="0"/>
              </a:spcBef>
              <a:spcAft>
                <a:spcPts val="0"/>
              </a:spcAft>
              <a:buNone/>
            </a:pPr>
            <a:r>
              <a:rPr lang="en-US" sz="1100" dirty="0">
                <a:solidFill>
                  <a:schemeClr val="dk1"/>
                </a:solidFill>
              </a:rPr>
              <a:t>		</a:t>
            </a:r>
            <a:endParaRPr sz="1100" dirty="0">
              <a:solidFill>
                <a:schemeClr val="dk1"/>
              </a:solidFill>
            </a:endParaRPr>
          </a:p>
        </p:txBody>
      </p:sp>
      <p:sp>
        <p:nvSpPr>
          <p:cNvPr id="15" name="Shape 127"/>
          <p:cNvSpPr txBox="1"/>
          <p:nvPr/>
        </p:nvSpPr>
        <p:spPr>
          <a:xfrm>
            <a:off x="367650" y="12867602"/>
            <a:ext cx="4447800" cy="4485547"/>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2400" dirty="0">
                <a:solidFill>
                  <a:schemeClr val="dk1"/>
                </a:solidFill>
                <a:latin typeface="Lora"/>
                <a:ea typeface="Lora"/>
                <a:cs typeface="Lora"/>
                <a:sym typeface="Lora"/>
              </a:rPr>
              <a:t>		 	 	 		</a:t>
            </a:r>
            <a:endParaRPr sz="24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2400" dirty="0">
                <a:solidFill>
                  <a:schemeClr val="dk1"/>
                </a:solidFill>
                <a:latin typeface="Lora"/>
                <a:ea typeface="Lora"/>
                <a:cs typeface="Lora"/>
                <a:sym typeface="Lora"/>
              </a:rPr>
              <a:t>• Elimination of HIV- infected cells by virus- specific immune responses</a:t>
            </a:r>
            <a:endParaRPr sz="24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2400" dirty="0">
                <a:solidFill>
                  <a:schemeClr val="dk1"/>
                </a:solidFill>
                <a:latin typeface="Lora"/>
                <a:ea typeface="Lora"/>
                <a:cs typeface="Lora"/>
                <a:sym typeface="Lora"/>
              </a:rPr>
              <a:t>						</a:t>
            </a:r>
            <a:endParaRPr sz="24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2400" dirty="0">
                <a:solidFill>
                  <a:schemeClr val="dk1"/>
                </a:solidFill>
                <a:latin typeface="Lora"/>
                <a:ea typeface="Lora"/>
                <a:cs typeface="Lora"/>
                <a:sym typeface="Lora"/>
              </a:rPr>
              <a:t>• Loss of plasma membrane integrity because of viral budding 			</a:t>
            </a:r>
            <a:endParaRPr sz="24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2400" dirty="0">
                <a:solidFill>
                  <a:schemeClr val="dk1"/>
                </a:solidFill>
                <a:latin typeface="Lora"/>
                <a:ea typeface="Lora"/>
                <a:cs typeface="Lora"/>
                <a:sym typeface="Lora"/>
              </a:rPr>
              <a:t>				</a:t>
            </a:r>
            <a:endParaRPr sz="24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2400" dirty="0">
                <a:solidFill>
                  <a:schemeClr val="dk1"/>
                </a:solidFill>
                <a:latin typeface="Lora"/>
                <a:ea typeface="Lora"/>
                <a:cs typeface="Lora"/>
                <a:sym typeface="Lora"/>
              </a:rPr>
              <a:t>			</a:t>
            </a:r>
            <a:endParaRPr sz="24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2400" dirty="0">
                <a:solidFill>
                  <a:schemeClr val="dk1"/>
                </a:solidFill>
                <a:latin typeface="Lora"/>
                <a:ea typeface="Lora"/>
                <a:cs typeface="Lora"/>
                <a:sym typeface="Lora"/>
              </a:rPr>
              <a:t>		</a:t>
            </a:r>
            <a:endParaRPr sz="2400" dirty="0">
              <a:solidFill>
                <a:schemeClr val="dk1"/>
              </a:solidFill>
              <a:latin typeface="Lora"/>
              <a:ea typeface="Lora"/>
              <a:cs typeface="Lora"/>
              <a:sym typeface="Lora"/>
            </a:endParaRPr>
          </a:p>
          <a:p>
            <a:pPr marL="0" lvl="0" indent="0">
              <a:spcBef>
                <a:spcPts val="0"/>
              </a:spcBef>
              <a:spcAft>
                <a:spcPts val="0"/>
              </a:spcAft>
              <a:buNone/>
            </a:pPr>
            <a:endParaRPr sz="2400" dirty="0">
              <a:latin typeface="Lora"/>
              <a:ea typeface="Lora"/>
              <a:cs typeface="Lora"/>
              <a:sym typeface="Lora"/>
            </a:endParaRPr>
          </a:p>
        </p:txBody>
      </p:sp>
      <p:sp>
        <p:nvSpPr>
          <p:cNvPr id="16" name="Shape 128"/>
          <p:cNvSpPr/>
          <p:nvPr/>
        </p:nvSpPr>
        <p:spPr>
          <a:xfrm>
            <a:off x="4902900" y="12832352"/>
            <a:ext cx="5638460" cy="840683"/>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29"/>
          <p:cNvSpPr txBox="1"/>
          <p:nvPr/>
        </p:nvSpPr>
        <p:spPr>
          <a:xfrm>
            <a:off x="5253937" y="13276949"/>
            <a:ext cx="4722292" cy="365777"/>
          </a:xfrm>
          <a:prstGeom prst="rect">
            <a:avLst/>
          </a:prstGeom>
          <a:noFill/>
          <a:ln>
            <a:noFill/>
          </a:ln>
        </p:spPr>
        <p:txBody>
          <a:bodyPr spcFirstLastPara="1" wrap="square" lIns="91425" tIns="91425" rIns="91425" bIns="91425" anchor="ctr" anchorCtr="0">
            <a:noAutofit/>
          </a:bodyPr>
          <a:lstStyle/>
          <a:p>
            <a:pPr marL="457200" lvl="0" indent="-228600" rtl="0">
              <a:lnSpc>
                <a:spcPct val="115000"/>
              </a:lnSpc>
              <a:spcBef>
                <a:spcPts val="0"/>
              </a:spcBef>
              <a:spcAft>
                <a:spcPts val="0"/>
              </a:spcAft>
              <a:buClr>
                <a:schemeClr val="accent5"/>
              </a:buClr>
              <a:buSzPts val="3600"/>
              <a:buFont typeface="Lora"/>
              <a:buNone/>
            </a:pPr>
            <a:r>
              <a:rPr lang="en-US" sz="3600" b="1" dirty="0">
                <a:solidFill>
                  <a:schemeClr val="accent5"/>
                </a:solidFill>
                <a:latin typeface="Lora"/>
                <a:ea typeface="Lora"/>
                <a:cs typeface="Lora"/>
                <a:sym typeface="Lora"/>
              </a:rPr>
              <a:t>Syncytium formation 	</a:t>
            </a:r>
            <a:endParaRPr sz="3600" b="1" dirty="0">
              <a:solidFill>
                <a:schemeClr val="accent5"/>
              </a:solidFill>
              <a:latin typeface="Lora"/>
              <a:ea typeface="Lora"/>
              <a:cs typeface="Lora"/>
              <a:sym typeface="Lora"/>
            </a:endParaRPr>
          </a:p>
        </p:txBody>
      </p:sp>
      <p:sp>
        <p:nvSpPr>
          <p:cNvPr id="18" name="Shape 132"/>
          <p:cNvSpPr txBox="1"/>
          <p:nvPr/>
        </p:nvSpPr>
        <p:spPr>
          <a:xfrm>
            <a:off x="5077800" y="13670119"/>
            <a:ext cx="5384820" cy="4277395"/>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100" dirty="0">
                <a:solidFill>
                  <a:schemeClr val="dk1"/>
                </a:solidFill>
              </a:rPr>
              <a:t>	 	 	 							</a:t>
            </a:r>
            <a:r>
              <a:rPr lang="en-US" sz="2400" dirty="0">
                <a:solidFill>
                  <a:schemeClr val="dk1"/>
                </a:solidFill>
              </a:rPr>
              <a:t>					</a:t>
            </a:r>
            <a:endParaRPr sz="2400" dirty="0">
              <a:solidFill>
                <a:schemeClr val="dk1"/>
              </a:solidFill>
            </a:endParaRPr>
          </a:p>
          <a:p>
            <a:pPr marL="457200" lvl="0" indent="-228600" rtl="0">
              <a:lnSpc>
                <a:spcPct val="115000"/>
              </a:lnSpc>
              <a:spcBef>
                <a:spcPts val="0"/>
              </a:spcBef>
              <a:spcAft>
                <a:spcPts val="0"/>
              </a:spcAft>
              <a:buClr>
                <a:schemeClr val="dk1"/>
              </a:buClr>
              <a:buSzPts val="2400"/>
              <a:buNone/>
            </a:pPr>
            <a:r>
              <a:rPr lang="en-US" sz="2400" dirty="0">
                <a:solidFill>
                  <a:schemeClr val="dk1"/>
                </a:solidFill>
              </a:rPr>
              <a:t> - Observed in HIV infection, most commonly in </a:t>
            </a:r>
            <a:r>
              <a:rPr lang="en-US" sz="2400" b="1" u="sng" dirty="0">
                <a:solidFill>
                  <a:srgbClr val="FF0000"/>
                </a:solidFill>
              </a:rPr>
              <a:t>the brain </a:t>
            </a:r>
            <a:endParaRPr sz="2400" b="1" u="sng" dirty="0">
              <a:solidFill>
                <a:srgbClr val="FF0000"/>
              </a:solidFill>
            </a:endParaRPr>
          </a:p>
          <a:p>
            <a:pPr marL="457200" lvl="0" indent="-228600" rtl="0">
              <a:lnSpc>
                <a:spcPct val="115000"/>
              </a:lnSpc>
              <a:spcBef>
                <a:spcPts val="0"/>
              </a:spcBef>
              <a:spcAft>
                <a:spcPts val="0"/>
              </a:spcAft>
              <a:buClr>
                <a:schemeClr val="dk1"/>
              </a:buClr>
              <a:buSzPts val="2400"/>
              <a:buNone/>
            </a:pPr>
            <a:r>
              <a:rPr lang="en-US" sz="2400" dirty="0">
                <a:solidFill>
                  <a:schemeClr val="dk1"/>
                </a:solidFill>
              </a:rPr>
              <a:t>-Uninfected cells may then bind to infected cells due to viral gp120 </a:t>
            </a:r>
            <a:r>
              <a:rPr lang="en-US" sz="2400" dirty="0">
                <a:solidFill>
                  <a:srgbClr val="6AA84F"/>
                </a:solidFill>
                <a:latin typeface="Lora"/>
                <a:ea typeface="Lora"/>
                <a:cs typeface="Lora"/>
                <a:sym typeface="Lora"/>
              </a:rPr>
              <a:t>(bind to CD4 of uninfected cells) </a:t>
            </a:r>
            <a:endParaRPr sz="2400" dirty="0">
              <a:solidFill>
                <a:srgbClr val="6AA84F"/>
              </a:solidFill>
              <a:latin typeface="Lora"/>
              <a:ea typeface="Lora"/>
              <a:cs typeface="Lora"/>
              <a:sym typeface="Lora"/>
            </a:endParaRPr>
          </a:p>
          <a:p>
            <a:pPr marL="0" lvl="0" indent="0" rtl="0">
              <a:lnSpc>
                <a:spcPct val="115000"/>
              </a:lnSpc>
              <a:spcBef>
                <a:spcPts val="0"/>
              </a:spcBef>
              <a:spcAft>
                <a:spcPts val="0"/>
              </a:spcAft>
              <a:buNone/>
            </a:pPr>
            <a:r>
              <a:rPr lang="en-US" sz="2400" dirty="0">
                <a:solidFill>
                  <a:schemeClr val="dk1"/>
                </a:solidFill>
              </a:rPr>
              <a:t> -This results in </a:t>
            </a:r>
            <a:r>
              <a:rPr lang="en-US" sz="2400" b="1" u="sng" dirty="0">
                <a:solidFill>
                  <a:schemeClr val="tx1"/>
                </a:solidFill>
              </a:rPr>
              <a:t>fusion</a:t>
            </a:r>
            <a:r>
              <a:rPr lang="en-US" sz="2400" dirty="0">
                <a:solidFill>
                  <a:srgbClr val="FF0000"/>
                </a:solidFill>
              </a:rPr>
              <a:t> </a:t>
            </a:r>
            <a:r>
              <a:rPr lang="en-US" sz="2400" dirty="0">
                <a:solidFill>
                  <a:schemeClr val="dk1"/>
                </a:solidFill>
              </a:rPr>
              <a:t>of the cell membranes and subsequent </a:t>
            </a:r>
            <a:r>
              <a:rPr lang="en-US" sz="2400" b="1" u="sng" dirty="0">
                <a:solidFill>
                  <a:schemeClr val="tx1"/>
                </a:solidFill>
              </a:rPr>
              <a:t>syncytium</a:t>
            </a:r>
            <a:r>
              <a:rPr lang="en-US" sz="2400" dirty="0">
                <a:solidFill>
                  <a:srgbClr val="FF0000"/>
                </a:solidFill>
              </a:rPr>
              <a:t> </a:t>
            </a:r>
            <a:r>
              <a:rPr lang="en-US" sz="2400" b="1" u="sng" dirty="0">
                <a:solidFill>
                  <a:schemeClr val="tx1"/>
                </a:solidFill>
              </a:rPr>
              <a:t>formation.</a:t>
            </a:r>
            <a:endParaRPr sz="2400" b="1" u="sng" dirty="0">
              <a:solidFill>
                <a:schemeClr val="tx1"/>
              </a:solidFill>
            </a:endParaRPr>
          </a:p>
          <a:p>
            <a:pPr marL="0" lvl="0" indent="0" rtl="0">
              <a:lnSpc>
                <a:spcPct val="115000"/>
              </a:lnSpc>
              <a:spcBef>
                <a:spcPts val="0"/>
              </a:spcBef>
              <a:spcAft>
                <a:spcPts val="0"/>
              </a:spcAft>
              <a:buNone/>
            </a:pPr>
            <a:r>
              <a:rPr lang="en-US" sz="2400" dirty="0">
                <a:solidFill>
                  <a:schemeClr val="dk1"/>
                </a:solidFill>
              </a:rPr>
              <a:t> - These syncytia are highly unstable   and </a:t>
            </a:r>
            <a:r>
              <a:rPr lang="en-US" sz="2400" b="1" u="sng" dirty="0">
                <a:solidFill>
                  <a:schemeClr val="tx1"/>
                </a:solidFill>
              </a:rPr>
              <a:t>die</a:t>
            </a:r>
            <a:r>
              <a:rPr lang="en-US" sz="2400" dirty="0">
                <a:solidFill>
                  <a:schemeClr val="dk1"/>
                </a:solidFill>
              </a:rPr>
              <a:t> quickly </a:t>
            </a:r>
            <a:endParaRPr sz="2400" dirty="0">
              <a:solidFill>
                <a:schemeClr val="dk1"/>
              </a:solidFill>
            </a:endParaRPr>
          </a:p>
          <a:p>
            <a:pPr marL="457200" lvl="0" indent="-228600" rtl="0">
              <a:lnSpc>
                <a:spcPct val="115000"/>
              </a:lnSpc>
              <a:spcBef>
                <a:spcPts val="0"/>
              </a:spcBef>
              <a:spcAft>
                <a:spcPts val="0"/>
              </a:spcAft>
              <a:buClr>
                <a:schemeClr val="dk1"/>
              </a:buClr>
              <a:buSzPts val="2400"/>
              <a:buNone/>
            </a:pPr>
            <a:endParaRPr sz="1100" dirty="0">
              <a:solidFill>
                <a:schemeClr val="dk1"/>
              </a:solidFill>
            </a:endParaRPr>
          </a:p>
          <a:p>
            <a:pPr marL="0" lvl="0" indent="0" rtl="0">
              <a:spcBef>
                <a:spcPts val="0"/>
              </a:spcBef>
              <a:spcAft>
                <a:spcPts val="0"/>
              </a:spcAft>
              <a:buNone/>
            </a:pPr>
            <a:r>
              <a:rPr lang="en-US" sz="1100" dirty="0">
                <a:solidFill>
                  <a:schemeClr val="dk1"/>
                </a:solidFill>
              </a:rPr>
              <a:t>		</a:t>
            </a:r>
            <a:endParaRPr sz="1100" dirty="0">
              <a:solidFill>
                <a:schemeClr val="dk1"/>
              </a:solidFill>
            </a:endParaRPr>
          </a:p>
        </p:txBody>
      </p:sp>
      <p:sp>
        <p:nvSpPr>
          <p:cNvPr id="19" name="Shape 133"/>
          <p:cNvSpPr txBox="1"/>
          <p:nvPr/>
        </p:nvSpPr>
        <p:spPr>
          <a:xfrm rot="5400000">
            <a:off x="10180566" y="15428257"/>
            <a:ext cx="3507168" cy="6390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800" b="1" dirty="0">
              <a:solidFill>
                <a:schemeClr val="accent5"/>
              </a:solidFill>
              <a:latin typeface="Lora"/>
              <a:ea typeface="Lora"/>
              <a:cs typeface="Lora"/>
              <a:sym typeface="Lora"/>
            </a:endParaRPr>
          </a:p>
          <a:p>
            <a:pPr marL="457200" lvl="0" indent="-228600" algn="ctr" rtl="0">
              <a:lnSpc>
                <a:spcPct val="115000"/>
              </a:lnSpc>
              <a:spcBef>
                <a:spcPts val="0"/>
              </a:spcBef>
              <a:spcAft>
                <a:spcPts val="0"/>
              </a:spcAft>
              <a:buClr>
                <a:schemeClr val="accent5"/>
              </a:buClr>
              <a:buSzPts val="4800"/>
              <a:buFont typeface="Lora"/>
              <a:buNone/>
            </a:pPr>
            <a:r>
              <a:rPr lang="en-US" sz="4800" b="1" dirty="0">
                <a:solidFill>
                  <a:schemeClr val="accent5"/>
                </a:solidFill>
                <a:latin typeface="Lora"/>
                <a:ea typeface="Lora"/>
                <a:cs typeface="Lora"/>
                <a:sym typeface="Lora"/>
              </a:rPr>
              <a:t>Apoptosis</a:t>
            </a:r>
            <a:endParaRPr sz="4800" b="1" dirty="0">
              <a:solidFill>
                <a:schemeClr val="accent5"/>
              </a:solidFill>
              <a:latin typeface="Lora"/>
              <a:ea typeface="Lora"/>
              <a:cs typeface="Lora"/>
              <a:sym typeface="Lora"/>
            </a:endParaRPr>
          </a:p>
        </p:txBody>
      </p:sp>
      <p:sp>
        <p:nvSpPr>
          <p:cNvPr id="20" name="Shape 134"/>
          <p:cNvSpPr txBox="1"/>
          <p:nvPr/>
        </p:nvSpPr>
        <p:spPr>
          <a:xfrm rot="5400000">
            <a:off x="11294738" y="15451247"/>
            <a:ext cx="5778524" cy="71513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accent5"/>
                </a:solidFill>
                <a:latin typeface="Lora"/>
                <a:ea typeface="Lora"/>
                <a:cs typeface="Lora"/>
                <a:sym typeface="Lora"/>
              </a:rPr>
              <a:t>		 	 	 		</a:t>
            </a:r>
            <a:endParaRPr sz="3600" b="1" dirty="0">
              <a:solidFill>
                <a:schemeClr val="accent5"/>
              </a:solidFill>
              <a:latin typeface="Lora"/>
              <a:ea typeface="Lora"/>
              <a:cs typeface="Lora"/>
              <a:sym typeface="Lora"/>
            </a:endParaRPr>
          </a:p>
          <a:p>
            <a:pPr marL="0" lvl="0" indent="0" algn="ctr" rtl="0">
              <a:spcBef>
                <a:spcPts val="0"/>
              </a:spcBef>
              <a:spcAft>
                <a:spcPts val="0"/>
              </a:spcAft>
              <a:buNone/>
            </a:pPr>
            <a:r>
              <a:rPr lang="en-US" sz="3600" b="1" dirty="0">
                <a:solidFill>
                  <a:schemeClr val="accent5"/>
                </a:solidFill>
                <a:latin typeface="Lora"/>
                <a:ea typeface="Lora"/>
                <a:cs typeface="Lora"/>
                <a:sym typeface="Lora"/>
              </a:rPr>
              <a:t>			</a:t>
            </a:r>
            <a:endParaRPr sz="3600" b="1" dirty="0">
              <a:solidFill>
                <a:schemeClr val="accent5"/>
              </a:solidFill>
              <a:latin typeface="Lora"/>
              <a:ea typeface="Lora"/>
              <a:cs typeface="Lora"/>
              <a:sym typeface="Lora"/>
            </a:endParaRPr>
          </a:p>
          <a:p>
            <a:pPr marL="0" lvl="0" indent="0" algn="ctr" rtl="0">
              <a:spcBef>
                <a:spcPts val="0"/>
              </a:spcBef>
              <a:spcAft>
                <a:spcPts val="0"/>
              </a:spcAft>
              <a:buNone/>
            </a:pPr>
            <a:r>
              <a:rPr lang="en-US" sz="3600" b="1" dirty="0">
                <a:solidFill>
                  <a:schemeClr val="accent5"/>
                </a:solidFill>
                <a:latin typeface="Lora"/>
                <a:ea typeface="Lora"/>
                <a:cs typeface="Lora"/>
                <a:sym typeface="Lora"/>
              </a:rPr>
              <a:t>				</a:t>
            </a:r>
            <a:endParaRPr sz="3600" b="1" dirty="0">
              <a:solidFill>
                <a:schemeClr val="accent5"/>
              </a:solidFill>
              <a:latin typeface="Lora"/>
              <a:ea typeface="Lora"/>
              <a:cs typeface="Lora"/>
              <a:sym typeface="Lora"/>
            </a:endParaRPr>
          </a:p>
          <a:p>
            <a:pPr marL="0" lvl="0" indent="0" algn="ctr" rtl="0">
              <a:spcBef>
                <a:spcPts val="0"/>
              </a:spcBef>
              <a:spcAft>
                <a:spcPts val="0"/>
              </a:spcAft>
              <a:buNone/>
            </a:pPr>
            <a:r>
              <a:rPr lang="en-US" sz="3600" b="1" dirty="0">
                <a:solidFill>
                  <a:schemeClr val="accent5"/>
                </a:solidFill>
                <a:latin typeface="Lora"/>
                <a:ea typeface="Lora"/>
                <a:cs typeface="Lora"/>
                <a:sym typeface="Lora"/>
              </a:rPr>
              <a:t>					</a:t>
            </a:r>
            <a:endParaRPr sz="3600" b="1" dirty="0">
              <a:solidFill>
                <a:schemeClr val="accent5"/>
              </a:solidFill>
              <a:latin typeface="Lora"/>
              <a:ea typeface="Lora"/>
              <a:cs typeface="Lora"/>
              <a:sym typeface="Lora"/>
            </a:endParaRPr>
          </a:p>
          <a:p>
            <a:pPr marL="0" lvl="0" indent="0" algn="ctr" rtl="0">
              <a:spcBef>
                <a:spcPts val="0"/>
              </a:spcBef>
              <a:spcAft>
                <a:spcPts val="0"/>
              </a:spcAft>
              <a:buNone/>
            </a:pPr>
            <a:r>
              <a:rPr lang="en-US" sz="3600" b="1" dirty="0">
                <a:solidFill>
                  <a:schemeClr val="accent5"/>
                </a:solidFill>
                <a:latin typeface="Lora"/>
                <a:ea typeface="Lora"/>
                <a:cs typeface="Lora"/>
                <a:sym typeface="Lora"/>
              </a:rPr>
              <a:t>						</a:t>
            </a:r>
            <a:endParaRPr sz="3600" b="1" dirty="0">
              <a:solidFill>
                <a:schemeClr val="accent5"/>
              </a:solidFill>
              <a:latin typeface="Lora"/>
              <a:ea typeface="Lora"/>
              <a:cs typeface="Lora"/>
              <a:sym typeface="Lora"/>
            </a:endParaRPr>
          </a:p>
          <a:p>
            <a:pPr marL="457200" lvl="0" indent="-228600" algn="ctr" rtl="0">
              <a:lnSpc>
                <a:spcPct val="115000"/>
              </a:lnSpc>
              <a:spcBef>
                <a:spcPts val="0"/>
              </a:spcBef>
              <a:spcAft>
                <a:spcPts val="0"/>
              </a:spcAft>
              <a:buClr>
                <a:schemeClr val="accent5"/>
              </a:buClr>
              <a:buSzPts val="3600"/>
              <a:buFont typeface="Lora"/>
              <a:buNone/>
            </a:pPr>
            <a:r>
              <a:rPr lang="en-US" sz="3600" b="1" dirty="0">
                <a:solidFill>
                  <a:schemeClr val="accent5"/>
                </a:solidFill>
                <a:latin typeface="Lora"/>
                <a:ea typeface="Lora"/>
                <a:cs typeface="Lora"/>
                <a:sym typeface="Lora"/>
              </a:rPr>
              <a:t>								</a:t>
            </a:r>
            <a:r>
              <a:rPr lang="en-US" sz="4800" b="1" dirty="0">
                <a:solidFill>
                  <a:schemeClr val="accent5"/>
                </a:solidFill>
                <a:latin typeface="Lora"/>
                <a:ea typeface="Lora"/>
                <a:cs typeface="Lora"/>
                <a:sym typeface="Lora"/>
              </a:rPr>
              <a:t>Autoimmunity</a:t>
            </a:r>
            <a:r>
              <a:rPr lang="en-US" sz="3600" b="1" dirty="0">
                <a:solidFill>
                  <a:schemeClr val="accent5"/>
                </a:solidFill>
                <a:latin typeface="Lora"/>
                <a:ea typeface="Lora"/>
                <a:cs typeface="Lora"/>
                <a:sym typeface="Lora"/>
              </a:rPr>
              <a:t> 		 					</a:t>
            </a:r>
            <a:endParaRPr sz="3600" b="1" dirty="0">
              <a:solidFill>
                <a:schemeClr val="accent5"/>
              </a:solidFill>
              <a:latin typeface="Lora"/>
              <a:ea typeface="Lora"/>
              <a:cs typeface="Lora"/>
              <a:sym typeface="Lora"/>
            </a:endParaRPr>
          </a:p>
          <a:p>
            <a:pPr marL="0" lvl="0" indent="0" algn="ctr" rtl="0">
              <a:spcBef>
                <a:spcPts val="0"/>
              </a:spcBef>
              <a:spcAft>
                <a:spcPts val="0"/>
              </a:spcAft>
              <a:buNone/>
            </a:pPr>
            <a:r>
              <a:rPr lang="en-US" sz="3600" b="1" dirty="0">
                <a:solidFill>
                  <a:schemeClr val="accent5"/>
                </a:solidFill>
                <a:latin typeface="Lora"/>
                <a:ea typeface="Lora"/>
                <a:cs typeface="Lora"/>
                <a:sym typeface="Lora"/>
              </a:rPr>
              <a:t>				</a:t>
            </a:r>
            <a:endParaRPr sz="3600" b="1" dirty="0">
              <a:solidFill>
                <a:schemeClr val="accent5"/>
              </a:solidFill>
              <a:latin typeface="Lora"/>
              <a:ea typeface="Lora"/>
              <a:cs typeface="Lora"/>
              <a:sym typeface="Lora"/>
            </a:endParaRPr>
          </a:p>
          <a:p>
            <a:pPr marL="0" lvl="0" indent="0" algn="ctr" rtl="0">
              <a:spcBef>
                <a:spcPts val="0"/>
              </a:spcBef>
              <a:spcAft>
                <a:spcPts val="0"/>
              </a:spcAft>
              <a:buNone/>
            </a:pPr>
            <a:r>
              <a:rPr lang="en-US" sz="3600" b="1" dirty="0">
                <a:solidFill>
                  <a:schemeClr val="accent5"/>
                </a:solidFill>
                <a:latin typeface="Lora"/>
                <a:ea typeface="Lora"/>
                <a:cs typeface="Lora"/>
                <a:sym typeface="Lora"/>
              </a:rPr>
              <a:t>			</a:t>
            </a:r>
            <a:endParaRPr sz="3600" b="1" dirty="0">
              <a:solidFill>
                <a:schemeClr val="accent5"/>
              </a:solidFill>
              <a:latin typeface="Lora"/>
              <a:ea typeface="Lora"/>
              <a:cs typeface="Lora"/>
              <a:sym typeface="Lo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p:nvPr/>
        </p:nvSpPr>
        <p:spPr>
          <a:xfrm>
            <a:off x="805500" y="1155725"/>
            <a:ext cx="12467700" cy="7249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a:p>
            <a:pPr marL="0" lvl="0" indent="0">
              <a:spcBef>
                <a:spcPts val="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a:p>
            <a:pPr marL="0" lvl="0" indent="0">
              <a:spcBef>
                <a:spcPts val="0"/>
              </a:spcBef>
              <a:spcAft>
                <a:spcPts val="0"/>
              </a:spcAft>
              <a:buClr>
                <a:schemeClr val="dk1"/>
              </a:buClr>
              <a:buSzPts val="1100"/>
              <a:buFont typeface="Arial"/>
              <a:buNone/>
            </a:pPr>
            <a:r>
              <a:rPr lang="en-US" sz="1100" dirty="0">
                <a:solidFill>
                  <a:schemeClr val="dk1"/>
                </a:solidFill>
                <a:latin typeface="Lora"/>
                <a:ea typeface="Lora"/>
                <a:cs typeface="Lora"/>
                <a:sym typeface="Lora"/>
              </a:rPr>
              <a:t>				</a:t>
            </a:r>
            <a:endParaRPr sz="11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1100" dirty="0">
                <a:solidFill>
                  <a:schemeClr val="dk1"/>
                </a:solidFill>
                <a:latin typeface="Lora"/>
                <a:ea typeface="Lora"/>
                <a:cs typeface="Lora"/>
                <a:sym typeface="Lora"/>
              </a:rPr>
              <a:t>					</a:t>
            </a:r>
            <a:endParaRPr sz="11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1100" dirty="0">
                <a:solidFill>
                  <a:schemeClr val="dk1"/>
                </a:solidFill>
                <a:latin typeface="Lora"/>
                <a:ea typeface="Lora"/>
                <a:cs typeface="Lora"/>
                <a:sym typeface="Lora"/>
              </a:rPr>
              <a:t>						</a:t>
            </a:r>
            <a:endParaRPr sz="1100" dirty="0">
              <a:solidFill>
                <a:schemeClr val="dk1"/>
              </a:solidFill>
              <a:latin typeface="Lora"/>
              <a:ea typeface="Lora"/>
              <a:cs typeface="Lora"/>
              <a:sym typeface="Lora"/>
            </a:endParaRPr>
          </a:p>
          <a:p>
            <a:pPr algn="ctr">
              <a:buSzPts val="1100"/>
            </a:pPr>
            <a:r>
              <a:rPr lang="en-US" sz="3200" b="1" dirty="0">
                <a:solidFill>
                  <a:schemeClr val="accent5"/>
                </a:solidFill>
                <a:latin typeface="Lora"/>
                <a:ea typeface="Lora"/>
                <a:cs typeface="Lora"/>
                <a:sym typeface="Lora"/>
              </a:rPr>
              <a:t>Role of Cellular Activation in Pathogenesis of HIV</a:t>
            </a:r>
            <a:endParaRPr sz="3200" b="1" dirty="0">
              <a:solidFill>
                <a:schemeClr val="accent5"/>
              </a:solidFill>
              <a:latin typeface="Lora"/>
              <a:ea typeface="Lora"/>
              <a:cs typeface="Lora"/>
              <a:sym typeface="Lora"/>
            </a:endParaRPr>
          </a:p>
          <a:p>
            <a:pPr algn="ctr">
              <a:buSzPts val="1100"/>
            </a:pPr>
            <a:r>
              <a:rPr lang="en-US" sz="3200" b="1" dirty="0">
                <a:solidFill>
                  <a:schemeClr val="accent5"/>
                </a:solidFill>
                <a:latin typeface="Lora"/>
                <a:ea typeface="Lora"/>
                <a:cs typeface="Lora"/>
                <a:sym typeface="Lora"/>
              </a:rPr>
              <a:t>						</a:t>
            </a:r>
            <a:endParaRPr sz="3000" dirty="0">
              <a:solidFill>
                <a:schemeClr val="dk1"/>
              </a:solidFill>
              <a:latin typeface="Lora"/>
              <a:ea typeface="Lora"/>
              <a:cs typeface="Lora"/>
              <a:sym typeface="Lora"/>
            </a:endParaRPr>
          </a:p>
          <a:p>
            <a:pPr marL="0" lvl="0" indent="0">
              <a:spcBef>
                <a:spcPts val="0"/>
              </a:spcBef>
              <a:spcAft>
                <a:spcPts val="0"/>
              </a:spcAft>
              <a:buNone/>
            </a:pPr>
            <a:endParaRPr sz="3000" b="1" dirty="0">
              <a:solidFill>
                <a:srgbClr val="0070C0"/>
              </a:solidFill>
              <a:latin typeface="Lora"/>
              <a:ea typeface="Lora"/>
              <a:cs typeface="Lora"/>
              <a:sym typeface="Lora"/>
            </a:endParaRPr>
          </a:p>
          <a:p>
            <a:pPr marL="0" lvl="0" indent="0" rtl="0">
              <a:spcBef>
                <a:spcPts val="0"/>
              </a:spcBef>
              <a:spcAft>
                <a:spcPts val="0"/>
              </a:spcAft>
              <a:buNone/>
            </a:pPr>
            <a:r>
              <a:rPr lang="en-US" sz="2800" b="1" dirty="0">
                <a:solidFill>
                  <a:srgbClr val="0070C0"/>
                </a:solidFill>
                <a:latin typeface="Lora"/>
                <a:ea typeface="Lora"/>
                <a:cs typeface="Lora"/>
                <a:sym typeface="Lora"/>
              </a:rPr>
              <a:t>HIV induces immune activation: </a:t>
            </a:r>
            <a:r>
              <a:rPr lang="en-US" sz="2400" b="1" dirty="0">
                <a:solidFill>
                  <a:srgbClr val="6AA84F"/>
                </a:solidFill>
                <a:latin typeface="Lora"/>
                <a:ea typeface="Lora"/>
                <a:cs typeface="Lora"/>
                <a:sym typeface="Lora"/>
              </a:rPr>
              <a:t>HIV induce (infection) -&gt; increase HIV replication and worsen it</a:t>
            </a:r>
            <a:endParaRPr sz="2400" b="1" dirty="0">
              <a:solidFill>
                <a:srgbClr val="6AA84F"/>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2400" b="1" dirty="0">
                <a:solidFill>
                  <a:srgbClr val="6AA84F"/>
                </a:solidFill>
                <a:latin typeface="Lora"/>
                <a:ea typeface="Lora"/>
                <a:cs typeface="Lora"/>
                <a:sym typeface="Lora"/>
              </a:rPr>
              <a:t>						</a:t>
            </a:r>
            <a:endParaRPr sz="2400" b="1" dirty="0">
              <a:solidFill>
                <a:srgbClr val="6AA84F"/>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2400" dirty="0">
                <a:solidFill>
                  <a:schemeClr val="dk1"/>
                </a:solidFill>
                <a:latin typeface="Lora"/>
                <a:ea typeface="Lora"/>
                <a:cs typeface="Lora"/>
                <a:sym typeface="Lora"/>
              </a:rPr>
              <a:t>Which may seem paradoxical because HIV ultimately results in severe immunosuppression</a:t>
            </a:r>
            <a:endParaRPr sz="24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2400" dirty="0">
                <a:solidFill>
                  <a:schemeClr val="dk1"/>
                </a:solidFill>
                <a:latin typeface="Lora"/>
                <a:ea typeface="Lora"/>
                <a:cs typeface="Lora"/>
                <a:sym typeface="Lora"/>
              </a:rPr>
              <a:t>						</a:t>
            </a:r>
            <a:endParaRPr sz="24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2800" b="1" dirty="0">
                <a:solidFill>
                  <a:srgbClr val="0070C0"/>
                </a:solidFill>
                <a:latin typeface="Lora"/>
                <a:ea typeface="Lora"/>
                <a:cs typeface="Lora"/>
                <a:sym typeface="Lora"/>
              </a:rPr>
              <a:t>Activated T-cells support HIV replication:</a:t>
            </a:r>
            <a:r>
              <a:rPr lang="en-US" sz="2400" dirty="0">
                <a:solidFill>
                  <a:schemeClr val="dk1"/>
                </a:solidFill>
                <a:latin typeface="Lora"/>
                <a:ea typeface="Lora"/>
                <a:cs typeface="Lora"/>
                <a:sym typeface="Lora"/>
              </a:rPr>
              <a:t> </a:t>
            </a:r>
            <a:r>
              <a:rPr lang="en-US" sz="2400" dirty="0" err="1">
                <a:solidFill>
                  <a:schemeClr val="dk1"/>
                </a:solidFill>
                <a:latin typeface="Lora"/>
                <a:ea typeface="Lora"/>
                <a:cs typeface="Lora"/>
                <a:sym typeface="Lora"/>
              </a:rPr>
              <a:t>Intercurrent</a:t>
            </a:r>
            <a:r>
              <a:rPr lang="en-US" sz="2400" dirty="0">
                <a:solidFill>
                  <a:schemeClr val="dk1"/>
                </a:solidFill>
                <a:latin typeface="Lora"/>
                <a:ea typeface="Lora"/>
                <a:cs typeface="Lora"/>
                <a:sym typeface="Lora"/>
              </a:rPr>
              <a:t> infections are associated with transient increases in </a:t>
            </a:r>
            <a:r>
              <a:rPr lang="en-US" sz="2400" b="1" u="sng" dirty="0">
                <a:solidFill>
                  <a:schemeClr val="tx1"/>
                </a:solidFill>
                <a:latin typeface="Lora"/>
                <a:ea typeface="Lora"/>
                <a:cs typeface="Lora"/>
                <a:sym typeface="Lora"/>
              </a:rPr>
              <a:t>viremia</a:t>
            </a:r>
            <a:endParaRPr sz="2400" b="1" u="sng" dirty="0">
              <a:solidFill>
                <a:schemeClr val="tx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2400" dirty="0">
                <a:solidFill>
                  <a:schemeClr val="dk1"/>
                </a:solidFill>
                <a:latin typeface="Lora"/>
                <a:ea typeface="Lora"/>
                <a:cs typeface="Lora"/>
                <a:sym typeface="Lora"/>
              </a:rPr>
              <a:t>						</a:t>
            </a:r>
            <a:endParaRPr sz="24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2400" dirty="0">
                <a:solidFill>
                  <a:schemeClr val="dk1"/>
                </a:solidFill>
                <a:latin typeface="Lora"/>
                <a:ea typeface="Lora"/>
                <a:cs typeface="Lora"/>
                <a:sym typeface="Lora"/>
              </a:rPr>
              <a:t>Accounts for why </a:t>
            </a:r>
            <a:r>
              <a:rPr lang="en-US" sz="2400" b="1" u="sng" dirty="0">
                <a:solidFill>
                  <a:srgbClr val="FF0000"/>
                </a:solidFill>
                <a:latin typeface="Lora"/>
                <a:ea typeface="Lora"/>
                <a:cs typeface="Lora"/>
                <a:sym typeface="Lora"/>
              </a:rPr>
              <a:t>TB</a:t>
            </a:r>
            <a:r>
              <a:rPr lang="en-US" sz="2400" dirty="0">
                <a:solidFill>
                  <a:schemeClr val="tx1"/>
                </a:solidFill>
                <a:latin typeface="Lora"/>
                <a:ea typeface="Lora"/>
                <a:cs typeface="Lora"/>
                <a:sym typeface="Lora"/>
              </a:rPr>
              <a:t> </a:t>
            </a:r>
            <a:r>
              <a:rPr lang="en-US" sz="2400" dirty="0">
                <a:solidFill>
                  <a:schemeClr val="dk1"/>
                </a:solidFill>
                <a:latin typeface="Lora"/>
                <a:ea typeface="Lora"/>
                <a:cs typeface="Lora"/>
                <a:sym typeface="Lora"/>
              </a:rPr>
              <a:t>worsens underlying HIV disease </a:t>
            </a:r>
            <a:endParaRPr sz="2400" dirty="0">
              <a:solidFill>
                <a:schemeClr val="dk1"/>
              </a:solidFill>
              <a:latin typeface="Lora"/>
              <a:ea typeface="Lora"/>
              <a:cs typeface="Lora"/>
              <a:sym typeface="Lora"/>
            </a:endParaRPr>
          </a:p>
          <a:p>
            <a:pPr marL="0" lvl="0" indent="0">
              <a:spcBef>
                <a:spcPts val="0"/>
              </a:spcBef>
              <a:spcAft>
                <a:spcPts val="0"/>
              </a:spcAft>
              <a:buClr>
                <a:schemeClr val="dk1"/>
              </a:buClr>
              <a:buSzPts val="1100"/>
              <a:buFont typeface="Arial"/>
              <a:buNone/>
            </a:pPr>
            <a:r>
              <a:rPr lang="en-US" sz="2400" dirty="0">
                <a:solidFill>
                  <a:schemeClr val="dk1"/>
                </a:solidFill>
              </a:rPr>
              <a:t>					</a:t>
            </a:r>
            <a:endParaRPr sz="2400" dirty="0">
              <a:solidFill>
                <a:schemeClr val="dk1"/>
              </a:solidFill>
            </a:endParaRPr>
          </a:p>
          <a:p>
            <a:pPr marL="0" lvl="0" indent="0">
              <a:spcBef>
                <a:spcPts val="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a:p>
            <a:pPr marL="0" lvl="0" indent="0">
              <a:spcBef>
                <a:spcPts val="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a:p>
            <a:pPr marL="0" lvl="0" indent="0">
              <a:spcBef>
                <a:spcPts val="0"/>
              </a:spcBef>
              <a:spcAft>
                <a:spcPts val="0"/>
              </a:spcAft>
              <a:buClr>
                <a:schemeClr val="dk1"/>
              </a:buClr>
              <a:buSzPts val="1100"/>
              <a:buFont typeface="Arial"/>
              <a:buNone/>
            </a:pPr>
            <a:r>
              <a:rPr lang="en-US" sz="1100" dirty="0">
                <a:solidFill>
                  <a:schemeClr val="dk1"/>
                </a:solidFill>
              </a:rPr>
              <a:t>		</a:t>
            </a:r>
            <a:endParaRPr sz="1100" dirty="0">
              <a:solidFill>
                <a:schemeClr val="dk1"/>
              </a:solidFill>
            </a:endParaRPr>
          </a:p>
          <a:p>
            <a:pPr marL="0" lvl="0" indent="0">
              <a:spcBef>
                <a:spcPts val="0"/>
              </a:spcBef>
              <a:spcAft>
                <a:spcPts val="0"/>
              </a:spcAft>
              <a:buNone/>
            </a:pPr>
            <a:endParaRPr dirty="0"/>
          </a:p>
        </p:txBody>
      </p:sp>
      <p:sp>
        <p:nvSpPr>
          <p:cNvPr id="140" name="Shape 140"/>
          <p:cNvSpPr txBox="1"/>
          <p:nvPr/>
        </p:nvSpPr>
        <p:spPr>
          <a:xfrm>
            <a:off x="603750" y="8685400"/>
            <a:ext cx="13194300" cy="9035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100" dirty="0">
                <a:solidFill>
                  <a:schemeClr val="dk1"/>
                </a:solidFill>
              </a:rPr>
              <a:t>		 	 	 		</a:t>
            </a:r>
            <a:endParaRPr sz="1100" dirty="0">
              <a:solidFill>
                <a:schemeClr val="dk1"/>
              </a:solidFill>
            </a:endParaRPr>
          </a:p>
          <a:p>
            <a:pPr marL="0" lvl="0" indent="0" rtl="0">
              <a:spcBef>
                <a:spcPts val="0"/>
              </a:spcBef>
              <a:spcAft>
                <a:spcPts val="0"/>
              </a:spcAft>
              <a:buNone/>
            </a:pPr>
            <a:r>
              <a:rPr lang="en-US" sz="1100" dirty="0">
                <a:solidFill>
                  <a:schemeClr val="accent5"/>
                </a:solidFill>
              </a:rPr>
              <a:t>			</a:t>
            </a:r>
            <a:endParaRPr sz="1100" dirty="0">
              <a:solidFill>
                <a:schemeClr val="accent5"/>
              </a:solidFill>
            </a:endParaRPr>
          </a:p>
          <a:p>
            <a:pPr marL="0" lvl="0" indent="0" rtl="0">
              <a:spcBef>
                <a:spcPts val="0"/>
              </a:spcBef>
              <a:spcAft>
                <a:spcPts val="0"/>
              </a:spcAft>
              <a:buNone/>
            </a:pPr>
            <a:r>
              <a:rPr lang="en-US" sz="1100" dirty="0">
                <a:solidFill>
                  <a:schemeClr val="accent5"/>
                </a:solidFill>
              </a:rPr>
              <a:t>				</a:t>
            </a:r>
            <a:endParaRPr sz="1100" dirty="0">
              <a:solidFill>
                <a:schemeClr val="accent5"/>
              </a:solidFill>
            </a:endParaRPr>
          </a:p>
          <a:p>
            <a:pPr marL="0" lvl="0" indent="0" rtl="0">
              <a:spcBef>
                <a:spcPts val="0"/>
              </a:spcBef>
              <a:spcAft>
                <a:spcPts val="0"/>
              </a:spcAft>
              <a:buNone/>
            </a:pPr>
            <a:r>
              <a:rPr lang="en-US" sz="1100" dirty="0">
                <a:solidFill>
                  <a:schemeClr val="accent5"/>
                </a:solidFill>
                <a:latin typeface="Lora"/>
                <a:ea typeface="Lora"/>
                <a:cs typeface="Lora"/>
                <a:sym typeface="Lora"/>
              </a:rPr>
              <a:t>					</a:t>
            </a:r>
            <a:endParaRPr sz="1100" dirty="0">
              <a:solidFill>
                <a:schemeClr val="accent5"/>
              </a:solidFill>
              <a:latin typeface="Lora"/>
              <a:ea typeface="Lora"/>
              <a:cs typeface="Lora"/>
              <a:sym typeface="Lora"/>
            </a:endParaRPr>
          </a:p>
          <a:p>
            <a:pPr marL="0" lvl="0" indent="0" rtl="0">
              <a:spcBef>
                <a:spcPts val="0"/>
              </a:spcBef>
              <a:spcAft>
                <a:spcPts val="0"/>
              </a:spcAft>
              <a:buNone/>
            </a:pPr>
            <a:r>
              <a:rPr lang="en-US" sz="1100" dirty="0">
                <a:solidFill>
                  <a:schemeClr val="accent5"/>
                </a:solidFill>
                <a:latin typeface="Lora"/>
                <a:ea typeface="Lora"/>
                <a:cs typeface="Lora"/>
                <a:sym typeface="Lora"/>
              </a:rPr>
              <a:t>						</a:t>
            </a:r>
            <a:endParaRPr sz="1100" dirty="0">
              <a:solidFill>
                <a:schemeClr val="accent5"/>
              </a:solidFill>
              <a:latin typeface="Lora"/>
              <a:ea typeface="Lora"/>
              <a:cs typeface="Lora"/>
              <a:sym typeface="Lora"/>
            </a:endParaRPr>
          </a:p>
          <a:p>
            <a:pPr algn="ctr"/>
            <a:endParaRPr lang="en-US" sz="3200" b="1" dirty="0">
              <a:solidFill>
                <a:schemeClr val="accent5"/>
              </a:solidFill>
              <a:latin typeface="Lora"/>
              <a:ea typeface="Lora"/>
              <a:cs typeface="Lora"/>
              <a:sym typeface="Lora"/>
            </a:endParaRPr>
          </a:p>
          <a:p>
            <a:pPr algn="ctr"/>
            <a:r>
              <a:rPr lang="en-US" sz="3200" b="1" dirty="0">
                <a:solidFill>
                  <a:schemeClr val="accent5"/>
                </a:solidFill>
                <a:latin typeface="Lora"/>
                <a:ea typeface="Lora"/>
                <a:cs typeface="Lora"/>
                <a:sym typeface="Lora"/>
              </a:rPr>
              <a:t>Role of Cytokine Dysregulation in Pathogenesis of HIV</a:t>
            </a:r>
            <a:endParaRPr sz="3200" b="1" dirty="0">
              <a:solidFill>
                <a:schemeClr val="accent5"/>
              </a:solidFill>
              <a:latin typeface="Lora"/>
              <a:ea typeface="Lora"/>
              <a:cs typeface="Lora"/>
              <a:sym typeface="Lora"/>
            </a:endParaRPr>
          </a:p>
          <a:p>
            <a:pPr marL="0" lvl="0" indent="0" rtl="0">
              <a:spcBef>
                <a:spcPts val="0"/>
              </a:spcBef>
              <a:spcAft>
                <a:spcPts val="0"/>
              </a:spcAft>
              <a:buNone/>
            </a:pPr>
            <a:r>
              <a:rPr lang="en-US" sz="1100" dirty="0">
                <a:solidFill>
                  <a:schemeClr val="dk1"/>
                </a:solidFill>
                <a:latin typeface="Lora"/>
                <a:ea typeface="Lora"/>
                <a:cs typeface="Lora"/>
                <a:sym typeface="Lora"/>
              </a:rPr>
              <a:t>						</a:t>
            </a:r>
            <a:endParaRPr sz="1100" dirty="0">
              <a:solidFill>
                <a:schemeClr val="dk1"/>
              </a:solidFill>
              <a:latin typeface="Lora"/>
              <a:ea typeface="Lora"/>
              <a:cs typeface="Lora"/>
              <a:sym typeface="Lora"/>
            </a:endParaRPr>
          </a:p>
          <a:p>
            <a:pPr marL="0" lvl="0" indent="0">
              <a:spcBef>
                <a:spcPts val="0"/>
              </a:spcBef>
              <a:spcAft>
                <a:spcPts val="0"/>
              </a:spcAft>
              <a:buNone/>
            </a:pPr>
            <a:endParaRPr sz="2800" dirty="0">
              <a:solidFill>
                <a:schemeClr val="dk1"/>
              </a:solidFill>
              <a:latin typeface="Lora"/>
              <a:ea typeface="Lora"/>
              <a:cs typeface="Lora"/>
              <a:sym typeface="Lora"/>
            </a:endParaRPr>
          </a:p>
          <a:p>
            <a:pPr marL="0" lvl="0" indent="0">
              <a:spcBef>
                <a:spcPts val="0"/>
              </a:spcBef>
              <a:spcAft>
                <a:spcPts val="0"/>
              </a:spcAft>
              <a:buNone/>
            </a:pPr>
            <a:endParaRPr sz="2800" dirty="0">
              <a:solidFill>
                <a:schemeClr val="dk1"/>
              </a:solidFill>
              <a:latin typeface="Lora"/>
              <a:ea typeface="Lora"/>
              <a:cs typeface="Lora"/>
              <a:sym typeface="Lora"/>
            </a:endParaRPr>
          </a:p>
          <a:p>
            <a:pPr marL="0" lvl="0" indent="0" rtl="0">
              <a:spcBef>
                <a:spcPts val="0"/>
              </a:spcBef>
              <a:spcAft>
                <a:spcPts val="0"/>
              </a:spcAft>
              <a:buNone/>
            </a:pPr>
            <a:r>
              <a:rPr lang="en-US" sz="2800" b="1" dirty="0">
                <a:solidFill>
                  <a:srgbClr val="0070C0"/>
                </a:solidFill>
                <a:latin typeface="Lora"/>
                <a:ea typeface="Lora"/>
                <a:cs typeface="Lora"/>
                <a:sym typeface="Lora"/>
              </a:rPr>
              <a:t>HIV is associated with increased expression of pro-inflammatory cytokines:</a:t>
            </a:r>
            <a:endParaRPr sz="2800" b="1" dirty="0">
              <a:solidFill>
                <a:srgbClr val="0070C0"/>
              </a:solidFill>
              <a:latin typeface="Lora"/>
              <a:ea typeface="Lora"/>
              <a:cs typeface="Lora"/>
              <a:sym typeface="Lora"/>
            </a:endParaRPr>
          </a:p>
          <a:p>
            <a:pPr marL="0" lvl="0" indent="0" rtl="0">
              <a:spcBef>
                <a:spcPts val="0"/>
              </a:spcBef>
              <a:spcAft>
                <a:spcPts val="0"/>
              </a:spcAft>
              <a:buNone/>
            </a:pPr>
            <a:r>
              <a:rPr lang="en-US" sz="1100" dirty="0">
                <a:solidFill>
                  <a:schemeClr val="dk1"/>
                </a:solidFill>
                <a:latin typeface="Lora"/>
                <a:ea typeface="Lora"/>
                <a:cs typeface="Lora"/>
                <a:sym typeface="Lora"/>
              </a:rPr>
              <a:t>						</a:t>
            </a:r>
            <a:endParaRPr sz="1100" dirty="0">
              <a:solidFill>
                <a:schemeClr val="dk1"/>
              </a:solidFill>
              <a:latin typeface="Lora"/>
              <a:ea typeface="Lora"/>
              <a:cs typeface="Lora"/>
              <a:sym typeface="Lora"/>
            </a:endParaRPr>
          </a:p>
          <a:p>
            <a:pPr marL="0" lvl="0" indent="0">
              <a:spcBef>
                <a:spcPts val="0"/>
              </a:spcBef>
              <a:spcAft>
                <a:spcPts val="0"/>
              </a:spcAft>
              <a:buNone/>
            </a:pPr>
            <a:r>
              <a:rPr lang="en-US" sz="2400" dirty="0">
                <a:solidFill>
                  <a:schemeClr val="dk1"/>
                </a:solidFill>
                <a:latin typeface="Lora"/>
                <a:ea typeface="Lora"/>
                <a:cs typeface="Lora"/>
                <a:sym typeface="Lora"/>
              </a:rPr>
              <a:t>TNF-alpha, IL-1,IL-6, IL-10, IFN-gamma</a:t>
            </a:r>
            <a:endParaRPr sz="2400" dirty="0">
              <a:solidFill>
                <a:schemeClr val="dk1"/>
              </a:solidFill>
              <a:latin typeface="Lora"/>
              <a:ea typeface="Lora"/>
              <a:cs typeface="Lora"/>
              <a:sym typeface="Lora"/>
            </a:endParaRPr>
          </a:p>
          <a:p>
            <a:pPr marL="0" lvl="0" indent="0">
              <a:spcBef>
                <a:spcPts val="0"/>
              </a:spcBef>
              <a:spcAft>
                <a:spcPts val="0"/>
              </a:spcAft>
              <a:buNone/>
            </a:pPr>
            <a:r>
              <a:rPr lang="en-US" sz="1100" dirty="0">
                <a:solidFill>
                  <a:schemeClr val="dk1"/>
                </a:solidFill>
              </a:rPr>
              <a:t>		 	 	 		</a:t>
            </a:r>
            <a:endParaRPr sz="1100" dirty="0">
              <a:solidFill>
                <a:srgbClr val="666666"/>
              </a:solidFill>
            </a:endParaRPr>
          </a:p>
          <a:p>
            <a:pPr marL="0" lvl="0" indent="0">
              <a:spcBef>
                <a:spcPts val="0"/>
              </a:spcBef>
              <a:spcAft>
                <a:spcPts val="0"/>
              </a:spcAft>
              <a:buNone/>
            </a:pPr>
            <a:r>
              <a:rPr lang="en-US" sz="2400" dirty="0">
                <a:solidFill>
                  <a:srgbClr val="666666"/>
                </a:solidFill>
                <a:latin typeface="Lora"/>
                <a:ea typeface="Lora"/>
                <a:cs typeface="Lora"/>
                <a:sym typeface="Lora"/>
              </a:rPr>
              <a:t>Associated with up-regulation of HIV replication </a:t>
            </a:r>
            <a:endParaRPr sz="2400" dirty="0">
              <a:solidFill>
                <a:srgbClr val="666666"/>
              </a:solidFill>
              <a:latin typeface="Lora"/>
              <a:ea typeface="Lora"/>
              <a:cs typeface="Lora"/>
              <a:sym typeface="Lora"/>
            </a:endParaRPr>
          </a:p>
          <a:p>
            <a:pPr marL="0" lvl="0" indent="0" rtl="0">
              <a:spcBef>
                <a:spcPts val="0"/>
              </a:spcBef>
              <a:spcAft>
                <a:spcPts val="0"/>
              </a:spcAft>
              <a:buNone/>
            </a:pPr>
            <a:r>
              <a:rPr lang="en-US" sz="2800" b="1" dirty="0">
                <a:solidFill>
                  <a:srgbClr val="0070C0"/>
                </a:solidFill>
                <a:latin typeface="Lora"/>
                <a:sym typeface="Lora"/>
              </a:rPr>
              <a:t>HIV results in disruption and </a:t>
            </a:r>
            <a:r>
              <a:rPr lang="en-US" sz="2800" b="1" dirty="0">
                <a:solidFill>
                  <a:srgbClr val="0070C0"/>
                </a:solidFill>
                <a:latin typeface="Lora"/>
                <a:ea typeface="Lora"/>
                <a:cs typeface="Lora"/>
                <a:sym typeface="Lora"/>
              </a:rPr>
              <a:t>loss of immunoregulatory c</a:t>
            </a:r>
            <a:r>
              <a:rPr lang="en-US" sz="2800" b="1" dirty="0">
                <a:solidFill>
                  <a:srgbClr val="0070C0"/>
                </a:solidFill>
                <a:latin typeface="Lora"/>
                <a:sym typeface="Lora"/>
              </a:rPr>
              <a:t>ytokine</a:t>
            </a:r>
            <a:r>
              <a:rPr lang="en-US" sz="2800" b="1" dirty="0">
                <a:solidFill>
                  <a:srgbClr val="0070C0"/>
                </a:solidFill>
                <a:latin typeface="Lora"/>
                <a:ea typeface="Lora"/>
                <a:cs typeface="Lora"/>
                <a:sym typeface="Lora"/>
              </a:rPr>
              <a:t>s</a:t>
            </a:r>
            <a:endParaRPr sz="2800" b="1" dirty="0">
              <a:solidFill>
                <a:srgbClr val="0070C0"/>
              </a:solidFill>
              <a:latin typeface="Lora"/>
              <a:ea typeface="Lora"/>
              <a:cs typeface="Lora"/>
              <a:sym typeface="Lora"/>
            </a:endParaRPr>
          </a:p>
          <a:p>
            <a:pPr marL="0" lvl="0" indent="0" rtl="0">
              <a:spcBef>
                <a:spcPts val="0"/>
              </a:spcBef>
              <a:spcAft>
                <a:spcPts val="0"/>
              </a:spcAft>
              <a:buNone/>
            </a:pPr>
            <a:r>
              <a:rPr lang="en-US" sz="1100" dirty="0">
                <a:solidFill>
                  <a:schemeClr val="dk1"/>
                </a:solidFill>
                <a:latin typeface="Lora"/>
                <a:ea typeface="Lora"/>
                <a:cs typeface="Lora"/>
                <a:sym typeface="Lora"/>
              </a:rPr>
              <a:t>						</a:t>
            </a:r>
            <a:endParaRPr sz="1100" dirty="0">
              <a:solidFill>
                <a:schemeClr val="dk1"/>
              </a:solidFill>
              <a:latin typeface="Lora"/>
              <a:ea typeface="Lora"/>
              <a:cs typeface="Lora"/>
              <a:sym typeface="Lora"/>
            </a:endParaRPr>
          </a:p>
          <a:p>
            <a:pPr marL="0" lvl="0" indent="0" rtl="0">
              <a:spcBef>
                <a:spcPts val="0"/>
              </a:spcBef>
              <a:spcAft>
                <a:spcPts val="0"/>
              </a:spcAft>
              <a:buNone/>
            </a:pPr>
            <a:r>
              <a:rPr lang="en-US" sz="2400" dirty="0">
                <a:solidFill>
                  <a:srgbClr val="FF0000"/>
                </a:solidFill>
                <a:latin typeface="Lora"/>
                <a:ea typeface="Lora"/>
                <a:cs typeface="Lora"/>
                <a:sym typeface="Lora"/>
              </a:rPr>
              <a:t>IL-2</a:t>
            </a:r>
            <a:r>
              <a:rPr lang="en-US" sz="2400" dirty="0">
                <a:solidFill>
                  <a:schemeClr val="dk1"/>
                </a:solidFill>
                <a:latin typeface="Lora"/>
                <a:ea typeface="Lora"/>
                <a:cs typeface="Lora"/>
                <a:sym typeface="Lora"/>
              </a:rPr>
              <a:t>, </a:t>
            </a:r>
            <a:r>
              <a:rPr lang="en-US" sz="2400" dirty="0">
                <a:solidFill>
                  <a:srgbClr val="FF0000"/>
                </a:solidFill>
                <a:latin typeface="Lora"/>
                <a:ea typeface="Lora"/>
                <a:cs typeface="Lora"/>
                <a:sym typeface="Lora"/>
              </a:rPr>
              <a:t>IL-12</a:t>
            </a:r>
            <a:endParaRPr sz="2400" dirty="0">
              <a:solidFill>
                <a:srgbClr val="FF0000"/>
              </a:solidFill>
              <a:latin typeface="Lora"/>
              <a:ea typeface="Lora"/>
              <a:cs typeface="Lora"/>
              <a:sym typeface="Lora"/>
            </a:endParaRPr>
          </a:p>
          <a:p>
            <a:pPr marL="0" lvl="0" indent="0" rtl="0">
              <a:spcBef>
                <a:spcPts val="0"/>
              </a:spcBef>
              <a:spcAft>
                <a:spcPts val="0"/>
              </a:spcAft>
              <a:buNone/>
            </a:pPr>
            <a:r>
              <a:rPr lang="en-US" sz="1100" dirty="0">
                <a:solidFill>
                  <a:schemeClr val="dk1"/>
                </a:solidFill>
                <a:latin typeface="Lora"/>
                <a:ea typeface="Lora"/>
                <a:cs typeface="Lora"/>
                <a:sym typeface="Lora"/>
              </a:rPr>
              <a:t>						</a:t>
            </a:r>
            <a:endParaRPr sz="1100" dirty="0">
              <a:solidFill>
                <a:schemeClr val="dk1"/>
              </a:solidFill>
              <a:latin typeface="Lora"/>
              <a:ea typeface="Lora"/>
              <a:cs typeface="Lora"/>
              <a:sym typeface="Lora"/>
            </a:endParaRPr>
          </a:p>
          <a:p>
            <a:pPr marL="0" lvl="0" indent="0" rtl="0">
              <a:spcBef>
                <a:spcPts val="0"/>
              </a:spcBef>
              <a:spcAft>
                <a:spcPts val="0"/>
              </a:spcAft>
              <a:buNone/>
            </a:pPr>
            <a:r>
              <a:rPr lang="en-US" sz="2400" dirty="0">
                <a:solidFill>
                  <a:schemeClr val="dk1"/>
                </a:solidFill>
                <a:latin typeface="Lora"/>
                <a:ea typeface="Lora"/>
                <a:cs typeface="Lora"/>
                <a:sym typeface="Lora"/>
              </a:rPr>
              <a:t>Necessary for modulating effective cell- mediated immune responses (CTLs and NK cells) </a:t>
            </a:r>
            <a:endParaRPr sz="2400" dirty="0">
              <a:solidFill>
                <a:schemeClr val="dk1"/>
              </a:solidFill>
              <a:latin typeface="Lora"/>
              <a:ea typeface="Lora"/>
              <a:cs typeface="Lora"/>
              <a:sym typeface="Lora"/>
            </a:endParaRPr>
          </a:p>
          <a:p>
            <a:pPr marL="0" lvl="0" indent="0" rtl="0">
              <a:spcBef>
                <a:spcPts val="0"/>
              </a:spcBef>
              <a:spcAft>
                <a:spcPts val="0"/>
              </a:spcAft>
              <a:buNone/>
            </a:pPr>
            <a:r>
              <a:rPr lang="en-US" sz="1100" dirty="0">
                <a:solidFill>
                  <a:schemeClr val="dk1"/>
                </a:solidFill>
                <a:latin typeface="Lora"/>
                <a:ea typeface="Lora"/>
                <a:cs typeface="Lora"/>
                <a:sym typeface="Lora"/>
              </a:rPr>
              <a:t>					</a:t>
            </a:r>
            <a:endParaRPr sz="1100" dirty="0">
              <a:solidFill>
                <a:schemeClr val="dk1"/>
              </a:solidFill>
              <a:latin typeface="Lora"/>
              <a:ea typeface="Lora"/>
              <a:cs typeface="Lora"/>
              <a:sym typeface="Lora"/>
            </a:endParaRPr>
          </a:p>
          <a:p>
            <a:pPr marL="0" lvl="0" indent="0" rtl="0">
              <a:spcBef>
                <a:spcPts val="0"/>
              </a:spcBef>
              <a:spcAft>
                <a:spcPts val="0"/>
              </a:spcAft>
              <a:buNone/>
            </a:pPr>
            <a:r>
              <a:rPr lang="en-US" sz="1100" dirty="0">
                <a:solidFill>
                  <a:schemeClr val="dk1"/>
                </a:solidFill>
                <a:latin typeface="Lora"/>
                <a:ea typeface="Lora"/>
                <a:cs typeface="Lora"/>
                <a:sym typeface="Lora"/>
              </a:rPr>
              <a:t>				</a:t>
            </a:r>
            <a:endParaRPr sz="1100" dirty="0">
              <a:solidFill>
                <a:schemeClr val="dk1"/>
              </a:solidFill>
              <a:latin typeface="Lora"/>
              <a:ea typeface="Lora"/>
              <a:cs typeface="Lora"/>
              <a:sym typeface="Lora"/>
            </a:endParaRPr>
          </a:p>
          <a:p>
            <a:pPr marL="0" lvl="0" indent="0" rtl="0">
              <a:spcBef>
                <a:spcPts val="0"/>
              </a:spcBef>
              <a:spcAft>
                <a:spcPts val="0"/>
              </a:spcAft>
              <a:buNone/>
            </a:pPr>
            <a:r>
              <a:rPr lang="en-US" sz="1100" dirty="0">
                <a:solidFill>
                  <a:schemeClr val="dk1"/>
                </a:solidFill>
                <a:latin typeface="Lora"/>
                <a:ea typeface="Lora"/>
                <a:cs typeface="Lora"/>
                <a:sym typeface="Lora"/>
              </a:rPr>
              <a:t>			</a:t>
            </a:r>
            <a:endParaRPr sz="1100" dirty="0">
              <a:solidFill>
                <a:schemeClr val="dk1"/>
              </a:solidFill>
              <a:latin typeface="Lora"/>
              <a:ea typeface="Lora"/>
              <a:cs typeface="Lora"/>
              <a:sym typeface="Lora"/>
            </a:endParaRPr>
          </a:p>
          <a:p>
            <a:pPr marL="0" lvl="0" indent="0" rtl="0">
              <a:spcBef>
                <a:spcPts val="0"/>
              </a:spcBef>
              <a:spcAft>
                <a:spcPts val="0"/>
              </a:spcAft>
              <a:buNone/>
            </a:pPr>
            <a:r>
              <a:rPr lang="en-US" sz="1100" dirty="0">
                <a:solidFill>
                  <a:schemeClr val="dk1"/>
                </a:solidFill>
              </a:rPr>
              <a:t>		</a:t>
            </a:r>
            <a:endParaRPr sz="1100" dirty="0">
              <a:solidFill>
                <a:schemeClr val="dk1"/>
              </a:solidFill>
            </a:endParaRPr>
          </a:p>
        </p:txBody>
      </p:sp>
      <p:sp>
        <p:nvSpPr>
          <p:cNvPr id="141" name="Shape 141"/>
          <p:cNvSpPr txBox="1"/>
          <p:nvPr/>
        </p:nvSpPr>
        <p:spPr>
          <a:xfrm>
            <a:off x="1308125" y="8405225"/>
            <a:ext cx="11965075" cy="2107246"/>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US" sz="2400" b="1" dirty="0">
                <a:solidFill>
                  <a:srgbClr val="666666"/>
                </a:solidFill>
                <a:latin typeface="Calibri"/>
                <a:ea typeface="Calibri"/>
                <a:cs typeface="Calibri"/>
                <a:sym typeface="Calibri"/>
              </a:rPr>
              <a:t>Not only does the virus destroy and disrupt the immune system, it can manipulate the immune system to its own replicative advantage. This is achieved by immune activation. Clinically, this is demonstrated by the observation that viral load transiently increases in the presence of </a:t>
            </a:r>
            <a:r>
              <a:rPr lang="en-US" sz="2400" b="1" dirty="0" err="1">
                <a:solidFill>
                  <a:srgbClr val="666666"/>
                </a:solidFill>
                <a:latin typeface="Calibri"/>
                <a:ea typeface="Calibri"/>
                <a:cs typeface="Calibri"/>
                <a:sym typeface="Calibri"/>
              </a:rPr>
              <a:t>intercurrent</a:t>
            </a:r>
            <a:r>
              <a:rPr lang="en-US" sz="2400" b="1" dirty="0">
                <a:solidFill>
                  <a:srgbClr val="666666"/>
                </a:solidFill>
                <a:latin typeface="Calibri"/>
                <a:ea typeface="Calibri"/>
                <a:cs typeface="Calibri"/>
                <a:sym typeface="Calibri"/>
              </a:rPr>
              <a:t> illnesses, such as TB. </a:t>
            </a:r>
            <a:endParaRPr sz="2400" b="1" dirty="0">
              <a:solidFill>
                <a:srgbClr val="666666"/>
              </a:solidFill>
            </a:endParaRPr>
          </a:p>
          <a:p>
            <a:pPr marL="0" lvl="0" indent="0" rtl="0">
              <a:spcBef>
                <a:spcPts val="0"/>
              </a:spcBef>
              <a:spcAft>
                <a:spcPts val="0"/>
              </a:spcAft>
              <a:buNone/>
            </a:pPr>
            <a:r>
              <a:rPr lang="en-US" sz="2400" b="1" dirty="0">
                <a:solidFill>
                  <a:srgbClr val="666666"/>
                </a:solidFill>
              </a:rPr>
              <a:t>		</a:t>
            </a:r>
            <a:endParaRPr sz="2400" b="1" dirty="0">
              <a:solidFill>
                <a:srgbClr val="66666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p:nvPr/>
        </p:nvSpPr>
        <p:spPr>
          <a:xfrm>
            <a:off x="3" y="9552585"/>
            <a:ext cx="12881700" cy="3000000"/>
          </a:xfrm>
          <a:prstGeom prst="rect">
            <a:avLst/>
          </a:prstGeom>
          <a:noFill/>
          <a:ln>
            <a:noFill/>
          </a:ln>
        </p:spPr>
        <p:txBody>
          <a:bodyPr spcFirstLastPara="1" wrap="square" lIns="91425" tIns="91425" rIns="91425" bIns="91425" anchor="ctr" anchorCtr="0">
            <a:noAutofit/>
          </a:bodyPr>
          <a:lstStyle/>
          <a:p>
            <a:pPr marL="457200" lvl="0" indent="0" rtl="0">
              <a:lnSpc>
                <a:spcPct val="115000"/>
              </a:lnSpc>
              <a:spcBef>
                <a:spcPts val="0"/>
              </a:spcBef>
              <a:spcAft>
                <a:spcPts val="0"/>
              </a:spcAft>
              <a:buNone/>
            </a:pPr>
            <a:endParaRPr/>
          </a:p>
        </p:txBody>
      </p:sp>
      <p:sp>
        <p:nvSpPr>
          <p:cNvPr id="147" name="Shape 147"/>
          <p:cNvSpPr txBox="1">
            <a:spLocks noGrp="1"/>
          </p:cNvSpPr>
          <p:nvPr>
            <p:ph type="body" idx="4294967295"/>
          </p:nvPr>
        </p:nvSpPr>
        <p:spPr>
          <a:xfrm>
            <a:off x="362400" y="644599"/>
            <a:ext cx="13677000" cy="8143800"/>
          </a:xfrm>
          <a:prstGeom prst="rect">
            <a:avLst/>
          </a:prstGeom>
          <a:noFill/>
          <a:ln>
            <a:noFill/>
          </a:ln>
        </p:spPr>
        <p:txBody>
          <a:bodyPr spcFirstLastPara="1" wrap="square" lIns="216700" tIns="216700" rIns="216700" bIns="216700" anchor="t" anchorCtr="0">
            <a:noAutofit/>
          </a:bodyPr>
          <a:lstStyle/>
          <a:p>
            <a:pPr marL="0" marR="0" lvl="0" indent="0" algn="ctr" rtl="0">
              <a:lnSpc>
                <a:spcPct val="115000"/>
              </a:lnSpc>
              <a:spcBef>
                <a:spcPts val="0"/>
              </a:spcBef>
              <a:spcAft>
                <a:spcPts val="0"/>
              </a:spcAft>
              <a:buClr>
                <a:srgbClr val="000000"/>
              </a:buClr>
              <a:buSzPts val="1100"/>
              <a:buFont typeface="Arial"/>
              <a:buNone/>
            </a:pPr>
            <a:endParaRPr sz="2400" b="1" dirty="0">
              <a:solidFill>
                <a:schemeClr val="accent5"/>
              </a:solidFill>
              <a:latin typeface="Lora"/>
              <a:ea typeface="Lora"/>
              <a:cs typeface="Lora"/>
              <a:sym typeface="Lora"/>
            </a:endParaRPr>
          </a:p>
          <a:p>
            <a:pPr marL="0" marR="0" lvl="0" indent="0" algn="ctr" rtl="0">
              <a:lnSpc>
                <a:spcPct val="115000"/>
              </a:lnSpc>
              <a:spcBef>
                <a:spcPts val="0"/>
              </a:spcBef>
              <a:spcAft>
                <a:spcPts val="0"/>
              </a:spcAft>
              <a:buClr>
                <a:srgbClr val="000000"/>
              </a:buClr>
              <a:buSzPts val="1100"/>
              <a:buFont typeface="Arial"/>
              <a:buNone/>
            </a:pPr>
            <a:endParaRPr sz="2400" b="1" dirty="0">
              <a:solidFill>
                <a:schemeClr val="accent5"/>
              </a:solidFill>
              <a:latin typeface="Lora"/>
              <a:ea typeface="Lora"/>
              <a:cs typeface="Lora"/>
              <a:sym typeface="Lora"/>
            </a:endParaRPr>
          </a:p>
          <a:p>
            <a:pPr marL="0" marR="0" lvl="0" indent="0" algn="l" rtl="0">
              <a:lnSpc>
                <a:spcPct val="150000"/>
              </a:lnSpc>
              <a:spcBef>
                <a:spcPts val="1000"/>
              </a:spcBef>
              <a:spcAft>
                <a:spcPts val="0"/>
              </a:spcAft>
              <a:buNone/>
            </a:pPr>
            <a:endParaRPr sz="2000" dirty="0">
              <a:solidFill>
                <a:schemeClr val="dk1"/>
              </a:solidFill>
              <a:latin typeface="Lora"/>
              <a:ea typeface="Lora"/>
              <a:cs typeface="Lora"/>
              <a:sym typeface="Lora"/>
            </a:endParaRPr>
          </a:p>
          <a:p>
            <a:pPr marL="457200" lvl="0" indent="0" rtl="0">
              <a:spcBef>
                <a:spcPts val="0"/>
              </a:spcBef>
              <a:spcAft>
                <a:spcPts val="0"/>
              </a:spcAft>
              <a:buClr>
                <a:schemeClr val="dk1"/>
              </a:buClr>
              <a:buSzPts val="1100"/>
              <a:buFont typeface="Arial"/>
              <a:buNone/>
            </a:pPr>
            <a:endParaRPr sz="2000" dirty="0">
              <a:solidFill>
                <a:schemeClr val="dk1"/>
              </a:solidFill>
              <a:latin typeface="Lora"/>
              <a:ea typeface="Lora"/>
              <a:cs typeface="Lora"/>
              <a:sym typeface="Lora"/>
            </a:endParaRPr>
          </a:p>
          <a:p>
            <a:pPr marL="0" marR="0" lvl="0" indent="0" algn="l" rtl="0">
              <a:lnSpc>
                <a:spcPct val="150000"/>
              </a:lnSpc>
              <a:spcBef>
                <a:spcPts val="1000"/>
              </a:spcBef>
              <a:spcAft>
                <a:spcPts val="0"/>
              </a:spcAft>
              <a:buNone/>
            </a:pPr>
            <a:endParaRPr sz="2000" dirty="0">
              <a:solidFill>
                <a:schemeClr val="dk1"/>
              </a:solidFill>
              <a:latin typeface="Lora"/>
              <a:ea typeface="Lora"/>
              <a:cs typeface="Lora"/>
              <a:sym typeface="Lora"/>
            </a:endParaRPr>
          </a:p>
          <a:p>
            <a:pPr marL="0" marR="0" lvl="0" indent="0" algn="l" rtl="0">
              <a:lnSpc>
                <a:spcPct val="150000"/>
              </a:lnSpc>
              <a:spcBef>
                <a:spcPts val="1000"/>
              </a:spcBef>
              <a:spcAft>
                <a:spcPts val="0"/>
              </a:spcAft>
              <a:buNone/>
            </a:pPr>
            <a:endParaRPr sz="2000" dirty="0">
              <a:solidFill>
                <a:schemeClr val="dk1"/>
              </a:solidFill>
              <a:latin typeface="Lora"/>
              <a:ea typeface="Lora"/>
              <a:cs typeface="Lora"/>
              <a:sym typeface="Lora"/>
            </a:endParaRPr>
          </a:p>
          <a:p>
            <a:pPr marL="0" marR="0" lvl="0" indent="0" algn="l" rtl="0">
              <a:lnSpc>
                <a:spcPct val="150000"/>
              </a:lnSpc>
              <a:spcBef>
                <a:spcPts val="1000"/>
              </a:spcBef>
              <a:spcAft>
                <a:spcPts val="0"/>
              </a:spcAft>
              <a:buClr>
                <a:schemeClr val="dk1"/>
              </a:buClr>
              <a:buSzPts val="1100"/>
              <a:buFont typeface="Arial"/>
              <a:buNone/>
            </a:pPr>
            <a:r>
              <a:rPr lang="en-US" sz="3200" b="1" dirty="0">
                <a:solidFill>
                  <a:schemeClr val="accent5"/>
                </a:solidFill>
                <a:latin typeface="Lora"/>
                <a:ea typeface="Lora"/>
                <a:cs typeface="Lora"/>
                <a:sym typeface="Lora"/>
              </a:rPr>
              <a:t>Seroconversion</a:t>
            </a:r>
            <a:r>
              <a:rPr lang="en-US" sz="1400" dirty="0">
                <a:solidFill>
                  <a:schemeClr val="accent5"/>
                </a:solidFill>
                <a:latin typeface="Lora"/>
                <a:ea typeface="Lora"/>
                <a:cs typeface="Lora"/>
                <a:sym typeface="Lora"/>
              </a:rPr>
              <a:t>  </a:t>
            </a:r>
            <a:r>
              <a:rPr lang="en-US" sz="1400" dirty="0"/>
              <a:t>“</a:t>
            </a:r>
            <a:r>
              <a:rPr lang="en-US" sz="1400" b="1" dirty="0">
                <a:highlight>
                  <a:srgbClr val="FFFFFF"/>
                </a:highlight>
              </a:rPr>
              <a:t>seroconversion</a:t>
            </a:r>
            <a:r>
              <a:rPr lang="en-US" sz="1400" dirty="0">
                <a:highlight>
                  <a:srgbClr val="FFFFFF"/>
                </a:highlight>
              </a:rPr>
              <a:t> is the time period during which a specific </a:t>
            </a:r>
            <a:r>
              <a:rPr lang="en-US" sz="1400" dirty="0">
                <a:highlight>
                  <a:srgbClr val="FFFFFF"/>
                </a:highlight>
                <a:uFill>
                  <a:noFill/>
                </a:uFill>
                <a:hlinkClick r:id="rId3"/>
              </a:rPr>
              <a:t>antibody</a:t>
            </a:r>
            <a:r>
              <a:rPr lang="en-US" sz="1400" dirty="0">
                <a:highlight>
                  <a:srgbClr val="FFFFFF"/>
                </a:highlight>
              </a:rPr>
              <a:t> develops and becomes </a:t>
            </a:r>
            <a:r>
              <a:rPr lang="en-US" sz="1400" dirty="0">
                <a:highlight>
                  <a:srgbClr val="FFFFFF"/>
                </a:highlight>
                <a:uFill>
                  <a:noFill/>
                </a:uFill>
                <a:hlinkClick r:id="rId4"/>
              </a:rPr>
              <a:t>detectable</a:t>
            </a:r>
            <a:r>
              <a:rPr lang="en-US" sz="1400" dirty="0">
                <a:highlight>
                  <a:srgbClr val="FFFFFF"/>
                </a:highlight>
              </a:rPr>
              <a:t> in the </a:t>
            </a:r>
            <a:r>
              <a:rPr lang="en-US" sz="1400" dirty="0">
                <a:highlight>
                  <a:srgbClr val="FFFFFF"/>
                </a:highlight>
                <a:uFill>
                  <a:noFill/>
                </a:uFill>
                <a:hlinkClick r:id="rId5"/>
              </a:rPr>
              <a:t>blood</a:t>
            </a:r>
            <a:r>
              <a:rPr lang="en-US" sz="1400" dirty="0">
                <a:highlight>
                  <a:srgbClr val="FFFFFF"/>
                </a:highlight>
              </a:rPr>
              <a:t>.”</a:t>
            </a:r>
            <a:endParaRPr sz="1400" dirty="0"/>
          </a:p>
          <a:p>
            <a:pPr marL="457200" lvl="0" indent="-355600" rtl="0">
              <a:spcBef>
                <a:spcPts val="0"/>
              </a:spcBef>
              <a:spcAft>
                <a:spcPts val="0"/>
              </a:spcAft>
              <a:buClr>
                <a:schemeClr val="dk1"/>
              </a:buClr>
              <a:buSzPts val="2000"/>
              <a:buChar char="●"/>
            </a:pPr>
            <a:r>
              <a:rPr lang="en-US" sz="2000" dirty="0">
                <a:solidFill>
                  <a:schemeClr val="dk1"/>
                </a:solidFill>
              </a:rPr>
              <a:t> Median 8 weeks after infection</a:t>
            </a:r>
            <a:endParaRPr sz="2000" dirty="0">
              <a:solidFill>
                <a:schemeClr val="dk1"/>
              </a:solidFill>
            </a:endParaRPr>
          </a:p>
          <a:p>
            <a:pPr marL="457200" lvl="0" indent="-355600" rtl="0">
              <a:spcBef>
                <a:spcPts val="0"/>
              </a:spcBef>
              <a:spcAft>
                <a:spcPts val="0"/>
              </a:spcAft>
              <a:buClr>
                <a:schemeClr val="dk1"/>
              </a:buClr>
              <a:buSzPts val="2000"/>
              <a:buChar char="●"/>
            </a:pPr>
            <a:r>
              <a:rPr lang="en-US" sz="2000" dirty="0">
                <a:solidFill>
                  <a:schemeClr val="dk1"/>
                </a:solidFill>
              </a:rPr>
              <a:t>Level of viral load post seroconversion correlates with risk of progression of disease.</a:t>
            </a:r>
            <a:endParaRPr sz="2000" dirty="0">
              <a:solidFill>
                <a:schemeClr val="dk1"/>
              </a:solidFill>
            </a:endParaRPr>
          </a:p>
          <a:p>
            <a:pPr marL="0" lvl="0" indent="0" rtl="0">
              <a:spcBef>
                <a:spcPts val="0"/>
              </a:spcBef>
              <a:spcAft>
                <a:spcPts val="0"/>
              </a:spcAft>
              <a:buNone/>
            </a:pPr>
            <a:endParaRPr sz="2400" dirty="0">
              <a:solidFill>
                <a:schemeClr val="dk1"/>
              </a:solidFill>
            </a:endParaRPr>
          </a:p>
          <a:p>
            <a:pPr marL="0" indent="0">
              <a:lnSpc>
                <a:spcPct val="100000"/>
              </a:lnSpc>
              <a:buClr>
                <a:srgbClr val="000000"/>
              </a:buClr>
              <a:buSzPts val="1100"/>
            </a:pPr>
            <a:r>
              <a:rPr lang="en-US" sz="3200" b="1" dirty="0">
                <a:solidFill>
                  <a:schemeClr val="accent5"/>
                </a:solidFill>
                <a:latin typeface="Lora"/>
                <a:ea typeface="Lora"/>
                <a:cs typeface="Lora"/>
                <a:sym typeface="Lora"/>
              </a:rPr>
              <a:t>Asymptomatic Phase</a:t>
            </a:r>
            <a:endParaRPr sz="3200" b="1" dirty="0">
              <a:solidFill>
                <a:schemeClr val="accent5"/>
              </a:solidFill>
              <a:latin typeface="Lora"/>
              <a:ea typeface="Lora"/>
              <a:cs typeface="Lora"/>
              <a:sym typeface="Lora"/>
            </a:endParaRPr>
          </a:p>
          <a:p>
            <a:pPr marL="457200" lvl="0" indent="-355600" rtl="0">
              <a:spcBef>
                <a:spcPts val="0"/>
              </a:spcBef>
              <a:spcAft>
                <a:spcPts val="0"/>
              </a:spcAft>
              <a:buClr>
                <a:schemeClr val="dk1"/>
              </a:buClr>
              <a:buSzPts val="2000"/>
              <a:buChar char="●"/>
            </a:pPr>
            <a:r>
              <a:rPr lang="en-US" sz="2000" dirty="0">
                <a:solidFill>
                  <a:schemeClr val="dk1"/>
                </a:solidFill>
              </a:rPr>
              <a:t>Remain well with no evidence of HIV disease except for generalized lymphadenopathy</a:t>
            </a:r>
            <a:endParaRPr sz="2000" dirty="0">
              <a:solidFill>
                <a:schemeClr val="dk1"/>
              </a:solidFill>
            </a:endParaRPr>
          </a:p>
          <a:p>
            <a:pPr marL="457200" lvl="0" indent="-355600" rtl="0">
              <a:spcBef>
                <a:spcPts val="0"/>
              </a:spcBef>
              <a:spcAft>
                <a:spcPts val="0"/>
              </a:spcAft>
              <a:buClr>
                <a:schemeClr val="dk1"/>
              </a:buClr>
              <a:buSzPts val="2000"/>
              <a:buChar char="●"/>
            </a:pPr>
            <a:r>
              <a:rPr lang="en-US" sz="2000" dirty="0">
                <a:solidFill>
                  <a:schemeClr val="dk1"/>
                </a:solidFill>
              </a:rPr>
              <a:t>Fall of CD4 count by about 50-150 cells per year.</a:t>
            </a:r>
            <a:endParaRPr sz="2000" dirty="0">
              <a:solidFill>
                <a:schemeClr val="dk1"/>
              </a:solidFill>
            </a:endParaRPr>
          </a:p>
          <a:p>
            <a:pPr marL="0" lvl="0" indent="0" rtl="0">
              <a:spcBef>
                <a:spcPts val="0"/>
              </a:spcBef>
              <a:spcAft>
                <a:spcPts val="0"/>
              </a:spcAft>
              <a:buNone/>
            </a:pPr>
            <a:endParaRPr sz="2000" dirty="0">
              <a:solidFill>
                <a:schemeClr val="dk1"/>
              </a:solidFill>
            </a:endParaRPr>
          </a:p>
          <a:p>
            <a:pPr marL="0" indent="0">
              <a:lnSpc>
                <a:spcPct val="100000"/>
              </a:lnSpc>
              <a:buClr>
                <a:srgbClr val="000000"/>
              </a:buClr>
              <a:buSzPts val="1100"/>
            </a:pPr>
            <a:r>
              <a:rPr lang="en-US" sz="3200" b="1" dirty="0">
                <a:solidFill>
                  <a:schemeClr val="accent5"/>
                </a:solidFill>
                <a:latin typeface="Lora"/>
                <a:ea typeface="Lora"/>
                <a:cs typeface="Lora"/>
                <a:sym typeface="Lora"/>
              </a:rPr>
              <a:t>CD4 T-cell Count and Progression to AIDS</a:t>
            </a:r>
            <a:endParaRPr sz="3200" b="1" dirty="0">
              <a:solidFill>
                <a:schemeClr val="accent5"/>
              </a:solidFill>
              <a:latin typeface="Lora"/>
              <a:ea typeface="Lora"/>
              <a:cs typeface="Lora"/>
              <a:sym typeface="Lora"/>
            </a:endParaRPr>
          </a:p>
          <a:p>
            <a:pPr marL="457200" lvl="0" indent="-355600" rtl="0">
              <a:spcBef>
                <a:spcPts val="0"/>
              </a:spcBef>
              <a:spcAft>
                <a:spcPts val="0"/>
              </a:spcAft>
              <a:buClr>
                <a:schemeClr val="dk1"/>
              </a:buClr>
              <a:buSzPts val="2000"/>
              <a:buChar char="●"/>
            </a:pPr>
            <a:r>
              <a:rPr lang="en-US" sz="2000" dirty="0">
                <a:solidFill>
                  <a:schemeClr val="dk1"/>
                </a:solidFill>
              </a:rPr>
              <a:t>Gradual reduction in number of circulating CD4 cells is </a:t>
            </a:r>
            <a:r>
              <a:rPr lang="en-US" sz="2000" b="1" u="sng" dirty="0">
                <a:solidFill>
                  <a:schemeClr val="dk1"/>
                </a:solidFill>
              </a:rPr>
              <a:t>inversely correlated</a:t>
            </a:r>
            <a:r>
              <a:rPr lang="en-US" sz="2000" dirty="0">
                <a:solidFill>
                  <a:schemeClr val="dk1"/>
                </a:solidFill>
              </a:rPr>
              <a:t> with the viral load</a:t>
            </a:r>
            <a:endParaRPr sz="2000" dirty="0">
              <a:solidFill>
                <a:schemeClr val="dk1"/>
              </a:solidFill>
            </a:endParaRPr>
          </a:p>
          <a:p>
            <a:pPr marL="457200" lvl="0" indent="-355600" rtl="0">
              <a:spcBef>
                <a:spcPts val="0"/>
              </a:spcBef>
              <a:spcAft>
                <a:spcPts val="0"/>
              </a:spcAft>
              <a:buClr>
                <a:schemeClr val="dk1"/>
              </a:buClr>
              <a:buSzPts val="2000"/>
              <a:buChar char="●"/>
            </a:pPr>
            <a:r>
              <a:rPr lang="en-US" sz="2000" dirty="0">
                <a:solidFill>
                  <a:schemeClr val="dk1"/>
                </a:solidFill>
              </a:rPr>
              <a:t>Any depletion in numbers of CD4 cells renders the body susceptible to </a:t>
            </a:r>
            <a:r>
              <a:rPr lang="en-US" sz="2000" b="1" u="sng" dirty="0">
                <a:solidFill>
                  <a:schemeClr val="dk1"/>
                </a:solidFill>
              </a:rPr>
              <a:t>opportunistic infections</a:t>
            </a:r>
          </a:p>
          <a:p>
            <a:pPr marL="101600" lvl="0" indent="0" rtl="0">
              <a:spcBef>
                <a:spcPts val="0"/>
              </a:spcBef>
              <a:spcAft>
                <a:spcPts val="0"/>
              </a:spcAft>
              <a:buClr>
                <a:schemeClr val="dk1"/>
              </a:buClr>
              <a:buSzPts val="2000"/>
            </a:pPr>
            <a:r>
              <a:rPr lang="en-US" sz="2000" b="1" u="sng" dirty="0">
                <a:solidFill>
                  <a:schemeClr val="dk1"/>
                </a:solidFill>
              </a:rPr>
              <a:t> </a:t>
            </a:r>
            <a:r>
              <a:rPr lang="en-US" sz="2000" dirty="0">
                <a:solidFill>
                  <a:schemeClr val="dk1"/>
                </a:solidFill>
              </a:rPr>
              <a:t>in short, </a:t>
            </a:r>
            <a:r>
              <a:rPr lang="en-US" sz="2000" dirty="0">
                <a:solidFill>
                  <a:srgbClr val="FF0000"/>
                </a:solidFill>
              </a:rPr>
              <a:t>the less the CD4 T cell count the stronger the progression to AIDS</a:t>
            </a:r>
            <a:endParaRPr sz="2000" b="1" u="sng" dirty="0">
              <a:solidFill>
                <a:srgbClr val="FF0000"/>
              </a:solidFill>
            </a:endParaRPr>
          </a:p>
          <a:p>
            <a:pPr marL="0" lvl="0" indent="0" rtl="0">
              <a:spcBef>
                <a:spcPts val="0"/>
              </a:spcBef>
              <a:spcAft>
                <a:spcPts val="0"/>
              </a:spcAft>
              <a:buNone/>
            </a:pPr>
            <a:endParaRPr sz="2000" dirty="0">
              <a:solidFill>
                <a:schemeClr val="dk1"/>
              </a:solidFill>
            </a:endParaRPr>
          </a:p>
          <a:p>
            <a:pPr marL="0" lvl="0" indent="0" rtl="0">
              <a:spcBef>
                <a:spcPts val="0"/>
              </a:spcBef>
              <a:spcAft>
                <a:spcPts val="0"/>
              </a:spcAft>
              <a:buNone/>
            </a:pPr>
            <a:endParaRPr sz="2000" dirty="0">
              <a:solidFill>
                <a:schemeClr val="dk1"/>
              </a:solidFill>
            </a:endParaRPr>
          </a:p>
          <a:p>
            <a:pPr marL="0" marR="0" lvl="0" indent="0" algn="l" rtl="0">
              <a:lnSpc>
                <a:spcPct val="150000"/>
              </a:lnSpc>
              <a:spcBef>
                <a:spcPts val="1000"/>
              </a:spcBef>
              <a:spcAft>
                <a:spcPts val="0"/>
              </a:spcAft>
              <a:buNone/>
            </a:pPr>
            <a:endParaRPr sz="2000" dirty="0">
              <a:solidFill>
                <a:schemeClr val="dk1"/>
              </a:solidFill>
              <a:latin typeface="Lora"/>
              <a:ea typeface="Lora"/>
              <a:cs typeface="Lora"/>
              <a:sym typeface="Lora"/>
            </a:endParaRPr>
          </a:p>
          <a:p>
            <a:pPr marL="0" marR="0" lvl="0" indent="0" algn="l" rtl="0">
              <a:lnSpc>
                <a:spcPct val="150000"/>
              </a:lnSpc>
              <a:spcBef>
                <a:spcPts val="1000"/>
              </a:spcBef>
              <a:spcAft>
                <a:spcPts val="0"/>
              </a:spcAft>
              <a:buNone/>
            </a:pPr>
            <a:endParaRPr sz="2000" dirty="0">
              <a:solidFill>
                <a:schemeClr val="dk1"/>
              </a:solidFill>
              <a:latin typeface="Lora"/>
              <a:ea typeface="Lora"/>
              <a:cs typeface="Lora"/>
              <a:sym typeface="Lora"/>
            </a:endParaRPr>
          </a:p>
          <a:p>
            <a:pPr marL="0" marR="0" lvl="0" indent="0" algn="l" rtl="0">
              <a:lnSpc>
                <a:spcPct val="150000"/>
              </a:lnSpc>
              <a:spcBef>
                <a:spcPts val="1000"/>
              </a:spcBef>
              <a:spcAft>
                <a:spcPts val="0"/>
              </a:spcAft>
              <a:buNone/>
            </a:pPr>
            <a:endParaRPr sz="2400" b="1" dirty="0">
              <a:solidFill>
                <a:schemeClr val="accent5"/>
              </a:solidFill>
              <a:latin typeface="Lora"/>
              <a:ea typeface="Lora"/>
              <a:cs typeface="Lora"/>
              <a:sym typeface="Lora"/>
            </a:endParaRPr>
          </a:p>
          <a:p>
            <a:pPr marL="0" marR="0" lvl="0" indent="0" algn="l" rtl="0">
              <a:lnSpc>
                <a:spcPct val="150000"/>
              </a:lnSpc>
              <a:spcBef>
                <a:spcPts val="1000"/>
              </a:spcBef>
              <a:spcAft>
                <a:spcPts val="0"/>
              </a:spcAft>
              <a:buNone/>
            </a:pPr>
            <a:endParaRPr sz="2400" b="1" dirty="0">
              <a:solidFill>
                <a:schemeClr val="accent5"/>
              </a:solidFill>
              <a:latin typeface="Lora"/>
              <a:ea typeface="Lora"/>
              <a:cs typeface="Lora"/>
              <a:sym typeface="Lora"/>
            </a:endParaRPr>
          </a:p>
          <a:p>
            <a:pPr marL="0" marR="0" lvl="0" indent="0" algn="l" rtl="0">
              <a:lnSpc>
                <a:spcPct val="150000"/>
              </a:lnSpc>
              <a:spcBef>
                <a:spcPts val="1000"/>
              </a:spcBef>
              <a:spcAft>
                <a:spcPts val="0"/>
              </a:spcAft>
              <a:buNone/>
            </a:pPr>
            <a:endParaRPr sz="2400" b="1" dirty="0">
              <a:solidFill>
                <a:schemeClr val="accent5"/>
              </a:solidFill>
              <a:latin typeface="Lora"/>
              <a:ea typeface="Lora"/>
              <a:cs typeface="Lora"/>
              <a:sym typeface="Lora"/>
            </a:endParaRPr>
          </a:p>
          <a:p>
            <a:pPr marL="1371600" lvl="0" indent="0" rtl="0">
              <a:lnSpc>
                <a:spcPct val="150000"/>
              </a:lnSpc>
              <a:spcBef>
                <a:spcPts val="700"/>
              </a:spcBef>
              <a:spcAft>
                <a:spcPts val="0"/>
              </a:spcAft>
              <a:buClr>
                <a:schemeClr val="dk1"/>
              </a:buClr>
              <a:buSzPts val="1100"/>
              <a:buFont typeface="Arial"/>
              <a:buNone/>
            </a:pPr>
            <a:endParaRPr sz="2800" dirty="0">
              <a:solidFill>
                <a:srgbClr val="FFFF99"/>
              </a:solidFill>
              <a:latin typeface="Times New Roman"/>
              <a:ea typeface="Times New Roman"/>
              <a:cs typeface="Times New Roman"/>
              <a:sym typeface="Times New Roman"/>
            </a:endParaRPr>
          </a:p>
          <a:p>
            <a:pPr marL="1371600" marR="0" lvl="0" indent="0" algn="l" rtl="0">
              <a:lnSpc>
                <a:spcPct val="150000"/>
              </a:lnSpc>
              <a:spcBef>
                <a:spcPts val="1000"/>
              </a:spcBef>
              <a:spcAft>
                <a:spcPts val="0"/>
              </a:spcAft>
              <a:buNone/>
            </a:pPr>
            <a:endParaRPr sz="2400" b="1" dirty="0">
              <a:solidFill>
                <a:schemeClr val="accent5"/>
              </a:solidFill>
              <a:latin typeface="Lora"/>
              <a:ea typeface="Lora"/>
              <a:cs typeface="Lora"/>
              <a:sym typeface="Lora"/>
            </a:endParaRPr>
          </a:p>
          <a:p>
            <a:pPr marL="0" marR="0" lvl="0" indent="0" algn="l" rtl="0">
              <a:lnSpc>
                <a:spcPct val="150000"/>
              </a:lnSpc>
              <a:spcBef>
                <a:spcPts val="1000"/>
              </a:spcBef>
              <a:spcAft>
                <a:spcPts val="0"/>
              </a:spcAft>
              <a:buNone/>
            </a:pPr>
            <a:endParaRPr sz="2000" dirty="0">
              <a:solidFill>
                <a:schemeClr val="dk1"/>
              </a:solidFill>
              <a:latin typeface="Lora"/>
              <a:ea typeface="Lora"/>
              <a:cs typeface="Lora"/>
              <a:sym typeface="Lora"/>
            </a:endParaRPr>
          </a:p>
        </p:txBody>
      </p:sp>
      <p:sp>
        <p:nvSpPr>
          <p:cNvPr id="148" name="Shape 148"/>
          <p:cNvSpPr txBox="1"/>
          <p:nvPr/>
        </p:nvSpPr>
        <p:spPr>
          <a:xfrm>
            <a:off x="362400" y="644601"/>
            <a:ext cx="13173300" cy="3288300"/>
          </a:xfrm>
          <a:prstGeom prst="rect">
            <a:avLst/>
          </a:prstGeom>
          <a:noFill/>
          <a:ln>
            <a:noFill/>
          </a:ln>
        </p:spPr>
        <p:txBody>
          <a:bodyPr spcFirstLastPara="1" wrap="square" lIns="91425" tIns="91425" rIns="91425" bIns="91425" anchor="ctr" anchorCtr="0">
            <a:noAutofit/>
          </a:bodyPr>
          <a:lstStyle/>
          <a:p>
            <a:pPr marL="0" lvl="0" indent="0" rtl="0">
              <a:lnSpc>
                <a:spcPct val="150000"/>
              </a:lnSpc>
              <a:spcBef>
                <a:spcPts val="1000"/>
              </a:spcBef>
              <a:spcAft>
                <a:spcPts val="0"/>
              </a:spcAft>
              <a:buNone/>
            </a:pPr>
            <a:endParaRPr sz="2400" b="1" dirty="0">
              <a:solidFill>
                <a:schemeClr val="accent5"/>
              </a:solidFill>
              <a:latin typeface="Lora"/>
              <a:ea typeface="Lora"/>
              <a:cs typeface="Lora"/>
              <a:sym typeface="Lora"/>
            </a:endParaRPr>
          </a:p>
          <a:p>
            <a:r>
              <a:rPr lang="en-US" sz="3200" b="1" dirty="0">
                <a:solidFill>
                  <a:schemeClr val="accent5"/>
                </a:solidFill>
                <a:latin typeface="Lora"/>
                <a:ea typeface="Lora"/>
                <a:cs typeface="Lora"/>
                <a:sym typeface="Lora"/>
              </a:rPr>
              <a:t>Primary infection:</a:t>
            </a:r>
            <a:endParaRPr sz="3200" b="1" dirty="0">
              <a:solidFill>
                <a:schemeClr val="accent5"/>
              </a:solidFill>
              <a:latin typeface="Lora"/>
              <a:ea typeface="Lora"/>
              <a:cs typeface="Lora"/>
            </a:endParaRPr>
          </a:p>
          <a:p>
            <a:pPr marL="457200" lvl="0" indent="-355600" rtl="0">
              <a:lnSpc>
                <a:spcPct val="115000"/>
              </a:lnSpc>
              <a:spcBef>
                <a:spcPts val="0"/>
              </a:spcBef>
              <a:spcAft>
                <a:spcPts val="0"/>
              </a:spcAft>
              <a:buClr>
                <a:schemeClr val="dk1"/>
              </a:buClr>
              <a:buSzPts val="2000"/>
              <a:buFont typeface="Lora"/>
              <a:buChar char="●"/>
            </a:pPr>
            <a:r>
              <a:rPr lang="en-US" sz="2000" dirty="0">
                <a:solidFill>
                  <a:schemeClr val="dk1"/>
                </a:solidFill>
              </a:rPr>
              <a:t>70-80% </a:t>
            </a:r>
            <a:r>
              <a:rPr lang="en-US" sz="2000" dirty="0">
                <a:solidFill>
                  <a:srgbClr val="FF0000"/>
                </a:solidFill>
              </a:rPr>
              <a:t>symptomatic</a:t>
            </a:r>
            <a:r>
              <a:rPr lang="en-US" sz="2000" dirty="0">
                <a:solidFill>
                  <a:schemeClr val="dk1"/>
                </a:solidFill>
              </a:rPr>
              <a:t>, 3-12 weeks after exposure</a:t>
            </a:r>
            <a:endParaRPr sz="2000" dirty="0">
              <a:solidFill>
                <a:schemeClr val="dk1"/>
              </a:solidFill>
            </a:endParaRPr>
          </a:p>
          <a:p>
            <a:pPr marL="457200" lvl="0" indent="-355600" rtl="0">
              <a:lnSpc>
                <a:spcPct val="115000"/>
              </a:lnSpc>
              <a:spcBef>
                <a:spcPts val="0"/>
              </a:spcBef>
              <a:spcAft>
                <a:spcPts val="0"/>
              </a:spcAft>
              <a:buClr>
                <a:schemeClr val="dk1"/>
              </a:buClr>
              <a:buSzPts val="2000"/>
              <a:buFont typeface="Lora"/>
              <a:buChar char="●"/>
            </a:pPr>
            <a:r>
              <a:rPr lang="en-US" sz="2000" dirty="0">
                <a:solidFill>
                  <a:schemeClr val="dk1"/>
                </a:solidFill>
              </a:rPr>
              <a:t>Fever, rash, cervical lymphadenopathy, aseptic meningitis, encephalitis, myelitis, polyneuritis</a:t>
            </a:r>
            <a:endParaRPr sz="2000" dirty="0">
              <a:solidFill>
                <a:schemeClr val="dk1"/>
              </a:solidFill>
            </a:endParaRPr>
          </a:p>
          <a:p>
            <a:pPr marL="457200" lvl="0" indent="-355600" rtl="0">
              <a:lnSpc>
                <a:spcPct val="115000"/>
              </a:lnSpc>
              <a:spcBef>
                <a:spcPts val="0"/>
              </a:spcBef>
              <a:spcAft>
                <a:spcPts val="0"/>
              </a:spcAft>
              <a:buClr>
                <a:schemeClr val="dk1"/>
              </a:buClr>
              <a:buSzPts val="2000"/>
              <a:buFont typeface="Lora"/>
              <a:buChar char="●"/>
            </a:pPr>
            <a:r>
              <a:rPr lang="en-US" sz="2000" dirty="0">
                <a:solidFill>
                  <a:schemeClr val="dk1"/>
                </a:solidFill>
              </a:rPr>
              <a:t>Surge in viral RNA copies to &gt;1 million</a:t>
            </a:r>
            <a:endParaRPr sz="2000" dirty="0">
              <a:solidFill>
                <a:schemeClr val="dk1"/>
              </a:solidFill>
            </a:endParaRPr>
          </a:p>
          <a:p>
            <a:pPr marL="457200" lvl="0" indent="-355600" rtl="0">
              <a:lnSpc>
                <a:spcPct val="115000"/>
              </a:lnSpc>
              <a:spcBef>
                <a:spcPts val="0"/>
              </a:spcBef>
              <a:spcAft>
                <a:spcPts val="0"/>
              </a:spcAft>
              <a:buClr>
                <a:schemeClr val="dk1"/>
              </a:buClr>
              <a:buSzPts val="2000"/>
              <a:buFont typeface="Lora"/>
              <a:buChar char="●"/>
            </a:pPr>
            <a:r>
              <a:rPr lang="en-US" sz="2000" dirty="0">
                <a:solidFill>
                  <a:schemeClr val="dk1"/>
                </a:solidFill>
              </a:rPr>
              <a:t>Fall in CD4 count to 300-400\</a:t>
            </a:r>
            <a:endParaRPr sz="2000" dirty="0">
              <a:solidFill>
                <a:schemeClr val="dk1"/>
              </a:solidFill>
            </a:endParaRPr>
          </a:p>
          <a:p>
            <a:pPr marL="457200" lvl="0" indent="-355600" rtl="0">
              <a:lnSpc>
                <a:spcPct val="115000"/>
              </a:lnSpc>
              <a:spcBef>
                <a:spcPts val="0"/>
              </a:spcBef>
              <a:spcAft>
                <a:spcPts val="0"/>
              </a:spcAft>
              <a:buClr>
                <a:schemeClr val="dk1"/>
              </a:buClr>
              <a:buSzPts val="2000"/>
              <a:buChar char="●"/>
            </a:pPr>
            <a:r>
              <a:rPr lang="en-US" sz="2000" dirty="0">
                <a:solidFill>
                  <a:schemeClr val="dk1"/>
                </a:solidFill>
              </a:rPr>
              <a:t>Recovery in 7-14 days. </a:t>
            </a:r>
            <a:r>
              <a:rPr lang="en-US" sz="2000" dirty="0">
                <a:solidFill>
                  <a:srgbClr val="6AA84F"/>
                </a:solidFill>
              </a:rPr>
              <a:t>Because of CD8 activation</a:t>
            </a:r>
            <a:r>
              <a:rPr lang="en-US" sz="2000" dirty="0">
                <a:solidFill>
                  <a:srgbClr val="38761D"/>
                </a:solidFill>
              </a:rPr>
              <a:t>. </a:t>
            </a:r>
            <a:endParaRPr sz="2000" dirty="0">
              <a:solidFill>
                <a:srgbClr val="38761D"/>
              </a:solidFill>
            </a:endParaRPr>
          </a:p>
          <a:p>
            <a:pPr marL="0" lvl="0" indent="0" rtl="0">
              <a:lnSpc>
                <a:spcPct val="150000"/>
              </a:lnSpc>
              <a:spcBef>
                <a:spcPts val="700"/>
              </a:spcBef>
              <a:spcAft>
                <a:spcPts val="0"/>
              </a:spcAft>
              <a:buNone/>
            </a:pPr>
            <a:endParaRPr sz="2000" dirty="0">
              <a:solidFill>
                <a:schemeClr val="dk1"/>
              </a:solidFill>
              <a:latin typeface="Lora"/>
              <a:ea typeface="Lora"/>
              <a:cs typeface="Lora"/>
              <a:sym typeface="Lora"/>
            </a:endParaRPr>
          </a:p>
        </p:txBody>
      </p:sp>
      <p:pic>
        <p:nvPicPr>
          <p:cNvPr id="149" name="Shape 149"/>
          <p:cNvPicPr preferRelativeResize="0"/>
          <p:nvPr/>
        </p:nvPicPr>
        <p:blipFill>
          <a:blip r:embed="rId6">
            <a:alphaModFix/>
          </a:blip>
          <a:stretch>
            <a:fillRect/>
          </a:stretch>
        </p:blipFill>
        <p:spPr>
          <a:xfrm>
            <a:off x="606600" y="9552575"/>
            <a:ext cx="8408951" cy="6707200"/>
          </a:xfrm>
          <a:prstGeom prst="rect">
            <a:avLst/>
          </a:prstGeom>
          <a:noFill/>
          <a:ln>
            <a:noFill/>
          </a:ln>
        </p:spPr>
      </p:pic>
      <p:sp>
        <p:nvSpPr>
          <p:cNvPr id="150" name="Shape 150"/>
          <p:cNvSpPr txBox="1"/>
          <p:nvPr/>
        </p:nvSpPr>
        <p:spPr>
          <a:xfrm>
            <a:off x="9015550" y="9710000"/>
            <a:ext cx="5386250" cy="52341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US" sz="2000" dirty="0">
                <a:solidFill>
                  <a:srgbClr val="FF0000"/>
                </a:solidFill>
              </a:rPr>
              <a:t>window period:</a:t>
            </a:r>
          </a:p>
          <a:p>
            <a:pPr marL="139700" lvl="0" rtl="0">
              <a:spcBef>
                <a:spcPts val="0"/>
              </a:spcBef>
              <a:spcAft>
                <a:spcPts val="0"/>
              </a:spcAft>
              <a:buSzPts val="1400"/>
            </a:pPr>
            <a:r>
              <a:rPr lang="en-US" sz="2000" dirty="0">
                <a:solidFill>
                  <a:srgbClr val="FF0000"/>
                </a:solidFill>
              </a:rPr>
              <a:t> is </a:t>
            </a:r>
            <a:r>
              <a:rPr lang="en-US" sz="2000" dirty="0">
                <a:solidFill>
                  <a:srgbClr val="FF0000"/>
                </a:solidFill>
                <a:highlight>
                  <a:srgbClr val="FFFFFF"/>
                </a:highlight>
              </a:rPr>
              <a:t>the time between first infection and when the test can reliably detect the antibodies</a:t>
            </a:r>
            <a:endParaRPr sz="2000" dirty="0">
              <a:solidFill>
                <a:srgbClr val="FF0000"/>
              </a:solidFill>
              <a:highlight>
                <a:srgbClr val="FFFFFF"/>
              </a:highlight>
            </a:endParaRPr>
          </a:p>
          <a:p>
            <a:pPr marL="457200" lvl="0" indent="-355600" rtl="0">
              <a:spcBef>
                <a:spcPts val="0"/>
              </a:spcBef>
              <a:spcAft>
                <a:spcPts val="0"/>
              </a:spcAft>
              <a:buClr>
                <a:srgbClr val="6AA84F"/>
              </a:buClr>
              <a:buSzPts val="2000"/>
              <a:buChar char="●"/>
            </a:pPr>
            <a:r>
              <a:rPr lang="en-US" sz="2000" dirty="0">
                <a:solidFill>
                  <a:srgbClr val="6AA84F"/>
                </a:solidFill>
              </a:rPr>
              <a:t>can last up to 8 weeks. </a:t>
            </a:r>
            <a:endParaRPr sz="2000" dirty="0">
              <a:solidFill>
                <a:srgbClr val="6AA84F"/>
              </a:solidFill>
            </a:endParaRPr>
          </a:p>
          <a:p>
            <a:pPr marL="457200" lvl="0" indent="-355600" rtl="0">
              <a:spcBef>
                <a:spcPts val="0"/>
              </a:spcBef>
              <a:spcAft>
                <a:spcPts val="0"/>
              </a:spcAft>
              <a:buClr>
                <a:srgbClr val="6AA84F"/>
              </a:buClr>
              <a:buSzPts val="2000"/>
              <a:buChar char="●"/>
            </a:pPr>
            <a:r>
              <a:rPr lang="en-US" sz="2000" dirty="0">
                <a:solidFill>
                  <a:srgbClr val="6AA84F"/>
                </a:solidFill>
              </a:rPr>
              <a:t>a high viral load and a negative HIV </a:t>
            </a:r>
          </a:p>
          <a:p>
            <a:pPr marL="101600" lvl="0" rtl="0">
              <a:spcBef>
                <a:spcPts val="0"/>
              </a:spcBef>
              <a:spcAft>
                <a:spcPts val="0"/>
              </a:spcAft>
              <a:buClr>
                <a:srgbClr val="6AA84F"/>
              </a:buClr>
              <a:buSzPts val="2000"/>
            </a:pPr>
            <a:r>
              <a:rPr lang="en-US" sz="2000" dirty="0">
                <a:solidFill>
                  <a:srgbClr val="6AA84F"/>
                </a:solidFill>
              </a:rPr>
              <a:t>       antibody test.</a:t>
            </a:r>
            <a:endParaRPr sz="2000" dirty="0">
              <a:solidFill>
                <a:srgbClr val="6AA84F"/>
              </a:solidFill>
            </a:endParaRPr>
          </a:p>
          <a:p>
            <a:pPr marL="457200" lvl="0" indent="-355600">
              <a:spcBef>
                <a:spcPts val="0"/>
              </a:spcBef>
              <a:spcAft>
                <a:spcPts val="0"/>
              </a:spcAft>
              <a:buClr>
                <a:srgbClr val="6AA84F"/>
              </a:buClr>
              <a:buSzPts val="2000"/>
              <a:buChar char="●"/>
            </a:pPr>
            <a:r>
              <a:rPr lang="en-US" sz="2000" dirty="0">
                <a:solidFill>
                  <a:srgbClr val="6AA84F"/>
                </a:solidFill>
              </a:rPr>
              <a:t>what is the test that will detect the early evidence of the disease? PCR, </a:t>
            </a:r>
          </a:p>
          <a:p>
            <a:pPr marL="101600" lvl="0">
              <a:spcBef>
                <a:spcPts val="0"/>
              </a:spcBef>
              <a:spcAft>
                <a:spcPts val="0"/>
              </a:spcAft>
              <a:buClr>
                <a:srgbClr val="6AA84F"/>
              </a:buClr>
              <a:buSzPts val="2000"/>
            </a:pPr>
            <a:r>
              <a:rPr lang="en-US" sz="1600" dirty="0">
                <a:solidFill>
                  <a:srgbClr val="6AA84F"/>
                </a:solidFill>
              </a:rPr>
              <a:t>                                              </a:t>
            </a:r>
            <a:endParaRPr sz="1600" dirty="0">
              <a:solidFill>
                <a:srgbClr val="6AA84F"/>
              </a:solidFill>
            </a:endParaRPr>
          </a:p>
        </p:txBody>
      </p:sp>
      <p:cxnSp>
        <p:nvCxnSpPr>
          <p:cNvPr id="151" name="Shape 151"/>
          <p:cNvCxnSpPr>
            <a:cxnSpLocks/>
          </p:cNvCxnSpPr>
          <p:nvPr/>
        </p:nvCxnSpPr>
        <p:spPr>
          <a:xfrm flipV="1">
            <a:off x="7884750" y="12193235"/>
            <a:ext cx="4574729" cy="553500"/>
          </a:xfrm>
          <a:prstGeom prst="straightConnector1">
            <a:avLst/>
          </a:prstGeom>
          <a:noFill/>
          <a:ln w="9525" cap="flat" cmpd="sng">
            <a:solidFill>
              <a:schemeClr val="dk2"/>
            </a:solidFill>
            <a:prstDash val="solid"/>
            <a:round/>
            <a:headEnd type="none" w="med" len="med"/>
            <a:tailEnd type="triangle" w="med" len="med"/>
          </a:ln>
        </p:spPr>
      </p:cxnSp>
      <p:pic>
        <p:nvPicPr>
          <p:cNvPr id="152" name="Shape 152">
            <a:hlinkClick r:id="rId7"/>
          </p:cNvPr>
          <p:cNvPicPr preferRelativeResize="0"/>
          <p:nvPr/>
        </p:nvPicPr>
        <p:blipFill>
          <a:blip r:embed="rId8">
            <a:alphaModFix/>
          </a:blip>
          <a:stretch>
            <a:fillRect/>
          </a:stretch>
        </p:blipFill>
        <p:spPr>
          <a:xfrm>
            <a:off x="9452500" y="12840388"/>
            <a:ext cx="1035850" cy="1035850"/>
          </a:xfrm>
          <a:prstGeom prst="rect">
            <a:avLst/>
          </a:prstGeom>
          <a:noFill/>
          <a:ln>
            <a:noFill/>
          </a:ln>
        </p:spPr>
      </p:pic>
      <p:pic>
        <p:nvPicPr>
          <p:cNvPr id="153" name="Shape 153">
            <a:hlinkClick r:id="rId9"/>
          </p:cNvPr>
          <p:cNvPicPr preferRelativeResize="0"/>
          <p:nvPr/>
        </p:nvPicPr>
        <p:blipFill>
          <a:blip r:embed="rId8">
            <a:alphaModFix/>
          </a:blip>
          <a:stretch>
            <a:fillRect/>
          </a:stretch>
        </p:blipFill>
        <p:spPr>
          <a:xfrm>
            <a:off x="12499850" y="6930961"/>
            <a:ext cx="1035850" cy="1035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p:nvPr/>
        </p:nvSpPr>
        <p:spPr>
          <a:xfrm>
            <a:off x="171125" y="7352076"/>
            <a:ext cx="12881700" cy="1171800"/>
          </a:xfrm>
          <a:prstGeom prst="rect">
            <a:avLst/>
          </a:prstGeom>
          <a:noFill/>
          <a:ln>
            <a:noFill/>
          </a:ln>
        </p:spPr>
        <p:txBody>
          <a:bodyPr spcFirstLastPara="1" wrap="square" lIns="91425" tIns="91425" rIns="91425" bIns="91425" anchor="ctr" anchorCtr="0">
            <a:noAutofit/>
          </a:bodyPr>
          <a:lstStyle/>
          <a:p>
            <a:pPr marL="457200" lvl="0" indent="0" rtl="0">
              <a:lnSpc>
                <a:spcPct val="115000"/>
              </a:lnSpc>
              <a:spcBef>
                <a:spcPts val="0"/>
              </a:spcBef>
              <a:spcAft>
                <a:spcPts val="0"/>
              </a:spcAft>
              <a:buNone/>
            </a:pPr>
            <a:r>
              <a:rPr lang="en-US" sz="2400" b="1">
                <a:solidFill>
                  <a:schemeClr val="accent5"/>
                </a:solidFill>
                <a:latin typeface="Lora"/>
                <a:ea typeface="Lora"/>
                <a:cs typeface="Lora"/>
                <a:sym typeface="Lora"/>
              </a:rPr>
              <a:t>Laboratory Markers of HIV Infection</a:t>
            </a:r>
            <a:endParaRPr sz="2400" b="1">
              <a:solidFill>
                <a:schemeClr val="accent5"/>
              </a:solidFill>
              <a:latin typeface="Lora"/>
              <a:ea typeface="Lora"/>
              <a:cs typeface="Lora"/>
              <a:sym typeface="Lora"/>
            </a:endParaRPr>
          </a:p>
          <a:p>
            <a:pPr marL="457200" lvl="0" indent="0" rtl="0">
              <a:lnSpc>
                <a:spcPct val="115000"/>
              </a:lnSpc>
              <a:spcBef>
                <a:spcPts val="0"/>
              </a:spcBef>
              <a:spcAft>
                <a:spcPts val="0"/>
              </a:spcAft>
              <a:buNone/>
            </a:pPr>
            <a:endParaRPr sz="2400" b="1">
              <a:solidFill>
                <a:schemeClr val="accent5"/>
              </a:solidFill>
              <a:latin typeface="Lora"/>
              <a:ea typeface="Lora"/>
              <a:cs typeface="Lora"/>
              <a:sym typeface="Lora"/>
            </a:endParaRPr>
          </a:p>
        </p:txBody>
      </p:sp>
      <p:sp>
        <p:nvSpPr>
          <p:cNvPr id="159" name="Shape 159"/>
          <p:cNvSpPr txBox="1">
            <a:spLocks noGrp="1"/>
          </p:cNvSpPr>
          <p:nvPr>
            <p:ph type="body" idx="4294967295"/>
          </p:nvPr>
        </p:nvSpPr>
        <p:spPr>
          <a:xfrm>
            <a:off x="259575" y="1056700"/>
            <a:ext cx="13677000" cy="6375300"/>
          </a:xfrm>
          <a:prstGeom prst="rect">
            <a:avLst/>
          </a:prstGeom>
          <a:noFill/>
          <a:ln>
            <a:noFill/>
          </a:ln>
        </p:spPr>
        <p:txBody>
          <a:bodyPr spcFirstLastPara="1" wrap="square" lIns="216700" tIns="216700" rIns="216700" bIns="216700" anchor="t" anchorCtr="0">
            <a:noAutofit/>
          </a:bodyPr>
          <a:lstStyle/>
          <a:p>
            <a:pPr marL="0" marR="0" lvl="0" indent="0" algn="ctr" rtl="0">
              <a:lnSpc>
                <a:spcPct val="115000"/>
              </a:lnSpc>
              <a:spcBef>
                <a:spcPts val="0"/>
              </a:spcBef>
              <a:spcAft>
                <a:spcPts val="0"/>
              </a:spcAft>
              <a:buClr>
                <a:srgbClr val="000000"/>
              </a:buClr>
              <a:buSzPts val="1100"/>
              <a:buFont typeface="Arial"/>
              <a:buNone/>
            </a:pPr>
            <a:endParaRPr sz="2400" b="1" dirty="0">
              <a:solidFill>
                <a:schemeClr val="accent5"/>
              </a:solidFill>
              <a:latin typeface="Lora"/>
              <a:ea typeface="Lora"/>
              <a:cs typeface="Lora"/>
              <a:sym typeface="Lora"/>
            </a:endParaRPr>
          </a:p>
          <a:p>
            <a:pPr marL="0" marR="0" lvl="0" indent="0" algn="l" rtl="0">
              <a:lnSpc>
                <a:spcPct val="150000"/>
              </a:lnSpc>
              <a:spcBef>
                <a:spcPts val="1000"/>
              </a:spcBef>
              <a:spcAft>
                <a:spcPts val="0"/>
              </a:spcAft>
              <a:buNone/>
            </a:pPr>
            <a:endParaRPr sz="2000" dirty="0">
              <a:solidFill>
                <a:schemeClr val="dk1"/>
              </a:solidFill>
              <a:latin typeface="Lora"/>
              <a:ea typeface="Lora"/>
              <a:cs typeface="Lora"/>
              <a:sym typeface="Lora"/>
            </a:endParaRPr>
          </a:p>
          <a:p>
            <a:pPr marL="457200" lvl="0" indent="0" rtl="0">
              <a:spcBef>
                <a:spcPts val="0"/>
              </a:spcBef>
              <a:spcAft>
                <a:spcPts val="0"/>
              </a:spcAft>
              <a:buClr>
                <a:schemeClr val="dk1"/>
              </a:buClr>
              <a:buSzPts val="1100"/>
              <a:buFont typeface="Arial"/>
              <a:buNone/>
            </a:pPr>
            <a:endParaRPr sz="2000" dirty="0">
              <a:solidFill>
                <a:schemeClr val="dk1"/>
              </a:solidFill>
              <a:latin typeface="Lora"/>
              <a:ea typeface="Lora"/>
              <a:cs typeface="Lora"/>
              <a:sym typeface="Lora"/>
            </a:endParaRPr>
          </a:p>
          <a:p>
            <a:pPr marL="0" marR="0" lvl="0" indent="0" algn="l" rtl="0">
              <a:lnSpc>
                <a:spcPct val="150000"/>
              </a:lnSpc>
              <a:spcBef>
                <a:spcPts val="1000"/>
              </a:spcBef>
              <a:spcAft>
                <a:spcPts val="0"/>
              </a:spcAft>
              <a:buNone/>
            </a:pPr>
            <a:endParaRPr sz="2000" dirty="0">
              <a:solidFill>
                <a:schemeClr val="dk1"/>
              </a:solidFill>
              <a:latin typeface="Lora"/>
              <a:ea typeface="Lora"/>
              <a:cs typeface="Lora"/>
              <a:sym typeface="Lora"/>
            </a:endParaRPr>
          </a:p>
          <a:p>
            <a:pPr marL="0" marR="0" lvl="0" indent="0" algn="l" rtl="0">
              <a:lnSpc>
                <a:spcPct val="150000"/>
              </a:lnSpc>
              <a:spcBef>
                <a:spcPts val="1000"/>
              </a:spcBef>
              <a:spcAft>
                <a:spcPts val="0"/>
              </a:spcAft>
              <a:buNone/>
            </a:pPr>
            <a:endParaRPr sz="2000" dirty="0">
              <a:solidFill>
                <a:schemeClr val="dk1"/>
              </a:solidFill>
              <a:latin typeface="Lora"/>
              <a:ea typeface="Lora"/>
              <a:cs typeface="Lora"/>
              <a:sym typeface="Lora"/>
            </a:endParaRPr>
          </a:p>
          <a:p>
            <a:pPr marL="0" marR="0" lvl="0" indent="0" algn="l" rtl="0">
              <a:lnSpc>
                <a:spcPct val="150000"/>
              </a:lnSpc>
              <a:spcBef>
                <a:spcPts val="1000"/>
              </a:spcBef>
              <a:spcAft>
                <a:spcPts val="0"/>
              </a:spcAft>
              <a:buNone/>
            </a:pPr>
            <a:endParaRPr sz="2000" dirty="0">
              <a:solidFill>
                <a:schemeClr val="dk1"/>
              </a:solidFill>
              <a:latin typeface="Lora"/>
              <a:ea typeface="Lora"/>
              <a:cs typeface="Lora"/>
              <a:sym typeface="Lora"/>
            </a:endParaRPr>
          </a:p>
          <a:p>
            <a:pPr marL="0" marR="0" lvl="0" indent="0" algn="l" rtl="0">
              <a:lnSpc>
                <a:spcPct val="150000"/>
              </a:lnSpc>
              <a:spcBef>
                <a:spcPts val="1000"/>
              </a:spcBef>
              <a:spcAft>
                <a:spcPts val="0"/>
              </a:spcAft>
              <a:buNone/>
            </a:pPr>
            <a:endParaRPr sz="2000" dirty="0">
              <a:solidFill>
                <a:schemeClr val="dk1"/>
              </a:solidFill>
              <a:latin typeface="Lora"/>
              <a:ea typeface="Lora"/>
              <a:cs typeface="Lora"/>
              <a:sym typeface="Lora"/>
            </a:endParaRPr>
          </a:p>
          <a:p>
            <a:pPr marL="0" marR="0" lvl="0" indent="0" algn="l" rtl="0">
              <a:lnSpc>
                <a:spcPct val="150000"/>
              </a:lnSpc>
              <a:spcBef>
                <a:spcPts val="1000"/>
              </a:spcBef>
              <a:spcAft>
                <a:spcPts val="0"/>
              </a:spcAft>
              <a:buNone/>
            </a:pPr>
            <a:endParaRPr sz="2000" dirty="0">
              <a:solidFill>
                <a:schemeClr val="dk1"/>
              </a:solidFill>
              <a:latin typeface="Lora"/>
              <a:ea typeface="Lora"/>
              <a:cs typeface="Lora"/>
              <a:sym typeface="Lora"/>
            </a:endParaRPr>
          </a:p>
          <a:p>
            <a:pPr marL="0" marR="0" lvl="0" indent="0" algn="l" rtl="0">
              <a:lnSpc>
                <a:spcPct val="150000"/>
              </a:lnSpc>
              <a:spcBef>
                <a:spcPts val="1000"/>
              </a:spcBef>
              <a:spcAft>
                <a:spcPts val="0"/>
              </a:spcAft>
              <a:buNone/>
            </a:pPr>
            <a:endParaRPr sz="2400" b="1" dirty="0">
              <a:solidFill>
                <a:schemeClr val="accent5"/>
              </a:solidFill>
              <a:latin typeface="Lora"/>
              <a:ea typeface="Lora"/>
              <a:cs typeface="Lora"/>
              <a:sym typeface="Lora"/>
            </a:endParaRPr>
          </a:p>
          <a:p>
            <a:pPr marL="0" marR="0" lvl="0" indent="0" algn="l" rtl="0">
              <a:lnSpc>
                <a:spcPct val="150000"/>
              </a:lnSpc>
              <a:spcBef>
                <a:spcPts val="1000"/>
              </a:spcBef>
              <a:spcAft>
                <a:spcPts val="0"/>
              </a:spcAft>
              <a:buNone/>
            </a:pPr>
            <a:endParaRPr sz="2400" b="1" dirty="0">
              <a:solidFill>
                <a:schemeClr val="accent5"/>
              </a:solidFill>
              <a:latin typeface="Lora"/>
              <a:ea typeface="Lora"/>
              <a:cs typeface="Lora"/>
              <a:sym typeface="Lora"/>
            </a:endParaRPr>
          </a:p>
          <a:p>
            <a:pPr marL="0" marR="0" lvl="0" indent="0" algn="l" rtl="0">
              <a:lnSpc>
                <a:spcPct val="150000"/>
              </a:lnSpc>
              <a:spcBef>
                <a:spcPts val="1000"/>
              </a:spcBef>
              <a:spcAft>
                <a:spcPts val="0"/>
              </a:spcAft>
              <a:buNone/>
            </a:pPr>
            <a:endParaRPr sz="2400" b="1" dirty="0">
              <a:solidFill>
                <a:schemeClr val="accent5"/>
              </a:solidFill>
              <a:latin typeface="Lora"/>
              <a:ea typeface="Lora"/>
              <a:cs typeface="Lora"/>
              <a:sym typeface="Lora"/>
            </a:endParaRPr>
          </a:p>
          <a:p>
            <a:pPr marL="0" marR="0" lvl="0" indent="0" algn="l" rtl="0">
              <a:lnSpc>
                <a:spcPct val="150000"/>
              </a:lnSpc>
              <a:spcBef>
                <a:spcPts val="1000"/>
              </a:spcBef>
              <a:spcAft>
                <a:spcPts val="0"/>
              </a:spcAft>
              <a:buNone/>
            </a:pPr>
            <a:endParaRPr sz="2400" b="1" dirty="0">
              <a:solidFill>
                <a:schemeClr val="accent5"/>
              </a:solidFill>
              <a:latin typeface="Lora"/>
              <a:ea typeface="Lora"/>
              <a:cs typeface="Lora"/>
              <a:sym typeface="Lora"/>
            </a:endParaRPr>
          </a:p>
          <a:p>
            <a:pPr marL="0" marR="0" lvl="0" indent="0" algn="l" rtl="0">
              <a:lnSpc>
                <a:spcPct val="150000"/>
              </a:lnSpc>
              <a:spcBef>
                <a:spcPts val="1000"/>
              </a:spcBef>
              <a:spcAft>
                <a:spcPts val="0"/>
              </a:spcAft>
              <a:buNone/>
            </a:pPr>
            <a:endParaRPr sz="2000" dirty="0">
              <a:solidFill>
                <a:schemeClr val="dk1"/>
              </a:solidFill>
              <a:latin typeface="Lora"/>
              <a:ea typeface="Lora"/>
              <a:cs typeface="Lora"/>
              <a:sym typeface="Lora"/>
            </a:endParaRPr>
          </a:p>
        </p:txBody>
      </p:sp>
      <p:sp>
        <p:nvSpPr>
          <p:cNvPr id="160" name="Shape 160"/>
          <p:cNvSpPr txBox="1"/>
          <p:nvPr/>
        </p:nvSpPr>
        <p:spPr>
          <a:xfrm>
            <a:off x="335863" y="433224"/>
            <a:ext cx="13173300" cy="1251600"/>
          </a:xfrm>
          <a:prstGeom prst="rect">
            <a:avLst/>
          </a:prstGeom>
          <a:noFill/>
          <a:ln>
            <a:noFill/>
          </a:ln>
        </p:spPr>
        <p:txBody>
          <a:bodyPr spcFirstLastPara="1" wrap="square" lIns="91425" tIns="91425" rIns="91425" bIns="91425" anchor="ctr" anchorCtr="0">
            <a:noAutofit/>
          </a:bodyPr>
          <a:lstStyle/>
          <a:p>
            <a:pPr marL="0" lvl="0" indent="0" rtl="0">
              <a:lnSpc>
                <a:spcPct val="150000"/>
              </a:lnSpc>
              <a:spcBef>
                <a:spcPts val="1000"/>
              </a:spcBef>
              <a:spcAft>
                <a:spcPts val="0"/>
              </a:spcAft>
              <a:buNone/>
            </a:pPr>
            <a:endParaRPr sz="2400" b="1" dirty="0">
              <a:solidFill>
                <a:schemeClr val="accent5"/>
              </a:solidFill>
              <a:latin typeface="Lora"/>
              <a:ea typeface="Lora"/>
              <a:cs typeface="Lora"/>
              <a:sym typeface="Lora"/>
            </a:endParaRPr>
          </a:p>
          <a:p>
            <a:r>
              <a:rPr lang="en-US" sz="3200" b="1" dirty="0">
                <a:solidFill>
                  <a:schemeClr val="accent5"/>
                </a:solidFill>
                <a:latin typeface="Lora"/>
                <a:ea typeface="Lora"/>
                <a:cs typeface="Lora"/>
                <a:sym typeface="Lora"/>
              </a:rPr>
              <a:t>Natural History of HIV</a:t>
            </a:r>
            <a:endParaRPr sz="3200" b="1" dirty="0">
              <a:solidFill>
                <a:schemeClr val="accent5"/>
              </a:solidFill>
              <a:latin typeface="Lora"/>
              <a:ea typeface="Lora"/>
              <a:cs typeface="Lora"/>
              <a:sym typeface="Lora"/>
            </a:endParaRPr>
          </a:p>
          <a:p>
            <a:pPr marL="0" lvl="0" indent="0" rtl="0">
              <a:lnSpc>
                <a:spcPct val="150000"/>
              </a:lnSpc>
              <a:spcBef>
                <a:spcPts val="700"/>
              </a:spcBef>
              <a:spcAft>
                <a:spcPts val="0"/>
              </a:spcAft>
              <a:buNone/>
            </a:pPr>
            <a:endParaRPr sz="2000" dirty="0">
              <a:solidFill>
                <a:schemeClr val="dk1"/>
              </a:solidFill>
              <a:latin typeface="Lora"/>
              <a:ea typeface="Lora"/>
              <a:cs typeface="Lora"/>
              <a:sym typeface="Lora"/>
            </a:endParaRPr>
          </a:p>
        </p:txBody>
      </p:sp>
      <p:pic>
        <p:nvPicPr>
          <p:cNvPr id="161" name="Shape 161"/>
          <p:cNvPicPr preferRelativeResize="0"/>
          <p:nvPr/>
        </p:nvPicPr>
        <p:blipFill>
          <a:blip r:embed="rId3">
            <a:alphaModFix/>
          </a:blip>
          <a:stretch>
            <a:fillRect/>
          </a:stretch>
        </p:blipFill>
        <p:spPr>
          <a:xfrm>
            <a:off x="695950" y="1506500"/>
            <a:ext cx="9373050" cy="5475700"/>
          </a:xfrm>
          <a:prstGeom prst="rect">
            <a:avLst/>
          </a:prstGeom>
          <a:noFill/>
          <a:ln>
            <a:noFill/>
          </a:ln>
        </p:spPr>
      </p:pic>
      <p:pic>
        <p:nvPicPr>
          <p:cNvPr id="162" name="Shape 162"/>
          <p:cNvPicPr preferRelativeResize="0"/>
          <p:nvPr/>
        </p:nvPicPr>
        <p:blipFill>
          <a:blip r:embed="rId4">
            <a:alphaModFix/>
          </a:blip>
          <a:stretch>
            <a:fillRect/>
          </a:stretch>
        </p:blipFill>
        <p:spPr>
          <a:xfrm>
            <a:off x="335875" y="8165476"/>
            <a:ext cx="6977925" cy="3509890"/>
          </a:xfrm>
          <a:prstGeom prst="rect">
            <a:avLst/>
          </a:prstGeom>
          <a:noFill/>
          <a:ln>
            <a:noFill/>
          </a:ln>
        </p:spPr>
      </p:pic>
      <p:pic>
        <p:nvPicPr>
          <p:cNvPr id="163" name="Shape 163"/>
          <p:cNvPicPr preferRelativeResize="0"/>
          <p:nvPr/>
        </p:nvPicPr>
        <p:blipFill>
          <a:blip r:embed="rId5">
            <a:alphaModFix/>
          </a:blip>
          <a:stretch>
            <a:fillRect/>
          </a:stretch>
        </p:blipFill>
        <p:spPr>
          <a:xfrm>
            <a:off x="10288500" y="1991051"/>
            <a:ext cx="3648075" cy="4591050"/>
          </a:xfrm>
          <a:prstGeom prst="rect">
            <a:avLst/>
          </a:prstGeom>
          <a:noFill/>
          <a:ln>
            <a:noFill/>
          </a:ln>
        </p:spPr>
      </p:pic>
      <p:sp>
        <p:nvSpPr>
          <p:cNvPr id="164" name="Shape 164"/>
          <p:cNvSpPr txBox="1"/>
          <p:nvPr/>
        </p:nvSpPr>
        <p:spPr>
          <a:xfrm>
            <a:off x="588925" y="11828604"/>
            <a:ext cx="6642900" cy="509346"/>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sz="2400" b="1">
                <a:solidFill>
                  <a:schemeClr val="accent5"/>
                </a:solidFill>
                <a:latin typeface="Lora"/>
                <a:ea typeface="Lora"/>
                <a:cs typeface="Lora"/>
                <a:sym typeface="Lora"/>
              </a:rPr>
              <a:t>Diagnosis:</a:t>
            </a:r>
            <a:endParaRPr sz="2400" b="1">
              <a:solidFill>
                <a:schemeClr val="accent5"/>
              </a:solidFill>
              <a:latin typeface="Lora"/>
              <a:ea typeface="Lora"/>
              <a:cs typeface="Lora"/>
              <a:sym typeface="Lora"/>
            </a:endParaRPr>
          </a:p>
        </p:txBody>
      </p:sp>
      <p:sp>
        <p:nvSpPr>
          <p:cNvPr id="165" name="Shape 165"/>
          <p:cNvSpPr txBox="1"/>
          <p:nvPr/>
        </p:nvSpPr>
        <p:spPr>
          <a:xfrm>
            <a:off x="354024" y="12204208"/>
            <a:ext cx="8618526" cy="1833682"/>
          </a:xfrm>
          <a:prstGeom prst="rect">
            <a:avLst/>
          </a:prstGeom>
          <a:noFill/>
          <a:ln>
            <a:noFill/>
          </a:ln>
        </p:spPr>
        <p:txBody>
          <a:bodyPr spcFirstLastPara="1" wrap="square" lIns="91425" tIns="91425" rIns="91425" bIns="91425" anchor="ctr" anchorCtr="0">
            <a:noAutofit/>
          </a:bodyPr>
          <a:lstStyle/>
          <a:p>
            <a:pPr marL="457200" lvl="0" indent="-355600" rtl="0">
              <a:lnSpc>
                <a:spcPct val="115000"/>
              </a:lnSpc>
              <a:spcBef>
                <a:spcPts val="700"/>
              </a:spcBef>
              <a:spcAft>
                <a:spcPts val="0"/>
              </a:spcAft>
              <a:buSzPts val="2000"/>
              <a:buChar char="●"/>
            </a:pPr>
            <a:r>
              <a:rPr lang="en-US" sz="2000" dirty="0"/>
              <a:t>Antibody test, </a:t>
            </a:r>
            <a:r>
              <a:rPr lang="en-US" sz="2000" dirty="0">
                <a:solidFill>
                  <a:srgbClr val="FF0000"/>
                </a:solidFill>
              </a:rPr>
              <a:t>ELISA</a:t>
            </a:r>
            <a:r>
              <a:rPr lang="en-US" sz="2000" dirty="0"/>
              <a:t>, </a:t>
            </a:r>
            <a:r>
              <a:rPr lang="en-US" sz="2000" dirty="0">
                <a:solidFill>
                  <a:srgbClr val="6AA84F"/>
                </a:solidFill>
              </a:rPr>
              <a:t>this is done first “routine test”</a:t>
            </a:r>
            <a:endParaRPr sz="2000" dirty="0">
              <a:solidFill>
                <a:srgbClr val="6AA84F"/>
              </a:solidFill>
            </a:endParaRPr>
          </a:p>
          <a:p>
            <a:pPr marL="457200" lvl="0" indent="-355600" rtl="0">
              <a:lnSpc>
                <a:spcPct val="115000"/>
              </a:lnSpc>
              <a:spcBef>
                <a:spcPts val="0"/>
              </a:spcBef>
              <a:spcAft>
                <a:spcPts val="0"/>
              </a:spcAft>
              <a:buSzPts val="2000"/>
              <a:buChar char="●"/>
            </a:pPr>
            <a:r>
              <a:rPr lang="en-US" sz="2000" dirty="0">
                <a:solidFill>
                  <a:srgbClr val="FF0000"/>
                </a:solidFill>
              </a:rPr>
              <a:t>Western blot</a:t>
            </a:r>
            <a:r>
              <a:rPr lang="en-US" sz="2000" dirty="0"/>
              <a:t>, </a:t>
            </a:r>
            <a:r>
              <a:rPr lang="en-US" sz="2000" dirty="0">
                <a:solidFill>
                  <a:srgbClr val="6AA84F"/>
                </a:solidFill>
              </a:rPr>
              <a:t>for confirmation</a:t>
            </a:r>
            <a:r>
              <a:rPr lang="en-US" sz="2000" dirty="0"/>
              <a:t> </a:t>
            </a:r>
            <a:endParaRPr sz="2000" dirty="0"/>
          </a:p>
          <a:p>
            <a:pPr marL="457200" lvl="0" indent="-355600" rtl="0">
              <a:lnSpc>
                <a:spcPct val="115000"/>
              </a:lnSpc>
              <a:spcBef>
                <a:spcPts val="0"/>
              </a:spcBef>
              <a:spcAft>
                <a:spcPts val="0"/>
              </a:spcAft>
              <a:buSzPts val="2000"/>
              <a:buChar char="●"/>
            </a:pPr>
            <a:r>
              <a:rPr lang="en-US" sz="2000" dirty="0">
                <a:solidFill>
                  <a:srgbClr val="FF0000"/>
                </a:solidFill>
              </a:rPr>
              <a:t>HIV RNA viral load </a:t>
            </a:r>
            <a:r>
              <a:rPr lang="en-US" sz="2000" dirty="0">
                <a:solidFill>
                  <a:schemeClr val="bg2">
                    <a:lumMod val="60000"/>
                    <a:lumOff val="40000"/>
                  </a:schemeClr>
                </a:solidFill>
              </a:rPr>
              <a:t>(done by </a:t>
            </a:r>
            <a:r>
              <a:rPr lang="en-US" sz="2000" dirty="0">
                <a:solidFill>
                  <a:srgbClr val="FF0000"/>
                </a:solidFill>
              </a:rPr>
              <a:t>PCR</a:t>
            </a:r>
            <a:r>
              <a:rPr lang="en-US" sz="2000" dirty="0">
                <a:solidFill>
                  <a:schemeClr val="bg2">
                    <a:lumMod val="60000"/>
                    <a:lumOff val="40000"/>
                  </a:schemeClr>
                </a:solidFill>
              </a:rPr>
              <a:t>, the PCR looks directly for HIV.</a:t>
            </a:r>
          </a:p>
          <a:p>
            <a:pPr marL="101600" lvl="0" rtl="0">
              <a:lnSpc>
                <a:spcPct val="115000"/>
              </a:lnSpc>
              <a:spcBef>
                <a:spcPts val="0"/>
              </a:spcBef>
              <a:spcAft>
                <a:spcPts val="0"/>
              </a:spcAft>
              <a:buSzPts val="2000"/>
            </a:pPr>
            <a:r>
              <a:rPr lang="en-US" sz="2000" dirty="0">
                <a:solidFill>
                  <a:schemeClr val="bg2">
                    <a:lumMod val="60000"/>
                    <a:lumOff val="40000"/>
                  </a:schemeClr>
                </a:solidFill>
              </a:rPr>
              <a:t>The test is called HIV RNA viral load, but when asked how is it done, by PCR)</a:t>
            </a:r>
            <a:endParaRPr sz="2000" dirty="0">
              <a:solidFill>
                <a:schemeClr val="bg2">
                  <a:lumMod val="60000"/>
                  <a:lumOff val="40000"/>
                </a:schemeClr>
              </a:solidFill>
            </a:endParaRPr>
          </a:p>
        </p:txBody>
      </p:sp>
      <p:sp>
        <p:nvSpPr>
          <p:cNvPr id="166" name="Shape 166"/>
          <p:cNvSpPr txBox="1"/>
          <p:nvPr/>
        </p:nvSpPr>
        <p:spPr>
          <a:xfrm>
            <a:off x="588925" y="13746366"/>
            <a:ext cx="5619900" cy="9870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US" sz="2400" b="1">
                <a:solidFill>
                  <a:schemeClr val="accent5"/>
                </a:solidFill>
                <a:latin typeface="Lora"/>
                <a:ea typeface="Lora"/>
                <a:cs typeface="Lora"/>
                <a:sym typeface="Lora"/>
              </a:rPr>
              <a:t>Management</a:t>
            </a:r>
            <a:endParaRPr sz="2400" b="1">
              <a:solidFill>
                <a:schemeClr val="accent5"/>
              </a:solidFill>
              <a:latin typeface="Lora"/>
              <a:ea typeface="Lora"/>
              <a:cs typeface="Lora"/>
              <a:sym typeface="Lora"/>
            </a:endParaRPr>
          </a:p>
        </p:txBody>
      </p:sp>
      <p:sp>
        <p:nvSpPr>
          <p:cNvPr id="167" name="Shape 167"/>
          <p:cNvSpPr txBox="1"/>
          <p:nvPr/>
        </p:nvSpPr>
        <p:spPr>
          <a:xfrm>
            <a:off x="473325" y="14191128"/>
            <a:ext cx="13249500" cy="4590900"/>
          </a:xfrm>
          <a:prstGeom prst="rect">
            <a:avLst/>
          </a:prstGeom>
          <a:noFill/>
          <a:ln>
            <a:noFill/>
          </a:ln>
        </p:spPr>
        <p:txBody>
          <a:bodyPr spcFirstLastPara="1" wrap="square" lIns="91425" tIns="91425" rIns="91425" bIns="91425" anchor="ctr" anchorCtr="0">
            <a:noAutofit/>
          </a:bodyPr>
          <a:lstStyle/>
          <a:p>
            <a:pPr marL="457200" lvl="0" indent="-355600" rtl="0">
              <a:lnSpc>
                <a:spcPct val="115000"/>
              </a:lnSpc>
              <a:spcBef>
                <a:spcPts val="700"/>
              </a:spcBef>
              <a:spcAft>
                <a:spcPts val="0"/>
              </a:spcAft>
              <a:buClr>
                <a:schemeClr val="dk1"/>
              </a:buClr>
              <a:buSzPts val="2000"/>
              <a:buChar char="●"/>
            </a:pPr>
            <a:r>
              <a:rPr lang="en-US" sz="2000" dirty="0">
                <a:solidFill>
                  <a:schemeClr val="dk1"/>
                </a:solidFill>
              </a:rPr>
              <a:t>Treatment recommended when symptomatic or CD4 count below 200.</a:t>
            </a:r>
            <a:endParaRPr sz="2000" dirty="0">
              <a:solidFill>
                <a:schemeClr val="dk1"/>
              </a:solidFill>
            </a:endParaRPr>
          </a:p>
          <a:p>
            <a:pPr marL="457200" lvl="0" indent="-355600" rtl="0">
              <a:lnSpc>
                <a:spcPct val="115000"/>
              </a:lnSpc>
              <a:spcBef>
                <a:spcPts val="0"/>
              </a:spcBef>
              <a:spcAft>
                <a:spcPts val="0"/>
              </a:spcAft>
              <a:buClr>
                <a:schemeClr val="dk1"/>
              </a:buClr>
              <a:buSzPts val="2000"/>
              <a:buChar char="●"/>
            </a:pPr>
            <a:r>
              <a:rPr lang="en-US" sz="2000" dirty="0">
                <a:solidFill>
                  <a:schemeClr val="dk1"/>
                </a:solidFill>
              </a:rPr>
              <a:t>Earlier </a:t>
            </a:r>
            <a:r>
              <a:rPr lang="en-US" sz="2000" b="1" dirty="0">
                <a:solidFill>
                  <a:schemeClr val="dk1"/>
                </a:solidFill>
              </a:rPr>
              <a:t>if </a:t>
            </a:r>
            <a:r>
              <a:rPr lang="en-US" sz="2000" dirty="0">
                <a:solidFill>
                  <a:schemeClr val="dk1"/>
                </a:solidFill>
              </a:rPr>
              <a:t>high viral load, rapidly falling CD4 count, hepatitis C co-infection.</a:t>
            </a:r>
            <a:endParaRPr sz="2000" dirty="0">
              <a:solidFill>
                <a:schemeClr val="dk1"/>
              </a:solidFill>
            </a:endParaRPr>
          </a:p>
          <a:p>
            <a:pPr marL="0" lvl="0" indent="0" rtl="0">
              <a:lnSpc>
                <a:spcPct val="115000"/>
              </a:lnSpc>
              <a:spcBef>
                <a:spcPts val="700"/>
              </a:spcBef>
              <a:spcAft>
                <a:spcPts val="0"/>
              </a:spcAft>
              <a:buNone/>
            </a:pPr>
            <a:endParaRPr sz="3000" dirty="0">
              <a:solidFill>
                <a:schemeClr val="dk1"/>
              </a:solidFill>
            </a:endParaRPr>
          </a:p>
          <a:p>
            <a:pPr marL="0" lvl="0" indent="0" rtl="0">
              <a:lnSpc>
                <a:spcPct val="115000"/>
              </a:lnSpc>
              <a:spcBef>
                <a:spcPts val="700"/>
              </a:spcBef>
              <a:spcAft>
                <a:spcPts val="0"/>
              </a:spcAft>
              <a:buNone/>
            </a:pPr>
            <a:r>
              <a:rPr lang="en-US" sz="2400" b="1" dirty="0">
                <a:solidFill>
                  <a:schemeClr val="accent5"/>
                </a:solidFill>
                <a:latin typeface="Lora"/>
                <a:ea typeface="Lora"/>
                <a:cs typeface="Lora"/>
                <a:sym typeface="Lora"/>
              </a:rPr>
              <a:t>   Antiviral therapy</a:t>
            </a:r>
            <a:endParaRPr sz="2400" b="1" dirty="0">
              <a:solidFill>
                <a:schemeClr val="accent5"/>
              </a:solidFill>
              <a:latin typeface="Lora"/>
              <a:ea typeface="Lora"/>
              <a:cs typeface="Lora"/>
              <a:sym typeface="Lora"/>
            </a:endParaRPr>
          </a:p>
          <a:p>
            <a:pPr marL="0" lvl="0" indent="0" rtl="0">
              <a:lnSpc>
                <a:spcPct val="115000"/>
              </a:lnSpc>
              <a:spcBef>
                <a:spcPts val="700"/>
              </a:spcBef>
              <a:spcAft>
                <a:spcPts val="0"/>
              </a:spcAft>
              <a:buNone/>
            </a:pPr>
            <a:r>
              <a:rPr lang="en-US" sz="2000" dirty="0"/>
              <a:t>1-Reverse transcriptase inhibitors</a:t>
            </a:r>
            <a:endParaRPr sz="2000" dirty="0"/>
          </a:p>
          <a:p>
            <a:pPr marL="0" lvl="0" indent="0" rtl="0">
              <a:lnSpc>
                <a:spcPct val="115000"/>
              </a:lnSpc>
              <a:spcBef>
                <a:spcPts val="700"/>
              </a:spcBef>
              <a:spcAft>
                <a:spcPts val="0"/>
              </a:spcAft>
              <a:buNone/>
            </a:pPr>
            <a:r>
              <a:rPr lang="en-US" sz="2000" dirty="0"/>
              <a:t>2-Protease inhibitors</a:t>
            </a:r>
            <a:endParaRPr sz="2000" dirty="0"/>
          </a:p>
          <a:p>
            <a:pPr marL="0" lvl="0" indent="0" rtl="0">
              <a:lnSpc>
                <a:spcPct val="115000"/>
              </a:lnSpc>
              <a:spcBef>
                <a:spcPts val="700"/>
              </a:spcBef>
              <a:spcAft>
                <a:spcPts val="0"/>
              </a:spcAft>
              <a:buNone/>
            </a:pPr>
            <a:r>
              <a:rPr lang="en-US" sz="2000" dirty="0"/>
              <a:t>3-Fusion inhibitors</a:t>
            </a:r>
          </a:p>
          <a:p>
            <a:pPr marL="0" lvl="0" indent="0" rtl="0">
              <a:lnSpc>
                <a:spcPct val="115000"/>
              </a:lnSpc>
              <a:spcBef>
                <a:spcPts val="700"/>
              </a:spcBef>
              <a:spcAft>
                <a:spcPts val="0"/>
              </a:spcAft>
              <a:buNone/>
            </a:pPr>
            <a:r>
              <a:rPr lang="en-US" sz="2000" dirty="0">
                <a:solidFill>
                  <a:schemeClr val="bg2">
                    <a:lumMod val="60000"/>
                    <a:lumOff val="40000"/>
                  </a:schemeClr>
                </a:solidFill>
              </a:rPr>
              <a:t>The antiviral therapy does not kill HIV or cure AIDS, it slows the replication of HIV so that the immune system can recover and confront other infections</a:t>
            </a:r>
            <a:endParaRPr sz="2000" dirty="0">
              <a:solidFill>
                <a:schemeClr val="bg2">
                  <a:lumMod val="60000"/>
                  <a:lumOff val="40000"/>
                </a:schemeClr>
              </a:solidFill>
            </a:endParaRPr>
          </a:p>
        </p:txBody>
      </p:sp>
      <p:pic>
        <p:nvPicPr>
          <p:cNvPr id="168" name="Shape 168">
            <a:hlinkClick r:id="rId6"/>
          </p:cNvPr>
          <p:cNvPicPr preferRelativeResize="0"/>
          <p:nvPr/>
        </p:nvPicPr>
        <p:blipFill>
          <a:blip r:embed="rId7">
            <a:alphaModFix/>
          </a:blip>
          <a:stretch>
            <a:fillRect/>
          </a:stretch>
        </p:blipFill>
        <p:spPr>
          <a:xfrm>
            <a:off x="6277950" y="7129613"/>
            <a:ext cx="1035850" cy="1035850"/>
          </a:xfrm>
          <a:prstGeom prst="rect">
            <a:avLst/>
          </a:prstGeom>
          <a:noFill/>
          <a:ln>
            <a:noFill/>
          </a:ln>
        </p:spPr>
      </p:pic>
      <p:pic>
        <p:nvPicPr>
          <p:cNvPr id="169" name="Shape 169">
            <a:hlinkClick r:id="rId8"/>
          </p:cNvPr>
          <p:cNvPicPr preferRelativeResize="0"/>
          <p:nvPr/>
        </p:nvPicPr>
        <p:blipFill>
          <a:blip r:embed="rId7">
            <a:alphaModFix/>
          </a:blip>
          <a:stretch>
            <a:fillRect/>
          </a:stretch>
        </p:blipFill>
        <p:spPr>
          <a:xfrm>
            <a:off x="4920950" y="15893000"/>
            <a:ext cx="1035850" cy="1035850"/>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1090</Words>
  <Application>Microsoft Office PowerPoint</Application>
  <PresentationFormat>Custom</PresentationFormat>
  <Paragraphs>429</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ＭＳ Ｐゴシック</vt:lpstr>
      <vt:lpstr>Arial</vt:lpstr>
      <vt:lpstr>Calibri</vt:lpstr>
      <vt:lpstr>Freestyle Script</vt:lpstr>
      <vt:lpstr>Lora</vt:lpstr>
      <vt:lpstr>Times New Roman</vt:lpstr>
      <vt:lpstr>simple-light-2</vt:lpstr>
      <vt:lpstr>Reproduction Block Lecture One AIDS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home message</vt:lpstr>
      <vt:lpstr>Contact us Email: Immunology436@gmail.com Twitter: Immunology436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Reproduction Block Lecture One AIDS</dc:title>
  <cp:lastModifiedBy>باسل</cp:lastModifiedBy>
  <cp:revision>38</cp:revision>
  <dcterms:modified xsi:type="dcterms:W3CDTF">2018-04-16T18:12:24Z</dcterms:modified>
</cp:coreProperties>
</file>