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6.jpg" ContentType="image/jpg"/>
  <Override PartName="/ppt/media/image7.jpg" ContentType="image/jpg"/>
  <Override PartName="/ppt/notesSlides/notesSlide2.xml" ContentType="application/vnd.openxmlformats-officedocument.presentationml.notesSlide+xml"/>
  <Override PartName="/ppt/media/image8.jpg" ContentType="image/jpg"/>
  <Override PartName="/ppt/media/image9.jpg" ContentType="image/jpg"/>
  <Override PartName="/ppt/media/image10.jpg" ContentType="image/jpg"/>
  <Override PartName="/ppt/media/image11.jpg" ContentType="image/jpg"/>
  <Override PartName="/ppt/media/image12.jpg" ContentType="image/jpg"/>
  <Override PartName="/ppt/media/image13.jpg" ContentType="image/jpg"/>
  <Override PartName="/ppt/media/image16.jpg" ContentType="image/jpg"/>
  <Override PartName="/ppt/media/image17.jpg" ContentType="image/jpg"/>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62" r:id="rId3"/>
    <p:sldId id="263" r:id="rId4"/>
    <p:sldId id="264" r:id="rId5"/>
    <p:sldId id="266" r:id="rId6"/>
    <p:sldId id="267" r:id="rId7"/>
    <p:sldId id="268" r:id="rId8"/>
    <p:sldId id="269" r:id="rId9"/>
    <p:sldId id="272" r:id="rId10"/>
    <p:sldId id="270" r:id="rId11"/>
    <p:sldId id="271" r:id="rId12"/>
    <p:sldId id="275" r:id="rId13"/>
    <p:sldId id="273" r:id="rId14"/>
    <p:sldId id="274" r:id="rId15"/>
    <p:sldId id="261" r:id="rId16"/>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9239"/>
    <a:srgbClr val="75923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88"/>
    <p:restoredTop sz="92163"/>
  </p:normalViewPr>
  <p:slideViewPr>
    <p:cSldViewPr snapToGrid="0" snapToObjects="1">
      <p:cViewPr varScale="1">
        <p:scale>
          <a:sx n="45" d="100"/>
          <a:sy n="45" d="100"/>
        </p:scale>
        <p:origin x="2496" y="60"/>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A3B89E-D6D5-B544-9162-99C53D8CE4A0}" type="datetimeFigureOut">
              <a:rPr lang="en-US" smtClean="0"/>
              <a:t>4/14/2018</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BF9BE1-BFF6-0345-A7DC-A5E3241100EB}" type="slidenum">
              <a:rPr lang="en-US" smtClean="0"/>
              <a:t>‹#›</a:t>
            </a:fld>
            <a:endParaRPr lang="en-US"/>
          </a:p>
        </p:txBody>
      </p:sp>
    </p:spTree>
    <p:extLst>
      <p:ext uri="{BB962C8B-B14F-4D97-AF65-F5344CB8AC3E}">
        <p14:creationId xmlns:p14="http://schemas.microsoft.com/office/powerpoint/2010/main" val="2076533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BF9BE1-BFF6-0345-A7DC-A5E3241100EB}" type="slidenum">
              <a:rPr lang="en-US" smtClean="0"/>
              <a:t>5</a:t>
            </a:fld>
            <a:endParaRPr lang="en-US"/>
          </a:p>
        </p:txBody>
      </p:sp>
    </p:spTree>
    <p:extLst>
      <p:ext uri="{BB962C8B-B14F-4D97-AF65-F5344CB8AC3E}">
        <p14:creationId xmlns:p14="http://schemas.microsoft.com/office/powerpoint/2010/main" val="505865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BF9BE1-BFF6-0345-A7DC-A5E3241100EB}" type="slidenum">
              <a:rPr lang="en-US" smtClean="0"/>
              <a:t>6</a:t>
            </a:fld>
            <a:endParaRPr lang="en-US"/>
          </a:p>
        </p:txBody>
      </p:sp>
    </p:spTree>
    <p:extLst>
      <p:ext uri="{BB962C8B-B14F-4D97-AF65-F5344CB8AC3E}">
        <p14:creationId xmlns:p14="http://schemas.microsoft.com/office/powerpoint/2010/main" val="1022075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r" defTabSz="914400" rtl="1" eaLnBrk="1" latinLnBrk="0" hangingPunct="1"/>
            <a:endParaRPr lang="en-US" dirty="0"/>
          </a:p>
        </p:txBody>
      </p:sp>
      <p:sp>
        <p:nvSpPr>
          <p:cNvPr id="4" name="Slide Number Placeholder 3"/>
          <p:cNvSpPr>
            <a:spLocks noGrp="1"/>
          </p:cNvSpPr>
          <p:nvPr>
            <p:ph type="sldNum" sz="quarter" idx="10"/>
          </p:nvPr>
        </p:nvSpPr>
        <p:spPr/>
        <p:txBody>
          <a:bodyPr/>
          <a:lstStyle/>
          <a:p>
            <a:fld id="{FFBF9BE1-BFF6-0345-A7DC-A5E3241100EB}" type="slidenum">
              <a:rPr lang="en-US" smtClean="0"/>
              <a:t>11</a:t>
            </a:fld>
            <a:endParaRPr lang="en-US"/>
          </a:p>
        </p:txBody>
      </p:sp>
    </p:spTree>
    <p:extLst>
      <p:ext uri="{BB962C8B-B14F-4D97-AF65-F5344CB8AC3E}">
        <p14:creationId xmlns:p14="http://schemas.microsoft.com/office/powerpoint/2010/main" val="3985444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1" y="2840568"/>
            <a:ext cx="5829300" cy="1960034"/>
          </a:xfrm>
        </p:spPr>
        <p:txBody>
          <a:bodyPr/>
          <a:lstStyle/>
          <a:p>
            <a:r>
              <a:rPr lang="en-US"/>
              <a:t>Click to edit Master title style</a:t>
            </a:r>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E1702D4-3AA9-334A-89F7-0B1DDB4E5AA2}" type="datetimeFigureOut">
              <a:rPr lang="en-US" smtClean="0"/>
              <a:t>4/14/2018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07746C-A738-E64E-9C13-BDDB58B9FCAA}" type="slidenum">
              <a:rPr lang="en-US" smtClean="0"/>
              <a:t>‹#›</a:t>
            </a:fld>
            <a:endParaRPr lang="en-US"/>
          </a:p>
        </p:txBody>
      </p:sp>
    </p:spTree>
    <p:extLst>
      <p:ext uri="{BB962C8B-B14F-4D97-AF65-F5344CB8AC3E}">
        <p14:creationId xmlns:p14="http://schemas.microsoft.com/office/powerpoint/2010/main" val="2982730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1702D4-3AA9-334A-89F7-0B1DDB4E5AA2}" type="datetimeFigureOut">
              <a:rPr lang="en-US" smtClean="0"/>
              <a:t>4/14/2018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07746C-A738-E64E-9C13-BDDB58B9FCAA}" type="slidenum">
              <a:rPr lang="en-US" smtClean="0"/>
              <a:t>‹#›</a:t>
            </a:fld>
            <a:endParaRPr lang="en-US"/>
          </a:p>
        </p:txBody>
      </p:sp>
    </p:spTree>
    <p:extLst>
      <p:ext uri="{BB962C8B-B14F-4D97-AF65-F5344CB8AC3E}">
        <p14:creationId xmlns:p14="http://schemas.microsoft.com/office/powerpoint/2010/main" val="151663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49" y="366185"/>
            <a:ext cx="1543051" cy="780203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366185"/>
            <a:ext cx="4514851" cy="78020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1702D4-3AA9-334A-89F7-0B1DDB4E5AA2}" type="datetimeFigureOut">
              <a:rPr lang="en-US" smtClean="0"/>
              <a:t>4/14/2018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07746C-A738-E64E-9C13-BDDB58B9FCAA}" type="slidenum">
              <a:rPr lang="en-US" smtClean="0"/>
              <a:t>‹#›</a:t>
            </a:fld>
            <a:endParaRPr lang="en-US"/>
          </a:p>
        </p:txBody>
      </p:sp>
    </p:spTree>
    <p:extLst>
      <p:ext uri="{BB962C8B-B14F-4D97-AF65-F5344CB8AC3E}">
        <p14:creationId xmlns:p14="http://schemas.microsoft.com/office/powerpoint/2010/main" val="3635019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1702D4-3AA9-334A-89F7-0B1DDB4E5AA2}" type="datetimeFigureOut">
              <a:rPr lang="en-US" smtClean="0"/>
              <a:t>4/14/2018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07746C-A738-E64E-9C13-BDDB58B9FCAA}" type="slidenum">
              <a:rPr lang="en-US" smtClean="0"/>
              <a:t>‹#›</a:t>
            </a:fld>
            <a:endParaRPr lang="en-US"/>
          </a:p>
        </p:txBody>
      </p:sp>
    </p:spTree>
    <p:extLst>
      <p:ext uri="{BB962C8B-B14F-4D97-AF65-F5344CB8AC3E}">
        <p14:creationId xmlns:p14="http://schemas.microsoft.com/office/powerpoint/2010/main" val="1124165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8"/>
            <a:ext cx="582930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3875619"/>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1702D4-3AA9-334A-89F7-0B1DDB4E5AA2}" type="datetimeFigureOut">
              <a:rPr lang="en-US" smtClean="0"/>
              <a:t>4/14/2018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07746C-A738-E64E-9C13-BDDB58B9FCAA}" type="slidenum">
              <a:rPr lang="en-US" smtClean="0"/>
              <a:t>‹#›</a:t>
            </a:fld>
            <a:endParaRPr lang="en-US"/>
          </a:p>
        </p:txBody>
      </p:sp>
    </p:spTree>
    <p:extLst>
      <p:ext uri="{BB962C8B-B14F-4D97-AF65-F5344CB8AC3E}">
        <p14:creationId xmlns:p14="http://schemas.microsoft.com/office/powerpoint/2010/main" val="3475453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1" y="2133603"/>
            <a:ext cx="3028951"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2133603"/>
            <a:ext cx="3028951"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E1702D4-3AA9-334A-89F7-0B1DDB4E5AA2}" type="datetimeFigureOut">
              <a:rPr lang="en-US" smtClean="0"/>
              <a:t>4/14/2018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07746C-A738-E64E-9C13-BDDB58B9FCAA}" type="slidenum">
              <a:rPr lang="en-US" smtClean="0"/>
              <a:t>‹#›</a:t>
            </a:fld>
            <a:endParaRPr lang="en-US"/>
          </a:p>
        </p:txBody>
      </p:sp>
    </p:spTree>
    <p:extLst>
      <p:ext uri="{BB962C8B-B14F-4D97-AF65-F5344CB8AC3E}">
        <p14:creationId xmlns:p14="http://schemas.microsoft.com/office/powerpoint/2010/main" val="2900233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2046819"/>
            <a:ext cx="3030141" cy="85301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1" y="2046819"/>
            <a:ext cx="3031331" cy="85301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71"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E1702D4-3AA9-334A-89F7-0B1DDB4E5AA2}" type="datetimeFigureOut">
              <a:rPr lang="en-US" smtClean="0"/>
              <a:t>4/14/2018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07746C-A738-E64E-9C13-BDDB58B9FCAA}" type="slidenum">
              <a:rPr lang="en-US" smtClean="0"/>
              <a:t>‹#›</a:t>
            </a:fld>
            <a:endParaRPr lang="en-US"/>
          </a:p>
        </p:txBody>
      </p:sp>
    </p:spTree>
    <p:extLst>
      <p:ext uri="{BB962C8B-B14F-4D97-AF65-F5344CB8AC3E}">
        <p14:creationId xmlns:p14="http://schemas.microsoft.com/office/powerpoint/2010/main" val="1779793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E1702D4-3AA9-334A-89F7-0B1DDB4E5AA2}" type="datetimeFigureOut">
              <a:rPr lang="en-US" smtClean="0"/>
              <a:t>4/14/2018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07746C-A738-E64E-9C13-BDDB58B9FCAA}" type="slidenum">
              <a:rPr lang="en-US" smtClean="0"/>
              <a:t>‹#›</a:t>
            </a:fld>
            <a:endParaRPr lang="en-US"/>
          </a:p>
        </p:txBody>
      </p:sp>
    </p:spTree>
    <p:extLst>
      <p:ext uri="{BB962C8B-B14F-4D97-AF65-F5344CB8AC3E}">
        <p14:creationId xmlns:p14="http://schemas.microsoft.com/office/powerpoint/2010/main" val="2736365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1702D4-3AA9-334A-89F7-0B1DDB4E5AA2}" type="datetimeFigureOut">
              <a:rPr lang="en-US" smtClean="0"/>
              <a:t>4/14/2018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07746C-A738-E64E-9C13-BDDB58B9FCAA}" type="slidenum">
              <a:rPr lang="en-US" smtClean="0"/>
              <a:t>‹#›</a:t>
            </a:fld>
            <a:endParaRPr lang="en-US"/>
          </a:p>
        </p:txBody>
      </p:sp>
    </p:spTree>
    <p:extLst>
      <p:ext uri="{BB962C8B-B14F-4D97-AF65-F5344CB8AC3E}">
        <p14:creationId xmlns:p14="http://schemas.microsoft.com/office/powerpoint/2010/main" val="645569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64067"/>
            <a:ext cx="2256235" cy="154940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9" y="364070"/>
            <a:ext cx="3833812"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913469"/>
            <a:ext cx="2256235"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1702D4-3AA9-334A-89F7-0B1DDB4E5AA2}" type="datetimeFigureOut">
              <a:rPr lang="en-US" smtClean="0"/>
              <a:t>4/14/2018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07746C-A738-E64E-9C13-BDDB58B9FCAA}" type="slidenum">
              <a:rPr lang="en-US" smtClean="0"/>
              <a:t>‹#›</a:t>
            </a:fld>
            <a:endParaRPr lang="en-US"/>
          </a:p>
        </p:txBody>
      </p:sp>
    </p:spTree>
    <p:extLst>
      <p:ext uri="{BB962C8B-B14F-4D97-AF65-F5344CB8AC3E}">
        <p14:creationId xmlns:p14="http://schemas.microsoft.com/office/powerpoint/2010/main" val="3963036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2"/>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1702D4-3AA9-334A-89F7-0B1DDB4E5AA2}" type="datetimeFigureOut">
              <a:rPr lang="en-US" smtClean="0"/>
              <a:t>4/14/2018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07746C-A738-E64E-9C13-BDDB58B9FCAA}" type="slidenum">
              <a:rPr lang="en-US" smtClean="0"/>
              <a:t>‹#›</a:t>
            </a:fld>
            <a:endParaRPr lang="en-US"/>
          </a:p>
        </p:txBody>
      </p:sp>
    </p:spTree>
    <p:extLst>
      <p:ext uri="{BB962C8B-B14F-4D97-AF65-F5344CB8AC3E}">
        <p14:creationId xmlns:p14="http://schemas.microsoft.com/office/powerpoint/2010/main" val="784594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5"/>
            <a:ext cx="6172200"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2133603"/>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8475134"/>
            <a:ext cx="1600200" cy="486834"/>
          </a:xfrm>
          <a:prstGeom prst="rect">
            <a:avLst/>
          </a:prstGeom>
        </p:spPr>
        <p:txBody>
          <a:bodyPr vert="horz" lIns="91440" tIns="45720" rIns="91440" bIns="45720" rtlCol="0" anchor="ctr"/>
          <a:lstStyle>
            <a:lvl1pPr algn="l">
              <a:defRPr sz="1200">
                <a:solidFill>
                  <a:schemeClr val="tx1">
                    <a:tint val="75000"/>
                  </a:schemeClr>
                </a:solidFill>
              </a:defRPr>
            </a:lvl1pPr>
          </a:lstStyle>
          <a:p>
            <a:fld id="{8E1702D4-3AA9-334A-89F7-0B1DDB4E5AA2}" type="datetimeFigureOut">
              <a:rPr lang="en-US" smtClean="0"/>
              <a:t>4/14/2018</a:t>
            </a:fld>
            <a:endParaRPr lang="en-US"/>
          </a:p>
        </p:txBody>
      </p:sp>
      <p:sp>
        <p:nvSpPr>
          <p:cNvPr id="5" name="Footer Placeholder 4"/>
          <p:cNvSpPr>
            <a:spLocks noGrp="1"/>
          </p:cNvSpPr>
          <p:nvPr>
            <p:ph type="ftr" sz="quarter" idx="3"/>
          </p:nvPr>
        </p:nvSpPr>
        <p:spPr>
          <a:xfrm>
            <a:off x="2343151" y="8475134"/>
            <a:ext cx="2171700" cy="48683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4"/>
          </a:xfrm>
          <a:prstGeom prst="rect">
            <a:avLst/>
          </a:prstGeom>
        </p:spPr>
        <p:txBody>
          <a:bodyPr vert="horz" lIns="91440" tIns="45720" rIns="91440" bIns="45720" rtlCol="0" anchor="ctr"/>
          <a:lstStyle>
            <a:lvl1pPr algn="r">
              <a:defRPr sz="1200">
                <a:solidFill>
                  <a:schemeClr val="tx1">
                    <a:tint val="75000"/>
                  </a:schemeClr>
                </a:solidFill>
              </a:defRPr>
            </a:lvl1pPr>
          </a:lstStyle>
          <a:p>
            <a:fld id="{3007746C-A738-E64E-9C13-BDDB58B9FCAA}" type="slidenum">
              <a:rPr lang="en-US" smtClean="0"/>
              <a:t>‹#›</a:t>
            </a:fld>
            <a:endParaRPr lang="en-US"/>
          </a:p>
        </p:txBody>
      </p:sp>
    </p:spTree>
    <p:extLst>
      <p:ext uri="{BB962C8B-B14F-4D97-AF65-F5344CB8AC3E}">
        <p14:creationId xmlns:p14="http://schemas.microsoft.com/office/powerpoint/2010/main" val="3052962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onedrive.live.com/view.aspx?resid=E0947849CE6A90D1!120&amp;ithint=file,pptx&amp;app=PowerPoint&amp;authkey=!ALNSNNVHKfyykhY" TargetMode="External"/><Relationship Id="rId1" Type="http://schemas.openxmlformats.org/officeDocument/2006/relationships/slideLayout" Target="../slideLayouts/slideLayout7.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13"/>
          <p:cNvSpPr/>
          <p:nvPr/>
        </p:nvSpPr>
        <p:spPr>
          <a:xfrm>
            <a:off x="5633112" y="218953"/>
            <a:ext cx="1112520" cy="880110"/>
          </a:xfrm>
          <a:prstGeom prst="rect">
            <a:avLst/>
          </a:prstGeom>
          <a:blipFill dpi="0" rotWithShape="1">
            <a:blip r:embed="rId2" cstate="print">
              <a:extLst>
                <a:ext uri="{28A0092B-C50C-407E-A947-70E740481C1C}">
                  <a14:useLocalDpi xmlns:a14="http://schemas.microsoft.com/office/drawing/2010/main"/>
                </a:ext>
              </a:extLst>
            </a:blip>
            <a:srcRect/>
            <a:stretch>
              <a:fillRect/>
            </a:stretch>
          </a:blip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مستطيل 14"/>
          <p:cNvSpPr/>
          <p:nvPr/>
        </p:nvSpPr>
        <p:spPr>
          <a:xfrm>
            <a:off x="153252" y="222286"/>
            <a:ext cx="1043940" cy="948690"/>
          </a:xfrm>
          <a:prstGeom prst="rect">
            <a:avLst/>
          </a:prstGeom>
          <a:blipFill dpi="0" rotWithShape="1">
            <a:blip r:embed="rId3" cstate="print">
              <a:extLst>
                <a:ext uri="{28A0092B-C50C-407E-A947-70E740481C1C}">
                  <a14:useLocalDpi xmlns:a14="http://schemas.microsoft.com/office/drawing/2010/main"/>
                </a:ext>
              </a:extLst>
            </a:blip>
            <a:srcRect/>
            <a:stretch>
              <a:fillRect/>
            </a:stretch>
          </a:blipFill>
          <a:ln w="1905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Text Box 10"/>
          <p:cNvSpPr txBox="1"/>
          <p:nvPr/>
        </p:nvSpPr>
        <p:spPr>
          <a:xfrm>
            <a:off x="153252" y="8458200"/>
            <a:ext cx="6348986" cy="685800"/>
          </a:xfrm>
          <a:prstGeom prst="rect">
            <a:avLst/>
          </a:prstGeom>
          <a:noFill/>
          <a:ln w="6350">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100" b="1" dirty="0">
                <a:effectLst/>
                <a:latin typeface="Tahoma"/>
                <a:ea typeface="Times New Roman"/>
                <a:cs typeface="Tahoma"/>
              </a:rPr>
              <a:t>•</a:t>
            </a:r>
            <a:r>
              <a:rPr lang="en-US" sz="1100" b="1" dirty="0">
                <a:effectLst/>
                <a:latin typeface="Century Schoolbook"/>
                <a:ea typeface="Times New Roman"/>
                <a:cs typeface="Times New Roman"/>
              </a:rPr>
              <a:t> </a:t>
            </a:r>
            <a:r>
              <a:rPr lang="en-US" sz="1100" dirty="0">
                <a:effectLst/>
                <a:latin typeface="Tahoma"/>
                <a:ea typeface="Calibri"/>
                <a:cs typeface="Tahoma"/>
              </a:rPr>
              <a:t>Black: Doctors’ slides.</a:t>
            </a:r>
            <a:r>
              <a:rPr lang="en-US" sz="1100" dirty="0">
                <a:solidFill>
                  <a:srgbClr val="C00000"/>
                </a:solidFill>
                <a:effectLst/>
                <a:latin typeface="Tahoma"/>
                <a:ea typeface="Calibri"/>
                <a:cs typeface="Tahoma"/>
              </a:rPr>
              <a:t>     </a:t>
            </a:r>
            <a:r>
              <a:rPr lang="en-US" sz="1100" b="1" dirty="0">
                <a:effectLst/>
                <a:latin typeface="Tahoma"/>
                <a:ea typeface="Times New Roman"/>
                <a:cs typeface="Tahoma"/>
              </a:rPr>
              <a:t>• </a:t>
            </a:r>
            <a:r>
              <a:rPr lang="en-US" sz="1100" dirty="0">
                <a:solidFill>
                  <a:srgbClr val="FF0000"/>
                </a:solidFill>
                <a:effectLst/>
                <a:latin typeface="Tahoma"/>
                <a:ea typeface="Calibri"/>
                <a:cs typeface="Tahoma"/>
              </a:rPr>
              <a:t>Red: Important!     </a:t>
            </a:r>
            <a:r>
              <a:rPr lang="en-US" sz="1100" b="1" dirty="0">
                <a:effectLst/>
                <a:latin typeface="Tahoma"/>
                <a:ea typeface="Times New Roman"/>
                <a:cs typeface="Tahoma"/>
              </a:rPr>
              <a:t>• </a:t>
            </a:r>
            <a:r>
              <a:rPr lang="en-US" sz="1100" dirty="0">
                <a:solidFill>
                  <a:srgbClr val="76923C"/>
                </a:solidFill>
                <a:effectLst/>
                <a:latin typeface="Tahoma"/>
                <a:ea typeface="Calibri"/>
                <a:cs typeface="Tahoma"/>
              </a:rPr>
              <a:t>Light Green: </a:t>
            </a:r>
            <a:r>
              <a:rPr lang="en-US" sz="1100" dirty="0">
                <a:solidFill>
                  <a:srgbClr val="75923C"/>
                </a:solidFill>
                <a:effectLst/>
                <a:latin typeface="Tahoma"/>
                <a:ea typeface="Calibri"/>
                <a:cs typeface="Tahoma"/>
              </a:rPr>
              <a:t>Doctors</a:t>
            </a:r>
            <a:r>
              <a:rPr lang="en-US" sz="1100" dirty="0">
                <a:solidFill>
                  <a:srgbClr val="76923C"/>
                </a:solidFill>
                <a:effectLst/>
                <a:latin typeface="Tahoma"/>
                <a:ea typeface="Calibri"/>
                <a:cs typeface="Tahoma"/>
              </a:rPr>
              <a:t>’ notes     </a:t>
            </a:r>
            <a:r>
              <a:rPr lang="en-US" sz="1100" b="1" dirty="0">
                <a:effectLst/>
                <a:latin typeface="Tahoma"/>
                <a:ea typeface="Times New Roman"/>
                <a:cs typeface="Tahoma"/>
              </a:rPr>
              <a:t>• </a:t>
            </a:r>
            <a:r>
              <a:rPr lang="en-US" sz="1100" dirty="0">
                <a:solidFill>
                  <a:srgbClr val="7F7F7F"/>
                </a:solidFill>
                <a:effectLst/>
                <a:latin typeface="Tahoma"/>
                <a:ea typeface="Calibri"/>
                <a:cs typeface="Tahoma"/>
              </a:rPr>
              <a:t>Grey: Extra.</a:t>
            </a:r>
            <a:r>
              <a:rPr lang="en-US" sz="1100" dirty="0">
                <a:solidFill>
                  <a:srgbClr val="C00000"/>
                </a:solidFill>
                <a:effectLst/>
                <a:latin typeface="Tahoma"/>
                <a:ea typeface="Calibri"/>
                <a:cs typeface="Tahoma"/>
              </a:rPr>
              <a:t>     </a:t>
            </a:r>
            <a:r>
              <a:rPr lang="en-US" sz="1100" b="1" dirty="0">
                <a:effectLst/>
                <a:latin typeface="Tahoma"/>
                <a:ea typeface="Times New Roman"/>
                <a:cs typeface="Tahoma"/>
              </a:rPr>
              <a:t>• </a:t>
            </a:r>
            <a:r>
              <a:rPr lang="en-US" sz="1100" i="1" dirty="0">
                <a:effectLst/>
                <a:latin typeface="Tahoma"/>
                <a:ea typeface="Calibri"/>
                <a:cs typeface="Tahoma"/>
              </a:rPr>
              <a:t>Italic black: New terminology.</a:t>
            </a:r>
            <a:endParaRPr lang="en-US" sz="1100" dirty="0">
              <a:effectLst/>
              <a:latin typeface="Calibri"/>
              <a:ea typeface="Calibri"/>
              <a:cs typeface="Arial"/>
            </a:endParaRPr>
          </a:p>
        </p:txBody>
      </p:sp>
      <p:cxnSp>
        <p:nvCxnSpPr>
          <p:cNvPr id="9" name="Straight Connector 8"/>
          <p:cNvCxnSpPr/>
          <p:nvPr/>
        </p:nvCxnSpPr>
        <p:spPr>
          <a:xfrm>
            <a:off x="1352722" y="4654282"/>
            <a:ext cx="4114800" cy="0"/>
          </a:xfrm>
          <a:prstGeom prst="line">
            <a:avLst/>
          </a:prstGeom>
        </p:spPr>
        <p:style>
          <a:lnRef idx="1">
            <a:schemeClr val="dk1"/>
          </a:lnRef>
          <a:fillRef idx="0">
            <a:schemeClr val="dk1"/>
          </a:fillRef>
          <a:effectRef idx="0">
            <a:schemeClr val="dk1"/>
          </a:effectRef>
          <a:fontRef idx="minor">
            <a:schemeClr val="tx1"/>
          </a:fontRef>
        </p:style>
      </p:cxnSp>
      <p:sp>
        <p:nvSpPr>
          <p:cNvPr id="10" name="Text Box 5"/>
          <p:cNvSpPr txBox="1"/>
          <p:nvPr/>
        </p:nvSpPr>
        <p:spPr>
          <a:xfrm>
            <a:off x="1022377" y="4787820"/>
            <a:ext cx="4610735" cy="765493"/>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3600" dirty="0">
                <a:effectLst/>
                <a:latin typeface="Tahoma" charset="0"/>
                <a:ea typeface="Tahoma" charset="0"/>
                <a:cs typeface="Tahoma" charset="0"/>
              </a:rPr>
              <a:t>Benign breast cancer </a:t>
            </a:r>
          </a:p>
        </p:txBody>
      </p:sp>
      <p:sp>
        <p:nvSpPr>
          <p:cNvPr id="12" name="Text Box 7"/>
          <p:cNvSpPr txBox="1"/>
          <p:nvPr/>
        </p:nvSpPr>
        <p:spPr>
          <a:xfrm>
            <a:off x="153252" y="5465494"/>
            <a:ext cx="6222148" cy="2403519"/>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400" b="1" dirty="0">
                <a:effectLst/>
                <a:latin typeface="Tahoma"/>
                <a:ea typeface="Calibri"/>
                <a:cs typeface="Tahoma"/>
              </a:rPr>
              <a:t>Objectives</a:t>
            </a:r>
            <a:r>
              <a:rPr lang="en-US" sz="1400" dirty="0">
                <a:effectLst/>
                <a:latin typeface="Tahoma"/>
                <a:ea typeface="Calibri"/>
                <a:cs typeface="Tahoma"/>
              </a:rPr>
              <a:t>:</a:t>
            </a:r>
          </a:p>
          <a:p>
            <a:pPr>
              <a:lnSpc>
                <a:spcPct val="115000"/>
              </a:lnSpc>
              <a:spcAft>
                <a:spcPts val="1000"/>
              </a:spcAft>
            </a:pPr>
            <a:r>
              <a:rPr lang="en-US" sz="1100" b="1" dirty="0">
                <a:latin typeface="Tahoma" panose="020B0604030504040204" pitchFamily="34" charset="0"/>
                <a:ea typeface="Tahoma" panose="020B0604030504040204" pitchFamily="34" charset="0"/>
                <a:cs typeface="Tahoma" panose="020B0604030504040204" pitchFamily="34" charset="0"/>
              </a:rPr>
              <a:t>Know the ways that benign breast conditions can present clinically .</a:t>
            </a:r>
          </a:p>
          <a:p>
            <a:pPr>
              <a:lnSpc>
                <a:spcPct val="115000"/>
              </a:lnSpc>
              <a:spcAft>
                <a:spcPts val="1000"/>
              </a:spcAft>
            </a:pPr>
            <a:r>
              <a:rPr lang="en-US" sz="1100" b="1" dirty="0">
                <a:latin typeface="Tahoma" panose="020B0604030504040204" pitchFamily="34" charset="0"/>
                <a:ea typeface="Tahoma" panose="020B0604030504040204" pitchFamily="34" charset="0"/>
                <a:cs typeface="Tahoma" panose="020B0604030504040204" pitchFamily="34" charset="0"/>
              </a:rPr>
              <a:t>Know the common inflammatory conditions of breast (mastitis and abscesses).</a:t>
            </a:r>
          </a:p>
          <a:p>
            <a:pPr>
              <a:lnSpc>
                <a:spcPct val="115000"/>
              </a:lnSpc>
              <a:spcAft>
                <a:spcPts val="1000"/>
              </a:spcAft>
            </a:pPr>
            <a:r>
              <a:rPr lang="en-US" sz="1100" b="1" dirty="0">
                <a:latin typeface="Tahoma" panose="020B0604030504040204" pitchFamily="34" charset="0"/>
                <a:ea typeface="Tahoma" panose="020B0604030504040204" pitchFamily="34" charset="0"/>
                <a:cs typeface="Tahoma" panose="020B0604030504040204" pitchFamily="34" charset="0"/>
              </a:rPr>
              <a:t>Understand the pathology of fibrocystic changes.</a:t>
            </a:r>
          </a:p>
          <a:p>
            <a:pPr>
              <a:lnSpc>
                <a:spcPct val="115000"/>
              </a:lnSpc>
              <a:spcAft>
                <a:spcPts val="1000"/>
              </a:spcAft>
            </a:pPr>
            <a:r>
              <a:rPr lang="en-US" sz="1100" b="1" dirty="0">
                <a:latin typeface="Tahoma" panose="020B0604030504040204" pitchFamily="34" charset="0"/>
                <a:ea typeface="Tahoma" panose="020B0604030504040204" pitchFamily="34" charset="0"/>
                <a:cs typeface="Tahoma" panose="020B0604030504040204" pitchFamily="34" charset="0"/>
              </a:rPr>
              <a:t>Know the common benign breast tumors with special emphasis on fibroadenoma and</a:t>
            </a:r>
          </a:p>
          <a:p>
            <a:pPr>
              <a:lnSpc>
                <a:spcPct val="115000"/>
              </a:lnSpc>
              <a:spcAft>
                <a:spcPts val="1000"/>
              </a:spcAft>
            </a:pPr>
            <a:r>
              <a:rPr lang="en-US" sz="1100" b="1" dirty="0" err="1">
                <a:latin typeface="Tahoma" panose="020B0604030504040204" pitchFamily="34" charset="0"/>
                <a:ea typeface="Tahoma" panose="020B0604030504040204" pitchFamily="34" charset="0"/>
                <a:cs typeface="Tahoma" panose="020B0604030504040204" pitchFamily="34" charset="0"/>
              </a:rPr>
              <a:t>phyllodes</a:t>
            </a:r>
            <a:r>
              <a:rPr lang="en-US" sz="1100" b="1" dirty="0">
                <a:latin typeface="Tahoma" panose="020B0604030504040204" pitchFamily="34" charset="0"/>
                <a:ea typeface="Tahoma" panose="020B0604030504040204" pitchFamily="34" charset="0"/>
                <a:cs typeface="Tahoma" panose="020B0604030504040204" pitchFamily="34" charset="0"/>
              </a:rPr>
              <a:t> tumor.</a:t>
            </a:r>
          </a:p>
          <a:p>
            <a:pPr>
              <a:lnSpc>
                <a:spcPct val="115000"/>
              </a:lnSpc>
              <a:spcAft>
                <a:spcPts val="1000"/>
              </a:spcAft>
            </a:pPr>
            <a:r>
              <a:rPr lang="en-US" sz="1100" b="1" dirty="0">
                <a:latin typeface="Tahoma" panose="020B0604030504040204" pitchFamily="34" charset="0"/>
                <a:ea typeface="Tahoma" panose="020B0604030504040204" pitchFamily="34" charset="0"/>
                <a:cs typeface="Tahoma" panose="020B0604030504040204" pitchFamily="34" charset="0"/>
              </a:rPr>
              <a:t>Know the risk of subsequent breast cancer in women with diagnosed benign breast</a:t>
            </a:r>
          </a:p>
          <a:p>
            <a:pPr>
              <a:lnSpc>
                <a:spcPct val="115000"/>
              </a:lnSpc>
              <a:spcAft>
                <a:spcPts val="1000"/>
              </a:spcAft>
            </a:pPr>
            <a:r>
              <a:rPr lang="en-US" sz="1100" b="1" dirty="0">
                <a:latin typeface="Tahoma" panose="020B0604030504040204" pitchFamily="34" charset="0"/>
                <a:ea typeface="Tahoma" panose="020B0604030504040204" pitchFamily="34" charset="0"/>
                <a:cs typeface="Tahoma" panose="020B0604030504040204" pitchFamily="34" charset="0"/>
              </a:rPr>
              <a:t>tissue.</a:t>
            </a:r>
            <a:endParaRPr lang="en-US" sz="1100" b="1" dirty="0">
              <a:effectLst/>
              <a:latin typeface="Tahoma" panose="020B0604030504040204" pitchFamily="34" charset="0"/>
              <a:ea typeface="Tahoma" panose="020B0604030504040204" pitchFamily="34" charset="0"/>
              <a:cs typeface="Tahoma" panose="020B0604030504040204" pitchFamily="34" charset="0"/>
            </a:endParaRPr>
          </a:p>
          <a:p>
            <a:pPr marL="0" marR="0">
              <a:lnSpc>
                <a:spcPct val="115000"/>
              </a:lnSpc>
              <a:spcBef>
                <a:spcPts val="0"/>
              </a:spcBef>
              <a:spcAft>
                <a:spcPts val="0"/>
              </a:spcAft>
            </a:pPr>
            <a:endParaRPr lang="en-US" sz="1100" dirty="0">
              <a:effectLst/>
              <a:latin typeface="Calibri"/>
              <a:ea typeface="Calibri"/>
              <a:cs typeface="Arial"/>
            </a:endParaRPr>
          </a:p>
          <a:p>
            <a:pPr marL="0" marR="0">
              <a:lnSpc>
                <a:spcPct val="115000"/>
              </a:lnSpc>
              <a:spcBef>
                <a:spcPts val="0"/>
              </a:spcBef>
              <a:spcAft>
                <a:spcPts val="1000"/>
              </a:spcAft>
            </a:pPr>
            <a:r>
              <a:rPr lang="en-US" sz="1200" dirty="0">
                <a:effectLst/>
                <a:latin typeface="Tahoma"/>
                <a:ea typeface="Calibri"/>
                <a:cs typeface="Tahoma"/>
              </a:rPr>
              <a:t> </a:t>
            </a:r>
            <a:endParaRPr lang="en-US" sz="1100" dirty="0">
              <a:effectLst/>
              <a:latin typeface="Calibri"/>
              <a:ea typeface="Calibri"/>
              <a:cs typeface="Arial"/>
            </a:endParaRPr>
          </a:p>
          <a:p>
            <a:pPr marL="0" marR="0">
              <a:lnSpc>
                <a:spcPct val="115000"/>
              </a:lnSpc>
              <a:spcBef>
                <a:spcPts val="0"/>
              </a:spcBef>
              <a:spcAft>
                <a:spcPts val="0"/>
              </a:spcAft>
            </a:pPr>
            <a:r>
              <a:rPr lang="en-US" sz="1200" dirty="0">
                <a:effectLst/>
                <a:latin typeface="Tahoma"/>
                <a:ea typeface="Calibri"/>
                <a:cs typeface="Tahoma"/>
              </a:rPr>
              <a:t> </a:t>
            </a:r>
            <a:endParaRPr lang="en-US" sz="1100" dirty="0">
              <a:effectLst/>
              <a:latin typeface="Calibri"/>
              <a:ea typeface="Calibri"/>
              <a:cs typeface="Arial"/>
            </a:endParaRPr>
          </a:p>
          <a:p>
            <a:pPr marL="228600" marR="0">
              <a:lnSpc>
                <a:spcPct val="115000"/>
              </a:lnSpc>
              <a:spcBef>
                <a:spcPts val="0"/>
              </a:spcBef>
              <a:spcAft>
                <a:spcPts val="0"/>
              </a:spcAft>
            </a:pPr>
            <a:r>
              <a:rPr lang="en-US" sz="1200" dirty="0">
                <a:effectLst/>
                <a:latin typeface="Tahoma"/>
                <a:ea typeface="Calibri"/>
                <a:cs typeface="Tahoma"/>
              </a:rPr>
              <a:t> </a:t>
            </a:r>
            <a:endParaRPr lang="en-US" sz="1100" dirty="0">
              <a:effectLst/>
              <a:latin typeface="Calibri"/>
              <a:ea typeface="Calibri"/>
              <a:cs typeface="Arial"/>
            </a:endParaRPr>
          </a:p>
          <a:p>
            <a:pPr marL="457200" marR="0">
              <a:lnSpc>
                <a:spcPct val="115000"/>
              </a:lnSpc>
              <a:spcBef>
                <a:spcPts val="0"/>
              </a:spcBef>
              <a:spcAft>
                <a:spcPts val="1000"/>
              </a:spcAft>
            </a:pPr>
            <a:r>
              <a:rPr lang="en-US" sz="1000" dirty="0">
                <a:effectLst/>
                <a:latin typeface="Tahoma"/>
                <a:ea typeface="Calibri"/>
                <a:cs typeface="Tahoma"/>
              </a:rPr>
              <a:t> </a:t>
            </a:r>
            <a:endParaRPr lang="en-US" sz="1100" dirty="0">
              <a:effectLst/>
              <a:latin typeface="Calibri"/>
              <a:ea typeface="Calibri"/>
              <a:cs typeface="Arial"/>
            </a:endParaRPr>
          </a:p>
        </p:txBody>
      </p:sp>
      <p:cxnSp>
        <p:nvCxnSpPr>
          <p:cNvPr id="13" name="Straight Connector 12"/>
          <p:cNvCxnSpPr/>
          <p:nvPr/>
        </p:nvCxnSpPr>
        <p:spPr>
          <a:xfrm flipH="1">
            <a:off x="6529070" y="13844270"/>
            <a:ext cx="1600200" cy="0"/>
          </a:xfrm>
          <a:prstGeom prst="line">
            <a:avLst/>
          </a:prstGeom>
          <a:noFill/>
          <a:ln w="3175" cap="flat" cmpd="sng" algn="ctr">
            <a:solidFill>
              <a:schemeClr val="tx1">
                <a:lumMod val="50000"/>
                <a:lumOff val="50000"/>
              </a:schemeClr>
            </a:solidFill>
            <a:prstDash val="solid"/>
            <a:headEnd type="none"/>
            <a:tailEnd type="none"/>
          </a:ln>
          <a:effectLst/>
        </p:spPr>
      </p:cxnSp>
      <p:cxnSp>
        <p:nvCxnSpPr>
          <p:cNvPr id="14" name="Straight Connector 13"/>
          <p:cNvCxnSpPr/>
          <p:nvPr/>
        </p:nvCxnSpPr>
        <p:spPr>
          <a:xfrm flipH="1">
            <a:off x="6681470" y="13996670"/>
            <a:ext cx="1600200" cy="0"/>
          </a:xfrm>
          <a:prstGeom prst="line">
            <a:avLst/>
          </a:prstGeom>
          <a:noFill/>
          <a:ln w="3175" cap="flat" cmpd="sng" algn="ctr">
            <a:solidFill>
              <a:schemeClr val="tx1">
                <a:lumMod val="50000"/>
                <a:lumOff val="50000"/>
              </a:schemeClr>
            </a:solidFill>
            <a:prstDash val="solid"/>
            <a:headEnd type="none"/>
            <a:tailEnd type="none"/>
          </a:ln>
          <a:effectLst/>
        </p:spPr>
      </p:cxn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143" y="1232600"/>
            <a:ext cx="5449077" cy="3326466"/>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33112" y="1232600"/>
            <a:ext cx="1112520" cy="986070"/>
          </a:xfrm>
          <a:prstGeom prst="rect">
            <a:avLst/>
          </a:prstGeom>
        </p:spPr>
      </p:pic>
    </p:spTree>
    <p:extLst>
      <p:ext uri="{BB962C8B-B14F-4D97-AF65-F5344CB8AC3E}">
        <p14:creationId xmlns:p14="http://schemas.microsoft.com/office/powerpoint/2010/main" val="1703833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4"/>
          <p:cNvSpPr txBox="1"/>
          <p:nvPr/>
        </p:nvSpPr>
        <p:spPr>
          <a:xfrm>
            <a:off x="0" y="264414"/>
            <a:ext cx="6858000" cy="710707"/>
          </a:xfrm>
          <a:prstGeom prst="rect">
            <a:avLst/>
          </a:prstGeom>
          <a:solidFill>
            <a:schemeClr val="accent4">
              <a:lumMod val="60000"/>
              <a:lumOff val="40000"/>
            </a:schemeClr>
          </a:solidFill>
        </p:spPr>
        <p:txBody>
          <a:bodyPr wrap="square" rtlCol="0">
            <a:spAutoFit/>
          </a:bodyPr>
          <a:lstStyle/>
          <a:p>
            <a:pPr>
              <a:lnSpc>
                <a:spcPct val="115000"/>
              </a:lnSpc>
              <a:spcAft>
                <a:spcPts val="1000"/>
              </a:spcAft>
            </a:pPr>
            <a:r>
              <a:rPr lang="en-US" dirty="0"/>
              <a:t>Know the common benign breast tumors with special emphasis on fibroadenoma and </a:t>
            </a:r>
            <a:r>
              <a:rPr lang="en-US" dirty="0" err="1"/>
              <a:t>phyllodes</a:t>
            </a:r>
            <a:r>
              <a:rPr lang="en-US" dirty="0"/>
              <a:t> tumor</a:t>
            </a:r>
          </a:p>
        </p:txBody>
      </p:sp>
      <p:sp>
        <p:nvSpPr>
          <p:cNvPr id="3" name="TextBox 2"/>
          <p:cNvSpPr txBox="1"/>
          <p:nvPr/>
        </p:nvSpPr>
        <p:spPr>
          <a:xfrm>
            <a:off x="155447" y="1120030"/>
            <a:ext cx="6547104" cy="4062651"/>
          </a:xfrm>
          <a:prstGeom prst="rect">
            <a:avLst/>
          </a:prstGeom>
          <a:noFill/>
        </p:spPr>
        <p:txBody>
          <a:bodyPr wrap="square" rtlCol="0">
            <a:spAutoFit/>
          </a:bodyPr>
          <a:lstStyle/>
          <a:p>
            <a:r>
              <a:rPr lang="en-US" b="1" u="sng" dirty="0">
                <a:latin typeface="Tahoma" panose="020B0604030504040204" pitchFamily="34" charset="0"/>
                <a:ea typeface="Tahoma" panose="020B0604030504040204" pitchFamily="34" charset="0"/>
                <a:cs typeface="Tahoma" panose="020B0604030504040204" pitchFamily="34" charset="0"/>
              </a:rPr>
              <a:t>Stromal Lesions</a:t>
            </a:r>
          </a:p>
          <a:p>
            <a:endParaRPr lang="en-US" sz="1600" dirty="0">
              <a:latin typeface="Tahoma" panose="020B0604030504040204" pitchFamily="34" charset="0"/>
              <a:ea typeface="Tahoma" panose="020B0604030504040204" pitchFamily="34" charset="0"/>
              <a:cs typeface="Tahoma" panose="020B0604030504040204" pitchFamily="34" charset="0"/>
            </a:endParaRPr>
          </a:p>
          <a:p>
            <a:r>
              <a:rPr lang="en-US" sz="1600" dirty="0" err="1" smtClean="0">
                <a:latin typeface="Tahoma" panose="020B0604030504040204" pitchFamily="34" charset="0"/>
                <a:ea typeface="Tahoma" panose="020B0604030504040204" pitchFamily="34" charset="0"/>
                <a:cs typeface="Tahoma" panose="020B0604030504040204" pitchFamily="34" charset="0"/>
              </a:rPr>
              <a:t>Fibroadenoma</a:t>
            </a:r>
            <a:r>
              <a:rPr lang="en-US" sz="1600" dirty="0" smtClean="0">
                <a:latin typeface="Tahoma" panose="020B0604030504040204" pitchFamily="34" charset="0"/>
                <a:ea typeface="Tahoma" panose="020B0604030504040204" pitchFamily="34" charset="0"/>
                <a:cs typeface="Tahoma" panose="020B0604030504040204" pitchFamily="34" charset="0"/>
              </a:rPr>
              <a:t> :</a:t>
            </a:r>
          </a:p>
          <a:p>
            <a:r>
              <a:rPr lang="en-US" sz="1400" dirty="0" smtClean="0">
                <a:latin typeface="Tahoma" panose="020B0604030504040204" pitchFamily="34" charset="0"/>
                <a:ea typeface="Tahoma" panose="020B0604030504040204" pitchFamily="34" charset="0"/>
                <a:cs typeface="Tahoma" panose="020B0604030504040204" pitchFamily="34" charset="0"/>
              </a:rPr>
              <a:t>The </a:t>
            </a: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most common benign tumor of the female breast.</a:t>
            </a:r>
          </a:p>
          <a:p>
            <a:pPr marL="285750" indent="-285750">
              <a:buFont typeface="Arial" panose="020B0604020202020204" pitchFamily="34" charset="0"/>
              <a:buChar char="•"/>
            </a:pPr>
            <a:r>
              <a:rPr lang="en-US" sz="1400" dirty="0">
                <a:latin typeface="Tahoma" panose="020B0604030504040204" pitchFamily="34" charset="0"/>
                <a:ea typeface="Tahoma" panose="020B0604030504040204" pitchFamily="34" charset="0"/>
                <a:cs typeface="Tahoma" panose="020B0604030504040204" pitchFamily="34" charset="0"/>
              </a:rPr>
              <a:t> It is composed of benign </a:t>
            </a: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proliferation of both epithelial and stromal elements.</a:t>
            </a:r>
          </a:p>
          <a:p>
            <a:pPr marL="285750" indent="-285750">
              <a:buFont typeface="Arial" panose="020B0604020202020204" pitchFamily="34" charset="0"/>
              <a:buChar char="•"/>
            </a:pPr>
            <a:r>
              <a:rPr lang="en-US" sz="1400" dirty="0">
                <a:latin typeface="Tahoma" panose="020B0604030504040204" pitchFamily="34" charset="0"/>
                <a:ea typeface="Tahoma" panose="020B0604030504040204" pitchFamily="34" charset="0"/>
                <a:cs typeface="Tahoma" panose="020B0604030504040204" pitchFamily="34" charset="0"/>
              </a:rPr>
              <a:t> It can occur at any age, most common </a:t>
            </a: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before the age of 30 years.</a:t>
            </a:r>
          </a:p>
          <a:p>
            <a:pPr marL="285750" indent="-285750">
              <a:buFont typeface="Arial" panose="020B0604020202020204" pitchFamily="34" charset="0"/>
              <a:buChar char="•"/>
            </a:pPr>
            <a:r>
              <a:rPr lang="en-US" sz="1400" dirty="0">
                <a:latin typeface="Tahoma" panose="020B0604030504040204" pitchFamily="34" charset="0"/>
                <a:ea typeface="Tahoma" panose="020B0604030504040204" pitchFamily="34" charset="0"/>
                <a:cs typeface="Tahoma" panose="020B0604030504040204" pitchFamily="34" charset="0"/>
              </a:rPr>
              <a:t> Clinical presentation: firm, mobile lump </a:t>
            </a: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(“breast mouse”).</a:t>
            </a:r>
          </a:p>
          <a:p>
            <a:pPr marL="285750" indent="-285750">
              <a:buFont typeface="Arial" panose="020B0604020202020204" pitchFamily="34" charset="0"/>
              <a:buChar char="•"/>
            </a:pPr>
            <a:r>
              <a:rPr lang="en-US" sz="1400" dirty="0">
                <a:latin typeface="Tahoma" panose="020B0604030504040204" pitchFamily="34" charset="0"/>
                <a:ea typeface="Tahoma" panose="020B0604030504040204" pitchFamily="34" charset="0"/>
                <a:cs typeface="Tahoma" panose="020B0604030504040204" pitchFamily="34" charset="0"/>
              </a:rPr>
              <a:t> It may increase in size </a:t>
            </a: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during pregnancy. </a:t>
            </a:r>
            <a:r>
              <a:rPr lang="en-US" sz="1400" dirty="0">
                <a:latin typeface="Tahoma" panose="020B0604030504040204" pitchFamily="34" charset="0"/>
                <a:ea typeface="Tahoma" panose="020B0604030504040204" pitchFamily="34" charset="0"/>
                <a:cs typeface="Tahoma" panose="020B0604030504040204" pitchFamily="34" charset="0"/>
              </a:rPr>
              <a:t>It may stop growing and regress </a:t>
            </a:r>
            <a:r>
              <a:rPr lang="en-US" sz="1400" dirty="0" smtClean="0">
                <a:latin typeface="Tahoma" panose="020B0604030504040204" pitchFamily="34" charset="0"/>
                <a:ea typeface="Tahoma" panose="020B0604030504040204" pitchFamily="34" charset="0"/>
                <a:cs typeface="Tahoma" panose="020B0604030504040204" pitchFamily="34" charset="0"/>
              </a:rPr>
              <a:t>after menopause</a:t>
            </a:r>
            <a:r>
              <a:rPr lang="en-US" sz="1400" dirty="0">
                <a:latin typeface="Tahoma" panose="020B0604030504040204" pitchFamily="34" charset="0"/>
                <a:ea typeface="Tahoma" panose="020B0604030504040204" pitchFamily="34" charset="0"/>
                <a:cs typeface="Tahoma" panose="020B0604030504040204" pitchFamily="34" charset="0"/>
              </a:rPr>
              <a:t>.</a:t>
            </a:r>
          </a:p>
          <a:p>
            <a:pPr marL="285750" indent="-285750">
              <a:buFont typeface="Arial" panose="020B0604020202020204" pitchFamily="34" charset="0"/>
              <a:buChar char="•"/>
            </a:pPr>
            <a:r>
              <a:rPr lang="en-US" sz="1400" dirty="0">
                <a:latin typeface="Tahoma" panose="020B0604030504040204" pitchFamily="34" charset="0"/>
                <a:ea typeface="Tahoma" panose="020B0604030504040204" pitchFamily="34" charset="0"/>
                <a:cs typeface="Tahoma" panose="020B0604030504040204" pitchFamily="34" charset="0"/>
              </a:rPr>
              <a:t> The tumor is usually solitary but may be multiple and involve both breasts.</a:t>
            </a:r>
          </a:p>
          <a:p>
            <a:pPr marL="285750" indent="-285750">
              <a:buFont typeface="Arial" panose="020B0604020202020204" pitchFamily="34" charset="0"/>
              <a:buChar char="•"/>
            </a:pPr>
            <a:r>
              <a:rPr lang="en-US" sz="1400" dirty="0">
                <a:latin typeface="Tahoma" panose="020B0604030504040204" pitchFamily="34" charset="0"/>
                <a:ea typeface="Tahoma" panose="020B0604030504040204" pitchFamily="34" charset="0"/>
                <a:cs typeface="Tahoma" panose="020B0604030504040204" pitchFamily="34" charset="0"/>
              </a:rPr>
              <a:t> The tumor is completely benign and they are almost never malignant.</a:t>
            </a:r>
          </a:p>
          <a:p>
            <a:pPr marL="285750" indent="-285750">
              <a:buFont typeface="Arial" panose="020B0604020202020204" pitchFamily="34" charset="0"/>
              <a:buChar char="•"/>
            </a:pPr>
            <a:r>
              <a:rPr lang="en-US" sz="1400" dirty="0">
                <a:latin typeface="Tahoma" panose="020B0604030504040204" pitchFamily="34" charset="0"/>
                <a:ea typeface="Tahoma" panose="020B0604030504040204" pitchFamily="34" charset="0"/>
                <a:cs typeface="Tahoma" panose="020B0604030504040204" pitchFamily="34" charset="0"/>
              </a:rPr>
              <a:t> Treatment: lumpectomy (only the lump is </a:t>
            </a:r>
            <a:r>
              <a:rPr lang="en-US" sz="1400" dirty="0" smtClean="0">
                <a:latin typeface="Tahoma" panose="020B0604030504040204" pitchFamily="34" charset="0"/>
                <a:ea typeface="Tahoma" panose="020B0604030504040204" pitchFamily="34" charset="0"/>
                <a:cs typeface="Tahoma" panose="020B0604030504040204" pitchFamily="34" charset="0"/>
              </a:rPr>
              <a:t>removed)</a:t>
            </a:r>
            <a:r>
              <a:rPr lang="en-US" sz="1000" dirty="0" smtClean="0">
                <a:solidFill>
                  <a:srgbClr val="759239"/>
                </a:solidFill>
                <a:latin typeface="Tahoma" panose="020B0604030504040204" pitchFamily="34" charset="0"/>
                <a:ea typeface="Tahoma" panose="020B0604030504040204" pitchFamily="34" charset="0"/>
                <a:cs typeface="Tahoma" panose="020B0604030504040204" pitchFamily="34" charset="0"/>
              </a:rPr>
              <a:t> we don</a:t>
            </a:r>
            <a:r>
              <a:rPr lang="fr-FR" sz="1000" dirty="0" smtClean="0">
                <a:solidFill>
                  <a:srgbClr val="759239"/>
                </a:solidFill>
                <a:latin typeface="Tahoma" panose="020B0604030504040204" pitchFamily="34" charset="0"/>
                <a:ea typeface="Tahoma" panose="020B0604030504040204" pitchFamily="34" charset="0"/>
                <a:cs typeface="Tahoma" panose="020B0604030504040204" pitchFamily="34" charset="0"/>
              </a:rPr>
              <a:t>’</a:t>
            </a:r>
            <a:r>
              <a:rPr lang="en-US" sz="1000" dirty="0" smtClean="0">
                <a:solidFill>
                  <a:srgbClr val="759239"/>
                </a:solidFill>
                <a:latin typeface="Tahoma" panose="020B0604030504040204" pitchFamily="34" charset="0"/>
                <a:ea typeface="Tahoma" panose="020B0604030504040204" pitchFamily="34" charset="0"/>
                <a:cs typeface="Tahoma" panose="020B0604030504040204" pitchFamily="34" charset="0"/>
              </a:rPr>
              <a:t>t remove the whole breast because it is separated from the breast and doesn't</a:t>
            </a:r>
            <a:r>
              <a:rPr lang="fr-FR" sz="1000" dirty="0" smtClean="0">
                <a:solidFill>
                  <a:srgbClr val="759239"/>
                </a:solidFill>
                <a:latin typeface="Tahoma" panose="020B0604030504040204" pitchFamily="34" charset="0"/>
                <a:ea typeface="Tahoma" panose="020B0604030504040204" pitchFamily="34" charset="0"/>
                <a:cs typeface="Tahoma" panose="020B0604030504040204" pitchFamily="34" charset="0"/>
              </a:rPr>
              <a:t>’</a:t>
            </a:r>
            <a:r>
              <a:rPr lang="en-US" sz="1000" dirty="0" smtClean="0">
                <a:solidFill>
                  <a:srgbClr val="759239"/>
                </a:solidFill>
                <a:latin typeface="Tahoma" panose="020B0604030504040204" pitchFamily="34" charset="0"/>
                <a:ea typeface="Tahoma" panose="020B0604030504040204" pitchFamily="34" charset="0"/>
                <a:cs typeface="Tahoma" panose="020B0604030504040204" pitchFamily="34" charset="0"/>
              </a:rPr>
              <a:t>t invade it </a:t>
            </a:r>
            <a:endParaRPr lang="en-US" sz="14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sz="1400" dirty="0">
                <a:latin typeface="Tahoma" panose="020B0604030504040204" pitchFamily="34" charset="0"/>
                <a:ea typeface="Tahoma" panose="020B0604030504040204" pitchFamily="34" charset="0"/>
                <a:cs typeface="Tahoma" panose="020B0604030504040204" pitchFamily="34" charset="0"/>
              </a:rPr>
              <a:t>Grossly spherical nodules, sharply demarcated and circumscribed from the surrounding breast tissue and freely movable so it can be shelled out. The size varies between 1 cm to 10 cm in diameter. </a:t>
            </a: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The cut surface is pearl-white and whorled</a:t>
            </a:r>
            <a:r>
              <a:rPr lang="en-US" sz="1600" dirty="0">
                <a:solidFill>
                  <a:srgbClr val="C00000"/>
                </a:solidFill>
              </a:rPr>
              <a:t>. </a:t>
            </a:r>
            <a:endParaRPr lang="en-US" sz="16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pic>
        <p:nvPicPr>
          <p:cNvPr id="12" name="Picture 11"/>
          <p:cNvPicPr>
            <a:picLocks noChangeAspect="1"/>
          </p:cNvPicPr>
          <p:nvPr/>
        </p:nvPicPr>
        <p:blipFill>
          <a:blip r:embed="rId2"/>
          <a:stretch>
            <a:fillRect/>
          </a:stretch>
        </p:blipFill>
        <p:spPr>
          <a:xfrm>
            <a:off x="505162" y="5714880"/>
            <a:ext cx="5847675" cy="24213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2256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4"/>
          <p:cNvSpPr txBox="1"/>
          <p:nvPr/>
        </p:nvSpPr>
        <p:spPr>
          <a:xfrm>
            <a:off x="0" y="209550"/>
            <a:ext cx="6858000" cy="369332"/>
          </a:xfrm>
          <a:prstGeom prst="rect">
            <a:avLst/>
          </a:prstGeom>
          <a:solidFill>
            <a:schemeClr val="accent4">
              <a:lumMod val="60000"/>
              <a:lumOff val="40000"/>
            </a:schemeClr>
          </a:solidFill>
        </p:spPr>
        <p:txBody>
          <a:bodyPr wrap="square" rtlCol="0">
            <a:spAutoFit/>
          </a:bodyPr>
          <a:lstStyle/>
          <a:p>
            <a:r>
              <a:rPr lang="en-US"/>
              <a:t>Cont..</a:t>
            </a:r>
            <a:endParaRPr lang="en-US" dirty="0"/>
          </a:p>
        </p:txBody>
      </p:sp>
      <p:sp>
        <p:nvSpPr>
          <p:cNvPr id="3" name="TextBox 2"/>
          <p:cNvSpPr txBox="1"/>
          <p:nvPr/>
        </p:nvSpPr>
        <p:spPr>
          <a:xfrm>
            <a:off x="128016" y="713232"/>
            <a:ext cx="6547104" cy="8617744"/>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Tahoma" panose="020B0604030504040204" pitchFamily="34" charset="0"/>
                <a:ea typeface="Tahoma" panose="020B0604030504040204" pitchFamily="34" charset="0"/>
                <a:cs typeface="Tahoma" panose="020B0604030504040204" pitchFamily="34" charset="0"/>
              </a:rPr>
              <a:t>Histology: tumor is composed of a mixture of ducts and fibrous connective tissue.</a:t>
            </a:r>
          </a:p>
          <a:p>
            <a:pPr marL="285750" indent="-285750">
              <a:buFont typeface="Arial" panose="020B0604020202020204" pitchFamily="34" charset="0"/>
              <a:buChar char="•"/>
            </a:pPr>
            <a:r>
              <a:rPr lang="en-US" sz="1400" dirty="0">
                <a:latin typeface="Tahoma" panose="020B0604030504040204" pitchFamily="34" charset="0"/>
                <a:ea typeface="Tahoma" panose="020B0604030504040204" pitchFamily="34" charset="0"/>
                <a:cs typeface="Tahoma" panose="020B0604030504040204" pitchFamily="34" charset="0"/>
              </a:rPr>
              <a:t>The lesion consists of a proliferation </a:t>
            </a: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of </a:t>
            </a:r>
            <a:r>
              <a:rPr lang="en-US" sz="1400" dirty="0" err="1">
                <a:solidFill>
                  <a:srgbClr val="C00000"/>
                </a:solidFill>
                <a:latin typeface="Tahoma" panose="020B0604030504040204" pitchFamily="34" charset="0"/>
                <a:ea typeface="Tahoma" panose="020B0604030504040204" pitchFamily="34" charset="0"/>
                <a:cs typeface="Tahoma" panose="020B0604030504040204" pitchFamily="34" charset="0"/>
              </a:rPr>
              <a:t>intralobular</a:t>
            </a: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 stroma </a:t>
            </a:r>
            <a:r>
              <a:rPr lang="en-US" sz="1400" dirty="0">
                <a:latin typeface="Tahoma" panose="020B0604030504040204" pitchFamily="34" charset="0"/>
                <a:ea typeface="Tahoma" panose="020B0604030504040204" pitchFamily="34" charset="0"/>
                <a:cs typeface="Tahoma" panose="020B0604030504040204" pitchFamily="34" charset="0"/>
              </a:rPr>
              <a:t>surrounding and often pushing and distorting the associated epithelium. The border is sharply </a:t>
            </a:r>
            <a:r>
              <a:rPr lang="en-US" sz="1400" dirty="0" smtClean="0">
                <a:latin typeface="Tahoma" panose="020B0604030504040204" pitchFamily="34" charset="0"/>
                <a:ea typeface="Tahoma" panose="020B0604030504040204" pitchFamily="34" charset="0"/>
                <a:cs typeface="Tahoma" panose="020B0604030504040204" pitchFamily="34" charset="0"/>
              </a:rPr>
              <a:t>delimited</a:t>
            </a:r>
            <a:r>
              <a:rPr lang="en-US" sz="1000" dirty="0" smtClean="0">
                <a:solidFill>
                  <a:srgbClr val="759239"/>
                </a:solidFill>
                <a:latin typeface="Tahoma" panose="020B0604030504040204" pitchFamily="34" charset="0"/>
                <a:ea typeface="Tahoma" panose="020B0604030504040204" pitchFamily="34" charset="0"/>
                <a:cs typeface="Tahoma" panose="020B0604030504040204" pitchFamily="34" charset="0"/>
              </a:rPr>
              <a:t> sharp</a:t>
            </a:r>
            <a:r>
              <a:rPr lang="en-US" sz="1400" dirty="0" smtClean="0">
                <a:latin typeface="Tahoma" panose="020B0604030504040204" pitchFamily="34" charset="0"/>
                <a:ea typeface="Tahoma" panose="020B0604030504040204" pitchFamily="34" charset="0"/>
                <a:cs typeface="Tahoma" panose="020B0604030504040204" pitchFamily="34" charset="0"/>
              </a:rPr>
              <a:t>. </a:t>
            </a:r>
            <a:r>
              <a:rPr lang="en-US" sz="1000" dirty="0">
                <a:solidFill>
                  <a:srgbClr val="759239"/>
                </a:solidFill>
                <a:latin typeface="Tahoma" panose="020B0604030504040204" pitchFamily="34" charset="0"/>
                <a:ea typeface="Tahoma" panose="020B0604030504040204" pitchFamily="34" charset="0"/>
                <a:cs typeface="Tahoma" panose="020B0604030504040204" pitchFamily="34" charset="0"/>
              </a:rPr>
              <a:t>I</a:t>
            </a:r>
            <a:r>
              <a:rPr lang="en-US" sz="1000" dirty="0" smtClean="0">
                <a:solidFill>
                  <a:srgbClr val="759239"/>
                </a:solidFill>
                <a:latin typeface="Tahoma" panose="020B0604030504040204" pitchFamily="34" charset="0"/>
                <a:ea typeface="Tahoma" panose="020B0604030504040204" pitchFamily="34" charset="0"/>
                <a:cs typeface="Tahoma" panose="020B0604030504040204" pitchFamily="34" charset="0"/>
              </a:rPr>
              <a:t>ncrease in the stroma will push the ducts forming this glandular spaces </a:t>
            </a:r>
            <a:endParaRPr lang="en-US" sz="1400" dirty="0">
              <a:latin typeface="Tahoma" panose="020B0604030504040204" pitchFamily="34" charset="0"/>
              <a:ea typeface="Tahoma" panose="020B0604030504040204" pitchFamily="34" charset="0"/>
              <a:cs typeface="Tahoma" panose="020B0604030504040204" pitchFamily="34" charset="0"/>
            </a:endParaRPr>
          </a:p>
          <a:p>
            <a:endParaRPr lang="en-US" dirty="0"/>
          </a:p>
          <a:p>
            <a:endParaRPr lang="en-US" dirty="0"/>
          </a:p>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a:p>
            <a:endParaRPr lang="en-US" dirty="0"/>
          </a:p>
          <a:p>
            <a:endParaRPr lang="en-US" dirty="0"/>
          </a:p>
          <a:p>
            <a:r>
              <a:rPr lang="en-US" sz="1600" b="1" dirty="0">
                <a:latin typeface="Tahoma" panose="020B0604030504040204" pitchFamily="34" charset="0"/>
                <a:ea typeface="Tahoma" panose="020B0604030504040204" pitchFamily="34" charset="0"/>
                <a:cs typeface="Tahoma" panose="020B0604030504040204" pitchFamily="34" charset="0"/>
              </a:rPr>
              <a:t>Phyllodes Tumors </a:t>
            </a:r>
            <a:r>
              <a:rPr lang="en-US" sz="1600" b="1" dirty="0" smtClean="0">
                <a:latin typeface="Tahoma" panose="020B0604030504040204" pitchFamily="34" charset="0"/>
                <a:ea typeface="Tahoma" panose="020B0604030504040204" pitchFamily="34" charset="0"/>
                <a:cs typeface="Tahoma" panose="020B0604030504040204" pitchFamily="34" charset="0"/>
              </a:rPr>
              <a:t>:</a:t>
            </a:r>
            <a:r>
              <a:rPr lang="ar-SA" sz="1000" b="1" dirty="0" smtClean="0">
                <a:solidFill>
                  <a:srgbClr val="759239"/>
                </a:solidFill>
                <a:latin typeface="Tahoma" panose="020B0604030504040204" pitchFamily="34" charset="0"/>
                <a:ea typeface="Tahoma" panose="020B0604030504040204" pitchFamily="34" charset="0"/>
                <a:cs typeface="Tahoma" panose="020B0604030504040204" pitchFamily="34" charset="0"/>
              </a:rPr>
              <a:t>يقرب </a:t>
            </a:r>
            <a:r>
              <a:rPr lang="ar-SA" sz="1000" b="1" dirty="0" err="1" smtClean="0">
                <a:solidFill>
                  <a:srgbClr val="759239"/>
                </a:solidFill>
                <a:latin typeface="Tahoma" panose="020B0604030504040204" pitchFamily="34" charset="0"/>
                <a:ea typeface="Tahoma" panose="020B0604030504040204" pitchFamily="34" charset="0"/>
                <a:cs typeface="Tahoma" panose="020B0604030504040204" pitchFamily="34" charset="0"/>
              </a:rPr>
              <a:t>للفايبروأدينوما</a:t>
            </a:r>
            <a:endParaRPr lang="en-US" sz="1600" b="1" dirty="0">
              <a:latin typeface="Tahoma" panose="020B0604030504040204" pitchFamily="34" charset="0"/>
              <a:ea typeface="Tahoma" panose="020B0604030504040204" pitchFamily="34" charset="0"/>
              <a:cs typeface="Tahoma" panose="020B0604030504040204" pitchFamily="34" charset="0"/>
            </a:endParaRPr>
          </a:p>
          <a:p>
            <a:r>
              <a:rPr lang="en-US" sz="800" dirty="0">
                <a:latin typeface="Tahoma" panose="020B0604030504040204" pitchFamily="34" charset="0"/>
                <a:ea typeface="Tahoma" panose="020B0604030504040204" pitchFamily="34" charset="0"/>
                <a:cs typeface="Tahoma" panose="020B0604030504040204" pitchFamily="34" charset="0"/>
              </a:rPr>
              <a:t> </a:t>
            </a:r>
            <a:endParaRPr lang="en-US" sz="1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sz="1400" dirty="0">
                <a:latin typeface="Tahoma" panose="020B0604030504040204" pitchFamily="34" charset="0"/>
                <a:ea typeface="Tahoma" panose="020B0604030504040204" pitchFamily="34" charset="0"/>
                <a:cs typeface="Tahoma" panose="020B0604030504040204" pitchFamily="34" charset="0"/>
              </a:rPr>
              <a:t>Phyllodes tumors can occur at any age, but most present in the </a:t>
            </a: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40s and 50s</a:t>
            </a:r>
            <a:r>
              <a:rPr lang="en-US" sz="1400" dirty="0">
                <a:latin typeface="Tahoma" panose="020B0604030504040204" pitchFamily="34" charset="0"/>
                <a:ea typeface="Tahoma" panose="020B0604030504040204" pitchFamily="34" charset="0"/>
                <a:cs typeface="Tahoma" panose="020B0604030504040204" pitchFamily="34" charset="0"/>
              </a:rPr>
              <a:t>, that is 10 to 20 years later than the average presentation of a fibroadenoma.</a:t>
            </a:r>
          </a:p>
          <a:p>
            <a:pPr marL="285750" indent="-285750">
              <a:buFont typeface="Arial" panose="020B0604020202020204" pitchFamily="34" charset="0"/>
              <a:buChar char="•"/>
            </a:pPr>
            <a:r>
              <a:rPr lang="en-US" sz="1400" dirty="0">
                <a:latin typeface="Tahoma" panose="020B0604030504040204" pitchFamily="34" charset="0"/>
                <a:ea typeface="Tahoma" panose="020B0604030504040204" pitchFamily="34" charset="0"/>
                <a:cs typeface="Tahoma" panose="020B0604030504040204" pitchFamily="34" charset="0"/>
              </a:rPr>
              <a:t>These tumors are much less common than fibroadenomas.</a:t>
            </a:r>
          </a:p>
          <a:p>
            <a:pPr marL="285750" indent="-285750">
              <a:buFont typeface="Arial" panose="020B0604020202020204" pitchFamily="34" charset="0"/>
              <a:buChar char="•"/>
            </a:pPr>
            <a:r>
              <a:rPr lang="en-US" sz="1400" dirty="0">
                <a:latin typeface="Tahoma" panose="020B0604030504040204" pitchFamily="34" charset="0"/>
                <a:ea typeface="Tahoma" panose="020B0604030504040204" pitchFamily="34" charset="0"/>
                <a:cs typeface="Tahoma" panose="020B0604030504040204" pitchFamily="34" charset="0"/>
              </a:rPr>
              <a:t>Most present as </a:t>
            </a: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large palpable masses </a:t>
            </a:r>
            <a:r>
              <a:rPr lang="en-US" sz="1400" dirty="0">
                <a:latin typeface="Tahoma" panose="020B0604030504040204" pitchFamily="34" charset="0"/>
                <a:ea typeface="Tahoma" panose="020B0604030504040204" pitchFamily="34" charset="0"/>
                <a:cs typeface="Tahoma" panose="020B0604030504040204" pitchFamily="34" charset="0"/>
              </a:rPr>
              <a:t>(usually 3 to 4 cm in diameter).</a:t>
            </a:r>
          </a:p>
          <a:p>
            <a:pPr marL="285750" indent="-285750">
              <a:buFont typeface="Arial" panose="020B0604020202020204" pitchFamily="34" charset="0"/>
              <a:buChar char="•"/>
            </a:pPr>
            <a:r>
              <a:rPr lang="en-US" sz="1400" dirty="0">
                <a:latin typeface="Tahoma" panose="020B0604030504040204" pitchFamily="34" charset="0"/>
                <a:ea typeface="Tahoma" panose="020B0604030504040204" pitchFamily="34" charset="0"/>
                <a:cs typeface="Tahoma" panose="020B0604030504040204" pitchFamily="34" charset="0"/>
              </a:rPr>
              <a:t>Phyllodes tumors are classified as:</a:t>
            </a:r>
          </a:p>
          <a:p>
            <a:pPr marL="400050" indent="-400050">
              <a:buFont typeface="+mj-lt"/>
              <a:buAutoNum type="romanLcPeriod"/>
            </a:pPr>
            <a:r>
              <a:rPr lang="en-US" sz="1400" dirty="0">
                <a:latin typeface="Tahoma" panose="020B0604030504040204" pitchFamily="34" charset="0"/>
                <a:ea typeface="Tahoma" panose="020B0604030504040204" pitchFamily="34" charset="0"/>
                <a:cs typeface="Tahoma" panose="020B0604030504040204" pitchFamily="34" charset="0"/>
              </a:rPr>
              <a:t>Benign phyllodes tumors: most (75%) phyllodes tumors are benign.</a:t>
            </a:r>
          </a:p>
          <a:p>
            <a:pPr marL="400050" indent="-400050">
              <a:buFont typeface="+mj-lt"/>
              <a:buAutoNum type="romanLcPeriod"/>
            </a:pPr>
            <a:r>
              <a:rPr lang="en-US" sz="1400" dirty="0">
                <a:latin typeface="Tahoma" panose="020B0604030504040204" pitchFamily="34" charset="0"/>
                <a:ea typeface="Tahoma" panose="020B0604030504040204" pitchFamily="34" charset="0"/>
                <a:cs typeface="Tahoma" panose="020B0604030504040204" pitchFamily="34" charset="0"/>
              </a:rPr>
              <a:t>Low-grade phyllodes tumors: they tend to recur locally and rarely metastasize. </a:t>
            </a:r>
            <a:r>
              <a:rPr lang="en-US" sz="1400" dirty="0">
                <a:solidFill>
                  <a:schemeClr val="accent3">
                    <a:lumMod val="75000"/>
                  </a:schemeClr>
                </a:solidFill>
                <a:latin typeface="Tahoma" panose="020B0604030504040204" pitchFamily="34" charset="0"/>
                <a:ea typeface="Tahoma" panose="020B0604030504040204" pitchFamily="34" charset="0"/>
                <a:cs typeface="Tahoma" panose="020B0604030504040204" pitchFamily="34" charset="0"/>
              </a:rPr>
              <a:t>Low grade=borderline</a:t>
            </a:r>
          </a:p>
          <a:p>
            <a:pPr marL="400050" indent="-400050">
              <a:buFont typeface="+mj-lt"/>
              <a:buAutoNum type="romanLcPeriod"/>
            </a:pPr>
            <a:r>
              <a:rPr lang="en-US" sz="1400" dirty="0">
                <a:latin typeface="Tahoma" panose="020B0604030504040204" pitchFamily="34" charset="0"/>
                <a:ea typeface="Tahoma" panose="020B0604030504040204" pitchFamily="34" charset="0"/>
                <a:cs typeface="Tahoma" panose="020B0604030504040204" pitchFamily="34" charset="0"/>
              </a:rPr>
              <a:t>High-grade phyllodes tumors: they are uncommon and they behave</a:t>
            </a:r>
          </a:p>
          <a:p>
            <a:r>
              <a:rPr lang="en-US" sz="1400" dirty="0">
                <a:latin typeface="Tahoma" panose="020B0604030504040204" pitchFamily="34" charset="0"/>
                <a:ea typeface="Tahoma" panose="020B0604030504040204" pitchFamily="34" charset="0"/>
                <a:cs typeface="Tahoma" panose="020B0604030504040204" pitchFamily="34" charset="0"/>
              </a:rPr>
              <a:t>aggressively with frequent local recurrences and can have distant metastases</a:t>
            </a:r>
          </a:p>
          <a:p>
            <a:r>
              <a:rPr lang="en-US" sz="1400" dirty="0">
                <a:latin typeface="Tahoma" panose="020B0604030504040204" pitchFamily="34" charset="0"/>
                <a:ea typeface="Tahoma" panose="020B0604030504040204" pitchFamily="34" charset="0"/>
                <a:cs typeface="Tahoma" panose="020B0604030504040204" pitchFamily="34" charset="0"/>
              </a:rPr>
              <a:t>to lung, bone and brain. They have better a prognosis than invasive ductal</a:t>
            </a:r>
          </a:p>
          <a:p>
            <a:r>
              <a:rPr lang="en-US" sz="1400" dirty="0">
                <a:latin typeface="Tahoma" panose="020B0604030504040204" pitchFamily="34" charset="0"/>
                <a:ea typeface="Tahoma" panose="020B0604030504040204" pitchFamily="34" charset="0"/>
                <a:cs typeface="Tahoma" panose="020B0604030504040204" pitchFamily="34" charset="0"/>
              </a:rPr>
              <a:t>carcinoma.</a:t>
            </a:r>
          </a:p>
          <a:p>
            <a:r>
              <a:rPr lang="en-US" sz="1400" dirty="0"/>
              <a:t> </a:t>
            </a:r>
          </a:p>
          <a:p>
            <a:endParaRPr lang="en-US" sz="1400" dirty="0"/>
          </a:p>
          <a:p>
            <a:endParaRPr lang="en-US" sz="1400" dirty="0"/>
          </a:p>
          <a:p>
            <a:r>
              <a:rPr lang="en-US" sz="1400" dirty="0"/>
              <a:t>                                                                                 </a:t>
            </a:r>
          </a:p>
          <a:p>
            <a:endParaRPr lang="en-US" sz="1400" dirty="0"/>
          </a:p>
          <a:p>
            <a:endParaRPr lang="en-US" sz="1400" dirty="0">
              <a:latin typeface="Tahoma" panose="020B0604030504040204" pitchFamily="34" charset="0"/>
              <a:ea typeface="Tahoma" panose="020B0604030504040204" pitchFamily="34" charset="0"/>
              <a:cs typeface="Tahoma" panose="020B0604030504040204" pitchFamily="34" charset="0"/>
            </a:endParaRPr>
          </a:p>
          <a:p>
            <a:r>
              <a:rPr lang="en-US" sz="1400" dirty="0">
                <a:latin typeface="Tahoma" panose="020B0604030504040204" pitchFamily="34" charset="0"/>
                <a:ea typeface="Tahoma" panose="020B0604030504040204" pitchFamily="34" charset="0"/>
                <a:cs typeface="Tahoma" panose="020B0604030504040204" pitchFamily="34" charset="0"/>
              </a:rPr>
              <a:t>Benign phyllodes tumors are fibro-epithelial tumors that have a </a:t>
            </a: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leaf-like </a:t>
            </a:r>
            <a:r>
              <a:rPr lang="en-US" sz="1400" dirty="0">
                <a:latin typeface="Tahoma" panose="020B0604030504040204" pitchFamily="34" charset="0"/>
                <a:ea typeface="Tahoma" panose="020B0604030504040204" pitchFamily="34" charset="0"/>
                <a:cs typeface="Tahoma" panose="020B0604030504040204" pitchFamily="34" charset="0"/>
              </a:rPr>
              <a:t>pattern and a cellular stroma</a:t>
            </a:r>
            <a:r>
              <a:rPr lang="en-US" sz="1400" dirty="0" smtClean="0">
                <a:latin typeface="Tahoma" panose="020B0604030504040204" pitchFamily="34" charset="0"/>
                <a:ea typeface="Tahoma" panose="020B0604030504040204" pitchFamily="34" charset="0"/>
                <a:cs typeface="Tahoma" panose="020B0604030504040204" pitchFamily="34" charset="0"/>
              </a:rPr>
              <a:t>. </a:t>
            </a:r>
            <a:r>
              <a:rPr lang="en-US" sz="1000" dirty="0" err="1" smtClean="0">
                <a:solidFill>
                  <a:srgbClr val="759239"/>
                </a:solidFill>
                <a:latin typeface="Tahoma" panose="020B0604030504040204" pitchFamily="34" charset="0"/>
                <a:ea typeface="Tahoma" panose="020B0604030504040204" pitchFamily="34" charset="0"/>
                <a:cs typeface="Tahoma" panose="020B0604030504040204" pitchFamily="34" charset="0"/>
              </a:rPr>
              <a:t>Strome</a:t>
            </a:r>
            <a:r>
              <a:rPr lang="en-US" sz="1000" dirty="0" smtClean="0">
                <a:solidFill>
                  <a:srgbClr val="759239"/>
                </a:solidFill>
                <a:latin typeface="Tahoma" panose="020B0604030504040204" pitchFamily="34" charset="0"/>
                <a:ea typeface="Tahoma" panose="020B0604030504040204" pitchFamily="34" charset="0"/>
                <a:cs typeface="Tahoma" panose="020B0604030504040204" pitchFamily="34" charset="0"/>
              </a:rPr>
              <a:t> &gt; Adenoma , that what differentiates it from </a:t>
            </a:r>
            <a:r>
              <a:rPr lang="en-US" sz="1000" dirty="0" err="1" smtClean="0">
                <a:solidFill>
                  <a:srgbClr val="759239"/>
                </a:solidFill>
                <a:latin typeface="Tahoma" panose="020B0604030504040204" pitchFamily="34" charset="0"/>
                <a:ea typeface="Tahoma" panose="020B0604030504040204" pitchFamily="34" charset="0"/>
                <a:cs typeface="Tahoma" panose="020B0604030504040204" pitchFamily="34" charset="0"/>
              </a:rPr>
              <a:t>fibroadenoma</a:t>
            </a:r>
            <a:r>
              <a:rPr lang="en-US" sz="1000" dirty="0" smtClean="0">
                <a:solidFill>
                  <a:srgbClr val="759239"/>
                </a:solidFill>
                <a:latin typeface="Tahoma" panose="020B0604030504040204" pitchFamily="34" charset="0"/>
                <a:ea typeface="Tahoma" panose="020B0604030504040204" pitchFamily="34" charset="0"/>
                <a:cs typeface="Tahoma" panose="020B0604030504040204" pitchFamily="34" charset="0"/>
              </a:rPr>
              <a:t>. </a:t>
            </a:r>
            <a:endParaRPr lang="en-US" sz="1400" dirty="0">
              <a:latin typeface="Tahoma" panose="020B0604030504040204" pitchFamily="34" charset="0"/>
              <a:ea typeface="Tahoma" panose="020B0604030504040204" pitchFamily="34" charset="0"/>
              <a:cs typeface="Tahoma" panose="020B0604030504040204" pitchFamily="34" charset="0"/>
            </a:endParaRPr>
          </a:p>
        </p:txBody>
      </p:sp>
      <p:pic>
        <p:nvPicPr>
          <p:cNvPr id="9" name="Picture 8"/>
          <p:cNvPicPr>
            <a:picLocks noChangeAspect="1"/>
          </p:cNvPicPr>
          <p:nvPr/>
        </p:nvPicPr>
        <p:blipFill>
          <a:blip r:embed="rId3"/>
          <a:stretch>
            <a:fillRect/>
          </a:stretch>
        </p:blipFill>
        <p:spPr>
          <a:xfrm>
            <a:off x="627707" y="2087166"/>
            <a:ext cx="5547722" cy="18417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p:cNvPicPr>
            <a:picLocks noChangeAspect="1"/>
          </p:cNvPicPr>
          <p:nvPr/>
        </p:nvPicPr>
        <p:blipFill>
          <a:blip r:embed="rId4"/>
          <a:stretch>
            <a:fillRect/>
          </a:stretch>
        </p:blipFill>
        <p:spPr>
          <a:xfrm>
            <a:off x="1159517" y="7166030"/>
            <a:ext cx="1973876" cy="1208529"/>
          </a:xfrm>
          <a:prstGeom prst="rect">
            <a:avLst/>
          </a:prstGeom>
        </p:spPr>
      </p:pic>
      <p:sp>
        <p:nvSpPr>
          <p:cNvPr id="2" name="Rectangle 1"/>
          <p:cNvSpPr/>
          <p:nvPr/>
        </p:nvSpPr>
        <p:spPr>
          <a:xfrm>
            <a:off x="3246120" y="7616407"/>
            <a:ext cx="3429000" cy="523220"/>
          </a:xfrm>
          <a:prstGeom prst="rect">
            <a:avLst/>
          </a:prstGeom>
        </p:spPr>
        <p:txBody>
          <a:bodyPr>
            <a:spAutoFit/>
          </a:bodyPr>
          <a:lstStyle/>
          <a:p>
            <a:r>
              <a:rPr lang="en-US" sz="1400" dirty="0">
                <a:solidFill>
                  <a:srgbClr val="75923C"/>
                </a:solidFill>
                <a:latin typeface="Tahoma" panose="020B0604030504040204" pitchFamily="34" charset="0"/>
                <a:ea typeface="Tahoma" panose="020B0604030504040204" pitchFamily="34" charset="0"/>
                <a:cs typeface="Tahoma" panose="020B0604030504040204" pitchFamily="34" charset="0"/>
              </a:rPr>
              <a:t>Big size stroma unlike </a:t>
            </a:r>
            <a:r>
              <a:rPr lang="en-US" sz="1400" dirty="0" err="1" smtClean="0">
                <a:solidFill>
                  <a:srgbClr val="75923C"/>
                </a:solidFill>
                <a:latin typeface="Tahoma" panose="020B0604030504040204" pitchFamily="34" charset="0"/>
                <a:ea typeface="Tahoma" panose="020B0604030504040204" pitchFamily="34" charset="0"/>
                <a:cs typeface="Tahoma" panose="020B0604030504040204" pitchFamily="34" charset="0"/>
              </a:rPr>
              <a:t>fibroadenoma</a:t>
            </a:r>
            <a:r>
              <a:rPr lang="ar-SA" sz="1400" dirty="0" smtClean="0">
                <a:solidFill>
                  <a:srgbClr val="75923C"/>
                </a:solidFill>
                <a:latin typeface="Tahoma" panose="020B0604030504040204" pitchFamily="34" charset="0"/>
                <a:ea typeface="Tahoma" panose="020B0604030504040204" pitchFamily="34" charset="0"/>
                <a:cs typeface="Tahoma" panose="020B0604030504040204" pitchFamily="34" charset="0"/>
              </a:rPr>
              <a:t>  </a:t>
            </a:r>
            <a:r>
              <a:rPr lang="en-US" sz="1400" dirty="0" smtClean="0">
                <a:solidFill>
                  <a:srgbClr val="75923C"/>
                </a:solidFill>
                <a:latin typeface="Tahoma" panose="020B0604030504040204" pitchFamily="34" charset="0"/>
                <a:ea typeface="Tahoma" panose="020B0604030504040204" pitchFamily="34" charset="0"/>
                <a:cs typeface="Tahoma" panose="020B0604030504040204" pitchFamily="34" charset="0"/>
              </a:rPr>
              <a:t>; it needs surgery !</a:t>
            </a:r>
            <a:endParaRPr lang="en-US" sz="1400" dirty="0">
              <a:solidFill>
                <a:srgbClr val="75923C"/>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06792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DA5FCB-636D-4478-95C6-D598809F1DDD}"/>
              </a:ext>
            </a:extLst>
          </p:cNvPr>
          <p:cNvPicPr/>
          <p:nvPr/>
        </p:nvPicPr>
        <p:blipFill rotWithShape="1">
          <a:blip r:embed="rId2"/>
          <a:srcRect l="22116" t="27366" r="20032" b="17332"/>
          <a:stretch/>
        </p:blipFill>
        <p:spPr bwMode="auto">
          <a:xfrm>
            <a:off x="209550" y="1174047"/>
            <a:ext cx="6648450" cy="3012191"/>
          </a:xfrm>
          <a:prstGeom prst="rect">
            <a:avLst/>
          </a:prstGeom>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289811DA-D53E-4C82-A848-B2AFA7403518}"/>
              </a:ext>
            </a:extLst>
          </p:cNvPr>
          <p:cNvSpPr txBox="1"/>
          <p:nvPr/>
        </p:nvSpPr>
        <p:spPr>
          <a:xfrm>
            <a:off x="0" y="209550"/>
            <a:ext cx="6858000" cy="369332"/>
          </a:xfrm>
          <a:prstGeom prst="rect">
            <a:avLst/>
          </a:prstGeom>
          <a:solidFill>
            <a:schemeClr val="accent4">
              <a:lumMod val="60000"/>
              <a:lumOff val="40000"/>
            </a:schemeClr>
          </a:solidFill>
        </p:spPr>
        <p:txBody>
          <a:bodyPr wrap="square" rtlCol="0">
            <a:spAutoFit/>
          </a:bodyPr>
          <a:lstStyle/>
          <a:p>
            <a:r>
              <a:rPr lang="en-US" dirty="0"/>
              <a:t>Summary</a:t>
            </a:r>
          </a:p>
        </p:txBody>
      </p:sp>
    </p:spTree>
    <p:extLst>
      <p:ext uri="{BB962C8B-B14F-4D97-AF65-F5344CB8AC3E}">
        <p14:creationId xmlns:p14="http://schemas.microsoft.com/office/powerpoint/2010/main" val="1059602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09550"/>
            <a:ext cx="6858000" cy="369332"/>
          </a:xfrm>
          <a:prstGeom prst="rect">
            <a:avLst/>
          </a:prstGeom>
          <a:solidFill>
            <a:schemeClr val="accent4">
              <a:lumMod val="60000"/>
              <a:lumOff val="40000"/>
            </a:schemeClr>
          </a:solidFill>
        </p:spPr>
        <p:txBody>
          <a:bodyPr wrap="squar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Questions</a:t>
            </a:r>
            <a:r>
              <a:rPr lang="en-US" dirty="0"/>
              <a:t> </a:t>
            </a:r>
          </a:p>
        </p:txBody>
      </p:sp>
      <p:sp>
        <p:nvSpPr>
          <p:cNvPr id="2" name="TextBox 1">
            <a:extLst>
              <a:ext uri="{FF2B5EF4-FFF2-40B4-BE49-F238E27FC236}">
                <a16:creationId xmlns:a16="http://schemas.microsoft.com/office/drawing/2014/main" id="{71236D3D-518C-4836-9960-FD4FAFBAA491}"/>
              </a:ext>
            </a:extLst>
          </p:cNvPr>
          <p:cNvSpPr txBox="1"/>
          <p:nvPr/>
        </p:nvSpPr>
        <p:spPr>
          <a:xfrm>
            <a:off x="225085" y="590839"/>
            <a:ext cx="6407833" cy="7078861"/>
          </a:xfrm>
          <a:prstGeom prst="rect">
            <a:avLst/>
          </a:prstGeom>
          <a:noFill/>
        </p:spPr>
        <p:txBody>
          <a:bodyPr wrap="square" rtlCol="1">
            <a:spAutoFit/>
          </a:bodyPr>
          <a:lstStyle/>
          <a:p>
            <a:r>
              <a:rPr lang="en-US" sz="1400" dirty="0">
                <a:latin typeface="Tahoma" panose="020B0604030504040204" pitchFamily="34" charset="0"/>
                <a:ea typeface="Tahoma" panose="020B0604030504040204" pitchFamily="34" charset="0"/>
                <a:cs typeface="Tahoma" panose="020B0604030504040204" pitchFamily="34" charset="0"/>
              </a:rPr>
              <a:t>1- A 30-year-old woman sustained a traumatic blow to her right breast. Initially, there was a 3-cm contusion beneath the skin that resolved within 3 weeks, but she then felt a firm, painless lump that persisted below the site of the bruise 1 month later. What is the most likely diagnosis for this lump?</a:t>
            </a:r>
          </a:p>
          <a:p>
            <a:r>
              <a:rPr lang="en-US" sz="1400" dirty="0">
                <a:latin typeface="Tahoma" panose="020B0604030504040204" pitchFamily="34" charset="0"/>
                <a:ea typeface="Tahoma" panose="020B0604030504040204" pitchFamily="34" charset="0"/>
                <a:cs typeface="Tahoma" panose="020B0604030504040204" pitchFamily="34" charset="0"/>
              </a:rPr>
              <a:t>A- Abscess.</a:t>
            </a:r>
          </a:p>
          <a:p>
            <a:r>
              <a:rPr lang="en-US" sz="1400" dirty="0">
                <a:latin typeface="Tahoma" panose="020B0604030504040204" pitchFamily="34" charset="0"/>
                <a:ea typeface="Tahoma" panose="020B0604030504040204" pitchFamily="34" charset="0"/>
                <a:cs typeface="Tahoma" panose="020B0604030504040204" pitchFamily="34" charset="0"/>
              </a:rPr>
              <a:t>B- Fat necrosis.</a:t>
            </a:r>
          </a:p>
          <a:p>
            <a:r>
              <a:rPr lang="en-US" sz="1400" dirty="0">
                <a:latin typeface="Tahoma" panose="020B0604030504040204" pitchFamily="34" charset="0"/>
                <a:ea typeface="Tahoma" panose="020B0604030504040204" pitchFamily="34" charset="0"/>
                <a:cs typeface="Tahoma" panose="020B0604030504040204" pitchFamily="34" charset="0"/>
              </a:rPr>
              <a:t>C- </a:t>
            </a:r>
            <a:r>
              <a:rPr lang="en-US" sz="1400" dirty="0" err="1">
                <a:latin typeface="Tahoma" panose="020B0604030504040204" pitchFamily="34" charset="0"/>
                <a:ea typeface="Tahoma" panose="020B0604030504040204" pitchFamily="34" charset="0"/>
                <a:cs typeface="Tahoma" panose="020B0604030504040204" pitchFamily="34" charset="0"/>
              </a:rPr>
              <a:t>Fibroadneoma</a:t>
            </a:r>
            <a:r>
              <a:rPr lang="en-US" sz="1400" dirty="0">
                <a:latin typeface="Tahoma" panose="020B0604030504040204" pitchFamily="34" charset="0"/>
                <a:ea typeface="Tahoma" panose="020B0604030504040204" pitchFamily="34" charset="0"/>
                <a:cs typeface="Tahoma" panose="020B0604030504040204" pitchFamily="34" charset="0"/>
              </a:rPr>
              <a:t>.</a:t>
            </a:r>
          </a:p>
          <a:p>
            <a:r>
              <a:rPr lang="en-US" sz="1400" dirty="0">
                <a:latin typeface="Tahoma" panose="020B0604030504040204" pitchFamily="34" charset="0"/>
                <a:ea typeface="Tahoma" panose="020B0604030504040204" pitchFamily="34" charset="0"/>
                <a:cs typeface="Tahoma" panose="020B0604030504040204" pitchFamily="34" charset="0"/>
              </a:rPr>
              <a:t>D- Sclerosing adenosis.</a:t>
            </a:r>
          </a:p>
          <a:p>
            <a:r>
              <a:rPr lang="en-US" sz="10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ANS: B</a:t>
            </a:r>
          </a:p>
          <a:p>
            <a:endParaRPr lang="en-US" sz="1400" dirty="0">
              <a:latin typeface="Tahoma" panose="020B0604030504040204" pitchFamily="34" charset="0"/>
              <a:ea typeface="Tahoma" panose="020B0604030504040204" pitchFamily="34" charset="0"/>
              <a:cs typeface="Tahoma" panose="020B0604030504040204" pitchFamily="34" charset="0"/>
            </a:endParaRPr>
          </a:p>
          <a:p>
            <a:r>
              <a:rPr lang="en-US" sz="1400" dirty="0">
                <a:latin typeface="Tahoma" panose="020B0604030504040204" pitchFamily="34" charset="0"/>
                <a:ea typeface="Tahoma" panose="020B0604030504040204" pitchFamily="34" charset="0"/>
                <a:cs typeface="Tahoma" panose="020B0604030504040204" pitchFamily="34" charset="0"/>
              </a:rPr>
              <a:t>2- A 34-year-old woman has noticed a bloody discharge from the nipple of her left breast for the past 3 days. On physical examination, the skin of the breasts appears normal, and no masses are palpable. There is no axillary lymphadenopathy. She has regular menstrual cycles and is using oral contraceptives. Excisional biopsy is most likely to show which of the following lesions in her left breast?</a:t>
            </a:r>
          </a:p>
          <a:p>
            <a:r>
              <a:rPr lang="en-US" sz="1400" dirty="0">
                <a:latin typeface="Tahoma" panose="020B0604030504040204" pitchFamily="34" charset="0"/>
                <a:ea typeface="Tahoma" panose="020B0604030504040204" pitchFamily="34" charset="0"/>
                <a:cs typeface="Tahoma" panose="020B0604030504040204" pitchFamily="34" charset="0"/>
              </a:rPr>
              <a:t>A- Acute mastitis.</a:t>
            </a:r>
          </a:p>
          <a:p>
            <a:r>
              <a:rPr lang="en-US" sz="1400" dirty="0">
                <a:latin typeface="Tahoma" panose="020B0604030504040204" pitchFamily="34" charset="0"/>
                <a:ea typeface="Tahoma" panose="020B0604030504040204" pitchFamily="34" charset="0"/>
                <a:cs typeface="Tahoma" panose="020B0604030504040204" pitchFamily="34" charset="0"/>
              </a:rPr>
              <a:t>B- Fibroadenoma.</a:t>
            </a:r>
          </a:p>
          <a:p>
            <a:r>
              <a:rPr lang="en-US" sz="1400" dirty="0">
                <a:latin typeface="Tahoma" panose="020B0604030504040204" pitchFamily="34" charset="0"/>
                <a:ea typeface="Tahoma" panose="020B0604030504040204" pitchFamily="34" charset="0"/>
                <a:cs typeface="Tahoma" panose="020B0604030504040204" pitchFamily="34" charset="0"/>
              </a:rPr>
              <a:t>C- Intraductal papilloma.</a:t>
            </a:r>
          </a:p>
          <a:p>
            <a:r>
              <a:rPr lang="en-US" sz="1400" dirty="0">
                <a:latin typeface="Tahoma" panose="020B0604030504040204" pitchFamily="34" charset="0"/>
                <a:ea typeface="Tahoma" panose="020B0604030504040204" pitchFamily="34" charset="0"/>
                <a:cs typeface="Tahoma" panose="020B0604030504040204" pitchFamily="34" charset="0"/>
              </a:rPr>
              <a:t>D- Phyllodes tumor.</a:t>
            </a:r>
          </a:p>
          <a:p>
            <a:r>
              <a:rPr lang="en-US" sz="10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ANS: C </a:t>
            </a:r>
          </a:p>
          <a:p>
            <a:endParaRPr lang="en-US" sz="1400" dirty="0">
              <a:latin typeface="Tahoma" panose="020B0604030504040204" pitchFamily="34" charset="0"/>
              <a:ea typeface="Tahoma" panose="020B0604030504040204" pitchFamily="34" charset="0"/>
              <a:cs typeface="Tahoma" panose="020B0604030504040204" pitchFamily="34" charset="0"/>
            </a:endParaRPr>
          </a:p>
          <a:p>
            <a:r>
              <a:rPr lang="en-US" sz="1400" dirty="0">
                <a:latin typeface="Tahoma" panose="020B0604030504040204" pitchFamily="34" charset="0"/>
                <a:ea typeface="Tahoma" panose="020B0604030504040204" pitchFamily="34" charset="0"/>
                <a:cs typeface="Tahoma" panose="020B0604030504040204" pitchFamily="34" charset="0"/>
              </a:rPr>
              <a:t>3-A 47-year-old woman has a routine health examination. There are no remarkable findings except for a barely palpable mass in the right breast. A mammogram shows an irregular, 1.5-cm area of density with scattered microcalcifications in the upper outer quadrant. A biopsy specimen from this area is obtained and microscopically shows ductal hyperplasia. Which of the following is the most appropriate option for follow-up of this patient?</a:t>
            </a:r>
          </a:p>
          <a:p>
            <a:r>
              <a:rPr lang="en-US" sz="1400" dirty="0">
                <a:latin typeface="Tahoma" panose="020B0604030504040204" pitchFamily="34" charset="0"/>
                <a:ea typeface="Tahoma" panose="020B0604030504040204" pitchFamily="34" charset="0"/>
                <a:cs typeface="Tahoma" panose="020B0604030504040204" pitchFamily="34" charset="0"/>
              </a:rPr>
              <a:t>A- Cessation of smoking cigarettes.</a:t>
            </a:r>
          </a:p>
          <a:p>
            <a:r>
              <a:rPr lang="en-US" sz="1400" dirty="0">
                <a:latin typeface="Tahoma" panose="020B0604030504040204" pitchFamily="34" charset="0"/>
                <a:ea typeface="Tahoma" panose="020B0604030504040204" pitchFamily="34" charset="0"/>
                <a:cs typeface="Tahoma" panose="020B0604030504040204" pitchFamily="34" charset="0"/>
              </a:rPr>
              <a:t>B- Continued screening for breast cancer.</a:t>
            </a:r>
          </a:p>
          <a:p>
            <a:r>
              <a:rPr lang="en-US" sz="1400" dirty="0">
                <a:latin typeface="Tahoma" panose="020B0604030504040204" pitchFamily="34" charset="0"/>
                <a:ea typeface="Tahoma" panose="020B0604030504040204" pitchFamily="34" charset="0"/>
                <a:cs typeface="Tahoma" panose="020B0604030504040204" pitchFamily="34" charset="0"/>
              </a:rPr>
              <a:t>C- Performing a simple mastectomy.</a:t>
            </a:r>
          </a:p>
          <a:p>
            <a:r>
              <a:rPr lang="en-US" sz="1400" dirty="0">
                <a:latin typeface="Tahoma" panose="020B0604030504040204" pitchFamily="34" charset="0"/>
                <a:ea typeface="Tahoma" panose="020B0604030504040204" pitchFamily="34" charset="0"/>
                <a:cs typeface="Tahoma" panose="020B0604030504040204" pitchFamily="34" charset="0"/>
              </a:rPr>
              <a:t>D- Testing for the BRCA1 oncogene.</a:t>
            </a:r>
          </a:p>
          <a:p>
            <a:r>
              <a:rPr lang="en-US" sz="10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ANS: B, The increased risk doesn’t warrant mastectomy.</a:t>
            </a:r>
          </a:p>
        </p:txBody>
      </p:sp>
    </p:spTree>
    <p:extLst>
      <p:ext uri="{BB962C8B-B14F-4D97-AF65-F5344CB8AC3E}">
        <p14:creationId xmlns:p14="http://schemas.microsoft.com/office/powerpoint/2010/main" val="1074623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09550"/>
            <a:ext cx="6858000" cy="369332"/>
          </a:xfrm>
          <a:prstGeom prst="rect">
            <a:avLst/>
          </a:prstGeom>
          <a:solidFill>
            <a:schemeClr val="accent4">
              <a:lumMod val="60000"/>
              <a:lumOff val="40000"/>
            </a:schemeClr>
          </a:solidFill>
        </p:spPr>
        <p:txBody>
          <a:bodyPr wrap="squar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Questions</a:t>
            </a:r>
            <a:r>
              <a:rPr lang="en-US" dirty="0"/>
              <a:t> </a:t>
            </a:r>
          </a:p>
        </p:txBody>
      </p:sp>
      <p:sp>
        <p:nvSpPr>
          <p:cNvPr id="2" name="TextBox 1">
            <a:extLst>
              <a:ext uri="{FF2B5EF4-FFF2-40B4-BE49-F238E27FC236}">
                <a16:creationId xmlns:a16="http://schemas.microsoft.com/office/drawing/2014/main" id="{71236D3D-518C-4836-9960-FD4FAFBAA491}"/>
              </a:ext>
            </a:extLst>
          </p:cNvPr>
          <p:cNvSpPr txBox="1"/>
          <p:nvPr/>
        </p:nvSpPr>
        <p:spPr>
          <a:xfrm>
            <a:off x="225085" y="590839"/>
            <a:ext cx="6407833" cy="8494633"/>
          </a:xfrm>
          <a:prstGeom prst="rect">
            <a:avLst/>
          </a:prstGeom>
          <a:noFill/>
        </p:spPr>
        <p:txBody>
          <a:bodyPr wrap="square" rtlCol="1">
            <a:spAutoFit/>
          </a:bodyPr>
          <a:lstStyle/>
          <a:p>
            <a:r>
              <a:rPr lang="en-US" sz="1400" dirty="0">
                <a:latin typeface="Tahoma" panose="020B0604030504040204" pitchFamily="34" charset="0"/>
                <a:ea typeface="Tahoma" panose="020B0604030504040204" pitchFamily="34" charset="0"/>
                <a:cs typeface="Tahoma" panose="020B0604030504040204" pitchFamily="34" charset="0"/>
              </a:rPr>
              <a:t>4- A 27-year-old woman feels a lump in her right breast. She has normal menstrual cycles, she is G3, P3, and her last child was born 5 years ago. On examination a 2-cm, irregular, firm area is palpated beneath the lateral edge of the areola. This lumpy area is not painful and is movable. There are no lesions of the overlying skin and no axillary lymphadenopathy. A biopsy specimen shows microscopic evidence of an increased number of dilated ducts surrounded by fibrous connective tissue. Fluid-filled ducts with apocrine metaplasia also are present. What is the most likely diagnosis?</a:t>
            </a:r>
          </a:p>
          <a:p>
            <a:r>
              <a:rPr lang="en-US" sz="1400" dirty="0">
                <a:latin typeface="Tahoma" panose="020B0604030504040204" pitchFamily="34" charset="0"/>
                <a:ea typeface="Tahoma" panose="020B0604030504040204" pitchFamily="34" charset="0"/>
                <a:cs typeface="Tahoma" panose="020B0604030504040204" pitchFamily="34" charset="0"/>
              </a:rPr>
              <a:t>A- Fibroadenoma.</a:t>
            </a:r>
          </a:p>
          <a:p>
            <a:r>
              <a:rPr lang="en-US" sz="1400" dirty="0">
                <a:latin typeface="Tahoma" panose="020B0604030504040204" pitchFamily="34" charset="0"/>
                <a:ea typeface="Tahoma" panose="020B0604030504040204" pitchFamily="34" charset="0"/>
                <a:cs typeface="Tahoma" panose="020B0604030504040204" pitchFamily="34" charset="0"/>
              </a:rPr>
              <a:t>B- Fibrocystic changes.</a:t>
            </a:r>
          </a:p>
          <a:p>
            <a:r>
              <a:rPr lang="en-US" sz="1400" dirty="0">
                <a:latin typeface="Tahoma" panose="020B0604030504040204" pitchFamily="34" charset="0"/>
                <a:ea typeface="Tahoma" panose="020B0604030504040204" pitchFamily="34" charset="0"/>
                <a:cs typeface="Tahoma" panose="020B0604030504040204" pitchFamily="34" charset="0"/>
              </a:rPr>
              <a:t>C- Infiltrating ductal carcinoma.</a:t>
            </a:r>
          </a:p>
          <a:p>
            <a:r>
              <a:rPr lang="en-US" sz="1400" dirty="0">
                <a:latin typeface="Tahoma" panose="020B0604030504040204" pitchFamily="34" charset="0"/>
                <a:ea typeface="Tahoma" panose="020B0604030504040204" pitchFamily="34" charset="0"/>
                <a:cs typeface="Tahoma" panose="020B0604030504040204" pitchFamily="34" charset="0"/>
              </a:rPr>
              <a:t>D- Mammary duct ectasia.</a:t>
            </a:r>
          </a:p>
          <a:p>
            <a:r>
              <a:rPr lang="en-US" sz="10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Ans: B</a:t>
            </a:r>
          </a:p>
          <a:p>
            <a:endParaRPr lang="en-US" sz="1400" dirty="0">
              <a:latin typeface="Tahoma" panose="020B0604030504040204" pitchFamily="34" charset="0"/>
              <a:ea typeface="Tahoma" panose="020B0604030504040204" pitchFamily="34" charset="0"/>
              <a:cs typeface="Tahoma" panose="020B0604030504040204" pitchFamily="34" charset="0"/>
            </a:endParaRPr>
          </a:p>
          <a:p>
            <a:r>
              <a:rPr lang="en-US" sz="1400" dirty="0">
                <a:latin typeface="Tahoma" panose="020B0604030504040204" pitchFamily="34" charset="0"/>
                <a:ea typeface="Tahoma" panose="020B0604030504040204" pitchFamily="34" charset="0"/>
                <a:cs typeface="Tahoma" panose="020B0604030504040204" pitchFamily="34" charset="0"/>
              </a:rPr>
              <a:t>5- A 24-year-old woman is breastfeeding 3 weeks after giving birth to a normal term infant. She notices fissures in the skin around her left nipple. Over the next 3 days, a 5-cm region near the nipple becomes erythematous and tender. Purulent exudate from a small abscess drains through a fissure.</a:t>
            </a:r>
          </a:p>
          <a:p>
            <a:r>
              <a:rPr lang="en-US" sz="1400" dirty="0">
                <a:latin typeface="Tahoma" panose="020B0604030504040204" pitchFamily="34" charset="0"/>
                <a:ea typeface="Tahoma" panose="020B0604030504040204" pitchFamily="34" charset="0"/>
                <a:cs typeface="Tahoma" panose="020B0604030504040204" pitchFamily="34" charset="0"/>
              </a:rPr>
              <a:t>Which of the following organisms is most likely to be cultured from the exudate?</a:t>
            </a:r>
          </a:p>
          <a:p>
            <a:r>
              <a:rPr lang="en-US" sz="1400" dirty="0">
                <a:latin typeface="Tahoma" panose="020B0604030504040204" pitchFamily="34" charset="0"/>
                <a:ea typeface="Tahoma" panose="020B0604030504040204" pitchFamily="34" charset="0"/>
                <a:cs typeface="Tahoma" panose="020B0604030504040204" pitchFamily="34" charset="0"/>
              </a:rPr>
              <a:t>A- Candida albicans.</a:t>
            </a:r>
          </a:p>
          <a:p>
            <a:r>
              <a:rPr lang="en-US" sz="1400" dirty="0">
                <a:latin typeface="Tahoma" panose="020B0604030504040204" pitchFamily="34" charset="0"/>
                <a:ea typeface="Tahoma" panose="020B0604030504040204" pitchFamily="34" charset="0"/>
                <a:cs typeface="Tahoma" panose="020B0604030504040204" pitchFamily="34" charset="0"/>
              </a:rPr>
              <a:t>B- Lactobacillus acidophilus.</a:t>
            </a:r>
          </a:p>
          <a:p>
            <a:r>
              <a:rPr lang="en-US" sz="1400" dirty="0">
                <a:latin typeface="Tahoma" panose="020B0604030504040204" pitchFamily="34" charset="0"/>
                <a:ea typeface="Tahoma" panose="020B0604030504040204" pitchFamily="34" charset="0"/>
                <a:cs typeface="Tahoma" panose="020B0604030504040204" pitchFamily="34" charset="0"/>
              </a:rPr>
              <a:t>C- Listeria monocytogenes.</a:t>
            </a:r>
          </a:p>
          <a:p>
            <a:r>
              <a:rPr lang="en-US" sz="1400" dirty="0">
                <a:latin typeface="Tahoma" panose="020B0604030504040204" pitchFamily="34" charset="0"/>
                <a:ea typeface="Tahoma" panose="020B0604030504040204" pitchFamily="34" charset="0"/>
                <a:cs typeface="Tahoma" panose="020B0604030504040204" pitchFamily="34" charset="0"/>
              </a:rPr>
              <a:t>D- Staphylococcus aureus.</a:t>
            </a:r>
          </a:p>
          <a:p>
            <a:r>
              <a:rPr lang="en-US" sz="10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ANS: D</a:t>
            </a:r>
          </a:p>
          <a:p>
            <a:endParaRPr lang="en-US" sz="1400" dirty="0">
              <a:latin typeface="Tahoma" panose="020B0604030504040204" pitchFamily="34" charset="0"/>
              <a:ea typeface="Tahoma" panose="020B0604030504040204" pitchFamily="34" charset="0"/>
              <a:cs typeface="Tahoma" panose="020B0604030504040204" pitchFamily="34" charset="0"/>
            </a:endParaRPr>
          </a:p>
          <a:p>
            <a:r>
              <a:rPr lang="en-US" sz="1400" dirty="0">
                <a:latin typeface="Tahoma" panose="020B0604030504040204" pitchFamily="34" charset="0"/>
                <a:ea typeface="Tahoma" panose="020B0604030504040204" pitchFamily="34" charset="0"/>
                <a:cs typeface="Tahoma" panose="020B0604030504040204" pitchFamily="34" charset="0"/>
              </a:rPr>
              <a:t>A 58-year-old woman comes to the hospital for a routine examination. A screening mammogram shows a 0.5-cm irregular area of increased density with scattered microcalcifications in the upper outer quadrant of the left breast. Excisional biopsy shows atypical lobular hyperplasia. She has been on postmenopausal estrogen-progesterone therapy for the past 10 years. She has smoked 1 pack of cigarettes per day for the past 35 years. Which of the following is the most significant risk factor for the development of lobular carcinoma in patients with such lesions?</a:t>
            </a:r>
          </a:p>
          <a:p>
            <a:r>
              <a:rPr lang="en-US" sz="1400" dirty="0">
                <a:latin typeface="Tahoma" panose="020B0604030504040204" pitchFamily="34" charset="0"/>
                <a:ea typeface="Tahoma" panose="020B0604030504040204" pitchFamily="34" charset="0"/>
                <a:cs typeface="Tahoma" panose="020B0604030504040204" pitchFamily="34" charset="0"/>
              </a:rPr>
              <a:t>A- Atypical cytologic changes.</a:t>
            </a:r>
          </a:p>
          <a:p>
            <a:r>
              <a:rPr lang="en-US" sz="1400" dirty="0">
                <a:latin typeface="Tahoma" panose="020B0604030504040204" pitchFamily="34" charset="0"/>
                <a:ea typeface="Tahoma" panose="020B0604030504040204" pitchFamily="34" charset="0"/>
                <a:cs typeface="Tahoma" panose="020B0604030504040204" pitchFamily="34" charset="0"/>
              </a:rPr>
              <a:t>B- History of smoking.</a:t>
            </a:r>
          </a:p>
          <a:p>
            <a:r>
              <a:rPr lang="en-US" sz="1400" dirty="0">
                <a:latin typeface="Tahoma" panose="020B0604030504040204" pitchFamily="34" charset="0"/>
                <a:ea typeface="Tahoma" panose="020B0604030504040204" pitchFamily="34" charset="0"/>
                <a:cs typeface="Tahoma" panose="020B0604030504040204" pitchFamily="34" charset="0"/>
              </a:rPr>
              <a:t>C- Hormone replacement therapy.</a:t>
            </a:r>
          </a:p>
          <a:p>
            <a:r>
              <a:rPr lang="en-US" sz="1400" dirty="0">
                <a:latin typeface="Tahoma" panose="020B0604030504040204" pitchFamily="34" charset="0"/>
                <a:ea typeface="Tahoma" panose="020B0604030504040204" pitchFamily="34" charset="0"/>
                <a:cs typeface="Tahoma" panose="020B0604030504040204" pitchFamily="34" charset="0"/>
              </a:rPr>
              <a:t>D- Postmenopausal age.</a:t>
            </a:r>
          </a:p>
          <a:p>
            <a:r>
              <a:rPr lang="en-US" sz="1000" dirty="0" smtClean="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ANS: A</a:t>
            </a:r>
            <a:endParaRPr lang="en-US" sz="10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32351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9"/>
          <p:cNvSpPr txBox="1"/>
          <p:nvPr/>
        </p:nvSpPr>
        <p:spPr>
          <a:xfrm>
            <a:off x="193040" y="195918"/>
            <a:ext cx="6471920" cy="73850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x-none" sz="1800" b="1">
                <a:effectLst/>
                <a:latin typeface="Calibri"/>
                <a:ea typeface="Calibri"/>
                <a:cs typeface="Calibri Light"/>
              </a:rPr>
              <a:t>حسبي </a:t>
            </a:r>
            <a:r>
              <a:rPr lang="x-none" sz="1800" b="1">
                <a:solidFill>
                  <a:srgbClr val="FF0000"/>
                </a:solidFill>
                <a:effectLst/>
                <a:latin typeface="Calibri"/>
                <a:ea typeface="Calibri"/>
                <a:cs typeface="Calibri Light"/>
              </a:rPr>
              <a:t>الله</a:t>
            </a:r>
            <a:r>
              <a:rPr lang="x-none" sz="1800" b="1">
                <a:effectLst/>
                <a:latin typeface="Calibri"/>
                <a:ea typeface="Calibri"/>
                <a:cs typeface="Calibri Light"/>
              </a:rPr>
              <a:t> لا إله إلَّا هو عليه توكلت وهو رب العرش العظيم.</a:t>
            </a:r>
            <a:endParaRPr lang="en-US" sz="1100">
              <a:effectLst/>
              <a:latin typeface="Calibri"/>
              <a:ea typeface="Calibri"/>
              <a:cs typeface="Arial"/>
            </a:endParaRPr>
          </a:p>
        </p:txBody>
      </p:sp>
      <p:sp>
        <p:nvSpPr>
          <p:cNvPr id="3" name="Text Box 52247"/>
          <p:cNvSpPr txBox="1"/>
          <p:nvPr/>
        </p:nvSpPr>
        <p:spPr>
          <a:xfrm>
            <a:off x="3783965" y="1458967"/>
            <a:ext cx="2695575" cy="1985645"/>
          </a:xfrm>
          <a:prstGeom prst="rect">
            <a:avLst/>
          </a:prstGeom>
          <a:noFill/>
          <a:ln w="6350">
            <a:noFill/>
          </a:ln>
        </p:spPr>
        <p:txBody>
          <a:bodyPr rot="0" spcFirstLastPara="0" vert="horz" wrap="square" lIns="91440" tIns="45720" rIns="91440" bIns="45720" numCol="1" spcCol="0" rtlCol="1" fromWordArt="0" anchor="t" anchorCtr="0" forceAA="0" compatLnSpc="1">
            <a:prstTxWarp prst="textNoShape">
              <a:avLst/>
            </a:prstTxWarp>
            <a:noAutofit/>
          </a:bodyPr>
          <a:lstStyle/>
          <a:p>
            <a:pPr marL="0" marR="0" algn="ctr">
              <a:lnSpc>
                <a:spcPct val="115000"/>
              </a:lnSpc>
              <a:spcBef>
                <a:spcPts val="0"/>
              </a:spcBef>
              <a:spcAft>
                <a:spcPts val="1000"/>
              </a:spcAft>
            </a:pPr>
            <a:r>
              <a:rPr lang="x-none" sz="1800" b="1" dirty="0">
                <a:effectLst/>
                <a:latin typeface="Calibri"/>
                <a:ea typeface="Calibri"/>
                <a:cs typeface="Calibri Light"/>
              </a:rPr>
              <a:t>القادة</a:t>
            </a:r>
            <a:endParaRPr lang="en-US" sz="1100" dirty="0">
              <a:effectLst/>
              <a:latin typeface="Calibri"/>
              <a:ea typeface="Calibri"/>
              <a:cs typeface="Arial"/>
            </a:endParaRPr>
          </a:p>
          <a:p>
            <a:pPr marL="342900" marR="0" lvl="0" indent="-342900" algn="r" rtl="1">
              <a:lnSpc>
                <a:spcPct val="115000"/>
              </a:lnSpc>
              <a:spcBef>
                <a:spcPts val="0"/>
              </a:spcBef>
              <a:spcAft>
                <a:spcPts val="0"/>
              </a:spcAft>
              <a:buFont typeface="Wingdings"/>
              <a:buChar char=""/>
            </a:pPr>
            <a:r>
              <a:rPr lang="x-none" sz="1400" b="1" dirty="0">
                <a:effectLst/>
                <a:latin typeface="Calibri"/>
                <a:ea typeface="Calibri"/>
                <a:cs typeface="Calibri Light"/>
              </a:rPr>
              <a:t>حنين السبكي</a:t>
            </a:r>
            <a:endParaRPr lang="en-US" sz="1100" dirty="0">
              <a:effectLst/>
              <a:latin typeface="Calibri"/>
              <a:ea typeface="Calibri"/>
              <a:cs typeface="Arial"/>
            </a:endParaRPr>
          </a:p>
          <a:p>
            <a:pPr marL="342900" marR="0" lvl="0" indent="-342900" algn="r" rtl="1">
              <a:lnSpc>
                <a:spcPct val="115000"/>
              </a:lnSpc>
              <a:spcBef>
                <a:spcPts val="0"/>
              </a:spcBef>
              <a:spcAft>
                <a:spcPts val="1000"/>
              </a:spcAft>
              <a:buFont typeface="Wingdings"/>
              <a:buChar char=""/>
            </a:pPr>
            <a:r>
              <a:rPr lang="ar-SA" sz="1400" b="1" dirty="0">
                <a:latin typeface="Calibri"/>
                <a:ea typeface="Calibri"/>
                <a:cs typeface="Calibri Light"/>
              </a:rPr>
              <a:t>هبة الناصر </a:t>
            </a:r>
            <a:endParaRPr lang="en-US" sz="1400" b="1" dirty="0">
              <a:effectLst/>
              <a:latin typeface="Calibri"/>
              <a:ea typeface="Calibri"/>
              <a:cs typeface="Calibri Light"/>
            </a:endParaRPr>
          </a:p>
          <a:p>
            <a:pPr marL="342900" marR="0" lvl="0" indent="-342900" algn="r" rtl="1">
              <a:lnSpc>
                <a:spcPct val="115000"/>
              </a:lnSpc>
              <a:spcBef>
                <a:spcPts val="0"/>
              </a:spcBef>
              <a:spcAft>
                <a:spcPts val="1000"/>
              </a:spcAft>
              <a:buFont typeface="Wingdings"/>
              <a:buChar char=""/>
            </a:pPr>
            <a:r>
              <a:rPr lang="x-none" sz="1400" b="1" dirty="0">
                <a:effectLst/>
                <a:latin typeface="Calibri"/>
                <a:ea typeface="Calibri"/>
                <a:cs typeface="Calibri Light"/>
              </a:rPr>
              <a:t>عبدالله أبو عمارة</a:t>
            </a:r>
            <a:endParaRPr lang="en-US" sz="1100" dirty="0">
              <a:effectLst/>
              <a:latin typeface="Calibri"/>
              <a:ea typeface="Calibri"/>
              <a:cs typeface="Arial"/>
            </a:endParaRPr>
          </a:p>
          <a:p>
            <a:pPr marL="0" marR="0">
              <a:lnSpc>
                <a:spcPct val="115000"/>
              </a:lnSpc>
              <a:spcBef>
                <a:spcPts val="0"/>
              </a:spcBef>
              <a:spcAft>
                <a:spcPts val="0"/>
              </a:spcAft>
            </a:pPr>
            <a:r>
              <a:rPr lang="x-none" sz="1800" b="1" dirty="0">
                <a:solidFill>
                  <a:srgbClr val="000000"/>
                </a:solidFill>
                <a:effectLst/>
                <a:latin typeface="Calibri"/>
                <a:ea typeface="Times New Roman"/>
                <a:cs typeface="Calibri Light"/>
              </a:rPr>
              <a:t> </a:t>
            </a:r>
            <a:endParaRPr lang="en-US" sz="1100" dirty="0">
              <a:effectLst/>
              <a:latin typeface="Calibri"/>
              <a:ea typeface="Calibri"/>
              <a:cs typeface="Arial"/>
            </a:endParaRPr>
          </a:p>
          <a:p>
            <a:pPr marL="0" marR="0">
              <a:lnSpc>
                <a:spcPct val="115000"/>
              </a:lnSpc>
              <a:spcBef>
                <a:spcPts val="0"/>
              </a:spcBef>
              <a:spcAft>
                <a:spcPts val="0"/>
              </a:spcAft>
            </a:pPr>
            <a:r>
              <a:rPr lang="x-none" sz="1800" b="1" dirty="0">
                <a:solidFill>
                  <a:srgbClr val="000000"/>
                </a:solidFill>
                <a:effectLst/>
                <a:latin typeface="Calibri"/>
                <a:ea typeface="Times New Roman"/>
                <a:cs typeface="Calibri Light"/>
              </a:rPr>
              <a:t> </a:t>
            </a:r>
            <a:endParaRPr lang="en-US" sz="1100" dirty="0">
              <a:effectLst/>
              <a:latin typeface="Calibri"/>
              <a:ea typeface="Calibri"/>
              <a:cs typeface="Arial"/>
            </a:endParaRPr>
          </a:p>
          <a:p>
            <a:pPr marL="0" marR="0">
              <a:lnSpc>
                <a:spcPct val="115000"/>
              </a:lnSpc>
              <a:spcBef>
                <a:spcPts val="0"/>
              </a:spcBef>
              <a:spcAft>
                <a:spcPts val="0"/>
              </a:spcAft>
            </a:pPr>
            <a:r>
              <a:rPr lang="en-US" sz="1000" b="1" dirty="0">
                <a:effectLst/>
                <a:latin typeface="Calibri Light"/>
                <a:ea typeface="Calibri"/>
                <a:cs typeface="Arial"/>
              </a:rPr>
              <a:t> </a:t>
            </a:r>
            <a:endParaRPr lang="en-US" sz="1100" dirty="0">
              <a:effectLst/>
              <a:latin typeface="Calibri"/>
              <a:ea typeface="Calibri"/>
              <a:cs typeface="Arial"/>
            </a:endParaRPr>
          </a:p>
          <a:p>
            <a:pPr marL="0" marR="0" algn="ctr">
              <a:lnSpc>
                <a:spcPct val="115000"/>
              </a:lnSpc>
              <a:spcBef>
                <a:spcPts val="0"/>
              </a:spcBef>
              <a:spcAft>
                <a:spcPts val="1000"/>
              </a:spcAft>
            </a:pPr>
            <a:r>
              <a:rPr lang="en-US" sz="1800" b="1" dirty="0">
                <a:effectLst/>
                <a:latin typeface="Calibri Light"/>
                <a:ea typeface="Calibri"/>
                <a:cs typeface="Arial"/>
              </a:rPr>
              <a:t> </a:t>
            </a:r>
            <a:endParaRPr lang="en-US" sz="1100" dirty="0">
              <a:effectLst/>
              <a:latin typeface="Calibri"/>
              <a:ea typeface="Calibri"/>
              <a:cs typeface="Arial"/>
            </a:endParaRPr>
          </a:p>
        </p:txBody>
      </p:sp>
      <p:sp>
        <p:nvSpPr>
          <p:cNvPr id="4" name="Text Box 6"/>
          <p:cNvSpPr txBox="1"/>
          <p:nvPr/>
        </p:nvSpPr>
        <p:spPr>
          <a:xfrm>
            <a:off x="378460" y="1408802"/>
            <a:ext cx="3181350" cy="34436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90170" marR="0" algn="ctr" rtl="1">
              <a:lnSpc>
                <a:spcPct val="115000"/>
              </a:lnSpc>
              <a:spcBef>
                <a:spcPts val="0"/>
              </a:spcBef>
              <a:spcAft>
                <a:spcPts val="1000"/>
              </a:spcAft>
            </a:pPr>
            <a:r>
              <a:rPr lang="x-none" sz="1800" b="1" dirty="0">
                <a:effectLst/>
                <a:latin typeface="Calibri"/>
                <a:ea typeface="Calibri"/>
                <a:cs typeface="Calibri Light"/>
              </a:rPr>
              <a:t>الأعضاء</a:t>
            </a:r>
            <a:endParaRPr lang="en-US" sz="1800" b="1" dirty="0">
              <a:effectLst/>
              <a:latin typeface="Calibri"/>
              <a:ea typeface="Calibri"/>
              <a:cs typeface="Calibri Light"/>
            </a:endParaRPr>
          </a:p>
          <a:p>
            <a:pPr marL="375920" marR="0" indent="-285750" algn="r" rtl="1">
              <a:lnSpc>
                <a:spcPct val="115000"/>
              </a:lnSpc>
              <a:spcBef>
                <a:spcPts val="0"/>
              </a:spcBef>
              <a:spcAft>
                <a:spcPts val="1000"/>
              </a:spcAft>
              <a:buFont typeface="Arial" panose="020B0604020202020204" pitchFamily="34" charset="0"/>
              <a:buChar char="•"/>
            </a:pPr>
            <a:r>
              <a:rPr lang="ar-SA" sz="1800" b="1" dirty="0">
                <a:effectLst/>
                <a:latin typeface="Calibri"/>
                <a:ea typeface="Calibri"/>
                <a:cs typeface="Calibri Light"/>
              </a:rPr>
              <a:t>صقر التميمي</a:t>
            </a:r>
          </a:p>
          <a:p>
            <a:pPr marL="375920" marR="0" indent="-285750" algn="r" rtl="1">
              <a:lnSpc>
                <a:spcPct val="115000"/>
              </a:lnSpc>
              <a:spcBef>
                <a:spcPts val="0"/>
              </a:spcBef>
              <a:spcAft>
                <a:spcPts val="1000"/>
              </a:spcAft>
              <a:buFont typeface="Arial" panose="020B0604020202020204" pitchFamily="34" charset="0"/>
              <a:buChar char="•"/>
            </a:pPr>
            <a:r>
              <a:rPr lang="ar-SA" b="1" dirty="0">
                <a:latin typeface="Calibri"/>
                <a:ea typeface="Calibri"/>
                <a:cs typeface="Calibri Light"/>
              </a:rPr>
              <a:t>عبدالله الطويرقي</a:t>
            </a:r>
          </a:p>
          <a:p>
            <a:pPr marL="375920" marR="0" indent="-285750" algn="r" rtl="1">
              <a:lnSpc>
                <a:spcPct val="115000"/>
              </a:lnSpc>
              <a:spcBef>
                <a:spcPts val="0"/>
              </a:spcBef>
              <a:spcAft>
                <a:spcPts val="1000"/>
              </a:spcAft>
              <a:buFont typeface="Arial" panose="020B0604020202020204" pitchFamily="34" charset="0"/>
              <a:buChar char="•"/>
            </a:pPr>
            <a:r>
              <a:rPr lang="ar-SA" sz="1800" b="1" dirty="0">
                <a:effectLst/>
                <a:latin typeface="Calibri"/>
                <a:ea typeface="Calibri"/>
                <a:cs typeface="Calibri Light"/>
              </a:rPr>
              <a:t>ريان القرني</a:t>
            </a:r>
          </a:p>
          <a:p>
            <a:pPr marL="375920" marR="0" indent="-285750" algn="r" rtl="1">
              <a:lnSpc>
                <a:spcPct val="115000"/>
              </a:lnSpc>
              <a:spcBef>
                <a:spcPts val="0"/>
              </a:spcBef>
              <a:spcAft>
                <a:spcPts val="1000"/>
              </a:spcAft>
              <a:buFont typeface="Arial" panose="020B0604020202020204" pitchFamily="34" charset="0"/>
              <a:buChar char="•"/>
            </a:pPr>
            <a:r>
              <a:rPr lang="ar-SA" b="1" dirty="0">
                <a:latin typeface="Calibri"/>
                <a:ea typeface="Calibri"/>
                <a:cs typeface="Calibri Light"/>
              </a:rPr>
              <a:t>خالد العيدان</a:t>
            </a:r>
          </a:p>
          <a:p>
            <a:pPr marL="375920" marR="0" indent="-285750" algn="r" rtl="1">
              <a:lnSpc>
                <a:spcPct val="115000"/>
              </a:lnSpc>
              <a:spcBef>
                <a:spcPts val="0"/>
              </a:spcBef>
              <a:spcAft>
                <a:spcPts val="1000"/>
              </a:spcAft>
              <a:buFont typeface="Arial" panose="020B0604020202020204" pitchFamily="34" charset="0"/>
              <a:buChar char="•"/>
            </a:pPr>
            <a:r>
              <a:rPr lang="ar-SA" b="1" dirty="0">
                <a:latin typeface="Calibri"/>
                <a:ea typeface="Calibri"/>
                <a:cs typeface="Calibri Light"/>
              </a:rPr>
              <a:t>محمد اليوسف</a:t>
            </a:r>
          </a:p>
          <a:p>
            <a:pPr marL="375920" marR="0" indent="-285750" algn="r" rtl="1">
              <a:lnSpc>
                <a:spcPct val="115000"/>
              </a:lnSpc>
              <a:spcBef>
                <a:spcPts val="0"/>
              </a:spcBef>
              <a:spcAft>
                <a:spcPts val="1000"/>
              </a:spcAft>
              <a:buFont typeface="Arial" panose="020B0604020202020204" pitchFamily="34" charset="0"/>
              <a:buChar char="•"/>
            </a:pPr>
            <a:r>
              <a:rPr lang="ar-SA" sz="1800" b="1" dirty="0">
                <a:effectLst/>
                <a:latin typeface="Calibri"/>
                <a:ea typeface="Calibri"/>
                <a:cs typeface="Calibri Light"/>
              </a:rPr>
              <a:t>عبدالمجيد العمار</a:t>
            </a:r>
            <a:endParaRPr lang="en-US" sz="1800" b="1" dirty="0">
              <a:effectLst/>
              <a:latin typeface="Calibri"/>
              <a:ea typeface="Calibri"/>
              <a:cs typeface="Calibri Light"/>
            </a:endParaRPr>
          </a:p>
          <a:p>
            <a:pPr marL="375920" marR="0" indent="-285750" algn="r" rtl="1">
              <a:lnSpc>
                <a:spcPct val="115000"/>
              </a:lnSpc>
              <a:spcBef>
                <a:spcPts val="0"/>
              </a:spcBef>
              <a:spcAft>
                <a:spcPts val="1000"/>
              </a:spcAft>
              <a:buFont typeface="Arial" panose="020B0604020202020204" pitchFamily="34" charset="0"/>
              <a:buChar char="•"/>
            </a:pPr>
            <a:r>
              <a:rPr lang="ar-SA" b="1" dirty="0">
                <a:latin typeface="Calibri"/>
                <a:ea typeface="Calibri"/>
                <a:cs typeface="Calibri Light"/>
              </a:rPr>
              <a:t>صادق عرب</a:t>
            </a:r>
            <a:endParaRPr lang="ar-SA" sz="1800" b="1" dirty="0">
              <a:effectLst/>
              <a:latin typeface="Calibri"/>
              <a:ea typeface="Calibri"/>
              <a:cs typeface="Calibri Light"/>
            </a:endParaRPr>
          </a:p>
          <a:p>
            <a:pPr marL="375920" marR="0" indent="-285750" algn="r" rtl="1">
              <a:lnSpc>
                <a:spcPct val="115000"/>
              </a:lnSpc>
              <a:spcBef>
                <a:spcPts val="0"/>
              </a:spcBef>
              <a:spcAft>
                <a:spcPts val="1000"/>
              </a:spcAft>
              <a:buFont typeface="Arial" panose="020B0604020202020204" pitchFamily="34" charset="0"/>
              <a:buChar char="•"/>
            </a:pPr>
            <a:endParaRPr lang="en-US" sz="1800" b="1" dirty="0">
              <a:effectLst/>
              <a:latin typeface="Calibri"/>
              <a:ea typeface="Calibri"/>
              <a:cs typeface="Calibri Light"/>
            </a:endParaRPr>
          </a:p>
          <a:p>
            <a:pPr marL="457200" marR="0" algn="r">
              <a:lnSpc>
                <a:spcPct val="115000"/>
              </a:lnSpc>
              <a:spcBef>
                <a:spcPts val="0"/>
              </a:spcBef>
              <a:spcAft>
                <a:spcPts val="1000"/>
              </a:spcAft>
            </a:pPr>
            <a:r>
              <a:rPr lang="en-US" sz="1000" b="1" dirty="0">
                <a:effectLst/>
                <a:latin typeface="Calibri Light"/>
                <a:ea typeface="Calibri"/>
                <a:cs typeface="Arial"/>
              </a:rPr>
              <a:t> </a:t>
            </a:r>
            <a:endParaRPr lang="en-US" sz="1100" dirty="0">
              <a:effectLst/>
              <a:latin typeface="Calibri"/>
              <a:ea typeface="Calibri"/>
              <a:cs typeface="Arial"/>
            </a:endParaRPr>
          </a:p>
        </p:txBody>
      </p:sp>
      <p:sp>
        <p:nvSpPr>
          <p:cNvPr id="5" name="Rectangle 4"/>
          <p:cNvSpPr/>
          <p:nvPr/>
        </p:nvSpPr>
        <p:spPr>
          <a:xfrm>
            <a:off x="2030186" y="5682295"/>
            <a:ext cx="2962275" cy="1092200"/>
          </a:xfrm>
          <a:prstGeom prst="rect">
            <a:avLst/>
          </a:prstGeom>
          <a:noFill/>
          <a:ln>
            <a:noFill/>
          </a:ln>
          <a:effectLst/>
        </p:spPr>
        <p:txBody>
          <a:bodyPr rot="0" spcFirstLastPara="0" vert="horz" wrap="square" lIns="91440" tIns="45720" rIns="91440" bIns="45720" numCol="1" spcCol="0" rtlCol="1" fromWordArt="0" anchor="ctr" anchorCtr="0" forceAA="0" compatLnSpc="1">
            <a:prstTxWarp prst="textNoShape">
              <a:avLst/>
            </a:prstTxWarp>
            <a:noAutofit/>
          </a:bodyPr>
          <a:lstStyle/>
          <a:p>
            <a:pPr marL="0" marR="0" algn="ctr">
              <a:lnSpc>
                <a:spcPct val="115000"/>
              </a:lnSpc>
              <a:spcBef>
                <a:spcPts val="0"/>
              </a:spcBef>
              <a:spcAft>
                <a:spcPts val="1000"/>
              </a:spcAft>
            </a:pPr>
            <a:r>
              <a:rPr lang="en-US" sz="1800" b="1" u="none" strike="noStrike" dirty="0">
                <a:solidFill>
                  <a:srgbClr val="0070C0"/>
                </a:solidFill>
                <a:effectLst/>
                <a:latin typeface="Tahoma"/>
                <a:ea typeface="Calibri"/>
                <a:cs typeface="Tahoma"/>
                <a:hlinkClick r:id="rId2"/>
              </a:rPr>
              <a:t>Editing File</a:t>
            </a:r>
            <a:endParaRPr lang="en-US" sz="1100" dirty="0">
              <a:effectLst/>
              <a:latin typeface="Calibri"/>
              <a:ea typeface="Calibri"/>
              <a:cs typeface="Arial"/>
            </a:endParaRPr>
          </a:p>
          <a:p>
            <a:pPr marL="0" marR="0" algn="ctr">
              <a:lnSpc>
                <a:spcPct val="115000"/>
              </a:lnSpc>
              <a:spcBef>
                <a:spcPts val="0"/>
              </a:spcBef>
              <a:spcAft>
                <a:spcPts val="1000"/>
              </a:spcAft>
            </a:pPr>
            <a:r>
              <a:rPr lang="en-US" sz="1400" b="1" dirty="0">
                <a:solidFill>
                  <a:srgbClr val="0070C0"/>
                </a:solidFill>
                <a:effectLst/>
                <a:latin typeface="Tahoma"/>
                <a:ea typeface="Calibri"/>
                <a:cs typeface="Tahoma"/>
              </a:rPr>
              <a:t>Email: </a:t>
            </a:r>
            <a:r>
              <a:rPr lang="en-US" sz="1400" dirty="0">
                <a:solidFill>
                  <a:srgbClr val="0070C0"/>
                </a:solidFill>
                <a:effectLst/>
                <a:latin typeface="Tahoma"/>
                <a:ea typeface="Calibri"/>
                <a:cs typeface="Tahoma"/>
              </a:rPr>
              <a:t>pathology436@gmail.com</a:t>
            </a:r>
            <a:r>
              <a:rPr lang="en-US" sz="1400" b="1" dirty="0">
                <a:solidFill>
                  <a:srgbClr val="0070C0"/>
                </a:solidFill>
                <a:effectLst/>
                <a:latin typeface="Tahoma"/>
                <a:ea typeface="Calibri"/>
                <a:cs typeface="Tahoma"/>
              </a:rPr>
              <a:t> Twitter: </a:t>
            </a:r>
            <a:r>
              <a:rPr lang="en-US" sz="1400" dirty="0">
                <a:solidFill>
                  <a:srgbClr val="0070C0"/>
                </a:solidFill>
                <a:effectLst/>
                <a:latin typeface="Tahoma"/>
                <a:ea typeface="Calibri"/>
                <a:cs typeface="Tahoma"/>
              </a:rPr>
              <a:t>@pathology436</a:t>
            </a:r>
            <a:endParaRPr lang="en-US" sz="1100" dirty="0">
              <a:effectLst/>
              <a:latin typeface="Calibri"/>
              <a:ea typeface="Calibri"/>
              <a:cs typeface="Arial"/>
            </a:endParaRPr>
          </a:p>
        </p:txBody>
      </p:sp>
      <p:sp>
        <p:nvSpPr>
          <p:cNvPr id="6" name="Text Box 29707"/>
          <p:cNvSpPr txBox="1"/>
          <p:nvPr/>
        </p:nvSpPr>
        <p:spPr>
          <a:xfrm>
            <a:off x="302578" y="8696584"/>
            <a:ext cx="6252845" cy="37592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400" b="1">
                <a:solidFill>
                  <a:srgbClr val="0070C0"/>
                </a:solidFill>
                <a:effectLst/>
                <a:latin typeface="Tahoma"/>
                <a:ea typeface="Calibri"/>
                <a:cs typeface="Tahoma"/>
              </a:rPr>
              <a:t>References: </a:t>
            </a:r>
            <a:r>
              <a:rPr lang="en-US" sz="1400">
                <a:solidFill>
                  <a:srgbClr val="0070C0"/>
                </a:solidFill>
                <a:effectLst/>
                <a:latin typeface="Tahoma"/>
                <a:ea typeface="Calibri"/>
                <a:cs typeface="Tahoma"/>
              </a:rPr>
              <a:t>Doctor’s slides + notes, Robbins basic pathology </a:t>
            </a:r>
            <a:r>
              <a:rPr lang="x-none" sz="1400">
                <a:solidFill>
                  <a:srgbClr val="0070C0"/>
                </a:solidFill>
                <a:effectLst/>
                <a:latin typeface="Tahoma"/>
                <a:ea typeface="Calibri"/>
                <a:cs typeface="Tahoma"/>
              </a:rPr>
              <a:t>10</a:t>
            </a:r>
            <a:r>
              <a:rPr lang="en-US" sz="1400" baseline="30000">
                <a:solidFill>
                  <a:srgbClr val="0070C0"/>
                </a:solidFill>
                <a:effectLst/>
                <a:latin typeface="Tahoma"/>
                <a:ea typeface="Calibri"/>
                <a:cs typeface="Tahoma"/>
              </a:rPr>
              <a:t>th </a:t>
            </a:r>
            <a:r>
              <a:rPr lang="en-US" sz="1400">
                <a:solidFill>
                  <a:srgbClr val="0070C0"/>
                </a:solidFill>
                <a:effectLst/>
                <a:latin typeface="Tahoma"/>
                <a:ea typeface="Calibri"/>
                <a:cs typeface="Tahoma"/>
              </a:rPr>
              <a:t>edition.</a:t>
            </a:r>
            <a:endParaRPr lang="en-US" sz="1100">
              <a:effectLst/>
              <a:ea typeface="Calibri"/>
              <a:cs typeface="Arial"/>
            </a:endParaRPr>
          </a:p>
        </p:txBody>
      </p:sp>
      <p:cxnSp>
        <p:nvCxnSpPr>
          <p:cNvPr id="7" name="Straight Connector 6"/>
          <p:cNvCxnSpPr/>
          <p:nvPr/>
        </p:nvCxnSpPr>
        <p:spPr>
          <a:xfrm flipH="1">
            <a:off x="2731453" y="8538469"/>
            <a:ext cx="1600200" cy="0"/>
          </a:xfrm>
          <a:prstGeom prst="line">
            <a:avLst/>
          </a:prstGeom>
          <a:noFill/>
          <a:ln w="3175" cap="flat" cmpd="sng" algn="ctr">
            <a:solidFill>
              <a:schemeClr val="tx1">
                <a:lumMod val="50000"/>
                <a:lumOff val="50000"/>
              </a:schemeClr>
            </a:solidFill>
            <a:prstDash val="solid"/>
            <a:headEnd type="none"/>
            <a:tailEnd type="none"/>
          </a:ln>
          <a:effectLst/>
        </p:spPr>
      </p:cxnSp>
      <p:pic>
        <p:nvPicPr>
          <p:cNvPr id="8" name="Picture 7"/>
          <p:cNvPicPr/>
          <p:nvPr/>
        </p:nvPicPr>
        <p:blipFill rotWithShape="1">
          <a:blip r:embed="rId3">
            <a:extLst>
              <a:ext uri="{BEBA8EAE-BF5A-486C-A8C5-ECC9F3942E4B}">
                <a14:imgProps xmlns:a14="http://schemas.microsoft.com/office/drawing/2010/main">
                  <a14:imgLayer r:embed="rId4">
                    <a14:imgEffect>
                      <a14:backgroundRemoval t="0" b="63462" l="20349" r="77907"/>
                    </a14:imgEffect>
                  </a14:imgLayer>
                </a14:imgProps>
              </a:ext>
              <a:ext uri="{28A0092B-C50C-407E-A947-70E740481C1C}">
                <a14:useLocalDpi xmlns:a14="http://schemas.microsoft.com/office/drawing/2010/main" val="0"/>
              </a:ext>
            </a:extLst>
          </a:blip>
          <a:srcRect l="20834" r="25085" b="30602"/>
          <a:stretch/>
        </p:blipFill>
        <p:spPr bwMode="auto">
          <a:xfrm>
            <a:off x="2969259" y="6741736"/>
            <a:ext cx="1122680" cy="1094105"/>
          </a:xfrm>
          <a:prstGeom prst="rect">
            <a:avLst/>
          </a:prstGeom>
          <a:noFill/>
          <a:ln>
            <a:noFill/>
          </a:ln>
          <a:effectLst>
            <a:outerShdw blurRad="38100" sx="1000" sy="1000" algn="ctr" rotWithShape="0">
              <a:srgbClr val="000000"/>
            </a:outerShdw>
          </a:effectLst>
          <a:extLst>
            <a:ext uri="{53640926-AAD7-44d8-BBD7-CCE9431645EC}">
              <a14:shadowObscured xmlns:a14="http://schemas.microsoft.com/office/drawing/2010/main" xmlns=""/>
            </a:ext>
          </a:extLst>
        </p:spPr>
      </p:pic>
    </p:spTree>
    <p:extLst>
      <p:ext uri="{BB962C8B-B14F-4D97-AF65-F5344CB8AC3E}">
        <p14:creationId xmlns:p14="http://schemas.microsoft.com/office/powerpoint/2010/main" val="2793259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90269"/>
            <a:ext cx="6858000" cy="646331"/>
          </a:xfrm>
          <a:prstGeom prst="rect">
            <a:avLst/>
          </a:prstGeom>
          <a:solidFill>
            <a:schemeClr val="accent4">
              <a:lumMod val="60000"/>
              <a:lumOff val="40000"/>
            </a:schemeClr>
          </a:solidFill>
        </p:spPr>
        <p:txBody>
          <a:bodyPr wrap="squar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Know the ways that benign breast conditions can present clinically. </a:t>
            </a:r>
          </a:p>
        </p:txBody>
      </p:sp>
      <p:sp>
        <p:nvSpPr>
          <p:cNvPr id="2" name="مربع نص 1"/>
          <p:cNvSpPr txBox="1"/>
          <p:nvPr/>
        </p:nvSpPr>
        <p:spPr>
          <a:xfrm>
            <a:off x="190500" y="736600"/>
            <a:ext cx="6667500" cy="5586145"/>
          </a:xfrm>
          <a:prstGeom prst="rect">
            <a:avLst/>
          </a:prstGeom>
          <a:noFill/>
        </p:spPr>
        <p:txBody>
          <a:bodyPr wrap="square" rtlCol="0">
            <a:spAutoFit/>
          </a:bodyPr>
          <a:lstStyle/>
          <a:p>
            <a:r>
              <a:rPr lang="en-US" b="1" dirty="0">
                <a:latin typeface="Tahoma" panose="020B0604030504040204" pitchFamily="34" charset="0"/>
                <a:ea typeface="Tahoma" panose="020B0604030504040204" pitchFamily="34" charset="0"/>
                <a:cs typeface="Tahoma" panose="020B0604030504040204" pitchFamily="34" charset="0"/>
              </a:rPr>
              <a:t>Introduction</a:t>
            </a:r>
          </a:p>
          <a:p>
            <a:endParaRPr lang="en-US" sz="7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sz="1400" dirty="0">
                <a:latin typeface="Tahoma" panose="020B0604030504040204" pitchFamily="34" charset="0"/>
                <a:ea typeface="Tahoma" panose="020B0604030504040204" pitchFamily="34" charset="0"/>
                <a:cs typeface="Tahoma" panose="020B0604030504040204" pitchFamily="34" charset="0"/>
              </a:rPr>
              <a:t>The functional unit of the breast is the </a:t>
            </a: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lobule</a:t>
            </a:r>
            <a:r>
              <a:rPr lang="en-US" sz="1400" dirty="0">
                <a:latin typeface="Tahoma" panose="020B0604030504040204" pitchFamily="34" charset="0"/>
                <a:ea typeface="Tahoma" panose="020B0604030504040204" pitchFamily="34" charset="0"/>
                <a:cs typeface="Tahoma" panose="020B0604030504040204" pitchFamily="34" charset="0"/>
              </a:rPr>
              <a:t>, which is supported by a specialized </a:t>
            </a:r>
            <a:r>
              <a:rPr lang="en-US" sz="1400" dirty="0" err="1">
                <a:solidFill>
                  <a:srgbClr val="C00000"/>
                </a:solidFill>
                <a:latin typeface="Tahoma" panose="020B0604030504040204" pitchFamily="34" charset="0"/>
                <a:ea typeface="Tahoma" panose="020B0604030504040204" pitchFamily="34" charset="0"/>
                <a:cs typeface="Tahoma" panose="020B0604030504040204" pitchFamily="34" charset="0"/>
              </a:rPr>
              <a:t>intralobular</a:t>
            </a: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1400" dirty="0" smtClean="0">
                <a:solidFill>
                  <a:srgbClr val="C00000"/>
                </a:solidFill>
                <a:latin typeface="Tahoma" panose="020B0604030504040204" pitchFamily="34" charset="0"/>
                <a:ea typeface="Tahoma" panose="020B0604030504040204" pitchFamily="34" charset="0"/>
                <a:cs typeface="Tahoma" panose="020B0604030504040204" pitchFamily="34" charset="0"/>
              </a:rPr>
              <a:t>stroma</a:t>
            </a:r>
            <a:r>
              <a:rPr lang="en-US" sz="1400" dirty="0" smtClean="0">
                <a:latin typeface="Tahoma" panose="020B0604030504040204" pitchFamily="34" charset="0"/>
                <a:ea typeface="Tahoma" panose="020B0604030504040204" pitchFamily="34" charset="0"/>
                <a:cs typeface="Tahoma" panose="020B0604030504040204" pitchFamily="34" charset="0"/>
              </a:rPr>
              <a:t>.</a:t>
            </a:r>
            <a:r>
              <a:rPr lang="en-US" sz="1000" dirty="0">
                <a:solidFill>
                  <a:srgbClr val="759239"/>
                </a:solidFill>
                <a:latin typeface="Tahoma" panose="020B0604030504040204" pitchFamily="34" charset="0"/>
                <a:ea typeface="Tahoma" panose="020B0604030504040204" pitchFamily="34" charset="0"/>
                <a:cs typeface="Tahoma" panose="020B0604030504040204" pitchFamily="34" charset="0"/>
              </a:rPr>
              <a:t> </a:t>
            </a:r>
            <a:r>
              <a:rPr lang="en-US" sz="1000" dirty="0" smtClean="0">
                <a:solidFill>
                  <a:srgbClr val="759239"/>
                </a:solidFill>
                <a:latin typeface="Tahoma" panose="020B0604030504040204" pitchFamily="34" charset="0"/>
                <a:ea typeface="Tahoma" panose="020B0604030504040204" pitchFamily="34" charset="0"/>
                <a:cs typeface="Tahoma" panose="020B0604030504040204" pitchFamily="34" charset="0"/>
              </a:rPr>
              <a:t>Understand the picture below. </a:t>
            </a:r>
            <a:endParaRPr lang="en-US" sz="14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sz="1400" dirty="0">
                <a:latin typeface="Tahoma" panose="020B0604030504040204" pitchFamily="34" charset="0"/>
                <a:ea typeface="Tahoma" panose="020B0604030504040204" pitchFamily="34" charset="0"/>
                <a:cs typeface="Tahoma" panose="020B0604030504040204" pitchFamily="34" charset="0"/>
              </a:rPr>
              <a:t> The inner luminal epithelial cells produce milk during lactation.</a:t>
            </a:r>
          </a:p>
          <a:p>
            <a:pPr marL="285750" indent="-285750">
              <a:buFont typeface="Arial" panose="020B0604020202020204" pitchFamily="34" charset="0"/>
              <a:buChar char="•"/>
            </a:pPr>
            <a:r>
              <a:rPr lang="en-US" sz="1400" dirty="0">
                <a:latin typeface="Tahoma" panose="020B0604030504040204" pitchFamily="34" charset="0"/>
                <a:ea typeface="Tahoma" panose="020B0604030504040204" pitchFamily="34" charset="0"/>
                <a:cs typeface="Tahoma" panose="020B0604030504040204" pitchFamily="34" charset="0"/>
              </a:rPr>
              <a:t> The basally located myoepithelial cells have contractile function to aid in milk </a:t>
            </a:r>
            <a:r>
              <a:rPr lang="en-US" sz="1400" dirty="0" smtClean="0">
                <a:latin typeface="Tahoma" panose="020B0604030504040204" pitchFamily="34" charset="0"/>
                <a:ea typeface="Tahoma" panose="020B0604030504040204" pitchFamily="34" charset="0"/>
                <a:cs typeface="Tahoma" panose="020B0604030504040204" pitchFamily="34" charset="0"/>
              </a:rPr>
              <a:t>ejection and </a:t>
            </a:r>
            <a:r>
              <a:rPr lang="en-US" sz="1400" dirty="0">
                <a:latin typeface="Tahoma" panose="020B0604030504040204" pitchFamily="34" charset="0"/>
                <a:ea typeface="Tahoma" panose="020B0604030504040204" pitchFamily="34" charset="0"/>
                <a:cs typeface="Tahoma" panose="020B0604030504040204" pitchFamily="34" charset="0"/>
              </a:rPr>
              <a:t>also help support the basement membrane.</a:t>
            </a:r>
          </a:p>
          <a:p>
            <a:pPr marL="285750" indent="-285750">
              <a:buFont typeface="Arial" panose="020B0604020202020204" pitchFamily="34" charset="0"/>
              <a:buChar char="•"/>
            </a:pPr>
            <a:r>
              <a:rPr lang="en-US" sz="1400" dirty="0">
                <a:latin typeface="Tahoma" panose="020B0604030504040204" pitchFamily="34" charset="0"/>
                <a:ea typeface="Tahoma" panose="020B0604030504040204" pitchFamily="34" charset="0"/>
                <a:cs typeface="Tahoma" panose="020B0604030504040204" pitchFamily="34" charset="0"/>
              </a:rPr>
              <a:t>The ducts are </a:t>
            </a:r>
            <a:r>
              <a:rPr lang="en-US" sz="1400" dirty="0" smtClean="0">
                <a:latin typeface="Tahoma" panose="020B0604030504040204" pitchFamily="34" charset="0"/>
                <a:ea typeface="Tahoma" panose="020B0604030504040204" pitchFamily="34" charset="0"/>
                <a:cs typeface="Tahoma" panose="020B0604030504040204" pitchFamily="34" charset="0"/>
              </a:rPr>
              <a:t>conduits </a:t>
            </a:r>
            <a:r>
              <a:rPr lang="en-US" sz="1000" dirty="0" smtClean="0">
                <a:solidFill>
                  <a:srgbClr val="759239"/>
                </a:solidFill>
                <a:latin typeface="Tahoma" panose="020B0604030504040204" pitchFamily="34" charset="0"/>
                <a:ea typeface="Tahoma" panose="020B0604030504040204" pitchFamily="34" charset="0"/>
                <a:cs typeface="Tahoma" panose="020B0604030504040204" pitchFamily="34" charset="0"/>
              </a:rPr>
              <a:t>a tube </a:t>
            </a:r>
            <a:r>
              <a:rPr lang="en-US" sz="1400" dirty="0" smtClean="0">
                <a:latin typeface="Tahoma" panose="020B0604030504040204" pitchFamily="34" charset="0"/>
                <a:ea typeface="Tahoma" panose="020B0604030504040204" pitchFamily="34" charset="0"/>
                <a:cs typeface="Tahoma" panose="020B0604030504040204" pitchFamily="34" charset="0"/>
              </a:rPr>
              <a:t>for </a:t>
            </a:r>
            <a:r>
              <a:rPr lang="en-US" sz="1400" dirty="0">
                <a:latin typeface="Tahoma" panose="020B0604030504040204" pitchFamily="34" charset="0"/>
                <a:ea typeface="Tahoma" panose="020B0604030504040204" pitchFamily="34" charset="0"/>
                <a:cs typeface="Tahoma" panose="020B0604030504040204" pitchFamily="34" charset="0"/>
              </a:rPr>
              <a:t>milk to reach the nipple.</a:t>
            </a:r>
          </a:p>
          <a:p>
            <a:pPr marL="285750" indent="-285750">
              <a:buFont typeface="Arial" panose="020B0604020202020204" pitchFamily="34" charset="0"/>
              <a:buChar char="•"/>
            </a:pPr>
            <a:r>
              <a:rPr lang="en-US" sz="1400" dirty="0">
                <a:latin typeface="Tahoma" panose="020B0604030504040204" pitchFamily="34" charset="0"/>
                <a:ea typeface="Tahoma" panose="020B0604030504040204" pitchFamily="34" charset="0"/>
                <a:cs typeface="Tahoma" panose="020B0604030504040204" pitchFamily="34" charset="0"/>
              </a:rPr>
              <a:t> The size of the breast is determined primarily by </a:t>
            </a: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interlobular stroma</a:t>
            </a:r>
            <a:r>
              <a:rPr lang="en-US" sz="1400" dirty="0">
                <a:latin typeface="Tahoma" panose="020B0604030504040204" pitchFamily="34" charset="0"/>
                <a:ea typeface="Tahoma" panose="020B0604030504040204" pitchFamily="34" charset="0"/>
                <a:cs typeface="Tahoma" panose="020B0604030504040204" pitchFamily="34" charset="0"/>
              </a:rPr>
              <a:t>, which </a:t>
            </a:r>
            <a:r>
              <a:rPr lang="en-US" sz="1400" dirty="0" smtClean="0">
                <a:latin typeface="Tahoma" panose="020B0604030504040204" pitchFamily="34" charset="0"/>
                <a:ea typeface="Tahoma" panose="020B0604030504040204" pitchFamily="34" charset="0"/>
                <a:cs typeface="Tahoma" panose="020B0604030504040204" pitchFamily="34" charset="0"/>
              </a:rPr>
              <a:t>increases during </a:t>
            </a:r>
            <a:r>
              <a:rPr lang="en-US" sz="1400" dirty="0">
                <a:latin typeface="Tahoma" panose="020B0604030504040204" pitchFamily="34" charset="0"/>
                <a:ea typeface="Tahoma" panose="020B0604030504040204" pitchFamily="34" charset="0"/>
                <a:cs typeface="Tahoma" panose="020B0604030504040204" pitchFamily="34" charset="0"/>
              </a:rPr>
              <a:t>puberty and involutes with age.</a:t>
            </a:r>
          </a:p>
          <a:p>
            <a:pPr marL="285750" indent="-285750">
              <a:buFont typeface="Arial" panose="020B0604020202020204" pitchFamily="34" charset="0"/>
              <a:buChar char="•"/>
            </a:pPr>
            <a:r>
              <a:rPr lang="en-US" sz="1400" dirty="0">
                <a:latin typeface="Tahoma" panose="020B0604030504040204" pitchFamily="34" charset="0"/>
                <a:ea typeface="Tahoma" panose="020B0604030504040204" pitchFamily="34" charset="0"/>
                <a:cs typeface="Tahoma" panose="020B0604030504040204" pitchFamily="34" charset="0"/>
              </a:rPr>
              <a:t> Each normal constituent is a source of both benign and malignant lesions</a:t>
            </a:r>
          </a:p>
          <a:p>
            <a:endParaRPr lang="en-US" sz="700" dirty="0">
              <a:latin typeface="Tahoma" panose="020B0604030504040204" pitchFamily="34" charset="0"/>
              <a:ea typeface="Tahoma" panose="020B0604030504040204" pitchFamily="34" charset="0"/>
              <a:cs typeface="Tahoma" panose="020B0604030504040204" pitchFamily="34" charset="0"/>
            </a:endParaRPr>
          </a:p>
          <a:p>
            <a:r>
              <a:rPr lang="en-US" b="1" dirty="0">
                <a:latin typeface="Tahoma" panose="020B0604030504040204" pitchFamily="34" charset="0"/>
                <a:ea typeface="Tahoma" panose="020B0604030504040204" pitchFamily="34" charset="0"/>
                <a:cs typeface="Tahoma" panose="020B0604030504040204" pitchFamily="34" charset="0"/>
              </a:rPr>
              <a:t>Clinical Presentation of Breast Diseases</a:t>
            </a:r>
          </a:p>
          <a:p>
            <a:endParaRPr lang="en-US" sz="7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sz="1600" dirty="0">
                <a:solidFill>
                  <a:srgbClr val="C00000"/>
                </a:solidFill>
                <a:latin typeface="Tahoma" panose="020B0604030504040204" pitchFamily="34" charset="0"/>
                <a:ea typeface="Tahoma" panose="020B0604030504040204" pitchFamily="34" charset="0"/>
                <a:cs typeface="Tahoma" panose="020B0604030504040204" pitchFamily="34" charset="0"/>
              </a:rPr>
              <a:t>Pain (</a:t>
            </a:r>
            <a:r>
              <a:rPr lang="en-US" sz="1600" dirty="0" err="1" smtClean="0">
                <a:solidFill>
                  <a:srgbClr val="C00000"/>
                </a:solidFill>
                <a:latin typeface="Tahoma" panose="020B0604030504040204" pitchFamily="34" charset="0"/>
                <a:ea typeface="Tahoma" panose="020B0604030504040204" pitchFamily="34" charset="0"/>
                <a:cs typeface="Tahoma" panose="020B0604030504040204" pitchFamily="34" charset="0"/>
              </a:rPr>
              <a:t>mastalgia</a:t>
            </a:r>
            <a:r>
              <a:rPr lang="en-US" sz="1600"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1000" dirty="0" smtClean="0">
                <a:solidFill>
                  <a:srgbClr val="759239"/>
                </a:solidFill>
                <a:latin typeface="Tahoma" panose="020B0604030504040204" pitchFamily="34" charset="0"/>
                <a:ea typeface="Tahoma" panose="020B0604030504040204" pitchFamily="34" charset="0"/>
                <a:cs typeface="Tahoma" panose="020B0604030504040204" pitchFamily="34" charset="0"/>
              </a:rPr>
              <a:t>”pain in the breast” </a:t>
            </a:r>
            <a:r>
              <a:rPr lang="en-US" dirty="0" smtClean="0">
                <a:solidFill>
                  <a:srgbClr val="C00000"/>
                </a:solidFill>
                <a:latin typeface="Tahoma" panose="020B0604030504040204" pitchFamily="34" charset="0"/>
                <a:ea typeface="Tahoma" panose="020B0604030504040204" pitchFamily="34" charset="0"/>
                <a:cs typeface="Tahoma" panose="020B0604030504040204" pitchFamily="34" charset="0"/>
              </a:rPr>
              <a:t>)</a:t>
            </a:r>
            <a:endParaRPr lang="en-US" sz="1600" dirty="0">
              <a:solidFill>
                <a:srgbClr val="C00000"/>
              </a:solidFill>
              <a:latin typeface="Tahoma" panose="020B0604030504040204" pitchFamily="34" charset="0"/>
              <a:ea typeface="Tahoma" panose="020B0604030504040204" pitchFamily="34" charset="0"/>
              <a:cs typeface="Tahoma" panose="020B0604030504040204" pitchFamily="34" charset="0"/>
            </a:endParaRPr>
          </a:p>
          <a:p>
            <a:r>
              <a:rPr lang="en-US" sz="1400" dirty="0">
                <a:latin typeface="Tahoma" panose="020B0604030504040204" pitchFamily="34" charset="0"/>
                <a:ea typeface="Tahoma" panose="020B0604030504040204" pitchFamily="34" charset="0"/>
                <a:cs typeface="Tahoma" panose="020B0604030504040204" pitchFamily="34" charset="0"/>
              </a:rPr>
              <a:t>It is the most common breast symptom. May be </a:t>
            </a: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cyclical</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smtClean="0">
                <a:latin typeface="Tahoma" panose="020B0604030504040204" pitchFamily="34" charset="0"/>
                <a:ea typeface="Tahoma" panose="020B0604030504040204" pitchFamily="34" charset="0"/>
                <a:cs typeface="Tahoma" panose="020B0604030504040204" pitchFamily="34" charset="0"/>
              </a:rPr>
              <a:t>(</a:t>
            </a:r>
            <a:r>
              <a:rPr lang="en-US" sz="1000" dirty="0" smtClean="0">
                <a:solidFill>
                  <a:srgbClr val="759239"/>
                </a:solidFill>
                <a:latin typeface="Tahoma" panose="020B0604030504040204" pitchFamily="34" charset="0"/>
                <a:ea typeface="Tahoma" panose="020B0604030504040204" pitchFamily="34" charset="0"/>
                <a:cs typeface="Tahoma" panose="020B0604030504040204" pitchFamily="34" charset="0"/>
              </a:rPr>
              <a:t>monthly </a:t>
            </a:r>
            <a:r>
              <a:rPr lang="en-US" sz="1400" dirty="0" smtClean="0">
                <a:latin typeface="Tahoma" panose="020B0604030504040204" pitchFamily="34" charset="0"/>
                <a:ea typeface="Tahoma" panose="020B0604030504040204" pitchFamily="34" charset="0"/>
                <a:cs typeface="Tahoma" panose="020B0604030504040204" pitchFamily="34" charset="0"/>
              </a:rPr>
              <a:t>with </a:t>
            </a:r>
            <a:r>
              <a:rPr lang="en-US" sz="1400" dirty="0">
                <a:latin typeface="Tahoma" panose="020B0604030504040204" pitchFamily="34" charset="0"/>
                <a:ea typeface="Tahoma" panose="020B0604030504040204" pitchFamily="34" charset="0"/>
                <a:cs typeface="Tahoma" panose="020B0604030504040204" pitchFamily="34" charset="0"/>
              </a:rPr>
              <a:t>menses) or </a:t>
            </a: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noncyclical.</a:t>
            </a:r>
          </a:p>
          <a:p>
            <a:r>
              <a:rPr lang="en-US" sz="1400" dirty="0">
                <a:latin typeface="Tahoma" panose="020B0604030504040204" pitchFamily="34" charset="0"/>
                <a:ea typeface="Tahoma" panose="020B0604030504040204" pitchFamily="34" charset="0"/>
                <a:cs typeface="Tahoma" panose="020B0604030504040204" pitchFamily="34" charset="0"/>
              </a:rPr>
              <a:t>Diffuse cyclical pain has </a:t>
            </a:r>
            <a:r>
              <a:rPr lang="en-US" sz="1400" u="sng" dirty="0">
                <a:latin typeface="Tahoma" panose="020B0604030504040204" pitchFamily="34" charset="0"/>
                <a:ea typeface="Tahoma" panose="020B0604030504040204" pitchFamily="34" charset="0"/>
                <a:cs typeface="Tahoma" panose="020B0604030504040204" pitchFamily="34" charset="0"/>
              </a:rPr>
              <a:t>no pathologic significance</a:t>
            </a:r>
            <a:r>
              <a:rPr lang="en-US" sz="1400" dirty="0">
                <a:latin typeface="Tahoma" panose="020B0604030504040204" pitchFamily="34" charset="0"/>
                <a:ea typeface="Tahoma" panose="020B0604030504040204" pitchFamily="34" charset="0"/>
                <a:cs typeface="Tahoma" panose="020B0604030504040204" pitchFamily="34" charset="0"/>
              </a:rPr>
              <a:t>. Non-cyclical pain can be caused </a:t>
            </a:r>
            <a:r>
              <a:rPr lang="en-US" sz="1400" dirty="0" smtClean="0">
                <a:latin typeface="Tahoma" panose="020B0604030504040204" pitchFamily="34" charset="0"/>
                <a:ea typeface="Tahoma" panose="020B0604030504040204" pitchFamily="34" charset="0"/>
                <a:cs typeface="Tahoma" panose="020B0604030504040204" pitchFamily="34" charset="0"/>
              </a:rPr>
              <a:t>by ruptured </a:t>
            </a:r>
            <a:r>
              <a:rPr lang="en-US" sz="1400" dirty="0">
                <a:latin typeface="Tahoma" panose="020B0604030504040204" pitchFamily="34" charset="0"/>
                <a:ea typeface="Tahoma" panose="020B0604030504040204" pitchFamily="34" charset="0"/>
                <a:cs typeface="Tahoma" panose="020B0604030504040204" pitchFamily="34" charset="0"/>
              </a:rPr>
              <a:t>cysts or areas of prior injury or infection, or no specific cause. Although the </a:t>
            </a:r>
            <a:r>
              <a:rPr lang="en-US" sz="1400" dirty="0" smtClean="0">
                <a:latin typeface="Tahoma" panose="020B0604030504040204" pitchFamily="34" charset="0"/>
                <a:ea typeface="Tahoma" panose="020B0604030504040204" pitchFamily="34" charset="0"/>
                <a:cs typeface="Tahoma" panose="020B0604030504040204" pitchFamily="34" charset="0"/>
              </a:rPr>
              <a:t>great majority </a:t>
            </a:r>
            <a:r>
              <a:rPr lang="en-US" sz="1400" dirty="0">
                <a:latin typeface="Tahoma" panose="020B0604030504040204" pitchFamily="34" charset="0"/>
                <a:ea typeface="Tahoma" panose="020B0604030504040204" pitchFamily="34" charset="0"/>
                <a:cs typeface="Tahoma" panose="020B0604030504040204" pitchFamily="34" charset="0"/>
              </a:rPr>
              <a:t>of painful masses are benign, about 10% of breast cancers present with pain.</a:t>
            </a:r>
            <a:endParaRPr lang="en-US" sz="7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sz="1600" dirty="0">
                <a:solidFill>
                  <a:srgbClr val="C00000"/>
                </a:solidFill>
                <a:latin typeface="Tahoma" panose="020B0604030504040204" pitchFamily="34" charset="0"/>
                <a:ea typeface="Tahoma" panose="020B0604030504040204" pitchFamily="34" charset="0"/>
                <a:cs typeface="Tahoma" panose="020B0604030504040204" pitchFamily="34" charset="0"/>
              </a:rPr>
              <a:t>Palpable mass</a:t>
            </a:r>
          </a:p>
          <a:p>
            <a:pPr marL="285750" indent="-285750">
              <a:buFont typeface="Arial" panose="020B0604020202020204" pitchFamily="34" charset="0"/>
              <a:buChar char="•"/>
            </a:pPr>
            <a:r>
              <a:rPr lang="en-US" sz="1600" dirty="0">
                <a:solidFill>
                  <a:srgbClr val="C00000"/>
                </a:solidFill>
                <a:latin typeface="Tahoma" panose="020B0604030504040204" pitchFamily="34" charset="0"/>
                <a:ea typeface="Tahoma" panose="020B0604030504040204" pitchFamily="34" charset="0"/>
                <a:cs typeface="Tahoma" panose="020B0604030504040204" pitchFamily="34" charset="0"/>
              </a:rPr>
              <a:t>Nipple </a:t>
            </a:r>
            <a:r>
              <a:rPr lang="en-US" sz="1600" dirty="0" smtClean="0">
                <a:solidFill>
                  <a:srgbClr val="C00000"/>
                </a:solidFill>
                <a:latin typeface="Tahoma" panose="020B0604030504040204" pitchFamily="34" charset="0"/>
                <a:ea typeface="Tahoma" panose="020B0604030504040204" pitchFamily="34" charset="0"/>
                <a:cs typeface="Tahoma" panose="020B0604030504040204" pitchFamily="34" charset="0"/>
              </a:rPr>
              <a:t>discharge</a:t>
            </a:r>
            <a:endParaRPr lang="en-US" sz="1600" dirty="0">
              <a:solidFill>
                <a:srgbClr val="C00000"/>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charset="2"/>
              <a:buChar char="Ø"/>
            </a:pPr>
            <a:r>
              <a:rPr lang="en-US" sz="1400" dirty="0">
                <a:latin typeface="Tahoma" panose="020B0604030504040204" pitchFamily="34" charset="0"/>
                <a:ea typeface="Tahoma" panose="020B0604030504040204" pitchFamily="34" charset="0"/>
                <a:cs typeface="Tahoma" panose="020B0604030504040204" pitchFamily="34" charset="0"/>
              </a:rPr>
              <a:t>Milky discharge: </a:t>
            </a: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NOT</a:t>
            </a:r>
            <a:r>
              <a:rPr lang="en-US" sz="14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1400" dirty="0">
                <a:latin typeface="Tahoma" panose="020B0604030504040204" pitchFamily="34" charset="0"/>
                <a:ea typeface="Tahoma" panose="020B0604030504040204" pitchFamily="34" charset="0"/>
                <a:cs typeface="Tahoma" panose="020B0604030504040204" pitchFamily="34" charset="0"/>
              </a:rPr>
              <a:t>associated with </a:t>
            </a:r>
            <a:r>
              <a:rPr lang="en-US" sz="1400" dirty="0" smtClean="0">
                <a:latin typeface="Tahoma" panose="020B0604030504040204" pitchFamily="34" charset="0"/>
                <a:ea typeface="Tahoma" panose="020B0604030504040204" pitchFamily="34" charset="0"/>
                <a:cs typeface="Tahoma" panose="020B0604030504040204" pitchFamily="34" charset="0"/>
              </a:rPr>
              <a:t>malignancy. </a:t>
            </a:r>
            <a:r>
              <a:rPr lang="en-US" sz="1000" dirty="0" smtClean="0">
                <a:solidFill>
                  <a:srgbClr val="759239"/>
                </a:solidFill>
                <a:latin typeface="Tahoma" panose="020B0604030504040204" pitchFamily="34" charset="0"/>
                <a:ea typeface="Tahoma" panose="020B0604030504040204" pitchFamily="34" charset="0"/>
                <a:cs typeface="Tahoma" panose="020B0604030504040204" pitchFamily="34" charset="0"/>
              </a:rPr>
              <a:t>Physiological during lactation </a:t>
            </a:r>
            <a:endParaRPr lang="en-US" sz="14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charset="2"/>
              <a:buChar char="Ø"/>
            </a:pPr>
            <a:r>
              <a:rPr lang="en-US" sz="1400" dirty="0">
                <a:latin typeface="Tahoma" panose="020B0604030504040204" pitchFamily="34" charset="0"/>
                <a:ea typeface="Tahoma" panose="020B0604030504040204" pitchFamily="34" charset="0"/>
                <a:cs typeface="Tahoma" panose="020B0604030504040204" pitchFamily="34" charset="0"/>
              </a:rPr>
              <a:t>Bloody or serous discharges: commonly associated with benign lesions but can rarely be due to a malignancy.</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0" y="7292241"/>
            <a:ext cx="6794500" cy="1851759"/>
          </a:xfrm>
          <a:prstGeom prst="rect">
            <a:avLst/>
          </a:prstGeom>
        </p:spPr>
      </p:pic>
      <p:sp>
        <p:nvSpPr>
          <p:cNvPr id="4" name="TextBox 3"/>
          <p:cNvSpPr txBox="1"/>
          <p:nvPr/>
        </p:nvSpPr>
        <p:spPr>
          <a:xfrm>
            <a:off x="2585155" y="6538189"/>
            <a:ext cx="4018845" cy="861774"/>
          </a:xfrm>
          <a:prstGeom prst="rect">
            <a:avLst/>
          </a:prstGeom>
          <a:noFill/>
        </p:spPr>
        <p:txBody>
          <a:bodyPr wrap="square" rtlCol="0">
            <a:spAutoFit/>
          </a:bodyPr>
          <a:lstStyle/>
          <a:p>
            <a:r>
              <a:rPr lang="en-US" sz="1000" dirty="0" smtClean="0">
                <a:solidFill>
                  <a:srgbClr val="759239"/>
                </a:solidFill>
              </a:rPr>
              <a:t>-Note that all acini and ducts are line by two cell types 1)Epithelium (for milk production ) and 2)</a:t>
            </a:r>
            <a:r>
              <a:rPr lang="en-US" sz="1000" dirty="0" err="1" smtClean="0">
                <a:solidFill>
                  <a:srgbClr val="759239"/>
                </a:solidFill>
              </a:rPr>
              <a:t>Myoepithelium</a:t>
            </a:r>
            <a:r>
              <a:rPr lang="en-US" sz="1000" dirty="0" smtClean="0">
                <a:solidFill>
                  <a:srgbClr val="759239"/>
                </a:solidFill>
              </a:rPr>
              <a:t> (for milk ejection)  . </a:t>
            </a:r>
          </a:p>
          <a:p>
            <a:r>
              <a:rPr lang="en-US" sz="1000" dirty="0" smtClean="0">
                <a:solidFill>
                  <a:srgbClr val="759239"/>
                </a:solidFill>
              </a:rPr>
              <a:t>The blue dashed-line lining the ducts toward the lumen is the epithelium and the black dashed-line is the </a:t>
            </a:r>
            <a:r>
              <a:rPr lang="en-US" sz="1000" dirty="0" err="1" smtClean="0">
                <a:solidFill>
                  <a:srgbClr val="759239"/>
                </a:solidFill>
              </a:rPr>
              <a:t>myoepithelium</a:t>
            </a:r>
            <a:r>
              <a:rPr lang="en-US" sz="1000" dirty="0" smtClean="0">
                <a:solidFill>
                  <a:srgbClr val="759239"/>
                </a:solidFill>
              </a:rPr>
              <a:t> .</a:t>
            </a:r>
          </a:p>
          <a:p>
            <a:endParaRPr lang="en-US" sz="1000" dirty="0">
              <a:solidFill>
                <a:srgbClr val="759239"/>
              </a:solidFill>
            </a:endParaRPr>
          </a:p>
        </p:txBody>
      </p:sp>
    </p:spTree>
    <p:extLst>
      <p:ext uri="{BB962C8B-B14F-4D97-AF65-F5344CB8AC3E}">
        <p14:creationId xmlns:p14="http://schemas.microsoft.com/office/powerpoint/2010/main" val="1506027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64592" y="966361"/>
            <a:ext cx="6515100" cy="596900"/>
          </a:xfrm>
        </p:spPr>
        <p:txBody>
          <a:bodyPr>
            <a:normAutofit fontScale="90000"/>
          </a:bodyPr>
          <a:lstStyle/>
          <a:p>
            <a:pPr algn="l"/>
            <a:r>
              <a:rPr lang="en-US" sz="2000" b="1" dirty="0">
                <a:latin typeface="Tahoma" panose="020B0604030504040204" pitchFamily="34" charset="0"/>
                <a:ea typeface="Tahoma" panose="020B0604030504040204" pitchFamily="34" charset="0"/>
                <a:cs typeface="Tahoma" panose="020B0604030504040204" pitchFamily="34" charset="0"/>
              </a:rPr>
              <a:t>Mammographic Screening :</a:t>
            </a:r>
            <a:r>
              <a:rPr lang="en-US" sz="1400" b="1" dirty="0">
                <a:latin typeface="Tahoma" panose="020B0604030504040204" pitchFamily="34" charset="0"/>
                <a:ea typeface="Tahoma" panose="020B0604030504040204" pitchFamily="34" charset="0"/>
                <a:cs typeface="Tahoma" panose="020B0604030504040204" pitchFamily="34" charset="0"/>
              </a:rPr>
              <a:t/>
            </a:r>
            <a:br>
              <a:rPr lang="en-US" sz="1400" b="1" dirty="0">
                <a:latin typeface="Tahoma" panose="020B0604030504040204" pitchFamily="34" charset="0"/>
                <a:ea typeface="Tahoma" panose="020B0604030504040204" pitchFamily="34" charset="0"/>
                <a:cs typeface="Tahoma" panose="020B0604030504040204" pitchFamily="34" charset="0"/>
              </a:rPr>
            </a:br>
            <a:r>
              <a:rPr lang="en-US" sz="1400" b="1" dirty="0">
                <a:latin typeface="Tahoma" panose="020B0604030504040204" pitchFamily="34" charset="0"/>
                <a:ea typeface="Tahoma" panose="020B0604030504040204" pitchFamily="34" charset="0"/>
                <a:cs typeface="Tahoma" panose="020B0604030504040204" pitchFamily="34" charset="0"/>
              </a:rPr>
              <a:t/>
            </a:r>
            <a:br>
              <a:rPr lang="en-US" sz="1400" b="1" dirty="0">
                <a:latin typeface="Tahoma" panose="020B0604030504040204" pitchFamily="34" charset="0"/>
                <a:ea typeface="Tahoma" panose="020B0604030504040204" pitchFamily="34" charset="0"/>
                <a:cs typeface="Tahoma" panose="020B0604030504040204" pitchFamily="34" charset="0"/>
              </a:rPr>
            </a:br>
            <a:endParaRPr lang="en-US" sz="1600" b="1" dirty="0">
              <a:latin typeface="Tahoma" panose="020B0604030504040204" pitchFamily="34" charset="0"/>
              <a:ea typeface="Tahoma" panose="020B0604030504040204" pitchFamily="34" charset="0"/>
              <a:cs typeface="Tahoma" panose="020B0604030504040204" pitchFamily="34" charset="0"/>
            </a:endParaRPr>
          </a:p>
        </p:txBody>
      </p:sp>
      <p:sp>
        <p:nvSpPr>
          <p:cNvPr id="3" name="عنصر نائب للمحتوى 2"/>
          <p:cNvSpPr>
            <a:spLocks noGrp="1"/>
          </p:cNvSpPr>
          <p:nvPr>
            <p:ph idx="1"/>
          </p:nvPr>
        </p:nvSpPr>
        <p:spPr>
          <a:xfrm>
            <a:off x="164592" y="1354763"/>
            <a:ext cx="6651679" cy="7752443"/>
          </a:xfrm>
        </p:spPr>
        <p:txBody>
          <a:bodyPr>
            <a:noAutofit/>
          </a:bodyPr>
          <a:lstStyle/>
          <a:p>
            <a:r>
              <a:rPr lang="en-US" sz="1400" dirty="0">
                <a:latin typeface="Tahoma" panose="020B0604030504040204" pitchFamily="34" charset="0"/>
                <a:ea typeface="Tahoma" panose="020B0604030504040204" pitchFamily="34" charset="0"/>
                <a:cs typeface="Tahoma" panose="020B0604030504040204" pitchFamily="34" charset="0"/>
              </a:rPr>
              <a:t>Mammographic screening was introduced in the 1980s as a means to detect   </a:t>
            </a: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small, non-palpable, asymptomatic</a:t>
            </a:r>
            <a:r>
              <a:rPr lang="en-US" sz="1400" dirty="0">
                <a:latin typeface="Tahoma" panose="020B0604030504040204" pitchFamily="34" charset="0"/>
                <a:ea typeface="Tahoma" panose="020B0604030504040204" pitchFamily="34" charset="0"/>
                <a:cs typeface="Tahoma" panose="020B0604030504040204" pitchFamily="34" charset="0"/>
              </a:rPr>
              <a:t> breast carcinomas.</a:t>
            </a:r>
          </a:p>
          <a:p>
            <a:r>
              <a:rPr lang="en-US" sz="1400" dirty="0">
                <a:latin typeface="Tahoma" panose="020B0604030504040204" pitchFamily="34" charset="0"/>
                <a:ea typeface="Tahoma" panose="020B0604030504040204" pitchFamily="34" charset="0"/>
                <a:cs typeface="Tahoma" panose="020B0604030504040204" pitchFamily="34" charset="0"/>
              </a:rPr>
              <a:t>The principal mammographic findings of breast carcinoma are </a:t>
            </a:r>
            <a:r>
              <a:rPr lang="en-US" sz="14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densities/masses and calcifications</a:t>
            </a: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a:t>
            </a:r>
          </a:p>
          <a:p>
            <a:pPr>
              <a:buFont typeface="Wingdings" charset="2"/>
              <a:buChar char="Ø"/>
            </a:pPr>
            <a:r>
              <a:rPr lang="en-US" sz="1400" dirty="0" smtClean="0">
                <a:solidFill>
                  <a:srgbClr val="C00000"/>
                </a:solidFill>
                <a:latin typeface="Tahoma" panose="020B0604030504040204" pitchFamily="34" charset="0"/>
                <a:ea typeface="Tahoma" panose="020B0604030504040204" pitchFamily="34" charset="0"/>
                <a:cs typeface="Tahoma" panose="020B0604030504040204" pitchFamily="34" charset="0"/>
              </a:rPr>
              <a:t>Densities </a:t>
            </a: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(mass): </a:t>
            </a:r>
            <a:r>
              <a:rPr lang="en-US" sz="1400" dirty="0">
                <a:latin typeface="Tahoma" panose="020B0604030504040204" pitchFamily="34" charset="0"/>
                <a:ea typeface="Tahoma" panose="020B0604030504040204" pitchFamily="34" charset="0"/>
                <a:cs typeface="Tahoma" panose="020B0604030504040204" pitchFamily="34" charset="0"/>
              </a:rPr>
              <a:t>Most tumors appear radiologically denser than the normal breast. </a:t>
            </a:r>
            <a:r>
              <a:rPr lang="en-US" sz="1400" dirty="0" err="1">
                <a:latin typeface="Tahoma" panose="020B0604030504040204" pitchFamily="34" charset="0"/>
                <a:ea typeface="Tahoma" panose="020B0604030504040204" pitchFamily="34" charset="0"/>
                <a:cs typeface="Tahoma" panose="020B0604030504040204" pitchFamily="34" charset="0"/>
              </a:rPr>
              <a:t>Fibroadenomas</a:t>
            </a:r>
            <a:r>
              <a:rPr lang="en-US" sz="1400" dirty="0">
                <a:latin typeface="Tahoma" panose="020B0604030504040204" pitchFamily="34" charset="0"/>
                <a:ea typeface="Tahoma" panose="020B0604030504040204" pitchFamily="34" charset="0"/>
                <a:cs typeface="Tahoma" panose="020B0604030504040204" pitchFamily="34" charset="0"/>
              </a:rPr>
              <a:t> and cysts can also present as </a:t>
            </a:r>
            <a:r>
              <a:rPr lang="en-US" sz="1400" dirty="0" smtClean="0">
                <a:latin typeface="Tahoma" panose="020B0604030504040204" pitchFamily="34" charset="0"/>
                <a:ea typeface="Tahoma" panose="020B0604030504040204" pitchFamily="34" charset="0"/>
                <a:cs typeface="Tahoma" panose="020B0604030504040204" pitchFamily="34" charset="0"/>
              </a:rPr>
              <a:t>densities </a:t>
            </a:r>
            <a:r>
              <a:rPr lang="en-US" sz="1000" dirty="0" smtClean="0">
                <a:solidFill>
                  <a:srgbClr val="759239"/>
                </a:solidFill>
                <a:latin typeface="Tahoma" panose="020B0604030504040204" pitchFamily="34" charset="0"/>
                <a:ea typeface="Tahoma" panose="020B0604030504040204" pitchFamily="34" charset="0"/>
                <a:cs typeface="Tahoma" panose="020B0604030504040204" pitchFamily="34" charset="0"/>
              </a:rPr>
              <a:t>That is why clinical examination and taking history is really important to differentiate </a:t>
            </a:r>
            <a:r>
              <a:rPr lang="en-US" sz="1400" dirty="0" smtClean="0">
                <a:latin typeface="Tahoma" panose="020B0604030504040204" pitchFamily="34" charset="0"/>
                <a:ea typeface="Tahoma" panose="020B0604030504040204" pitchFamily="34" charset="0"/>
                <a:cs typeface="Tahoma" panose="020B0604030504040204" pitchFamily="34" charset="0"/>
              </a:rPr>
              <a:t>.</a:t>
            </a:r>
            <a:endParaRPr lang="en-US" sz="1400" dirty="0">
              <a:latin typeface="Tahoma" panose="020B0604030504040204" pitchFamily="34" charset="0"/>
              <a:ea typeface="Tahoma" panose="020B0604030504040204" pitchFamily="34" charset="0"/>
              <a:cs typeface="Tahoma" panose="020B0604030504040204" pitchFamily="34" charset="0"/>
            </a:endParaRPr>
          </a:p>
          <a:p>
            <a:pPr>
              <a:buFont typeface="Wingdings" charset="2"/>
              <a:buChar char="Ø"/>
            </a:pPr>
            <a:r>
              <a:rPr lang="en-US" sz="1400" dirty="0" smtClean="0">
                <a:solidFill>
                  <a:srgbClr val="C00000"/>
                </a:solidFill>
                <a:latin typeface="Tahoma" panose="020B0604030504040204" pitchFamily="34" charset="0"/>
                <a:ea typeface="Tahoma" panose="020B0604030504040204" pitchFamily="34" charset="0"/>
                <a:cs typeface="Tahoma" panose="020B0604030504040204" pitchFamily="34" charset="0"/>
              </a:rPr>
              <a:t>Calcifications</a:t>
            </a:r>
            <a:r>
              <a:rPr lang="en-US" sz="1400" dirty="0">
                <a:latin typeface="Tahoma" panose="020B0604030504040204" pitchFamily="34" charset="0"/>
                <a:ea typeface="Tahoma" panose="020B0604030504040204" pitchFamily="34" charset="0"/>
                <a:cs typeface="Tahoma" panose="020B0604030504040204" pitchFamily="34" charset="0"/>
              </a:rPr>
              <a:t>: Calcium gets deposited in secretions, necrotic debris, or </a:t>
            </a:r>
            <a:r>
              <a:rPr lang="en-US" sz="1400" dirty="0" err="1">
                <a:latin typeface="Tahoma" panose="020B0604030504040204" pitchFamily="34" charset="0"/>
                <a:ea typeface="Tahoma" panose="020B0604030504040204" pitchFamily="34" charset="0"/>
                <a:cs typeface="Tahoma" panose="020B0604030504040204" pitchFamily="34" charset="0"/>
              </a:rPr>
              <a:t>hyalinized</a:t>
            </a:r>
            <a:r>
              <a:rPr lang="en-US" sz="1400" dirty="0">
                <a:latin typeface="Tahoma" panose="020B0604030504040204" pitchFamily="34" charset="0"/>
                <a:ea typeface="Tahoma" panose="020B0604030504040204" pitchFamily="34" charset="0"/>
                <a:cs typeface="Tahoma" panose="020B0604030504040204" pitchFamily="34" charset="0"/>
              </a:rPr>
              <a:t> stroma. It can be seen in benign and malignant </a:t>
            </a:r>
            <a:r>
              <a:rPr lang="en-US" sz="1400" dirty="0" smtClean="0">
                <a:latin typeface="Tahoma" panose="020B0604030504040204" pitchFamily="34" charset="0"/>
                <a:ea typeface="Tahoma" panose="020B0604030504040204" pitchFamily="34" charset="0"/>
                <a:cs typeface="Tahoma" panose="020B0604030504040204" pitchFamily="34" charset="0"/>
              </a:rPr>
              <a:t>conditions</a:t>
            </a:r>
            <a:r>
              <a:rPr lang="en-US" sz="1000" dirty="0" smtClean="0">
                <a:latin typeface="Tahoma" panose="020B0604030504040204" pitchFamily="34" charset="0"/>
                <a:ea typeface="Tahoma" panose="020B0604030504040204" pitchFamily="34" charset="0"/>
                <a:cs typeface="Tahoma" panose="020B0604030504040204" pitchFamily="34" charset="0"/>
              </a:rPr>
              <a:t> </a:t>
            </a:r>
            <a:r>
              <a:rPr lang="en-US" sz="1000" dirty="0" smtClean="0">
                <a:solidFill>
                  <a:srgbClr val="759239"/>
                </a:solidFill>
                <a:latin typeface="Tahoma" panose="020B0604030504040204" pitchFamily="34" charset="0"/>
                <a:ea typeface="Tahoma" panose="020B0604030504040204" pitchFamily="34" charset="0"/>
                <a:cs typeface="Tahoma" panose="020B0604030504040204" pitchFamily="34" charset="0"/>
              </a:rPr>
              <a:t>depending on there characteristics </a:t>
            </a:r>
            <a:endParaRPr lang="en-US" sz="1400" dirty="0">
              <a:latin typeface="Tahoma" panose="020B0604030504040204" pitchFamily="34" charset="0"/>
              <a:ea typeface="Tahoma" panose="020B0604030504040204" pitchFamily="34" charset="0"/>
              <a:cs typeface="Tahoma" panose="020B0604030504040204" pitchFamily="34" charset="0"/>
            </a:endParaRPr>
          </a:p>
          <a:p>
            <a:r>
              <a:rPr lang="en-US" sz="1400" dirty="0">
                <a:latin typeface="Tahoma" panose="020B0604030504040204" pitchFamily="34" charset="0"/>
                <a:ea typeface="Tahoma" panose="020B0604030504040204" pitchFamily="34" charset="0"/>
                <a:cs typeface="Tahoma" panose="020B0604030504040204" pitchFamily="34" charset="0"/>
              </a:rPr>
              <a:t>Calcifications in malignancy </a:t>
            </a: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are usually small, irregular, numerous, and clustered.</a:t>
            </a:r>
          </a:p>
          <a:p>
            <a:r>
              <a:rPr lang="en-US" sz="1400" dirty="0">
                <a:latin typeface="Tahoma" panose="020B0604030504040204" pitchFamily="34" charset="0"/>
                <a:ea typeface="Tahoma" panose="020B0604030504040204" pitchFamily="34" charset="0"/>
                <a:cs typeface="Tahoma" panose="020B0604030504040204" pitchFamily="34" charset="0"/>
              </a:rPr>
              <a:t>Mammographic screening has increased the diagnosis of DCIS which usually present as mammographic calcifications</a:t>
            </a:r>
          </a:p>
          <a:p>
            <a:r>
              <a:rPr lang="en-US" sz="1400" dirty="0">
                <a:latin typeface="Tahoma" panose="020B0604030504040204" pitchFamily="34" charset="0"/>
                <a:ea typeface="Tahoma" panose="020B0604030504040204" pitchFamily="34" charset="0"/>
                <a:cs typeface="Tahoma" panose="020B0604030504040204" pitchFamily="34" charset="0"/>
              </a:rPr>
              <a:t>It is recommended to start mammographic screening at the age of 40 </a:t>
            </a:r>
            <a:r>
              <a:rPr lang="en-US" sz="1400" dirty="0" smtClean="0">
                <a:latin typeface="Tahoma" panose="020B0604030504040204" pitchFamily="34" charset="0"/>
                <a:ea typeface="Tahoma" panose="020B0604030504040204" pitchFamily="34" charset="0"/>
                <a:cs typeface="Tahoma" panose="020B0604030504040204" pitchFamily="34" charset="0"/>
              </a:rPr>
              <a:t>years </a:t>
            </a:r>
            <a:r>
              <a:rPr lang="en-US" sz="1000" dirty="0" smtClean="0">
                <a:solidFill>
                  <a:srgbClr val="759239"/>
                </a:solidFill>
                <a:latin typeface="Tahoma" panose="020B0604030504040204" pitchFamily="34" charset="0"/>
                <a:ea typeface="Tahoma" panose="020B0604030504040204" pitchFamily="34" charset="0"/>
                <a:cs typeface="Tahoma" panose="020B0604030504040204" pitchFamily="34" charset="0"/>
              </a:rPr>
              <a:t>Annually </a:t>
            </a:r>
            <a:r>
              <a:rPr lang="en-US" sz="1400" dirty="0" smtClean="0">
                <a:latin typeface="Tahoma" panose="020B0604030504040204" pitchFamily="34" charset="0"/>
                <a:ea typeface="Tahoma" panose="020B0604030504040204" pitchFamily="34" charset="0"/>
                <a:cs typeface="Tahoma" panose="020B0604030504040204" pitchFamily="34" charset="0"/>
              </a:rPr>
              <a:t>.</a:t>
            </a:r>
            <a:endParaRPr lang="en-US" sz="1400" dirty="0">
              <a:latin typeface="Tahoma" panose="020B0604030504040204" pitchFamily="34" charset="0"/>
              <a:ea typeface="Tahoma" panose="020B0604030504040204" pitchFamily="34" charset="0"/>
              <a:cs typeface="Tahoma" panose="020B0604030504040204" pitchFamily="34" charset="0"/>
            </a:endParaRPr>
          </a:p>
          <a:p>
            <a:endParaRPr lang="en-US" sz="14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7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7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7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7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7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700" dirty="0">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US" sz="1800" b="1" dirty="0">
                <a:latin typeface="Tahoma" panose="020B0604030504040204" pitchFamily="34" charset="0"/>
                <a:ea typeface="Tahoma" panose="020B0604030504040204" pitchFamily="34" charset="0"/>
                <a:cs typeface="Tahoma" panose="020B0604030504040204" pitchFamily="34" charset="0"/>
              </a:rPr>
              <a:t>Benign Breast Lesions</a:t>
            </a:r>
          </a:p>
          <a:p>
            <a:pPr marL="400050" indent="-400050">
              <a:buFont typeface="+mj-lt"/>
              <a:buAutoNum type="romanUcPeriod"/>
            </a:pPr>
            <a:r>
              <a:rPr lang="en-US" sz="1600" dirty="0">
                <a:solidFill>
                  <a:srgbClr val="C00000"/>
                </a:solidFill>
                <a:latin typeface="Tahoma" panose="020B0604030504040204" pitchFamily="34" charset="0"/>
                <a:ea typeface="Tahoma" panose="020B0604030504040204" pitchFamily="34" charset="0"/>
                <a:cs typeface="Tahoma" panose="020B0604030504040204" pitchFamily="34" charset="0"/>
              </a:rPr>
              <a:t>Inflammatory lesions</a:t>
            </a:r>
          </a:p>
          <a:p>
            <a:pPr>
              <a:buFont typeface="Wingdings" charset="2"/>
              <a:buChar char="Ø"/>
            </a:pP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Acute </a:t>
            </a:r>
            <a:r>
              <a:rPr lang="en-US" sz="1400" dirty="0" err="1" smtClean="0">
                <a:solidFill>
                  <a:srgbClr val="C00000"/>
                </a:solidFill>
                <a:latin typeface="Tahoma" panose="020B0604030504040204" pitchFamily="34" charset="0"/>
                <a:ea typeface="Tahoma" panose="020B0604030504040204" pitchFamily="34" charset="0"/>
                <a:cs typeface="Tahoma" panose="020B0604030504040204" pitchFamily="34" charset="0"/>
              </a:rPr>
              <a:t>mastitis</a:t>
            </a:r>
            <a:r>
              <a:rPr lang="en-US" sz="1000" dirty="0" err="1" smtClean="0">
                <a:solidFill>
                  <a:srgbClr val="759239"/>
                </a:solidFill>
                <a:latin typeface="Tahoma" panose="020B0604030504040204" pitchFamily="34" charset="0"/>
                <a:ea typeface="Tahoma" panose="020B0604030504040204" pitchFamily="34" charset="0"/>
                <a:cs typeface="Tahoma" panose="020B0604030504040204" pitchFamily="34" charset="0"/>
              </a:rPr>
              <a:t>Inflammation</a:t>
            </a:r>
            <a:r>
              <a:rPr lang="en-US" sz="1000" dirty="0" smtClean="0">
                <a:solidFill>
                  <a:srgbClr val="759239"/>
                </a:solidFill>
                <a:latin typeface="Tahoma" panose="020B0604030504040204" pitchFamily="34" charset="0"/>
                <a:ea typeface="Tahoma" panose="020B0604030504040204" pitchFamily="34" charset="0"/>
                <a:cs typeface="Tahoma" panose="020B0604030504040204" pitchFamily="34" charset="0"/>
              </a:rPr>
              <a:t> of the breast </a:t>
            </a:r>
            <a:r>
              <a:rPr lang="en-US" sz="1000" dirty="0" err="1" smtClean="0">
                <a:solidFill>
                  <a:srgbClr val="759239"/>
                </a:solidFill>
                <a:latin typeface="Tahoma" panose="020B0604030504040204" pitchFamily="34" charset="0"/>
                <a:ea typeface="Tahoma" panose="020B0604030504040204" pitchFamily="34" charset="0"/>
                <a:cs typeface="Tahoma" panose="020B0604030504040204" pitchFamily="34" charset="0"/>
              </a:rPr>
              <a:t>parynchema</a:t>
            </a:r>
            <a:r>
              <a:rPr lang="en-US" sz="1000" dirty="0" smtClean="0">
                <a:solidFill>
                  <a:srgbClr val="759239"/>
                </a:solidFill>
                <a:latin typeface="Tahoma" panose="020B0604030504040204" pitchFamily="34" charset="0"/>
                <a:ea typeface="Tahoma" panose="020B0604030504040204" pitchFamily="34" charset="0"/>
                <a:cs typeface="Tahoma" panose="020B0604030504040204" pitchFamily="34" charset="0"/>
              </a:rPr>
              <a:t> </a:t>
            </a:r>
            <a:r>
              <a:rPr lang="en-US" sz="1400" dirty="0" smtClean="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Staphylococcus aureus </a:t>
            </a:r>
            <a:r>
              <a:rPr lang="en-US" sz="1400" dirty="0">
                <a:latin typeface="Tahoma" panose="020B0604030504040204" pitchFamily="34" charset="0"/>
                <a:ea typeface="Tahoma" panose="020B0604030504040204" pitchFamily="34" charset="0"/>
                <a:cs typeface="Tahoma" panose="020B0604030504040204" pitchFamily="34" charset="0"/>
              </a:rPr>
              <a:t>infection is the most common organism. </a:t>
            </a:r>
            <a:endParaRPr lang="en-US" sz="1400" dirty="0" smtClean="0">
              <a:latin typeface="Tahoma" panose="020B0604030504040204" pitchFamily="34" charset="0"/>
              <a:ea typeface="Tahoma" panose="020B0604030504040204" pitchFamily="34" charset="0"/>
              <a:cs typeface="Tahoma" panose="020B0604030504040204" pitchFamily="34" charset="0"/>
            </a:endParaRPr>
          </a:p>
          <a:p>
            <a:pPr>
              <a:buFont typeface="Wingdings" charset="2"/>
              <a:buChar char="Ø"/>
            </a:pPr>
            <a:r>
              <a:rPr lang="en-US" sz="1400" dirty="0" err="1" smtClean="0">
                <a:solidFill>
                  <a:srgbClr val="C00000"/>
                </a:solidFill>
                <a:latin typeface="Tahoma" panose="020B0604030504040204" pitchFamily="34" charset="0"/>
                <a:ea typeface="Tahoma" panose="020B0604030504040204" pitchFamily="34" charset="0"/>
                <a:cs typeface="Tahoma" panose="020B0604030504040204" pitchFamily="34" charset="0"/>
              </a:rPr>
              <a:t>Periductal</a:t>
            </a:r>
            <a:r>
              <a:rPr lang="en-US" sz="1400" dirty="0" smtClean="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mastitis</a:t>
            </a:r>
          </a:p>
          <a:p>
            <a:pPr>
              <a:buFont typeface="Wingdings" charset="2"/>
              <a:buChar char="Ø"/>
            </a:pPr>
            <a:r>
              <a:rPr lang="en-US" sz="1400" dirty="0">
                <a:latin typeface="Tahoma" panose="020B0604030504040204" pitchFamily="34" charset="0"/>
                <a:ea typeface="Tahoma" panose="020B0604030504040204" pitchFamily="34" charset="0"/>
                <a:cs typeface="Tahoma" panose="020B0604030504040204" pitchFamily="34" charset="0"/>
              </a:rPr>
              <a:t>Mammary duct ectasia → dilated ducts disease</a:t>
            </a:r>
          </a:p>
          <a:p>
            <a:pPr>
              <a:buFont typeface="Wingdings" charset="2"/>
              <a:buChar char="Ø"/>
            </a:pPr>
            <a:r>
              <a:rPr lang="en-US" sz="1400" dirty="0">
                <a:latin typeface="Tahoma" panose="020B0604030504040204" pitchFamily="34" charset="0"/>
                <a:ea typeface="Tahoma" panose="020B0604030504040204" pitchFamily="34" charset="0"/>
                <a:cs typeface="Tahoma" panose="020B0604030504040204" pitchFamily="34" charset="0"/>
              </a:rPr>
              <a:t>Fat necrosis: It is usually due to a mechanical or surgical trauma.</a:t>
            </a:r>
          </a:p>
          <a:p>
            <a:pPr>
              <a:buFont typeface="Wingdings" charset="2"/>
              <a:buChar char="Ø"/>
            </a:pPr>
            <a:r>
              <a:rPr lang="en-US" sz="1400" dirty="0">
                <a:latin typeface="Tahoma" panose="020B0604030504040204" pitchFamily="34" charset="0"/>
                <a:ea typeface="Tahoma" panose="020B0604030504040204" pitchFamily="34" charset="0"/>
                <a:cs typeface="Tahoma" panose="020B0604030504040204" pitchFamily="34" charset="0"/>
              </a:rPr>
              <a:t>Lymphocytic </a:t>
            </a:r>
            <a:r>
              <a:rPr lang="en-US" sz="1400" dirty="0" err="1">
                <a:latin typeface="Tahoma" panose="020B0604030504040204" pitchFamily="34" charset="0"/>
                <a:ea typeface="Tahoma" panose="020B0604030504040204" pitchFamily="34" charset="0"/>
                <a:cs typeface="Tahoma" panose="020B0604030504040204" pitchFamily="34" charset="0"/>
              </a:rPr>
              <a:t>mastopathy</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sclerosing</a:t>
            </a:r>
            <a:r>
              <a:rPr lang="en-US" sz="1400" dirty="0">
                <a:latin typeface="Tahoma" panose="020B0604030504040204" pitchFamily="34" charset="0"/>
                <a:ea typeface="Tahoma" panose="020B0604030504040204" pitchFamily="34" charset="0"/>
                <a:cs typeface="Tahoma" panose="020B0604030504040204" pitchFamily="34" charset="0"/>
              </a:rPr>
              <a:t> lymphocytic </a:t>
            </a:r>
            <a:r>
              <a:rPr lang="en-US" sz="1400" dirty="0" err="1">
                <a:latin typeface="Tahoma" panose="020B0604030504040204" pitchFamily="34" charset="0"/>
                <a:ea typeface="Tahoma" panose="020B0604030504040204" pitchFamily="34" charset="0"/>
                <a:cs typeface="Tahoma" panose="020B0604030504040204" pitchFamily="34" charset="0"/>
              </a:rPr>
              <a:t>lobulitis</a:t>
            </a:r>
            <a:r>
              <a:rPr lang="en-US" sz="1400" dirty="0">
                <a:latin typeface="Tahoma" panose="020B0604030504040204" pitchFamily="34" charset="0"/>
                <a:ea typeface="Tahoma" panose="020B0604030504040204" pitchFamily="34" charset="0"/>
                <a:cs typeface="Tahoma" panose="020B0604030504040204" pitchFamily="34" charset="0"/>
              </a:rPr>
              <a:t>): It is seen in diabetic women.</a:t>
            </a:r>
          </a:p>
          <a:p>
            <a:pPr>
              <a:buFont typeface="Wingdings" charset="2"/>
              <a:buChar char="Ø"/>
            </a:pPr>
            <a:r>
              <a:rPr lang="en-US" sz="1400" dirty="0">
                <a:latin typeface="Tahoma" panose="020B0604030504040204" pitchFamily="34" charset="0"/>
                <a:ea typeface="Tahoma" panose="020B0604030504040204" pitchFamily="34" charset="0"/>
                <a:cs typeface="Tahoma" panose="020B0604030504040204" pitchFamily="34" charset="0"/>
              </a:rPr>
              <a:t>Granulomatous mastitis: It can be idiopathic, due to sarcoidosis or TB.</a:t>
            </a:r>
          </a:p>
        </p:txBody>
      </p:sp>
      <p:sp>
        <p:nvSpPr>
          <p:cNvPr id="4" name="TextBox 4"/>
          <p:cNvSpPr txBox="1"/>
          <p:nvPr/>
        </p:nvSpPr>
        <p:spPr>
          <a:xfrm>
            <a:off x="0" y="102858"/>
            <a:ext cx="6858000" cy="392159"/>
          </a:xfrm>
          <a:prstGeom prst="rect">
            <a:avLst/>
          </a:prstGeom>
          <a:solidFill>
            <a:schemeClr val="accent4">
              <a:lumMod val="60000"/>
              <a:lumOff val="40000"/>
            </a:schemeClr>
          </a:solidFill>
        </p:spPr>
        <p:txBody>
          <a:bodyPr wrap="square" rtlCol="0">
            <a:spAutoFit/>
          </a:bodyPr>
          <a:lstStyle/>
          <a:p>
            <a:pPr>
              <a:lnSpc>
                <a:spcPct val="115000"/>
              </a:lnSpc>
              <a:spcAft>
                <a:spcPts val="1000"/>
              </a:spcAft>
            </a:pPr>
            <a:r>
              <a:rPr lang="en-US"/>
              <a:t>Cont..</a:t>
            </a:r>
            <a:endParaRPr lang="en-US" dirty="0"/>
          </a:p>
        </p:txBody>
      </p:sp>
      <p:sp>
        <p:nvSpPr>
          <p:cNvPr id="5" name="TextBox 4"/>
          <p:cNvSpPr txBox="1"/>
          <p:nvPr/>
        </p:nvSpPr>
        <p:spPr>
          <a:xfrm flipH="1">
            <a:off x="164592" y="5135178"/>
            <a:ext cx="6030323" cy="400110"/>
          </a:xfrm>
          <a:prstGeom prst="rect">
            <a:avLst/>
          </a:prstGeom>
          <a:noFill/>
        </p:spPr>
        <p:txBody>
          <a:bodyPr wrap="square" rtlCol="0">
            <a:spAutoFit/>
          </a:bodyPr>
          <a:lstStyle/>
          <a:p>
            <a:r>
              <a:rPr lang="en-US" sz="1000" dirty="0">
                <a:solidFill>
                  <a:schemeClr val="accent3">
                    <a:lumMod val="75000"/>
                  </a:schemeClr>
                </a:solidFill>
                <a:latin typeface="Tahoma" panose="020B0604030504040204" pitchFamily="34" charset="0"/>
                <a:ea typeface="Tahoma" panose="020B0604030504040204" pitchFamily="34" charset="0"/>
                <a:cs typeface="Tahoma" panose="020B0604030504040204" pitchFamily="34" charset="0"/>
              </a:rPr>
              <a:t>-</a:t>
            </a:r>
            <a:r>
              <a:rPr lang="en-US" sz="1000" dirty="0" smtClean="0">
                <a:solidFill>
                  <a:schemeClr val="accent3">
                    <a:lumMod val="75000"/>
                  </a:schemeClr>
                </a:solidFill>
                <a:latin typeface="Tahoma" panose="020B0604030504040204" pitchFamily="34" charset="0"/>
                <a:ea typeface="Tahoma" panose="020B0604030504040204" pitchFamily="34" charset="0"/>
                <a:cs typeface="Tahoma" panose="020B0604030504040204" pitchFamily="34" charset="0"/>
              </a:rPr>
              <a:t>Note that :In mammogram every thing appears grey or white , but masses will appear denser ; meaning it will be brighter than the normal tissue’s color . </a:t>
            </a:r>
            <a:endParaRPr lang="en-US" sz="1000" dirty="0">
              <a:solidFill>
                <a:schemeClr val="accent3">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4283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6160" y="1024301"/>
            <a:ext cx="6615684" cy="8164553"/>
          </a:xfrm>
        </p:spPr>
        <p:txBody>
          <a:bodyPr>
            <a:normAutofit fontScale="85000" lnSpcReduction="20000"/>
          </a:bodyPr>
          <a:lstStyle/>
          <a:p>
            <a:pPr marL="400050" indent="-400050">
              <a:buFont typeface="+mj-lt"/>
              <a:buAutoNum type="romanUcPeriod" startAt="2"/>
            </a:pPr>
            <a:r>
              <a:rPr lang="en-US" sz="1700" dirty="0">
                <a:solidFill>
                  <a:srgbClr val="C00000"/>
                </a:solidFill>
                <a:latin typeface="Tahoma" panose="020B0604030504040204" pitchFamily="34" charset="0"/>
                <a:ea typeface="Tahoma" panose="020B0604030504040204" pitchFamily="34" charset="0"/>
                <a:cs typeface="Tahoma" panose="020B0604030504040204" pitchFamily="34" charset="0"/>
              </a:rPr>
              <a:t>Benign epithelial lesions</a:t>
            </a:r>
          </a:p>
          <a:p>
            <a:pPr>
              <a:buFont typeface="Wingdings" charset="2"/>
              <a:buChar char="Ø"/>
            </a:pPr>
            <a:r>
              <a:rPr lang="en-US" sz="1500" dirty="0" smtClean="0">
                <a:latin typeface="Tahoma" panose="020B0604030504040204" pitchFamily="34" charset="0"/>
                <a:ea typeface="Tahoma" panose="020B0604030504040204" pitchFamily="34" charset="0"/>
                <a:cs typeface="Tahoma" panose="020B0604030504040204" pitchFamily="34" charset="0"/>
              </a:rPr>
              <a:t>Non proliferative </a:t>
            </a:r>
            <a:r>
              <a:rPr lang="en-US" sz="1500" dirty="0">
                <a:latin typeface="Tahoma" panose="020B0604030504040204" pitchFamily="34" charset="0"/>
                <a:ea typeface="Tahoma" panose="020B0604030504040204" pitchFamily="34" charset="0"/>
                <a:cs typeface="Tahoma" panose="020B0604030504040204" pitchFamily="34" charset="0"/>
              </a:rPr>
              <a:t>breast changes (fibrocystic changes)</a:t>
            </a:r>
          </a:p>
          <a:p>
            <a:pPr>
              <a:buFont typeface="Wingdings" charset="2"/>
              <a:buChar char="Ø"/>
            </a:pPr>
            <a:r>
              <a:rPr lang="en-US" sz="1500" dirty="0" smtClean="0">
                <a:latin typeface="Tahoma" panose="020B0604030504040204" pitchFamily="34" charset="0"/>
                <a:ea typeface="Tahoma" panose="020B0604030504040204" pitchFamily="34" charset="0"/>
                <a:cs typeface="Tahoma" panose="020B0604030504040204" pitchFamily="34" charset="0"/>
              </a:rPr>
              <a:t>Proliferative </a:t>
            </a:r>
            <a:r>
              <a:rPr lang="en-US" sz="1500" dirty="0">
                <a:latin typeface="Tahoma" panose="020B0604030504040204" pitchFamily="34" charset="0"/>
                <a:ea typeface="Tahoma" panose="020B0604030504040204" pitchFamily="34" charset="0"/>
                <a:cs typeface="Tahoma" panose="020B0604030504040204" pitchFamily="34" charset="0"/>
              </a:rPr>
              <a:t>breast disease without atypia</a:t>
            </a:r>
          </a:p>
          <a:p>
            <a:pPr>
              <a:buFont typeface="Wingdings" charset="2"/>
              <a:buChar char="Ø"/>
            </a:pPr>
            <a:r>
              <a:rPr lang="en-US" sz="1500" dirty="0">
                <a:latin typeface="Tahoma" panose="020B0604030504040204" pitchFamily="34" charset="0"/>
                <a:ea typeface="Tahoma" panose="020B0604030504040204" pitchFamily="34" charset="0"/>
                <a:cs typeface="Tahoma" panose="020B0604030504040204" pitchFamily="34" charset="0"/>
              </a:rPr>
              <a:t>Proliferative breast disease with atypia / Atypical hyperplasia</a:t>
            </a:r>
          </a:p>
          <a:p>
            <a:pPr marL="400050" indent="-400050">
              <a:buFont typeface="+mj-lt"/>
              <a:buAutoNum type="romanUcPeriod" startAt="3"/>
            </a:pPr>
            <a:r>
              <a:rPr lang="en-US" sz="1700" dirty="0">
                <a:solidFill>
                  <a:srgbClr val="C00000"/>
                </a:solidFill>
                <a:latin typeface="Tahoma" panose="020B0604030504040204" pitchFamily="34" charset="0"/>
                <a:ea typeface="Tahoma" panose="020B0604030504040204" pitchFamily="34" charset="0"/>
                <a:cs typeface="Tahoma" panose="020B0604030504040204" pitchFamily="34" charset="0"/>
              </a:rPr>
              <a:t>Benign stromal lesions</a:t>
            </a:r>
          </a:p>
          <a:p>
            <a:pPr>
              <a:buFont typeface="Wingdings" charset="2"/>
              <a:buChar char="Ø"/>
            </a:pPr>
            <a:r>
              <a:rPr lang="en-US" sz="1500" dirty="0">
                <a:latin typeface="Tahoma" panose="020B0604030504040204" pitchFamily="34" charset="0"/>
                <a:ea typeface="Tahoma" panose="020B0604030504040204" pitchFamily="34" charset="0"/>
                <a:cs typeface="Tahoma" panose="020B0604030504040204" pitchFamily="34" charset="0"/>
              </a:rPr>
              <a:t>Fibroadenoma AND Benign </a:t>
            </a:r>
            <a:r>
              <a:rPr lang="en-US" sz="1500" dirty="0" err="1">
                <a:latin typeface="Tahoma" panose="020B0604030504040204" pitchFamily="34" charset="0"/>
                <a:ea typeface="Tahoma" panose="020B0604030504040204" pitchFamily="34" charset="0"/>
                <a:cs typeface="Tahoma" panose="020B0604030504040204" pitchFamily="34" charset="0"/>
              </a:rPr>
              <a:t>phyllodes</a:t>
            </a:r>
            <a:r>
              <a:rPr lang="en-US" sz="1500" dirty="0">
                <a:latin typeface="Tahoma" panose="020B0604030504040204" pitchFamily="34" charset="0"/>
                <a:ea typeface="Tahoma" panose="020B0604030504040204" pitchFamily="34" charset="0"/>
                <a:cs typeface="Tahoma" panose="020B0604030504040204" pitchFamily="34" charset="0"/>
              </a:rPr>
              <a:t> tumors</a:t>
            </a:r>
          </a:p>
          <a:p>
            <a:pPr marL="0" indent="0">
              <a:buNone/>
            </a:pPr>
            <a:endParaRPr lang="en-US" sz="800" b="1"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800" b="1"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800" b="1"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8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1900" b="1" u="sng" dirty="0" smtClean="0">
                <a:latin typeface="Tahoma" panose="020B0604030504040204" pitchFamily="34" charset="0"/>
                <a:ea typeface="Tahoma" panose="020B0604030504040204" pitchFamily="34" charset="0"/>
                <a:cs typeface="Tahoma" panose="020B0604030504040204" pitchFamily="34" charset="0"/>
              </a:rPr>
              <a:t>Inflammatory lesions </a:t>
            </a:r>
            <a:endParaRPr lang="en-US" sz="1900" b="1" u="sng"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8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1700" dirty="0" smtClean="0">
                <a:solidFill>
                  <a:srgbClr val="C00000"/>
                </a:solidFill>
                <a:latin typeface="Tahoma" panose="020B0604030504040204" pitchFamily="34" charset="0"/>
                <a:ea typeface="Tahoma" panose="020B0604030504040204" pitchFamily="34" charset="0"/>
                <a:cs typeface="Tahoma" panose="020B0604030504040204" pitchFamily="34" charset="0"/>
              </a:rPr>
              <a:t>Mastitis </a:t>
            </a:r>
            <a:r>
              <a:rPr lang="en-US" sz="1600" dirty="0" smtClean="0">
                <a:solidFill>
                  <a:srgbClr val="C00000"/>
                </a:solidFill>
                <a:latin typeface="Tahoma" panose="020B0604030504040204" pitchFamily="34" charset="0"/>
                <a:ea typeface="Tahoma" panose="020B0604030504040204" pitchFamily="34" charset="0"/>
                <a:cs typeface="Tahoma" panose="020B0604030504040204" pitchFamily="34" charset="0"/>
              </a:rPr>
              <a:t> </a:t>
            </a:r>
            <a:endParaRPr lang="en-US" sz="2000" dirty="0">
              <a:solidFill>
                <a:srgbClr val="C00000"/>
              </a:solidFill>
              <a:latin typeface="Tahoma" panose="020B0604030504040204" pitchFamily="34" charset="0"/>
              <a:ea typeface="Tahoma" panose="020B0604030504040204" pitchFamily="34" charset="0"/>
              <a:cs typeface="Tahoma" panose="020B0604030504040204" pitchFamily="34" charset="0"/>
            </a:endParaRPr>
          </a:p>
          <a:p>
            <a:r>
              <a:rPr lang="en-US" sz="1500" dirty="0">
                <a:latin typeface="Tahoma" panose="020B0604030504040204" pitchFamily="34" charset="0"/>
                <a:ea typeface="Tahoma" panose="020B0604030504040204" pitchFamily="34" charset="0"/>
                <a:cs typeface="Tahoma" panose="020B0604030504040204" pitchFamily="34" charset="0"/>
              </a:rPr>
              <a:t>Acute mastitis: Almost all cases of acute mastitis occur during the</a:t>
            </a:r>
            <a:r>
              <a:rPr lang="en-US" sz="15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1500" dirty="0">
                <a:solidFill>
                  <a:srgbClr val="C00000"/>
                </a:solidFill>
                <a:latin typeface="Tahoma" panose="020B0604030504040204" pitchFamily="34" charset="0"/>
                <a:ea typeface="Tahoma" panose="020B0604030504040204" pitchFamily="34" charset="0"/>
                <a:cs typeface="Tahoma" panose="020B0604030504040204" pitchFamily="34" charset="0"/>
              </a:rPr>
              <a:t>first month of breastfeeding. Staphylococcus aureus is the most common causative organism</a:t>
            </a:r>
            <a:r>
              <a:rPr lang="en-US" sz="1500" dirty="0">
                <a:latin typeface="Tahoma" panose="020B0604030504040204" pitchFamily="34" charset="0"/>
                <a:ea typeface="Tahoma" panose="020B0604030504040204" pitchFamily="34" charset="0"/>
                <a:cs typeface="Tahoma" panose="020B0604030504040204" pitchFamily="34" charset="0"/>
              </a:rPr>
              <a:t>. The breast is erythematous and painful. Fever is often present.</a:t>
            </a:r>
          </a:p>
          <a:p>
            <a:r>
              <a:rPr lang="en-US" sz="1500" dirty="0" err="1">
                <a:latin typeface="Tahoma" panose="020B0604030504040204" pitchFamily="34" charset="0"/>
                <a:ea typeface="Tahoma" panose="020B0604030504040204" pitchFamily="34" charset="0"/>
                <a:cs typeface="Tahoma" panose="020B0604030504040204" pitchFamily="34" charset="0"/>
              </a:rPr>
              <a:t>Periductal</a:t>
            </a:r>
            <a:r>
              <a:rPr lang="en-US" sz="1500" dirty="0">
                <a:latin typeface="Tahoma" panose="020B0604030504040204" pitchFamily="34" charset="0"/>
                <a:ea typeface="Tahoma" panose="020B0604030504040204" pitchFamily="34" charset="0"/>
                <a:cs typeface="Tahoma" panose="020B0604030504040204" pitchFamily="34" charset="0"/>
              </a:rPr>
              <a:t> mastitis: This condition is not associated with lactation. However, there is a strong </a:t>
            </a:r>
            <a:r>
              <a:rPr lang="en-US" sz="1500" dirty="0">
                <a:solidFill>
                  <a:srgbClr val="C00000"/>
                </a:solidFill>
                <a:latin typeface="Tahoma" panose="020B0604030504040204" pitchFamily="34" charset="0"/>
                <a:ea typeface="Tahoma" panose="020B0604030504040204" pitchFamily="34" charset="0"/>
                <a:cs typeface="Tahoma" panose="020B0604030504040204" pitchFamily="34" charset="0"/>
              </a:rPr>
              <a:t>association with cigarette smoking</a:t>
            </a:r>
            <a:r>
              <a:rPr lang="en-US" sz="1500" dirty="0">
                <a:latin typeface="Tahoma" panose="020B0604030504040204" pitchFamily="34" charset="0"/>
                <a:ea typeface="Tahoma" panose="020B0604030504040204" pitchFamily="34" charset="0"/>
                <a:cs typeface="Tahoma" panose="020B0604030504040204" pitchFamily="34" charset="0"/>
              </a:rPr>
              <a:t>.</a:t>
            </a:r>
          </a:p>
          <a:p>
            <a:pPr marL="0" indent="0">
              <a:buNone/>
            </a:pPr>
            <a:endParaRPr lang="en-US" sz="1900" b="1" dirty="0" smtClean="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1900" b="1" u="sng" dirty="0" smtClean="0">
                <a:latin typeface="Tahoma" panose="020B0604030504040204" pitchFamily="34" charset="0"/>
                <a:ea typeface="Tahoma" panose="020B0604030504040204" pitchFamily="34" charset="0"/>
                <a:cs typeface="Tahoma" panose="020B0604030504040204" pitchFamily="34" charset="0"/>
              </a:rPr>
              <a:t>Benign Epithelial lesions </a:t>
            </a:r>
          </a:p>
          <a:p>
            <a:pPr marL="0" indent="0">
              <a:buNone/>
            </a:pPr>
            <a:endParaRPr lang="en-US" sz="1900" b="1" dirty="0" smtClean="0">
              <a:latin typeface="Tahoma" panose="020B0604030504040204" pitchFamily="34" charset="0"/>
              <a:ea typeface="Tahoma" panose="020B0604030504040204" pitchFamily="34" charset="0"/>
              <a:cs typeface="Tahoma" panose="020B0604030504040204" pitchFamily="34" charset="0"/>
            </a:endParaRPr>
          </a:p>
          <a:p>
            <a:pPr marL="400050" indent="-400050">
              <a:buFont typeface="+mj-lt"/>
              <a:buAutoNum type="romanLcPeriod"/>
            </a:pPr>
            <a:r>
              <a:rPr lang="en-US" sz="1600" b="1" dirty="0" smtClean="0">
                <a:latin typeface="Tahoma" panose="020B0604030504040204" pitchFamily="34" charset="0"/>
                <a:ea typeface="Tahoma" panose="020B0604030504040204" pitchFamily="34" charset="0"/>
                <a:cs typeface="Tahoma" panose="020B0604030504040204" pitchFamily="34" charset="0"/>
              </a:rPr>
              <a:t>Non-proliferative Breast changes (Fibrocystic changes):</a:t>
            </a:r>
          </a:p>
          <a:p>
            <a:pPr marL="0" indent="0">
              <a:buNone/>
            </a:pPr>
            <a:endParaRPr lang="en-US" sz="1900" b="1" dirty="0">
              <a:latin typeface="Tahoma" panose="020B0604030504040204" pitchFamily="34" charset="0"/>
              <a:ea typeface="Tahoma" panose="020B0604030504040204" pitchFamily="34" charset="0"/>
              <a:cs typeface="Tahoma" panose="020B0604030504040204" pitchFamily="34" charset="0"/>
            </a:endParaRPr>
          </a:p>
          <a:p>
            <a:r>
              <a:rPr lang="en-US" sz="1600" dirty="0" smtClean="0">
                <a:latin typeface="Tahoma" charset="0"/>
                <a:ea typeface="Tahoma" charset="0"/>
                <a:cs typeface="Tahoma" charset="0"/>
              </a:rPr>
              <a:t>It </a:t>
            </a:r>
            <a:r>
              <a:rPr lang="en-US" sz="1600" dirty="0">
                <a:latin typeface="Tahoma" charset="0"/>
                <a:ea typeface="Tahoma" charset="0"/>
                <a:cs typeface="Tahoma" charset="0"/>
              </a:rPr>
              <a:t>is the most common disorder of the breast. </a:t>
            </a:r>
          </a:p>
          <a:p>
            <a:r>
              <a:rPr lang="en-US" sz="1600" dirty="0">
                <a:latin typeface="Tahoma" charset="0"/>
                <a:ea typeface="Tahoma" charset="0"/>
                <a:cs typeface="Tahoma" charset="0"/>
              </a:rPr>
              <a:t>Age: 20 - 55 years, decreases progressively after </a:t>
            </a:r>
            <a:r>
              <a:rPr lang="en-US" sz="1600" dirty="0" smtClean="0">
                <a:latin typeface="Tahoma" charset="0"/>
                <a:ea typeface="Tahoma" charset="0"/>
                <a:cs typeface="Tahoma" charset="0"/>
              </a:rPr>
              <a:t>menopause</a:t>
            </a:r>
            <a:r>
              <a:rPr lang="en-US" sz="1000" dirty="0">
                <a:solidFill>
                  <a:srgbClr val="759239"/>
                </a:solidFill>
                <a:latin typeface="Tahoma" charset="0"/>
                <a:ea typeface="Tahoma" charset="0"/>
                <a:cs typeface="Tahoma" charset="0"/>
              </a:rPr>
              <a:t> </a:t>
            </a:r>
            <a:r>
              <a:rPr lang="en-US" sz="1000" dirty="0" smtClean="0">
                <a:solidFill>
                  <a:srgbClr val="759239"/>
                </a:solidFill>
                <a:latin typeface="Tahoma" charset="0"/>
                <a:ea typeface="Tahoma" charset="0"/>
                <a:cs typeface="Tahoma" charset="0"/>
              </a:rPr>
              <a:t>because it </a:t>
            </a:r>
            <a:r>
              <a:rPr lang="en-US" sz="1000" dirty="0">
                <a:solidFill>
                  <a:srgbClr val="759239"/>
                </a:solidFill>
                <a:latin typeface="Tahoma" charset="0"/>
                <a:ea typeface="Tahoma" charset="0"/>
                <a:cs typeface="Tahoma" charset="0"/>
              </a:rPr>
              <a:t>i</a:t>
            </a:r>
            <a:r>
              <a:rPr lang="en-US" sz="1000" dirty="0" smtClean="0">
                <a:solidFill>
                  <a:srgbClr val="759239"/>
                </a:solidFill>
                <a:latin typeface="Tahoma" charset="0"/>
                <a:ea typeface="Tahoma" charset="0"/>
                <a:cs typeface="Tahoma" charset="0"/>
              </a:rPr>
              <a:t>s associated with hormones </a:t>
            </a:r>
            <a:r>
              <a:rPr lang="en-US" sz="1600" dirty="0" smtClean="0">
                <a:latin typeface="Tahoma" charset="0"/>
                <a:ea typeface="Tahoma" charset="0"/>
                <a:cs typeface="Tahoma" charset="0"/>
              </a:rPr>
              <a:t>. </a:t>
            </a:r>
            <a:endParaRPr lang="en-US" sz="1600" dirty="0">
              <a:latin typeface="Tahoma" charset="0"/>
              <a:ea typeface="Tahoma" charset="0"/>
              <a:cs typeface="Tahoma" charset="0"/>
            </a:endParaRPr>
          </a:p>
          <a:p>
            <a:r>
              <a:rPr lang="en-US" sz="1600" dirty="0">
                <a:latin typeface="Tahoma" charset="0"/>
                <a:ea typeface="Tahoma" charset="0"/>
                <a:cs typeface="Tahoma" charset="0"/>
              </a:rPr>
              <a:t>The cause is not known but it is thought to be </a:t>
            </a:r>
            <a:r>
              <a:rPr lang="en-US" sz="1600" dirty="0">
                <a:solidFill>
                  <a:srgbClr val="C00000"/>
                </a:solidFill>
                <a:latin typeface="Tahoma" charset="0"/>
                <a:ea typeface="Tahoma" charset="0"/>
                <a:cs typeface="Tahoma" charset="0"/>
              </a:rPr>
              <a:t>hormonal imbalances</a:t>
            </a:r>
            <a:r>
              <a:rPr lang="en-US" sz="1600" dirty="0">
                <a:latin typeface="Tahoma" charset="0"/>
                <a:ea typeface="Tahoma" charset="0"/>
                <a:cs typeface="Tahoma" charset="0"/>
              </a:rPr>
              <a:t>. </a:t>
            </a:r>
          </a:p>
          <a:p>
            <a:r>
              <a:rPr lang="en-US" sz="1600" dirty="0">
                <a:latin typeface="Tahoma" charset="0"/>
                <a:ea typeface="Tahoma" charset="0"/>
                <a:cs typeface="Tahoma" charset="0"/>
              </a:rPr>
              <a:t>It can produce palpable breast masses, mammographic densities </a:t>
            </a:r>
            <a:r>
              <a:rPr lang="en-US" sz="1600" dirty="0" smtClean="0">
                <a:latin typeface="Tahoma" charset="0"/>
                <a:ea typeface="Tahoma" charset="0"/>
                <a:cs typeface="Tahoma" charset="0"/>
              </a:rPr>
              <a:t>or calcifications</a:t>
            </a:r>
            <a:r>
              <a:rPr lang="en-US" sz="1600" dirty="0">
                <a:latin typeface="Tahoma" charset="0"/>
                <a:ea typeface="Tahoma" charset="0"/>
                <a:cs typeface="Tahoma" charset="0"/>
              </a:rPr>
              <a:t>, or nipple discharge. It may also present with cyclical pain. </a:t>
            </a:r>
          </a:p>
          <a:p>
            <a:r>
              <a:rPr lang="en-US" sz="1600" dirty="0">
                <a:latin typeface="Tahoma" charset="0"/>
                <a:ea typeface="Tahoma" charset="0"/>
                <a:cs typeface="Tahoma" charset="0"/>
              </a:rPr>
              <a:t>It carries no increased risk for cancer. </a:t>
            </a:r>
          </a:p>
          <a:p>
            <a:pPr marL="0" indent="0">
              <a:buNone/>
            </a:pPr>
            <a:r>
              <a:rPr lang="en-US" sz="1800" dirty="0">
                <a:latin typeface="Tahoma" charset="0"/>
                <a:ea typeface="Tahoma" charset="0"/>
                <a:cs typeface="Tahoma" charset="0"/>
              </a:rPr>
              <a:t> </a:t>
            </a:r>
            <a:endParaRPr lang="en-US" sz="1800" dirty="0" smtClean="0">
              <a:latin typeface="Tahoma" charset="0"/>
              <a:ea typeface="Tahoma" charset="0"/>
              <a:cs typeface="Tahoma" charset="0"/>
            </a:endParaRPr>
          </a:p>
          <a:p>
            <a:pPr marL="0" indent="0">
              <a:buNone/>
            </a:pPr>
            <a:r>
              <a:rPr lang="en-US" sz="1800" dirty="0" smtClean="0">
                <a:solidFill>
                  <a:srgbClr val="C00000"/>
                </a:solidFill>
                <a:latin typeface="Tahoma" charset="0"/>
                <a:ea typeface="Tahoma" charset="0"/>
                <a:cs typeface="Tahoma" charset="0"/>
              </a:rPr>
              <a:t>Three </a:t>
            </a:r>
            <a:r>
              <a:rPr lang="en-US" sz="1800" dirty="0">
                <a:solidFill>
                  <a:srgbClr val="C00000"/>
                </a:solidFill>
                <a:latin typeface="Tahoma" charset="0"/>
                <a:ea typeface="Tahoma" charset="0"/>
                <a:cs typeface="Tahoma" charset="0"/>
              </a:rPr>
              <a:t>histological patterns are </a:t>
            </a:r>
            <a:r>
              <a:rPr lang="en-US" sz="1800" dirty="0" smtClean="0">
                <a:solidFill>
                  <a:srgbClr val="C00000"/>
                </a:solidFill>
                <a:latin typeface="Tahoma" charset="0"/>
                <a:ea typeface="Tahoma" charset="0"/>
                <a:cs typeface="Tahoma" charset="0"/>
              </a:rPr>
              <a:t>seen</a:t>
            </a:r>
            <a:r>
              <a:rPr lang="en-US" sz="1800" dirty="0" smtClean="0">
                <a:latin typeface="Tahoma" charset="0"/>
                <a:ea typeface="Tahoma" charset="0"/>
                <a:cs typeface="Tahoma" charset="0"/>
              </a:rPr>
              <a:t>:</a:t>
            </a:r>
            <a:r>
              <a:rPr lang="en-US" sz="1000" dirty="0">
                <a:latin typeface="Tahoma" charset="0"/>
                <a:ea typeface="Tahoma" charset="0"/>
                <a:cs typeface="Tahoma" charset="0"/>
              </a:rPr>
              <a:t> </a:t>
            </a:r>
            <a:r>
              <a:rPr lang="en-US" sz="1000" dirty="0" smtClean="0">
                <a:solidFill>
                  <a:srgbClr val="759239"/>
                </a:solidFill>
                <a:latin typeface="Tahoma" charset="0"/>
                <a:ea typeface="Tahoma" charset="0"/>
                <a:cs typeface="Tahoma" charset="0"/>
              </a:rPr>
              <a:t>One of them or any combination of the 3 </a:t>
            </a:r>
            <a:r>
              <a:rPr lang="en-US" sz="1000" dirty="0" smtClean="0">
                <a:latin typeface="Tahoma" charset="0"/>
                <a:ea typeface="Tahoma" charset="0"/>
                <a:cs typeface="Tahoma" charset="0"/>
              </a:rPr>
              <a:t>. </a:t>
            </a:r>
            <a:r>
              <a:rPr lang="en-US" sz="1800" dirty="0" smtClean="0">
                <a:latin typeface="Tahoma" charset="0"/>
                <a:ea typeface="Tahoma" charset="0"/>
                <a:cs typeface="Tahoma" charset="0"/>
              </a:rPr>
              <a:t>                                            </a:t>
            </a:r>
            <a:endParaRPr lang="ar-SA" sz="1800" dirty="0">
              <a:latin typeface="Tahoma" charset="0"/>
              <a:ea typeface="Tahoma" charset="0"/>
              <a:cs typeface="Tahoma" charset="0"/>
            </a:endParaRPr>
          </a:p>
          <a:p>
            <a:pPr>
              <a:buFont typeface="Wingdings" charset="2"/>
              <a:buChar char="Ø"/>
            </a:pPr>
            <a:r>
              <a:rPr lang="en-US" sz="1600" dirty="0">
                <a:latin typeface="Tahoma" charset="0"/>
                <a:ea typeface="Tahoma" charset="0"/>
                <a:cs typeface="Tahoma" charset="0"/>
              </a:rPr>
              <a:t> </a:t>
            </a:r>
            <a:r>
              <a:rPr lang="en-US" sz="1500" b="1" dirty="0">
                <a:latin typeface="Tahoma" charset="0"/>
                <a:ea typeface="Tahoma" charset="0"/>
                <a:cs typeface="Tahoma" charset="0"/>
              </a:rPr>
              <a:t>Cysts with apocrine metaplasia</a:t>
            </a:r>
            <a:r>
              <a:rPr lang="en-US" sz="1500" dirty="0">
                <a:latin typeface="Tahoma" charset="0"/>
                <a:ea typeface="Tahoma" charset="0"/>
                <a:cs typeface="Tahoma" charset="0"/>
              </a:rPr>
              <a:t>: cysts are lined by </a:t>
            </a:r>
            <a:r>
              <a:rPr lang="en-US" sz="1500" dirty="0">
                <a:solidFill>
                  <a:srgbClr val="C00000"/>
                </a:solidFill>
                <a:latin typeface="Tahoma" charset="0"/>
                <a:ea typeface="Tahoma" charset="0"/>
                <a:cs typeface="Tahoma" charset="0"/>
              </a:rPr>
              <a:t>benign flattened to              columnar epithelium </a:t>
            </a:r>
            <a:r>
              <a:rPr lang="en-US" sz="1500" dirty="0" smtClean="0">
                <a:solidFill>
                  <a:srgbClr val="C00000"/>
                </a:solidFill>
                <a:latin typeface="Tahoma" charset="0"/>
                <a:ea typeface="Tahoma" charset="0"/>
                <a:cs typeface="Tahoma" charset="0"/>
              </a:rPr>
              <a:t>(with </a:t>
            </a:r>
            <a:r>
              <a:rPr lang="en-US" sz="1500" dirty="0">
                <a:solidFill>
                  <a:srgbClr val="C00000"/>
                </a:solidFill>
                <a:latin typeface="Tahoma" charset="0"/>
                <a:ea typeface="Tahoma" charset="0"/>
                <a:cs typeface="Tahoma" charset="0"/>
              </a:rPr>
              <a:t>focal apocrine </a:t>
            </a:r>
            <a:r>
              <a:rPr lang="en-US" sz="1500" dirty="0" smtClean="0">
                <a:solidFill>
                  <a:srgbClr val="C00000"/>
                </a:solidFill>
                <a:latin typeface="Tahoma" charset="0"/>
                <a:ea typeface="Tahoma" charset="0"/>
                <a:cs typeface="Tahoma" charset="0"/>
              </a:rPr>
              <a:t>metaplasia</a:t>
            </a:r>
            <a:r>
              <a:rPr lang="en-US" sz="1000" dirty="0" smtClean="0">
                <a:solidFill>
                  <a:srgbClr val="75923C"/>
                </a:solidFill>
                <a:latin typeface="Tahoma" charset="0"/>
                <a:ea typeface="Tahoma" charset="0"/>
                <a:cs typeface="Tahoma" charset="0"/>
              </a:rPr>
              <a:t> sometimes not always</a:t>
            </a:r>
            <a:r>
              <a:rPr lang="en-US" sz="1400" dirty="0">
                <a:solidFill>
                  <a:srgbClr val="C00000"/>
                </a:solidFill>
                <a:latin typeface="Tahoma" charset="0"/>
                <a:ea typeface="Tahoma" charset="0"/>
                <a:cs typeface="Tahoma" charset="0"/>
              </a:rPr>
              <a:t>)</a:t>
            </a:r>
            <a:r>
              <a:rPr lang="en-US" sz="1500" dirty="0" smtClean="0">
                <a:latin typeface="Tahoma" charset="0"/>
                <a:ea typeface="Tahoma" charset="0"/>
                <a:cs typeface="Tahoma" charset="0"/>
              </a:rPr>
              <a:t>. </a:t>
            </a:r>
            <a:r>
              <a:rPr lang="en-US" sz="1500" dirty="0">
                <a:latin typeface="Tahoma" charset="0"/>
                <a:ea typeface="Tahoma" charset="0"/>
                <a:cs typeface="Tahoma" charset="0"/>
              </a:rPr>
              <a:t>In apocrine metaplasia the </a:t>
            </a:r>
            <a:r>
              <a:rPr lang="en-US" sz="1500" dirty="0">
                <a:solidFill>
                  <a:srgbClr val="C00000"/>
                </a:solidFill>
                <a:latin typeface="Tahoma" charset="0"/>
                <a:ea typeface="Tahoma" charset="0"/>
                <a:cs typeface="Tahoma" charset="0"/>
              </a:rPr>
              <a:t>cells become large and have abundant eosinophilic cytoplasm</a:t>
            </a:r>
            <a:r>
              <a:rPr lang="en-US" sz="1500" dirty="0">
                <a:latin typeface="Tahoma" charset="0"/>
                <a:ea typeface="Tahoma" charset="0"/>
                <a:cs typeface="Tahoma" charset="0"/>
              </a:rPr>
              <a:t>. The cysts can rupture and cause </a:t>
            </a:r>
            <a:r>
              <a:rPr lang="en-US" sz="1500" dirty="0" err="1" smtClean="0">
                <a:latin typeface="Tahoma" charset="0"/>
                <a:ea typeface="Tahoma" charset="0"/>
                <a:cs typeface="Tahoma" charset="0"/>
              </a:rPr>
              <a:t>inflammation.</a:t>
            </a:r>
            <a:r>
              <a:rPr lang="en-US" sz="1000" dirty="0" err="1" smtClean="0">
                <a:solidFill>
                  <a:srgbClr val="759239"/>
                </a:solidFill>
                <a:latin typeface="Tahoma" charset="0"/>
                <a:ea typeface="Tahoma" charset="0"/>
                <a:cs typeface="Tahoma" charset="0"/>
              </a:rPr>
              <a:t>Ducts</a:t>
            </a:r>
            <a:r>
              <a:rPr lang="en-US" sz="1000" dirty="0" smtClean="0">
                <a:solidFill>
                  <a:srgbClr val="759239"/>
                </a:solidFill>
                <a:latin typeface="Tahoma" charset="0"/>
                <a:ea typeface="Tahoma" charset="0"/>
                <a:cs typeface="Tahoma" charset="0"/>
              </a:rPr>
              <a:t> get </a:t>
            </a:r>
            <a:r>
              <a:rPr lang="en-US" sz="1000" dirty="0" err="1" smtClean="0">
                <a:solidFill>
                  <a:srgbClr val="759239"/>
                </a:solidFill>
                <a:latin typeface="Tahoma" charset="0"/>
                <a:ea typeface="Tahoma" charset="0"/>
                <a:cs typeface="Tahoma" charset="0"/>
              </a:rPr>
              <a:t>dialted</a:t>
            </a:r>
            <a:r>
              <a:rPr lang="en-US" sz="1000" dirty="0" smtClean="0">
                <a:solidFill>
                  <a:srgbClr val="759239"/>
                </a:solidFill>
                <a:latin typeface="Tahoma" charset="0"/>
                <a:ea typeface="Tahoma" charset="0"/>
                <a:cs typeface="Tahoma" charset="0"/>
              </a:rPr>
              <a:t> forming cysts , and those cysts are lined by the </a:t>
            </a:r>
            <a:r>
              <a:rPr lang="en-US" sz="1000" dirty="0" err="1" smtClean="0">
                <a:solidFill>
                  <a:srgbClr val="759239"/>
                </a:solidFill>
                <a:latin typeface="Tahoma" charset="0"/>
                <a:ea typeface="Tahoma" charset="0"/>
                <a:cs typeface="Tahoma" charset="0"/>
              </a:rPr>
              <a:t>epethilim</a:t>
            </a:r>
            <a:r>
              <a:rPr lang="en-US" sz="1000" dirty="0" smtClean="0">
                <a:solidFill>
                  <a:srgbClr val="759239"/>
                </a:solidFill>
                <a:latin typeface="Tahoma" charset="0"/>
                <a:ea typeface="Tahoma" charset="0"/>
                <a:cs typeface="Tahoma" charset="0"/>
              </a:rPr>
              <a:t> we just mentioned. Apocrine means that the cell obtains abundant eosinophilic cytoplasm .  </a:t>
            </a:r>
            <a:r>
              <a:rPr lang="en-US" sz="1500" dirty="0" smtClean="0">
                <a:latin typeface="Tahoma" charset="0"/>
                <a:ea typeface="Tahoma" charset="0"/>
                <a:cs typeface="Tahoma" charset="0"/>
              </a:rPr>
              <a:t>                                                                                            </a:t>
            </a:r>
            <a:endParaRPr lang="ar-SA" sz="1500" dirty="0">
              <a:latin typeface="Tahoma" charset="0"/>
              <a:ea typeface="Tahoma" charset="0"/>
              <a:cs typeface="Tahoma" charset="0"/>
            </a:endParaRPr>
          </a:p>
          <a:p>
            <a:pPr>
              <a:buFont typeface="Wingdings" charset="2"/>
              <a:buChar char="Ø"/>
            </a:pPr>
            <a:endParaRPr lang="en-US" sz="1500" dirty="0" smtClean="0">
              <a:latin typeface="Tahoma" charset="0"/>
              <a:ea typeface="Tahoma" charset="0"/>
              <a:cs typeface="Tahoma" charset="0"/>
            </a:endParaRPr>
          </a:p>
          <a:p>
            <a:pPr>
              <a:buFont typeface="Wingdings" charset="2"/>
              <a:buChar char="Ø"/>
            </a:pPr>
            <a:r>
              <a:rPr lang="en-US" sz="1500" dirty="0">
                <a:latin typeface="Tahoma" charset="0"/>
                <a:ea typeface="Tahoma" charset="0"/>
                <a:cs typeface="Tahoma" charset="0"/>
              </a:rPr>
              <a:t> </a:t>
            </a:r>
            <a:r>
              <a:rPr lang="en-US" sz="1500" b="1" dirty="0">
                <a:latin typeface="Tahoma" charset="0"/>
                <a:ea typeface="Tahoma" charset="0"/>
                <a:cs typeface="Tahoma" charset="0"/>
              </a:rPr>
              <a:t>Fibrosis:</a:t>
            </a:r>
            <a:r>
              <a:rPr lang="en-US" sz="1500" dirty="0">
                <a:latin typeface="Tahoma" charset="0"/>
                <a:ea typeface="Tahoma" charset="0"/>
                <a:cs typeface="Tahoma" charset="0"/>
              </a:rPr>
              <a:t> contribute to the palpable firmness of the </a:t>
            </a:r>
            <a:r>
              <a:rPr lang="en-US" sz="1500" dirty="0" smtClean="0">
                <a:latin typeface="Tahoma" charset="0"/>
                <a:ea typeface="Tahoma" charset="0"/>
                <a:cs typeface="Tahoma" charset="0"/>
              </a:rPr>
              <a:t>breast.</a:t>
            </a:r>
            <a:r>
              <a:rPr lang="en-US" sz="1000" dirty="0">
                <a:solidFill>
                  <a:srgbClr val="75923C"/>
                </a:solidFill>
                <a:latin typeface="Tahoma" charset="0"/>
                <a:ea typeface="Tahoma" charset="0"/>
                <a:cs typeface="Tahoma" charset="0"/>
              </a:rPr>
              <a:t> </a:t>
            </a:r>
            <a:r>
              <a:rPr lang="en-US" sz="1000" dirty="0" smtClean="0">
                <a:solidFill>
                  <a:srgbClr val="75923C"/>
                </a:solidFill>
                <a:latin typeface="Tahoma" charset="0"/>
                <a:ea typeface="Tahoma" charset="0"/>
                <a:cs typeface="Tahoma" charset="0"/>
              </a:rPr>
              <a:t>Increase in stroma and collagen </a:t>
            </a:r>
            <a:r>
              <a:rPr lang="en-US" sz="1500" dirty="0" smtClean="0">
                <a:latin typeface="Tahoma" charset="0"/>
                <a:ea typeface="Tahoma" charset="0"/>
                <a:cs typeface="Tahoma" charset="0"/>
              </a:rPr>
              <a:t>           </a:t>
            </a:r>
            <a:endParaRPr lang="en-US" sz="1500" dirty="0">
              <a:latin typeface="Tahoma" charset="0"/>
              <a:ea typeface="Tahoma" charset="0"/>
              <a:cs typeface="Tahoma" charset="0"/>
            </a:endParaRPr>
          </a:p>
          <a:p>
            <a:pPr>
              <a:buFont typeface="Wingdings" charset="2"/>
              <a:buChar char="Ø"/>
            </a:pPr>
            <a:endParaRPr lang="en-US" sz="1500" dirty="0" smtClean="0">
              <a:latin typeface="Tahoma" charset="0"/>
              <a:ea typeface="Tahoma" charset="0"/>
              <a:cs typeface="Tahoma" charset="0"/>
            </a:endParaRPr>
          </a:p>
          <a:p>
            <a:pPr>
              <a:buFont typeface="Wingdings" charset="2"/>
              <a:buChar char="Ø"/>
            </a:pPr>
            <a:r>
              <a:rPr lang="en-US" sz="1500" b="1" dirty="0" err="1" smtClean="0">
                <a:latin typeface="Tahoma" charset="0"/>
                <a:ea typeface="Tahoma" charset="0"/>
                <a:cs typeface="Tahoma" charset="0"/>
              </a:rPr>
              <a:t>Adenosis</a:t>
            </a:r>
            <a:r>
              <a:rPr lang="en-US" sz="1500" dirty="0">
                <a:latin typeface="Tahoma" charset="0"/>
                <a:ea typeface="Tahoma" charset="0"/>
                <a:cs typeface="Tahoma" charset="0"/>
              </a:rPr>
              <a:t>: It is defined as </a:t>
            </a:r>
            <a:r>
              <a:rPr lang="en-US" sz="1500" dirty="0">
                <a:solidFill>
                  <a:srgbClr val="C00000"/>
                </a:solidFill>
                <a:latin typeface="Tahoma" charset="0"/>
                <a:ea typeface="Tahoma" charset="0"/>
                <a:cs typeface="Tahoma" charset="0"/>
              </a:rPr>
              <a:t>an increase in the number of acini per lobule </a:t>
            </a:r>
            <a:r>
              <a:rPr lang="en-US" sz="1500" dirty="0">
                <a:latin typeface="Tahoma" charset="0"/>
                <a:ea typeface="Tahoma" charset="0"/>
                <a:cs typeface="Tahoma" charset="0"/>
              </a:rPr>
              <a:t>(</a:t>
            </a:r>
            <a:r>
              <a:rPr lang="en-US" sz="1500" dirty="0" err="1">
                <a:latin typeface="Tahoma" charset="0"/>
                <a:ea typeface="Tahoma" charset="0"/>
                <a:cs typeface="Tahoma" charset="0"/>
              </a:rPr>
              <a:t>adenosis</a:t>
            </a:r>
            <a:r>
              <a:rPr lang="en-US" sz="1500" dirty="0">
                <a:latin typeface="Tahoma" charset="0"/>
                <a:ea typeface="Tahoma" charset="0"/>
                <a:cs typeface="Tahoma" charset="0"/>
              </a:rPr>
              <a:t> can also be seen in pregnancy).                                               </a:t>
            </a:r>
          </a:p>
        </p:txBody>
      </p:sp>
      <p:sp>
        <p:nvSpPr>
          <p:cNvPr id="4" name="TextBox 4"/>
          <p:cNvSpPr txBox="1"/>
          <p:nvPr/>
        </p:nvSpPr>
        <p:spPr>
          <a:xfrm>
            <a:off x="0" y="209550"/>
            <a:ext cx="6858000" cy="646331"/>
          </a:xfrm>
          <a:prstGeom prst="rect">
            <a:avLst/>
          </a:prstGeom>
          <a:solidFill>
            <a:schemeClr val="accent4">
              <a:lumMod val="60000"/>
              <a:lumOff val="40000"/>
            </a:schemeClr>
          </a:solidFill>
        </p:spPr>
        <p:txBody>
          <a:bodyPr wrap="square" rtlCol="0">
            <a:spAutoFit/>
          </a:bodyPr>
          <a:lstStyle/>
          <a:p>
            <a:r>
              <a:rPr lang="en-US"/>
              <a:t>Know the common inflammatory conditions of breast (mastitis and abscesses).</a:t>
            </a:r>
            <a:endParaRPr lang="en-US">
              <a:effectLst/>
            </a:endParaRPr>
          </a:p>
        </p:txBody>
      </p:sp>
      <p:sp>
        <p:nvSpPr>
          <p:cNvPr id="5" name="TextBox 4"/>
          <p:cNvSpPr txBox="1"/>
          <p:nvPr/>
        </p:nvSpPr>
        <p:spPr>
          <a:xfrm>
            <a:off x="4207912" y="5106577"/>
            <a:ext cx="1928192" cy="461665"/>
          </a:xfrm>
          <a:prstGeom prst="rect">
            <a:avLst/>
          </a:prstGeom>
          <a:noFill/>
        </p:spPr>
        <p:txBody>
          <a:bodyPr wrap="square" rtlCol="0">
            <a:spAutoFit/>
          </a:bodyPr>
          <a:lstStyle/>
          <a:p>
            <a:r>
              <a:rPr lang="en-US" sz="800" dirty="0" smtClean="0">
                <a:solidFill>
                  <a:srgbClr val="759239"/>
                </a:solidFill>
                <a:latin typeface="Tahoma" charset="0"/>
                <a:ea typeface="Tahoma" charset="0"/>
                <a:cs typeface="Tahoma" charset="0"/>
              </a:rPr>
              <a:t>-What women feel during PMS , The breast Engorgement and enlargement is part of the (Fibrocystic changes). </a:t>
            </a:r>
            <a:endParaRPr lang="en-US" sz="800" dirty="0">
              <a:solidFill>
                <a:srgbClr val="759239"/>
              </a:solidFill>
              <a:latin typeface="Tahoma" charset="0"/>
              <a:ea typeface="Tahoma" charset="0"/>
              <a:cs typeface="Tahoma" charset="0"/>
            </a:endParaRPr>
          </a:p>
        </p:txBody>
      </p:sp>
    </p:spTree>
    <p:extLst>
      <p:ext uri="{BB962C8B-B14F-4D97-AF65-F5344CB8AC3E}">
        <p14:creationId xmlns:p14="http://schemas.microsoft.com/office/powerpoint/2010/main" val="157951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7771" y="672775"/>
            <a:ext cx="6615328" cy="8737597"/>
          </a:xfrm>
        </p:spPr>
        <p:txBody>
          <a:bodyPr/>
          <a:lstStyle/>
          <a:p>
            <a:pPr marL="12700" indent="0" algn="ctr">
              <a:buClr>
                <a:srgbClr val="181A0E"/>
              </a:buClr>
              <a:buNone/>
              <a:tabLst>
                <a:tab pos="351155" algn="l"/>
              </a:tabLst>
            </a:pPr>
            <a:endParaRPr lang="en-US" sz="1400" b="1" spc="-5" dirty="0">
              <a:latin typeface="Tahoma" charset="0"/>
              <a:ea typeface="Tahoma" charset="0"/>
              <a:cs typeface="Tahoma" charset="0"/>
            </a:endParaRPr>
          </a:p>
          <a:p>
            <a:pPr marL="12700" indent="0" algn="ctr">
              <a:buClr>
                <a:srgbClr val="181A0E"/>
              </a:buClr>
              <a:buNone/>
              <a:tabLst>
                <a:tab pos="351155" algn="l"/>
              </a:tabLst>
            </a:pPr>
            <a:endParaRPr lang="en-US" sz="1400" b="1" spc="-5" dirty="0">
              <a:latin typeface="Tahoma" charset="0"/>
              <a:ea typeface="Tahoma" charset="0"/>
              <a:cs typeface="Tahoma" charset="0"/>
            </a:endParaRPr>
          </a:p>
          <a:p>
            <a:pPr marL="12700" indent="0" algn="ctr">
              <a:buClr>
                <a:srgbClr val="181A0E"/>
              </a:buClr>
              <a:buNone/>
              <a:tabLst>
                <a:tab pos="351155" algn="l"/>
              </a:tabLst>
            </a:pPr>
            <a:endParaRPr lang="en-US" sz="1400" b="1" spc="-5" dirty="0">
              <a:latin typeface="Tahoma" charset="0"/>
              <a:ea typeface="Tahoma" charset="0"/>
              <a:cs typeface="Tahoma" charset="0"/>
            </a:endParaRPr>
          </a:p>
          <a:p>
            <a:pPr marL="12700" indent="0" algn="ctr">
              <a:buClr>
                <a:srgbClr val="181A0E"/>
              </a:buClr>
              <a:buNone/>
              <a:tabLst>
                <a:tab pos="351155" algn="l"/>
              </a:tabLst>
            </a:pPr>
            <a:endParaRPr lang="en-US" sz="1400" b="1" spc="-5" dirty="0">
              <a:latin typeface="Tahoma" charset="0"/>
              <a:ea typeface="Tahoma" charset="0"/>
              <a:cs typeface="Tahoma" charset="0"/>
            </a:endParaRPr>
          </a:p>
          <a:p>
            <a:pPr marL="12700" indent="0" algn="ctr">
              <a:buClr>
                <a:srgbClr val="181A0E"/>
              </a:buClr>
              <a:buNone/>
              <a:tabLst>
                <a:tab pos="351155" algn="l"/>
              </a:tabLst>
            </a:pPr>
            <a:endParaRPr lang="en-US" sz="1400" b="1" spc="-5" dirty="0">
              <a:latin typeface="Tahoma" charset="0"/>
              <a:ea typeface="Tahoma" charset="0"/>
              <a:cs typeface="Tahoma" charset="0"/>
            </a:endParaRPr>
          </a:p>
          <a:p>
            <a:pPr marL="12700" indent="0" algn="ctr">
              <a:buClr>
                <a:srgbClr val="181A0E"/>
              </a:buClr>
              <a:buNone/>
              <a:tabLst>
                <a:tab pos="351155" algn="l"/>
              </a:tabLst>
            </a:pPr>
            <a:endParaRPr lang="en-US" sz="1400" b="1" spc="-5" dirty="0">
              <a:latin typeface="Tahoma" charset="0"/>
              <a:ea typeface="Tahoma" charset="0"/>
              <a:cs typeface="Tahoma" charset="0"/>
            </a:endParaRPr>
          </a:p>
          <a:p>
            <a:pPr marL="12700" indent="0" algn="ctr">
              <a:buClr>
                <a:srgbClr val="181A0E"/>
              </a:buClr>
              <a:buNone/>
              <a:tabLst>
                <a:tab pos="351155" algn="l"/>
              </a:tabLst>
            </a:pPr>
            <a:endParaRPr lang="en-US" sz="1400" b="1" spc="-5" dirty="0">
              <a:latin typeface="Tahoma" charset="0"/>
              <a:ea typeface="Tahoma" charset="0"/>
              <a:cs typeface="Tahoma" charset="0"/>
            </a:endParaRPr>
          </a:p>
          <a:p>
            <a:pPr marL="12700" indent="0" algn="ctr">
              <a:buClr>
                <a:srgbClr val="181A0E"/>
              </a:buClr>
              <a:buNone/>
              <a:tabLst>
                <a:tab pos="351155" algn="l"/>
              </a:tabLst>
            </a:pPr>
            <a:endParaRPr lang="en-US" sz="1400" b="1" spc="-5" dirty="0">
              <a:latin typeface="Tahoma" charset="0"/>
              <a:ea typeface="Tahoma" charset="0"/>
              <a:cs typeface="Tahoma" charset="0"/>
            </a:endParaRPr>
          </a:p>
          <a:p>
            <a:pPr marL="12700" indent="0" algn="ctr">
              <a:buClr>
                <a:srgbClr val="181A0E"/>
              </a:buClr>
              <a:buNone/>
              <a:tabLst>
                <a:tab pos="351155" algn="l"/>
              </a:tabLst>
            </a:pPr>
            <a:endParaRPr lang="en-US" sz="1400" b="1" spc="-5" dirty="0">
              <a:latin typeface="Tahoma" charset="0"/>
              <a:ea typeface="Tahoma" charset="0"/>
              <a:cs typeface="Tahoma" charset="0"/>
            </a:endParaRPr>
          </a:p>
          <a:p>
            <a:pPr marL="412750" indent="-400050">
              <a:buClr>
                <a:srgbClr val="181A0E"/>
              </a:buClr>
              <a:buFont typeface="+mj-lt"/>
              <a:buAutoNum type="romanLcPeriod" startAt="2"/>
              <a:tabLst>
                <a:tab pos="351155" algn="l"/>
              </a:tabLst>
            </a:pPr>
            <a:r>
              <a:rPr lang="en-US" sz="1800" b="1" spc="-5" dirty="0" smtClean="0">
                <a:latin typeface="Tahoma" charset="0"/>
                <a:ea typeface="Tahoma" charset="0"/>
                <a:cs typeface="Tahoma" charset="0"/>
              </a:rPr>
              <a:t>P</a:t>
            </a:r>
            <a:r>
              <a:rPr lang="en-US" sz="1800" b="1" spc="-75" dirty="0" smtClean="0">
                <a:latin typeface="Tahoma" charset="0"/>
                <a:ea typeface="Tahoma" charset="0"/>
                <a:cs typeface="Tahoma" charset="0"/>
              </a:rPr>
              <a:t>r</a:t>
            </a:r>
            <a:r>
              <a:rPr lang="en-US" sz="1800" b="1" spc="-5" dirty="0" smtClean="0">
                <a:latin typeface="Tahoma" charset="0"/>
                <a:ea typeface="Tahoma" charset="0"/>
                <a:cs typeface="Tahoma" charset="0"/>
              </a:rPr>
              <a:t>ol</a:t>
            </a:r>
            <a:r>
              <a:rPr lang="en-US" sz="1800" b="1" dirty="0" smtClean="0">
                <a:latin typeface="Tahoma" charset="0"/>
                <a:ea typeface="Tahoma" charset="0"/>
                <a:cs typeface="Tahoma" charset="0"/>
              </a:rPr>
              <a:t>i</a:t>
            </a:r>
            <a:r>
              <a:rPr lang="en-US" sz="1800" b="1" spc="-95" dirty="0" smtClean="0">
                <a:latin typeface="Tahoma" charset="0"/>
                <a:ea typeface="Tahoma" charset="0"/>
                <a:cs typeface="Tahoma" charset="0"/>
              </a:rPr>
              <a:t>f</a:t>
            </a:r>
            <a:r>
              <a:rPr lang="en-US" sz="1800" b="1" dirty="0" smtClean="0">
                <a:latin typeface="Tahoma" charset="0"/>
                <a:ea typeface="Tahoma" charset="0"/>
                <a:cs typeface="Tahoma" charset="0"/>
              </a:rPr>
              <a:t>e</a:t>
            </a:r>
            <a:r>
              <a:rPr lang="en-US" sz="1800" b="1" spc="-5" dirty="0" smtClean="0">
                <a:latin typeface="Tahoma" charset="0"/>
                <a:ea typeface="Tahoma" charset="0"/>
                <a:cs typeface="Tahoma" charset="0"/>
              </a:rPr>
              <a:t>r</a:t>
            </a:r>
            <a:r>
              <a:rPr lang="en-US" sz="1800" b="1" spc="-10" dirty="0" smtClean="0">
                <a:latin typeface="Tahoma" charset="0"/>
                <a:ea typeface="Tahoma" charset="0"/>
                <a:cs typeface="Tahoma" charset="0"/>
              </a:rPr>
              <a:t>a</a:t>
            </a:r>
            <a:r>
              <a:rPr lang="en-US" sz="1800" b="1" dirty="0" smtClean="0">
                <a:latin typeface="Tahoma" charset="0"/>
                <a:ea typeface="Tahoma" charset="0"/>
                <a:cs typeface="Tahoma" charset="0"/>
              </a:rPr>
              <a:t>ti</a:t>
            </a:r>
            <a:r>
              <a:rPr lang="en-US" sz="1800" b="1" spc="-60" dirty="0" smtClean="0">
                <a:latin typeface="Tahoma" charset="0"/>
                <a:ea typeface="Tahoma" charset="0"/>
                <a:cs typeface="Tahoma" charset="0"/>
              </a:rPr>
              <a:t>v</a:t>
            </a:r>
            <a:r>
              <a:rPr lang="en-US" sz="1800" b="1" dirty="0" smtClean="0">
                <a:latin typeface="Tahoma" charset="0"/>
                <a:ea typeface="Tahoma" charset="0"/>
                <a:cs typeface="Tahoma" charset="0"/>
              </a:rPr>
              <a:t>e</a:t>
            </a:r>
            <a:r>
              <a:rPr lang="en-US" sz="1800" b="1" spc="-35" dirty="0" smtClean="0">
                <a:latin typeface="Tahoma" charset="0"/>
                <a:ea typeface="Tahoma" charset="0"/>
                <a:cs typeface="Tahoma" charset="0"/>
              </a:rPr>
              <a:t> </a:t>
            </a:r>
            <a:r>
              <a:rPr lang="en-US" sz="1800" b="1" spc="-5" dirty="0">
                <a:latin typeface="Tahoma" charset="0"/>
                <a:ea typeface="Tahoma" charset="0"/>
                <a:cs typeface="Tahoma" charset="0"/>
              </a:rPr>
              <a:t>D</a:t>
            </a:r>
            <a:r>
              <a:rPr lang="en-US" sz="1800" b="1" dirty="0">
                <a:latin typeface="Tahoma" charset="0"/>
                <a:ea typeface="Tahoma" charset="0"/>
                <a:cs typeface="Tahoma" charset="0"/>
              </a:rPr>
              <a:t>i</a:t>
            </a:r>
            <a:r>
              <a:rPr lang="en-US" sz="1800" b="1" spc="-5" dirty="0">
                <a:latin typeface="Tahoma" charset="0"/>
                <a:ea typeface="Tahoma" charset="0"/>
                <a:cs typeface="Tahoma" charset="0"/>
              </a:rPr>
              <a:t>s</a:t>
            </a:r>
            <a:r>
              <a:rPr lang="en-US" sz="1800" b="1" dirty="0">
                <a:latin typeface="Tahoma" charset="0"/>
                <a:ea typeface="Tahoma" charset="0"/>
                <a:cs typeface="Tahoma" charset="0"/>
              </a:rPr>
              <a:t>e</a:t>
            </a:r>
            <a:r>
              <a:rPr lang="en-US" sz="1800" b="1" spc="-5" dirty="0">
                <a:latin typeface="Tahoma" charset="0"/>
                <a:ea typeface="Tahoma" charset="0"/>
                <a:cs typeface="Tahoma" charset="0"/>
              </a:rPr>
              <a:t>as</a:t>
            </a:r>
            <a:r>
              <a:rPr lang="en-US" sz="1800" b="1" dirty="0">
                <a:latin typeface="Tahoma" charset="0"/>
                <a:ea typeface="Tahoma" charset="0"/>
                <a:cs typeface="Tahoma" charset="0"/>
              </a:rPr>
              <a:t>e</a:t>
            </a:r>
            <a:r>
              <a:rPr lang="en-US" sz="1800" b="1" spc="-10" dirty="0">
                <a:latin typeface="Tahoma" charset="0"/>
                <a:ea typeface="Tahoma" charset="0"/>
                <a:cs typeface="Tahoma" charset="0"/>
              </a:rPr>
              <a:t> </a:t>
            </a:r>
            <a:r>
              <a:rPr lang="en-US" sz="1800" b="1" spc="-5" dirty="0">
                <a:latin typeface="Tahoma" charset="0"/>
                <a:ea typeface="Tahoma" charset="0"/>
                <a:cs typeface="Tahoma" charset="0"/>
              </a:rPr>
              <a:t>Wi</a:t>
            </a:r>
            <a:r>
              <a:rPr lang="en-US" sz="1800" b="1" dirty="0">
                <a:latin typeface="Tahoma" charset="0"/>
                <a:ea typeface="Tahoma" charset="0"/>
                <a:cs typeface="Tahoma" charset="0"/>
              </a:rPr>
              <a:t>th</a:t>
            </a:r>
            <a:r>
              <a:rPr lang="en-US" sz="1800" b="1" spc="-5" dirty="0">
                <a:latin typeface="Tahoma" charset="0"/>
                <a:ea typeface="Tahoma" charset="0"/>
                <a:cs typeface="Tahoma" charset="0"/>
              </a:rPr>
              <a:t>o</a:t>
            </a:r>
            <a:r>
              <a:rPr lang="en-US" sz="1800" b="1" spc="-10" dirty="0">
                <a:latin typeface="Tahoma" charset="0"/>
                <a:ea typeface="Tahoma" charset="0"/>
                <a:cs typeface="Tahoma" charset="0"/>
              </a:rPr>
              <a:t>u</a:t>
            </a:r>
            <a:r>
              <a:rPr lang="en-US" sz="1800" b="1" dirty="0">
                <a:latin typeface="Tahoma" charset="0"/>
                <a:ea typeface="Tahoma" charset="0"/>
                <a:cs typeface="Tahoma" charset="0"/>
              </a:rPr>
              <a:t>t</a:t>
            </a:r>
            <a:r>
              <a:rPr lang="en-US" sz="1800" b="1" spc="-15" dirty="0">
                <a:latin typeface="Tahoma" charset="0"/>
                <a:ea typeface="Tahoma" charset="0"/>
                <a:cs typeface="Tahoma" charset="0"/>
              </a:rPr>
              <a:t> </a:t>
            </a:r>
            <a:r>
              <a:rPr lang="en-US" sz="1800" b="1" spc="-70" dirty="0">
                <a:latin typeface="Tahoma" charset="0"/>
                <a:ea typeface="Tahoma" charset="0"/>
                <a:cs typeface="Tahoma" charset="0"/>
              </a:rPr>
              <a:t>A</a:t>
            </a:r>
            <a:r>
              <a:rPr lang="en-US" sz="1800" b="1" dirty="0">
                <a:latin typeface="Tahoma" charset="0"/>
                <a:ea typeface="Tahoma" charset="0"/>
                <a:cs typeface="Tahoma" charset="0"/>
              </a:rPr>
              <a:t>typia</a:t>
            </a:r>
          </a:p>
          <a:p>
            <a:pPr marL="298450" indent="-285750">
              <a:buClr>
                <a:srgbClr val="181A0E"/>
              </a:buClr>
              <a:tabLst>
                <a:tab pos="351155" algn="l"/>
              </a:tabLst>
            </a:pPr>
            <a:r>
              <a:rPr lang="en-US" sz="1400" spc="10" dirty="0">
                <a:solidFill>
                  <a:srgbClr val="181A0E"/>
                </a:solidFill>
                <a:latin typeface="Tahoma" charset="0"/>
                <a:ea typeface="Tahoma" charset="0"/>
                <a:cs typeface="Tahoma" charset="0"/>
              </a:rPr>
              <a:t>T</a:t>
            </a:r>
            <a:r>
              <a:rPr lang="en-US" sz="1400" spc="15" dirty="0">
                <a:solidFill>
                  <a:srgbClr val="181A0E"/>
                </a:solidFill>
                <a:latin typeface="Tahoma" charset="0"/>
                <a:ea typeface="Tahoma" charset="0"/>
                <a:cs typeface="Tahoma" charset="0"/>
              </a:rPr>
              <a:t>h</a:t>
            </a:r>
            <a:r>
              <a:rPr lang="en-US" sz="1400" spc="-20" dirty="0">
                <a:solidFill>
                  <a:srgbClr val="181A0E"/>
                </a:solidFill>
                <a:latin typeface="Tahoma" charset="0"/>
                <a:ea typeface="Tahoma" charset="0"/>
                <a:cs typeface="Tahoma" charset="0"/>
              </a:rPr>
              <a:t>e</a:t>
            </a:r>
            <a:r>
              <a:rPr lang="en-US" sz="1400" spc="5" dirty="0">
                <a:solidFill>
                  <a:srgbClr val="181A0E"/>
                </a:solidFill>
                <a:latin typeface="Tahoma" charset="0"/>
                <a:ea typeface="Tahoma" charset="0"/>
                <a:cs typeface="Tahoma" charset="0"/>
              </a:rPr>
              <a:t>y</a:t>
            </a:r>
            <a:r>
              <a:rPr lang="en-US" sz="1400" spc="-25" dirty="0">
                <a:solidFill>
                  <a:srgbClr val="181A0E"/>
                </a:solidFill>
                <a:latin typeface="Tahoma" charset="0"/>
                <a:ea typeface="Tahoma" charset="0"/>
                <a:cs typeface="Tahoma" charset="0"/>
              </a:rPr>
              <a:t> </a:t>
            </a:r>
            <a:r>
              <a:rPr lang="en-US" sz="1400" spc="20" dirty="0">
                <a:solidFill>
                  <a:srgbClr val="181A0E"/>
                </a:solidFill>
                <a:latin typeface="Tahoma" charset="0"/>
                <a:ea typeface="Tahoma" charset="0"/>
                <a:cs typeface="Tahoma" charset="0"/>
              </a:rPr>
              <a:t>a</a:t>
            </a:r>
            <a:r>
              <a:rPr lang="en-US" sz="1400" dirty="0">
                <a:solidFill>
                  <a:srgbClr val="181A0E"/>
                </a:solidFill>
                <a:latin typeface="Tahoma" charset="0"/>
                <a:ea typeface="Tahoma" charset="0"/>
                <a:cs typeface="Tahoma" charset="0"/>
              </a:rPr>
              <a:t>re</a:t>
            </a:r>
            <a:r>
              <a:rPr lang="en-US" sz="1400" spc="-35" dirty="0">
                <a:solidFill>
                  <a:srgbClr val="181A0E"/>
                </a:solidFill>
                <a:latin typeface="Tahoma" charset="0"/>
                <a:ea typeface="Tahoma" charset="0"/>
                <a:cs typeface="Tahoma" charset="0"/>
              </a:rPr>
              <a:t> </a:t>
            </a:r>
            <a:r>
              <a:rPr lang="en-US" sz="1400" u="sng" spc="10" dirty="0">
                <a:solidFill>
                  <a:srgbClr val="181A0E"/>
                </a:solidFill>
                <a:latin typeface="Tahoma" charset="0"/>
                <a:ea typeface="Tahoma" charset="0"/>
                <a:cs typeface="Tahoma" charset="0"/>
              </a:rPr>
              <a:t>in</a:t>
            </a:r>
            <a:r>
              <a:rPr lang="en-US" sz="1400" u="sng" spc="20" dirty="0">
                <a:solidFill>
                  <a:srgbClr val="181A0E"/>
                </a:solidFill>
                <a:latin typeface="Tahoma" charset="0"/>
                <a:ea typeface="Tahoma" charset="0"/>
                <a:cs typeface="Tahoma" charset="0"/>
              </a:rPr>
              <a:t>c</a:t>
            </a:r>
            <a:r>
              <a:rPr lang="en-US" sz="1400" u="sng" spc="5" dirty="0">
                <a:solidFill>
                  <a:srgbClr val="181A0E"/>
                </a:solidFill>
                <a:latin typeface="Tahoma" charset="0"/>
                <a:ea typeface="Tahoma" charset="0"/>
                <a:cs typeface="Tahoma" charset="0"/>
              </a:rPr>
              <a:t>id</a:t>
            </a:r>
            <a:r>
              <a:rPr lang="en-US" sz="1400" u="sng" spc="-5" dirty="0">
                <a:solidFill>
                  <a:srgbClr val="181A0E"/>
                </a:solidFill>
                <a:latin typeface="Tahoma" charset="0"/>
                <a:ea typeface="Tahoma" charset="0"/>
                <a:cs typeface="Tahoma" charset="0"/>
              </a:rPr>
              <a:t>e</a:t>
            </a:r>
            <a:r>
              <a:rPr lang="en-US" sz="1400" u="sng" dirty="0">
                <a:solidFill>
                  <a:srgbClr val="181A0E"/>
                </a:solidFill>
                <a:latin typeface="Tahoma" charset="0"/>
                <a:ea typeface="Tahoma" charset="0"/>
                <a:cs typeface="Tahoma" charset="0"/>
              </a:rPr>
              <a:t>nt</a:t>
            </a:r>
            <a:r>
              <a:rPr lang="en-US" sz="1400" u="sng" spc="-5" dirty="0">
                <a:solidFill>
                  <a:srgbClr val="181A0E"/>
                </a:solidFill>
                <a:latin typeface="Tahoma" charset="0"/>
                <a:ea typeface="Tahoma" charset="0"/>
                <a:cs typeface="Tahoma" charset="0"/>
              </a:rPr>
              <a:t>a</a:t>
            </a:r>
            <a:r>
              <a:rPr lang="en-US" sz="1400" u="sng" dirty="0">
                <a:solidFill>
                  <a:srgbClr val="181A0E"/>
                </a:solidFill>
                <a:latin typeface="Tahoma" charset="0"/>
                <a:ea typeface="Tahoma" charset="0"/>
                <a:cs typeface="Tahoma" charset="0"/>
              </a:rPr>
              <a:t>l</a:t>
            </a:r>
            <a:r>
              <a:rPr lang="en-US" sz="1400" u="sng" spc="-45" dirty="0">
                <a:solidFill>
                  <a:srgbClr val="181A0E"/>
                </a:solidFill>
                <a:latin typeface="Tahoma" charset="0"/>
                <a:ea typeface="Tahoma" charset="0"/>
                <a:cs typeface="Tahoma" charset="0"/>
              </a:rPr>
              <a:t> </a:t>
            </a:r>
            <a:r>
              <a:rPr lang="en-US" sz="1400" u="sng" spc="30" dirty="0">
                <a:solidFill>
                  <a:srgbClr val="181A0E"/>
                </a:solidFill>
                <a:latin typeface="Tahoma" charset="0"/>
                <a:ea typeface="Tahoma" charset="0"/>
                <a:cs typeface="Tahoma" charset="0"/>
              </a:rPr>
              <a:t>f</a:t>
            </a:r>
            <a:r>
              <a:rPr lang="en-US" sz="1400" u="sng" spc="10" dirty="0">
                <a:solidFill>
                  <a:srgbClr val="181A0E"/>
                </a:solidFill>
                <a:latin typeface="Tahoma" charset="0"/>
                <a:ea typeface="Tahoma" charset="0"/>
                <a:cs typeface="Tahoma" charset="0"/>
              </a:rPr>
              <a:t>in</a:t>
            </a:r>
            <a:r>
              <a:rPr lang="en-US" sz="1400" u="sng" spc="5" dirty="0">
                <a:solidFill>
                  <a:srgbClr val="181A0E"/>
                </a:solidFill>
                <a:latin typeface="Tahoma" charset="0"/>
                <a:ea typeface="Tahoma" charset="0"/>
                <a:cs typeface="Tahoma" charset="0"/>
              </a:rPr>
              <a:t>di</a:t>
            </a:r>
            <a:r>
              <a:rPr lang="en-US" sz="1400" u="sng" dirty="0">
                <a:solidFill>
                  <a:srgbClr val="181A0E"/>
                </a:solidFill>
                <a:latin typeface="Tahoma" charset="0"/>
                <a:ea typeface="Tahoma" charset="0"/>
                <a:cs typeface="Tahoma" charset="0"/>
              </a:rPr>
              <a:t>ng</a:t>
            </a:r>
            <a:r>
              <a:rPr lang="en-US" sz="1400" u="sng" spc="5" dirty="0">
                <a:solidFill>
                  <a:srgbClr val="181A0E"/>
                </a:solidFill>
                <a:latin typeface="Tahoma" charset="0"/>
                <a:ea typeface="Tahoma" charset="0"/>
                <a:cs typeface="Tahoma" charset="0"/>
              </a:rPr>
              <a:t>s</a:t>
            </a:r>
            <a:r>
              <a:rPr lang="en-US" sz="1400" u="sng" spc="-25" dirty="0">
                <a:solidFill>
                  <a:srgbClr val="181A0E"/>
                </a:solidFill>
                <a:latin typeface="Tahoma" charset="0"/>
                <a:ea typeface="Tahoma" charset="0"/>
                <a:cs typeface="Tahoma" charset="0"/>
              </a:rPr>
              <a:t> </a:t>
            </a:r>
            <a:r>
              <a:rPr lang="en-US" sz="1400" spc="20" dirty="0">
                <a:solidFill>
                  <a:srgbClr val="181A0E"/>
                </a:solidFill>
                <a:latin typeface="Tahoma" charset="0"/>
                <a:ea typeface="Tahoma" charset="0"/>
                <a:cs typeface="Tahoma" charset="0"/>
              </a:rPr>
              <a:t>a</a:t>
            </a:r>
            <a:r>
              <a:rPr lang="en-US" sz="1400" spc="10" dirty="0">
                <a:solidFill>
                  <a:srgbClr val="181A0E"/>
                </a:solidFill>
                <a:latin typeface="Tahoma" charset="0"/>
                <a:ea typeface="Tahoma" charset="0"/>
                <a:cs typeface="Tahoma" charset="0"/>
              </a:rPr>
              <a:t>n</a:t>
            </a:r>
            <a:r>
              <a:rPr lang="en-US" sz="1400" spc="5" dirty="0">
                <a:solidFill>
                  <a:srgbClr val="181A0E"/>
                </a:solidFill>
                <a:latin typeface="Tahoma" charset="0"/>
                <a:ea typeface="Tahoma" charset="0"/>
                <a:cs typeface="Tahoma" charset="0"/>
              </a:rPr>
              <a:t>d</a:t>
            </a:r>
            <a:r>
              <a:rPr lang="en-US" sz="1400" spc="-40" dirty="0">
                <a:solidFill>
                  <a:srgbClr val="181A0E"/>
                </a:solidFill>
                <a:latin typeface="Tahoma" charset="0"/>
                <a:ea typeface="Tahoma" charset="0"/>
                <a:cs typeface="Tahoma" charset="0"/>
              </a:rPr>
              <a:t> </a:t>
            </a:r>
            <a:r>
              <a:rPr lang="en-US" sz="1400" spc="10" dirty="0">
                <a:solidFill>
                  <a:srgbClr val="181A0E"/>
                </a:solidFill>
                <a:latin typeface="Tahoma" charset="0"/>
                <a:ea typeface="Tahoma" charset="0"/>
                <a:cs typeface="Tahoma" charset="0"/>
              </a:rPr>
              <a:t>r</a:t>
            </a:r>
            <a:r>
              <a:rPr lang="en-US" sz="1400" spc="20" dirty="0">
                <a:solidFill>
                  <a:srgbClr val="181A0E"/>
                </a:solidFill>
                <a:latin typeface="Tahoma" charset="0"/>
                <a:ea typeface="Tahoma" charset="0"/>
                <a:cs typeface="Tahoma" charset="0"/>
              </a:rPr>
              <a:t>a</a:t>
            </a:r>
            <a:r>
              <a:rPr lang="en-US" sz="1400" dirty="0">
                <a:solidFill>
                  <a:srgbClr val="181A0E"/>
                </a:solidFill>
                <a:latin typeface="Tahoma" charset="0"/>
                <a:ea typeface="Tahoma" charset="0"/>
                <a:cs typeface="Tahoma" charset="0"/>
              </a:rPr>
              <a:t>r</a:t>
            </a:r>
            <a:r>
              <a:rPr lang="en-US" sz="1400" spc="-5" dirty="0">
                <a:solidFill>
                  <a:srgbClr val="181A0E"/>
                </a:solidFill>
                <a:latin typeface="Tahoma" charset="0"/>
                <a:ea typeface="Tahoma" charset="0"/>
                <a:cs typeface="Tahoma" charset="0"/>
              </a:rPr>
              <a:t>e</a:t>
            </a:r>
            <a:r>
              <a:rPr lang="en-US" sz="1400" spc="5" dirty="0">
                <a:solidFill>
                  <a:srgbClr val="181A0E"/>
                </a:solidFill>
                <a:latin typeface="Tahoma" charset="0"/>
                <a:ea typeface="Tahoma" charset="0"/>
                <a:cs typeface="Tahoma" charset="0"/>
              </a:rPr>
              <a:t>ly</a:t>
            </a:r>
            <a:r>
              <a:rPr lang="en-US" sz="1400" spc="-40" dirty="0">
                <a:solidFill>
                  <a:srgbClr val="181A0E"/>
                </a:solidFill>
                <a:latin typeface="Tahoma" charset="0"/>
                <a:ea typeface="Tahoma" charset="0"/>
                <a:cs typeface="Tahoma" charset="0"/>
              </a:rPr>
              <a:t> </a:t>
            </a:r>
            <a:r>
              <a:rPr lang="en-US" sz="1400" spc="-15" dirty="0">
                <a:solidFill>
                  <a:srgbClr val="181A0E"/>
                </a:solidFill>
                <a:latin typeface="Tahoma" charset="0"/>
                <a:ea typeface="Tahoma" charset="0"/>
                <a:cs typeface="Tahoma" charset="0"/>
              </a:rPr>
              <a:t>f</a:t>
            </a:r>
            <a:r>
              <a:rPr lang="en-US" sz="1400" spc="5" dirty="0">
                <a:solidFill>
                  <a:srgbClr val="181A0E"/>
                </a:solidFill>
                <a:latin typeface="Tahoma" charset="0"/>
                <a:ea typeface="Tahoma" charset="0"/>
                <a:cs typeface="Tahoma" charset="0"/>
              </a:rPr>
              <a:t>o</a:t>
            </a:r>
            <a:r>
              <a:rPr lang="en-US" sz="1400" spc="10" dirty="0">
                <a:solidFill>
                  <a:srgbClr val="181A0E"/>
                </a:solidFill>
                <a:latin typeface="Tahoma" charset="0"/>
                <a:ea typeface="Tahoma" charset="0"/>
                <a:cs typeface="Tahoma" charset="0"/>
              </a:rPr>
              <a:t>rm</a:t>
            </a:r>
            <a:r>
              <a:rPr lang="en-US" sz="1400" spc="-30" dirty="0">
                <a:solidFill>
                  <a:srgbClr val="181A0E"/>
                </a:solidFill>
                <a:latin typeface="Tahoma" charset="0"/>
                <a:ea typeface="Tahoma" charset="0"/>
                <a:cs typeface="Tahoma" charset="0"/>
              </a:rPr>
              <a:t> </a:t>
            </a:r>
            <a:r>
              <a:rPr lang="en-US" sz="1400" spc="10" dirty="0">
                <a:solidFill>
                  <a:srgbClr val="181A0E"/>
                </a:solidFill>
                <a:latin typeface="Tahoma" charset="0"/>
                <a:ea typeface="Tahoma" charset="0"/>
                <a:cs typeface="Tahoma" charset="0"/>
              </a:rPr>
              <a:t>p</a:t>
            </a:r>
            <a:r>
              <a:rPr lang="en-US" sz="1400" spc="20" dirty="0">
                <a:solidFill>
                  <a:srgbClr val="181A0E"/>
                </a:solidFill>
                <a:latin typeface="Tahoma" charset="0"/>
                <a:ea typeface="Tahoma" charset="0"/>
                <a:cs typeface="Tahoma" charset="0"/>
              </a:rPr>
              <a:t>a</a:t>
            </a:r>
            <a:r>
              <a:rPr lang="en-US" sz="1400" dirty="0">
                <a:solidFill>
                  <a:srgbClr val="181A0E"/>
                </a:solidFill>
                <a:latin typeface="Tahoma" charset="0"/>
                <a:ea typeface="Tahoma" charset="0"/>
                <a:cs typeface="Tahoma" charset="0"/>
              </a:rPr>
              <a:t>lp</a:t>
            </a:r>
            <a:r>
              <a:rPr lang="en-US" sz="1400" spc="-5" dirty="0">
                <a:solidFill>
                  <a:srgbClr val="181A0E"/>
                </a:solidFill>
                <a:latin typeface="Tahoma" charset="0"/>
                <a:ea typeface="Tahoma" charset="0"/>
                <a:cs typeface="Tahoma" charset="0"/>
              </a:rPr>
              <a:t>ab</a:t>
            </a:r>
            <a:r>
              <a:rPr lang="en-US" sz="1400" dirty="0">
                <a:solidFill>
                  <a:srgbClr val="181A0E"/>
                </a:solidFill>
                <a:latin typeface="Tahoma" charset="0"/>
                <a:ea typeface="Tahoma" charset="0"/>
                <a:cs typeface="Tahoma" charset="0"/>
              </a:rPr>
              <a:t>le</a:t>
            </a:r>
            <a:r>
              <a:rPr lang="en-US" sz="1400" spc="-35" dirty="0">
                <a:solidFill>
                  <a:srgbClr val="181A0E"/>
                </a:solidFill>
                <a:latin typeface="Tahoma" charset="0"/>
                <a:ea typeface="Tahoma" charset="0"/>
                <a:cs typeface="Tahoma" charset="0"/>
              </a:rPr>
              <a:t> </a:t>
            </a:r>
            <a:r>
              <a:rPr lang="en-US" sz="1400" spc="20" dirty="0">
                <a:solidFill>
                  <a:srgbClr val="181A0E"/>
                </a:solidFill>
                <a:latin typeface="Tahoma" charset="0"/>
                <a:ea typeface="Tahoma" charset="0"/>
                <a:cs typeface="Tahoma" charset="0"/>
              </a:rPr>
              <a:t>ma</a:t>
            </a:r>
            <a:r>
              <a:rPr lang="en-US" sz="1400" spc="10" dirty="0">
                <a:solidFill>
                  <a:srgbClr val="181A0E"/>
                </a:solidFill>
                <a:latin typeface="Tahoma" charset="0"/>
                <a:ea typeface="Tahoma" charset="0"/>
                <a:cs typeface="Tahoma" charset="0"/>
              </a:rPr>
              <a:t>ss</a:t>
            </a:r>
            <a:r>
              <a:rPr lang="en-US" sz="1400" spc="-5" dirty="0">
                <a:solidFill>
                  <a:srgbClr val="181A0E"/>
                </a:solidFill>
                <a:latin typeface="Tahoma" charset="0"/>
                <a:ea typeface="Tahoma" charset="0"/>
                <a:cs typeface="Tahoma" charset="0"/>
              </a:rPr>
              <a:t>e</a:t>
            </a:r>
            <a:r>
              <a:rPr lang="en-US" sz="1400" spc="10" dirty="0">
                <a:solidFill>
                  <a:srgbClr val="181A0E"/>
                </a:solidFill>
                <a:latin typeface="Tahoma" charset="0"/>
                <a:ea typeface="Tahoma" charset="0"/>
                <a:cs typeface="Tahoma" charset="0"/>
              </a:rPr>
              <a:t>s</a:t>
            </a:r>
            <a:r>
              <a:rPr lang="en-US" sz="1400" dirty="0">
                <a:solidFill>
                  <a:srgbClr val="181A0E"/>
                </a:solidFill>
                <a:latin typeface="Tahoma" charset="0"/>
                <a:ea typeface="Tahoma" charset="0"/>
                <a:cs typeface="Tahoma" charset="0"/>
              </a:rPr>
              <a:t>.</a:t>
            </a:r>
            <a:endParaRPr lang="en-US" sz="1400" dirty="0">
              <a:latin typeface="Tahoma" charset="0"/>
              <a:ea typeface="Tahoma" charset="0"/>
              <a:cs typeface="Tahoma" charset="0"/>
            </a:endParaRPr>
          </a:p>
          <a:p>
            <a:pPr marL="298450" indent="-285750">
              <a:spcBef>
                <a:spcPts val="1525"/>
              </a:spcBef>
              <a:buClr>
                <a:srgbClr val="181A0E"/>
              </a:buClr>
              <a:tabLst>
                <a:tab pos="351155" algn="l"/>
              </a:tabLst>
            </a:pPr>
            <a:r>
              <a:rPr lang="en-US" sz="1400" spc="10" dirty="0">
                <a:solidFill>
                  <a:srgbClr val="181A0E"/>
                </a:solidFill>
                <a:latin typeface="Tahoma" charset="0"/>
                <a:ea typeface="Tahoma" charset="0"/>
                <a:cs typeface="Tahoma" charset="0"/>
              </a:rPr>
              <a:t>T</a:t>
            </a:r>
            <a:r>
              <a:rPr lang="en-US" sz="1400" spc="15" dirty="0">
                <a:solidFill>
                  <a:srgbClr val="181A0E"/>
                </a:solidFill>
                <a:latin typeface="Tahoma" charset="0"/>
                <a:ea typeface="Tahoma" charset="0"/>
                <a:cs typeface="Tahoma" charset="0"/>
              </a:rPr>
              <a:t>h</a:t>
            </a:r>
            <a:r>
              <a:rPr lang="en-US" sz="1400" spc="-20" dirty="0">
                <a:solidFill>
                  <a:srgbClr val="181A0E"/>
                </a:solidFill>
                <a:latin typeface="Tahoma" charset="0"/>
                <a:ea typeface="Tahoma" charset="0"/>
                <a:cs typeface="Tahoma" charset="0"/>
              </a:rPr>
              <a:t>e</a:t>
            </a:r>
            <a:r>
              <a:rPr lang="en-US" sz="1400" spc="5" dirty="0">
                <a:solidFill>
                  <a:srgbClr val="181A0E"/>
                </a:solidFill>
                <a:latin typeface="Tahoma" charset="0"/>
                <a:ea typeface="Tahoma" charset="0"/>
                <a:cs typeface="Tahoma" charset="0"/>
              </a:rPr>
              <a:t>y</a:t>
            </a:r>
            <a:r>
              <a:rPr lang="en-US" sz="1400" spc="-25" dirty="0">
                <a:solidFill>
                  <a:srgbClr val="181A0E"/>
                </a:solidFill>
                <a:latin typeface="Tahoma" charset="0"/>
                <a:ea typeface="Tahoma" charset="0"/>
                <a:cs typeface="Tahoma" charset="0"/>
              </a:rPr>
              <a:t> </a:t>
            </a:r>
            <a:r>
              <a:rPr lang="en-US" sz="1400" spc="20" dirty="0">
                <a:solidFill>
                  <a:srgbClr val="181A0E"/>
                </a:solidFill>
                <a:latin typeface="Tahoma" charset="0"/>
                <a:ea typeface="Tahoma" charset="0"/>
                <a:cs typeface="Tahoma" charset="0"/>
              </a:rPr>
              <a:t>a</a:t>
            </a:r>
            <a:r>
              <a:rPr lang="en-US" sz="1400" dirty="0">
                <a:solidFill>
                  <a:srgbClr val="181A0E"/>
                </a:solidFill>
                <a:latin typeface="Tahoma" charset="0"/>
                <a:ea typeface="Tahoma" charset="0"/>
                <a:cs typeface="Tahoma" charset="0"/>
              </a:rPr>
              <a:t>re</a:t>
            </a:r>
            <a:r>
              <a:rPr lang="en-US" sz="1400" spc="-35" dirty="0">
                <a:solidFill>
                  <a:srgbClr val="181A0E"/>
                </a:solidFill>
                <a:latin typeface="Tahoma" charset="0"/>
                <a:ea typeface="Tahoma" charset="0"/>
                <a:cs typeface="Tahoma" charset="0"/>
              </a:rPr>
              <a:t> </a:t>
            </a:r>
            <a:r>
              <a:rPr lang="en-US" sz="1400" spc="15" dirty="0">
                <a:solidFill>
                  <a:srgbClr val="181A0E"/>
                </a:solidFill>
                <a:latin typeface="Tahoma" charset="0"/>
                <a:ea typeface="Tahoma" charset="0"/>
                <a:cs typeface="Tahoma" charset="0"/>
              </a:rPr>
              <a:t>d</a:t>
            </a:r>
            <a:r>
              <a:rPr lang="en-US" sz="1400" spc="-10" dirty="0">
                <a:solidFill>
                  <a:srgbClr val="181A0E"/>
                </a:solidFill>
                <a:latin typeface="Tahoma" charset="0"/>
                <a:ea typeface="Tahoma" charset="0"/>
                <a:cs typeface="Tahoma" charset="0"/>
              </a:rPr>
              <a:t>et</a:t>
            </a:r>
            <a:r>
              <a:rPr lang="en-US" sz="1400" spc="-5" dirty="0">
                <a:solidFill>
                  <a:srgbClr val="181A0E"/>
                </a:solidFill>
                <a:latin typeface="Tahoma" charset="0"/>
                <a:ea typeface="Tahoma" charset="0"/>
                <a:cs typeface="Tahoma" charset="0"/>
              </a:rPr>
              <a:t>e</a:t>
            </a:r>
            <a:r>
              <a:rPr lang="en-US" sz="1400" spc="5" dirty="0">
                <a:solidFill>
                  <a:srgbClr val="181A0E"/>
                </a:solidFill>
                <a:latin typeface="Tahoma" charset="0"/>
                <a:ea typeface="Tahoma" charset="0"/>
                <a:cs typeface="Tahoma" charset="0"/>
              </a:rPr>
              <a:t>c</a:t>
            </a:r>
            <a:r>
              <a:rPr lang="en-US" sz="1400" spc="-25" dirty="0">
                <a:solidFill>
                  <a:srgbClr val="181A0E"/>
                </a:solidFill>
                <a:latin typeface="Tahoma" charset="0"/>
                <a:ea typeface="Tahoma" charset="0"/>
                <a:cs typeface="Tahoma" charset="0"/>
              </a:rPr>
              <a:t>t</a:t>
            </a:r>
            <a:r>
              <a:rPr lang="en-US" sz="1400" spc="-5" dirty="0">
                <a:solidFill>
                  <a:srgbClr val="181A0E"/>
                </a:solidFill>
                <a:latin typeface="Tahoma" charset="0"/>
                <a:ea typeface="Tahoma" charset="0"/>
                <a:cs typeface="Tahoma" charset="0"/>
              </a:rPr>
              <a:t>e</a:t>
            </a:r>
            <a:r>
              <a:rPr lang="en-US" sz="1400" spc="5" dirty="0">
                <a:solidFill>
                  <a:srgbClr val="181A0E"/>
                </a:solidFill>
                <a:latin typeface="Tahoma" charset="0"/>
                <a:ea typeface="Tahoma" charset="0"/>
                <a:cs typeface="Tahoma" charset="0"/>
              </a:rPr>
              <a:t>d</a:t>
            </a:r>
            <a:r>
              <a:rPr lang="en-US" sz="1400" spc="-40" dirty="0">
                <a:solidFill>
                  <a:srgbClr val="181A0E"/>
                </a:solidFill>
                <a:latin typeface="Tahoma" charset="0"/>
                <a:ea typeface="Tahoma" charset="0"/>
                <a:cs typeface="Tahoma" charset="0"/>
              </a:rPr>
              <a:t> </a:t>
            </a:r>
            <a:r>
              <a:rPr lang="en-US" sz="1400" spc="20" dirty="0">
                <a:solidFill>
                  <a:srgbClr val="181A0E"/>
                </a:solidFill>
                <a:latin typeface="Tahoma" charset="0"/>
                <a:ea typeface="Tahoma" charset="0"/>
                <a:cs typeface="Tahoma" charset="0"/>
              </a:rPr>
              <a:t>a</a:t>
            </a:r>
            <a:r>
              <a:rPr lang="en-US" sz="1400" spc="5" dirty="0">
                <a:solidFill>
                  <a:srgbClr val="181A0E"/>
                </a:solidFill>
                <a:latin typeface="Tahoma" charset="0"/>
                <a:ea typeface="Tahoma" charset="0"/>
                <a:cs typeface="Tahoma" charset="0"/>
              </a:rPr>
              <a:t>s</a:t>
            </a:r>
            <a:r>
              <a:rPr lang="en-US" sz="1400" spc="-15" dirty="0">
                <a:solidFill>
                  <a:srgbClr val="181A0E"/>
                </a:solidFill>
                <a:latin typeface="Tahoma" charset="0"/>
                <a:ea typeface="Tahoma" charset="0"/>
                <a:cs typeface="Tahoma" charset="0"/>
              </a:rPr>
              <a:t> </a:t>
            </a:r>
            <a:r>
              <a:rPr lang="en-US" sz="1400" spc="10" dirty="0">
                <a:solidFill>
                  <a:srgbClr val="181A0E"/>
                </a:solidFill>
                <a:latin typeface="Tahoma" charset="0"/>
                <a:ea typeface="Tahoma" charset="0"/>
                <a:cs typeface="Tahoma" charset="0"/>
              </a:rPr>
              <a:t>s</a:t>
            </a:r>
            <a:r>
              <a:rPr lang="en-US" sz="1400" spc="20" dirty="0">
                <a:solidFill>
                  <a:srgbClr val="181A0E"/>
                </a:solidFill>
                <a:latin typeface="Tahoma" charset="0"/>
                <a:ea typeface="Tahoma" charset="0"/>
                <a:cs typeface="Tahoma" charset="0"/>
              </a:rPr>
              <a:t>ma</a:t>
            </a:r>
            <a:r>
              <a:rPr lang="en-US" sz="1400" dirty="0">
                <a:solidFill>
                  <a:srgbClr val="181A0E"/>
                </a:solidFill>
                <a:latin typeface="Tahoma" charset="0"/>
                <a:ea typeface="Tahoma" charset="0"/>
                <a:cs typeface="Tahoma" charset="0"/>
              </a:rPr>
              <a:t>ll</a:t>
            </a:r>
            <a:r>
              <a:rPr lang="en-US" sz="1400" spc="-30" dirty="0">
                <a:solidFill>
                  <a:srgbClr val="181A0E"/>
                </a:solidFill>
                <a:latin typeface="Tahoma" charset="0"/>
                <a:ea typeface="Tahoma" charset="0"/>
                <a:cs typeface="Tahoma" charset="0"/>
              </a:rPr>
              <a:t> </a:t>
            </a:r>
            <a:r>
              <a:rPr lang="en-US" sz="1400" spc="20" dirty="0">
                <a:solidFill>
                  <a:srgbClr val="181A0E"/>
                </a:solidFill>
                <a:latin typeface="Tahoma" charset="0"/>
                <a:ea typeface="Tahoma" charset="0"/>
                <a:cs typeface="Tahoma" charset="0"/>
              </a:rPr>
              <a:t>ma</a:t>
            </a:r>
            <a:r>
              <a:rPr lang="en-US" sz="1400" spc="5" dirty="0">
                <a:solidFill>
                  <a:srgbClr val="181A0E"/>
                </a:solidFill>
                <a:latin typeface="Tahoma" charset="0"/>
                <a:ea typeface="Tahoma" charset="0"/>
                <a:cs typeface="Tahoma" charset="0"/>
              </a:rPr>
              <a:t>mmo</a:t>
            </a:r>
            <a:r>
              <a:rPr lang="en-US" sz="1400" dirty="0">
                <a:solidFill>
                  <a:srgbClr val="181A0E"/>
                </a:solidFill>
                <a:latin typeface="Tahoma" charset="0"/>
                <a:ea typeface="Tahoma" charset="0"/>
                <a:cs typeface="Tahoma" charset="0"/>
              </a:rPr>
              <a:t>gr</a:t>
            </a:r>
            <a:r>
              <a:rPr lang="en-US" sz="1400" spc="-5" dirty="0">
                <a:solidFill>
                  <a:srgbClr val="181A0E"/>
                </a:solidFill>
                <a:latin typeface="Tahoma" charset="0"/>
                <a:ea typeface="Tahoma" charset="0"/>
                <a:cs typeface="Tahoma" charset="0"/>
              </a:rPr>
              <a:t>a</a:t>
            </a:r>
            <a:r>
              <a:rPr lang="en-US" sz="1400" dirty="0">
                <a:solidFill>
                  <a:srgbClr val="181A0E"/>
                </a:solidFill>
                <a:latin typeface="Tahoma" charset="0"/>
                <a:ea typeface="Tahoma" charset="0"/>
                <a:cs typeface="Tahoma" charset="0"/>
              </a:rPr>
              <a:t>ph</a:t>
            </a:r>
            <a:r>
              <a:rPr lang="en-US" sz="1400" spc="5" dirty="0">
                <a:solidFill>
                  <a:srgbClr val="181A0E"/>
                </a:solidFill>
                <a:latin typeface="Tahoma" charset="0"/>
                <a:ea typeface="Tahoma" charset="0"/>
                <a:cs typeface="Tahoma" charset="0"/>
              </a:rPr>
              <a:t>ic</a:t>
            </a:r>
            <a:r>
              <a:rPr lang="en-US" sz="1400" spc="-40" dirty="0">
                <a:solidFill>
                  <a:srgbClr val="181A0E"/>
                </a:solidFill>
                <a:latin typeface="Tahoma" charset="0"/>
                <a:ea typeface="Tahoma" charset="0"/>
                <a:cs typeface="Tahoma" charset="0"/>
              </a:rPr>
              <a:t> </a:t>
            </a:r>
            <a:r>
              <a:rPr lang="en-US" sz="1400" spc="15" dirty="0">
                <a:solidFill>
                  <a:srgbClr val="181A0E"/>
                </a:solidFill>
                <a:latin typeface="Tahoma" charset="0"/>
                <a:ea typeface="Tahoma" charset="0"/>
                <a:cs typeface="Tahoma" charset="0"/>
              </a:rPr>
              <a:t>d</a:t>
            </a:r>
            <a:r>
              <a:rPr lang="en-US" sz="1400" spc="5" dirty="0">
                <a:solidFill>
                  <a:srgbClr val="181A0E"/>
                </a:solidFill>
                <a:latin typeface="Tahoma" charset="0"/>
                <a:ea typeface="Tahoma" charset="0"/>
                <a:cs typeface="Tahoma" charset="0"/>
              </a:rPr>
              <a:t>e</a:t>
            </a:r>
            <a:r>
              <a:rPr lang="en-US" sz="1400" spc="10" dirty="0">
                <a:solidFill>
                  <a:srgbClr val="181A0E"/>
                </a:solidFill>
                <a:latin typeface="Tahoma" charset="0"/>
                <a:ea typeface="Tahoma" charset="0"/>
                <a:cs typeface="Tahoma" charset="0"/>
              </a:rPr>
              <a:t>ns</a:t>
            </a:r>
            <a:r>
              <a:rPr lang="en-US" sz="1400" dirty="0">
                <a:solidFill>
                  <a:srgbClr val="181A0E"/>
                </a:solidFill>
                <a:latin typeface="Tahoma" charset="0"/>
                <a:ea typeface="Tahoma" charset="0"/>
                <a:cs typeface="Tahoma" charset="0"/>
              </a:rPr>
              <a:t>iti</a:t>
            </a:r>
            <a:r>
              <a:rPr lang="en-US" sz="1400" spc="-5" dirty="0">
                <a:solidFill>
                  <a:srgbClr val="181A0E"/>
                </a:solidFill>
                <a:latin typeface="Tahoma" charset="0"/>
                <a:ea typeface="Tahoma" charset="0"/>
                <a:cs typeface="Tahoma" charset="0"/>
              </a:rPr>
              <a:t>es</a:t>
            </a:r>
            <a:r>
              <a:rPr lang="en-US" sz="1400" dirty="0">
                <a:solidFill>
                  <a:srgbClr val="181A0E"/>
                </a:solidFill>
                <a:latin typeface="Tahoma" charset="0"/>
                <a:ea typeface="Tahoma" charset="0"/>
                <a:cs typeface="Tahoma" charset="0"/>
              </a:rPr>
              <a:t>.</a:t>
            </a:r>
            <a:endParaRPr lang="ar-SA" sz="1400" dirty="0">
              <a:latin typeface="Tahoma" charset="0"/>
              <a:ea typeface="Tahoma" charset="0"/>
              <a:cs typeface="Tahoma" charset="0"/>
            </a:endParaRPr>
          </a:p>
          <a:p>
            <a:pPr marL="298450" indent="-285750">
              <a:spcBef>
                <a:spcPts val="1525"/>
              </a:spcBef>
              <a:buClr>
                <a:srgbClr val="181A0E"/>
              </a:buClr>
              <a:tabLst>
                <a:tab pos="351155" algn="l"/>
              </a:tabLst>
            </a:pPr>
            <a:r>
              <a:rPr lang="en-US" sz="1400" spc="15" dirty="0">
                <a:solidFill>
                  <a:srgbClr val="181A0E"/>
                </a:solidFill>
                <a:latin typeface="Tahoma" charset="0"/>
                <a:ea typeface="Tahoma" charset="0"/>
                <a:cs typeface="Tahoma" charset="0"/>
              </a:rPr>
              <a:t>R</a:t>
            </a:r>
            <a:r>
              <a:rPr lang="en-US" sz="1400" spc="10" dirty="0">
                <a:solidFill>
                  <a:srgbClr val="181A0E"/>
                </a:solidFill>
                <a:latin typeface="Tahoma" charset="0"/>
                <a:ea typeface="Tahoma" charset="0"/>
                <a:cs typeface="Tahoma" charset="0"/>
              </a:rPr>
              <a:t>is</a:t>
            </a:r>
            <a:r>
              <a:rPr lang="en-US" sz="1400" spc="5" dirty="0">
                <a:solidFill>
                  <a:srgbClr val="181A0E"/>
                </a:solidFill>
                <a:latin typeface="Tahoma" charset="0"/>
                <a:ea typeface="Tahoma" charset="0"/>
                <a:cs typeface="Tahoma" charset="0"/>
              </a:rPr>
              <a:t>k</a:t>
            </a:r>
            <a:r>
              <a:rPr lang="en-US" sz="1400" spc="-25" dirty="0">
                <a:solidFill>
                  <a:srgbClr val="181A0E"/>
                </a:solidFill>
                <a:latin typeface="Tahoma" charset="0"/>
                <a:ea typeface="Tahoma" charset="0"/>
                <a:cs typeface="Tahoma" charset="0"/>
              </a:rPr>
              <a:t> </a:t>
            </a:r>
            <a:r>
              <a:rPr lang="en-US" sz="1400" spc="-15" dirty="0">
                <a:solidFill>
                  <a:srgbClr val="181A0E"/>
                </a:solidFill>
                <a:latin typeface="Tahoma" charset="0"/>
                <a:ea typeface="Tahoma" charset="0"/>
                <a:cs typeface="Tahoma" charset="0"/>
              </a:rPr>
              <a:t>f</a:t>
            </a:r>
            <a:r>
              <a:rPr lang="en-US" sz="1400" spc="5" dirty="0">
                <a:solidFill>
                  <a:srgbClr val="181A0E"/>
                </a:solidFill>
                <a:latin typeface="Tahoma" charset="0"/>
                <a:ea typeface="Tahoma" charset="0"/>
                <a:cs typeface="Tahoma" charset="0"/>
              </a:rPr>
              <a:t>o</a:t>
            </a:r>
            <a:r>
              <a:rPr lang="en-US" sz="1400" dirty="0">
                <a:solidFill>
                  <a:srgbClr val="181A0E"/>
                </a:solidFill>
                <a:latin typeface="Tahoma" charset="0"/>
                <a:ea typeface="Tahoma" charset="0"/>
                <a:cs typeface="Tahoma" charset="0"/>
              </a:rPr>
              <a:t>r</a:t>
            </a:r>
            <a:r>
              <a:rPr lang="en-US" sz="1400" spc="-30" dirty="0">
                <a:solidFill>
                  <a:srgbClr val="181A0E"/>
                </a:solidFill>
                <a:latin typeface="Tahoma" charset="0"/>
                <a:ea typeface="Tahoma" charset="0"/>
                <a:cs typeface="Tahoma" charset="0"/>
              </a:rPr>
              <a:t> </a:t>
            </a:r>
            <a:r>
              <a:rPr lang="en-US" sz="1400" spc="20" dirty="0">
                <a:solidFill>
                  <a:srgbClr val="181A0E"/>
                </a:solidFill>
                <a:latin typeface="Tahoma" charset="0"/>
                <a:ea typeface="Tahoma" charset="0"/>
                <a:cs typeface="Tahoma" charset="0"/>
              </a:rPr>
              <a:t>ca</a:t>
            </a:r>
            <a:r>
              <a:rPr lang="en-US" sz="1400" dirty="0">
                <a:solidFill>
                  <a:srgbClr val="181A0E"/>
                </a:solidFill>
                <a:latin typeface="Tahoma" charset="0"/>
                <a:ea typeface="Tahoma" charset="0"/>
                <a:cs typeface="Tahoma" charset="0"/>
              </a:rPr>
              <a:t>n</a:t>
            </a:r>
            <a:r>
              <a:rPr lang="en-US" sz="1400" spc="5" dirty="0">
                <a:solidFill>
                  <a:srgbClr val="181A0E"/>
                </a:solidFill>
                <a:latin typeface="Tahoma" charset="0"/>
                <a:ea typeface="Tahoma" charset="0"/>
                <a:cs typeface="Tahoma" charset="0"/>
              </a:rPr>
              <a:t>c</a:t>
            </a:r>
            <a:r>
              <a:rPr lang="en-US" sz="1400" spc="-5" dirty="0">
                <a:solidFill>
                  <a:srgbClr val="181A0E"/>
                </a:solidFill>
                <a:latin typeface="Tahoma" charset="0"/>
                <a:ea typeface="Tahoma" charset="0"/>
                <a:cs typeface="Tahoma" charset="0"/>
              </a:rPr>
              <a:t>e</a:t>
            </a:r>
            <a:r>
              <a:rPr lang="en-US" sz="1400" dirty="0">
                <a:solidFill>
                  <a:srgbClr val="181A0E"/>
                </a:solidFill>
                <a:latin typeface="Tahoma" charset="0"/>
                <a:ea typeface="Tahoma" charset="0"/>
                <a:cs typeface="Tahoma" charset="0"/>
              </a:rPr>
              <a:t>r</a:t>
            </a:r>
            <a:r>
              <a:rPr lang="en-US" sz="1400" spc="-40" dirty="0">
                <a:solidFill>
                  <a:srgbClr val="181A0E"/>
                </a:solidFill>
                <a:latin typeface="Tahoma" charset="0"/>
                <a:ea typeface="Tahoma" charset="0"/>
                <a:cs typeface="Tahoma" charset="0"/>
              </a:rPr>
              <a:t> </a:t>
            </a:r>
            <a:r>
              <a:rPr lang="en-US" sz="1400" spc="10" dirty="0">
                <a:solidFill>
                  <a:srgbClr val="181A0E"/>
                </a:solidFill>
                <a:latin typeface="Tahoma" charset="0"/>
                <a:ea typeface="Tahoma" charset="0"/>
                <a:cs typeface="Tahoma" charset="0"/>
              </a:rPr>
              <a:t>i</a:t>
            </a:r>
            <a:r>
              <a:rPr lang="en-US" sz="1400" spc="5" dirty="0">
                <a:solidFill>
                  <a:srgbClr val="181A0E"/>
                </a:solidFill>
                <a:latin typeface="Tahoma" charset="0"/>
                <a:ea typeface="Tahoma" charset="0"/>
                <a:cs typeface="Tahoma" charset="0"/>
              </a:rPr>
              <a:t>s</a:t>
            </a:r>
            <a:r>
              <a:rPr lang="en-US" sz="1400" dirty="0">
                <a:solidFill>
                  <a:srgbClr val="181A0E"/>
                </a:solidFill>
                <a:latin typeface="Tahoma" charset="0"/>
                <a:ea typeface="Tahoma" charset="0"/>
                <a:cs typeface="Tahoma" charset="0"/>
              </a:rPr>
              <a:t> </a:t>
            </a:r>
            <a:r>
              <a:rPr lang="en-US" sz="1400" spc="20" dirty="0">
                <a:solidFill>
                  <a:srgbClr val="181A0E"/>
                </a:solidFill>
                <a:latin typeface="Tahoma" charset="0"/>
                <a:ea typeface="Tahoma" charset="0"/>
                <a:cs typeface="Tahoma" charset="0"/>
              </a:rPr>
              <a:t>1</a:t>
            </a:r>
            <a:r>
              <a:rPr lang="en-US" sz="1400" spc="5" dirty="0">
                <a:solidFill>
                  <a:srgbClr val="181A0E"/>
                </a:solidFill>
                <a:latin typeface="Tahoma" charset="0"/>
                <a:ea typeface="Tahoma" charset="0"/>
                <a:cs typeface="Tahoma" charset="0"/>
              </a:rPr>
              <a:t>.5</a:t>
            </a:r>
            <a:r>
              <a:rPr lang="en-US" sz="1400" spc="-25" dirty="0">
                <a:solidFill>
                  <a:srgbClr val="181A0E"/>
                </a:solidFill>
                <a:latin typeface="Tahoma" charset="0"/>
                <a:ea typeface="Tahoma" charset="0"/>
                <a:cs typeface="Tahoma" charset="0"/>
              </a:rPr>
              <a:t> </a:t>
            </a:r>
            <a:r>
              <a:rPr lang="en-US" sz="1400" spc="5" dirty="0">
                <a:solidFill>
                  <a:srgbClr val="181A0E"/>
                </a:solidFill>
                <a:latin typeface="Tahoma" charset="0"/>
                <a:ea typeface="Tahoma" charset="0"/>
                <a:cs typeface="Tahoma" charset="0"/>
              </a:rPr>
              <a:t>–</a:t>
            </a:r>
            <a:r>
              <a:rPr lang="en-US" sz="1400" dirty="0">
                <a:solidFill>
                  <a:srgbClr val="181A0E"/>
                </a:solidFill>
                <a:latin typeface="Tahoma" charset="0"/>
                <a:ea typeface="Tahoma" charset="0"/>
                <a:cs typeface="Tahoma" charset="0"/>
              </a:rPr>
              <a:t> </a:t>
            </a:r>
            <a:r>
              <a:rPr lang="en-US" sz="1400" spc="5" dirty="0">
                <a:solidFill>
                  <a:srgbClr val="181A0E"/>
                </a:solidFill>
                <a:latin typeface="Tahoma" charset="0"/>
                <a:ea typeface="Tahoma" charset="0"/>
                <a:cs typeface="Tahoma" charset="0"/>
              </a:rPr>
              <a:t>2</a:t>
            </a:r>
            <a:r>
              <a:rPr lang="en-US" sz="1400" dirty="0">
                <a:solidFill>
                  <a:srgbClr val="181A0E"/>
                </a:solidFill>
                <a:latin typeface="Tahoma" charset="0"/>
                <a:ea typeface="Tahoma" charset="0"/>
                <a:cs typeface="Tahoma" charset="0"/>
              </a:rPr>
              <a:t> </a:t>
            </a:r>
            <a:r>
              <a:rPr lang="en-US" sz="1400" spc="15" dirty="0">
                <a:solidFill>
                  <a:srgbClr val="181A0E"/>
                </a:solidFill>
                <a:latin typeface="Tahoma" charset="0"/>
                <a:ea typeface="Tahoma" charset="0"/>
                <a:cs typeface="Tahoma" charset="0"/>
              </a:rPr>
              <a:t>t</a:t>
            </a:r>
            <a:r>
              <a:rPr lang="en-US" sz="1400" spc="10" dirty="0">
                <a:solidFill>
                  <a:srgbClr val="181A0E"/>
                </a:solidFill>
                <a:latin typeface="Tahoma" charset="0"/>
                <a:ea typeface="Tahoma" charset="0"/>
                <a:cs typeface="Tahoma" charset="0"/>
              </a:rPr>
              <a:t>i</a:t>
            </a:r>
            <a:r>
              <a:rPr lang="en-US" sz="1400" spc="15" dirty="0">
                <a:solidFill>
                  <a:srgbClr val="181A0E"/>
                </a:solidFill>
                <a:latin typeface="Tahoma" charset="0"/>
                <a:ea typeface="Tahoma" charset="0"/>
                <a:cs typeface="Tahoma" charset="0"/>
              </a:rPr>
              <a:t>m</a:t>
            </a:r>
            <a:r>
              <a:rPr lang="en-US" sz="1400" dirty="0">
                <a:solidFill>
                  <a:srgbClr val="181A0E"/>
                </a:solidFill>
                <a:latin typeface="Tahoma" charset="0"/>
                <a:ea typeface="Tahoma" charset="0"/>
                <a:cs typeface="Tahoma" charset="0"/>
              </a:rPr>
              <a:t>e</a:t>
            </a:r>
            <a:r>
              <a:rPr lang="en-US" sz="1400" spc="5" dirty="0">
                <a:solidFill>
                  <a:srgbClr val="181A0E"/>
                </a:solidFill>
                <a:latin typeface="Tahoma" charset="0"/>
                <a:ea typeface="Tahoma" charset="0"/>
                <a:cs typeface="Tahoma" charset="0"/>
              </a:rPr>
              <a:t>s</a:t>
            </a:r>
            <a:r>
              <a:rPr lang="en-US" sz="1400" spc="-30" dirty="0">
                <a:solidFill>
                  <a:srgbClr val="181A0E"/>
                </a:solidFill>
                <a:latin typeface="Tahoma" charset="0"/>
                <a:ea typeface="Tahoma" charset="0"/>
                <a:cs typeface="Tahoma" charset="0"/>
              </a:rPr>
              <a:t> </a:t>
            </a:r>
            <a:r>
              <a:rPr lang="en-US" sz="1400" spc="10" dirty="0" err="1" smtClean="0">
                <a:solidFill>
                  <a:srgbClr val="181A0E"/>
                </a:solidFill>
                <a:latin typeface="Tahoma" charset="0"/>
                <a:ea typeface="Tahoma" charset="0"/>
                <a:cs typeface="Tahoma" charset="0"/>
              </a:rPr>
              <a:t>n</a:t>
            </a:r>
            <a:r>
              <a:rPr lang="en-US" sz="1400" spc="5" dirty="0" err="1" smtClean="0">
                <a:solidFill>
                  <a:srgbClr val="181A0E"/>
                </a:solidFill>
                <a:latin typeface="Tahoma" charset="0"/>
                <a:ea typeface="Tahoma" charset="0"/>
                <a:cs typeface="Tahoma" charset="0"/>
              </a:rPr>
              <a:t>o</a:t>
            </a:r>
            <a:r>
              <a:rPr lang="en-US" sz="1400" dirty="0" err="1" smtClean="0">
                <a:solidFill>
                  <a:srgbClr val="181A0E"/>
                </a:solidFill>
                <a:latin typeface="Tahoma" charset="0"/>
                <a:ea typeface="Tahoma" charset="0"/>
                <a:cs typeface="Tahoma" charset="0"/>
              </a:rPr>
              <a:t>r</a:t>
            </a:r>
            <a:r>
              <a:rPr lang="en-US" sz="1400" spc="5" dirty="0" err="1" smtClean="0">
                <a:solidFill>
                  <a:srgbClr val="181A0E"/>
                </a:solidFill>
                <a:latin typeface="Tahoma" charset="0"/>
                <a:ea typeface="Tahoma" charset="0"/>
                <a:cs typeface="Tahoma" charset="0"/>
              </a:rPr>
              <a:t>m</a:t>
            </a:r>
            <a:r>
              <a:rPr lang="en-US" sz="1400" spc="10" dirty="0" err="1" smtClean="0">
                <a:solidFill>
                  <a:srgbClr val="181A0E"/>
                </a:solidFill>
                <a:latin typeface="Tahoma" charset="0"/>
                <a:ea typeface="Tahoma" charset="0"/>
                <a:cs typeface="Tahoma" charset="0"/>
              </a:rPr>
              <a:t>a</a:t>
            </a:r>
            <a:r>
              <a:rPr lang="en-US" sz="1400" dirty="0" err="1" smtClean="0">
                <a:solidFill>
                  <a:srgbClr val="181A0E"/>
                </a:solidFill>
                <a:latin typeface="Tahoma" charset="0"/>
                <a:ea typeface="Tahoma" charset="0"/>
                <a:cs typeface="Tahoma" charset="0"/>
              </a:rPr>
              <a:t>l.</a:t>
            </a:r>
            <a:r>
              <a:rPr lang="en-US" sz="1000" dirty="0" err="1" smtClean="0">
                <a:solidFill>
                  <a:srgbClr val="759239"/>
                </a:solidFill>
                <a:latin typeface="Tahoma" charset="0"/>
                <a:ea typeface="Tahoma" charset="0"/>
                <a:cs typeface="Tahoma" charset="0"/>
              </a:rPr>
              <a:t>very</a:t>
            </a:r>
            <a:r>
              <a:rPr lang="en-US" sz="1000" dirty="0" smtClean="0">
                <a:solidFill>
                  <a:srgbClr val="759239"/>
                </a:solidFill>
                <a:latin typeface="Tahoma" charset="0"/>
                <a:ea typeface="Tahoma" charset="0"/>
                <a:cs typeface="Tahoma" charset="0"/>
              </a:rPr>
              <a:t> low</a:t>
            </a:r>
            <a:endParaRPr lang="en-US" sz="1400" dirty="0">
              <a:latin typeface="Tahoma" charset="0"/>
              <a:ea typeface="Tahoma" charset="0"/>
              <a:cs typeface="Tahoma" charset="0"/>
            </a:endParaRPr>
          </a:p>
          <a:p>
            <a:pPr marL="298450" indent="-285750">
              <a:spcBef>
                <a:spcPts val="1525"/>
              </a:spcBef>
              <a:buClr>
                <a:srgbClr val="181A0E"/>
              </a:buClr>
              <a:tabLst>
                <a:tab pos="351155" algn="l"/>
              </a:tabLst>
            </a:pPr>
            <a:r>
              <a:rPr lang="en-US" sz="1600" spc="10" dirty="0">
                <a:solidFill>
                  <a:srgbClr val="181A0E"/>
                </a:solidFill>
                <a:latin typeface="Tahoma" charset="0"/>
                <a:ea typeface="Tahoma" charset="0"/>
                <a:cs typeface="Tahoma" charset="0"/>
              </a:rPr>
              <a:t>T</a:t>
            </a:r>
            <a:r>
              <a:rPr lang="en-US" sz="1600" spc="15" dirty="0">
                <a:solidFill>
                  <a:srgbClr val="181A0E"/>
                </a:solidFill>
                <a:latin typeface="Tahoma" charset="0"/>
                <a:ea typeface="Tahoma" charset="0"/>
                <a:cs typeface="Tahoma" charset="0"/>
              </a:rPr>
              <a:t>h</a:t>
            </a:r>
            <a:r>
              <a:rPr lang="en-US" sz="1600" dirty="0">
                <a:solidFill>
                  <a:srgbClr val="181A0E"/>
                </a:solidFill>
                <a:latin typeface="Tahoma" charset="0"/>
                <a:ea typeface="Tahoma" charset="0"/>
                <a:cs typeface="Tahoma" charset="0"/>
              </a:rPr>
              <a:t>e</a:t>
            </a:r>
            <a:r>
              <a:rPr lang="en-US" sz="1600" spc="-25" dirty="0">
                <a:solidFill>
                  <a:srgbClr val="181A0E"/>
                </a:solidFill>
                <a:latin typeface="Tahoma" charset="0"/>
                <a:ea typeface="Tahoma" charset="0"/>
                <a:cs typeface="Tahoma" charset="0"/>
              </a:rPr>
              <a:t> </a:t>
            </a:r>
            <a:r>
              <a:rPr lang="en-US" sz="1600" spc="-15" dirty="0">
                <a:solidFill>
                  <a:srgbClr val="181A0E"/>
                </a:solidFill>
                <a:latin typeface="Tahoma" charset="0"/>
                <a:ea typeface="Tahoma" charset="0"/>
                <a:cs typeface="Tahoma" charset="0"/>
              </a:rPr>
              <a:t>f</a:t>
            </a:r>
            <a:r>
              <a:rPr lang="en-US" sz="1600" spc="5" dirty="0">
                <a:solidFill>
                  <a:srgbClr val="181A0E"/>
                </a:solidFill>
                <a:latin typeface="Tahoma" charset="0"/>
                <a:ea typeface="Tahoma" charset="0"/>
                <a:cs typeface="Tahoma" charset="0"/>
              </a:rPr>
              <a:t>o</a:t>
            </a:r>
            <a:r>
              <a:rPr lang="en-US" sz="1600" spc="10" dirty="0">
                <a:solidFill>
                  <a:srgbClr val="181A0E"/>
                </a:solidFill>
                <a:latin typeface="Tahoma" charset="0"/>
                <a:ea typeface="Tahoma" charset="0"/>
                <a:cs typeface="Tahoma" charset="0"/>
              </a:rPr>
              <a:t>l</a:t>
            </a:r>
            <a:r>
              <a:rPr lang="en-US" sz="1600" dirty="0">
                <a:solidFill>
                  <a:srgbClr val="181A0E"/>
                </a:solidFill>
                <a:latin typeface="Tahoma" charset="0"/>
                <a:ea typeface="Tahoma" charset="0"/>
                <a:cs typeface="Tahoma" charset="0"/>
              </a:rPr>
              <a:t>l</a:t>
            </a:r>
            <a:r>
              <a:rPr lang="en-US" sz="1600" spc="-15" dirty="0">
                <a:solidFill>
                  <a:srgbClr val="181A0E"/>
                </a:solidFill>
                <a:latin typeface="Tahoma" charset="0"/>
                <a:ea typeface="Tahoma" charset="0"/>
                <a:cs typeface="Tahoma" charset="0"/>
              </a:rPr>
              <a:t>o</a:t>
            </a:r>
            <a:r>
              <a:rPr lang="en-US" sz="1600" spc="5" dirty="0">
                <a:solidFill>
                  <a:srgbClr val="181A0E"/>
                </a:solidFill>
                <a:latin typeface="Tahoma" charset="0"/>
                <a:ea typeface="Tahoma" charset="0"/>
                <a:cs typeface="Tahoma" charset="0"/>
              </a:rPr>
              <a:t>w</a:t>
            </a:r>
            <a:r>
              <a:rPr lang="en-US" sz="1600" dirty="0">
                <a:solidFill>
                  <a:srgbClr val="181A0E"/>
                </a:solidFill>
                <a:latin typeface="Tahoma" charset="0"/>
                <a:ea typeface="Tahoma" charset="0"/>
                <a:cs typeface="Tahoma" charset="0"/>
              </a:rPr>
              <a:t>in</a:t>
            </a:r>
            <a:r>
              <a:rPr lang="en-US" sz="1600" spc="5" dirty="0">
                <a:solidFill>
                  <a:srgbClr val="181A0E"/>
                </a:solidFill>
                <a:latin typeface="Tahoma" charset="0"/>
                <a:ea typeface="Tahoma" charset="0"/>
                <a:cs typeface="Tahoma" charset="0"/>
              </a:rPr>
              <a:t>g</a:t>
            </a:r>
            <a:r>
              <a:rPr lang="en-US" sz="1600" spc="-35" dirty="0">
                <a:solidFill>
                  <a:srgbClr val="181A0E"/>
                </a:solidFill>
                <a:latin typeface="Tahoma" charset="0"/>
                <a:ea typeface="Tahoma" charset="0"/>
                <a:cs typeface="Tahoma" charset="0"/>
              </a:rPr>
              <a:t> </a:t>
            </a:r>
            <a:r>
              <a:rPr lang="en-US" sz="1600" spc="5" dirty="0">
                <a:solidFill>
                  <a:srgbClr val="181A0E"/>
                </a:solidFill>
                <a:latin typeface="Tahoma" charset="0"/>
                <a:ea typeface="Tahoma" charset="0"/>
                <a:cs typeface="Tahoma" charset="0"/>
              </a:rPr>
              <a:t>e</a:t>
            </a:r>
            <a:r>
              <a:rPr lang="en-US" sz="1600" spc="10" dirty="0">
                <a:solidFill>
                  <a:srgbClr val="181A0E"/>
                </a:solidFill>
                <a:latin typeface="Tahoma" charset="0"/>
                <a:ea typeface="Tahoma" charset="0"/>
                <a:cs typeface="Tahoma" charset="0"/>
              </a:rPr>
              <a:t>n</a:t>
            </a:r>
            <a:r>
              <a:rPr lang="en-US" sz="1600" spc="15" dirty="0">
                <a:solidFill>
                  <a:srgbClr val="181A0E"/>
                </a:solidFill>
                <a:latin typeface="Tahoma" charset="0"/>
                <a:ea typeface="Tahoma" charset="0"/>
                <a:cs typeface="Tahoma" charset="0"/>
              </a:rPr>
              <a:t>t</a:t>
            </a:r>
            <a:r>
              <a:rPr lang="en-US" sz="1600" dirty="0">
                <a:solidFill>
                  <a:srgbClr val="181A0E"/>
                </a:solidFill>
                <a:latin typeface="Tahoma" charset="0"/>
                <a:ea typeface="Tahoma" charset="0"/>
                <a:cs typeface="Tahoma" charset="0"/>
              </a:rPr>
              <a:t>iti</a:t>
            </a:r>
            <a:r>
              <a:rPr lang="en-US" sz="1600" spc="-5" dirty="0">
                <a:solidFill>
                  <a:srgbClr val="181A0E"/>
                </a:solidFill>
                <a:latin typeface="Tahoma" charset="0"/>
                <a:ea typeface="Tahoma" charset="0"/>
                <a:cs typeface="Tahoma" charset="0"/>
              </a:rPr>
              <a:t>e</a:t>
            </a:r>
            <a:r>
              <a:rPr lang="en-US" sz="1600" spc="5" dirty="0">
                <a:solidFill>
                  <a:srgbClr val="181A0E"/>
                </a:solidFill>
                <a:latin typeface="Tahoma" charset="0"/>
                <a:ea typeface="Tahoma" charset="0"/>
                <a:cs typeface="Tahoma" charset="0"/>
              </a:rPr>
              <a:t>s</a:t>
            </a:r>
            <a:r>
              <a:rPr lang="en-US" sz="1600" spc="-35" dirty="0">
                <a:solidFill>
                  <a:srgbClr val="181A0E"/>
                </a:solidFill>
                <a:latin typeface="Tahoma" charset="0"/>
                <a:ea typeface="Tahoma" charset="0"/>
                <a:cs typeface="Tahoma" charset="0"/>
              </a:rPr>
              <a:t> </a:t>
            </a:r>
            <a:r>
              <a:rPr lang="en-US" sz="1600" spc="20" dirty="0">
                <a:solidFill>
                  <a:srgbClr val="181A0E"/>
                </a:solidFill>
                <a:latin typeface="Tahoma" charset="0"/>
                <a:ea typeface="Tahoma" charset="0"/>
                <a:cs typeface="Tahoma" charset="0"/>
              </a:rPr>
              <a:t>a</a:t>
            </a:r>
            <a:r>
              <a:rPr lang="en-US" sz="1600" spc="10" dirty="0">
                <a:solidFill>
                  <a:srgbClr val="181A0E"/>
                </a:solidFill>
                <a:latin typeface="Tahoma" charset="0"/>
                <a:ea typeface="Tahoma" charset="0"/>
                <a:cs typeface="Tahoma" charset="0"/>
              </a:rPr>
              <a:t>r</a:t>
            </a:r>
            <a:r>
              <a:rPr lang="en-US" sz="1600" dirty="0">
                <a:solidFill>
                  <a:srgbClr val="181A0E"/>
                </a:solidFill>
                <a:latin typeface="Tahoma" charset="0"/>
                <a:ea typeface="Tahoma" charset="0"/>
                <a:cs typeface="Tahoma" charset="0"/>
              </a:rPr>
              <a:t>e</a:t>
            </a:r>
            <a:r>
              <a:rPr lang="en-US" sz="1600" spc="-35" dirty="0">
                <a:solidFill>
                  <a:srgbClr val="181A0E"/>
                </a:solidFill>
                <a:latin typeface="Tahoma" charset="0"/>
                <a:ea typeface="Tahoma" charset="0"/>
                <a:cs typeface="Tahoma" charset="0"/>
              </a:rPr>
              <a:t> </a:t>
            </a:r>
            <a:r>
              <a:rPr lang="en-US" sz="1600" spc="10" dirty="0">
                <a:solidFill>
                  <a:srgbClr val="181A0E"/>
                </a:solidFill>
                <a:latin typeface="Tahoma" charset="0"/>
                <a:ea typeface="Tahoma" charset="0"/>
                <a:cs typeface="Tahoma" charset="0"/>
              </a:rPr>
              <a:t>in</a:t>
            </a:r>
            <a:r>
              <a:rPr lang="en-US" sz="1600" spc="5" dirty="0">
                <a:solidFill>
                  <a:srgbClr val="181A0E"/>
                </a:solidFill>
                <a:latin typeface="Tahoma" charset="0"/>
                <a:ea typeface="Tahoma" charset="0"/>
                <a:cs typeface="Tahoma" charset="0"/>
              </a:rPr>
              <a:t>cl</a:t>
            </a:r>
            <a:r>
              <a:rPr lang="en-US" sz="1600" spc="-5" dirty="0">
                <a:solidFill>
                  <a:srgbClr val="181A0E"/>
                </a:solidFill>
                <a:latin typeface="Tahoma" charset="0"/>
                <a:ea typeface="Tahoma" charset="0"/>
                <a:cs typeface="Tahoma" charset="0"/>
              </a:rPr>
              <a:t>u</a:t>
            </a:r>
            <a:r>
              <a:rPr lang="en-US" sz="1600" spc="5" dirty="0">
                <a:solidFill>
                  <a:srgbClr val="181A0E"/>
                </a:solidFill>
                <a:latin typeface="Tahoma" charset="0"/>
                <a:ea typeface="Tahoma" charset="0"/>
                <a:cs typeface="Tahoma" charset="0"/>
              </a:rPr>
              <a:t>d</a:t>
            </a:r>
            <a:r>
              <a:rPr lang="en-US" sz="1600" spc="-5" dirty="0">
                <a:solidFill>
                  <a:srgbClr val="181A0E"/>
                </a:solidFill>
                <a:latin typeface="Tahoma" charset="0"/>
                <a:ea typeface="Tahoma" charset="0"/>
                <a:cs typeface="Tahoma" charset="0"/>
              </a:rPr>
              <a:t>e</a:t>
            </a:r>
            <a:r>
              <a:rPr lang="en-US" sz="1600" spc="5" dirty="0">
                <a:solidFill>
                  <a:srgbClr val="181A0E"/>
                </a:solidFill>
                <a:latin typeface="Tahoma" charset="0"/>
                <a:ea typeface="Tahoma" charset="0"/>
                <a:cs typeface="Tahoma" charset="0"/>
              </a:rPr>
              <a:t>d</a:t>
            </a:r>
            <a:r>
              <a:rPr lang="en-US" sz="1600" spc="-30" dirty="0">
                <a:solidFill>
                  <a:srgbClr val="181A0E"/>
                </a:solidFill>
                <a:latin typeface="Tahoma" charset="0"/>
                <a:ea typeface="Tahoma" charset="0"/>
                <a:cs typeface="Tahoma" charset="0"/>
              </a:rPr>
              <a:t> </a:t>
            </a:r>
            <a:r>
              <a:rPr lang="en-US" sz="1600" spc="10" dirty="0">
                <a:solidFill>
                  <a:srgbClr val="181A0E"/>
                </a:solidFill>
                <a:latin typeface="Tahoma" charset="0"/>
                <a:ea typeface="Tahoma" charset="0"/>
                <a:cs typeface="Tahoma" charset="0"/>
              </a:rPr>
              <a:t>i</a:t>
            </a:r>
            <a:r>
              <a:rPr lang="en-US" sz="1600" spc="5" dirty="0">
                <a:solidFill>
                  <a:srgbClr val="181A0E"/>
                </a:solidFill>
                <a:latin typeface="Tahoma" charset="0"/>
                <a:ea typeface="Tahoma" charset="0"/>
                <a:cs typeface="Tahoma" charset="0"/>
              </a:rPr>
              <a:t>n</a:t>
            </a:r>
            <a:r>
              <a:rPr lang="en-US" sz="1600" spc="-25" dirty="0">
                <a:solidFill>
                  <a:srgbClr val="181A0E"/>
                </a:solidFill>
                <a:latin typeface="Tahoma" charset="0"/>
                <a:ea typeface="Tahoma" charset="0"/>
                <a:cs typeface="Tahoma" charset="0"/>
              </a:rPr>
              <a:t> </a:t>
            </a:r>
            <a:r>
              <a:rPr lang="en-US" sz="1600" spc="15" dirty="0">
                <a:solidFill>
                  <a:srgbClr val="181A0E"/>
                </a:solidFill>
                <a:latin typeface="Tahoma" charset="0"/>
                <a:ea typeface="Tahoma" charset="0"/>
                <a:cs typeface="Tahoma" charset="0"/>
              </a:rPr>
              <a:t>th</a:t>
            </a:r>
            <a:r>
              <a:rPr lang="en-US" sz="1600" spc="10" dirty="0">
                <a:solidFill>
                  <a:srgbClr val="181A0E"/>
                </a:solidFill>
                <a:latin typeface="Tahoma" charset="0"/>
                <a:ea typeface="Tahoma" charset="0"/>
                <a:cs typeface="Tahoma" charset="0"/>
              </a:rPr>
              <a:t>i</a:t>
            </a:r>
            <a:r>
              <a:rPr lang="en-US" sz="1600" spc="5" dirty="0">
                <a:solidFill>
                  <a:srgbClr val="181A0E"/>
                </a:solidFill>
                <a:latin typeface="Tahoma" charset="0"/>
                <a:ea typeface="Tahoma" charset="0"/>
                <a:cs typeface="Tahoma" charset="0"/>
              </a:rPr>
              <a:t>s</a:t>
            </a:r>
            <a:r>
              <a:rPr lang="en-US" sz="1600" spc="-25" dirty="0">
                <a:solidFill>
                  <a:srgbClr val="181A0E"/>
                </a:solidFill>
                <a:latin typeface="Tahoma" charset="0"/>
                <a:ea typeface="Tahoma" charset="0"/>
                <a:cs typeface="Tahoma" charset="0"/>
              </a:rPr>
              <a:t> </a:t>
            </a:r>
            <a:r>
              <a:rPr lang="en-US" sz="1600" spc="20" dirty="0">
                <a:solidFill>
                  <a:srgbClr val="181A0E"/>
                </a:solidFill>
                <a:latin typeface="Tahoma" charset="0"/>
                <a:ea typeface="Tahoma" charset="0"/>
                <a:cs typeface="Tahoma" charset="0"/>
              </a:rPr>
              <a:t>c</a:t>
            </a:r>
            <a:r>
              <a:rPr lang="en-US" sz="1600" spc="10" dirty="0">
                <a:solidFill>
                  <a:srgbClr val="181A0E"/>
                </a:solidFill>
                <a:latin typeface="Tahoma" charset="0"/>
                <a:ea typeface="Tahoma" charset="0"/>
                <a:cs typeface="Tahoma" charset="0"/>
              </a:rPr>
              <a:t>a</a:t>
            </a:r>
            <a:r>
              <a:rPr lang="en-US" sz="1600" spc="-25" dirty="0">
                <a:solidFill>
                  <a:srgbClr val="181A0E"/>
                </a:solidFill>
                <a:latin typeface="Tahoma" charset="0"/>
                <a:ea typeface="Tahoma" charset="0"/>
                <a:cs typeface="Tahoma" charset="0"/>
              </a:rPr>
              <a:t>t</a:t>
            </a:r>
            <a:r>
              <a:rPr lang="en-US" sz="1600" spc="-5" dirty="0">
                <a:solidFill>
                  <a:srgbClr val="181A0E"/>
                </a:solidFill>
                <a:latin typeface="Tahoma" charset="0"/>
                <a:ea typeface="Tahoma" charset="0"/>
                <a:cs typeface="Tahoma" charset="0"/>
              </a:rPr>
              <a:t>e</a:t>
            </a:r>
            <a:r>
              <a:rPr lang="en-US" sz="1600" spc="10" dirty="0">
                <a:solidFill>
                  <a:srgbClr val="181A0E"/>
                </a:solidFill>
                <a:latin typeface="Tahoma" charset="0"/>
                <a:ea typeface="Tahoma" charset="0"/>
                <a:cs typeface="Tahoma" charset="0"/>
              </a:rPr>
              <a:t>g</a:t>
            </a:r>
            <a:r>
              <a:rPr lang="en-US" sz="1600" spc="-5" dirty="0">
                <a:solidFill>
                  <a:srgbClr val="181A0E"/>
                </a:solidFill>
                <a:latin typeface="Tahoma" charset="0"/>
                <a:ea typeface="Tahoma" charset="0"/>
                <a:cs typeface="Tahoma" charset="0"/>
              </a:rPr>
              <a:t>o</a:t>
            </a:r>
            <a:r>
              <a:rPr lang="en-US" sz="1600" spc="50" dirty="0">
                <a:solidFill>
                  <a:srgbClr val="181A0E"/>
                </a:solidFill>
                <a:latin typeface="Tahoma" charset="0"/>
                <a:ea typeface="Tahoma" charset="0"/>
                <a:cs typeface="Tahoma" charset="0"/>
              </a:rPr>
              <a:t>r</a:t>
            </a:r>
            <a:r>
              <a:rPr lang="en-US" sz="1600" spc="-5" dirty="0">
                <a:solidFill>
                  <a:srgbClr val="181A0E"/>
                </a:solidFill>
                <a:latin typeface="Tahoma" charset="0"/>
                <a:ea typeface="Tahoma" charset="0"/>
                <a:cs typeface="Tahoma" charset="0"/>
              </a:rPr>
              <a:t>y</a:t>
            </a:r>
            <a:r>
              <a:rPr lang="en-US" sz="1600" dirty="0">
                <a:solidFill>
                  <a:srgbClr val="181A0E"/>
                </a:solidFill>
                <a:latin typeface="Tahoma" charset="0"/>
                <a:ea typeface="Tahoma" charset="0"/>
                <a:cs typeface="Tahoma" charset="0"/>
              </a:rPr>
              <a:t>:</a:t>
            </a:r>
            <a:endParaRPr lang="en-US" sz="1600" dirty="0">
              <a:latin typeface="Tahoma" charset="0"/>
              <a:ea typeface="Tahoma" charset="0"/>
              <a:cs typeface="Tahoma" charset="0"/>
            </a:endParaRPr>
          </a:p>
          <a:p>
            <a:pPr marL="814069" lvl="1" indent="-336550">
              <a:spcBef>
                <a:spcPts val="300"/>
              </a:spcBef>
              <a:buClr>
                <a:srgbClr val="181A0E"/>
              </a:buClr>
              <a:buFont typeface="Franklin Gothic Book"/>
              <a:buChar char="–"/>
              <a:tabLst>
                <a:tab pos="814705" algn="l"/>
              </a:tabLst>
            </a:pPr>
            <a:r>
              <a:rPr lang="en-US" sz="1400" spc="5" dirty="0">
                <a:solidFill>
                  <a:srgbClr val="181A0E"/>
                </a:solidFill>
                <a:latin typeface="Tahoma" charset="0"/>
                <a:ea typeface="Tahoma" charset="0"/>
                <a:cs typeface="Tahoma" charset="0"/>
              </a:rPr>
              <a:t>E</a:t>
            </a:r>
            <a:r>
              <a:rPr lang="en-US" sz="1400" spc="-5" dirty="0">
                <a:solidFill>
                  <a:srgbClr val="181A0E"/>
                </a:solidFill>
                <a:latin typeface="Tahoma" charset="0"/>
                <a:ea typeface="Tahoma" charset="0"/>
                <a:cs typeface="Tahoma" charset="0"/>
              </a:rPr>
              <a:t>p</a:t>
            </a:r>
            <a:r>
              <a:rPr lang="en-US" sz="1400" dirty="0">
                <a:solidFill>
                  <a:srgbClr val="181A0E"/>
                </a:solidFill>
                <a:latin typeface="Tahoma" charset="0"/>
                <a:ea typeface="Tahoma" charset="0"/>
                <a:cs typeface="Tahoma" charset="0"/>
              </a:rPr>
              <a:t>it</a:t>
            </a:r>
            <a:r>
              <a:rPr lang="en-US" sz="1400" spc="5" dirty="0">
                <a:solidFill>
                  <a:srgbClr val="181A0E"/>
                </a:solidFill>
                <a:latin typeface="Tahoma" charset="0"/>
                <a:ea typeface="Tahoma" charset="0"/>
                <a:cs typeface="Tahoma" charset="0"/>
              </a:rPr>
              <a:t>h</a:t>
            </a:r>
            <a:r>
              <a:rPr lang="en-US" sz="1400" dirty="0">
                <a:solidFill>
                  <a:srgbClr val="181A0E"/>
                </a:solidFill>
                <a:latin typeface="Tahoma" charset="0"/>
                <a:ea typeface="Tahoma" charset="0"/>
                <a:cs typeface="Tahoma" charset="0"/>
              </a:rPr>
              <a:t>elial</a:t>
            </a:r>
            <a:r>
              <a:rPr lang="en-US" sz="1400" spc="-5" dirty="0">
                <a:solidFill>
                  <a:srgbClr val="181A0E"/>
                </a:solidFill>
                <a:latin typeface="Tahoma" charset="0"/>
                <a:ea typeface="Tahoma" charset="0"/>
                <a:cs typeface="Tahoma" charset="0"/>
              </a:rPr>
              <a:t> </a:t>
            </a:r>
            <a:r>
              <a:rPr lang="en-US" sz="1400" spc="-30" dirty="0">
                <a:solidFill>
                  <a:srgbClr val="181A0E"/>
                </a:solidFill>
                <a:latin typeface="Tahoma" charset="0"/>
                <a:ea typeface="Tahoma" charset="0"/>
                <a:cs typeface="Tahoma" charset="0"/>
              </a:rPr>
              <a:t>h</a:t>
            </a:r>
            <a:r>
              <a:rPr lang="en-US" sz="1400" spc="5" dirty="0">
                <a:solidFill>
                  <a:srgbClr val="181A0E"/>
                </a:solidFill>
                <a:latin typeface="Tahoma" charset="0"/>
                <a:ea typeface="Tahoma" charset="0"/>
                <a:cs typeface="Tahoma" charset="0"/>
              </a:rPr>
              <a:t>y</a:t>
            </a:r>
            <a:r>
              <a:rPr lang="en-US" sz="1400" spc="-5" dirty="0">
                <a:solidFill>
                  <a:srgbClr val="181A0E"/>
                </a:solidFill>
                <a:latin typeface="Tahoma" charset="0"/>
                <a:ea typeface="Tahoma" charset="0"/>
                <a:cs typeface="Tahoma" charset="0"/>
              </a:rPr>
              <a:t>p</a:t>
            </a:r>
            <a:r>
              <a:rPr lang="en-US" sz="1400" dirty="0">
                <a:solidFill>
                  <a:srgbClr val="181A0E"/>
                </a:solidFill>
                <a:latin typeface="Tahoma" charset="0"/>
                <a:ea typeface="Tahoma" charset="0"/>
                <a:cs typeface="Tahoma" charset="0"/>
              </a:rPr>
              <a:t>e</a:t>
            </a:r>
            <a:r>
              <a:rPr lang="en-US" sz="1400" spc="-10" dirty="0">
                <a:solidFill>
                  <a:srgbClr val="181A0E"/>
                </a:solidFill>
                <a:latin typeface="Tahoma" charset="0"/>
                <a:ea typeface="Tahoma" charset="0"/>
                <a:cs typeface="Tahoma" charset="0"/>
              </a:rPr>
              <a:t>r</a:t>
            </a:r>
            <a:r>
              <a:rPr lang="en-US" sz="1400" spc="-5" dirty="0">
                <a:solidFill>
                  <a:srgbClr val="181A0E"/>
                </a:solidFill>
                <a:latin typeface="Tahoma" charset="0"/>
                <a:ea typeface="Tahoma" charset="0"/>
                <a:cs typeface="Tahoma" charset="0"/>
              </a:rPr>
              <a:t>p</a:t>
            </a:r>
            <a:r>
              <a:rPr lang="en-US" sz="1400" dirty="0">
                <a:solidFill>
                  <a:srgbClr val="181A0E"/>
                </a:solidFill>
                <a:latin typeface="Tahoma" charset="0"/>
                <a:ea typeface="Tahoma" charset="0"/>
                <a:cs typeface="Tahoma" charset="0"/>
              </a:rPr>
              <a:t>l</a:t>
            </a:r>
            <a:r>
              <a:rPr lang="en-US" sz="1400" spc="-5" dirty="0">
                <a:solidFill>
                  <a:srgbClr val="181A0E"/>
                </a:solidFill>
                <a:latin typeface="Tahoma" charset="0"/>
                <a:ea typeface="Tahoma" charset="0"/>
                <a:cs typeface="Tahoma" charset="0"/>
              </a:rPr>
              <a:t>a</a:t>
            </a:r>
            <a:r>
              <a:rPr lang="en-US" sz="1400" dirty="0">
                <a:solidFill>
                  <a:srgbClr val="181A0E"/>
                </a:solidFill>
                <a:latin typeface="Tahoma" charset="0"/>
                <a:ea typeface="Tahoma" charset="0"/>
                <a:cs typeface="Tahoma" charset="0"/>
              </a:rPr>
              <a:t>s</a:t>
            </a:r>
            <a:r>
              <a:rPr lang="en-US" sz="1400" spc="5" dirty="0">
                <a:solidFill>
                  <a:srgbClr val="181A0E"/>
                </a:solidFill>
                <a:latin typeface="Tahoma" charset="0"/>
                <a:ea typeface="Tahoma" charset="0"/>
                <a:cs typeface="Tahoma" charset="0"/>
              </a:rPr>
              <a:t>ia</a:t>
            </a:r>
            <a:endParaRPr lang="en-US" sz="1400" dirty="0">
              <a:latin typeface="Tahoma" charset="0"/>
              <a:ea typeface="Tahoma" charset="0"/>
              <a:cs typeface="Tahoma" charset="0"/>
            </a:endParaRPr>
          </a:p>
          <a:p>
            <a:pPr marL="814069" lvl="1" indent="-336550">
              <a:spcBef>
                <a:spcPts val="310"/>
              </a:spcBef>
              <a:buClr>
                <a:srgbClr val="181A0E"/>
              </a:buClr>
              <a:buFont typeface="Franklin Gothic Book"/>
              <a:buChar char="–"/>
              <a:tabLst>
                <a:tab pos="814705" algn="l"/>
              </a:tabLst>
            </a:pPr>
            <a:r>
              <a:rPr lang="en-US" sz="1400" spc="-5" dirty="0" err="1">
                <a:solidFill>
                  <a:srgbClr val="181A0E"/>
                </a:solidFill>
                <a:latin typeface="Tahoma" charset="0"/>
                <a:ea typeface="Tahoma" charset="0"/>
                <a:cs typeface="Tahoma" charset="0"/>
              </a:rPr>
              <a:t>S</a:t>
            </a:r>
            <a:r>
              <a:rPr lang="en-US" sz="1400" spc="5" dirty="0" err="1">
                <a:solidFill>
                  <a:srgbClr val="181A0E"/>
                </a:solidFill>
                <a:latin typeface="Tahoma" charset="0"/>
                <a:ea typeface="Tahoma" charset="0"/>
                <a:cs typeface="Tahoma" charset="0"/>
              </a:rPr>
              <a:t>cl</a:t>
            </a:r>
            <a:r>
              <a:rPr lang="en-US" sz="1400" dirty="0" err="1">
                <a:solidFill>
                  <a:srgbClr val="181A0E"/>
                </a:solidFill>
                <a:latin typeface="Tahoma" charset="0"/>
                <a:ea typeface="Tahoma" charset="0"/>
                <a:cs typeface="Tahoma" charset="0"/>
              </a:rPr>
              <a:t>e</a:t>
            </a:r>
            <a:r>
              <a:rPr lang="en-US" sz="1400" spc="-10" dirty="0" err="1">
                <a:solidFill>
                  <a:srgbClr val="181A0E"/>
                </a:solidFill>
                <a:latin typeface="Tahoma" charset="0"/>
                <a:ea typeface="Tahoma" charset="0"/>
                <a:cs typeface="Tahoma" charset="0"/>
              </a:rPr>
              <a:t>r</a:t>
            </a:r>
            <a:r>
              <a:rPr lang="en-US" sz="1400" spc="-5" dirty="0" err="1">
                <a:solidFill>
                  <a:srgbClr val="181A0E"/>
                </a:solidFill>
                <a:latin typeface="Tahoma" charset="0"/>
                <a:ea typeface="Tahoma" charset="0"/>
                <a:cs typeface="Tahoma" charset="0"/>
              </a:rPr>
              <a:t>o</a:t>
            </a:r>
            <a:r>
              <a:rPr lang="en-US" sz="1400" dirty="0" err="1">
                <a:solidFill>
                  <a:srgbClr val="181A0E"/>
                </a:solidFill>
                <a:latin typeface="Tahoma" charset="0"/>
                <a:ea typeface="Tahoma" charset="0"/>
                <a:cs typeface="Tahoma" charset="0"/>
              </a:rPr>
              <a:t>sin</a:t>
            </a:r>
            <a:r>
              <a:rPr lang="en-US" sz="1400" spc="5" dirty="0" err="1">
                <a:solidFill>
                  <a:srgbClr val="181A0E"/>
                </a:solidFill>
                <a:latin typeface="Tahoma" charset="0"/>
                <a:ea typeface="Tahoma" charset="0"/>
                <a:cs typeface="Tahoma" charset="0"/>
              </a:rPr>
              <a:t>g</a:t>
            </a:r>
            <a:r>
              <a:rPr lang="en-US" sz="1400" spc="20" dirty="0">
                <a:solidFill>
                  <a:srgbClr val="181A0E"/>
                </a:solidFill>
                <a:latin typeface="Tahoma" charset="0"/>
                <a:ea typeface="Tahoma" charset="0"/>
                <a:cs typeface="Tahoma" charset="0"/>
              </a:rPr>
              <a:t> </a:t>
            </a:r>
            <a:r>
              <a:rPr lang="en-US" sz="1400" dirty="0" err="1">
                <a:solidFill>
                  <a:srgbClr val="181A0E"/>
                </a:solidFill>
                <a:latin typeface="Tahoma" charset="0"/>
                <a:ea typeface="Tahoma" charset="0"/>
                <a:cs typeface="Tahoma" charset="0"/>
              </a:rPr>
              <a:t>a</a:t>
            </a:r>
            <a:r>
              <a:rPr lang="en-US" sz="1400" spc="5" dirty="0" err="1">
                <a:solidFill>
                  <a:srgbClr val="181A0E"/>
                </a:solidFill>
                <a:latin typeface="Tahoma" charset="0"/>
                <a:ea typeface="Tahoma" charset="0"/>
                <a:cs typeface="Tahoma" charset="0"/>
              </a:rPr>
              <a:t>d</a:t>
            </a:r>
            <a:r>
              <a:rPr lang="en-US" sz="1400" dirty="0" err="1">
                <a:solidFill>
                  <a:srgbClr val="181A0E"/>
                </a:solidFill>
                <a:latin typeface="Tahoma" charset="0"/>
                <a:ea typeface="Tahoma" charset="0"/>
                <a:cs typeface="Tahoma" charset="0"/>
              </a:rPr>
              <a:t>en</a:t>
            </a:r>
            <a:r>
              <a:rPr lang="en-US" sz="1400" spc="-5" dirty="0" err="1">
                <a:solidFill>
                  <a:srgbClr val="181A0E"/>
                </a:solidFill>
                <a:latin typeface="Tahoma" charset="0"/>
                <a:ea typeface="Tahoma" charset="0"/>
                <a:cs typeface="Tahoma" charset="0"/>
              </a:rPr>
              <a:t>o</a:t>
            </a:r>
            <a:r>
              <a:rPr lang="en-US" sz="1400" dirty="0" err="1">
                <a:solidFill>
                  <a:srgbClr val="181A0E"/>
                </a:solidFill>
                <a:latin typeface="Tahoma" charset="0"/>
                <a:ea typeface="Tahoma" charset="0"/>
                <a:cs typeface="Tahoma" charset="0"/>
              </a:rPr>
              <a:t>s</a:t>
            </a:r>
            <a:r>
              <a:rPr lang="en-US" sz="1400" spc="5" dirty="0" err="1">
                <a:solidFill>
                  <a:srgbClr val="181A0E"/>
                </a:solidFill>
                <a:latin typeface="Tahoma" charset="0"/>
                <a:ea typeface="Tahoma" charset="0"/>
                <a:cs typeface="Tahoma" charset="0"/>
              </a:rPr>
              <a:t>is</a:t>
            </a:r>
            <a:endParaRPr lang="en-US" sz="1400" dirty="0">
              <a:latin typeface="Tahoma" charset="0"/>
              <a:ea typeface="Tahoma" charset="0"/>
              <a:cs typeface="Tahoma" charset="0"/>
            </a:endParaRPr>
          </a:p>
          <a:p>
            <a:pPr marL="814069" lvl="1" indent="-336550">
              <a:spcBef>
                <a:spcPts val="325"/>
              </a:spcBef>
              <a:buClr>
                <a:srgbClr val="181A0E"/>
              </a:buClr>
              <a:buFont typeface="Franklin Gothic Book"/>
              <a:buChar char="–"/>
              <a:tabLst>
                <a:tab pos="814705" algn="l"/>
              </a:tabLst>
            </a:pPr>
            <a:r>
              <a:rPr lang="en-US" sz="1400" dirty="0">
                <a:solidFill>
                  <a:srgbClr val="181A0E"/>
                </a:solidFill>
                <a:latin typeface="Tahoma" charset="0"/>
                <a:ea typeface="Tahoma" charset="0"/>
                <a:cs typeface="Tahoma" charset="0"/>
              </a:rPr>
              <a:t>C</a:t>
            </a:r>
            <a:r>
              <a:rPr lang="en-US" sz="1400" spc="-5" dirty="0">
                <a:solidFill>
                  <a:srgbClr val="181A0E"/>
                </a:solidFill>
                <a:latin typeface="Tahoma" charset="0"/>
                <a:ea typeface="Tahoma" charset="0"/>
                <a:cs typeface="Tahoma" charset="0"/>
              </a:rPr>
              <a:t>o</a:t>
            </a:r>
            <a:r>
              <a:rPr lang="en-US" sz="1400" spc="-10" dirty="0">
                <a:solidFill>
                  <a:srgbClr val="181A0E"/>
                </a:solidFill>
                <a:latin typeface="Tahoma" charset="0"/>
                <a:ea typeface="Tahoma" charset="0"/>
                <a:cs typeface="Tahoma" charset="0"/>
              </a:rPr>
              <a:t>m</a:t>
            </a:r>
            <a:r>
              <a:rPr lang="en-US" sz="1400" spc="-5" dirty="0">
                <a:solidFill>
                  <a:srgbClr val="181A0E"/>
                </a:solidFill>
                <a:latin typeface="Tahoma" charset="0"/>
                <a:ea typeface="Tahoma" charset="0"/>
                <a:cs typeface="Tahoma" charset="0"/>
              </a:rPr>
              <a:t>p</a:t>
            </a:r>
            <a:r>
              <a:rPr lang="en-US" sz="1400" dirty="0">
                <a:solidFill>
                  <a:srgbClr val="181A0E"/>
                </a:solidFill>
                <a:latin typeface="Tahoma" charset="0"/>
                <a:ea typeface="Tahoma" charset="0"/>
                <a:cs typeface="Tahoma" charset="0"/>
              </a:rPr>
              <a:t>l</a:t>
            </a:r>
            <a:r>
              <a:rPr lang="en-US" sz="1400" spc="-25" dirty="0">
                <a:solidFill>
                  <a:srgbClr val="181A0E"/>
                </a:solidFill>
                <a:latin typeface="Tahoma" charset="0"/>
                <a:ea typeface="Tahoma" charset="0"/>
                <a:cs typeface="Tahoma" charset="0"/>
              </a:rPr>
              <a:t>e</a:t>
            </a:r>
            <a:r>
              <a:rPr lang="en-US" sz="1400" spc="5" dirty="0">
                <a:solidFill>
                  <a:srgbClr val="181A0E"/>
                </a:solidFill>
                <a:latin typeface="Tahoma" charset="0"/>
                <a:ea typeface="Tahoma" charset="0"/>
                <a:cs typeface="Tahoma" charset="0"/>
              </a:rPr>
              <a:t>x</a:t>
            </a:r>
            <a:r>
              <a:rPr lang="en-US" sz="1400" dirty="0">
                <a:solidFill>
                  <a:srgbClr val="181A0E"/>
                </a:solidFill>
                <a:latin typeface="Tahoma" charset="0"/>
                <a:ea typeface="Tahoma" charset="0"/>
                <a:cs typeface="Tahoma" charset="0"/>
              </a:rPr>
              <a:t> </a:t>
            </a:r>
            <a:r>
              <a:rPr lang="en-US" sz="1400" dirty="0" err="1">
                <a:solidFill>
                  <a:srgbClr val="181A0E"/>
                </a:solidFill>
                <a:latin typeface="Tahoma" charset="0"/>
                <a:ea typeface="Tahoma" charset="0"/>
                <a:cs typeface="Tahoma" charset="0"/>
              </a:rPr>
              <a:t>s</a:t>
            </a:r>
            <a:r>
              <a:rPr lang="en-US" sz="1400" spc="5" dirty="0" err="1">
                <a:solidFill>
                  <a:srgbClr val="181A0E"/>
                </a:solidFill>
                <a:latin typeface="Tahoma" charset="0"/>
                <a:ea typeface="Tahoma" charset="0"/>
                <a:cs typeface="Tahoma" charset="0"/>
              </a:rPr>
              <a:t>cl</a:t>
            </a:r>
            <a:r>
              <a:rPr lang="en-US" sz="1400" dirty="0" err="1">
                <a:solidFill>
                  <a:srgbClr val="181A0E"/>
                </a:solidFill>
                <a:latin typeface="Tahoma" charset="0"/>
                <a:ea typeface="Tahoma" charset="0"/>
                <a:cs typeface="Tahoma" charset="0"/>
              </a:rPr>
              <a:t>e</a:t>
            </a:r>
            <a:r>
              <a:rPr lang="en-US" sz="1400" spc="-10" dirty="0" err="1">
                <a:solidFill>
                  <a:srgbClr val="181A0E"/>
                </a:solidFill>
                <a:latin typeface="Tahoma" charset="0"/>
                <a:ea typeface="Tahoma" charset="0"/>
                <a:cs typeface="Tahoma" charset="0"/>
              </a:rPr>
              <a:t>r</a:t>
            </a:r>
            <a:r>
              <a:rPr lang="en-US" sz="1400" spc="-5" dirty="0" err="1">
                <a:solidFill>
                  <a:srgbClr val="181A0E"/>
                </a:solidFill>
                <a:latin typeface="Tahoma" charset="0"/>
                <a:ea typeface="Tahoma" charset="0"/>
                <a:cs typeface="Tahoma" charset="0"/>
              </a:rPr>
              <a:t>o</a:t>
            </a:r>
            <a:r>
              <a:rPr lang="en-US" sz="1400" dirty="0" err="1">
                <a:solidFill>
                  <a:srgbClr val="181A0E"/>
                </a:solidFill>
                <a:latin typeface="Tahoma" charset="0"/>
                <a:ea typeface="Tahoma" charset="0"/>
                <a:cs typeface="Tahoma" charset="0"/>
              </a:rPr>
              <a:t>sin</a:t>
            </a:r>
            <a:r>
              <a:rPr lang="en-US" sz="1400" spc="5" dirty="0" err="1">
                <a:solidFill>
                  <a:srgbClr val="181A0E"/>
                </a:solidFill>
                <a:latin typeface="Tahoma" charset="0"/>
                <a:ea typeface="Tahoma" charset="0"/>
                <a:cs typeface="Tahoma" charset="0"/>
              </a:rPr>
              <a:t>g</a:t>
            </a:r>
            <a:r>
              <a:rPr lang="en-US" sz="1400" spc="5" dirty="0">
                <a:solidFill>
                  <a:srgbClr val="181A0E"/>
                </a:solidFill>
                <a:latin typeface="Tahoma" charset="0"/>
                <a:ea typeface="Tahoma" charset="0"/>
                <a:cs typeface="Tahoma" charset="0"/>
              </a:rPr>
              <a:t> </a:t>
            </a:r>
            <a:r>
              <a:rPr lang="en-US" sz="1400" dirty="0">
                <a:solidFill>
                  <a:srgbClr val="181A0E"/>
                </a:solidFill>
                <a:latin typeface="Tahoma" charset="0"/>
                <a:ea typeface="Tahoma" charset="0"/>
                <a:cs typeface="Tahoma" charset="0"/>
              </a:rPr>
              <a:t>lesi</a:t>
            </a:r>
            <a:r>
              <a:rPr lang="en-US" sz="1400" spc="-5" dirty="0">
                <a:solidFill>
                  <a:srgbClr val="181A0E"/>
                </a:solidFill>
                <a:latin typeface="Tahoma" charset="0"/>
                <a:ea typeface="Tahoma" charset="0"/>
                <a:cs typeface="Tahoma" charset="0"/>
              </a:rPr>
              <a:t>o</a:t>
            </a:r>
            <a:r>
              <a:rPr lang="en-US" sz="1400" dirty="0">
                <a:solidFill>
                  <a:srgbClr val="181A0E"/>
                </a:solidFill>
                <a:latin typeface="Tahoma" charset="0"/>
                <a:ea typeface="Tahoma" charset="0"/>
                <a:cs typeface="Tahoma" charset="0"/>
              </a:rPr>
              <a:t>ns/ra</a:t>
            </a:r>
            <a:r>
              <a:rPr lang="en-US" sz="1400" spc="5" dirty="0">
                <a:solidFill>
                  <a:srgbClr val="181A0E"/>
                </a:solidFill>
                <a:latin typeface="Tahoma" charset="0"/>
                <a:ea typeface="Tahoma" charset="0"/>
                <a:cs typeface="Tahoma" charset="0"/>
              </a:rPr>
              <a:t>di</a:t>
            </a:r>
            <a:r>
              <a:rPr lang="en-US" sz="1400" dirty="0">
                <a:solidFill>
                  <a:srgbClr val="181A0E"/>
                </a:solidFill>
                <a:latin typeface="Tahoma" charset="0"/>
                <a:ea typeface="Tahoma" charset="0"/>
                <a:cs typeface="Tahoma" charset="0"/>
              </a:rPr>
              <a:t>al</a:t>
            </a:r>
            <a:r>
              <a:rPr lang="en-US" sz="1400" spc="5" dirty="0">
                <a:solidFill>
                  <a:srgbClr val="181A0E"/>
                </a:solidFill>
                <a:latin typeface="Tahoma" charset="0"/>
                <a:ea typeface="Tahoma" charset="0"/>
                <a:cs typeface="Tahoma" charset="0"/>
              </a:rPr>
              <a:t> </a:t>
            </a:r>
            <a:r>
              <a:rPr lang="en-US" sz="1400" dirty="0">
                <a:solidFill>
                  <a:srgbClr val="181A0E"/>
                </a:solidFill>
                <a:latin typeface="Tahoma" charset="0"/>
                <a:ea typeface="Tahoma" charset="0"/>
                <a:cs typeface="Tahoma" charset="0"/>
              </a:rPr>
              <a:t>s</a:t>
            </a:r>
            <a:r>
              <a:rPr lang="en-US" sz="1400" spc="5" dirty="0">
                <a:solidFill>
                  <a:srgbClr val="181A0E"/>
                </a:solidFill>
                <a:latin typeface="Tahoma" charset="0"/>
                <a:ea typeface="Tahoma" charset="0"/>
                <a:cs typeface="Tahoma" charset="0"/>
              </a:rPr>
              <a:t>c</a:t>
            </a:r>
            <a:r>
              <a:rPr lang="en-US" sz="1400" dirty="0">
                <a:solidFill>
                  <a:srgbClr val="181A0E"/>
                </a:solidFill>
                <a:latin typeface="Tahoma" charset="0"/>
                <a:ea typeface="Tahoma" charset="0"/>
                <a:cs typeface="Tahoma" charset="0"/>
              </a:rPr>
              <a:t>a</a:t>
            </a:r>
            <a:r>
              <a:rPr lang="en-US" sz="1400" spc="5" dirty="0">
                <a:solidFill>
                  <a:srgbClr val="181A0E"/>
                </a:solidFill>
                <a:latin typeface="Tahoma" charset="0"/>
                <a:ea typeface="Tahoma" charset="0"/>
                <a:cs typeface="Tahoma" charset="0"/>
              </a:rPr>
              <a:t>r</a:t>
            </a:r>
            <a:endParaRPr lang="en-US" sz="1400" dirty="0">
              <a:latin typeface="Tahoma" charset="0"/>
              <a:ea typeface="Tahoma" charset="0"/>
              <a:cs typeface="Tahoma" charset="0"/>
            </a:endParaRPr>
          </a:p>
          <a:p>
            <a:pPr marL="814069" lvl="1" indent="-336550">
              <a:spcBef>
                <a:spcPts val="310"/>
              </a:spcBef>
              <a:buClr>
                <a:srgbClr val="181A0E"/>
              </a:buClr>
              <a:buFont typeface="Franklin Gothic Book"/>
              <a:buChar char="–"/>
              <a:tabLst>
                <a:tab pos="814705" algn="l"/>
              </a:tabLst>
            </a:pPr>
            <a:r>
              <a:rPr lang="en-US" sz="1400" spc="10" dirty="0" err="1">
                <a:solidFill>
                  <a:srgbClr val="181A0E"/>
                </a:solidFill>
                <a:latin typeface="Tahoma" charset="0"/>
                <a:ea typeface="Tahoma" charset="0"/>
                <a:cs typeface="Tahoma" charset="0"/>
              </a:rPr>
              <a:t>P</a:t>
            </a:r>
            <a:r>
              <a:rPr lang="en-US" sz="1400" dirty="0" err="1">
                <a:solidFill>
                  <a:srgbClr val="181A0E"/>
                </a:solidFill>
                <a:latin typeface="Tahoma" charset="0"/>
                <a:ea typeface="Tahoma" charset="0"/>
                <a:cs typeface="Tahoma" charset="0"/>
              </a:rPr>
              <a:t>a</a:t>
            </a:r>
            <a:r>
              <a:rPr lang="en-US" sz="1400" spc="-5" dirty="0" err="1">
                <a:solidFill>
                  <a:srgbClr val="181A0E"/>
                </a:solidFill>
                <a:latin typeface="Tahoma" charset="0"/>
                <a:ea typeface="Tahoma" charset="0"/>
                <a:cs typeface="Tahoma" charset="0"/>
              </a:rPr>
              <a:t>p</a:t>
            </a:r>
            <a:r>
              <a:rPr lang="en-US" sz="1400" dirty="0" err="1">
                <a:solidFill>
                  <a:srgbClr val="181A0E"/>
                </a:solidFill>
                <a:latin typeface="Tahoma" charset="0"/>
                <a:ea typeface="Tahoma" charset="0"/>
                <a:cs typeface="Tahoma" charset="0"/>
              </a:rPr>
              <a:t>ill</a:t>
            </a:r>
            <a:r>
              <a:rPr lang="en-US" sz="1400" spc="-5" dirty="0" err="1">
                <a:solidFill>
                  <a:srgbClr val="181A0E"/>
                </a:solidFill>
                <a:latin typeface="Tahoma" charset="0"/>
                <a:ea typeface="Tahoma" charset="0"/>
                <a:cs typeface="Tahoma" charset="0"/>
              </a:rPr>
              <a:t>o</a:t>
            </a:r>
            <a:r>
              <a:rPr lang="en-US" sz="1400" spc="15" dirty="0" err="1">
                <a:solidFill>
                  <a:srgbClr val="181A0E"/>
                </a:solidFill>
                <a:latin typeface="Tahoma" charset="0"/>
                <a:ea typeface="Tahoma" charset="0"/>
                <a:cs typeface="Tahoma" charset="0"/>
              </a:rPr>
              <a:t>m</a:t>
            </a:r>
            <a:r>
              <a:rPr lang="en-US" sz="1400" spc="-5" dirty="0" err="1">
                <a:solidFill>
                  <a:srgbClr val="181A0E"/>
                </a:solidFill>
                <a:latin typeface="Tahoma" charset="0"/>
                <a:ea typeface="Tahoma" charset="0"/>
                <a:cs typeface="Tahoma" charset="0"/>
              </a:rPr>
              <a:t>a</a:t>
            </a:r>
            <a:r>
              <a:rPr lang="en-US" sz="1400" spc="5" dirty="0" err="1">
                <a:solidFill>
                  <a:srgbClr val="181A0E"/>
                </a:solidFill>
                <a:latin typeface="Tahoma" charset="0"/>
                <a:ea typeface="Tahoma" charset="0"/>
                <a:cs typeface="Tahoma" charset="0"/>
              </a:rPr>
              <a:t>s</a:t>
            </a:r>
            <a:endParaRPr lang="en-US" sz="1400" dirty="0">
              <a:latin typeface="Tahoma" charset="0"/>
              <a:ea typeface="Tahoma" charset="0"/>
              <a:cs typeface="Tahoma" charset="0"/>
            </a:endParaRPr>
          </a:p>
          <a:p>
            <a:pPr marL="814069" lvl="1" indent="-336550">
              <a:spcBef>
                <a:spcPts val="310"/>
              </a:spcBef>
              <a:buClr>
                <a:srgbClr val="181A0E"/>
              </a:buClr>
              <a:buFont typeface="Franklin Gothic Book"/>
              <a:buChar char="–"/>
              <a:tabLst>
                <a:tab pos="814705" algn="l"/>
              </a:tabLst>
            </a:pPr>
            <a:r>
              <a:rPr lang="en-US" sz="1400" dirty="0">
                <a:solidFill>
                  <a:srgbClr val="181A0E"/>
                </a:solidFill>
                <a:latin typeface="Tahoma" charset="0"/>
                <a:ea typeface="Tahoma" charset="0"/>
                <a:cs typeface="Tahoma" charset="0"/>
              </a:rPr>
              <a:t>P</a:t>
            </a:r>
            <a:r>
              <a:rPr lang="en-US" sz="1400" spc="-10" dirty="0">
                <a:solidFill>
                  <a:srgbClr val="181A0E"/>
                </a:solidFill>
                <a:latin typeface="Tahoma" charset="0"/>
                <a:ea typeface="Tahoma" charset="0"/>
                <a:cs typeface="Tahoma" charset="0"/>
              </a:rPr>
              <a:t>r</a:t>
            </a:r>
            <a:r>
              <a:rPr lang="en-US" sz="1400" spc="-5" dirty="0">
                <a:solidFill>
                  <a:srgbClr val="181A0E"/>
                </a:solidFill>
                <a:latin typeface="Tahoma" charset="0"/>
                <a:ea typeface="Tahoma" charset="0"/>
                <a:cs typeface="Tahoma" charset="0"/>
              </a:rPr>
              <a:t>o</a:t>
            </a:r>
            <a:r>
              <a:rPr lang="en-US" sz="1400" dirty="0">
                <a:solidFill>
                  <a:srgbClr val="181A0E"/>
                </a:solidFill>
                <a:latin typeface="Tahoma" charset="0"/>
                <a:ea typeface="Tahoma" charset="0"/>
                <a:cs typeface="Tahoma" charset="0"/>
              </a:rPr>
              <a:t>li</a:t>
            </a:r>
            <a:r>
              <a:rPr lang="en-US" sz="1400" spc="-5" dirty="0">
                <a:solidFill>
                  <a:srgbClr val="181A0E"/>
                </a:solidFill>
                <a:latin typeface="Tahoma" charset="0"/>
                <a:ea typeface="Tahoma" charset="0"/>
                <a:cs typeface="Tahoma" charset="0"/>
              </a:rPr>
              <a:t>f</a:t>
            </a:r>
            <a:r>
              <a:rPr lang="en-US" sz="1400" dirty="0">
                <a:solidFill>
                  <a:srgbClr val="181A0E"/>
                </a:solidFill>
                <a:latin typeface="Tahoma" charset="0"/>
                <a:ea typeface="Tahoma" charset="0"/>
                <a:cs typeface="Tahoma" charset="0"/>
              </a:rPr>
              <a:t>erati</a:t>
            </a:r>
            <a:r>
              <a:rPr lang="en-US" sz="1400" spc="-20" dirty="0">
                <a:solidFill>
                  <a:srgbClr val="181A0E"/>
                </a:solidFill>
                <a:latin typeface="Tahoma" charset="0"/>
                <a:ea typeface="Tahoma" charset="0"/>
                <a:cs typeface="Tahoma" charset="0"/>
              </a:rPr>
              <a:t>v</a:t>
            </a:r>
            <a:r>
              <a:rPr lang="en-US" sz="1400" spc="5" dirty="0">
                <a:solidFill>
                  <a:srgbClr val="181A0E"/>
                </a:solidFill>
                <a:latin typeface="Tahoma" charset="0"/>
                <a:ea typeface="Tahoma" charset="0"/>
                <a:cs typeface="Tahoma" charset="0"/>
              </a:rPr>
              <a:t>e</a:t>
            </a:r>
            <a:r>
              <a:rPr lang="en-US" sz="1400" spc="15" dirty="0">
                <a:solidFill>
                  <a:srgbClr val="181A0E"/>
                </a:solidFill>
                <a:latin typeface="Tahoma" charset="0"/>
                <a:ea typeface="Tahoma" charset="0"/>
                <a:cs typeface="Tahoma" charset="0"/>
              </a:rPr>
              <a:t> </a:t>
            </a:r>
            <a:r>
              <a:rPr lang="en-US" sz="1400" spc="-5" dirty="0">
                <a:solidFill>
                  <a:srgbClr val="181A0E"/>
                </a:solidFill>
                <a:latin typeface="Tahoma" charset="0"/>
                <a:ea typeface="Tahoma" charset="0"/>
                <a:cs typeface="Tahoma" charset="0"/>
              </a:rPr>
              <a:t>v</a:t>
            </a:r>
            <a:r>
              <a:rPr lang="en-US" sz="1400" dirty="0">
                <a:solidFill>
                  <a:srgbClr val="181A0E"/>
                </a:solidFill>
                <a:latin typeface="Tahoma" charset="0"/>
                <a:ea typeface="Tahoma" charset="0"/>
                <a:cs typeface="Tahoma" charset="0"/>
              </a:rPr>
              <a:t>ariant</a:t>
            </a:r>
            <a:r>
              <a:rPr lang="en-US" sz="1400" spc="10" dirty="0">
                <a:solidFill>
                  <a:srgbClr val="181A0E"/>
                </a:solidFill>
                <a:latin typeface="Tahoma" charset="0"/>
                <a:ea typeface="Tahoma" charset="0"/>
                <a:cs typeface="Tahoma" charset="0"/>
              </a:rPr>
              <a:t> </a:t>
            </a:r>
            <a:r>
              <a:rPr lang="en-US" sz="1400" spc="-5" dirty="0">
                <a:solidFill>
                  <a:srgbClr val="181A0E"/>
                </a:solidFill>
                <a:latin typeface="Tahoma" charset="0"/>
                <a:ea typeface="Tahoma" charset="0"/>
                <a:cs typeface="Tahoma" charset="0"/>
              </a:rPr>
              <a:t>o</a:t>
            </a:r>
            <a:r>
              <a:rPr lang="en-US" sz="1400" spc="5" dirty="0">
                <a:solidFill>
                  <a:srgbClr val="181A0E"/>
                </a:solidFill>
                <a:latin typeface="Tahoma" charset="0"/>
                <a:ea typeface="Tahoma" charset="0"/>
                <a:cs typeface="Tahoma" charset="0"/>
              </a:rPr>
              <a:t>f</a:t>
            </a:r>
            <a:r>
              <a:rPr lang="en-US" sz="1400" spc="10" dirty="0">
                <a:solidFill>
                  <a:srgbClr val="181A0E"/>
                </a:solidFill>
                <a:latin typeface="Tahoma" charset="0"/>
                <a:ea typeface="Tahoma" charset="0"/>
                <a:cs typeface="Tahoma" charset="0"/>
              </a:rPr>
              <a:t> </a:t>
            </a:r>
            <a:r>
              <a:rPr lang="en-US" sz="1400" spc="20" dirty="0">
                <a:solidFill>
                  <a:srgbClr val="181A0E"/>
                </a:solidFill>
                <a:latin typeface="Tahoma" charset="0"/>
                <a:ea typeface="Tahoma" charset="0"/>
                <a:cs typeface="Tahoma" charset="0"/>
              </a:rPr>
              <a:t>f</a:t>
            </a:r>
            <a:r>
              <a:rPr lang="en-US" sz="1400" spc="5" dirty="0">
                <a:solidFill>
                  <a:srgbClr val="181A0E"/>
                </a:solidFill>
                <a:latin typeface="Tahoma" charset="0"/>
                <a:ea typeface="Tahoma" charset="0"/>
                <a:cs typeface="Tahoma" charset="0"/>
              </a:rPr>
              <a:t>ib</a:t>
            </a:r>
            <a:r>
              <a:rPr lang="en-US" sz="1400" spc="-10" dirty="0">
                <a:solidFill>
                  <a:srgbClr val="181A0E"/>
                </a:solidFill>
                <a:latin typeface="Tahoma" charset="0"/>
                <a:ea typeface="Tahoma" charset="0"/>
                <a:cs typeface="Tahoma" charset="0"/>
              </a:rPr>
              <a:t>r</a:t>
            </a:r>
            <a:r>
              <a:rPr lang="en-US" sz="1400" spc="-5" dirty="0">
                <a:solidFill>
                  <a:srgbClr val="181A0E"/>
                </a:solidFill>
                <a:latin typeface="Tahoma" charset="0"/>
                <a:ea typeface="Tahoma" charset="0"/>
                <a:cs typeface="Tahoma" charset="0"/>
              </a:rPr>
              <a:t>o</a:t>
            </a:r>
            <a:r>
              <a:rPr lang="en-US" sz="1400" spc="5" dirty="0">
                <a:solidFill>
                  <a:srgbClr val="181A0E"/>
                </a:solidFill>
                <a:latin typeface="Tahoma" charset="0"/>
                <a:ea typeface="Tahoma" charset="0"/>
                <a:cs typeface="Tahoma" charset="0"/>
              </a:rPr>
              <a:t>c</a:t>
            </a:r>
            <a:r>
              <a:rPr lang="en-US" sz="1400" dirty="0">
                <a:solidFill>
                  <a:srgbClr val="181A0E"/>
                </a:solidFill>
                <a:latin typeface="Tahoma" charset="0"/>
                <a:ea typeface="Tahoma" charset="0"/>
                <a:cs typeface="Tahoma" charset="0"/>
              </a:rPr>
              <a:t>y</a:t>
            </a:r>
            <a:r>
              <a:rPr lang="en-US" sz="1400" spc="-20" dirty="0">
                <a:solidFill>
                  <a:srgbClr val="181A0E"/>
                </a:solidFill>
                <a:latin typeface="Tahoma" charset="0"/>
                <a:ea typeface="Tahoma" charset="0"/>
                <a:cs typeface="Tahoma" charset="0"/>
              </a:rPr>
              <a:t>s</a:t>
            </a:r>
            <a:r>
              <a:rPr lang="en-US" sz="1400" dirty="0">
                <a:solidFill>
                  <a:srgbClr val="181A0E"/>
                </a:solidFill>
                <a:latin typeface="Tahoma" charset="0"/>
                <a:ea typeface="Tahoma" charset="0"/>
                <a:cs typeface="Tahoma" charset="0"/>
              </a:rPr>
              <a:t>t</a:t>
            </a:r>
            <a:r>
              <a:rPr lang="en-US" sz="1400" spc="5" dirty="0">
                <a:solidFill>
                  <a:srgbClr val="181A0E"/>
                </a:solidFill>
                <a:latin typeface="Tahoma" charset="0"/>
                <a:ea typeface="Tahoma" charset="0"/>
                <a:cs typeface="Tahoma" charset="0"/>
              </a:rPr>
              <a:t>ic di</a:t>
            </a:r>
            <a:r>
              <a:rPr lang="en-US" sz="1400" dirty="0">
                <a:solidFill>
                  <a:srgbClr val="181A0E"/>
                </a:solidFill>
                <a:latin typeface="Tahoma" charset="0"/>
                <a:ea typeface="Tahoma" charset="0"/>
                <a:cs typeface="Tahoma" charset="0"/>
              </a:rPr>
              <a:t>se</a:t>
            </a:r>
            <a:r>
              <a:rPr lang="en-US" sz="1400" spc="-5" dirty="0">
                <a:solidFill>
                  <a:srgbClr val="181A0E"/>
                </a:solidFill>
                <a:latin typeface="Tahoma" charset="0"/>
                <a:ea typeface="Tahoma" charset="0"/>
                <a:cs typeface="Tahoma" charset="0"/>
              </a:rPr>
              <a:t>a</a:t>
            </a:r>
            <a:r>
              <a:rPr lang="en-US" sz="1400" dirty="0">
                <a:solidFill>
                  <a:srgbClr val="181A0E"/>
                </a:solidFill>
                <a:latin typeface="Tahoma" charset="0"/>
                <a:ea typeface="Tahoma" charset="0"/>
                <a:cs typeface="Tahoma" charset="0"/>
              </a:rPr>
              <a:t>se.</a:t>
            </a:r>
          </a:p>
          <a:p>
            <a:pPr defTabSz="457200" eaLnBrk="1" latinLnBrk="0" hangingPunct="1">
              <a:spcBef>
                <a:spcPct val="20000"/>
              </a:spcBef>
              <a:buSzPct val="50000"/>
              <a:buFont typeface="Wingdings" charset="2"/>
              <a:buChar char="Ø"/>
            </a:pPr>
            <a:r>
              <a:rPr lang="ar-SA" dirty="0"/>
              <a:t> </a:t>
            </a:r>
            <a:r>
              <a:rPr lang="en-US" sz="1600" b="1" spc="5" dirty="0">
                <a:latin typeface="Tahoma" charset="0"/>
                <a:ea typeface="Tahoma" charset="0"/>
                <a:cs typeface="Tahoma" charset="0"/>
              </a:rPr>
              <a:t>E</a:t>
            </a:r>
            <a:r>
              <a:rPr lang="en-US" sz="1600" b="1" spc="10" dirty="0">
                <a:latin typeface="Tahoma" charset="0"/>
                <a:ea typeface="Tahoma" charset="0"/>
                <a:cs typeface="Tahoma" charset="0"/>
              </a:rPr>
              <a:t>pi</a:t>
            </a:r>
            <a:r>
              <a:rPr lang="en-US" sz="1600" b="1" dirty="0">
                <a:latin typeface="Tahoma" charset="0"/>
                <a:ea typeface="Tahoma" charset="0"/>
                <a:cs typeface="Tahoma" charset="0"/>
              </a:rPr>
              <a:t>t</a:t>
            </a:r>
            <a:r>
              <a:rPr lang="en-US" sz="1600" b="1" spc="-15" dirty="0">
                <a:latin typeface="Tahoma" charset="0"/>
                <a:ea typeface="Tahoma" charset="0"/>
                <a:cs typeface="Tahoma" charset="0"/>
              </a:rPr>
              <a:t>h</a:t>
            </a:r>
            <a:r>
              <a:rPr lang="en-US" sz="1600" b="1" spc="-10" dirty="0">
                <a:latin typeface="Tahoma" charset="0"/>
                <a:ea typeface="Tahoma" charset="0"/>
                <a:cs typeface="Tahoma" charset="0"/>
              </a:rPr>
              <a:t>e</a:t>
            </a:r>
            <a:r>
              <a:rPr lang="en-US" sz="1600" b="1" spc="-5" dirty="0">
                <a:latin typeface="Tahoma" charset="0"/>
                <a:ea typeface="Tahoma" charset="0"/>
                <a:cs typeface="Tahoma" charset="0"/>
              </a:rPr>
              <a:t>l</a:t>
            </a:r>
            <a:r>
              <a:rPr lang="en-US" sz="1600" b="1" dirty="0">
                <a:latin typeface="Tahoma" charset="0"/>
                <a:ea typeface="Tahoma" charset="0"/>
                <a:cs typeface="Tahoma" charset="0"/>
              </a:rPr>
              <a:t>i</a:t>
            </a:r>
            <a:r>
              <a:rPr lang="en-US" sz="1600" b="1" spc="-5" dirty="0">
                <a:latin typeface="Tahoma" charset="0"/>
                <a:ea typeface="Tahoma" charset="0"/>
                <a:cs typeface="Tahoma" charset="0"/>
              </a:rPr>
              <a:t>a</a:t>
            </a:r>
            <a:r>
              <a:rPr lang="en-US" sz="1600" b="1" dirty="0">
                <a:latin typeface="Tahoma" charset="0"/>
                <a:ea typeface="Tahoma" charset="0"/>
                <a:cs typeface="Tahoma" charset="0"/>
              </a:rPr>
              <a:t>l</a:t>
            </a:r>
            <a:r>
              <a:rPr lang="en-US" sz="1600" b="1" spc="-40" dirty="0">
                <a:latin typeface="Tahoma" charset="0"/>
                <a:ea typeface="Tahoma" charset="0"/>
                <a:cs typeface="Tahoma" charset="0"/>
              </a:rPr>
              <a:t> </a:t>
            </a:r>
            <a:r>
              <a:rPr lang="en-US" sz="1600" b="1" spc="10" dirty="0">
                <a:latin typeface="Tahoma" charset="0"/>
                <a:ea typeface="Tahoma" charset="0"/>
                <a:cs typeface="Tahoma" charset="0"/>
              </a:rPr>
              <a:t>H</a:t>
            </a:r>
            <a:r>
              <a:rPr lang="en-US" sz="1600" b="1" spc="15" dirty="0">
                <a:latin typeface="Tahoma" charset="0"/>
                <a:ea typeface="Tahoma" charset="0"/>
                <a:cs typeface="Tahoma" charset="0"/>
              </a:rPr>
              <a:t>y</a:t>
            </a:r>
            <a:r>
              <a:rPr lang="en-US" sz="1600" b="1" dirty="0">
                <a:latin typeface="Tahoma" charset="0"/>
                <a:ea typeface="Tahoma" charset="0"/>
                <a:cs typeface="Tahoma" charset="0"/>
              </a:rPr>
              <a:t>p</a:t>
            </a:r>
            <a:r>
              <a:rPr lang="en-US" sz="1600" b="1" spc="-10" dirty="0">
                <a:latin typeface="Tahoma" charset="0"/>
                <a:ea typeface="Tahoma" charset="0"/>
                <a:cs typeface="Tahoma" charset="0"/>
              </a:rPr>
              <a:t>e</a:t>
            </a:r>
            <a:r>
              <a:rPr lang="en-US" sz="1600" b="1" spc="-30" dirty="0">
                <a:latin typeface="Tahoma" charset="0"/>
                <a:ea typeface="Tahoma" charset="0"/>
                <a:cs typeface="Tahoma" charset="0"/>
              </a:rPr>
              <a:t>r</a:t>
            </a:r>
            <a:r>
              <a:rPr lang="en-US" sz="1600" b="1" dirty="0">
                <a:latin typeface="Tahoma" charset="0"/>
                <a:ea typeface="Tahoma" charset="0"/>
                <a:cs typeface="Tahoma" charset="0"/>
              </a:rPr>
              <a:t>p</a:t>
            </a:r>
            <a:r>
              <a:rPr lang="en-US" sz="1600" b="1" spc="-5" dirty="0">
                <a:latin typeface="Tahoma" charset="0"/>
                <a:ea typeface="Tahoma" charset="0"/>
                <a:cs typeface="Tahoma" charset="0"/>
              </a:rPr>
              <a:t>la</a:t>
            </a:r>
            <a:r>
              <a:rPr lang="en-US" sz="1600" b="1" spc="-20" dirty="0">
                <a:latin typeface="Tahoma" charset="0"/>
                <a:ea typeface="Tahoma" charset="0"/>
                <a:cs typeface="Tahoma" charset="0"/>
              </a:rPr>
              <a:t>s</a:t>
            </a:r>
            <a:r>
              <a:rPr lang="en-US" sz="1600" b="1" dirty="0">
                <a:latin typeface="Tahoma" charset="0"/>
                <a:ea typeface="Tahoma" charset="0"/>
                <a:cs typeface="Tahoma" charset="0"/>
              </a:rPr>
              <a:t>ia</a:t>
            </a:r>
            <a:r>
              <a:rPr lang="en-US" sz="1600" b="1" spc="-30" dirty="0">
                <a:latin typeface="Tahoma" charset="0"/>
                <a:ea typeface="Tahoma" charset="0"/>
                <a:cs typeface="Tahoma" charset="0"/>
              </a:rPr>
              <a:t> </a:t>
            </a:r>
            <a:r>
              <a:rPr lang="en-US" sz="1600" b="1" spc="5" dirty="0">
                <a:latin typeface="Tahoma" charset="0"/>
                <a:ea typeface="Tahoma" charset="0"/>
                <a:cs typeface="Tahoma" charset="0"/>
              </a:rPr>
              <a:t>(us</a:t>
            </a:r>
            <a:r>
              <a:rPr lang="en-US" sz="1600" b="1" spc="-5" dirty="0">
                <a:latin typeface="Tahoma" charset="0"/>
                <a:ea typeface="Tahoma" charset="0"/>
                <a:cs typeface="Tahoma" charset="0"/>
              </a:rPr>
              <a:t>ua</a:t>
            </a:r>
            <a:r>
              <a:rPr lang="en-US" sz="1600" b="1" dirty="0">
                <a:latin typeface="Tahoma" charset="0"/>
                <a:ea typeface="Tahoma" charset="0"/>
                <a:cs typeface="Tahoma" charset="0"/>
              </a:rPr>
              <a:t>l</a:t>
            </a:r>
            <a:r>
              <a:rPr lang="en-US" sz="1600" b="1" spc="-30" dirty="0">
                <a:latin typeface="Tahoma" charset="0"/>
                <a:ea typeface="Tahoma" charset="0"/>
                <a:cs typeface="Tahoma" charset="0"/>
              </a:rPr>
              <a:t> </a:t>
            </a:r>
            <a:r>
              <a:rPr lang="en-US" sz="1600" b="1" spc="5" dirty="0">
                <a:latin typeface="Tahoma" charset="0"/>
                <a:ea typeface="Tahoma" charset="0"/>
                <a:cs typeface="Tahoma" charset="0"/>
              </a:rPr>
              <a:t>du</a:t>
            </a:r>
            <a:r>
              <a:rPr lang="en-US" sz="1600" b="1" spc="10" dirty="0">
                <a:latin typeface="Tahoma" charset="0"/>
                <a:ea typeface="Tahoma" charset="0"/>
                <a:cs typeface="Tahoma" charset="0"/>
              </a:rPr>
              <a:t>c</a:t>
            </a:r>
            <a:r>
              <a:rPr lang="en-US" sz="1600" b="1" dirty="0">
                <a:latin typeface="Tahoma" charset="0"/>
                <a:ea typeface="Tahoma" charset="0"/>
                <a:cs typeface="Tahoma" charset="0"/>
              </a:rPr>
              <a:t>t</a:t>
            </a:r>
            <a:r>
              <a:rPr lang="en-US" sz="1600" b="1" spc="-5" dirty="0">
                <a:latin typeface="Tahoma" charset="0"/>
                <a:ea typeface="Tahoma" charset="0"/>
                <a:cs typeface="Tahoma" charset="0"/>
              </a:rPr>
              <a:t>a</a:t>
            </a:r>
            <a:r>
              <a:rPr lang="en-US" sz="1600" b="1" dirty="0">
                <a:latin typeface="Tahoma" charset="0"/>
                <a:ea typeface="Tahoma" charset="0"/>
                <a:cs typeface="Tahoma" charset="0"/>
              </a:rPr>
              <a:t>l </a:t>
            </a:r>
            <a:r>
              <a:rPr lang="en-US" sz="1600" b="1" spc="-60" dirty="0">
                <a:latin typeface="Tahoma" charset="0"/>
                <a:ea typeface="Tahoma" charset="0"/>
                <a:cs typeface="Tahoma" charset="0"/>
              </a:rPr>
              <a:t>h</a:t>
            </a:r>
            <a:r>
              <a:rPr lang="en-US" sz="1600" b="1" dirty="0">
                <a:latin typeface="Tahoma" charset="0"/>
                <a:ea typeface="Tahoma" charset="0"/>
                <a:cs typeface="Tahoma" charset="0"/>
              </a:rPr>
              <a:t>yp</a:t>
            </a:r>
            <a:r>
              <a:rPr lang="en-US" sz="1600" b="1" spc="-10" dirty="0">
                <a:latin typeface="Tahoma" charset="0"/>
                <a:ea typeface="Tahoma" charset="0"/>
                <a:cs typeface="Tahoma" charset="0"/>
              </a:rPr>
              <a:t>e</a:t>
            </a:r>
            <a:r>
              <a:rPr lang="en-US" sz="1600" b="1" spc="-15" dirty="0">
                <a:latin typeface="Tahoma" charset="0"/>
                <a:ea typeface="Tahoma" charset="0"/>
                <a:cs typeface="Tahoma" charset="0"/>
              </a:rPr>
              <a:t>r</a:t>
            </a:r>
            <a:r>
              <a:rPr lang="en-US" sz="1600" b="1" dirty="0">
                <a:latin typeface="Tahoma" charset="0"/>
                <a:ea typeface="Tahoma" charset="0"/>
                <a:cs typeface="Tahoma" charset="0"/>
              </a:rPr>
              <a:t>p</a:t>
            </a:r>
            <a:r>
              <a:rPr lang="en-US" sz="1600" b="1" spc="-15" dirty="0">
                <a:latin typeface="Tahoma" charset="0"/>
                <a:ea typeface="Tahoma" charset="0"/>
                <a:cs typeface="Tahoma" charset="0"/>
              </a:rPr>
              <a:t>l</a:t>
            </a:r>
            <a:r>
              <a:rPr lang="en-US" sz="1600" b="1" spc="-5" dirty="0">
                <a:latin typeface="Tahoma" charset="0"/>
                <a:ea typeface="Tahoma" charset="0"/>
                <a:cs typeface="Tahoma" charset="0"/>
              </a:rPr>
              <a:t>as</a:t>
            </a:r>
            <a:r>
              <a:rPr lang="en-US" sz="1600" b="1" dirty="0">
                <a:latin typeface="Tahoma" charset="0"/>
                <a:ea typeface="Tahoma" charset="0"/>
                <a:cs typeface="Tahoma" charset="0"/>
              </a:rPr>
              <a:t>i</a:t>
            </a:r>
            <a:r>
              <a:rPr lang="en-US" sz="1600" b="1" spc="-5" dirty="0">
                <a:latin typeface="Tahoma" charset="0"/>
                <a:ea typeface="Tahoma" charset="0"/>
                <a:cs typeface="Tahoma" charset="0"/>
              </a:rPr>
              <a:t>a</a:t>
            </a:r>
            <a:r>
              <a:rPr lang="en-US" sz="1600" b="1" dirty="0">
                <a:latin typeface="Tahoma" charset="0"/>
                <a:ea typeface="Tahoma" charset="0"/>
                <a:cs typeface="Tahoma" charset="0"/>
              </a:rPr>
              <a:t>)</a:t>
            </a:r>
            <a:endParaRPr lang="ar-SA" sz="1600" b="1" dirty="0">
              <a:latin typeface="Tahoma" charset="0"/>
              <a:ea typeface="Tahoma" charset="0"/>
              <a:cs typeface="Tahoma" charset="0"/>
            </a:endParaRPr>
          </a:p>
          <a:p>
            <a:pPr marL="350520" marR="5080" indent="-337820">
              <a:lnSpc>
                <a:spcPts val="1680"/>
              </a:lnSpc>
              <a:buClr>
                <a:srgbClr val="181A0E"/>
              </a:buClr>
              <a:buFont typeface="Arial" panose="020B0604020202020204" pitchFamily="34" charset="0"/>
              <a:buChar char="•"/>
              <a:tabLst>
                <a:tab pos="351155" algn="l"/>
              </a:tabLst>
            </a:pPr>
            <a:r>
              <a:rPr lang="en-US" sz="1400" spc="10" dirty="0">
                <a:solidFill>
                  <a:srgbClr val="181A0E"/>
                </a:solidFill>
                <a:latin typeface="Tahoma" charset="0"/>
                <a:ea typeface="Tahoma" charset="0"/>
                <a:cs typeface="Tahoma" charset="0"/>
              </a:rPr>
              <a:t>T</a:t>
            </a:r>
            <a:r>
              <a:rPr lang="en-US" sz="1400" spc="15" dirty="0">
                <a:solidFill>
                  <a:srgbClr val="181A0E"/>
                </a:solidFill>
                <a:latin typeface="Tahoma" charset="0"/>
                <a:ea typeface="Tahoma" charset="0"/>
                <a:cs typeface="Tahoma" charset="0"/>
              </a:rPr>
              <a:t>h</a:t>
            </a:r>
            <a:r>
              <a:rPr lang="en-US" sz="1400" dirty="0">
                <a:solidFill>
                  <a:srgbClr val="181A0E"/>
                </a:solidFill>
                <a:latin typeface="Tahoma" charset="0"/>
                <a:ea typeface="Tahoma" charset="0"/>
                <a:cs typeface="Tahoma" charset="0"/>
              </a:rPr>
              <a:t>e</a:t>
            </a:r>
            <a:r>
              <a:rPr lang="en-US" sz="1400" spc="-25" dirty="0">
                <a:solidFill>
                  <a:srgbClr val="181A0E"/>
                </a:solidFill>
                <a:latin typeface="Tahoma" charset="0"/>
                <a:ea typeface="Tahoma" charset="0"/>
                <a:cs typeface="Tahoma" charset="0"/>
              </a:rPr>
              <a:t> </a:t>
            </a:r>
            <a:r>
              <a:rPr lang="en-US" sz="1400" spc="10" dirty="0">
                <a:solidFill>
                  <a:srgbClr val="181A0E"/>
                </a:solidFill>
                <a:latin typeface="Tahoma" charset="0"/>
                <a:ea typeface="Tahoma" charset="0"/>
                <a:cs typeface="Tahoma" charset="0"/>
              </a:rPr>
              <a:t>n</a:t>
            </a:r>
            <a:r>
              <a:rPr lang="en-US" sz="1400" spc="5" dirty="0">
                <a:solidFill>
                  <a:srgbClr val="181A0E"/>
                </a:solidFill>
                <a:latin typeface="Tahoma" charset="0"/>
                <a:ea typeface="Tahoma" charset="0"/>
                <a:cs typeface="Tahoma" charset="0"/>
              </a:rPr>
              <a:t>o</a:t>
            </a:r>
            <a:r>
              <a:rPr lang="en-US" sz="1400" spc="10" dirty="0">
                <a:solidFill>
                  <a:srgbClr val="181A0E"/>
                </a:solidFill>
                <a:latin typeface="Tahoma" charset="0"/>
                <a:ea typeface="Tahoma" charset="0"/>
                <a:cs typeface="Tahoma" charset="0"/>
              </a:rPr>
              <a:t>r</a:t>
            </a:r>
            <a:r>
              <a:rPr lang="en-US" sz="1400" spc="5" dirty="0">
                <a:solidFill>
                  <a:srgbClr val="181A0E"/>
                </a:solidFill>
                <a:latin typeface="Tahoma" charset="0"/>
                <a:ea typeface="Tahoma" charset="0"/>
                <a:cs typeface="Tahoma" charset="0"/>
              </a:rPr>
              <a:t>m</a:t>
            </a:r>
            <a:r>
              <a:rPr lang="en-US" sz="1400" spc="-5" dirty="0">
                <a:solidFill>
                  <a:srgbClr val="181A0E"/>
                </a:solidFill>
                <a:latin typeface="Tahoma" charset="0"/>
                <a:ea typeface="Tahoma" charset="0"/>
                <a:cs typeface="Tahoma" charset="0"/>
              </a:rPr>
              <a:t>a</a:t>
            </a:r>
            <a:r>
              <a:rPr lang="en-US" sz="1400" dirty="0">
                <a:solidFill>
                  <a:srgbClr val="181A0E"/>
                </a:solidFill>
                <a:latin typeface="Tahoma" charset="0"/>
                <a:ea typeface="Tahoma" charset="0"/>
                <a:cs typeface="Tahoma" charset="0"/>
              </a:rPr>
              <a:t>l</a:t>
            </a:r>
            <a:r>
              <a:rPr lang="en-US" sz="1400" spc="-30" dirty="0">
                <a:solidFill>
                  <a:srgbClr val="181A0E"/>
                </a:solidFill>
                <a:latin typeface="Tahoma" charset="0"/>
                <a:ea typeface="Tahoma" charset="0"/>
                <a:cs typeface="Tahoma" charset="0"/>
              </a:rPr>
              <a:t> </a:t>
            </a:r>
            <a:r>
              <a:rPr lang="en-US" sz="1400" spc="20" dirty="0">
                <a:solidFill>
                  <a:srgbClr val="181A0E"/>
                </a:solidFill>
                <a:latin typeface="Tahoma" charset="0"/>
                <a:ea typeface="Tahoma" charset="0"/>
                <a:cs typeface="Tahoma" charset="0"/>
              </a:rPr>
              <a:t>b</a:t>
            </a:r>
            <a:r>
              <a:rPr lang="en-US" sz="1400" spc="10" dirty="0">
                <a:solidFill>
                  <a:srgbClr val="181A0E"/>
                </a:solidFill>
                <a:latin typeface="Tahoma" charset="0"/>
                <a:ea typeface="Tahoma" charset="0"/>
                <a:cs typeface="Tahoma" charset="0"/>
              </a:rPr>
              <a:t>r</a:t>
            </a:r>
            <a:r>
              <a:rPr lang="en-US" sz="1400" spc="-5" dirty="0">
                <a:solidFill>
                  <a:srgbClr val="181A0E"/>
                </a:solidFill>
                <a:latin typeface="Tahoma" charset="0"/>
                <a:ea typeface="Tahoma" charset="0"/>
                <a:cs typeface="Tahoma" charset="0"/>
              </a:rPr>
              <a:t>e</a:t>
            </a:r>
            <a:r>
              <a:rPr lang="en-US" sz="1400" spc="10" dirty="0">
                <a:solidFill>
                  <a:srgbClr val="181A0E"/>
                </a:solidFill>
                <a:latin typeface="Tahoma" charset="0"/>
                <a:ea typeface="Tahoma" charset="0"/>
                <a:cs typeface="Tahoma" charset="0"/>
              </a:rPr>
              <a:t>a</a:t>
            </a:r>
            <a:r>
              <a:rPr lang="en-US" sz="1400" spc="-5" dirty="0">
                <a:solidFill>
                  <a:srgbClr val="181A0E"/>
                </a:solidFill>
                <a:latin typeface="Tahoma" charset="0"/>
                <a:ea typeface="Tahoma" charset="0"/>
                <a:cs typeface="Tahoma" charset="0"/>
              </a:rPr>
              <a:t>s</a:t>
            </a:r>
            <a:r>
              <a:rPr lang="en-US" sz="1400" dirty="0">
                <a:solidFill>
                  <a:srgbClr val="181A0E"/>
                </a:solidFill>
                <a:latin typeface="Tahoma" charset="0"/>
                <a:ea typeface="Tahoma" charset="0"/>
                <a:cs typeface="Tahoma" charset="0"/>
              </a:rPr>
              <a:t>t</a:t>
            </a:r>
            <a:r>
              <a:rPr lang="en-US" sz="1400" spc="-25" dirty="0">
                <a:solidFill>
                  <a:srgbClr val="181A0E"/>
                </a:solidFill>
                <a:latin typeface="Tahoma" charset="0"/>
                <a:ea typeface="Tahoma" charset="0"/>
                <a:cs typeface="Tahoma" charset="0"/>
              </a:rPr>
              <a:t> </a:t>
            </a:r>
            <a:r>
              <a:rPr lang="en-US" sz="1400" spc="15" dirty="0">
                <a:solidFill>
                  <a:srgbClr val="181A0E"/>
                </a:solidFill>
                <a:latin typeface="Tahoma" charset="0"/>
                <a:ea typeface="Tahoma" charset="0"/>
                <a:cs typeface="Tahoma" charset="0"/>
              </a:rPr>
              <a:t>h</a:t>
            </a:r>
            <a:r>
              <a:rPr lang="en-US" sz="1400" spc="20" dirty="0">
                <a:solidFill>
                  <a:srgbClr val="181A0E"/>
                </a:solidFill>
                <a:latin typeface="Tahoma" charset="0"/>
                <a:ea typeface="Tahoma" charset="0"/>
                <a:cs typeface="Tahoma" charset="0"/>
              </a:rPr>
              <a:t>a</a:t>
            </a:r>
            <a:r>
              <a:rPr lang="en-US" sz="1400" spc="5" dirty="0">
                <a:solidFill>
                  <a:srgbClr val="181A0E"/>
                </a:solidFill>
                <a:latin typeface="Tahoma" charset="0"/>
                <a:ea typeface="Tahoma" charset="0"/>
                <a:cs typeface="Tahoma" charset="0"/>
              </a:rPr>
              <a:t>s</a:t>
            </a:r>
            <a:r>
              <a:rPr lang="en-US" sz="1400" spc="-25" dirty="0">
                <a:solidFill>
                  <a:srgbClr val="181A0E"/>
                </a:solidFill>
                <a:latin typeface="Tahoma" charset="0"/>
                <a:ea typeface="Tahoma" charset="0"/>
                <a:cs typeface="Tahoma" charset="0"/>
              </a:rPr>
              <a:t> </a:t>
            </a:r>
            <a:r>
              <a:rPr lang="en-US" sz="1400" spc="5" dirty="0">
                <a:solidFill>
                  <a:srgbClr val="181A0E"/>
                </a:solidFill>
                <a:latin typeface="Tahoma" charset="0"/>
                <a:ea typeface="Tahoma" charset="0"/>
                <a:cs typeface="Tahoma" charset="0"/>
              </a:rPr>
              <a:t>a</a:t>
            </a:r>
            <a:r>
              <a:rPr lang="en-US" sz="1400" spc="-15" dirty="0">
                <a:solidFill>
                  <a:srgbClr val="181A0E"/>
                </a:solidFill>
                <a:latin typeface="Tahoma" charset="0"/>
                <a:ea typeface="Tahoma" charset="0"/>
                <a:cs typeface="Tahoma" charset="0"/>
              </a:rPr>
              <a:t> </a:t>
            </a:r>
            <a:r>
              <a:rPr lang="en-US" sz="1400" spc="5" dirty="0">
                <a:solidFill>
                  <a:srgbClr val="181A0E"/>
                </a:solidFill>
                <a:latin typeface="Tahoma" charset="0"/>
                <a:ea typeface="Tahoma" charset="0"/>
                <a:cs typeface="Tahoma" charset="0"/>
              </a:rPr>
              <a:t>2</a:t>
            </a:r>
            <a:r>
              <a:rPr lang="en-US" sz="1400" dirty="0">
                <a:solidFill>
                  <a:srgbClr val="181A0E"/>
                </a:solidFill>
                <a:latin typeface="Tahoma" charset="0"/>
                <a:ea typeface="Tahoma" charset="0"/>
                <a:cs typeface="Tahoma" charset="0"/>
              </a:rPr>
              <a:t> </a:t>
            </a:r>
            <a:r>
              <a:rPr lang="en-US" sz="1400" spc="10" dirty="0">
                <a:solidFill>
                  <a:srgbClr val="181A0E"/>
                </a:solidFill>
                <a:latin typeface="Tahoma" charset="0"/>
                <a:ea typeface="Tahoma" charset="0"/>
                <a:cs typeface="Tahoma" charset="0"/>
              </a:rPr>
              <a:t>l</a:t>
            </a:r>
            <a:r>
              <a:rPr lang="en-US" sz="1400" spc="-15" dirty="0">
                <a:solidFill>
                  <a:srgbClr val="181A0E"/>
                </a:solidFill>
                <a:latin typeface="Tahoma" charset="0"/>
                <a:ea typeface="Tahoma" charset="0"/>
                <a:cs typeface="Tahoma" charset="0"/>
              </a:rPr>
              <a:t>a</a:t>
            </a:r>
            <a:r>
              <a:rPr lang="en-US" sz="1400" spc="-20" dirty="0">
                <a:solidFill>
                  <a:srgbClr val="181A0E"/>
                </a:solidFill>
                <a:latin typeface="Tahoma" charset="0"/>
                <a:ea typeface="Tahoma" charset="0"/>
                <a:cs typeface="Tahoma" charset="0"/>
              </a:rPr>
              <a:t>y</a:t>
            </a:r>
            <a:r>
              <a:rPr lang="en-US" sz="1400" spc="-5" dirty="0">
                <a:solidFill>
                  <a:srgbClr val="181A0E"/>
                </a:solidFill>
                <a:latin typeface="Tahoma" charset="0"/>
                <a:ea typeface="Tahoma" charset="0"/>
                <a:cs typeface="Tahoma" charset="0"/>
              </a:rPr>
              <a:t>e</a:t>
            </a:r>
            <a:r>
              <a:rPr lang="en-US" sz="1400" dirty="0">
                <a:solidFill>
                  <a:srgbClr val="181A0E"/>
                </a:solidFill>
                <a:latin typeface="Tahoma" charset="0"/>
                <a:ea typeface="Tahoma" charset="0"/>
                <a:cs typeface="Tahoma" charset="0"/>
              </a:rPr>
              <a:t>r</a:t>
            </a:r>
            <a:r>
              <a:rPr lang="en-US" sz="1400" spc="5" dirty="0">
                <a:solidFill>
                  <a:srgbClr val="181A0E"/>
                </a:solidFill>
                <a:latin typeface="Tahoma" charset="0"/>
                <a:ea typeface="Tahoma" charset="0"/>
                <a:cs typeface="Tahoma" charset="0"/>
              </a:rPr>
              <a:t>s</a:t>
            </a:r>
            <a:r>
              <a:rPr lang="en-US" sz="1400" spc="-25" dirty="0">
                <a:solidFill>
                  <a:srgbClr val="181A0E"/>
                </a:solidFill>
                <a:latin typeface="Tahoma" charset="0"/>
                <a:ea typeface="Tahoma" charset="0"/>
                <a:cs typeface="Tahoma" charset="0"/>
              </a:rPr>
              <a:t> </a:t>
            </a:r>
            <a:r>
              <a:rPr lang="en-US" sz="1400" spc="5" dirty="0">
                <a:solidFill>
                  <a:srgbClr val="181A0E"/>
                </a:solidFill>
                <a:latin typeface="Tahoma" charset="0"/>
                <a:ea typeface="Tahoma" charset="0"/>
                <a:cs typeface="Tahoma" charset="0"/>
              </a:rPr>
              <a:t>of</a:t>
            </a:r>
            <a:r>
              <a:rPr lang="en-US" sz="1400" spc="-5" dirty="0">
                <a:solidFill>
                  <a:srgbClr val="181A0E"/>
                </a:solidFill>
                <a:latin typeface="Tahoma" charset="0"/>
                <a:ea typeface="Tahoma" charset="0"/>
                <a:cs typeface="Tahoma" charset="0"/>
              </a:rPr>
              <a:t> </a:t>
            </a:r>
            <a:r>
              <a:rPr lang="en-US" sz="1400" spc="20" dirty="0">
                <a:solidFill>
                  <a:srgbClr val="181A0E"/>
                </a:solidFill>
                <a:latin typeface="Tahoma" charset="0"/>
                <a:ea typeface="Tahoma" charset="0"/>
                <a:cs typeface="Tahoma" charset="0"/>
              </a:rPr>
              <a:t>c</a:t>
            </a:r>
            <a:r>
              <a:rPr lang="en-US" sz="1400" spc="5" dirty="0">
                <a:solidFill>
                  <a:srgbClr val="181A0E"/>
                </a:solidFill>
                <a:latin typeface="Tahoma" charset="0"/>
                <a:ea typeface="Tahoma" charset="0"/>
                <a:cs typeface="Tahoma" charset="0"/>
              </a:rPr>
              <a:t>e</a:t>
            </a:r>
            <a:r>
              <a:rPr lang="en-US" sz="1400" spc="10" dirty="0">
                <a:solidFill>
                  <a:srgbClr val="181A0E"/>
                </a:solidFill>
                <a:latin typeface="Tahoma" charset="0"/>
                <a:ea typeface="Tahoma" charset="0"/>
                <a:cs typeface="Tahoma" charset="0"/>
              </a:rPr>
              <a:t>l</a:t>
            </a:r>
            <a:r>
              <a:rPr lang="en-US" sz="1400" spc="5" dirty="0">
                <a:solidFill>
                  <a:srgbClr val="181A0E"/>
                </a:solidFill>
                <a:latin typeface="Tahoma" charset="0"/>
                <a:ea typeface="Tahoma" charset="0"/>
                <a:cs typeface="Tahoma" charset="0"/>
              </a:rPr>
              <a:t>ls</a:t>
            </a:r>
            <a:r>
              <a:rPr lang="en-US" sz="1400" spc="-35" dirty="0">
                <a:solidFill>
                  <a:srgbClr val="181A0E"/>
                </a:solidFill>
                <a:latin typeface="Tahoma" charset="0"/>
                <a:ea typeface="Tahoma" charset="0"/>
                <a:cs typeface="Tahoma" charset="0"/>
              </a:rPr>
              <a:t> </a:t>
            </a:r>
            <a:r>
              <a:rPr lang="en-US" sz="1400" spc="10" dirty="0">
                <a:solidFill>
                  <a:srgbClr val="181A0E"/>
                </a:solidFill>
                <a:latin typeface="Tahoma" charset="0"/>
                <a:ea typeface="Tahoma" charset="0"/>
                <a:cs typeface="Tahoma" charset="0"/>
              </a:rPr>
              <a:t>(</a:t>
            </a:r>
            <a:r>
              <a:rPr lang="en-US" sz="1400" spc="5" dirty="0">
                <a:solidFill>
                  <a:srgbClr val="181A0E"/>
                </a:solidFill>
                <a:latin typeface="Tahoma" charset="0"/>
                <a:ea typeface="Tahoma" charset="0"/>
                <a:cs typeface="Tahoma" charset="0"/>
              </a:rPr>
              <a:t>e</a:t>
            </a:r>
            <a:r>
              <a:rPr lang="en-US" sz="1400" spc="10" dirty="0">
                <a:solidFill>
                  <a:srgbClr val="181A0E"/>
                </a:solidFill>
                <a:latin typeface="Tahoma" charset="0"/>
                <a:ea typeface="Tahoma" charset="0"/>
                <a:cs typeface="Tahoma" charset="0"/>
              </a:rPr>
              <a:t>p</a:t>
            </a:r>
            <a:r>
              <a:rPr lang="en-US" sz="1400" dirty="0">
                <a:solidFill>
                  <a:srgbClr val="181A0E"/>
                </a:solidFill>
                <a:latin typeface="Tahoma" charset="0"/>
                <a:ea typeface="Tahoma" charset="0"/>
                <a:cs typeface="Tahoma" charset="0"/>
              </a:rPr>
              <a:t>ith</a:t>
            </a:r>
            <a:r>
              <a:rPr lang="en-US" sz="1400" spc="-5" dirty="0">
                <a:solidFill>
                  <a:srgbClr val="181A0E"/>
                </a:solidFill>
                <a:latin typeface="Tahoma" charset="0"/>
                <a:ea typeface="Tahoma" charset="0"/>
                <a:cs typeface="Tahoma" charset="0"/>
              </a:rPr>
              <a:t>e</a:t>
            </a:r>
            <a:r>
              <a:rPr lang="en-US" sz="1400" dirty="0">
                <a:solidFill>
                  <a:srgbClr val="181A0E"/>
                </a:solidFill>
                <a:latin typeface="Tahoma" charset="0"/>
                <a:ea typeface="Tahoma" charset="0"/>
                <a:cs typeface="Tahoma" charset="0"/>
              </a:rPr>
              <a:t>li</a:t>
            </a:r>
            <a:r>
              <a:rPr lang="en-US" sz="1400" spc="-5" dirty="0">
                <a:solidFill>
                  <a:srgbClr val="181A0E"/>
                </a:solidFill>
                <a:latin typeface="Tahoma" charset="0"/>
                <a:ea typeface="Tahoma" charset="0"/>
                <a:cs typeface="Tahoma" charset="0"/>
              </a:rPr>
              <a:t>a</a:t>
            </a:r>
            <a:r>
              <a:rPr lang="en-US" sz="1400" dirty="0">
                <a:solidFill>
                  <a:srgbClr val="181A0E"/>
                </a:solidFill>
                <a:latin typeface="Tahoma" charset="0"/>
                <a:ea typeface="Tahoma" charset="0"/>
                <a:cs typeface="Tahoma" charset="0"/>
              </a:rPr>
              <a:t>l</a:t>
            </a:r>
            <a:r>
              <a:rPr lang="en-US" sz="1400" spc="-30" dirty="0">
                <a:solidFill>
                  <a:srgbClr val="181A0E"/>
                </a:solidFill>
                <a:latin typeface="Tahoma" charset="0"/>
                <a:ea typeface="Tahoma" charset="0"/>
                <a:cs typeface="Tahoma" charset="0"/>
              </a:rPr>
              <a:t> </a:t>
            </a:r>
            <a:r>
              <a:rPr lang="en-US" sz="1400" spc="20" dirty="0">
                <a:solidFill>
                  <a:srgbClr val="181A0E"/>
                </a:solidFill>
                <a:latin typeface="Tahoma" charset="0"/>
                <a:ea typeface="Tahoma" charset="0"/>
                <a:cs typeface="Tahoma" charset="0"/>
              </a:rPr>
              <a:t>a</a:t>
            </a:r>
            <a:r>
              <a:rPr lang="en-US" sz="1400" spc="10" dirty="0">
                <a:solidFill>
                  <a:srgbClr val="181A0E"/>
                </a:solidFill>
                <a:latin typeface="Tahoma" charset="0"/>
                <a:ea typeface="Tahoma" charset="0"/>
                <a:cs typeface="Tahoma" charset="0"/>
              </a:rPr>
              <a:t>n</a:t>
            </a:r>
            <a:r>
              <a:rPr lang="en-US" sz="1400" spc="5" dirty="0">
                <a:solidFill>
                  <a:srgbClr val="181A0E"/>
                </a:solidFill>
                <a:latin typeface="Tahoma" charset="0"/>
                <a:ea typeface="Tahoma" charset="0"/>
                <a:cs typeface="Tahoma" charset="0"/>
              </a:rPr>
              <a:t>d</a:t>
            </a:r>
            <a:r>
              <a:rPr lang="en-US" sz="1400" spc="-30" dirty="0">
                <a:solidFill>
                  <a:srgbClr val="181A0E"/>
                </a:solidFill>
                <a:latin typeface="Tahoma" charset="0"/>
                <a:ea typeface="Tahoma" charset="0"/>
                <a:cs typeface="Tahoma" charset="0"/>
              </a:rPr>
              <a:t> </a:t>
            </a:r>
            <a:r>
              <a:rPr lang="en-US" sz="1400" spc="-20" dirty="0">
                <a:solidFill>
                  <a:srgbClr val="181A0E"/>
                </a:solidFill>
                <a:latin typeface="Tahoma" charset="0"/>
                <a:ea typeface="Tahoma" charset="0"/>
                <a:cs typeface="Tahoma" charset="0"/>
              </a:rPr>
              <a:t>m</a:t>
            </a:r>
            <a:r>
              <a:rPr lang="en-US" sz="1400" spc="-5" dirty="0">
                <a:solidFill>
                  <a:srgbClr val="181A0E"/>
                </a:solidFill>
                <a:latin typeface="Tahoma" charset="0"/>
                <a:ea typeface="Tahoma" charset="0"/>
                <a:cs typeface="Tahoma" charset="0"/>
              </a:rPr>
              <a:t>y</a:t>
            </a:r>
            <a:r>
              <a:rPr lang="en-US" sz="1400" spc="5" dirty="0">
                <a:solidFill>
                  <a:srgbClr val="181A0E"/>
                </a:solidFill>
                <a:latin typeface="Tahoma" charset="0"/>
                <a:ea typeface="Tahoma" charset="0"/>
                <a:cs typeface="Tahoma" charset="0"/>
              </a:rPr>
              <a:t>o</a:t>
            </a:r>
            <a:r>
              <a:rPr lang="en-US" sz="1400" spc="-5" dirty="0">
                <a:solidFill>
                  <a:srgbClr val="181A0E"/>
                </a:solidFill>
                <a:latin typeface="Tahoma" charset="0"/>
                <a:ea typeface="Tahoma" charset="0"/>
                <a:cs typeface="Tahoma" charset="0"/>
              </a:rPr>
              <a:t>e</a:t>
            </a:r>
            <a:r>
              <a:rPr lang="en-US" sz="1400" dirty="0">
                <a:solidFill>
                  <a:srgbClr val="181A0E"/>
                </a:solidFill>
                <a:latin typeface="Tahoma" charset="0"/>
                <a:ea typeface="Tahoma" charset="0"/>
                <a:cs typeface="Tahoma" charset="0"/>
              </a:rPr>
              <a:t>pith</a:t>
            </a:r>
            <a:r>
              <a:rPr lang="en-US" sz="1400" spc="-5" dirty="0">
                <a:solidFill>
                  <a:srgbClr val="181A0E"/>
                </a:solidFill>
                <a:latin typeface="Tahoma" charset="0"/>
                <a:ea typeface="Tahoma" charset="0"/>
                <a:cs typeface="Tahoma" charset="0"/>
              </a:rPr>
              <a:t>e</a:t>
            </a:r>
            <a:r>
              <a:rPr lang="en-US" sz="1400" dirty="0">
                <a:solidFill>
                  <a:srgbClr val="181A0E"/>
                </a:solidFill>
                <a:latin typeface="Tahoma" charset="0"/>
                <a:ea typeface="Tahoma" charset="0"/>
                <a:cs typeface="Tahoma" charset="0"/>
              </a:rPr>
              <a:t>li</a:t>
            </a:r>
            <a:r>
              <a:rPr lang="en-US" sz="1400" spc="-5" dirty="0">
                <a:solidFill>
                  <a:srgbClr val="181A0E"/>
                </a:solidFill>
                <a:latin typeface="Tahoma" charset="0"/>
                <a:ea typeface="Tahoma" charset="0"/>
                <a:cs typeface="Tahoma" charset="0"/>
              </a:rPr>
              <a:t>a</a:t>
            </a:r>
            <a:r>
              <a:rPr lang="en-US" sz="1400" dirty="0">
                <a:solidFill>
                  <a:srgbClr val="181A0E"/>
                </a:solidFill>
                <a:latin typeface="Tahoma" charset="0"/>
                <a:ea typeface="Tahoma" charset="0"/>
                <a:cs typeface="Tahoma" charset="0"/>
              </a:rPr>
              <a:t>l</a:t>
            </a:r>
            <a:r>
              <a:rPr lang="en-US" sz="1400" spc="-30" dirty="0">
                <a:solidFill>
                  <a:srgbClr val="181A0E"/>
                </a:solidFill>
                <a:latin typeface="Tahoma" charset="0"/>
                <a:ea typeface="Tahoma" charset="0"/>
                <a:cs typeface="Tahoma" charset="0"/>
              </a:rPr>
              <a:t> </a:t>
            </a:r>
            <a:r>
              <a:rPr lang="en-US" sz="1400" spc="20" dirty="0">
                <a:solidFill>
                  <a:srgbClr val="181A0E"/>
                </a:solidFill>
                <a:latin typeface="Tahoma" charset="0"/>
                <a:ea typeface="Tahoma" charset="0"/>
                <a:cs typeface="Tahoma" charset="0"/>
              </a:rPr>
              <a:t>c</a:t>
            </a:r>
            <a:r>
              <a:rPr lang="en-US" sz="1400" spc="5" dirty="0">
                <a:solidFill>
                  <a:srgbClr val="181A0E"/>
                </a:solidFill>
                <a:latin typeface="Tahoma" charset="0"/>
                <a:ea typeface="Tahoma" charset="0"/>
                <a:cs typeface="Tahoma" charset="0"/>
              </a:rPr>
              <a:t>e</a:t>
            </a:r>
            <a:r>
              <a:rPr lang="en-US" sz="1400" spc="10" dirty="0">
                <a:solidFill>
                  <a:srgbClr val="181A0E"/>
                </a:solidFill>
                <a:latin typeface="Tahoma" charset="0"/>
                <a:ea typeface="Tahoma" charset="0"/>
                <a:cs typeface="Tahoma" charset="0"/>
              </a:rPr>
              <a:t>l</a:t>
            </a:r>
            <a:r>
              <a:rPr lang="en-US" sz="1400" dirty="0">
                <a:solidFill>
                  <a:srgbClr val="181A0E"/>
                </a:solidFill>
                <a:latin typeface="Tahoma" charset="0"/>
                <a:ea typeface="Tahoma" charset="0"/>
                <a:cs typeface="Tahoma" charset="0"/>
              </a:rPr>
              <a:t>l</a:t>
            </a:r>
            <a:r>
              <a:rPr lang="en-US" sz="1400" spc="-5" dirty="0">
                <a:solidFill>
                  <a:srgbClr val="181A0E"/>
                </a:solidFill>
                <a:latin typeface="Tahoma" charset="0"/>
                <a:ea typeface="Tahoma" charset="0"/>
                <a:cs typeface="Tahoma" charset="0"/>
              </a:rPr>
              <a:t>s</a:t>
            </a:r>
            <a:r>
              <a:rPr lang="en-US" sz="1400" dirty="0">
                <a:solidFill>
                  <a:srgbClr val="181A0E"/>
                </a:solidFill>
                <a:latin typeface="Tahoma" charset="0"/>
                <a:ea typeface="Tahoma" charset="0"/>
                <a:cs typeface="Tahoma" charset="0"/>
              </a:rPr>
              <a:t>).</a:t>
            </a:r>
            <a:r>
              <a:rPr lang="en-US" sz="1400" spc="-30" dirty="0">
                <a:solidFill>
                  <a:srgbClr val="181A0E"/>
                </a:solidFill>
                <a:latin typeface="Tahoma" charset="0"/>
                <a:ea typeface="Tahoma" charset="0"/>
                <a:cs typeface="Tahoma" charset="0"/>
              </a:rPr>
              <a:t> </a:t>
            </a:r>
            <a:r>
              <a:rPr lang="en-US" sz="1400" spc="10" dirty="0">
                <a:solidFill>
                  <a:srgbClr val="181A0E"/>
                </a:solidFill>
                <a:latin typeface="Tahoma" charset="0"/>
                <a:ea typeface="Tahoma" charset="0"/>
                <a:cs typeface="Tahoma" charset="0"/>
              </a:rPr>
              <a:t>T</a:t>
            </a:r>
            <a:r>
              <a:rPr lang="en-US" sz="1400" spc="15" dirty="0">
                <a:solidFill>
                  <a:srgbClr val="181A0E"/>
                </a:solidFill>
                <a:latin typeface="Tahoma" charset="0"/>
                <a:ea typeface="Tahoma" charset="0"/>
                <a:cs typeface="Tahoma" charset="0"/>
              </a:rPr>
              <a:t>h</a:t>
            </a:r>
            <a:r>
              <a:rPr lang="en-US" sz="1400" spc="5" dirty="0">
                <a:solidFill>
                  <a:srgbClr val="181A0E"/>
                </a:solidFill>
                <a:latin typeface="Tahoma" charset="0"/>
                <a:ea typeface="Tahoma" charset="0"/>
                <a:cs typeface="Tahoma" charset="0"/>
              </a:rPr>
              <a:t>u</a:t>
            </a:r>
            <a:r>
              <a:rPr lang="en-US" sz="1400" spc="10" dirty="0">
                <a:solidFill>
                  <a:srgbClr val="181A0E"/>
                </a:solidFill>
                <a:latin typeface="Tahoma" charset="0"/>
                <a:ea typeface="Tahoma" charset="0"/>
                <a:cs typeface="Tahoma" charset="0"/>
              </a:rPr>
              <a:t>s</a:t>
            </a:r>
            <a:r>
              <a:rPr lang="en-US" sz="1400" dirty="0">
                <a:solidFill>
                  <a:srgbClr val="181A0E"/>
                </a:solidFill>
                <a:latin typeface="Tahoma" charset="0"/>
                <a:ea typeface="Tahoma" charset="0"/>
                <a:cs typeface="Tahoma" charset="0"/>
              </a:rPr>
              <a:t>, </a:t>
            </a:r>
            <a:r>
              <a:rPr lang="en-US" sz="1400" spc="5" dirty="0">
                <a:solidFill>
                  <a:srgbClr val="C00000"/>
                </a:solidFill>
                <a:latin typeface="Tahoma" charset="0"/>
                <a:ea typeface="Tahoma" charset="0"/>
                <a:cs typeface="Tahoma" charset="0"/>
              </a:rPr>
              <a:t>e</a:t>
            </a:r>
            <a:r>
              <a:rPr lang="en-US" sz="1400" spc="10" dirty="0">
                <a:solidFill>
                  <a:srgbClr val="C00000"/>
                </a:solidFill>
                <a:latin typeface="Tahoma" charset="0"/>
                <a:ea typeface="Tahoma" charset="0"/>
                <a:cs typeface="Tahoma" charset="0"/>
              </a:rPr>
              <a:t>pi</a:t>
            </a:r>
            <a:r>
              <a:rPr lang="en-US" sz="1400" dirty="0">
                <a:solidFill>
                  <a:srgbClr val="C00000"/>
                </a:solidFill>
                <a:latin typeface="Tahoma" charset="0"/>
                <a:ea typeface="Tahoma" charset="0"/>
                <a:cs typeface="Tahoma" charset="0"/>
              </a:rPr>
              <a:t>th</a:t>
            </a:r>
            <a:r>
              <a:rPr lang="en-US" sz="1400" spc="-5" dirty="0">
                <a:solidFill>
                  <a:srgbClr val="C00000"/>
                </a:solidFill>
                <a:latin typeface="Tahoma" charset="0"/>
                <a:ea typeface="Tahoma" charset="0"/>
                <a:cs typeface="Tahoma" charset="0"/>
              </a:rPr>
              <a:t>e</a:t>
            </a:r>
            <a:r>
              <a:rPr lang="en-US" sz="1400" dirty="0">
                <a:solidFill>
                  <a:srgbClr val="C00000"/>
                </a:solidFill>
                <a:latin typeface="Tahoma" charset="0"/>
                <a:ea typeface="Tahoma" charset="0"/>
                <a:cs typeface="Tahoma" charset="0"/>
              </a:rPr>
              <a:t>li</a:t>
            </a:r>
            <a:r>
              <a:rPr lang="en-US" sz="1400" spc="-5" dirty="0">
                <a:solidFill>
                  <a:srgbClr val="C00000"/>
                </a:solidFill>
                <a:latin typeface="Tahoma" charset="0"/>
                <a:ea typeface="Tahoma" charset="0"/>
                <a:cs typeface="Tahoma" charset="0"/>
              </a:rPr>
              <a:t>a</a:t>
            </a:r>
            <a:r>
              <a:rPr lang="en-US" sz="1400" dirty="0">
                <a:solidFill>
                  <a:srgbClr val="C00000"/>
                </a:solidFill>
                <a:latin typeface="Tahoma" charset="0"/>
                <a:ea typeface="Tahoma" charset="0"/>
                <a:cs typeface="Tahoma" charset="0"/>
              </a:rPr>
              <a:t>l</a:t>
            </a:r>
            <a:r>
              <a:rPr lang="en-US" sz="1400" spc="-30" dirty="0">
                <a:solidFill>
                  <a:srgbClr val="C00000"/>
                </a:solidFill>
                <a:latin typeface="Tahoma" charset="0"/>
                <a:ea typeface="Tahoma" charset="0"/>
                <a:cs typeface="Tahoma" charset="0"/>
              </a:rPr>
              <a:t> </a:t>
            </a:r>
            <a:r>
              <a:rPr lang="en-US" sz="1400" spc="-20" dirty="0">
                <a:solidFill>
                  <a:srgbClr val="C00000"/>
                </a:solidFill>
                <a:latin typeface="Tahoma" charset="0"/>
                <a:ea typeface="Tahoma" charset="0"/>
                <a:cs typeface="Tahoma" charset="0"/>
              </a:rPr>
              <a:t>h</a:t>
            </a:r>
            <a:r>
              <a:rPr lang="en-US" sz="1400" spc="20" dirty="0">
                <a:solidFill>
                  <a:srgbClr val="C00000"/>
                </a:solidFill>
                <a:latin typeface="Tahoma" charset="0"/>
                <a:ea typeface="Tahoma" charset="0"/>
                <a:cs typeface="Tahoma" charset="0"/>
              </a:rPr>
              <a:t>y</a:t>
            </a:r>
            <a:r>
              <a:rPr lang="en-US" sz="1400" dirty="0">
                <a:solidFill>
                  <a:srgbClr val="C00000"/>
                </a:solidFill>
                <a:latin typeface="Tahoma" charset="0"/>
                <a:ea typeface="Tahoma" charset="0"/>
                <a:cs typeface="Tahoma" charset="0"/>
              </a:rPr>
              <a:t>p</a:t>
            </a:r>
            <a:r>
              <a:rPr lang="en-US" sz="1400" spc="5" dirty="0">
                <a:solidFill>
                  <a:srgbClr val="C00000"/>
                </a:solidFill>
                <a:latin typeface="Tahoma" charset="0"/>
                <a:ea typeface="Tahoma" charset="0"/>
                <a:cs typeface="Tahoma" charset="0"/>
              </a:rPr>
              <a:t>e</a:t>
            </a:r>
            <a:r>
              <a:rPr lang="en-US" sz="1400" spc="-10" dirty="0">
                <a:solidFill>
                  <a:srgbClr val="C00000"/>
                </a:solidFill>
                <a:latin typeface="Tahoma" charset="0"/>
                <a:ea typeface="Tahoma" charset="0"/>
                <a:cs typeface="Tahoma" charset="0"/>
              </a:rPr>
              <a:t>r</a:t>
            </a:r>
            <a:r>
              <a:rPr lang="en-US" sz="1400" spc="-15" dirty="0">
                <a:solidFill>
                  <a:srgbClr val="C00000"/>
                </a:solidFill>
                <a:latin typeface="Tahoma" charset="0"/>
                <a:ea typeface="Tahoma" charset="0"/>
                <a:cs typeface="Tahoma" charset="0"/>
              </a:rPr>
              <a:t>p</a:t>
            </a:r>
            <a:r>
              <a:rPr lang="en-US" sz="1400" dirty="0">
                <a:solidFill>
                  <a:srgbClr val="C00000"/>
                </a:solidFill>
                <a:latin typeface="Tahoma" charset="0"/>
                <a:ea typeface="Tahoma" charset="0"/>
                <a:cs typeface="Tahoma" charset="0"/>
              </a:rPr>
              <a:t>l</a:t>
            </a:r>
            <a:r>
              <a:rPr lang="en-US" sz="1400" spc="10" dirty="0">
                <a:solidFill>
                  <a:srgbClr val="C00000"/>
                </a:solidFill>
                <a:latin typeface="Tahoma" charset="0"/>
                <a:ea typeface="Tahoma" charset="0"/>
                <a:cs typeface="Tahoma" charset="0"/>
              </a:rPr>
              <a:t>a</a:t>
            </a:r>
            <a:r>
              <a:rPr lang="en-US" sz="1400" spc="-5" dirty="0">
                <a:solidFill>
                  <a:srgbClr val="C00000"/>
                </a:solidFill>
                <a:latin typeface="Tahoma" charset="0"/>
                <a:ea typeface="Tahoma" charset="0"/>
                <a:cs typeface="Tahoma" charset="0"/>
              </a:rPr>
              <a:t>s</a:t>
            </a:r>
            <a:r>
              <a:rPr lang="en-US" sz="1400" spc="5" dirty="0">
                <a:solidFill>
                  <a:srgbClr val="C00000"/>
                </a:solidFill>
                <a:latin typeface="Tahoma" charset="0"/>
                <a:ea typeface="Tahoma" charset="0"/>
                <a:cs typeface="Tahoma" charset="0"/>
              </a:rPr>
              <a:t>ia</a:t>
            </a:r>
            <a:r>
              <a:rPr lang="en-US" sz="1400" spc="-35" dirty="0">
                <a:solidFill>
                  <a:srgbClr val="C00000"/>
                </a:solidFill>
                <a:latin typeface="Tahoma" charset="0"/>
                <a:ea typeface="Tahoma" charset="0"/>
                <a:cs typeface="Tahoma" charset="0"/>
              </a:rPr>
              <a:t> </a:t>
            </a:r>
            <a:r>
              <a:rPr lang="en-US" sz="1400" spc="10" dirty="0">
                <a:solidFill>
                  <a:srgbClr val="C00000"/>
                </a:solidFill>
                <a:latin typeface="Tahoma" charset="0"/>
                <a:ea typeface="Tahoma" charset="0"/>
                <a:cs typeface="Tahoma" charset="0"/>
              </a:rPr>
              <a:t>i</a:t>
            </a:r>
            <a:r>
              <a:rPr lang="en-US" sz="1400" spc="5" dirty="0">
                <a:solidFill>
                  <a:srgbClr val="C00000"/>
                </a:solidFill>
                <a:latin typeface="Tahoma" charset="0"/>
                <a:ea typeface="Tahoma" charset="0"/>
                <a:cs typeface="Tahoma" charset="0"/>
              </a:rPr>
              <a:t>s</a:t>
            </a:r>
            <a:r>
              <a:rPr lang="en-US" sz="1400" dirty="0">
                <a:solidFill>
                  <a:srgbClr val="C00000"/>
                </a:solidFill>
                <a:latin typeface="Tahoma" charset="0"/>
                <a:ea typeface="Tahoma" charset="0"/>
                <a:cs typeface="Tahoma" charset="0"/>
              </a:rPr>
              <a:t> </a:t>
            </a:r>
            <a:r>
              <a:rPr lang="en-US" sz="1400" spc="15" dirty="0">
                <a:solidFill>
                  <a:srgbClr val="C00000"/>
                </a:solidFill>
                <a:latin typeface="Tahoma" charset="0"/>
                <a:ea typeface="Tahoma" charset="0"/>
                <a:cs typeface="Tahoma" charset="0"/>
              </a:rPr>
              <a:t>d</a:t>
            </a:r>
            <a:r>
              <a:rPr lang="en-US" sz="1400" spc="5" dirty="0">
                <a:solidFill>
                  <a:srgbClr val="C00000"/>
                </a:solidFill>
                <a:latin typeface="Tahoma" charset="0"/>
                <a:ea typeface="Tahoma" charset="0"/>
                <a:cs typeface="Tahoma" charset="0"/>
              </a:rPr>
              <a:t>e</a:t>
            </a:r>
            <a:r>
              <a:rPr lang="en-US" sz="1400" spc="20" dirty="0">
                <a:solidFill>
                  <a:srgbClr val="C00000"/>
                </a:solidFill>
                <a:latin typeface="Tahoma" charset="0"/>
                <a:ea typeface="Tahoma" charset="0"/>
                <a:cs typeface="Tahoma" charset="0"/>
              </a:rPr>
              <a:t>f</a:t>
            </a:r>
            <a:r>
              <a:rPr lang="en-US" sz="1400" dirty="0">
                <a:solidFill>
                  <a:srgbClr val="C00000"/>
                </a:solidFill>
                <a:latin typeface="Tahoma" charset="0"/>
                <a:ea typeface="Tahoma" charset="0"/>
                <a:cs typeface="Tahoma" charset="0"/>
              </a:rPr>
              <a:t>in</a:t>
            </a:r>
            <a:r>
              <a:rPr lang="en-US" sz="1400" spc="-5" dirty="0">
                <a:solidFill>
                  <a:srgbClr val="C00000"/>
                </a:solidFill>
                <a:latin typeface="Tahoma" charset="0"/>
                <a:ea typeface="Tahoma" charset="0"/>
                <a:cs typeface="Tahoma" charset="0"/>
              </a:rPr>
              <a:t>e</a:t>
            </a:r>
            <a:r>
              <a:rPr lang="en-US" sz="1400" spc="5" dirty="0">
                <a:solidFill>
                  <a:srgbClr val="C00000"/>
                </a:solidFill>
                <a:latin typeface="Tahoma" charset="0"/>
                <a:ea typeface="Tahoma" charset="0"/>
                <a:cs typeface="Tahoma" charset="0"/>
              </a:rPr>
              <a:t>d</a:t>
            </a:r>
            <a:r>
              <a:rPr lang="en-US" sz="1400" spc="-30" dirty="0">
                <a:solidFill>
                  <a:srgbClr val="C00000"/>
                </a:solidFill>
                <a:latin typeface="Tahoma" charset="0"/>
                <a:ea typeface="Tahoma" charset="0"/>
                <a:cs typeface="Tahoma" charset="0"/>
              </a:rPr>
              <a:t> </a:t>
            </a:r>
            <a:r>
              <a:rPr lang="en-US" sz="1400" spc="20" dirty="0">
                <a:solidFill>
                  <a:srgbClr val="C00000"/>
                </a:solidFill>
                <a:latin typeface="Tahoma" charset="0"/>
                <a:ea typeface="Tahoma" charset="0"/>
                <a:cs typeface="Tahoma" charset="0"/>
              </a:rPr>
              <a:t>a</a:t>
            </a:r>
            <a:r>
              <a:rPr lang="en-US" sz="1400" spc="5" dirty="0">
                <a:solidFill>
                  <a:srgbClr val="C00000"/>
                </a:solidFill>
                <a:latin typeface="Tahoma" charset="0"/>
                <a:ea typeface="Tahoma" charset="0"/>
                <a:cs typeface="Tahoma" charset="0"/>
              </a:rPr>
              <a:t>s</a:t>
            </a:r>
            <a:r>
              <a:rPr lang="en-US" sz="1400" spc="-15" dirty="0">
                <a:solidFill>
                  <a:srgbClr val="C00000"/>
                </a:solidFill>
                <a:latin typeface="Tahoma" charset="0"/>
                <a:ea typeface="Tahoma" charset="0"/>
                <a:cs typeface="Tahoma" charset="0"/>
              </a:rPr>
              <a:t> </a:t>
            </a:r>
            <a:r>
              <a:rPr lang="en-US" sz="1400" spc="15" dirty="0">
                <a:solidFill>
                  <a:srgbClr val="C00000"/>
                </a:solidFill>
                <a:latin typeface="Tahoma" charset="0"/>
                <a:ea typeface="Tahoma" charset="0"/>
                <a:cs typeface="Tahoma" charset="0"/>
              </a:rPr>
              <a:t>th</a:t>
            </a:r>
            <a:r>
              <a:rPr lang="en-US" sz="1400" dirty="0">
                <a:solidFill>
                  <a:srgbClr val="C00000"/>
                </a:solidFill>
                <a:latin typeface="Tahoma" charset="0"/>
                <a:ea typeface="Tahoma" charset="0"/>
                <a:cs typeface="Tahoma" charset="0"/>
              </a:rPr>
              <a:t>e</a:t>
            </a:r>
            <a:r>
              <a:rPr lang="en-US" sz="1400" spc="-35" dirty="0">
                <a:solidFill>
                  <a:srgbClr val="C00000"/>
                </a:solidFill>
                <a:latin typeface="Tahoma" charset="0"/>
                <a:ea typeface="Tahoma" charset="0"/>
                <a:cs typeface="Tahoma" charset="0"/>
              </a:rPr>
              <a:t> </a:t>
            </a:r>
            <a:r>
              <a:rPr lang="en-US" sz="1400" spc="10" dirty="0">
                <a:solidFill>
                  <a:srgbClr val="C00000"/>
                </a:solidFill>
                <a:latin typeface="Tahoma" charset="0"/>
                <a:ea typeface="Tahoma" charset="0"/>
                <a:cs typeface="Tahoma" charset="0"/>
              </a:rPr>
              <a:t>pr</a:t>
            </a:r>
            <a:r>
              <a:rPr lang="en-US" sz="1400" spc="5" dirty="0">
                <a:solidFill>
                  <a:srgbClr val="C00000"/>
                </a:solidFill>
                <a:latin typeface="Tahoma" charset="0"/>
                <a:ea typeface="Tahoma" charset="0"/>
                <a:cs typeface="Tahoma" charset="0"/>
              </a:rPr>
              <a:t>e</a:t>
            </a:r>
            <a:r>
              <a:rPr lang="en-US" sz="1400" spc="10" dirty="0">
                <a:solidFill>
                  <a:srgbClr val="C00000"/>
                </a:solidFill>
                <a:latin typeface="Tahoma" charset="0"/>
                <a:ea typeface="Tahoma" charset="0"/>
                <a:cs typeface="Tahoma" charset="0"/>
              </a:rPr>
              <a:t>s</a:t>
            </a:r>
            <a:r>
              <a:rPr lang="en-US" sz="1400" spc="-5" dirty="0">
                <a:solidFill>
                  <a:srgbClr val="C00000"/>
                </a:solidFill>
                <a:latin typeface="Tahoma" charset="0"/>
                <a:ea typeface="Tahoma" charset="0"/>
                <a:cs typeface="Tahoma" charset="0"/>
              </a:rPr>
              <a:t>e</a:t>
            </a:r>
            <a:r>
              <a:rPr lang="en-US" sz="1400" dirty="0">
                <a:solidFill>
                  <a:srgbClr val="C00000"/>
                </a:solidFill>
                <a:latin typeface="Tahoma" charset="0"/>
                <a:ea typeface="Tahoma" charset="0"/>
                <a:cs typeface="Tahoma" charset="0"/>
              </a:rPr>
              <a:t>n</a:t>
            </a:r>
            <a:r>
              <a:rPr lang="en-US" sz="1400" spc="5" dirty="0">
                <a:solidFill>
                  <a:srgbClr val="C00000"/>
                </a:solidFill>
                <a:latin typeface="Tahoma" charset="0"/>
                <a:ea typeface="Tahoma" charset="0"/>
                <a:cs typeface="Tahoma" charset="0"/>
              </a:rPr>
              <a:t>c</a:t>
            </a:r>
            <a:r>
              <a:rPr lang="en-US" sz="1400" dirty="0">
                <a:solidFill>
                  <a:srgbClr val="C00000"/>
                </a:solidFill>
                <a:latin typeface="Tahoma" charset="0"/>
                <a:ea typeface="Tahoma" charset="0"/>
                <a:cs typeface="Tahoma" charset="0"/>
              </a:rPr>
              <a:t>e</a:t>
            </a:r>
            <a:r>
              <a:rPr lang="en-US" sz="1400" spc="-35" dirty="0">
                <a:solidFill>
                  <a:srgbClr val="C00000"/>
                </a:solidFill>
                <a:latin typeface="Tahoma" charset="0"/>
                <a:ea typeface="Tahoma" charset="0"/>
                <a:cs typeface="Tahoma" charset="0"/>
              </a:rPr>
              <a:t> </a:t>
            </a:r>
            <a:r>
              <a:rPr lang="en-US" sz="1400" spc="5" dirty="0">
                <a:solidFill>
                  <a:srgbClr val="C00000"/>
                </a:solidFill>
                <a:latin typeface="Tahoma" charset="0"/>
                <a:ea typeface="Tahoma" charset="0"/>
                <a:cs typeface="Tahoma" charset="0"/>
              </a:rPr>
              <a:t>of</a:t>
            </a:r>
            <a:r>
              <a:rPr lang="en-US" sz="1400" spc="-15" dirty="0">
                <a:solidFill>
                  <a:srgbClr val="C00000"/>
                </a:solidFill>
                <a:latin typeface="Tahoma" charset="0"/>
                <a:ea typeface="Tahoma" charset="0"/>
                <a:cs typeface="Tahoma" charset="0"/>
              </a:rPr>
              <a:t> </a:t>
            </a:r>
            <a:r>
              <a:rPr lang="en-US" sz="1400" spc="20" dirty="0">
                <a:solidFill>
                  <a:srgbClr val="C00000"/>
                </a:solidFill>
                <a:latin typeface="Tahoma" charset="0"/>
                <a:ea typeface="Tahoma" charset="0"/>
                <a:cs typeface="Tahoma" charset="0"/>
              </a:rPr>
              <a:t>m</a:t>
            </a:r>
            <a:r>
              <a:rPr lang="en-US" sz="1400" spc="5" dirty="0">
                <a:solidFill>
                  <a:srgbClr val="C00000"/>
                </a:solidFill>
                <a:latin typeface="Tahoma" charset="0"/>
                <a:ea typeface="Tahoma" charset="0"/>
                <a:cs typeface="Tahoma" charset="0"/>
              </a:rPr>
              <a:t>o</a:t>
            </a:r>
            <a:r>
              <a:rPr lang="en-US" sz="1400" spc="10" dirty="0">
                <a:solidFill>
                  <a:srgbClr val="C00000"/>
                </a:solidFill>
                <a:latin typeface="Tahoma" charset="0"/>
                <a:ea typeface="Tahoma" charset="0"/>
                <a:cs typeface="Tahoma" charset="0"/>
              </a:rPr>
              <a:t>r</a:t>
            </a:r>
            <a:r>
              <a:rPr lang="en-US" sz="1400" dirty="0">
                <a:solidFill>
                  <a:srgbClr val="C00000"/>
                </a:solidFill>
                <a:latin typeface="Tahoma" charset="0"/>
                <a:ea typeface="Tahoma" charset="0"/>
                <a:cs typeface="Tahoma" charset="0"/>
              </a:rPr>
              <a:t>e</a:t>
            </a:r>
            <a:r>
              <a:rPr lang="en-US" sz="1400" spc="-35" dirty="0">
                <a:solidFill>
                  <a:srgbClr val="C00000"/>
                </a:solidFill>
                <a:latin typeface="Tahoma" charset="0"/>
                <a:ea typeface="Tahoma" charset="0"/>
                <a:cs typeface="Tahoma" charset="0"/>
              </a:rPr>
              <a:t> </a:t>
            </a:r>
            <a:r>
              <a:rPr lang="en-US" sz="1400" spc="15" dirty="0">
                <a:solidFill>
                  <a:srgbClr val="C00000"/>
                </a:solidFill>
                <a:latin typeface="Tahoma" charset="0"/>
                <a:ea typeface="Tahoma" charset="0"/>
                <a:cs typeface="Tahoma" charset="0"/>
              </a:rPr>
              <a:t>th</a:t>
            </a:r>
            <a:r>
              <a:rPr lang="en-US" sz="1400" spc="10" dirty="0">
                <a:solidFill>
                  <a:srgbClr val="C00000"/>
                </a:solidFill>
                <a:latin typeface="Tahoma" charset="0"/>
                <a:ea typeface="Tahoma" charset="0"/>
                <a:cs typeface="Tahoma" charset="0"/>
              </a:rPr>
              <a:t>a</a:t>
            </a:r>
            <a:r>
              <a:rPr lang="en-US" sz="1400" spc="5" dirty="0">
                <a:solidFill>
                  <a:srgbClr val="C00000"/>
                </a:solidFill>
                <a:latin typeface="Tahoma" charset="0"/>
                <a:ea typeface="Tahoma" charset="0"/>
                <a:cs typeface="Tahoma" charset="0"/>
              </a:rPr>
              <a:t>n</a:t>
            </a:r>
            <a:r>
              <a:rPr lang="en-US" sz="1400" spc="-35" dirty="0">
                <a:solidFill>
                  <a:srgbClr val="C00000"/>
                </a:solidFill>
                <a:latin typeface="Tahoma" charset="0"/>
                <a:ea typeface="Tahoma" charset="0"/>
                <a:cs typeface="Tahoma" charset="0"/>
              </a:rPr>
              <a:t> </a:t>
            </a:r>
            <a:r>
              <a:rPr lang="en-US" sz="1400" spc="5" dirty="0">
                <a:solidFill>
                  <a:srgbClr val="C00000"/>
                </a:solidFill>
                <a:latin typeface="Tahoma" charset="0"/>
                <a:ea typeface="Tahoma" charset="0"/>
                <a:cs typeface="Tahoma" charset="0"/>
              </a:rPr>
              <a:t>2</a:t>
            </a:r>
            <a:r>
              <a:rPr lang="en-US" sz="1400" dirty="0">
                <a:solidFill>
                  <a:srgbClr val="C00000"/>
                </a:solidFill>
                <a:latin typeface="Tahoma" charset="0"/>
                <a:ea typeface="Tahoma" charset="0"/>
                <a:cs typeface="Tahoma" charset="0"/>
              </a:rPr>
              <a:t> </a:t>
            </a:r>
            <a:r>
              <a:rPr lang="en-US" sz="1400" spc="10" dirty="0">
                <a:solidFill>
                  <a:srgbClr val="C00000"/>
                </a:solidFill>
                <a:latin typeface="Tahoma" charset="0"/>
                <a:ea typeface="Tahoma" charset="0"/>
                <a:cs typeface="Tahoma" charset="0"/>
              </a:rPr>
              <a:t>l</a:t>
            </a:r>
            <a:r>
              <a:rPr lang="en-US" sz="1400" spc="-25" dirty="0">
                <a:solidFill>
                  <a:srgbClr val="C00000"/>
                </a:solidFill>
                <a:latin typeface="Tahoma" charset="0"/>
                <a:ea typeface="Tahoma" charset="0"/>
                <a:cs typeface="Tahoma" charset="0"/>
              </a:rPr>
              <a:t>a</a:t>
            </a:r>
            <a:r>
              <a:rPr lang="en-US" sz="1400" spc="-20" dirty="0">
                <a:solidFill>
                  <a:srgbClr val="C00000"/>
                </a:solidFill>
                <a:latin typeface="Tahoma" charset="0"/>
                <a:ea typeface="Tahoma" charset="0"/>
                <a:cs typeface="Tahoma" charset="0"/>
              </a:rPr>
              <a:t>y</a:t>
            </a:r>
            <a:r>
              <a:rPr lang="en-US" sz="1400" spc="-5" dirty="0">
                <a:solidFill>
                  <a:srgbClr val="C00000"/>
                </a:solidFill>
                <a:latin typeface="Tahoma" charset="0"/>
                <a:ea typeface="Tahoma" charset="0"/>
                <a:cs typeface="Tahoma" charset="0"/>
              </a:rPr>
              <a:t>e</a:t>
            </a:r>
            <a:r>
              <a:rPr lang="en-US" sz="1400" spc="10" dirty="0">
                <a:solidFill>
                  <a:srgbClr val="C00000"/>
                </a:solidFill>
                <a:latin typeface="Tahoma" charset="0"/>
                <a:ea typeface="Tahoma" charset="0"/>
                <a:cs typeface="Tahoma" charset="0"/>
              </a:rPr>
              <a:t>r</a:t>
            </a:r>
            <a:r>
              <a:rPr lang="en-US" sz="1400" spc="-5" dirty="0">
                <a:solidFill>
                  <a:srgbClr val="C00000"/>
                </a:solidFill>
                <a:latin typeface="Tahoma" charset="0"/>
                <a:ea typeface="Tahoma" charset="0"/>
                <a:cs typeface="Tahoma" charset="0"/>
              </a:rPr>
              <a:t>s</a:t>
            </a:r>
            <a:r>
              <a:rPr lang="en-US" sz="1400" dirty="0">
                <a:solidFill>
                  <a:srgbClr val="C00000"/>
                </a:solidFill>
                <a:latin typeface="Tahoma" charset="0"/>
                <a:ea typeface="Tahoma" charset="0"/>
                <a:cs typeface="Tahoma" charset="0"/>
              </a:rPr>
              <a:t>.</a:t>
            </a:r>
          </a:p>
          <a:p>
            <a:pPr marL="350520" indent="-337820">
              <a:lnSpc>
                <a:spcPct val="100000"/>
              </a:lnSpc>
              <a:buClr>
                <a:srgbClr val="181A0E"/>
              </a:buClr>
              <a:buFont typeface="Arial" panose="020B0604020202020204" pitchFamily="34" charset="0"/>
              <a:buChar char="•"/>
              <a:tabLst>
                <a:tab pos="351155" algn="l"/>
              </a:tabLst>
            </a:pPr>
            <a:r>
              <a:rPr lang="en-US" sz="1400" spc="15" dirty="0">
                <a:solidFill>
                  <a:srgbClr val="181A0E"/>
                </a:solidFill>
                <a:latin typeface="Tahoma" charset="0"/>
                <a:ea typeface="Tahoma" charset="0"/>
                <a:cs typeface="Tahoma" charset="0"/>
              </a:rPr>
              <a:t>H</a:t>
            </a:r>
            <a:r>
              <a:rPr lang="en-US" sz="1400" spc="20" dirty="0">
                <a:solidFill>
                  <a:srgbClr val="181A0E"/>
                </a:solidFill>
                <a:latin typeface="Tahoma" charset="0"/>
                <a:ea typeface="Tahoma" charset="0"/>
                <a:cs typeface="Tahoma" charset="0"/>
              </a:rPr>
              <a:t>y</a:t>
            </a:r>
            <a:r>
              <a:rPr lang="en-US" sz="1400" spc="10" dirty="0">
                <a:solidFill>
                  <a:srgbClr val="181A0E"/>
                </a:solidFill>
                <a:latin typeface="Tahoma" charset="0"/>
                <a:ea typeface="Tahoma" charset="0"/>
                <a:cs typeface="Tahoma" charset="0"/>
              </a:rPr>
              <a:t>p</a:t>
            </a:r>
            <a:r>
              <a:rPr lang="en-US" sz="1400" spc="-5" dirty="0">
                <a:solidFill>
                  <a:srgbClr val="181A0E"/>
                </a:solidFill>
                <a:latin typeface="Tahoma" charset="0"/>
                <a:ea typeface="Tahoma" charset="0"/>
                <a:cs typeface="Tahoma" charset="0"/>
              </a:rPr>
              <a:t>e</a:t>
            </a:r>
            <a:r>
              <a:rPr lang="en-US" sz="1400" spc="-10" dirty="0">
                <a:solidFill>
                  <a:srgbClr val="181A0E"/>
                </a:solidFill>
                <a:latin typeface="Tahoma" charset="0"/>
                <a:ea typeface="Tahoma" charset="0"/>
                <a:cs typeface="Tahoma" charset="0"/>
              </a:rPr>
              <a:t>r</a:t>
            </a:r>
            <a:r>
              <a:rPr lang="en-US" sz="1400" dirty="0">
                <a:solidFill>
                  <a:srgbClr val="181A0E"/>
                </a:solidFill>
                <a:latin typeface="Tahoma" charset="0"/>
                <a:ea typeface="Tahoma" charset="0"/>
                <a:cs typeface="Tahoma" charset="0"/>
              </a:rPr>
              <a:t>pl</a:t>
            </a:r>
            <a:r>
              <a:rPr lang="en-US" sz="1400" spc="-5" dirty="0">
                <a:solidFill>
                  <a:srgbClr val="181A0E"/>
                </a:solidFill>
                <a:latin typeface="Tahoma" charset="0"/>
                <a:ea typeface="Tahoma" charset="0"/>
                <a:cs typeface="Tahoma" charset="0"/>
              </a:rPr>
              <a:t>a</a:t>
            </a:r>
            <a:r>
              <a:rPr lang="en-US" sz="1400" spc="10" dirty="0">
                <a:solidFill>
                  <a:srgbClr val="181A0E"/>
                </a:solidFill>
                <a:latin typeface="Tahoma" charset="0"/>
                <a:ea typeface="Tahoma" charset="0"/>
                <a:cs typeface="Tahoma" charset="0"/>
              </a:rPr>
              <a:t>s</a:t>
            </a:r>
            <a:r>
              <a:rPr lang="en-US" sz="1400" spc="5" dirty="0">
                <a:solidFill>
                  <a:srgbClr val="181A0E"/>
                </a:solidFill>
                <a:latin typeface="Tahoma" charset="0"/>
                <a:ea typeface="Tahoma" charset="0"/>
                <a:cs typeface="Tahoma" charset="0"/>
              </a:rPr>
              <a:t>ia</a:t>
            </a:r>
            <a:r>
              <a:rPr lang="en-US" sz="1400" spc="-35" dirty="0">
                <a:solidFill>
                  <a:srgbClr val="181A0E"/>
                </a:solidFill>
                <a:latin typeface="Tahoma" charset="0"/>
                <a:ea typeface="Tahoma" charset="0"/>
                <a:cs typeface="Tahoma" charset="0"/>
              </a:rPr>
              <a:t> </a:t>
            </a:r>
            <a:r>
              <a:rPr lang="en-US" sz="1400" spc="20" dirty="0">
                <a:solidFill>
                  <a:srgbClr val="181A0E"/>
                </a:solidFill>
                <a:latin typeface="Tahoma" charset="0"/>
                <a:ea typeface="Tahoma" charset="0"/>
                <a:cs typeface="Tahoma" charset="0"/>
              </a:rPr>
              <a:t>c</a:t>
            </a:r>
            <a:r>
              <a:rPr lang="en-US" sz="1400" spc="10" dirty="0">
                <a:solidFill>
                  <a:srgbClr val="181A0E"/>
                </a:solidFill>
                <a:latin typeface="Tahoma" charset="0"/>
                <a:ea typeface="Tahoma" charset="0"/>
                <a:cs typeface="Tahoma" charset="0"/>
              </a:rPr>
              <a:t>a</a:t>
            </a:r>
            <a:r>
              <a:rPr lang="en-US" sz="1400" spc="5" dirty="0">
                <a:solidFill>
                  <a:srgbClr val="181A0E"/>
                </a:solidFill>
                <a:latin typeface="Tahoma" charset="0"/>
                <a:ea typeface="Tahoma" charset="0"/>
                <a:cs typeface="Tahoma" charset="0"/>
              </a:rPr>
              <a:t>n</a:t>
            </a:r>
            <a:r>
              <a:rPr lang="en-US" sz="1400" spc="-35" dirty="0">
                <a:solidFill>
                  <a:srgbClr val="181A0E"/>
                </a:solidFill>
                <a:latin typeface="Tahoma" charset="0"/>
                <a:ea typeface="Tahoma" charset="0"/>
                <a:cs typeface="Tahoma" charset="0"/>
              </a:rPr>
              <a:t> </a:t>
            </a:r>
            <a:r>
              <a:rPr lang="en-US" sz="1400" spc="10" dirty="0">
                <a:solidFill>
                  <a:srgbClr val="181A0E"/>
                </a:solidFill>
                <a:latin typeface="Tahoma" charset="0"/>
                <a:ea typeface="Tahoma" charset="0"/>
                <a:cs typeface="Tahoma" charset="0"/>
              </a:rPr>
              <a:t>r</a:t>
            </a:r>
            <a:r>
              <a:rPr lang="en-US" sz="1400" spc="20" dirty="0">
                <a:solidFill>
                  <a:srgbClr val="181A0E"/>
                </a:solidFill>
                <a:latin typeface="Tahoma" charset="0"/>
                <a:ea typeface="Tahoma" charset="0"/>
                <a:cs typeface="Tahoma" charset="0"/>
              </a:rPr>
              <a:t>a</a:t>
            </a:r>
            <a:r>
              <a:rPr lang="en-US" sz="1400" dirty="0">
                <a:solidFill>
                  <a:srgbClr val="181A0E"/>
                </a:solidFill>
                <a:latin typeface="Tahoma" charset="0"/>
                <a:ea typeface="Tahoma" charset="0"/>
                <a:cs typeface="Tahoma" charset="0"/>
              </a:rPr>
              <a:t>nge</a:t>
            </a:r>
            <a:r>
              <a:rPr lang="en-US" sz="1400" spc="-35" dirty="0">
                <a:solidFill>
                  <a:srgbClr val="181A0E"/>
                </a:solidFill>
                <a:latin typeface="Tahoma" charset="0"/>
                <a:ea typeface="Tahoma" charset="0"/>
                <a:cs typeface="Tahoma" charset="0"/>
              </a:rPr>
              <a:t> </a:t>
            </a:r>
            <a:r>
              <a:rPr lang="en-US" sz="1400" spc="20" dirty="0">
                <a:solidFill>
                  <a:srgbClr val="181A0E"/>
                </a:solidFill>
                <a:latin typeface="Tahoma" charset="0"/>
                <a:ea typeface="Tahoma" charset="0"/>
                <a:cs typeface="Tahoma" charset="0"/>
              </a:rPr>
              <a:t>f</a:t>
            </a:r>
            <a:r>
              <a:rPr lang="en-US" sz="1400" spc="-25" dirty="0">
                <a:solidFill>
                  <a:srgbClr val="181A0E"/>
                </a:solidFill>
                <a:latin typeface="Tahoma" charset="0"/>
                <a:ea typeface="Tahoma" charset="0"/>
                <a:cs typeface="Tahoma" charset="0"/>
              </a:rPr>
              <a:t>r</a:t>
            </a:r>
            <a:r>
              <a:rPr lang="en-US" sz="1400" spc="5" dirty="0">
                <a:solidFill>
                  <a:srgbClr val="181A0E"/>
                </a:solidFill>
                <a:latin typeface="Tahoma" charset="0"/>
                <a:ea typeface="Tahoma" charset="0"/>
                <a:cs typeface="Tahoma" charset="0"/>
              </a:rPr>
              <a:t>o</a:t>
            </a:r>
            <a:r>
              <a:rPr lang="en-US" sz="1400" spc="10" dirty="0">
                <a:solidFill>
                  <a:srgbClr val="181A0E"/>
                </a:solidFill>
                <a:latin typeface="Tahoma" charset="0"/>
                <a:ea typeface="Tahoma" charset="0"/>
                <a:cs typeface="Tahoma" charset="0"/>
              </a:rPr>
              <a:t>m</a:t>
            </a:r>
            <a:r>
              <a:rPr lang="en-US" sz="1400" spc="-35" dirty="0">
                <a:solidFill>
                  <a:srgbClr val="181A0E"/>
                </a:solidFill>
                <a:latin typeface="Tahoma" charset="0"/>
                <a:ea typeface="Tahoma" charset="0"/>
                <a:cs typeface="Tahoma" charset="0"/>
              </a:rPr>
              <a:t> </a:t>
            </a:r>
            <a:r>
              <a:rPr lang="en-US" sz="1400" spc="20" dirty="0">
                <a:solidFill>
                  <a:srgbClr val="181A0E"/>
                </a:solidFill>
                <a:latin typeface="Tahoma" charset="0"/>
                <a:ea typeface="Tahoma" charset="0"/>
                <a:cs typeface="Tahoma" charset="0"/>
              </a:rPr>
              <a:t>m</a:t>
            </a:r>
            <a:r>
              <a:rPr lang="en-US" sz="1400" spc="10" dirty="0">
                <a:solidFill>
                  <a:srgbClr val="181A0E"/>
                </a:solidFill>
                <a:latin typeface="Tahoma" charset="0"/>
                <a:ea typeface="Tahoma" charset="0"/>
                <a:cs typeface="Tahoma" charset="0"/>
              </a:rPr>
              <a:t>il</a:t>
            </a:r>
            <a:r>
              <a:rPr lang="en-US" sz="1400" spc="5" dirty="0">
                <a:solidFill>
                  <a:srgbClr val="181A0E"/>
                </a:solidFill>
                <a:latin typeface="Tahoma" charset="0"/>
                <a:ea typeface="Tahoma" charset="0"/>
                <a:cs typeface="Tahoma" charset="0"/>
              </a:rPr>
              <a:t>d,</a:t>
            </a:r>
            <a:r>
              <a:rPr lang="en-US" sz="1400" spc="-30" dirty="0">
                <a:solidFill>
                  <a:srgbClr val="181A0E"/>
                </a:solidFill>
                <a:latin typeface="Tahoma" charset="0"/>
                <a:ea typeface="Tahoma" charset="0"/>
                <a:cs typeface="Tahoma" charset="0"/>
              </a:rPr>
              <a:t> </a:t>
            </a:r>
            <a:r>
              <a:rPr lang="en-US" sz="1400" spc="20" dirty="0">
                <a:solidFill>
                  <a:srgbClr val="181A0E"/>
                </a:solidFill>
                <a:latin typeface="Tahoma" charset="0"/>
                <a:ea typeface="Tahoma" charset="0"/>
                <a:cs typeface="Tahoma" charset="0"/>
              </a:rPr>
              <a:t>m</a:t>
            </a:r>
            <a:r>
              <a:rPr lang="en-US" sz="1400" spc="5" dirty="0">
                <a:solidFill>
                  <a:srgbClr val="181A0E"/>
                </a:solidFill>
                <a:latin typeface="Tahoma" charset="0"/>
                <a:ea typeface="Tahoma" charset="0"/>
                <a:cs typeface="Tahoma" charset="0"/>
              </a:rPr>
              <a:t>o</a:t>
            </a:r>
            <a:r>
              <a:rPr lang="en-US" sz="1400" spc="15" dirty="0">
                <a:solidFill>
                  <a:srgbClr val="181A0E"/>
                </a:solidFill>
                <a:latin typeface="Tahoma" charset="0"/>
                <a:ea typeface="Tahoma" charset="0"/>
                <a:cs typeface="Tahoma" charset="0"/>
              </a:rPr>
              <a:t>d</a:t>
            </a:r>
            <a:r>
              <a:rPr lang="en-US" sz="1400" spc="-5" dirty="0">
                <a:solidFill>
                  <a:srgbClr val="181A0E"/>
                </a:solidFill>
                <a:latin typeface="Tahoma" charset="0"/>
                <a:ea typeface="Tahoma" charset="0"/>
                <a:cs typeface="Tahoma" charset="0"/>
              </a:rPr>
              <a:t>e</a:t>
            </a:r>
            <a:r>
              <a:rPr lang="en-US" sz="1400" dirty="0">
                <a:solidFill>
                  <a:srgbClr val="181A0E"/>
                </a:solidFill>
                <a:latin typeface="Tahoma" charset="0"/>
                <a:ea typeface="Tahoma" charset="0"/>
                <a:cs typeface="Tahoma" charset="0"/>
              </a:rPr>
              <a:t>r</a:t>
            </a:r>
            <a:r>
              <a:rPr lang="en-US" sz="1400" spc="-5" dirty="0">
                <a:solidFill>
                  <a:srgbClr val="181A0E"/>
                </a:solidFill>
                <a:latin typeface="Tahoma" charset="0"/>
                <a:ea typeface="Tahoma" charset="0"/>
                <a:cs typeface="Tahoma" charset="0"/>
              </a:rPr>
              <a:t>a</a:t>
            </a:r>
            <a:r>
              <a:rPr lang="en-US" sz="1400" spc="-35" dirty="0">
                <a:solidFill>
                  <a:srgbClr val="181A0E"/>
                </a:solidFill>
                <a:latin typeface="Tahoma" charset="0"/>
                <a:ea typeface="Tahoma" charset="0"/>
                <a:cs typeface="Tahoma" charset="0"/>
              </a:rPr>
              <a:t>t</a:t>
            </a:r>
            <a:r>
              <a:rPr lang="en-US" sz="1400" dirty="0">
                <a:solidFill>
                  <a:srgbClr val="181A0E"/>
                </a:solidFill>
                <a:latin typeface="Tahoma" charset="0"/>
                <a:ea typeface="Tahoma" charset="0"/>
                <a:cs typeface="Tahoma" charset="0"/>
              </a:rPr>
              <a:t>e</a:t>
            </a:r>
            <a:r>
              <a:rPr lang="en-US" sz="1400" spc="-35" dirty="0">
                <a:solidFill>
                  <a:srgbClr val="181A0E"/>
                </a:solidFill>
                <a:latin typeface="Tahoma" charset="0"/>
                <a:ea typeface="Tahoma" charset="0"/>
                <a:cs typeface="Tahoma" charset="0"/>
              </a:rPr>
              <a:t> </a:t>
            </a:r>
            <a:r>
              <a:rPr lang="en-US" sz="1400" spc="20" dirty="0">
                <a:solidFill>
                  <a:srgbClr val="181A0E"/>
                </a:solidFill>
                <a:latin typeface="Tahoma" charset="0"/>
                <a:ea typeface="Tahoma" charset="0"/>
                <a:cs typeface="Tahoma" charset="0"/>
              </a:rPr>
              <a:t>a</a:t>
            </a:r>
            <a:r>
              <a:rPr lang="en-US" sz="1400" spc="10" dirty="0">
                <a:solidFill>
                  <a:srgbClr val="181A0E"/>
                </a:solidFill>
                <a:latin typeface="Tahoma" charset="0"/>
                <a:ea typeface="Tahoma" charset="0"/>
                <a:cs typeface="Tahoma" charset="0"/>
              </a:rPr>
              <a:t>n</a:t>
            </a:r>
            <a:r>
              <a:rPr lang="en-US" sz="1400" spc="5" dirty="0">
                <a:solidFill>
                  <a:srgbClr val="181A0E"/>
                </a:solidFill>
                <a:latin typeface="Tahoma" charset="0"/>
                <a:ea typeface="Tahoma" charset="0"/>
                <a:cs typeface="Tahoma" charset="0"/>
              </a:rPr>
              <a:t>d</a:t>
            </a:r>
            <a:r>
              <a:rPr lang="en-US" sz="1400" spc="-30" dirty="0">
                <a:solidFill>
                  <a:srgbClr val="181A0E"/>
                </a:solidFill>
                <a:latin typeface="Tahoma" charset="0"/>
                <a:ea typeface="Tahoma" charset="0"/>
                <a:cs typeface="Tahoma" charset="0"/>
              </a:rPr>
              <a:t> </a:t>
            </a:r>
            <a:r>
              <a:rPr lang="en-US" sz="1400" spc="10" dirty="0">
                <a:solidFill>
                  <a:srgbClr val="181A0E"/>
                </a:solidFill>
                <a:latin typeface="Tahoma" charset="0"/>
                <a:ea typeface="Tahoma" charset="0"/>
                <a:cs typeface="Tahoma" charset="0"/>
              </a:rPr>
              <a:t>s</a:t>
            </a:r>
            <a:r>
              <a:rPr lang="en-US" sz="1400" spc="-30" dirty="0">
                <a:solidFill>
                  <a:srgbClr val="181A0E"/>
                </a:solidFill>
                <a:latin typeface="Tahoma" charset="0"/>
                <a:ea typeface="Tahoma" charset="0"/>
                <a:cs typeface="Tahoma" charset="0"/>
              </a:rPr>
              <a:t>e</a:t>
            </a:r>
            <a:r>
              <a:rPr lang="en-US" sz="1400" spc="-5" dirty="0">
                <a:solidFill>
                  <a:srgbClr val="181A0E"/>
                </a:solidFill>
                <a:latin typeface="Tahoma" charset="0"/>
                <a:ea typeface="Tahoma" charset="0"/>
                <a:cs typeface="Tahoma" charset="0"/>
              </a:rPr>
              <a:t>v</a:t>
            </a:r>
            <a:r>
              <a:rPr lang="en-US" sz="1400" spc="5" dirty="0">
                <a:solidFill>
                  <a:srgbClr val="181A0E"/>
                </a:solidFill>
                <a:latin typeface="Tahoma" charset="0"/>
                <a:ea typeface="Tahoma" charset="0"/>
                <a:cs typeface="Tahoma" charset="0"/>
              </a:rPr>
              <a:t>e</a:t>
            </a:r>
            <a:r>
              <a:rPr lang="en-US" sz="1400" dirty="0">
                <a:solidFill>
                  <a:srgbClr val="181A0E"/>
                </a:solidFill>
                <a:latin typeface="Tahoma" charset="0"/>
                <a:ea typeface="Tahoma" charset="0"/>
                <a:cs typeface="Tahoma" charset="0"/>
              </a:rPr>
              <a:t>r</a:t>
            </a:r>
            <a:r>
              <a:rPr lang="en-US" sz="1400" spc="-10" dirty="0">
                <a:solidFill>
                  <a:srgbClr val="181A0E"/>
                </a:solidFill>
                <a:latin typeface="Tahoma" charset="0"/>
                <a:ea typeface="Tahoma" charset="0"/>
                <a:cs typeface="Tahoma" charset="0"/>
              </a:rPr>
              <a:t>e</a:t>
            </a:r>
            <a:r>
              <a:rPr lang="en-US" sz="1400" dirty="0">
                <a:solidFill>
                  <a:srgbClr val="181A0E"/>
                </a:solidFill>
                <a:latin typeface="Tahoma" charset="0"/>
                <a:ea typeface="Tahoma" charset="0"/>
                <a:cs typeface="Tahoma" charset="0"/>
              </a:rPr>
              <a:t>/fl</a:t>
            </a:r>
            <a:r>
              <a:rPr lang="en-US" sz="1400" spc="-5" dirty="0">
                <a:solidFill>
                  <a:srgbClr val="181A0E"/>
                </a:solidFill>
                <a:latin typeface="Tahoma" charset="0"/>
                <a:ea typeface="Tahoma" charset="0"/>
                <a:cs typeface="Tahoma" charset="0"/>
              </a:rPr>
              <a:t>o</a:t>
            </a:r>
            <a:r>
              <a:rPr lang="en-US" sz="1400" dirty="0">
                <a:solidFill>
                  <a:srgbClr val="181A0E"/>
                </a:solidFill>
                <a:latin typeface="Tahoma" charset="0"/>
                <a:ea typeface="Tahoma" charset="0"/>
                <a:cs typeface="Tahoma" charset="0"/>
              </a:rPr>
              <a:t>r</a:t>
            </a:r>
            <a:r>
              <a:rPr lang="en-US" sz="1400" spc="5" dirty="0">
                <a:solidFill>
                  <a:srgbClr val="181A0E"/>
                </a:solidFill>
                <a:latin typeface="Tahoma" charset="0"/>
                <a:ea typeface="Tahoma" charset="0"/>
                <a:cs typeface="Tahoma" charset="0"/>
              </a:rPr>
              <a:t>id.</a:t>
            </a:r>
            <a:endParaRPr lang="en-US" sz="1400" dirty="0">
              <a:latin typeface="Tahoma" charset="0"/>
              <a:ea typeface="Tahoma" charset="0"/>
              <a:cs typeface="Tahoma" charset="0"/>
            </a:endParaRPr>
          </a:p>
          <a:p>
            <a:pPr marL="350520" indent="-337820">
              <a:lnSpc>
                <a:spcPct val="100000"/>
              </a:lnSpc>
              <a:spcBef>
                <a:spcPts val="1525"/>
              </a:spcBef>
              <a:buClr>
                <a:srgbClr val="181A0E"/>
              </a:buClr>
              <a:buFont typeface="Arial" panose="020B0604020202020204" pitchFamily="34" charset="0"/>
              <a:buChar char="•"/>
              <a:tabLst>
                <a:tab pos="351155" algn="l"/>
              </a:tabLst>
            </a:pPr>
            <a:r>
              <a:rPr lang="en-US" sz="1400" spc="20" dirty="0">
                <a:solidFill>
                  <a:srgbClr val="C00000"/>
                </a:solidFill>
                <a:latin typeface="Tahoma" charset="0"/>
                <a:ea typeface="Tahoma" charset="0"/>
                <a:cs typeface="Tahoma" charset="0"/>
              </a:rPr>
              <a:t>B</a:t>
            </a:r>
            <a:r>
              <a:rPr lang="en-US" sz="1400" spc="-5" dirty="0">
                <a:solidFill>
                  <a:srgbClr val="C00000"/>
                </a:solidFill>
                <a:latin typeface="Tahoma" charset="0"/>
                <a:ea typeface="Tahoma" charset="0"/>
                <a:cs typeface="Tahoma" charset="0"/>
              </a:rPr>
              <a:t>o</a:t>
            </a:r>
            <a:r>
              <a:rPr lang="en-US" sz="1400" spc="15" dirty="0">
                <a:solidFill>
                  <a:srgbClr val="C00000"/>
                </a:solidFill>
                <a:latin typeface="Tahoma" charset="0"/>
                <a:ea typeface="Tahoma" charset="0"/>
                <a:cs typeface="Tahoma" charset="0"/>
              </a:rPr>
              <a:t>t</a:t>
            </a:r>
            <a:r>
              <a:rPr lang="en-US" sz="1400" spc="5" dirty="0">
                <a:solidFill>
                  <a:srgbClr val="C00000"/>
                </a:solidFill>
                <a:latin typeface="Tahoma" charset="0"/>
                <a:ea typeface="Tahoma" charset="0"/>
                <a:cs typeface="Tahoma" charset="0"/>
              </a:rPr>
              <a:t>h</a:t>
            </a:r>
            <a:r>
              <a:rPr lang="en-US" sz="1400" spc="-30" dirty="0">
                <a:solidFill>
                  <a:srgbClr val="C00000"/>
                </a:solidFill>
                <a:latin typeface="Tahoma" charset="0"/>
                <a:ea typeface="Tahoma" charset="0"/>
                <a:cs typeface="Tahoma" charset="0"/>
              </a:rPr>
              <a:t> </a:t>
            </a:r>
            <a:r>
              <a:rPr lang="en-US" sz="1400" spc="5" dirty="0">
                <a:solidFill>
                  <a:srgbClr val="C00000"/>
                </a:solidFill>
                <a:latin typeface="Tahoma" charset="0"/>
                <a:ea typeface="Tahoma" charset="0"/>
                <a:cs typeface="Tahoma" charset="0"/>
              </a:rPr>
              <a:t>e</a:t>
            </a:r>
            <a:r>
              <a:rPr lang="en-US" sz="1400" spc="10" dirty="0">
                <a:solidFill>
                  <a:srgbClr val="C00000"/>
                </a:solidFill>
                <a:latin typeface="Tahoma" charset="0"/>
                <a:ea typeface="Tahoma" charset="0"/>
                <a:cs typeface="Tahoma" charset="0"/>
              </a:rPr>
              <a:t>pi</a:t>
            </a:r>
            <a:r>
              <a:rPr lang="en-US" sz="1400" dirty="0">
                <a:solidFill>
                  <a:srgbClr val="C00000"/>
                </a:solidFill>
                <a:latin typeface="Tahoma" charset="0"/>
                <a:ea typeface="Tahoma" charset="0"/>
                <a:cs typeface="Tahoma" charset="0"/>
              </a:rPr>
              <a:t>t</a:t>
            </a:r>
            <a:r>
              <a:rPr lang="en-US" sz="1400" spc="-10" dirty="0">
                <a:solidFill>
                  <a:srgbClr val="C00000"/>
                </a:solidFill>
                <a:latin typeface="Tahoma" charset="0"/>
                <a:ea typeface="Tahoma" charset="0"/>
                <a:cs typeface="Tahoma" charset="0"/>
              </a:rPr>
              <a:t>h</a:t>
            </a:r>
            <a:r>
              <a:rPr lang="en-US" sz="1400" spc="5" dirty="0">
                <a:solidFill>
                  <a:srgbClr val="C00000"/>
                </a:solidFill>
                <a:latin typeface="Tahoma" charset="0"/>
                <a:ea typeface="Tahoma" charset="0"/>
                <a:cs typeface="Tahoma" charset="0"/>
              </a:rPr>
              <a:t>e</a:t>
            </a:r>
            <a:r>
              <a:rPr lang="en-US" sz="1400" dirty="0">
                <a:solidFill>
                  <a:srgbClr val="C00000"/>
                </a:solidFill>
                <a:latin typeface="Tahoma" charset="0"/>
                <a:ea typeface="Tahoma" charset="0"/>
                <a:cs typeface="Tahoma" charset="0"/>
              </a:rPr>
              <a:t>li</a:t>
            </a:r>
            <a:r>
              <a:rPr lang="en-US" sz="1400" spc="-5" dirty="0">
                <a:solidFill>
                  <a:srgbClr val="C00000"/>
                </a:solidFill>
                <a:latin typeface="Tahoma" charset="0"/>
                <a:ea typeface="Tahoma" charset="0"/>
                <a:cs typeface="Tahoma" charset="0"/>
              </a:rPr>
              <a:t>a</a:t>
            </a:r>
            <a:r>
              <a:rPr lang="en-US" sz="1400" dirty="0">
                <a:solidFill>
                  <a:srgbClr val="C00000"/>
                </a:solidFill>
                <a:latin typeface="Tahoma" charset="0"/>
                <a:ea typeface="Tahoma" charset="0"/>
                <a:cs typeface="Tahoma" charset="0"/>
              </a:rPr>
              <a:t>l</a:t>
            </a:r>
            <a:r>
              <a:rPr lang="en-US" sz="1400" spc="-45" dirty="0">
                <a:solidFill>
                  <a:srgbClr val="C00000"/>
                </a:solidFill>
                <a:latin typeface="Tahoma" charset="0"/>
                <a:ea typeface="Tahoma" charset="0"/>
                <a:cs typeface="Tahoma" charset="0"/>
              </a:rPr>
              <a:t> </a:t>
            </a:r>
            <a:r>
              <a:rPr lang="en-US" sz="1400" spc="20" dirty="0">
                <a:solidFill>
                  <a:srgbClr val="C00000"/>
                </a:solidFill>
                <a:latin typeface="Tahoma" charset="0"/>
                <a:ea typeface="Tahoma" charset="0"/>
                <a:cs typeface="Tahoma" charset="0"/>
              </a:rPr>
              <a:t>a</a:t>
            </a:r>
            <a:r>
              <a:rPr lang="en-US" sz="1400" spc="10" dirty="0">
                <a:solidFill>
                  <a:srgbClr val="C00000"/>
                </a:solidFill>
                <a:latin typeface="Tahoma" charset="0"/>
                <a:ea typeface="Tahoma" charset="0"/>
                <a:cs typeface="Tahoma" charset="0"/>
              </a:rPr>
              <a:t>n</a:t>
            </a:r>
            <a:r>
              <a:rPr lang="en-US" sz="1400" spc="5" dirty="0">
                <a:solidFill>
                  <a:srgbClr val="C00000"/>
                </a:solidFill>
                <a:latin typeface="Tahoma" charset="0"/>
                <a:ea typeface="Tahoma" charset="0"/>
                <a:cs typeface="Tahoma" charset="0"/>
              </a:rPr>
              <a:t>d</a:t>
            </a:r>
            <a:r>
              <a:rPr lang="en-US" sz="1400" spc="-30" dirty="0">
                <a:solidFill>
                  <a:srgbClr val="C00000"/>
                </a:solidFill>
                <a:latin typeface="Tahoma" charset="0"/>
                <a:ea typeface="Tahoma" charset="0"/>
                <a:cs typeface="Tahoma" charset="0"/>
              </a:rPr>
              <a:t> </a:t>
            </a:r>
            <a:r>
              <a:rPr lang="en-US" sz="1400" spc="-20" dirty="0">
                <a:solidFill>
                  <a:srgbClr val="C00000"/>
                </a:solidFill>
                <a:latin typeface="Tahoma" charset="0"/>
                <a:ea typeface="Tahoma" charset="0"/>
                <a:cs typeface="Tahoma" charset="0"/>
              </a:rPr>
              <a:t>m</a:t>
            </a:r>
            <a:r>
              <a:rPr lang="en-US" sz="1400" spc="-5" dirty="0">
                <a:solidFill>
                  <a:srgbClr val="C00000"/>
                </a:solidFill>
                <a:latin typeface="Tahoma" charset="0"/>
                <a:ea typeface="Tahoma" charset="0"/>
                <a:cs typeface="Tahoma" charset="0"/>
              </a:rPr>
              <a:t>y</a:t>
            </a:r>
            <a:r>
              <a:rPr lang="en-US" sz="1400" spc="5" dirty="0">
                <a:solidFill>
                  <a:srgbClr val="C00000"/>
                </a:solidFill>
                <a:latin typeface="Tahoma" charset="0"/>
                <a:ea typeface="Tahoma" charset="0"/>
                <a:cs typeface="Tahoma" charset="0"/>
              </a:rPr>
              <a:t>o</a:t>
            </a:r>
            <a:r>
              <a:rPr lang="en-US" sz="1400" spc="-5" dirty="0">
                <a:solidFill>
                  <a:srgbClr val="C00000"/>
                </a:solidFill>
                <a:latin typeface="Tahoma" charset="0"/>
                <a:ea typeface="Tahoma" charset="0"/>
                <a:cs typeface="Tahoma" charset="0"/>
              </a:rPr>
              <a:t>e</a:t>
            </a:r>
            <a:r>
              <a:rPr lang="en-US" sz="1400" dirty="0">
                <a:solidFill>
                  <a:srgbClr val="C00000"/>
                </a:solidFill>
                <a:latin typeface="Tahoma" charset="0"/>
                <a:ea typeface="Tahoma" charset="0"/>
                <a:cs typeface="Tahoma" charset="0"/>
              </a:rPr>
              <a:t>pith</a:t>
            </a:r>
            <a:r>
              <a:rPr lang="en-US" sz="1400" spc="-5" dirty="0">
                <a:solidFill>
                  <a:srgbClr val="C00000"/>
                </a:solidFill>
                <a:latin typeface="Tahoma" charset="0"/>
                <a:ea typeface="Tahoma" charset="0"/>
                <a:cs typeface="Tahoma" charset="0"/>
              </a:rPr>
              <a:t>e</a:t>
            </a:r>
            <a:r>
              <a:rPr lang="en-US" sz="1400" dirty="0">
                <a:solidFill>
                  <a:srgbClr val="C00000"/>
                </a:solidFill>
                <a:latin typeface="Tahoma" charset="0"/>
                <a:ea typeface="Tahoma" charset="0"/>
                <a:cs typeface="Tahoma" charset="0"/>
              </a:rPr>
              <a:t>li</a:t>
            </a:r>
            <a:r>
              <a:rPr lang="en-US" sz="1400" spc="-5" dirty="0">
                <a:solidFill>
                  <a:srgbClr val="C00000"/>
                </a:solidFill>
                <a:latin typeface="Tahoma" charset="0"/>
                <a:ea typeface="Tahoma" charset="0"/>
                <a:cs typeface="Tahoma" charset="0"/>
              </a:rPr>
              <a:t>a</a:t>
            </a:r>
            <a:r>
              <a:rPr lang="en-US" sz="1400" dirty="0">
                <a:solidFill>
                  <a:srgbClr val="C00000"/>
                </a:solidFill>
                <a:latin typeface="Tahoma" charset="0"/>
                <a:ea typeface="Tahoma" charset="0"/>
                <a:cs typeface="Tahoma" charset="0"/>
              </a:rPr>
              <a:t>l</a:t>
            </a:r>
            <a:r>
              <a:rPr lang="en-US" sz="1400" spc="-30" dirty="0">
                <a:solidFill>
                  <a:srgbClr val="C00000"/>
                </a:solidFill>
                <a:latin typeface="Tahoma" charset="0"/>
                <a:ea typeface="Tahoma" charset="0"/>
                <a:cs typeface="Tahoma" charset="0"/>
              </a:rPr>
              <a:t> </a:t>
            </a:r>
            <a:r>
              <a:rPr lang="en-US" sz="1400" spc="20" dirty="0">
                <a:solidFill>
                  <a:srgbClr val="C00000"/>
                </a:solidFill>
                <a:latin typeface="Tahoma" charset="0"/>
                <a:ea typeface="Tahoma" charset="0"/>
                <a:cs typeface="Tahoma" charset="0"/>
              </a:rPr>
              <a:t>c</a:t>
            </a:r>
            <a:r>
              <a:rPr lang="en-US" sz="1400" spc="5" dirty="0">
                <a:solidFill>
                  <a:srgbClr val="C00000"/>
                </a:solidFill>
                <a:latin typeface="Tahoma" charset="0"/>
                <a:ea typeface="Tahoma" charset="0"/>
                <a:cs typeface="Tahoma" charset="0"/>
              </a:rPr>
              <a:t>e</a:t>
            </a:r>
            <a:r>
              <a:rPr lang="en-US" sz="1400" spc="10" dirty="0">
                <a:solidFill>
                  <a:srgbClr val="C00000"/>
                </a:solidFill>
                <a:latin typeface="Tahoma" charset="0"/>
                <a:ea typeface="Tahoma" charset="0"/>
                <a:cs typeface="Tahoma" charset="0"/>
              </a:rPr>
              <a:t>l</a:t>
            </a:r>
            <a:r>
              <a:rPr lang="en-US" sz="1400" spc="5" dirty="0">
                <a:solidFill>
                  <a:srgbClr val="C00000"/>
                </a:solidFill>
                <a:latin typeface="Tahoma" charset="0"/>
                <a:ea typeface="Tahoma" charset="0"/>
                <a:cs typeface="Tahoma" charset="0"/>
              </a:rPr>
              <a:t>ls</a:t>
            </a:r>
            <a:r>
              <a:rPr lang="en-US" sz="1400" spc="-35" dirty="0">
                <a:solidFill>
                  <a:srgbClr val="C00000"/>
                </a:solidFill>
                <a:latin typeface="Tahoma" charset="0"/>
                <a:ea typeface="Tahoma" charset="0"/>
                <a:cs typeface="Tahoma" charset="0"/>
              </a:rPr>
              <a:t> </a:t>
            </a:r>
            <a:r>
              <a:rPr lang="en-US" sz="1400" spc="10" dirty="0">
                <a:solidFill>
                  <a:srgbClr val="C00000"/>
                </a:solidFill>
                <a:latin typeface="Tahoma" charset="0"/>
                <a:ea typeface="Tahoma" charset="0"/>
                <a:cs typeface="Tahoma" charset="0"/>
              </a:rPr>
              <a:t>p</a:t>
            </a:r>
            <a:r>
              <a:rPr lang="en-US" sz="1400" spc="-25" dirty="0">
                <a:solidFill>
                  <a:srgbClr val="C00000"/>
                </a:solidFill>
                <a:latin typeface="Tahoma" charset="0"/>
                <a:ea typeface="Tahoma" charset="0"/>
                <a:cs typeface="Tahoma" charset="0"/>
              </a:rPr>
              <a:t>r</a:t>
            </a:r>
            <a:r>
              <a:rPr lang="en-US" sz="1400" spc="5" dirty="0">
                <a:solidFill>
                  <a:srgbClr val="C00000"/>
                </a:solidFill>
                <a:latin typeface="Tahoma" charset="0"/>
                <a:ea typeface="Tahoma" charset="0"/>
                <a:cs typeface="Tahoma" charset="0"/>
              </a:rPr>
              <a:t>o</a:t>
            </a:r>
            <a:r>
              <a:rPr lang="en-US" sz="1400" dirty="0">
                <a:solidFill>
                  <a:srgbClr val="C00000"/>
                </a:solidFill>
                <a:latin typeface="Tahoma" charset="0"/>
                <a:ea typeface="Tahoma" charset="0"/>
                <a:cs typeface="Tahoma" charset="0"/>
              </a:rPr>
              <a:t>li</a:t>
            </a:r>
            <a:r>
              <a:rPr lang="en-US" sz="1400" spc="-30" dirty="0">
                <a:solidFill>
                  <a:srgbClr val="C00000"/>
                </a:solidFill>
                <a:latin typeface="Tahoma" charset="0"/>
                <a:ea typeface="Tahoma" charset="0"/>
                <a:cs typeface="Tahoma" charset="0"/>
              </a:rPr>
              <a:t>f</a:t>
            </a:r>
            <a:r>
              <a:rPr lang="en-US" sz="1400" spc="-5" dirty="0">
                <a:solidFill>
                  <a:srgbClr val="C00000"/>
                </a:solidFill>
                <a:latin typeface="Tahoma" charset="0"/>
                <a:ea typeface="Tahoma" charset="0"/>
                <a:cs typeface="Tahoma" charset="0"/>
              </a:rPr>
              <a:t>e</a:t>
            </a:r>
            <a:r>
              <a:rPr lang="en-US" sz="1400" dirty="0">
                <a:solidFill>
                  <a:srgbClr val="C00000"/>
                </a:solidFill>
                <a:latin typeface="Tahoma" charset="0"/>
                <a:ea typeface="Tahoma" charset="0"/>
                <a:cs typeface="Tahoma" charset="0"/>
              </a:rPr>
              <a:t>r</a:t>
            </a:r>
            <a:r>
              <a:rPr lang="en-US" sz="1400" spc="-5" dirty="0">
                <a:solidFill>
                  <a:srgbClr val="C00000"/>
                </a:solidFill>
                <a:latin typeface="Tahoma" charset="0"/>
                <a:ea typeface="Tahoma" charset="0"/>
                <a:cs typeface="Tahoma" charset="0"/>
              </a:rPr>
              <a:t>a</a:t>
            </a:r>
            <a:r>
              <a:rPr lang="en-US" sz="1400" spc="-35" dirty="0">
                <a:solidFill>
                  <a:srgbClr val="C00000"/>
                </a:solidFill>
                <a:latin typeface="Tahoma" charset="0"/>
                <a:ea typeface="Tahoma" charset="0"/>
                <a:cs typeface="Tahoma" charset="0"/>
              </a:rPr>
              <a:t>t</a:t>
            </a:r>
            <a:r>
              <a:rPr lang="en-US" sz="1400" spc="-5" dirty="0">
                <a:solidFill>
                  <a:srgbClr val="C00000"/>
                </a:solidFill>
                <a:latin typeface="Tahoma" charset="0"/>
                <a:ea typeface="Tahoma" charset="0"/>
                <a:cs typeface="Tahoma" charset="0"/>
              </a:rPr>
              <a:t>e</a:t>
            </a:r>
            <a:r>
              <a:rPr lang="en-US" sz="1400" dirty="0">
                <a:solidFill>
                  <a:srgbClr val="C00000"/>
                </a:solidFill>
                <a:latin typeface="Tahoma" charset="0"/>
                <a:ea typeface="Tahoma" charset="0"/>
                <a:cs typeface="Tahoma" charset="0"/>
              </a:rPr>
              <a:t>.</a:t>
            </a:r>
          </a:p>
          <a:p>
            <a:pPr marL="350520" indent="-337820">
              <a:lnSpc>
                <a:spcPct val="100000"/>
              </a:lnSpc>
              <a:spcBef>
                <a:spcPts val="1525"/>
              </a:spcBef>
              <a:buClr>
                <a:srgbClr val="181A0E"/>
              </a:buClr>
              <a:buFont typeface="Arial" panose="020B0604020202020204" pitchFamily="34" charset="0"/>
              <a:buChar char="•"/>
              <a:tabLst>
                <a:tab pos="351155" algn="l"/>
              </a:tabLst>
            </a:pPr>
            <a:r>
              <a:rPr lang="en-US" sz="1400" spc="10" dirty="0">
                <a:solidFill>
                  <a:srgbClr val="181A0E"/>
                </a:solidFill>
                <a:latin typeface="Tahoma" charset="0"/>
                <a:ea typeface="Tahoma" charset="0"/>
                <a:cs typeface="Tahoma" charset="0"/>
              </a:rPr>
              <a:t>I</a:t>
            </a:r>
            <a:r>
              <a:rPr lang="en-US" sz="1400" dirty="0">
                <a:solidFill>
                  <a:srgbClr val="181A0E"/>
                </a:solidFill>
                <a:latin typeface="Tahoma" charset="0"/>
                <a:ea typeface="Tahoma" charset="0"/>
                <a:cs typeface="Tahoma" charset="0"/>
              </a:rPr>
              <a:t>t</a:t>
            </a:r>
            <a:r>
              <a:rPr lang="en-US" sz="1400" spc="-15" dirty="0">
                <a:solidFill>
                  <a:srgbClr val="181A0E"/>
                </a:solidFill>
                <a:latin typeface="Tahoma" charset="0"/>
                <a:ea typeface="Tahoma" charset="0"/>
                <a:cs typeface="Tahoma" charset="0"/>
              </a:rPr>
              <a:t> </a:t>
            </a:r>
            <a:r>
              <a:rPr lang="en-US" sz="1400" spc="20" dirty="0">
                <a:solidFill>
                  <a:srgbClr val="181A0E"/>
                </a:solidFill>
                <a:latin typeface="Tahoma" charset="0"/>
                <a:ea typeface="Tahoma" charset="0"/>
                <a:cs typeface="Tahoma" charset="0"/>
              </a:rPr>
              <a:t>ca</a:t>
            </a:r>
            <a:r>
              <a:rPr lang="en-US" sz="1400" spc="5" dirty="0">
                <a:solidFill>
                  <a:srgbClr val="181A0E"/>
                </a:solidFill>
                <a:latin typeface="Tahoma" charset="0"/>
                <a:ea typeface="Tahoma" charset="0"/>
                <a:cs typeface="Tahoma" charset="0"/>
              </a:rPr>
              <a:t>n</a:t>
            </a:r>
            <a:r>
              <a:rPr lang="en-US" sz="1400" spc="-35" dirty="0">
                <a:solidFill>
                  <a:srgbClr val="181A0E"/>
                </a:solidFill>
                <a:latin typeface="Tahoma" charset="0"/>
                <a:ea typeface="Tahoma" charset="0"/>
                <a:cs typeface="Tahoma" charset="0"/>
              </a:rPr>
              <a:t> </a:t>
            </a:r>
            <a:r>
              <a:rPr lang="en-US" sz="1400" spc="20" dirty="0">
                <a:solidFill>
                  <a:srgbClr val="181A0E"/>
                </a:solidFill>
                <a:latin typeface="Tahoma" charset="0"/>
                <a:ea typeface="Tahoma" charset="0"/>
                <a:cs typeface="Tahoma" charset="0"/>
              </a:rPr>
              <a:t>b</a:t>
            </a:r>
            <a:r>
              <a:rPr lang="en-US" sz="1400" dirty="0">
                <a:solidFill>
                  <a:srgbClr val="181A0E"/>
                </a:solidFill>
                <a:latin typeface="Tahoma" charset="0"/>
                <a:ea typeface="Tahoma" charset="0"/>
                <a:cs typeface="Tahoma" charset="0"/>
              </a:rPr>
              <a:t>e</a:t>
            </a:r>
            <a:r>
              <a:rPr lang="en-US" sz="1400" spc="-10" dirty="0">
                <a:solidFill>
                  <a:srgbClr val="181A0E"/>
                </a:solidFill>
                <a:latin typeface="Tahoma" charset="0"/>
                <a:ea typeface="Tahoma" charset="0"/>
                <a:cs typeface="Tahoma" charset="0"/>
              </a:rPr>
              <a:t> </a:t>
            </a:r>
            <a:r>
              <a:rPr lang="en-US" sz="1400" spc="10" dirty="0">
                <a:solidFill>
                  <a:srgbClr val="181A0E"/>
                </a:solidFill>
                <a:latin typeface="Tahoma" charset="0"/>
                <a:ea typeface="Tahoma" charset="0"/>
                <a:cs typeface="Tahoma" charset="0"/>
              </a:rPr>
              <a:t>s</a:t>
            </a:r>
            <a:r>
              <a:rPr lang="en-US" sz="1400" spc="5" dirty="0">
                <a:solidFill>
                  <a:srgbClr val="181A0E"/>
                </a:solidFill>
                <a:latin typeface="Tahoma" charset="0"/>
                <a:ea typeface="Tahoma" charset="0"/>
                <a:cs typeface="Tahoma" charset="0"/>
              </a:rPr>
              <a:t>een</a:t>
            </a:r>
            <a:r>
              <a:rPr lang="en-US" sz="1400" spc="-35" dirty="0">
                <a:solidFill>
                  <a:srgbClr val="181A0E"/>
                </a:solidFill>
                <a:latin typeface="Tahoma" charset="0"/>
                <a:ea typeface="Tahoma" charset="0"/>
                <a:cs typeface="Tahoma" charset="0"/>
              </a:rPr>
              <a:t> </a:t>
            </a:r>
            <a:r>
              <a:rPr lang="en-US" sz="1400" spc="10" dirty="0">
                <a:solidFill>
                  <a:srgbClr val="181A0E"/>
                </a:solidFill>
                <a:latin typeface="Tahoma" charset="0"/>
                <a:ea typeface="Tahoma" charset="0"/>
                <a:cs typeface="Tahoma" charset="0"/>
              </a:rPr>
              <a:t>i</a:t>
            </a:r>
            <a:r>
              <a:rPr lang="en-US" sz="1400" spc="5" dirty="0">
                <a:solidFill>
                  <a:srgbClr val="181A0E"/>
                </a:solidFill>
                <a:latin typeface="Tahoma" charset="0"/>
                <a:ea typeface="Tahoma" charset="0"/>
                <a:cs typeface="Tahoma" charset="0"/>
              </a:rPr>
              <a:t>n</a:t>
            </a:r>
            <a:r>
              <a:rPr lang="en-US" sz="1400" spc="-10" dirty="0">
                <a:solidFill>
                  <a:srgbClr val="181A0E"/>
                </a:solidFill>
                <a:latin typeface="Tahoma" charset="0"/>
                <a:ea typeface="Tahoma" charset="0"/>
                <a:cs typeface="Tahoma" charset="0"/>
              </a:rPr>
              <a:t> </a:t>
            </a:r>
            <a:r>
              <a:rPr lang="en-US" sz="1400" spc="15" dirty="0">
                <a:solidFill>
                  <a:srgbClr val="181A0E"/>
                </a:solidFill>
                <a:latin typeface="Tahoma" charset="0"/>
                <a:ea typeface="Tahoma" charset="0"/>
                <a:cs typeface="Tahoma" charset="0"/>
              </a:rPr>
              <a:t>th</a:t>
            </a:r>
            <a:r>
              <a:rPr lang="en-US" sz="1400" dirty="0">
                <a:solidFill>
                  <a:srgbClr val="181A0E"/>
                </a:solidFill>
                <a:latin typeface="Tahoma" charset="0"/>
                <a:ea typeface="Tahoma" charset="0"/>
                <a:cs typeface="Tahoma" charset="0"/>
              </a:rPr>
              <a:t>e</a:t>
            </a:r>
            <a:r>
              <a:rPr lang="en-US" sz="1400" spc="-35" dirty="0">
                <a:solidFill>
                  <a:srgbClr val="181A0E"/>
                </a:solidFill>
                <a:latin typeface="Tahoma" charset="0"/>
                <a:ea typeface="Tahoma" charset="0"/>
                <a:cs typeface="Tahoma" charset="0"/>
              </a:rPr>
              <a:t> </a:t>
            </a:r>
            <a:r>
              <a:rPr lang="en-US" sz="1400" spc="15" dirty="0">
                <a:solidFill>
                  <a:srgbClr val="181A0E"/>
                </a:solidFill>
                <a:latin typeface="Tahoma" charset="0"/>
                <a:ea typeface="Tahoma" charset="0"/>
                <a:cs typeface="Tahoma" charset="0"/>
              </a:rPr>
              <a:t>d</a:t>
            </a:r>
            <a:r>
              <a:rPr lang="en-US" sz="1400" spc="5" dirty="0">
                <a:solidFill>
                  <a:srgbClr val="181A0E"/>
                </a:solidFill>
                <a:latin typeface="Tahoma" charset="0"/>
                <a:ea typeface="Tahoma" charset="0"/>
                <a:cs typeface="Tahoma" charset="0"/>
              </a:rPr>
              <a:t>u</a:t>
            </a:r>
            <a:r>
              <a:rPr lang="en-US" sz="1400" spc="15" dirty="0">
                <a:solidFill>
                  <a:srgbClr val="181A0E"/>
                </a:solidFill>
                <a:latin typeface="Tahoma" charset="0"/>
                <a:ea typeface="Tahoma" charset="0"/>
                <a:cs typeface="Tahoma" charset="0"/>
              </a:rPr>
              <a:t>c</a:t>
            </a:r>
            <a:r>
              <a:rPr lang="en-US" sz="1400" dirty="0">
                <a:solidFill>
                  <a:srgbClr val="181A0E"/>
                </a:solidFill>
                <a:latin typeface="Tahoma" charset="0"/>
                <a:ea typeface="Tahoma" charset="0"/>
                <a:cs typeface="Tahoma" charset="0"/>
              </a:rPr>
              <a:t>t</a:t>
            </a:r>
            <a:r>
              <a:rPr lang="en-US" sz="1400" spc="5" dirty="0">
                <a:solidFill>
                  <a:srgbClr val="181A0E"/>
                </a:solidFill>
                <a:latin typeface="Tahoma" charset="0"/>
                <a:ea typeface="Tahoma" charset="0"/>
                <a:cs typeface="Tahoma" charset="0"/>
              </a:rPr>
              <a:t>s</a:t>
            </a:r>
            <a:r>
              <a:rPr lang="en-US" sz="1400" spc="-35" dirty="0">
                <a:solidFill>
                  <a:srgbClr val="181A0E"/>
                </a:solidFill>
                <a:latin typeface="Tahoma" charset="0"/>
                <a:ea typeface="Tahoma" charset="0"/>
                <a:cs typeface="Tahoma" charset="0"/>
              </a:rPr>
              <a:t> </a:t>
            </a:r>
            <a:r>
              <a:rPr lang="en-US" sz="1400" spc="20" dirty="0">
                <a:solidFill>
                  <a:srgbClr val="181A0E"/>
                </a:solidFill>
                <a:latin typeface="Tahoma" charset="0"/>
                <a:ea typeface="Tahoma" charset="0"/>
                <a:cs typeface="Tahoma" charset="0"/>
              </a:rPr>
              <a:t>a</a:t>
            </a:r>
            <a:r>
              <a:rPr lang="en-US" sz="1400" spc="10" dirty="0">
                <a:solidFill>
                  <a:srgbClr val="181A0E"/>
                </a:solidFill>
                <a:latin typeface="Tahoma" charset="0"/>
                <a:ea typeface="Tahoma" charset="0"/>
                <a:cs typeface="Tahoma" charset="0"/>
              </a:rPr>
              <a:t>n</a:t>
            </a:r>
            <a:r>
              <a:rPr lang="en-US" sz="1400" spc="5" dirty="0">
                <a:solidFill>
                  <a:srgbClr val="181A0E"/>
                </a:solidFill>
                <a:latin typeface="Tahoma" charset="0"/>
                <a:ea typeface="Tahoma" charset="0"/>
                <a:cs typeface="Tahoma" charset="0"/>
              </a:rPr>
              <a:t>d</a:t>
            </a:r>
            <a:r>
              <a:rPr lang="en-US" sz="1400" spc="-30" dirty="0">
                <a:solidFill>
                  <a:srgbClr val="181A0E"/>
                </a:solidFill>
                <a:latin typeface="Tahoma" charset="0"/>
                <a:ea typeface="Tahoma" charset="0"/>
                <a:cs typeface="Tahoma" charset="0"/>
              </a:rPr>
              <a:t> </a:t>
            </a:r>
            <a:r>
              <a:rPr lang="en-US" sz="1400" spc="15" dirty="0">
                <a:solidFill>
                  <a:srgbClr val="181A0E"/>
                </a:solidFill>
                <a:latin typeface="Tahoma" charset="0"/>
                <a:ea typeface="Tahoma" charset="0"/>
                <a:cs typeface="Tahoma" charset="0"/>
              </a:rPr>
              <a:t>th</a:t>
            </a:r>
            <a:r>
              <a:rPr lang="en-US" sz="1400" dirty="0">
                <a:solidFill>
                  <a:srgbClr val="181A0E"/>
                </a:solidFill>
                <a:latin typeface="Tahoma" charset="0"/>
                <a:ea typeface="Tahoma" charset="0"/>
                <a:cs typeface="Tahoma" charset="0"/>
              </a:rPr>
              <a:t>e</a:t>
            </a:r>
            <a:r>
              <a:rPr lang="en-US" sz="1400" spc="-25" dirty="0">
                <a:solidFill>
                  <a:srgbClr val="181A0E"/>
                </a:solidFill>
                <a:latin typeface="Tahoma" charset="0"/>
                <a:ea typeface="Tahoma" charset="0"/>
                <a:cs typeface="Tahoma" charset="0"/>
              </a:rPr>
              <a:t> </a:t>
            </a:r>
            <a:r>
              <a:rPr lang="en-US" sz="1400" spc="10" dirty="0">
                <a:solidFill>
                  <a:srgbClr val="181A0E"/>
                </a:solidFill>
                <a:latin typeface="Tahoma" charset="0"/>
                <a:ea typeface="Tahoma" charset="0"/>
                <a:cs typeface="Tahoma" charset="0"/>
              </a:rPr>
              <a:t>l</a:t>
            </a:r>
            <a:r>
              <a:rPr lang="en-US" sz="1400" spc="5" dirty="0">
                <a:solidFill>
                  <a:srgbClr val="181A0E"/>
                </a:solidFill>
                <a:latin typeface="Tahoma" charset="0"/>
                <a:ea typeface="Tahoma" charset="0"/>
                <a:cs typeface="Tahoma" charset="0"/>
              </a:rPr>
              <a:t>o</a:t>
            </a:r>
            <a:r>
              <a:rPr lang="en-US" sz="1400" spc="20" dirty="0">
                <a:solidFill>
                  <a:srgbClr val="181A0E"/>
                </a:solidFill>
                <a:latin typeface="Tahoma" charset="0"/>
                <a:ea typeface="Tahoma" charset="0"/>
                <a:cs typeface="Tahoma" charset="0"/>
              </a:rPr>
              <a:t>b</a:t>
            </a:r>
            <a:r>
              <a:rPr lang="en-US" sz="1400" spc="-5" dirty="0">
                <a:solidFill>
                  <a:srgbClr val="181A0E"/>
                </a:solidFill>
                <a:latin typeface="Tahoma" charset="0"/>
                <a:ea typeface="Tahoma" charset="0"/>
                <a:cs typeface="Tahoma" charset="0"/>
              </a:rPr>
              <a:t>u</a:t>
            </a:r>
            <a:r>
              <a:rPr lang="en-US" sz="1400" spc="-15" dirty="0">
                <a:solidFill>
                  <a:srgbClr val="181A0E"/>
                </a:solidFill>
                <a:latin typeface="Tahoma" charset="0"/>
                <a:ea typeface="Tahoma" charset="0"/>
                <a:cs typeface="Tahoma" charset="0"/>
              </a:rPr>
              <a:t>l</a:t>
            </a:r>
            <a:r>
              <a:rPr lang="en-US" sz="1400" spc="5" dirty="0">
                <a:solidFill>
                  <a:srgbClr val="181A0E"/>
                </a:solidFill>
                <a:latin typeface="Tahoma" charset="0"/>
                <a:ea typeface="Tahoma" charset="0"/>
                <a:cs typeface="Tahoma" charset="0"/>
              </a:rPr>
              <a:t>e</a:t>
            </a:r>
            <a:r>
              <a:rPr lang="en-US" sz="1400" spc="-5" dirty="0">
                <a:solidFill>
                  <a:srgbClr val="181A0E"/>
                </a:solidFill>
                <a:latin typeface="Tahoma" charset="0"/>
                <a:ea typeface="Tahoma" charset="0"/>
                <a:cs typeface="Tahoma" charset="0"/>
              </a:rPr>
              <a:t>s</a:t>
            </a:r>
            <a:r>
              <a:rPr lang="en-US" sz="1400" dirty="0">
                <a:solidFill>
                  <a:srgbClr val="181A0E"/>
                </a:solidFill>
                <a:latin typeface="Tahoma" charset="0"/>
                <a:ea typeface="Tahoma" charset="0"/>
                <a:cs typeface="Tahoma" charset="0"/>
              </a:rPr>
              <a:t>.</a:t>
            </a:r>
            <a:endParaRPr lang="ar-SA" sz="1400" dirty="0">
              <a:solidFill>
                <a:srgbClr val="181A0E"/>
              </a:solidFill>
              <a:latin typeface="Tahoma" charset="0"/>
              <a:ea typeface="Tahoma" charset="0"/>
              <a:cs typeface="Tahoma" charset="0"/>
            </a:endParaRPr>
          </a:p>
          <a:p>
            <a:pPr marL="350520" indent="-337820">
              <a:spcBef>
                <a:spcPts val="1525"/>
              </a:spcBef>
              <a:buClr>
                <a:srgbClr val="181A0E"/>
              </a:buClr>
              <a:buFont typeface="Arial" panose="020B0604020202020204" pitchFamily="34" charset="0"/>
              <a:buChar char="•"/>
              <a:tabLst>
                <a:tab pos="351155" algn="l"/>
              </a:tabLst>
            </a:pPr>
            <a:r>
              <a:rPr lang="en-US" sz="1400" spc="25" dirty="0">
                <a:solidFill>
                  <a:srgbClr val="C00000"/>
                </a:solidFill>
                <a:latin typeface="Tahoma" charset="0"/>
                <a:ea typeface="Tahoma" charset="0"/>
                <a:cs typeface="Tahoma" charset="0"/>
              </a:rPr>
              <a:t>W</a:t>
            </a:r>
            <a:r>
              <a:rPr lang="en-US" sz="1400" spc="15" dirty="0">
                <a:solidFill>
                  <a:srgbClr val="C00000"/>
                </a:solidFill>
                <a:latin typeface="Tahoma" charset="0"/>
                <a:ea typeface="Tahoma" charset="0"/>
                <a:cs typeface="Tahoma" charset="0"/>
              </a:rPr>
              <a:t>h</a:t>
            </a:r>
            <a:r>
              <a:rPr lang="en-US" sz="1400" spc="-5" dirty="0">
                <a:solidFill>
                  <a:srgbClr val="C00000"/>
                </a:solidFill>
                <a:latin typeface="Tahoma" charset="0"/>
                <a:ea typeface="Tahoma" charset="0"/>
                <a:cs typeface="Tahoma" charset="0"/>
              </a:rPr>
              <a:t>e</a:t>
            </a:r>
            <a:r>
              <a:rPr lang="en-US" sz="1400" spc="5" dirty="0">
                <a:solidFill>
                  <a:srgbClr val="C00000"/>
                </a:solidFill>
                <a:latin typeface="Tahoma" charset="0"/>
                <a:ea typeface="Tahoma" charset="0"/>
                <a:cs typeface="Tahoma" charset="0"/>
              </a:rPr>
              <a:t>n</a:t>
            </a:r>
            <a:r>
              <a:rPr lang="en-US" sz="1400" spc="-35" dirty="0">
                <a:solidFill>
                  <a:srgbClr val="C00000"/>
                </a:solidFill>
                <a:latin typeface="Tahoma" charset="0"/>
                <a:ea typeface="Tahoma" charset="0"/>
                <a:cs typeface="Tahoma" charset="0"/>
              </a:rPr>
              <a:t> </a:t>
            </a:r>
            <a:r>
              <a:rPr lang="en-US" sz="1400" spc="10" dirty="0">
                <a:solidFill>
                  <a:srgbClr val="C00000"/>
                </a:solidFill>
                <a:latin typeface="Tahoma" charset="0"/>
                <a:ea typeface="Tahoma" charset="0"/>
                <a:cs typeface="Tahoma" charset="0"/>
              </a:rPr>
              <a:t>i</a:t>
            </a:r>
            <a:r>
              <a:rPr lang="en-US" sz="1400" dirty="0">
                <a:solidFill>
                  <a:srgbClr val="C00000"/>
                </a:solidFill>
                <a:latin typeface="Tahoma" charset="0"/>
                <a:ea typeface="Tahoma" charset="0"/>
                <a:cs typeface="Tahoma" charset="0"/>
              </a:rPr>
              <a:t>t</a:t>
            </a:r>
            <a:r>
              <a:rPr lang="en-US" sz="1400" spc="-15" dirty="0">
                <a:solidFill>
                  <a:srgbClr val="C00000"/>
                </a:solidFill>
                <a:latin typeface="Tahoma" charset="0"/>
                <a:ea typeface="Tahoma" charset="0"/>
                <a:cs typeface="Tahoma" charset="0"/>
              </a:rPr>
              <a:t> </a:t>
            </a:r>
            <a:r>
              <a:rPr lang="en-US" sz="1400" spc="10" dirty="0">
                <a:solidFill>
                  <a:srgbClr val="C00000"/>
                </a:solidFill>
                <a:latin typeface="Tahoma" charset="0"/>
                <a:ea typeface="Tahoma" charset="0"/>
                <a:cs typeface="Tahoma" charset="0"/>
              </a:rPr>
              <a:t>i</a:t>
            </a:r>
            <a:r>
              <a:rPr lang="en-US" sz="1400" spc="5" dirty="0">
                <a:solidFill>
                  <a:srgbClr val="C00000"/>
                </a:solidFill>
                <a:latin typeface="Tahoma" charset="0"/>
                <a:ea typeface="Tahoma" charset="0"/>
                <a:cs typeface="Tahoma" charset="0"/>
              </a:rPr>
              <a:t>s</a:t>
            </a:r>
            <a:r>
              <a:rPr lang="en-US" sz="1400" dirty="0">
                <a:solidFill>
                  <a:srgbClr val="C00000"/>
                </a:solidFill>
                <a:latin typeface="Tahoma" charset="0"/>
                <a:ea typeface="Tahoma" charset="0"/>
                <a:cs typeface="Tahoma" charset="0"/>
              </a:rPr>
              <a:t> </a:t>
            </a:r>
            <a:r>
              <a:rPr lang="en-US" sz="1400" spc="10" dirty="0">
                <a:solidFill>
                  <a:srgbClr val="C00000"/>
                </a:solidFill>
                <a:latin typeface="Tahoma" charset="0"/>
                <a:ea typeface="Tahoma" charset="0"/>
                <a:cs typeface="Tahoma" charset="0"/>
              </a:rPr>
              <a:t>s</a:t>
            </a:r>
            <a:r>
              <a:rPr lang="en-US" sz="1400" spc="5" dirty="0">
                <a:solidFill>
                  <a:srgbClr val="C00000"/>
                </a:solidFill>
                <a:latin typeface="Tahoma" charset="0"/>
                <a:ea typeface="Tahoma" charset="0"/>
                <a:cs typeface="Tahoma" charset="0"/>
              </a:rPr>
              <a:t>een</a:t>
            </a:r>
            <a:r>
              <a:rPr lang="en-US" sz="1400" spc="-25" dirty="0">
                <a:solidFill>
                  <a:srgbClr val="C00000"/>
                </a:solidFill>
                <a:latin typeface="Tahoma" charset="0"/>
                <a:ea typeface="Tahoma" charset="0"/>
                <a:cs typeface="Tahoma" charset="0"/>
              </a:rPr>
              <a:t> </a:t>
            </a:r>
            <a:r>
              <a:rPr lang="en-US" sz="1400" spc="10" dirty="0">
                <a:solidFill>
                  <a:srgbClr val="C00000"/>
                </a:solidFill>
                <a:latin typeface="Tahoma" charset="0"/>
                <a:ea typeface="Tahoma" charset="0"/>
                <a:cs typeface="Tahoma" charset="0"/>
              </a:rPr>
              <a:t>i</a:t>
            </a:r>
            <a:r>
              <a:rPr lang="en-US" sz="1400" spc="5" dirty="0">
                <a:solidFill>
                  <a:srgbClr val="C00000"/>
                </a:solidFill>
                <a:latin typeface="Tahoma" charset="0"/>
                <a:ea typeface="Tahoma" charset="0"/>
                <a:cs typeface="Tahoma" charset="0"/>
              </a:rPr>
              <a:t>n</a:t>
            </a:r>
            <a:r>
              <a:rPr lang="en-US" sz="1400" spc="-25" dirty="0">
                <a:solidFill>
                  <a:srgbClr val="C00000"/>
                </a:solidFill>
                <a:latin typeface="Tahoma" charset="0"/>
                <a:ea typeface="Tahoma" charset="0"/>
                <a:cs typeface="Tahoma" charset="0"/>
              </a:rPr>
              <a:t> </a:t>
            </a:r>
            <a:r>
              <a:rPr lang="en-US" sz="1400" spc="30" dirty="0">
                <a:solidFill>
                  <a:srgbClr val="C00000"/>
                </a:solidFill>
                <a:latin typeface="Tahoma" charset="0"/>
                <a:ea typeface="Tahoma" charset="0"/>
                <a:cs typeface="Tahoma" charset="0"/>
              </a:rPr>
              <a:t>f</a:t>
            </a:r>
            <a:r>
              <a:rPr lang="en-US" sz="1400" spc="10" dirty="0">
                <a:solidFill>
                  <a:srgbClr val="C00000"/>
                </a:solidFill>
                <a:latin typeface="Tahoma" charset="0"/>
                <a:ea typeface="Tahoma" charset="0"/>
                <a:cs typeface="Tahoma" charset="0"/>
              </a:rPr>
              <a:t>i</a:t>
            </a:r>
            <a:r>
              <a:rPr lang="en-US" sz="1400" spc="20" dirty="0">
                <a:solidFill>
                  <a:srgbClr val="C00000"/>
                </a:solidFill>
                <a:latin typeface="Tahoma" charset="0"/>
                <a:ea typeface="Tahoma" charset="0"/>
                <a:cs typeface="Tahoma" charset="0"/>
              </a:rPr>
              <a:t>b</a:t>
            </a:r>
            <a:r>
              <a:rPr lang="en-US" sz="1400" spc="-35" dirty="0">
                <a:solidFill>
                  <a:srgbClr val="C00000"/>
                </a:solidFill>
                <a:latin typeface="Tahoma" charset="0"/>
                <a:ea typeface="Tahoma" charset="0"/>
                <a:cs typeface="Tahoma" charset="0"/>
              </a:rPr>
              <a:t>r</a:t>
            </a:r>
            <a:r>
              <a:rPr lang="en-US" sz="1400" spc="-5" dirty="0">
                <a:solidFill>
                  <a:srgbClr val="C00000"/>
                </a:solidFill>
                <a:latin typeface="Tahoma" charset="0"/>
                <a:ea typeface="Tahoma" charset="0"/>
                <a:cs typeface="Tahoma" charset="0"/>
              </a:rPr>
              <a:t>o</a:t>
            </a:r>
            <a:r>
              <a:rPr lang="en-US" sz="1400" spc="5" dirty="0">
                <a:solidFill>
                  <a:srgbClr val="C00000"/>
                </a:solidFill>
                <a:latin typeface="Tahoma" charset="0"/>
                <a:ea typeface="Tahoma" charset="0"/>
                <a:cs typeface="Tahoma" charset="0"/>
              </a:rPr>
              <a:t>c</a:t>
            </a:r>
            <a:r>
              <a:rPr lang="en-US" sz="1400" spc="-5" dirty="0">
                <a:solidFill>
                  <a:srgbClr val="C00000"/>
                </a:solidFill>
                <a:latin typeface="Tahoma" charset="0"/>
                <a:ea typeface="Tahoma" charset="0"/>
                <a:cs typeface="Tahoma" charset="0"/>
              </a:rPr>
              <a:t>y</a:t>
            </a:r>
            <a:r>
              <a:rPr lang="en-US" sz="1400" spc="10" dirty="0">
                <a:solidFill>
                  <a:srgbClr val="C00000"/>
                </a:solidFill>
                <a:latin typeface="Tahoma" charset="0"/>
                <a:ea typeface="Tahoma" charset="0"/>
                <a:cs typeface="Tahoma" charset="0"/>
              </a:rPr>
              <a:t>s</a:t>
            </a:r>
            <a:r>
              <a:rPr lang="en-US" sz="1400" dirty="0">
                <a:solidFill>
                  <a:srgbClr val="C00000"/>
                </a:solidFill>
                <a:latin typeface="Tahoma" charset="0"/>
                <a:ea typeface="Tahoma" charset="0"/>
                <a:cs typeface="Tahoma" charset="0"/>
              </a:rPr>
              <a:t>t</a:t>
            </a:r>
            <a:r>
              <a:rPr lang="en-US" sz="1400" spc="5" dirty="0">
                <a:solidFill>
                  <a:srgbClr val="C00000"/>
                </a:solidFill>
                <a:latin typeface="Tahoma" charset="0"/>
                <a:ea typeface="Tahoma" charset="0"/>
                <a:cs typeface="Tahoma" charset="0"/>
              </a:rPr>
              <a:t>ic</a:t>
            </a:r>
            <a:r>
              <a:rPr lang="en-US" sz="1400" spc="-30" dirty="0">
                <a:solidFill>
                  <a:srgbClr val="C00000"/>
                </a:solidFill>
                <a:latin typeface="Tahoma" charset="0"/>
                <a:ea typeface="Tahoma" charset="0"/>
                <a:cs typeface="Tahoma" charset="0"/>
              </a:rPr>
              <a:t> </a:t>
            </a:r>
            <a:r>
              <a:rPr lang="en-US" sz="1400" spc="15" dirty="0">
                <a:solidFill>
                  <a:srgbClr val="C00000"/>
                </a:solidFill>
                <a:latin typeface="Tahoma" charset="0"/>
                <a:ea typeface="Tahoma" charset="0"/>
                <a:cs typeface="Tahoma" charset="0"/>
              </a:rPr>
              <a:t>di</a:t>
            </a:r>
            <a:r>
              <a:rPr lang="en-US" sz="1400" spc="10" dirty="0">
                <a:solidFill>
                  <a:srgbClr val="C00000"/>
                </a:solidFill>
                <a:latin typeface="Tahoma" charset="0"/>
                <a:ea typeface="Tahoma" charset="0"/>
                <a:cs typeface="Tahoma" charset="0"/>
              </a:rPr>
              <a:t>s</a:t>
            </a:r>
            <a:r>
              <a:rPr lang="en-US" sz="1400" spc="-5" dirty="0">
                <a:solidFill>
                  <a:srgbClr val="C00000"/>
                </a:solidFill>
                <a:latin typeface="Tahoma" charset="0"/>
                <a:ea typeface="Tahoma" charset="0"/>
                <a:cs typeface="Tahoma" charset="0"/>
              </a:rPr>
              <a:t>e</a:t>
            </a:r>
            <a:r>
              <a:rPr lang="en-US" sz="1400" spc="10" dirty="0">
                <a:solidFill>
                  <a:srgbClr val="C00000"/>
                </a:solidFill>
                <a:latin typeface="Tahoma" charset="0"/>
                <a:ea typeface="Tahoma" charset="0"/>
                <a:cs typeface="Tahoma" charset="0"/>
              </a:rPr>
              <a:t>a</a:t>
            </a:r>
            <a:r>
              <a:rPr lang="en-US" sz="1400" spc="-5" dirty="0">
                <a:solidFill>
                  <a:srgbClr val="C00000"/>
                </a:solidFill>
                <a:latin typeface="Tahoma" charset="0"/>
                <a:ea typeface="Tahoma" charset="0"/>
                <a:cs typeface="Tahoma" charset="0"/>
              </a:rPr>
              <a:t>se</a:t>
            </a:r>
            <a:r>
              <a:rPr lang="en-US" sz="1400" dirty="0">
                <a:solidFill>
                  <a:srgbClr val="C00000"/>
                </a:solidFill>
                <a:latin typeface="Tahoma" charset="0"/>
                <a:ea typeface="Tahoma" charset="0"/>
                <a:cs typeface="Tahoma" charset="0"/>
              </a:rPr>
              <a:t>:</a:t>
            </a:r>
            <a:r>
              <a:rPr lang="en-US" sz="1400" spc="-30" dirty="0">
                <a:solidFill>
                  <a:srgbClr val="C00000"/>
                </a:solidFill>
                <a:latin typeface="Tahoma" charset="0"/>
                <a:ea typeface="Tahoma" charset="0"/>
                <a:cs typeface="Tahoma" charset="0"/>
              </a:rPr>
              <a:t> </a:t>
            </a:r>
            <a:r>
              <a:rPr lang="en-US" sz="1400" spc="10" dirty="0">
                <a:solidFill>
                  <a:srgbClr val="C00000"/>
                </a:solidFill>
                <a:latin typeface="Tahoma" charset="0"/>
                <a:ea typeface="Tahoma" charset="0"/>
                <a:cs typeface="Tahoma" charset="0"/>
              </a:rPr>
              <a:t>i</a:t>
            </a:r>
            <a:r>
              <a:rPr lang="en-US" sz="1400" dirty="0">
                <a:solidFill>
                  <a:srgbClr val="C00000"/>
                </a:solidFill>
                <a:latin typeface="Tahoma" charset="0"/>
                <a:ea typeface="Tahoma" charset="0"/>
                <a:cs typeface="Tahoma" charset="0"/>
              </a:rPr>
              <a:t>t</a:t>
            </a:r>
            <a:r>
              <a:rPr lang="en-US" sz="1400" spc="-5" dirty="0">
                <a:solidFill>
                  <a:srgbClr val="C00000"/>
                </a:solidFill>
                <a:latin typeface="Tahoma" charset="0"/>
                <a:ea typeface="Tahoma" charset="0"/>
                <a:cs typeface="Tahoma" charset="0"/>
              </a:rPr>
              <a:t> </a:t>
            </a:r>
            <a:r>
              <a:rPr lang="en-US" sz="1400" spc="10" dirty="0">
                <a:solidFill>
                  <a:srgbClr val="C00000"/>
                </a:solidFill>
                <a:latin typeface="Tahoma" charset="0"/>
                <a:ea typeface="Tahoma" charset="0"/>
                <a:cs typeface="Tahoma" charset="0"/>
              </a:rPr>
              <a:t>i</a:t>
            </a:r>
            <a:r>
              <a:rPr lang="en-US" sz="1400" spc="5" dirty="0">
                <a:solidFill>
                  <a:srgbClr val="C00000"/>
                </a:solidFill>
                <a:latin typeface="Tahoma" charset="0"/>
                <a:ea typeface="Tahoma" charset="0"/>
                <a:cs typeface="Tahoma" charset="0"/>
              </a:rPr>
              <a:t>s</a:t>
            </a:r>
            <a:r>
              <a:rPr lang="en-US" sz="1400" spc="-15" dirty="0">
                <a:solidFill>
                  <a:srgbClr val="C00000"/>
                </a:solidFill>
                <a:latin typeface="Tahoma" charset="0"/>
                <a:ea typeface="Tahoma" charset="0"/>
                <a:cs typeface="Tahoma" charset="0"/>
              </a:rPr>
              <a:t> </a:t>
            </a:r>
            <a:r>
              <a:rPr lang="en-US" sz="1400" spc="20" dirty="0">
                <a:solidFill>
                  <a:srgbClr val="C00000"/>
                </a:solidFill>
                <a:latin typeface="Tahoma" charset="0"/>
                <a:ea typeface="Tahoma" charset="0"/>
                <a:cs typeface="Tahoma" charset="0"/>
              </a:rPr>
              <a:t>ca</a:t>
            </a:r>
            <a:r>
              <a:rPr lang="en-US" sz="1400" dirty="0">
                <a:solidFill>
                  <a:srgbClr val="C00000"/>
                </a:solidFill>
                <a:latin typeface="Tahoma" charset="0"/>
                <a:ea typeface="Tahoma" charset="0"/>
                <a:cs typeface="Tahoma" charset="0"/>
              </a:rPr>
              <a:t>ll</a:t>
            </a:r>
            <a:r>
              <a:rPr lang="en-US" sz="1400" spc="-5" dirty="0">
                <a:solidFill>
                  <a:srgbClr val="C00000"/>
                </a:solidFill>
                <a:latin typeface="Tahoma" charset="0"/>
                <a:ea typeface="Tahoma" charset="0"/>
                <a:cs typeface="Tahoma" charset="0"/>
              </a:rPr>
              <a:t>e</a:t>
            </a:r>
            <a:r>
              <a:rPr lang="en-US" sz="1400" spc="5" dirty="0">
                <a:solidFill>
                  <a:srgbClr val="C00000"/>
                </a:solidFill>
                <a:latin typeface="Tahoma" charset="0"/>
                <a:ea typeface="Tahoma" charset="0"/>
                <a:cs typeface="Tahoma" charset="0"/>
              </a:rPr>
              <a:t>d</a:t>
            </a:r>
            <a:r>
              <a:rPr lang="en-US" sz="1400" spc="-30" dirty="0">
                <a:solidFill>
                  <a:srgbClr val="C00000"/>
                </a:solidFill>
                <a:latin typeface="Tahoma" charset="0"/>
                <a:ea typeface="Tahoma" charset="0"/>
                <a:cs typeface="Tahoma" charset="0"/>
              </a:rPr>
              <a:t> </a:t>
            </a:r>
            <a:r>
              <a:rPr lang="en-US" sz="1400" spc="20" dirty="0">
                <a:solidFill>
                  <a:srgbClr val="C00000"/>
                </a:solidFill>
                <a:latin typeface="Tahoma" charset="0"/>
                <a:ea typeface="Tahoma" charset="0"/>
                <a:cs typeface="Tahoma" charset="0"/>
              </a:rPr>
              <a:t>a</a:t>
            </a:r>
            <a:r>
              <a:rPr lang="en-US" sz="1400" spc="5" dirty="0">
                <a:solidFill>
                  <a:srgbClr val="C00000"/>
                </a:solidFill>
                <a:latin typeface="Tahoma" charset="0"/>
                <a:ea typeface="Tahoma" charset="0"/>
                <a:cs typeface="Tahoma" charset="0"/>
              </a:rPr>
              <a:t>s</a:t>
            </a:r>
            <a:r>
              <a:rPr lang="en-US" sz="1400" spc="-25" dirty="0">
                <a:solidFill>
                  <a:srgbClr val="C00000"/>
                </a:solidFill>
                <a:latin typeface="Tahoma" charset="0"/>
                <a:ea typeface="Tahoma" charset="0"/>
                <a:cs typeface="Tahoma" charset="0"/>
              </a:rPr>
              <a:t> </a:t>
            </a:r>
            <a:r>
              <a:rPr lang="en-US" sz="1400" spc="10" dirty="0">
                <a:solidFill>
                  <a:srgbClr val="C00000"/>
                </a:solidFill>
                <a:latin typeface="Tahoma" charset="0"/>
                <a:ea typeface="Tahoma" charset="0"/>
                <a:cs typeface="Tahoma" charset="0"/>
              </a:rPr>
              <a:t>p</a:t>
            </a:r>
            <a:r>
              <a:rPr lang="en-US" sz="1400" spc="-25" dirty="0">
                <a:solidFill>
                  <a:srgbClr val="C00000"/>
                </a:solidFill>
                <a:latin typeface="Tahoma" charset="0"/>
                <a:ea typeface="Tahoma" charset="0"/>
                <a:cs typeface="Tahoma" charset="0"/>
              </a:rPr>
              <a:t>r</a:t>
            </a:r>
            <a:r>
              <a:rPr lang="en-US" sz="1400" spc="5" dirty="0">
                <a:solidFill>
                  <a:srgbClr val="C00000"/>
                </a:solidFill>
                <a:latin typeface="Tahoma" charset="0"/>
                <a:ea typeface="Tahoma" charset="0"/>
                <a:cs typeface="Tahoma" charset="0"/>
              </a:rPr>
              <a:t>o</a:t>
            </a:r>
            <a:r>
              <a:rPr lang="en-US" sz="1400" dirty="0">
                <a:solidFill>
                  <a:srgbClr val="C00000"/>
                </a:solidFill>
                <a:latin typeface="Tahoma" charset="0"/>
                <a:ea typeface="Tahoma" charset="0"/>
                <a:cs typeface="Tahoma" charset="0"/>
              </a:rPr>
              <a:t>li</a:t>
            </a:r>
            <a:r>
              <a:rPr lang="en-US" sz="1400" spc="-30" dirty="0">
                <a:solidFill>
                  <a:srgbClr val="C00000"/>
                </a:solidFill>
                <a:latin typeface="Tahoma" charset="0"/>
                <a:ea typeface="Tahoma" charset="0"/>
                <a:cs typeface="Tahoma" charset="0"/>
              </a:rPr>
              <a:t>f</a:t>
            </a:r>
            <a:r>
              <a:rPr lang="en-US" sz="1400" spc="-5" dirty="0">
                <a:solidFill>
                  <a:srgbClr val="C00000"/>
                </a:solidFill>
                <a:latin typeface="Tahoma" charset="0"/>
                <a:ea typeface="Tahoma" charset="0"/>
                <a:cs typeface="Tahoma" charset="0"/>
              </a:rPr>
              <a:t>e</a:t>
            </a:r>
            <a:r>
              <a:rPr lang="en-US" sz="1400" dirty="0">
                <a:solidFill>
                  <a:srgbClr val="C00000"/>
                </a:solidFill>
                <a:latin typeface="Tahoma" charset="0"/>
                <a:ea typeface="Tahoma" charset="0"/>
                <a:cs typeface="Tahoma" charset="0"/>
              </a:rPr>
              <a:t>r</a:t>
            </a:r>
            <a:r>
              <a:rPr lang="en-US" sz="1400" spc="-5" dirty="0">
                <a:solidFill>
                  <a:srgbClr val="C00000"/>
                </a:solidFill>
                <a:latin typeface="Tahoma" charset="0"/>
                <a:ea typeface="Tahoma" charset="0"/>
                <a:cs typeface="Tahoma" charset="0"/>
              </a:rPr>
              <a:t>a</a:t>
            </a:r>
            <a:r>
              <a:rPr lang="en-US" sz="1400" dirty="0">
                <a:solidFill>
                  <a:srgbClr val="C00000"/>
                </a:solidFill>
                <a:latin typeface="Tahoma" charset="0"/>
                <a:ea typeface="Tahoma" charset="0"/>
                <a:cs typeface="Tahoma" charset="0"/>
              </a:rPr>
              <a:t>ti</a:t>
            </a:r>
            <a:r>
              <a:rPr lang="en-US" sz="1400" spc="-15" dirty="0">
                <a:solidFill>
                  <a:srgbClr val="C00000"/>
                </a:solidFill>
                <a:latin typeface="Tahoma" charset="0"/>
                <a:ea typeface="Tahoma" charset="0"/>
                <a:cs typeface="Tahoma" charset="0"/>
              </a:rPr>
              <a:t>v</a:t>
            </a:r>
            <a:r>
              <a:rPr lang="en-US" sz="1400" dirty="0">
                <a:solidFill>
                  <a:srgbClr val="C00000"/>
                </a:solidFill>
                <a:latin typeface="Tahoma" charset="0"/>
                <a:ea typeface="Tahoma" charset="0"/>
                <a:cs typeface="Tahoma" charset="0"/>
              </a:rPr>
              <a:t>e</a:t>
            </a:r>
            <a:r>
              <a:rPr lang="en-US" sz="1400" spc="-50" dirty="0">
                <a:solidFill>
                  <a:srgbClr val="C00000"/>
                </a:solidFill>
                <a:latin typeface="Tahoma" charset="0"/>
                <a:ea typeface="Tahoma" charset="0"/>
                <a:cs typeface="Tahoma" charset="0"/>
              </a:rPr>
              <a:t> </a:t>
            </a:r>
            <a:r>
              <a:rPr lang="en-US" sz="1400" spc="15" dirty="0">
                <a:solidFill>
                  <a:srgbClr val="C00000"/>
                </a:solidFill>
                <a:latin typeface="Tahoma" charset="0"/>
                <a:ea typeface="Tahoma" charset="0"/>
                <a:cs typeface="Tahoma" charset="0"/>
              </a:rPr>
              <a:t>t</a:t>
            </a:r>
            <a:r>
              <a:rPr lang="en-US" sz="1400" spc="20" dirty="0">
                <a:solidFill>
                  <a:srgbClr val="C00000"/>
                </a:solidFill>
                <a:latin typeface="Tahoma" charset="0"/>
                <a:ea typeface="Tahoma" charset="0"/>
                <a:cs typeface="Tahoma" charset="0"/>
              </a:rPr>
              <a:t>y</a:t>
            </a:r>
            <a:r>
              <a:rPr lang="en-US" sz="1400" spc="10" dirty="0">
                <a:solidFill>
                  <a:srgbClr val="C00000"/>
                </a:solidFill>
                <a:latin typeface="Tahoma" charset="0"/>
                <a:ea typeface="Tahoma" charset="0"/>
                <a:cs typeface="Tahoma" charset="0"/>
              </a:rPr>
              <a:t>p</a:t>
            </a:r>
            <a:r>
              <a:rPr lang="en-US" sz="1400" spc="-10" dirty="0">
                <a:solidFill>
                  <a:srgbClr val="C00000"/>
                </a:solidFill>
                <a:latin typeface="Tahoma" charset="0"/>
                <a:ea typeface="Tahoma" charset="0"/>
                <a:cs typeface="Tahoma" charset="0"/>
              </a:rPr>
              <a:t>e</a:t>
            </a:r>
            <a:r>
              <a:rPr lang="en-US" sz="1400" dirty="0">
                <a:solidFill>
                  <a:srgbClr val="C00000"/>
                </a:solidFill>
                <a:latin typeface="Tahoma" charset="0"/>
                <a:ea typeface="Tahoma" charset="0"/>
                <a:cs typeface="Tahoma" charset="0"/>
              </a:rPr>
              <a:t>/</a:t>
            </a:r>
            <a:r>
              <a:rPr lang="en-US" sz="1400" spc="-5" dirty="0">
                <a:solidFill>
                  <a:srgbClr val="C00000"/>
                </a:solidFill>
                <a:latin typeface="Tahoma" charset="0"/>
                <a:ea typeface="Tahoma" charset="0"/>
                <a:cs typeface="Tahoma" charset="0"/>
              </a:rPr>
              <a:t>va</a:t>
            </a:r>
            <a:r>
              <a:rPr lang="en-US" sz="1400" spc="-10" dirty="0">
                <a:solidFill>
                  <a:srgbClr val="C00000"/>
                </a:solidFill>
                <a:latin typeface="Tahoma" charset="0"/>
                <a:ea typeface="Tahoma" charset="0"/>
                <a:cs typeface="Tahoma" charset="0"/>
              </a:rPr>
              <a:t>r</a:t>
            </a:r>
            <a:r>
              <a:rPr lang="en-US" sz="1400" dirty="0">
                <a:solidFill>
                  <a:srgbClr val="C00000"/>
                </a:solidFill>
                <a:latin typeface="Tahoma" charset="0"/>
                <a:ea typeface="Tahoma" charset="0"/>
                <a:cs typeface="Tahoma" charset="0"/>
              </a:rPr>
              <a:t>i</a:t>
            </a:r>
            <a:r>
              <a:rPr lang="en-US" sz="1400" spc="-5" dirty="0">
                <a:solidFill>
                  <a:srgbClr val="C00000"/>
                </a:solidFill>
                <a:latin typeface="Tahoma" charset="0"/>
                <a:ea typeface="Tahoma" charset="0"/>
                <a:cs typeface="Tahoma" charset="0"/>
              </a:rPr>
              <a:t>a</a:t>
            </a:r>
            <a:r>
              <a:rPr lang="en-US" sz="1400" dirty="0">
                <a:solidFill>
                  <a:srgbClr val="C00000"/>
                </a:solidFill>
                <a:latin typeface="Tahoma" charset="0"/>
                <a:ea typeface="Tahoma" charset="0"/>
                <a:cs typeface="Tahoma" charset="0"/>
              </a:rPr>
              <a:t>nt</a:t>
            </a:r>
            <a:r>
              <a:rPr lang="en-US" sz="1400" spc="-25" dirty="0">
                <a:solidFill>
                  <a:srgbClr val="C00000"/>
                </a:solidFill>
                <a:latin typeface="Tahoma" charset="0"/>
                <a:ea typeface="Tahoma" charset="0"/>
                <a:cs typeface="Tahoma" charset="0"/>
              </a:rPr>
              <a:t> </a:t>
            </a:r>
            <a:r>
              <a:rPr lang="en-US" sz="1400" spc="5" dirty="0">
                <a:solidFill>
                  <a:srgbClr val="C00000"/>
                </a:solidFill>
                <a:latin typeface="Tahoma" charset="0"/>
                <a:ea typeface="Tahoma" charset="0"/>
                <a:cs typeface="Tahoma" charset="0"/>
              </a:rPr>
              <a:t>of</a:t>
            </a:r>
            <a:r>
              <a:rPr lang="en-US" sz="1400" dirty="0">
                <a:solidFill>
                  <a:srgbClr val="C00000"/>
                </a:solidFill>
                <a:latin typeface="Tahoma" charset="0"/>
                <a:ea typeface="Tahoma" charset="0"/>
                <a:cs typeface="Tahoma" charset="0"/>
              </a:rPr>
              <a:t> </a:t>
            </a:r>
            <a:r>
              <a:rPr lang="en-US" sz="1400" spc="30" dirty="0">
                <a:solidFill>
                  <a:srgbClr val="C00000"/>
                </a:solidFill>
                <a:latin typeface="Tahoma" charset="0"/>
                <a:ea typeface="Tahoma" charset="0"/>
                <a:cs typeface="Tahoma" charset="0"/>
              </a:rPr>
              <a:t>f</a:t>
            </a:r>
            <a:r>
              <a:rPr lang="en-US" sz="1400" spc="10" dirty="0">
                <a:solidFill>
                  <a:srgbClr val="C00000"/>
                </a:solidFill>
                <a:latin typeface="Tahoma" charset="0"/>
                <a:ea typeface="Tahoma" charset="0"/>
                <a:cs typeface="Tahoma" charset="0"/>
              </a:rPr>
              <a:t>i</a:t>
            </a:r>
            <a:r>
              <a:rPr lang="en-US" sz="1400" spc="20" dirty="0">
                <a:solidFill>
                  <a:srgbClr val="C00000"/>
                </a:solidFill>
                <a:latin typeface="Tahoma" charset="0"/>
                <a:ea typeface="Tahoma" charset="0"/>
                <a:cs typeface="Tahoma" charset="0"/>
              </a:rPr>
              <a:t>b</a:t>
            </a:r>
            <a:r>
              <a:rPr lang="en-US" sz="1400" spc="-35" dirty="0">
                <a:solidFill>
                  <a:srgbClr val="C00000"/>
                </a:solidFill>
                <a:latin typeface="Tahoma" charset="0"/>
                <a:ea typeface="Tahoma" charset="0"/>
                <a:cs typeface="Tahoma" charset="0"/>
              </a:rPr>
              <a:t>r</a:t>
            </a:r>
            <a:r>
              <a:rPr lang="en-US" sz="1400" spc="-5" dirty="0">
                <a:solidFill>
                  <a:srgbClr val="C00000"/>
                </a:solidFill>
                <a:latin typeface="Tahoma" charset="0"/>
                <a:ea typeface="Tahoma" charset="0"/>
                <a:cs typeface="Tahoma" charset="0"/>
              </a:rPr>
              <a:t>o</a:t>
            </a:r>
            <a:r>
              <a:rPr lang="en-US" sz="1400" spc="5" dirty="0">
                <a:solidFill>
                  <a:srgbClr val="C00000"/>
                </a:solidFill>
                <a:latin typeface="Tahoma" charset="0"/>
                <a:ea typeface="Tahoma" charset="0"/>
                <a:cs typeface="Tahoma" charset="0"/>
              </a:rPr>
              <a:t>c</a:t>
            </a:r>
            <a:r>
              <a:rPr lang="en-US" sz="1400" spc="-5" dirty="0">
                <a:solidFill>
                  <a:srgbClr val="C00000"/>
                </a:solidFill>
                <a:latin typeface="Tahoma" charset="0"/>
                <a:ea typeface="Tahoma" charset="0"/>
                <a:cs typeface="Tahoma" charset="0"/>
              </a:rPr>
              <a:t>y</a:t>
            </a:r>
            <a:r>
              <a:rPr lang="en-US" sz="1400" spc="10" dirty="0">
                <a:solidFill>
                  <a:srgbClr val="C00000"/>
                </a:solidFill>
                <a:latin typeface="Tahoma" charset="0"/>
                <a:ea typeface="Tahoma" charset="0"/>
                <a:cs typeface="Tahoma" charset="0"/>
              </a:rPr>
              <a:t>s</a:t>
            </a:r>
            <a:r>
              <a:rPr lang="en-US" sz="1400" dirty="0">
                <a:solidFill>
                  <a:srgbClr val="C00000"/>
                </a:solidFill>
                <a:latin typeface="Tahoma" charset="0"/>
                <a:ea typeface="Tahoma" charset="0"/>
                <a:cs typeface="Tahoma" charset="0"/>
              </a:rPr>
              <a:t>t</a:t>
            </a:r>
            <a:r>
              <a:rPr lang="en-US" sz="1400" spc="5" dirty="0">
                <a:solidFill>
                  <a:srgbClr val="C00000"/>
                </a:solidFill>
                <a:latin typeface="Tahoma" charset="0"/>
                <a:ea typeface="Tahoma" charset="0"/>
                <a:cs typeface="Tahoma" charset="0"/>
              </a:rPr>
              <a:t>ic</a:t>
            </a:r>
            <a:r>
              <a:rPr lang="en-US" sz="1400" spc="-30" dirty="0">
                <a:solidFill>
                  <a:srgbClr val="C00000"/>
                </a:solidFill>
                <a:latin typeface="Tahoma" charset="0"/>
                <a:ea typeface="Tahoma" charset="0"/>
                <a:cs typeface="Tahoma" charset="0"/>
              </a:rPr>
              <a:t> </a:t>
            </a:r>
            <a:r>
              <a:rPr lang="en-US" sz="1400" spc="15" dirty="0">
                <a:solidFill>
                  <a:srgbClr val="C00000"/>
                </a:solidFill>
                <a:latin typeface="Tahoma" charset="0"/>
                <a:ea typeface="Tahoma" charset="0"/>
                <a:cs typeface="Tahoma" charset="0"/>
              </a:rPr>
              <a:t>di</a:t>
            </a:r>
            <a:r>
              <a:rPr lang="en-US" sz="1400" spc="10" dirty="0">
                <a:solidFill>
                  <a:srgbClr val="C00000"/>
                </a:solidFill>
                <a:latin typeface="Tahoma" charset="0"/>
                <a:ea typeface="Tahoma" charset="0"/>
                <a:cs typeface="Tahoma" charset="0"/>
              </a:rPr>
              <a:t>s</a:t>
            </a:r>
            <a:r>
              <a:rPr lang="en-US" sz="1400" spc="-5" dirty="0">
                <a:solidFill>
                  <a:srgbClr val="C00000"/>
                </a:solidFill>
                <a:latin typeface="Tahoma" charset="0"/>
                <a:ea typeface="Tahoma" charset="0"/>
                <a:cs typeface="Tahoma" charset="0"/>
              </a:rPr>
              <a:t>ea</a:t>
            </a:r>
            <a:r>
              <a:rPr lang="en-US" sz="1400" spc="10" dirty="0">
                <a:solidFill>
                  <a:srgbClr val="C00000"/>
                </a:solidFill>
                <a:latin typeface="Tahoma" charset="0"/>
                <a:ea typeface="Tahoma" charset="0"/>
                <a:cs typeface="Tahoma" charset="0"/>
              </a:rPr>
              <a:t>s</a:t>
            </a:r>
            <a:r>
              <a:rPr lang="en-US" sz="1400" spc="-5" dirty="0">
                <a:solidFill>
                  <a:srgbClr val="C00000"/>
                </a:solidFill>
                <a:latin typeface="Tahoma" charset="0"/>
                <a:ea typeface="Tahoma" charset="0"/>
                <a:cs typeface="Tahoma" charset="0"/>
              </a:rPr>
              <a:t>e</a:t>
            </a:r>
            <a:r>
              <a:rPr lang="en-US" sz="1400" dirty="0">
                <a:solidFill>
                  <a:srgbClr val="C00000"/>
                </a:solidFill>
                <a:latin typeface="Tahoma" charset="0"/>
                <a:ea typeface="Tahoma" charset="0"/>
                <a:cs typeface="Tahoma" charset="0"/>
              </a:rPr>
              <a:t>.</a:t>
            </a:r>
          </a:p>
          <a:p>
            <a:pPr marL="350520" indent="-337820">
              <a:lnSpc>
                <a:spcPct val="100000"/>
              </a:lnSpc>
              <a:spcBef>
                <a:spcPts val="1525"/>
              </a:spcBef>
              <a:buClr>
                <a:srgbClr val="181A0E"/>
              </a:buClr>
              <a:buFont typeface="Franklin Gothic Book"/>
              <a:buChar char="■"/>
              <a:tabLst>
                <a:tab pos="351155" algn="l"/>
              </a:tabLst>
            </a:pPr>
            <a:endParaRPr lang="en-US" sz="1800" dirty="0">
              <a:solidFill>
                <a:srgbClr val="C00000"/>
              </a:solidFill>
              <a:latin typeface="Franklin Gothic Book"/>
              <a:cs typeface="Franklin Gothic Book"/>
            </a:endParaRPr>
          </a:p>
          <a:p>
            <a:pPr marL="0" indent="0" defTabSz="457200" eaLnBrk="1" latinLnBrk="0" hangingPunct="1">
              <a:spcBef>
                <a:spcPct val="20000"/>
              </a:spcBef>
              <a:buNone/>
            </a:pPr>
            <a:endParaRPr lang="en-US" sz="1800" dirty="0">
              <a:latin typeface="Tahoma" charset="0"/>
              <a:ea typeface="Tahoma" charset="0"/>
              <a:cs typeface="Tahoma" charset="0"/>
            </a:endParaRPr>
          </a:p>
        </p:txBody>
      </p:sp>
      <p:sp>
        <p:nvSpPr>
          <p:cNvPr id="9" name="TextBox 4"/>
          <p:cNvSpPr txBox="1"/>
          <p:nvPr/>
        </p:nvSpPr>
        <p:spPr>
          <a:xfrm>
            <a:off x="0" y="209550"/>
            <a:ext cx="6858000" cy="378693"/>
          </a:xfrm>
          <a:prstGeom prst="rect">
            <a:avLst/>
          </a:prstGeom>
          <a:solidFill>
            <a:schemeClr val="accent4">
              <a:lumMod val="60000"/>
              <a:lumOff val="40000"/>
            </a:schemeClr>
          </a:solidFill>
        </p:spPr>
        <p:txBody>
          <a:bodyPr wrap="square" rtlCol="0">
            <a:spAutoFit/>
          </a:bodyPr>
          <a:lstStyle/>
          <a:p>
            <a:pPr>
              <a:lnSpc>
                <a:spcPct val="115000"/>
              </a:lnSpc>
              <a:spcAft>
                <a:spcPts val="1000"/>
              </a:spcAft>
            </a:pPr>
            <a:r>
              <a:rPr lang="en-US" dirty="0">
                <a:latin typeface="Tahoma" panose="020B0604030504040204" pitchFamily="34" charset="0"/>
                <a:ea typeface="Tahoma" panose="020B0604030504040204" pitchFamily="34" charset="0"/>
                <a:cs typeface="Tahoma" panose="020B0604030504040204" pitchFamily="34" charset="0"/>
              </a:rPr>
              <a:t>Understand the pathology of fibrocystic changes.</a:t>
            </a:r>
          </a:p>
        </p:txBody>
      </p:sp>
      <p:sp>
        <p:nvSpPr>
          <p:cNvPr id="11" name="object 10"/>
          <p:cNvSpPr/>
          <p:nvPr/>
        </p:nvSpPr>
        <p:spPr>
          <a:xfrm>
            <a:off x="604780" y="880640"/>
            <a:ext cx="2485892" cy="1317133"/>
          </a:xfrm>
          <a:prstGeom prst="rect">
            <a:avLst/>
          </a:prstGeom>
          <a:blipFill>
            <a:blip r:embed="rId3" cstate="print"/>
            <a:stretch>
              <a:fillRect/>
            </a:stretch>
          </a:blipFill>
        </p:spPr>
        <p:txBody>
          <a:bodyPr wrap="square" lIns="0" tIns="0" rIns="0" bIns="0" rtlCol="0"/>
          <a:lstStyle/>
          <a:p>
            <a:endParaRPr/>
          </a:p>
        </p:txBody>
      </p:sp>
      <p:sp>
        <p:nvSpPr>
          <p:cNvPr id="12" name="Rectangle 11"/>
          <p:cNvSpPr/>
          <p:nvPr/>
        </p:nvSpPr>
        <p:spPr>
          <a:xfrm>
            <a:off x="604780" y="2217816"/>
            <a:ext cx="2302553" cy="307777"/>
          </a:xfrm>
          <a:prstGeom prst="rect">
            <a:avLst/>
          </a:prstGeom>
        </p:spPr>
        <p:txBody>
          <a:bodyPr wrap="none">
            <a:spAutoFit/>
          </a:bodyPr>
          <a:lstStyle/>
          <a:p>
            <a:r>
              <a:rPr lang="en-US" sz="1400" spc="10" dirty="0">
                <a:latin typeface="Tahoma" charset="0"/>
                <a:ea typeface="Tahoma" charset="0"/>
                <a:cs typeface="Tahoma" charset="0"/>
              </a:rPr>
              <a:t>Cys</a:t>
            </a:r>
            <a:r>
              <a:rPr lang="en-US" sz="1400" spc="-5" dirty="0">
                <a:latin typeface="Tahoma" charset="0"/>
                <a:ea typeface="Tahoma" charset="0"/>
                <a:cs typeface="Tahoma" charset="0"/>
              </a:rPr>
              <a:t>t</a:t>
            </a:r>
            <a:r>
              <a:rPr lang="en-US" sz="1400" dirty="0">
                <a:latin typeface="Tahoma" charset="0"/>
                <a:ea typeface="Tahoma" charset="0"/>
                <a:cs typeface="Tahoma" charset="0"/>
              </a:rPr>
              <a:t>i</a:t>
            </a:r>
            <a:r>
              <a:rPr lang="en-US" sz="1400" spc="10" dirty="0">
                <a:latin typeface="Tahoma" charset="0"/>
                <a:ea typeface="Tahoma" charset="0"/>
                <a:cs typeface="Tahoma" charset="0"/>
              </a:rPr>
              <a:t>c</a:t>
            </a:r>
            <a:r>
              <a:rPr lang="en-US" sz="1400" spc="5" dirty="0">
                <a:latin typeface="Tahoma" charset="0"/>
                <a:ea typeface="Tahoma" charset="0"/>
                <a:cs typeface="Tahoma" charset="0"/>
              </a:rPr>
              <a:t> </a:t>
            </a:r>
            <a:r>
              <a:rPr lang="en-US" sz="1400" spc="10" dirty="0">
                <a:latin typeface="Tahoma" charset="0"/>
                <a:ea typeface="Tahoma" charset="0"/>
                <a:cs typeface="Tahoma" charset="0"/>
              </a:rPr>
              <a:t>ap</a:t>
            </a:r>
            <a:r>
              <a:rPr lang="en-US" sz="1400" dirty="0">
                <a:latin typeface="Tahoma" charset="0"/>
                <a:ea typeface="Tahoma" charset="0"/>
                <a:cs typeface="Tahoma" charset="0"/>
              </a:rPr>
              <a:t>o</a:t>
            </a:r>
            <a:r>
              <a:rPr lang="en-US" sz="1400" spc="5" dirty="0">
                <a:latin typeface="Tahoma" charset="0"/>
                <a:ea typeface="Tahoma" charset="0"/>
                <a:cs typeface="Tahoma" charset="0"/>
              </a:rPr>
              <a:t>c</a:t>
            </a:r>
            <a:r>
              <a:rPr lang="en-US" sz="1400" spc="-5" dirty="0">
                <a:latin typeface="Tahoma" charset="0"/>
                <a:ea typeface="Tahoma" charset="0"/>
                <a:cs typeface="Tahoma" charset="0"/>
              </a:rPr>
              <a:t>r</a:t>
            </a:r>
            <a:r>
              <a:rPr lang="en-US" sz="1400" dirty="0">
                <a:latin typeface="Tahoma" charset="0"/>
                <a:ea typeface="Tahoma" charset="0"/>
                <a:cs typeface="Tahoma" charset="0"/>
              </a:rPr>
              <a:t>i</a:t>
            </a:r>
            <a:r>
              <a:rPr lang="en-US" sz="1400" spc="10" dirty="0">
                <a:latin typeface="Tahoma" charset="0"/>
                <a:ea typeface="Tahoma" charset="0"/>
                <a:cs typeface="Tahoma" charset="0"/>
              </a:rPr>
              <a:t>n</a:t>
            </a:r>
            <a:r>
              <a:rPr lang="en-US" sz="1400" dirty="0">
                <a:latin typeface="Tahoma" charset="0"/>
                <a:ea typeface="Tahoma" charset="0"/>
                <a:cs typeface="Tahoma" charset="0"/>
              </a:rPr>
              <a:t>e</a:t>
            </a:r>
            <a:r>
              <a:rPr lang="en-US" sz="1400" spc="20" dirty="0">
                <a:latin typeface="Tahoma" charset="0"/>
                <a:ea typeface="Tahoma" charset="0"/>
                <a:cs typeface="Tahoma" charset="0"/>
              </a:rPr>
              <a:t> </a:t>
            </a:r>
            <a:r>
              <a:rPr lang="en-US" sz="1400" spc="15" dirty="0">
                <a:latin typeface="Tahoma" charset="0"/>
                <a:ea typeface="Tahoma" charset="0"/>
                <a:cs typeface="Tahoma" charset="0"/>
              </a:rPr>
              <a:t>m</a:t>
            </a:r>
            <a:r>
              <a:rPr lang="en-US" sz="1400" spc="-15" dirty="0">
                <a:latin typeface="Tahoma" charset="0"/>
                <a:ea typeface="Tahoma" charset="0"/>
                <a:cs typeface="Tahoma" charset="0"/>
              </a:rPr>
              <a:t>e</a:t>
            </a:r>
            <a:r>
              <a:rPr lang="en-US" sz="1400" spc="-5" dirty="0">
                <a:latin typeface="Tahoma" charset="0"/>
                <a:ea typeface="Tahoma" charset="0"/>
                <a:cs typeface="Tahoma" charset="0"/>
              </a:rPr>
              <a:t>t</a:t>
            </a:r>
            <a:r>
              <a:rPr lang="en-US" sz="1400" spc="10" dirty="0">
                <a:latin typeface="Tahoma" charset="0"/>
                <a:ea typeface="Tahoma" charset="0"/>
                <a:cs typeface="Tahoma" charset="0"/>
              </a:rPr>
              <a:t>ap</a:t>
            </a:r>
            <a:r>
              <a:rPr lang="en-US" sz="1400" dirty="0">
                <a:latin typeface="Tahoma" charset="0"/>
                <a:ea typeface="Tahoma" charset="0"/>
                <a:cs typeface="Tahoma" charset="0"/>
              </a:rPr>
              <a:t>l</a:t>
            </a:r>
            <a:r>
              <a:rPr lang="en-US" sz="1400" spc="10" dirty="0">
                <a:latin typeface="Tahoma" charset="0"/>
                <a:ea typeface="Tahoma" charset="0"/>
                <a:cs typeface="Tahoma" charset="0"/>
              </a:rPr>
              <a:t>a</a:t>
            </a:r>
            <a:r>
              <a:rPr lang="en-US" sz="1400" spc="15" dirty="0">
                <a:latin typeface="Tahoma" charset="0"/>
                <a:ea typeface="Tahoma" charset="0"/>
                <a:cs typeface="Tahoma" charset="0"/>
              </a:rPr>
              <a:t>s</a:t>
            </a:r>
            <a:r>
              <a:rPr lang="en-US" sz="1400" dirty="0">
                <a:latin typeface="Tahoma" charset="0"/>
                <a:ea typeface="Tahoma" charset="0"/>
                <a:cs typeface="Tahoma" charset="0"/>
              </a:rPr>
              <a:t>i</a:t>
            </a:r>
            <a:r>
              <a:rPr lang="en-US" sz="1400" spc="10" dirty="0">
                <a:latin typeface="Tahoma" charset="0"/>
                <a:ea typeface="Tahoma" charset="0"/>
                <a:cs typeface="Tahoma" charset="0"/>
              </a:rPr>
              <a:t>a</a:t>
            </a:r>
            <a:endParaRPr lang="en-US" sz="1400" dirty="0">
              <a:latin typeface="Tahoma" charset="0"/>
              <a:ea typeface="Tahoma" charset="0"/>
              <a:cs typeface="Tahoma" charset="0"/>
            </a:endParaRPr>
          </a:p>
        </p:txBody>
      </p:sp>
      <p:sp>
        <p:nvSpPr>
          <p:cNvPr id="13" name="object 6"/>
          <p:cNvSpPr/>
          <p:nvPr/>
        </p:nvSpPr>
        <p:spPr>
          <a:xfrm>
            <a:off x="3803905" y="800097"/>
            <a:ext cx="2342388" cy="1354988"/>
          </a:xfrm>
          <a:prstGeom prst="rect">
            <a:avLst/>
          </a:prstGeom>
          <a:blipFill>
            <a:blip r:embed="rId4" cstate="print"/>
            <a:stretch>
              <a:fillRect/>
            </a:stretch>
          </a:blipFill>
        </p:spPr>
        <p:txBody>
          <a:bodyPr wrap="square" lIns="0" tIns="0" rIns="0" bIns="0" rtlCol="0"/>
          <a:lstStyle/>
          <a:p>
            <a:endParaRPr/>
          </a:p>
        </p:txBody>
      </p:sp>
      <p:sp>
        <p:nvSpPr>
          <p:cNvPr id="14" name="object 3"/>
          <p:cNvSpPr txBox="1"/>
          <p:nvPr/>
        </p:nvSpPr>
        <p:spPr>
          <a:xfrm>
            <a:off x="5047856" y="2263982"/>
            <a:ext cx="770255" cy="215444"/>
          </a:xfrm>
          <a:prstGeom prst="rect">
            <a:avLst/>
          </a:prstGeom>
        </p:spPr>
        <p:txBody>
          <a:bodyPr vert="horz" wrap="square" lIns="0" tIns="0" rIns="0" bIns="0" rtlCol="0">
            <a:spAutoFit/>
          </a:bodyPr>
          <a:lstStyle/>
          <a:p>
            <a:pPr marL="12700">
              <a:lnSpc>
                <a:spcPct val="100000"/>
              </a:lnSpc>
            </a:pPr>
            <a:r>
              <a:rPr sz="1400" spc="10" dirty="0">
                <a:solidFill>
                  <a:srgbClr val="181A0E"/>
                </a:solidFill>
                <a:latin typeface="Tahoma" charset="0"/>
                <a:ea typeface="Tahoma" charset="0"/>
                <a:cs typeface="Tahoma" charset="0"/>
              </a:rPr>
              <a:t>Cys</a:t>
            </a:r>
            <a:r>
              <a:rPr sz="1400" spc="-5" dirty="0">
                <a:solidFill>
                  <a:srgbClr val="181A0E"/>
                </a:solidFill>
                <a:latin typeface="Tahoma" charset="0"/>
                <a:ea typeface="Tahoma" charset="0"/>
                <a:cs typeface="Tahoma" charset="0"/>
              </a:rPr>
              <a:t>t</a:t>
            </a:r>
            <a:r>
              <a:rPr sz="1400" spc="10" dirty="0">
                <a:solidFill>
                  <a:srgbClr val="181A0E"/>
                </a:solidFill>
                <a:latin typeface="Tahoma" charset="0"/>
                <a:ea typeface="Tahoma" charset="0"/>
                <a:cs typeface="Tahoma" charset="0"/>
              </a:rPr>
              <a:t>s</a:t>
            </a:r>
            <a:endParaRPr sz="2000" dirty="0">
              <a:latin typeface="Tahoma" charset="0"/>
              <a:ea typeface="Tahoma" charset="0"/>
              <a:cs typeface="Tahoma" charset="0"/>
            </a:endParaRPr>
          </a:p>
        </p:txBody>
      </p:sp>
      <p:cxnSp>
        <p:nvCxnSpPr>
          <p:cNvPr id="4" name="Straight Arrow Connector 3"/>
          <p:cNvCxnSpPr/>
          <p:nvPr/>
        </p:nvCxnSpPr>
        <p:spPr>
          <a:xfrm flipH="1" flipV="1">
            <a:off x="874643" y="1421296"/>
            <a:ext cx="248479" cy="993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1080981" y="1308124"/>
            <a:ext cx="1510748" cy="246221"/>
          </a:xfrm>
          <a:prstGeom prst="rect">
            <a:avLst/>
          </a:prstGeom>
          <a:noFill/>
        </p:spPr>
        <p:txBody>
          <a:bodyPr wrap="square" rtlCol="0">
            <a:spAutoFit/>
          </a:bodyPr>
          <a:lstStyle/>
          <a:p>
            <a:r>
              <a:rPr lang="en-US" sz="1000" dirty="0" smtClean="0">
                <a:latin typeface="Tahoma" charset="0"/>
                <a:ea typeface="Tahoma" charset="0"/>
                <a:cs typeface="Tahoma" charset="0"/>
              </a:rPr>
              <a:t>Apical snouts</a:t>
            </a:r>
            <a:endParaRPr lang="en-US" sz="1000" dirty="0">
              <a:latin typeface="Tahoma" charset="0"/>
              <a:ea typeface="Tahoma" charset="0"/>
              <a:cs typeface="Tahoma" charset="0"/>
            </a:endParaRPr>
          </a:p>
        </p:txBody>
      </p:sp>
    </p:spTree>
    <p:extLst>
      <p:ext uri="{BB962C8B-B14F-4D97-AF65-F5344CB8AC3E}">
        <p14:creationId xmlns:p14="http://schemas.microsoft.com/office/powerpoint/2010/main" val="3086312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600" y="2017300"/>
            <a:ext cx="6858000" cy="9144000"/>
          </a:xfrm>
        </p:spPr>
        <p:txBody>
          <a:bodyPr>
            <a:normAutofit/>
          </a:bodyPr>
          <a:lstStyle/>
          <a:p>
            <a:pPr marL="0" indent="0">
              <a:buNone/>
            </a:pPr>
            <a:r>
              <a:rPr lang="ar-SA" spc="-5" dirty="0"/>
              <a:t> </a:t>
            </a:r>
            <a:endParaRPr lang="en-US" spc="-5" dirty="0"/>
          </a:p>
          <a:p>
            <a:pPr marL="0" indent="0">
              <a:buNone/>
            </a:pPr>
            <a:endParaRPr lang="en-US" sz="900" spc="-5" dirty="0">
              <a:latin typeface="Tahoma" charset="0"/>
              <a:ea typeface="Tahoma" charset="0"/>
              <a:cs typeface="Tahoma" charset="0"/>
            </a:endParaRPr>
          </a:p>
          <a:p>
            <a:pPr marL="0" indent="0">
              <a:buNone/>
            </a:pPr>
            <a:r>
              <a:rPr lang="en-US" sz="1400" dirty="0">
                <a:solidFill>
                  <a:schemeClr val="accent3">
                    <a:lumMod val="75000"/>
                  </a:schemeClr>
                </a:solidFill>
                <a:latin typeface="Tahoma" panose="020B0604030504040204" pitchFamily="34" charset="0"/>
                <a:ea typeface="Tahoma" panose="020B0604030504040204" pitchFamily="34" charset="0"/>
                <a:cs typeface="Tahoma" panose="020B0604030504040204" pitchFamily="34" charset="0"/>
              </a:rPr>
              <a:t>Slit-like (</a:t>
            </a:r>
            <a:r>
              <a:rPr lang="en-US" sz="1400" dirty="0" err="1">
                <a:solidFill>
                  <a:schemeClr val="accent3">
                    <a:lumMod val="75000"/>
                  </a:schemeClr>
                </a:solidFill>
                <a:latin typeface="Tahoma" panose="020B0604030504040204" pitchFamily="34" charset="0"/>
                <a:ea typeface="Tahoma" panose="020B0604030504040204" pitchFamily="34" charset="0"/>
                <a:cs typeface="Tahoma" panose="020B0604030504040204" pitchFamily="34" charset="0"/>
              </a:rPr>
              <a:t>irrigular</a:t>
            </a:r>
            <a:r>
              <a:rPr lang="en-US" sz="1400" dirty="0">
                <a:solidFill>
                  <a:schemeClr val="accent3">
                    <a:lumMod val="75000"/>
                  </a:schemeClr>
                </a:solidFill>
                <a:latin typeface="Tahoma" panose="020B0604030504040204" pitchFamily="34" charset="0"/>
                <a:ea typeface="Tahoma" panose="020B0604030504040204" pitchFamily="34" charset="0"/>
                <a:cs typeface="Tahoma" panose="020B0604030504040204" pitchFamily="34" charset="0"/>
              </a:rPr>
              <a:t> spaces) </a:t>
            </a:r>
            <a:r>
              <a:rPr lang="en-US" sz="1400" dirty="0" smtClean="0">
                <a:solidFill>
                  <a:schemeClr val="accent3">
                    <a:lumMod val="75000"/>
                  </a:schemeClr>
                </a:solidFill>
                <a:latin typeface="Tahoma" panose="020B0604030504040204" pitchFamily="34" charset="0"/>
                <a:ea typeface="Tahoma" panose="020B0604030504040204" pitchFamily="34" charset="0"/>
                <a:cs typeface="Tahoma" panose="020B0604030504040204" pitchFamily="34" charset="0"/>
              </a:rPr>
              <a:t>is </a:t>
            </a:r>
            <a:r>
              <a:rPr lang="en-US" sz="1400" dirty="0">
                <a:solidFill>
                  <a:schemeClr val="accent3">
                    <a:lumMod val="75000"/>
                  </a:schemeClr>
                </a:solidFill>
                <a:latin typeface="Tahoma" panose="020B0604030504040204" pitchFamily="34" charset="0"/>
                <a:ea typeface="Tahoma" panose="020B0604030504040204" pitchFamily="34" charset="0"/>
                <a:cs typeface="Tahoma" panose="020B0604030504040204" pitchFamily="34" charset="0"/>
              </a:rPr>
              <a:t>very important feature to differentiate between usual ductal hyperplasia and ductal hyperplasia with </a:t>
            </a:r>
            <a:r>
              <a:rPr lang="en-US" sz="1400" dirty="0" smtClean="0">
                <a:solidFill>
                  <a:schemeClr val="accent3">
                    <a:lumMod val="75000"/>
                  </a:schemeClr>
                </a:solidFill>
                <a:latin typeface="Tahoma" panose="020B0604030504040204" pitchFamily="34" charset="0"/>
                <a:ea typeface="Tahoma" panose="020B0604030504040204" pitchFamily="34" charset="0"/>
                <a:cs typeface="Tahoma" panose="020B0604030504040204" pitchFamily="34" charset="0"/>
              </a:rPr>
              <a:t>atypia.</a:t>
            </a:r>
            <a:endParaRPr lang="en-US" sz="1400" dirty="0">
              <a:solidFill>
                <a:schemeClr val="accent3">
                  <a:lumMod val="75000"/>
                </a:schemeClr>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500" dirty="0">
              <a:solidFill>
                <a:schemeClr val="accent3">
                  <a:lumMod val="75000"/>
                </a:schemeClr>
              </a:solidFill>
              <a:latin typeface="Tahoma" panose="020B0604030504040204" pitchFamily="34" charset="0"/>
              <a:ea typeface="Tahoma" panose="020B0604030504040204" pitchFamily="34" charset="0"/>
              <a:cs typeface="Tahoma" panose="020B0604030504040204" pitchFamily="34" charset="0"/>
            </a:endParaRPr>
          </a:p>
          <a:p>
            <a:pPr>
              <a:buFont typeface="Wingdings" charset="2"/>
              <a:buChar char="Ø"/>
            </a:pPr>
            <a:r>
              <a:rPr lang="en-US" sz="1600" b="1" spc="-5" dirty="0" err="1">
                <a:latin typeface="Tahoma" charset="0"/>
                <a:ea typeface="Tahoma" charset="0"/>
                <a:cs typeface="Tahoma" charset="0"/>
              </a:rPr>
              <a:t>S</a:t>
            </a:r>
            <a:r>
              <a:rPr lang="en-US" sz="1600" b="1" dirty="0" err="1">
                <a:latin typeface="Tahoma" charset="0"/>
                <a:ea typeface="Tahoma" charset="0"/>
                <a:cs typeface="Tahoma" charset="0"/>
              </a:rPr>
              <a:t>c</a:t>
            </a:r>
            <a:r>
              <a:rPr lang="en-US" sz="1600" b="1" spc="-5" dirty="0" err="1">
                <a:latin typeface="Tahoma" charset="0"/>
                <a:ea typeface="Tahoma" charset="0"/>
                <a:cs typeface="Tahoma" charset="0"/>
              </a:rPr>
              <a:t>l</a:t>
            </a:r>
            <a:r>
              <a:rPr lang="en-US" sz="1600" b="1" dirty="0" err="1">
                <a:latin typeface="Tahoma" charset="0"/>
                <a:ea typeface="Tahoma" charset="0"/>
                <a:cs typeface="Tahoma" charset="0"/>
              </a:rPr>
              <a:t>e</a:t>
            </a:r>
            <a:r>
              <a:rPr lang="en-US" sz="1600" b="1" spc="-75" dirty="0" err="1">
                <a:latin typeface="Tahoma" charset="0"/>
                <a:ea typeface="Tahoma" charset="0"/>
                <a:cs typeface="Tahoma" charset="0"/>
              </a:rPr>
              <a:t>r</a:t>
            </a:r>
            <a:r>
              <a:rPr lang="en-US" sz="1600" b="1" spc="-5" dirty="0" err="1">
                <a:latin typeface="Tahoma" charset="0"/>
                <a:ea typeface="Tahoma" charset="0"/>
                <a:cs typeface="Tahoma" charset="0"/>
              </a:rPr>
              <a:t>os</a:t>
            </a:r>
            <a:r>
              <a:rPr lang="en-US" sz="1600" b="1" dirty="0" err="1">
                <a:latin typeface="Tahoma" charset="0"/>
                <a:ea typeface="Tahoma" charset="0"/>
                <a:cs typeface="Tahoma" charset="0"/>
              </a:rPr>
              <a:t>i</a:t>
            </a:r>
            <a:r>
              <a:rPr lang="en-US" sz="1600" b="1" spc="5" dirty="0" err="1">
                <a:latin typeface="Tahoma" charset="0"/>
                <a:ea typeface="Tahoma" charset="0"/>
                <a:cs typeface="Tahoma" charset="0"/>
              </a:rPr>
              <a:t>n</a:t>
            </a:r>
            <a:r>
              <a:rPr lang="en-US" sz="1600" b="1" dirty="0" err="1">
                <a:latin typeface="Tahoma" charset="0"/>
                <a:ea typeface="Tahoma" charset="0"/>
                <a:cs typeface="Tahoma" charset="0"/>
              </a:rPr>
              <a:t>g</a:t>
            </a:r>
            <a:r>
              <a:rPr lang="en-US" sz="1600" b="1" spc="-30" dirty="0">
                <a:latin typeface="Tahoma" charset="0"/>
                <a:ea typeface="Tahoma" charset="0"/>
                <a:cs typeface="Tahoma" charset="0"/>
              </a:rPr>
              <a:t> </a:t>
            </a:r>
            <a:r>
              <a:rPr lang="en-US" sz="1600" b="1" spc="-45" dirty="0">
                <a:latin typeface="Tahoma" charset="0"/>
                <a:ea typeface="Tahoma" charset="0"/>
                <a:cs typeface="Tahoma" charset="0"/>
              </a:rPr>
              <a:t>A</a:t>
            </a:r>
            <a:r>
              <a:rPr lang="en-US" sz="1600" b="1" spc="-5" dirty="0">
                <a:latin typeface="Tahoma" charset="0"/>
                <a:ea typeface="Tahoma" charset="0"/>
                <a:cs typeface="Tahoma" charset="0"/>
              </a:rPr>
              <a:t>d</a:t>
            </a:r>
            <a:r>
              <a:rPr lang="en-US" sz="1600" b="1" dirty="0">
                <a:latin typeface="Tahoma" charset="0"/>
                <a:ea typeface="Tahoma" charset="0"/>
                <a:cs typeface="Tahoma" charset="0"/>
              </a:rPr>
              <a:t>e</a:t>
            </a:r>
            <a:r>
              <a:rPr lang="en-US" sz="1600" b="1" spc="5" dirty="0">
                <a:latin typeface="Tahoma" charset="0"/>
                <a:ea typeface="Tahoma" charset="0"/>
                <a:cs typeface="Tahoma" charset="0"/>
              </a:rPr>
              <a:t>n</a:t>
            </a:r>
            <a:r>
              <a:rPr lang="en-US" sz="1600" b="1" spc="-5" dirty="0">
                <a:latin typeface="Tahoma" charset="0"/>
                <a:ea typeface="Tahoma" charset="0"/>
                <a:cs typeface="Tahoma" charset="0"/>
              </a:rPr>
              <a:t>os</a:t>
            </a:r>
            <a:r>
              <a:rPr lang="en-US" sz="1600" b="1" dirty="0">
                <a:latin typeface="Tahoma" charset="0"/>
                <a:ea typeface="Tahoma" charset="0"/>
                <a:cs typeface="Tahoma" charset="0"/>
              </a:rPr>
              <a:t>is</a:t>
            </a:r>
            <a:endParaRPr lang="ar-SA" sz="1600" b="1" dirty="0">
              <a:latin typeface="Tahoma" charset="0"/>
              <a:ea typeface="Tahoma" charset="0"/>
              <a:cs typeface="Tahoma" charset="0"/>
            </a:endParaRPr>
          </a:p>
          <a:p>
            <a:pPr marL="298450" marR="212725" indent="-285750">
              <a:lnSpc>
                <a:spcPts val="1980"/>
              </a:lnSpc>
              <a:buClr>
                <a:srgbClr val="181A0E"/>
              </a:buClr>
              <a:tabLst>
                <a:tab pos="351155" algn="l"/>
              </a:tabLst>
            </a:pPr>
            <a:r>
              <a:rPr lang="ar-SA" sz="1400" dirty="0">
                <a:latin typeface="Tahoma" charset="0"/>
                <a:ea typeface="Tahoma" charset="0"/>
                <a:cs typeface="Tahoma" charset="0"/>
              </a:rPr>
              <a:t> </a:t>
            </a:r>
            <a:r>
              <a:rPr lang="en-US" sz="1400" spc="15" dirty="0">
                <a:solidFill>
                  <a:srgbClr val="181A0E"/>
                </a:solidFill>
                <a:latin typeface="Tahoma" charset="0"/>
                <a:ea typeface="Tahoma" charset="0"/>
                <a:cs typeface="Tahoma" charset="0"/>
              </a:rPr>
              <a:t>I</a:t>
            </a:r>
            <a:r>
              <a:rPr lang="en-US" sz="1400" spc="-10" dirty="0">
                <a:solidFill>
                  <a:srgbClr val="181A0E"/>
                </a:solidFill>
                <a:latin typeface="Tahoma" charset="0"/>
                <a:ea typeface="Tahoma" charset="0"/>
                <a:cs typeface="Tahoma" charset="0"/>
              </a:rPr>
              <a:t>t</a:t>
            </a:r>
            <a:r>
              <a:rPr lang="en-US" sz="1400" spc="-20" dirty="0">
                <a:solidFill>
                  <a:srgbClr val="181A0E"/>
                </a:solidFill>
                <a:latin typeface="Tahoma" charset="0"/>
                <a:ea typeface="Tahoma" charset="0"/>
                <a:cs typeface="Tahoma" charset="0"/>
              </a:rPr>
              <a:t> </a:t>
            </a:r>
            <a:r>
              <a:rPr lang="en-US" sz="1400" spc="15" dirty="0">
                <a:solidFill>
                  <a:srgbClr val="181A0E"/>
                </a:solidFill>
                <a:latin typeface="Tahoma" charset="0"/>
                <a:ea typeface="Tahoma" charset="0"/>
                <a:cs typeface="Tahoma" charset="0"/>
              </a:rPr>
              <a:t>i</a:t>
            </a:r>
            <a:r>
              <a:rPr lang="en-US" sz="1400" dirty="0">
                <a:solidFill>
                  <a:srgbClr val="181A0E"/>
                </a:solidFill>
                <a:latin typeface="Tahoma" charset="0"/>
                <a:ea typeface="Tahoma" charset="0"/>
                <a:cs typeface="Tahoma" charset="0"/>
              </a:rPr>
              <a:t>s</a:t>
            </a:r>
            <a:r>
              <a:rPr lang="en-US" sz="1400" spc="-15" dirty="0">
                <a:solidFill>
                  <a:srgbClr val="181A0E"/>
                </a:solidFill>
                <a:latin typeface="Tahoma" charset="0"/>
                <a:ea typeface="Tahoma" charset="0"/>
                <a:cs typeface="Tahoma" charset="0"/>
              </a:rPr>
              <a:t> </a:t>
            </a:r>
            <a:r>
              <a:rPr lang="en-US" sz="1400" spc="10" dirty="0">
                <a:solidFill>
                  <a:srgbClr val="181A0E"/>
                </a:solidFill>
                <a:latin typeface="Tahoma" charset="0"/>
                <a:ea typeface="Tahoma" charset="0"/>
                <a:cs typeface="Tahoma" charset="0"/>
              </a:rPr>
              <a:t>co</a:t>
            </a:r>
            <a:r>
              <a:rPr lang="en-US" sz="1400" dirty="0">
                <a:solidFill>
                  <a:srgbClr val="181A0E"/>
                </a:solidFill>
                <a:latin typeface="Tahoma" charset="0"/>
                <a:ea typeface="Tahoma" charset="0"/>
                <a:cs typeface="Tahoma" charset="0"/>
              </a:rPr>
              <a:t>mmo</a:t>
            </a:r>
            <a:r>
              <a:rPr lang="en-US" sz="1400" spc="-5" dirty="0">
                <a:solidFill>
                  <a:srgbClr val="181A0E"/>
                </a:solidFill>
                <a:latin typeface="Tahoma" charset="0"/>
                <a:ea typeface="Tahoma" charset="0"/>
                <a:cs typeface="Tahoma" charset="0"/>
              </a:rPr>
              <a:t>n</a:t>
            </a:r>
            <a:r>
              <a:rPr lang="en-US" sz="1400" spc="5" dirty="0">
                <a:solidFill>
                  <a:srgbClr val="181A0E"/>
                </a:solidFill>
                <a:latin typeface="Tahoma" charset="0"/>
                <a:ea typeface="Tahoma" charset="0"/>
                <a:cs typeface="Tahoma" charset="0"/>
              </a:rPr>
              <a:t>l</a:t>
            </a:r>
            <a:r>
              <a:rPr lang="en-US" sz="1400" dirty="0">
                <a:solidFill>
                  <a:srgbClr val="181A0E"/>
                </a:solidFill>
                <a:latin typeface="Tahoma" charset="0"/>
                <a:ea typeface="Tahoma" charset="0"/>
                <a:cs typeface="Tahoma" charset="0"/>
              </a:rPr>
              <a:t>y</a:t>
            </a:r>
            <a:r>
              <a:rPr lang="en-US" sz="1400" spc="-40" dirty="0">
                <a:solidFill>
                  <a:srgbClr val="181A0E"/>
                </a:solidFill>
                <a:latin typeface="Tahoma" charset="0"/>
                <a:ea typeface="Tahoma" charset="0"/>
                <a:cs typeface="Tahoma" charset="0"/>
              </a:rPr>
              <a:t> </a:t>
            </a:r>
            <a:r>
              <a:rPr lang="en-US" sz="1400" spc="15" dirty="0">
                <a:solidFill>
                  <a:srgbClr val="181A0E"/>
                </a:solidFill>
                <a:latin typeface="Tahoma" charset="0"/>
                <a:ea typeface="Tahoma" charset="0"/>
                <a:cs typeface="Tahoma" charset="0"/>
              </a:rPr>
              <a:t>s</a:t>
            </a:r>
            <a:r>
              <a:rPr lang="en-US" sz="1400" spc="10" dirty="0">
                <a:solidFill>
                  <a:srgbClr val="181A0E"/>
                </a:solidFill>
                <a:latin typeface="Tahoma" charset="0"/>
                <a:ea typeface="Tahoma" charset="0"/>
                <a:cs typeface="Tahoma" charset="0"/>
              </a:rPr>
              <a:t>e</a:t>
            </a:r>
            <a:r>
              <a:rPr lang="en-US" sz="1400" dirty="0">
                <a:solidFill>
                  <a:srgbClr val="181A0E"/>
                </a:solidFill>
                <a:latin typeface="Tahoma" charset="0"/>
                <a:ea typeface="Tahoma" charset="0"/>
                <a:cs typeface="Tahoma" charset="0"/>
              </a:rPr>
              <a:t>en</a:t>
            </a:r>
            <a:r>
              <a:rPr lang="en-US" sz="1400" spc="-35" dirty="0">
                <a:solidFill>
                  <a:srgbClr val="181A0E"/>
                </a:solidFill>
                <a:latin typeface="Tahoma" charset="0"/>
                <a:ea typeface="Tahoma" charset="0"/>
                <a:cs typeface="Tahoma" charset="0"/>
              </a:rPr>
              <a:t> </a:t>
            </a:r>
            <a:r>
              <a:rPr lang="en-US" sz="1400" spc="5" dirty="0">
                <a:solidFill>
                  <a:srgbClr val="181A0E"/>
                </a:solidFill>
                <a:latin typeface="Tahoma" charset="0"/>
                <a:ea typeface="Tahoma" charset="0"/>
                <a:cs typeface="Tahoma" charset="0"/>
              </a:rPr>
              <a:t>a</a:t>
            </a:r>
            <a:r>
              <a:rPr lang="en-US" sz="1400" dirty="0">
                <a:solidFill>
                  <a:srgbClr val="181A0E"/>
                </a:solidFill>
                <a:latin typeface="Tahoma" charset="0"/>
                <a:ea typeface="Tahoma" charset="0"/>
                <a:cs typeface="Tahoma" charset="0"/>
              </a:rPr>
              <a:t>s</a:t>
            </a:r>
            <a:r>
              <a:rPr lang="en-US" sz="1400" spc="-5" dirty="0">
                <a:solidFill>
                  <a:srgbClr val="181A0E"/>
                </a:solidFill>
                <a:latin typeface="Tahoma" charset="0"/>
                <a:ea typeface="Tahoma" charset="0"/>
                <a:cs typeface="Tahoma" charset="0"/>
              </a:rPr>
              <a:t> </a:t>
            </a:r>
            <a:r>
              <a:rPr lang="en-US" sz="1400" spc="5" dirty="0">
                <a:solidFill>
                  <a:srgbClr val="181A0E"/>
                </a:solidFill>
                <a:latin typeface="Tahoma" charset="0"/>
                <a:ea typeface="Tahoma" charset="0"/>
                <a:cs typeface="Tahoma" charset="0"/>
              </a:rPr>
              <a:t>a</a:t>
            </a:r>
            <a:r>
              <a:rPr lang="en-US" sz="1400" dirty="0">
                <a:solidFill>
                  <a:srgbClr val="181A0E"/>
                </a:solidFill>
                <a:latin typeface="Tahoma" charset="0"/>
                <a:ea typeface="Tahoma" charset="0"/>
                <a:cs typeface="Tahoma" charset="0"/>
              </a:rPr>
              <a:t>n</a:t>
            </a:r>
            <a:r>
              <a:rPr lang="en-US" sz="1400" spc="5" dirty="0">
                <a:solidFill>
                  <a:srgbClr val="181A0E"/>
                </a:solidFill>
                <a:latin typeface="Tahoma" charset="0"/>
                <a:ea typeface="Tahoma" charset="0"/>
                <a:cs typeface="Tahoma" charset="0"/>
              </a:rPr>
              <a:t> </a:t>
            </a:r>
            <a:r>
              <a:rPr lang="en-US" sz="1400" spc="15" dirty="0">
                <a:solidFill>
                  <a:srgbClr val="C00000"/>
                </a:solidFill>
                <a:latin typeface="Tahoma" charset="0"/>
                <a:ea typeface="Tahoma" charset="0"/>
                <a:cs typeface="Tahoma" charset="0"/>
              </a:rPr>
              <a:t>i</a:t>
            </a:r>
            <a:r>
              <a:rPr lang="en-US" sz="1400" spc="10" dirty="0">
                <a:solidFill>
                  <a:srgbClr val="C00000"/>
                </a:solidFill>
                <a:latin typeface="Tahoma" charset="0"/>
                <a:ea typeface="Tahoma" charset="0"/>
                <a:cs typeface="Tahoma" charset="0"/>
              </a:rPr>
              <a:t>nc</a:t>
            </a:r>
            <a:r>
              <a:rPr lang="en-US" sz="1400" spc="5" dirty="0">
                <a:solidFill>
                  <a:srgbClr val="C00000"/>
                </a:solidFill>
                <a:latin typeface="Tahoma" charset="0"/>
                <a:ea typeface="Tahoma" charset="0"/>
                <a:cs typeface="Tahoma" charset="0"/>
              </a:rPr>
              <a:t>i</a:t>
            </a:r>
            <a:r>
              <a:rPr lang="en-US" sz="1400" dirty="0">
                <a:solidFill>
                  <a:srgbClr val="C00000"/>
                </a:solidFill>
                <a:latin typeface="Tahoma" charset="0"/>
                <a:ea typeface="Tahoma" charset="0"/>
                <a:cs typeface="Tahoma" charset="0"/>
              </a:rPr>
              <a:t>de</a:t>
            </a:r>
            <a:r>
              <a:rPr lang="en-US" sz="1400" spc="-5" dirty="0">
                <a:solidFill>
                  <a:srgbClr val="C00000"/>
                </a:solidFill>
                <a:latin typeface="Tahoma" charset="0"/>
                <a:ea typeface="Tahoma" charset="0"/>
                <a:cs typeface="Tahoma" charset="0"/>
              </a:rPr>
              <a:t>n</a:t>
            </a:r>
            <a:r>
              <a:rPr lang="en-US" sz="1400" spc="-10" dirty="0">
                <a:solidFill>
                  <a:srgbClr val="C00000"/>
                </a:solidFill>
                <a:latin typeface="Tahoma" charset="0"/>
                <a:ea typeface="Tahoma" charset="0"/>
                <a:cs typeface="Tahoma" charset="0"/>
              </a:rPr>
              <a:t>t</a:t>
            </a:r>
            <a:r>
              <a:rPr lang="en-US" sz="1400" spc="-5" dirty="0">
                <a:solidFill>
                  <a:srgbClr val="C00000"/>
                </a:solidFill>
                <a:latin typeface="Tahoma" charset="0"/>
                <a:ea typeface="Tahoma" charset="0"/>
                <a:cs typeface="Tahoma" charset="0"/>
              </a:rPr>
              <a:t>a</a:t>
            </a:r>
            <a:r>
              <a:rPr lang="en-US" sz="1400" dirty="0">
                <a:solidFill>
                  <a:srgbClr val="C00000"/>
                </a:solidFill>
                <a:latin typeface="Tahoma" charset="0"/>
                <a:ea typeface="Tahoma" charset="0"/>
                <a:cs typeface="Tahoma" charset="0"/>
              </a:rPr>
              <a:t>l</a:t>
            </a:r>
            <a:r>
              <a:rPr lang="en-US" sz="1400" spc="-25" dirty="0">
                <a:solidFill>
                  <a:srgbClr val="C00000"/>
                </a:solidFill>
                <a:latin typeface="Tahoma" charset="0"/>
                <a:ea typeface="Tahoma" charset="0"/>
                <a:cs typeface="Tahoma" charset="0"/>
              </a:rPr>
              <a:t> </a:t>
            </a:r>
            <a:r>
              <a:rPr lang="en-US" sz="1400" spc="10" dirty="0">
                <a:solidFill>
                  <a:srgbClr val="C00000"/>
                </a:solidFill>
                <a:latin typeface="Tahoma" charset="0"/>
                <a:ea typeface="Tahoma" charset="0"/>
                <a:cs typeface="Tahoma" charset="0"/>
              </a:rPr>
              <a:t>m</a:t>
            </a:r>
            <a:r>
              <a:rPr lang="en-US" sz="1400" spc="15" dirty="0">
                <a:solidFill>
                  <a:srgbClr val="C00000"/>
                </a:solidFill>
                <a:latin typeface="Tahoma" charset="0"/>
                <a:ea typeface="Tahoma" charset="0"/>
                <a:cs typeface="Tahoma" charset="0"/>
              </a:rPr>
              <a:t>i</a:t>
            </a:r>
            <a:r>
              <a:rPr lang="en-US" sz="1400" spc="10" dirty="0">
                <a:solidFill>
                  <a:srgbClr val="C00000"/>
                </a:solidFill>
                <a:latin typeface="Tahoma" charset="0"/>
                <a:ea typeface="Tahoma" charset="0"/>
                <a:cs typeface="Tahoma" charset="0"/>
              </a:rPr>
              <a:t>c</a:t>
            </a:r>
            <a:r>
              <a:rPr lang="en-US" sz="1400" spc="-50" dirty="0">
                <a:solidFill>
                  <a:srgbClr val="C00000"/>
                </a:solidFill>
                <a:latin typeface="Tahoma" charset="0"/>
                <a:ea typeface="Tahoma" charset="0"/>
                <a:cs typeface="Tahoma" charset="0"/>
              </a:rPr>
              <a:t>r</a:t>
            </a:r>
            <a:r>
              <a:rPr lang="en-US" sz="1400" dirty="0">
                <a:solidFill>
                  <a:srgbClr val="C00000"/>
                </a:solidFill>
                <a:latin typeface="Tahoma" charset="0"/>
                <a:ea typeface="Tahoma" charset="0"/>
                <a:cs typeface="Tahoma" charset="0"/>
              </a:rPr>
              <a:t>os</a:t>
            </a:r>
            <a:r>
              <a:rPr lang="en-US" sz="1400" spc="-5" dirty="0">
                <a:solidFill>
                  <a:srgbClr val="C00000"/>
                </a:solidFill>
                <a:latin typeface="Tahoma" charset="0"/>
                <a:ea typeface="Tahoma" charset="0"/>
                <a:cs typeface="Tahoma" charset="0"/>
              </a:rPr>
              <a:t>c</a:t>
            </a:r>
            <a:r>
              <a:rPr lang="en-US" sz="1400" dirty="0">
                <a:solidFill>
                  <a:srgbClr val="C00000"/>
                </a:solidFill>
                <a:latin typeface="Tahoma" charset="0"/>
                <a:ea typeface="Tahoma" charset="0"/>
                <a:cs typeface="Tahoma" charset="0"/>
              </a:rPr>
              <a:t>op</a:t>
            </a:r>
            <a:r>
              <a:rPr lang="en-US" sz="1400" spc="5" dirty="0">
                <a:solidFill>
                  <a:srgbClr val="C00000"/>
                </a:solidFill>
                <a:latin typeface="Tahoma" charset="0"/>
                <a:ea typeface="Tahoma" charset="0"/>
                <a:cs typeface="Tahoma" charset="0"/>
              </a:rPr>
              <a:t>i</a:t>
            </a:r>
            <a:r>
              <a:rPr lang="en-US" sz="1400" dirty="0">
                <a:solidFill>
                  <a:srgbClr val="C00000"/>
                </a:solidFill>
                <a:latin typeface="Tahoma" charset="0"/>
                <a:ea typeface="Tahoma" charset="0"/>
                <a:cs typeface="Tahoma" charset="0"/>
              </a:rPr>
              <a:t>c</a:t>
            </a:r>
            <a:r>
              <a:rPr lang="en-US" sz="1400" spc="-30" dirty="0">
                <a:solidFill>
                  <a:srgbClr val="C00000"/>
                </a:solidFill>
                <a:latin typeface="Tahoma" charset="0"/>
                <a:ea typeface="Tahoma" charset="0"/>
                <a:cs typeface="Tahoma" charset="0"/>
              </a:rPr>
              <a:t> </a:t>
            </a:r>
            <a:r>
              <a:rPr lang="en-US" sz="1400" spc="25" dirty="0">
                <a:solidFill>
                  <a:srgbClr val="181A0E"/>
                </a:solidFill>
                <a:latin typeface="Tahoma" charset="0"/>
                <a:ea typeface="Tahoma" charset="0"/>
                <a:cs typeface="Tahoma" charset="0"/>
              </a:rPr>
              <a:t>f</a:t>
            </a:r>
            <a:r>
              <a:rPr lang="en-US" sz="1400" spc="15" dirty="0">
                <a:solidFill>
                  <a:srgbClr val="181A0E"/>
                </a:solidFill>
                <a:latin typeface="Tahoma" charset="0"/>
                <a:ea typeface="Tahoma" charset="0"/>
                <a:cs typeface="Tahoma" charset="0"/>
              </a:rPr>
              <a:t>i</a:t>
            </a:r>
            <a:r>
              <a:rPr lang="en-US" sz="1400" spc="10" dirty="0">
                <a:solidFill>
                  <a:srgbClr val="181A0E"/>
                </a:solidFill>
                <a:latin typeface="Tahoma" charset="0"/>
                <a:ea typeface="Tahoma" charset="0"/>
                <a:cs typeface="Tahoma" charset="0"/>
              </a:rPr>
              <a:t>n</a:t>
            </a:r>
            <a:r>
              <a:rPr lang="en-US" sz="1400" dirty="0">
                <a:solidFill>
                  <a:srgbClr val="181A0E"/>
                </a:solidFill>
                <a:latin typeface="Tahoma" charset="0"/>
                <a:ea typeface="Tahoma" charset="0"/>
                <a:cs typeface="Tahoma" charset="0"/>
              </a:rPr>
              <a:t>d</a:t>
            </a:r>
            <a:r>
              <a:rPr lang="en-US" sz="1400" spc="5" dirty="0">
                <a:solidFill>
                  <a:srgbClr val="181A0E"/>
                </a:solidFill>
                <a:latin typeface="Tahoma" charset="0"/>
                <a:ea typeface="Tahoma" charset="0"/>
                <a:cs typeface="Tahoma" charset="0"/>
              </a:rPr>
              <a:t>i</a:t>
            </a:r>
            <a:r>
              <a:rPr lang="en-US" sz="1400" spc="-5" dirty="0">
                <a:solidFill>
                  <a:srgbClr val="181A0E"/>
                </a:solidFill>
                <a:latin typeface="Tahoma" charset="0"/>
                <a:ea typeface="Tahoma" charset="0"/>
                <a:cs typeface="Tahoma" charset="0"/>
              </a:rPr>
              <a:t>n</a:t>
            </a:r>
            <a:r>
              <a:rPr lang="en-US" sz="1400" dirty="0">
                <a:solidFill>
                  <a:srgbClr val="181A0E"/>
                </a:solidFill>
                <a:latin typeface="Tahoma" charset="0"/>
                <a:ea typeface="Tahoma" charset="0"/>
                <a:cs typeface="Tahoma" charset="0"/>
              </a:rPr>
              <a:t>g</a:t>
            </a:r>
            <a:r>
              <a:rPr lang="en-US" sz="1400" spc="-30" dirty="0">
                <a:solidFill>
                  <a:srgbClr val="181A0E"/>
                </a:solidFill>
                <a:latin typeface="Tahoma" charset="0"/>
                <a:ea typeface="Tahoma" charset="0"/>
                <a:cs typeface="Tahoma" charset="0"/>
              </a:rPr>
              <a:t> </a:t>
            </a:r>
            <a:r>
              <a:rPr lang="en-US" sz="1400" spc="5" dirty="0">
                <a:solidFill>
                  <a:srgbClr val="181A0E"/>
                </a:solidFill>
                <a:latin typeface="Tahoma" charset="0"/>
                <a:ea typeface="Tahoma" charset="0"/>
                <a:cs typeface="Tahoma" charset="0"/>
              </a:rPr>
              <a:t>b</a:t>
            </a:r>
            <a:r>
              <a:rPr lang="en-US" sz="1400" spc="10" dirty="0">
                <a:solidFill>
                  <a:srgbClr val="181A0E"/>
                </a:solidFill>
                <a:latin typeface="Tahoma" charset="0"/>
                <a:ea typeface="Tahoma" charset="0"/>
                <a:cs typeface="Tahoma" charset="0"/>
              </a:rPr>
              <a:t>u</a:t>
            </a:r>
            <a:r>
              <a:rPr lang="en-US" sz="1400" spc="-10" dirty="0">
                <a:solidFill>
                  <a:srgbClr val="181A0E"/>
                </a:solidFill>
                <a:latin typeface="Tahoma" charset="0"/>
                <a:ea typeface="Tahoma" charset="0"/>
                <a:cs typeface="Tahoma" charset="0"/>
              </a:rPr>
              <a:t>t</a:t>
            </a:r>
            <a:r>
              <a:rPr lang="en-US" sz="1400" spc="-20" dirty="0">
                <a:solidFill>
                  <a:srgbClr val="181A0E"/>
                </a:solidFill>
                <a:latin typeface="Tahoma" charset="0"/>
                <a:ea typeface="Tahoma" charset="0"/>
                <a:cs typeface="Tahoma" charset="0"/>
              </a:rPr>
              <a:t> </a:t>
            </a:r>
            <a:r>
              <a:rPr lang="en-US" sz="1400" spc="10" dirty="0">
                <a:solidFill>
                  <a:srgbClr val="181A0E"/>
                </a:solidFill>
                <a:latin typeface="Tahoma" charset="0"/>
                <a:ea typeface="Tahoma" charset="0"/>
                <a:cs typeface="Tahoma" charset="0"/>
              </a:rPr>
              <a:t>m</a:t>
            </a:r>
            <a:r>
              <a:rPr lang="en-US" sz="1400" spc="-30" dirty="0">
                <a:solidFill>
                  <a:srgbClr val="181A0E"/>
                </a:solidFill>
                <a:latin typeface="Tahoma" charset="0"/>
                <a:ea typeface="Tahoma" charset="0"/>
                <a:cs typeface="Tahoma" charset="0"/>
              </a:rPr>
              <a:t>a</a:t>
            </a:r>
            <a:r>
              <a:rPr lang="en-US" sz="1400" dirty="0">
                <a:solidFill>
                  <a:srgbClr val="181A0E"/>
                </a:solidFill>
                <a:latin typeface="Tahoma" charset="0"/>
                <a:ea typeface="Tahoma" charset="0"/>
                <a:cs typeface="Tahoma" charset="0"/>
              </a:rPr>
              <a:t>y</a:t>
            </a:r>
            <a:r>
              <a:rPr lang="en-US" sz="1400" spc="-25" dirty="0">
                <a:solidFill>
                  <a:srgbClr val="181A0E"/>
                </a:solidFill>
                <a:latin typeface="Tahoma" charset="0"/>
                <a:ea typeface="Tahoma" charset="0"/>
                <a:cs typeface="Tahoma" charset="0"/>
              </a:rPr>
              <a:t> </a:t>
            </a:r>
            <a:r>
              <a:rPr lang="en-US" sz="1400" spc="10" dirty="0">
                <a:solidFill>
                  <a:srgbClr val="181A0E"/>
                </a:solidFill>
                <a:latin typeface="Tahoma" charset="0"/>
                <a:ea typeface="Tahoma" charset="0"/>
                <a:cs typeface="Tahoma" charset="0"/>
              </a:rPr>
              <a:t>occ</a:t>
            </a:r>
            <a:r>
              <a:rPr lang="en-US" sz="1400" spc="5" dirty="0">
                <a:solidFill>
                  <a:srgbClr val="181A0E"/>
                </a:solidFill>
                <a:latin typeface="Tahoma" charset="0"/>
                <a:ea typeface="Tahoma" charset="0"/>
                <a:cs typeface="Tahoma" charset="0"/>
              </a:rPr>
              <a:t>a</a:t>
            </a:r>
            <a:r>
              <a:rPr lang="en-US" sz="1400" dirty="0">
                <a:solidFill>
                  <a:srgbClr val="181A0E"/>
                </a:solidFill>
                <a:latin typeface="Tahoma" charset="0"/>
                <a:ea typeface="Tahoma" charset="0"/>
                <a:cs typeface="Tahoma" charset="0"/>
              </a:rPr>
              <a:t>s</a:t>
            </a:r>
            <a:r>
              <a:rPr lang="en-US" sz="1400" spc="5" dirty="0">
                <a:solidFill>
                  <a:srgbClr val="181A0E"/>
                </a:solidFill>
                <a:latin typeface="Tahoma" charset="0"/>
                <a:ea typeface="Tahoma" charset="0"/>
                <a:cs typeface="Tahoma" charset="0"/>
              </a:rPr>
              <a:t>i</a:t>
            </a:r>
            <a:r>
              <a:rPr lang="en-US" sz="1400" dirty="0">
                <a:solidFill>
                  <a:srgbClr val="181A0E"/>
                </a:solidFill>
                <a:latin typeface="Tahoma" charset="0"/>
                <a:ea typeface="Tahoma" charset="0"/>
                <a:cs typeface="Tahoma" charset="0"/>
              </a:rPr>
              <a:t>o</a:t>
            </a:r>
            <a:r>
              <a:rPr lang="en-US" sz="1400" spc="-5" dirty="0">
                <a:solidFill>
                  <a:srgbClr val="181A0E"/>
                </a:solidFill>
                <a:latin typeface="Tahoma" charset="0"/>
                <a:ea typeface="Tahoma" charset="0"/>
                <a:cs typeface="Tahoma" charset="0"/>
              </a:rPr>
              <a:t>na</a:t>
            </a:r>
            <a:r>
              <a:rPr lang="en-US" sz="1400" spc="5" dirty="0">
                <a:solidFill>
                  <a:srgbClr val="181A0E"/>
                </a:solidFill>
                <a:latin typeface="Tahoma" charset="0"/>
                <a:ea typeface="Tahoma" charset="0"/>
                <a:cs typeface="Tahoma" charset="0"/>
              </a:rPr>
              <a:t>ll</a:t>
            </a:r>
            <a:r>
              <a:rPr lang="en-US" sz="1400" dirty="0">
                <a:solidFill>
                  <a:srgbClr val="181A0E"/>
                </a:solidFill>
                <a:latin typeface="Tahoma" charset="0"/>
                <a:ea typeface="Tahoma" charset="0"/>
                <a:cs typeface="Tahoma" charset="0"/>
              </a:rPr>
              <a:t>y </a:t>
            </a:r>
            <a:r>
              <a:rPr lang="en-US" sz="1400" spc="10" dirty="0">
                <a:solidFill>
                  <a:srgbClr val="181A0E"/>
                </a:solidFill>
                <a:latin typeface="Tahoma" charset="0"/>
                <a:ea typeface="Tahoma" charset="0"/>
                <a:cs typeface="Tahoma" charset="0"/>
              </a:rPr>
              <a:t>p</a:t>
            </a:r>
            <a:r>
              <a:rPr lang="en-US" sz="1400" dirty="0">
                <a:solidFill>
                  <a:srgbClr val="181A0E"/>
                </a:solidFill>
                <a:latin typeface="Tahoma" charset="0"/>
                <a:ea typeface="Tahoma" charset="0"/>
                <a:cs typeface="Tahoma" charset="0"/>
              </a:rPr>
              <a:t>r</a:t>
            </a:r>
            <a:r>
              <a:rPr lang="en-US" sz="1400" spc="10" dirty="0">
                <a:solidFill>
                  <a:srgbClr val="181A0E"/>
                </a:solidFill>
                <a:latin typeface="Tahoma" charset="0"/>
                <a:ea typeface="Tahoma" charset="0"/>
                <a:cs typeface="Tahoma" charset="0"/>
              </a:rPr>
              <a:t>e</a:t>
            </a:r>
            <a:r>
              <a:rPr lang="en-US" sz="1400" dirty="0">
                <a:solidFill>
                  <a:srgbClr val="181A0E"/>
                </a:solidFill>
                <a:latin typeface="Tahoma" charset="0"/>
                <a:ea typeface="Tahoma" charset="0"/>
                <a:cs typeface="Tahoma" charset="0"/>
              </a:rPr>
              <a:t>se</a:t>
            </a:r>
            <a:r>
              <a:rPr lang="en-US" sz="1400" spc="-5" dirty="0">
                <a:solidFill>
                  <a:srgbClr val="181A0E"/>
                </a:solidFill>
                <a:latin typeface="Tahoma" charset="0"/>
                <a:ea typeface="Tahoma" charset="0"/>
                <a:cs typeface="Tahoma" charset="0"/>
              </a:rPr>
              <a:t>n</a:t>
            </a:r>
            <a:r>
              <a:rPr lang="en-US" sz="1400" spc="-10" dirty="0">
                <a:solidFill>
                  <a:srgbClr val="181A0E"/>
                </a:solidFill>
                <a:latin typeface="Tahoma" charset="0"/>
                <a:ea typeface="Tahoma" charset="0"/>
                <a:cs typeface="Tahoma" charset="0"/>
              </a:rPr>
              <a:t>t</a:t>
            </a:r>
            <a:r>
              <a:rPr lang="en-US" sz="1400" spc="-30" dirty="0">
                <a:solidFill>
                  <a:srgbClr val="181A0E"/>
                </a:solidFill>
                <a:latin typeface="Tahoma" charset="0"/>
                <a:ea typeface="Tahoma" charset="0"/>
                <a:cs typeface="Tahoma" charset="0"/>
              </a:rPr>
              <a:t> </a:t>
            </a:r>
            <a:r>
              <a:rPr lang="en-US" sz="1400" spc="5" dirty="0">
                <a:solidFill>
                  <a:srgbClr val="181A0E"/>
                </a:solidFill>
                <a:latin typeface="Tahoma" charset="0"/>
                <a:ea typeface="Tahoma" charset="0"/>
                <a:cs typeface="Tahoma" charset="0"/>
              </a:rPr>
              <a:t>a</a:t>
            </a:r>
            <a:r>
              <a:rPr lang="en-US" sz="1400" dirty="0">
                <a:solidFill>
                  <a:srgbClr val="181A0E"/>
                </a:solidFill>
                <a:latin typeface="Tahoma" charset="0"/>
                <a:ea typeface="Tahoma" charset="0"/>
                <a:cs typeface="Tahoma" charset="0"/>
              </a:rPr>
              <a:t>s</a:t>
            </a:r>
            <a:r>
              <a:rPr lang="en-US" sz="1400" spc="-5" dirty="0">
                <a:solidFill>
                  <a:srgbClr val="181A0E"/>
                </a:solidFill>
                <a:latin typeface="Tahoma" charset="0"/>
                <a:ea typeface="Tahoma" charset="0"/>
                <a:cs typeface="Tahoma" charset="0"/>
              </a:rPr>
              <a:t> </a:t>
            </a:r>
            <a:r>
              <a:rPr lang="en-US" sz="1400" dirty="0">
                <a:solidFill>
                  <a:srgbClr val="181A0E"/>
                </a:solidFill>
                <a:latin typeface="Tahoma" charset="0"/>
                <a:ea typeface="Tahoma" charset="0"/>
                <a:cs typeface="Tahoma" charset="0"/>
              </a:rPr>
              <a:t>a </a:t>
            </a:r>
            <a:r>
              <a:rPr lang="en-US" sz="1400" spc="10" dirty="0">
                <a:solidFill>
                  <a:srgbClr val="C00000"/>
                </a:solidFill>
                <a:latin typeface="Tahoma" charset="0"/>
                <a:ea typeface="Tahoma" charset="0"/>
                <a:cs typeface="Tahoma" charset="0"/>
              </a:rPr>
              <a:t>p</a:t>
            </a:r>
            <a:r>
              <a:rPr lang="en-US" sz="1400" spc="5" dirty="0">
                <a:solidFill>
                  <a:srgbClr val="C00000"/>
                </a:solidFill>
                <a:latin typeface="Tahoma" charset="0"/>
                <a:ea typeface="Tahoma" charset="0"/>
                <a:cs typeface="Tahoma" charset="0"/>
              </a:rPr>
              <a:t>a</a:t>
            </a:r>
            <a:r>
              <a:rPr lang="en-US" sz="1400" spc="15" dirty="0">
                <a:solidFill>
                  <a:srgbClr val="C00000"/>
                </a:solidFill>
                <a:latin typeface="Tahoma" charset="0"/>
                <a:ea typeface="Tahoma" charset="0"/>
                <a:cs typeface="Tahoma" charset="0"/>
              </a:rPr>
              <a:t>l</a:t>
            </a:r>
            <a:r>
              <a:rPr lang="en-US" sz="1400" spc="10" dirty="0">
                <a:solidFill>
                  <a:srgbClr val="C00000"/>
                </a:solidFill>
                <a:latin typeface="Tahoma" charset="0"/>
                <a:ea typeface="Tahoma" charset="0"/>
                <a:cs typeface="Tahoma" charset="0"/>
              </a:rPr>
              <a:t>p</a:t>
            </a:r>
            <a:r>
              <a:rPr lang="en-US" sz="1400" spc="5" dirty="0">
                <a:solidFill>
                  <a:srgbClr val="C00000"/>
                </a:solidFill>
                <a:latin typeface="Tahoma" charset="0"/>
                <a:ea typeface="Tahoma" charset="0"/>
                <a:cs typeface="Tahoma" charset="0"/>
              </a:rPr>
              <a:t>a</a:t>
            </a:r>
            <a:r>
              <a:rPr lang="en-US" sz="1400" spc="-5" dirty="0">
                <a:solidFill>
                  <a:srgbClr val="C00000"/>
                </a:solidFill>
                <a:latin typeface="Tahoma" charset="0"/>
                <a:ea typeface="Tahoma" charset="0"/>
                <a:cs typeface="Tahoma" charset="0"/>
              </a:rPr>
              <a:t>b</a:t>
            </a:r>
            <a:r>
              <a:rPr lang="en-US" sz="1400" spc="5" dirty="0">
                <a:solidFill>
                  <a:srgbClr val="C00000"/>
                </a:solidFill>
                <a:latin typeface="Tahoma" charset="0"/>
                <a:ea typeface="Tahoma" charset="0"/>
                <a:cs typeface="Tahoma" charset="0"/>
              </a:rPr>
              <a:t>l</a:t>
            </a:r>
            <a:r>
              <a:rPr lang="en-US" sz="1400" dirty="0">
                <a:solidFill>
                  <a:srgbClr val="C00000"/>
                </a:solidFill>
                <a:latin typeface="Tahoma" charset="0"/>
                <a:ea typeface="Tahoma" charset="0"/>
                <a:cs typeface="Tahoma" charset="0"/>
              </a:rPr>
              <a:t>e</a:t>
            </a:r>
            <a:r>
              <a:rPr lang="en-US" sz="1400" spc="-45" dirty="0">
                <a:solidFill>
                  <a:srgbClr val="C00000"/>
                </a:solidFill>
                <a:latin typeface="Tahoma" charset="0"/>
                <a:ea typeface="Tahoma" charset="0"/>
                <a:cs typeface="Tahoma" charset="0"/>
              </a:rPr>
              <a:t> </a:t>
            </a:r>
            <a:r>
              <a:rPr lang="en-US" sz="1400" spc="10" dirty="0">
                <a:solidFill>
                  <a:srgbClr val="C00000"/>
                </a:solidFill>
                <a:latin typeface="Tahoma" charset="0"/>
                <a:ea typeface="Tahoma" charset="0"/>
                <a:cs typeface="Tahoma" charset="0"/>
              </a:rPr>
              <a:t>m</a:t>
            </a:r>
            <a:r>
              <a:rPr lang="en-US" sz="1400" spc="5" dirty="0">
                <a:solidFill>
                  <a:srgbClr val="C00000"/>
                </a:solidFill>
                <a:latin typeface="Tahoma" charset="0"/>
                <a:ea typeface="Tahoma" charset="0"/>
                <a:cs typeface="Tahoma" charset="0"/>
              </a:rPr>
              <a:t>a</a:t>
            </a:r>
            <a:r>
              <a:rPr lang="en-US" sz="1400" spc="15" dirty="0">
                <a:solidFill>
                  <a:srgbClr val="C00000"/>
                </a:solidFill>
                <a:latin typeface="Tahoma" charset="0"/>
                <a:ea typeface="Tahoma" charset="0"/>
                <a:cs typeface="Tahoma" charset="0"/>
              </a:rPr>
              <a:t>s</a:t>
            </a:r>
            <a:r>
              <a:rPr lang="en-US" sz="1400" dirty="0">
                <a:solidFill>
                  <a:srgbClr val="C00000"/>
                </a:solidFill>
                <a:latin typeface="Tahoma" charset="0"/>
                <a:ea typeface="Tahoma" charset="0"/>
                <a:cs typeface="Tahoma" charset="0"/>
              </a:rPr>
              <a:t>s</a:t>
            </a:r>
            <a:r>
              <a:rPr lang="en-US" sz="1400" spc="-40" dirty="0">
                <a:solidFill>
                  <a:srgbClr val="181A0E"/>
                </a:solidFill>
                <a:latin typeface="Tahoma" charset="0"/>
                <a:ea typeface="Tahoma" charset="0"/>
                <a:cs typeface="Tahoma" charset="0"/>
              </a:rPr>
              <a:t> </a:t>
            </a:r>
            <a:r>
              <a:rPr lang="en-US" sz="1400" dirty="0">
                <a:solidFill>
                  <a:srgbClr val="181A0E"/>
                </a:solidFill>
                <a:latin typeface="Tahoma" charset="0"/>
                <a:ea typeface="Tahoma" charset="0"/>
                <a:cs typeface="Tahoma" charset="0"/>
              </a:rPr>
              <a:t>t</a:t>
            </a:r>
            <a:r>
              <a:rPr lang="en-US" sz="1400" spc="10" dirty="0">
                <a:solidFill>
                  <a:srgbClr val="181A0E"/>
                </a:solidFill>
                <a:latin typeface="Tahoma" charset="0"/>
                <a:ea typeface="Tahoma" charset="0"/>
                <a:cs typeface="Tahoma" charset="0"/>
              </a:rPr>
              <a:t>h</a:t>
            </a:r>
            <a:r>
              <a:rPr lang="en-US" sz="1400" spc="5" dirty="0">
                <a:solidFill>
                  <a:srgbClr val="181A0E"/>
                </a:solidFill>
                <a:latin typeface="Tahoma" charset="0"/>
                <a:ea typeface="Tahoma" charset="0"/>
                <a:cs typeface="Tahoma" charset="0"/>
              </a:rPr>
              <a:t>a</a:t>
            </a:r>
            <a:r>
              <a:rPr lang="en-US" sz="1400" spc="-10" dirty="0">
                <a:solidFill>
                  <a:srgbClr val="181A0E"/>
                </a:solidFill>
                <a:latin typeface="Tahoma" charset="0"/>
                <a:ea typeface="Tahoma" charset="0"/>
                <a:cs typeface="Tahoma" charset="0"/>
              </a:rPr>
              <a:t>t</a:t>
            </a:r>
            <a:r>
              <a:rPr lang="en-US" sz="1400" spc="-30" dirty="0">
                <a:solidFill>
                  <a:srgbClr val="181A0E"/>
                </a:solidFill>
                <a:latin typeface="Tahoma" charset="0"/>
                <a:ea typeface="Tahoma" charset="0"/>
                <a:cs typeface="Tahoma" charset="0"/>
              </a:rPr>
              <a:t> </a:t>
            </a:r>
            <a:r>
              <a:rPr lang="en-US" sz="1400" spc="15" dirty="0">
                <a:solidFill>
                  <a:srgbClr val="181A0E"/>
                </a:solidFill>
                <a:latin typeface="Tahoma" charset="0"/>
                <a:ea typeface="Tahoma" charset="0"/>
                <a:cs typeface="Tahoma" charset="0"/>
              </a:rPr>
              <a:t>i</a:t>
            </a:r>
            <a:r>
              <a:rPr lang="en-US" sz="1400" dirty="0">
                <a:solidFill>
                  <a:srgbClr val="181A0E"/>
                </a:solidFill>
                <a:latin typeface="Tahoma" charset="0"/>
                <a:ea typeface="Tahoma" charset="0"/>
                <a:cs typeface="Tahoma" charset="0"/>
              </a:rPr>
              <a:t>s</a:t>
            </a:r>
            <a:r>
              <a:rPr lang="en-US" sz="1400" spc="-15" dirty="0">
                <a:solidFill>
                  <a:srgbClr val="181A0E"/>
                </a:solidFill>
                <a:latin typeface="Tahoma" charset="0"/>
                <a:ea typeface="Tahoma" charset="0"/>
                <a:cs typeface="Tahoma" charset="0"/>
              </a:rPr>
              <a:t> </a:t>
            </a:r>
            <a:r>
              <a:rPr lang="en-US" sz="1400" spc="10" dirty="0">
                <a:solidFill>
                  <a:srgbClr val="C00000"/>
                </a:solidFill>
                <a:latin typeface="Tahoma" charset="0"/>
                <a:ea typeface="Tahoma" charset="0"/>
                <a:cs typeface="Tahoma" charset="0"/>
              </a:rPr>
              <a:t>m</a:t>
            </a:r>
            <a:r>
              <a:rPr lang="en-US" sz="1400" spc="15" dirty="0">
                <a:solidFill>
                  <a:srgbClr val="C00000"/>
                </a:solidFill>
                <a:latin typeface="Tahoma" charset="0"/>
                <a:ea typeface="Tahoma" charset="0"/>
                <a:cs typeface="Tahoma" charset="0"/>
              </a:rPr>
              <a:t>i</a:t>
            </a:r>
            <a:r>
              <a:rPr lang="en-US" sz="1400" dirty="0">
                <a:solidFill>
                  <a:srgbClr val="C00000"/>
                </a:solidFill>
                <a:latin typeface="Tahoma" charset="0"/>
                <a:ea typeface="Tahoma" charset="0"/>
                <a:cs typeface="Tahoma" charset="0"/>
              </a:rPr>
              <a:t>s</a:t>
            </a:r>
            <a:r>
              <a:rPr lang="en-US" sz="1400" spc="-20" dirty="0">
                <a:solidFill>
                  <a:srgbClr val="C00000"/>
                </a:solidFill>
                <a:latin typeface="Tahoma" charset="0"/>
                <a:ea typeface="Tahoma" charset="0"/>
                <a:cs typeface="Tahoma" charset="0"/>
              </a:rPr>
              <a:t>t</a:t>
            </a:r>
            <a:r>
              <a:rPr lang="en-US" sz="1400" spc="5" dirty="0">
                <a:solidFill>
                  <a:srgbClr val="C00000"/>
                </a:solidFill>
                <a:latin typeface="Tahoma" charset="0"/>
                <a:ea typeface="Tahoma" charset="0"/>
                <a:cs typeface="Tahoma" charset="0"/>
              </a:rPr>
              <a:t>a</a:t>
            </a:r>
            <a:r>
              <a:rPr lang="en-US" sz="1400" spc="-40" dirty="0">
                <a:solidFill>
                  <a:srgbClr val="C00000"/>
                </a:solidFill>
                <a:latin typeface="Tahoma" charset="0"/>
                <a:ea typeface="Tahoma" charset="0"/>
                <a:cs typeface="Tahoma" charset="0"/>
              </a:rPr>
              <a:t>k</a:t>
            </a:r>
            <a:r>
              <a:rPr lang="en-US" sz="1400" dirty="0">
                <a:solidFill>
                  <a:srgbClr val="C00000"/>
                </a:solidFill>
                <a:latin typeface="Tahoma" charset="0"/>
                <a:ea typeface="Tahoma" charset="0"/>
                <a:cs typeface="Tahoma" charset="0"/>
              </a:rPr>
              <a:t>en</a:t>
            </a:r>
            <a:r>
              <a:rPr lang="en-US" sz="1400" spc="-35" dirty="0">
                <a:solidFill>
                  <a:srgbClr val="C00000"/>
                </a:solidFill>
                <a:latin typeface="Tahoma" charset="0"/>
                <a:ea typeface="Tahoma" charset="0"/>
                <a:cs typeface="Tahoma" charset="0"/>
              </a:rPr>
              <a:t> </a:t>
            </a:r>
            <a:r>
              <a:rPr lang="en-US" sz="1400" spc="10" dirty="0">
                <a:solidFill>
                  <a:srgbClr val="C00000"/>
                </a:solidFill>
                <a:latin typeface="Tahoma" charset="0"/>
                <a:ea typeface="Tahoma" charset="0"/>
                <a:cs typeface="Tahoma" charset="0"/>
              </a:rPr>
              <a:t>c</a:t>
            </a:r>
            <a:r>
              <a:rPr lang="en-US" sz="1400" spc="15" dirty="0">
                <a:solidFill>
                  <a:srgbClr val="C00000"/>
                </a:solidFill>
                <a:latin typeface="Tahoma" charset="0"/>
                <a:ea typeface="Tahoma" charset="0"/>
                <a:cs typeface="Tahoma" charset="0"/>
              </a:rPr>
              <a:t>li</a:t>
            </a:r>
            <a:r>
              <a:rPr lang="en-US" sz="1400" spc="-5" dirty="0">
                <a:solidFill>
                  <a:srgbClr val="C00000"/>
                </a:solidFill>
                <a:latin typeface="Tahoma" charset="0"/>
                <a:ea typeface="Tahoma" charset="0"/>
                <a:cs typeface="Tahoma" charset="0"/>
              </a:rPr>
              <a:t>n</a:t>
            </a:r>
            <a:r>
              <a:rPr lang="en-US" sz="1400" spc="5" dirty="0">
                <a:solidFill>
                  <a:srgbClr val="C00000"/>
                </a:solidFill>
                <a:latin typeface="Tahoma" charset="0"/>
                <a:ea typeface="Tahoma" charset="0"/>
                <a:cs typeface="Tahoma" charset="0"/>
              </a:rPr>
              <a:t>i</a:t>
            </a:r>
            <a:r>
              <a:rPr lang="en-US" sz="1400" spc="-5" dirty="0">
                <a:solidFill>
                  <a:srgbClr val="C00000"/>
                </a:solidFill>
                <a:latin typeface="Tahoma" charset="0"/>
                <a:ea typeface="Tahoma" charset="0"/>
                <a:cs typeface="Tahoma" charset="0"/>
              </a:rPr>
              <a:t>c</a:t>
            </a:r>
            <a:r>
              <a:rPr lang="en-US" sz="1400" spc="5" dirty="0">
                <a:solidFill>
                  <a:srgbClr val="C00000"/>
                </a:solidFill>
                <a:latin typeface="Tahoma" charset="0"/>
                <a:ea typeface="Tahoma" charset="0"/>
                <a:cs typeface="Tahoma" charset="0"/>
              </a:rPr>
              <a:t>all</a:t>
            </a:r>
            <a:r>
              <a:rPr lang="en-US" sz="1400" dirty="0">
                <a:solidFill>
                  <a:srgbClr val="C00000"/>
                </a:solidFill>
                <a:latin typeface="Tahoma" charset="0"/>
                <a:ea typeface="Tahoma" charset="0"/>
                <a:cs typeface="Tahoma" charset="0"/>
              </a:rPr>
              <a:t>y</a:t>
            </a:r>
            <a:r>
              <a:rPr lang="en-US" sz="1400" spc="-50" dirty="0">
                <a:solidFill>
                  <a:srgbClr val="C00000"/>
                </a:solidFill>
                <a:latin typeface="Tahoma" charset="0"/>
                <a:ea typeface="Tahoma" charset="0"/>
                <a:cs typeface="Tahoma" charset="0"/>
              </a:rPr>
              <a:t> </a:t>
            </a:r>
            <a:r>
              <a:rPr lang="en-US" sz="1400" spc="-25" dirty="0">
                <a:solidFill>
                  <a:srgbClr val="C00000"/>
                </a:solidFill>
                <a:latin typeface="Tahoma" charset="0"/>
                <a:ea typeface="Tahoma" charset="0"/>
                <a:cs typeface="Tahoma" charset="0"/>
              </a:rPr>
              <a:t>f</a:t>
            </a:r>
            <a:r>
              <a:rPr lang="en-US" sz="1400" spc="10" dirty="0">
                <a:solidFill>
                  <a:srgbClr val="C00000"/>
                </a:solidFill>
                <a:latin typeface="Tahoma" charset="0"/>
                <a:ea typeface="Tahoma" charset="0"/>
                <a:cs typeface="Tahoma" charset="0"/>
              </a:rPr>
              <a:t>o</a:t>
            </a:r>
            <a:r>
              <a:rPr lang="en-US" sz="1400" spc="-10" dirty="0">
                <a:solidFill>
                  <a:srgbClr val="C00000"/>
                </a:solidFill>
                <a:latin typeface="Tahoma" charset="0"/>
                <a:ea typeface="Tahoma" charset="0"/>
                <a:cs typeface="Tahoma" charset="0"/>
              </a:rPr>
              <a:t>r</a:t>
            </a:r>
            <a:r>
              <a:rPr lang="en-US" sz="1400" spc="-20" dirty="0">
                <a:solidFill>
                  <a:srgbClr val="C00000"/>
                </a:solidFill>
                <a:latin typeface="Tahoma" charset="0"/>
                <a:ea typeface="Tahoma" charset="0"/>
                <a:cs typeface="Tahoma" charset="0"/>
              </a:rPr>
              <a:t> </a:t>
            </a:r>
            <a:r>
              <a:rPr lang="en-US" sz="1400" spc="10" dirty="0">
                <a:solidFill>
                  <a:srgbClr val="C00000"/>
                </a:solidFill>
                <a:latin typeface="Tahoma" charset="0"/>
                <a:ea typeface="Tahoma" charset="0"/>
                <a:cs typeface="Tahoma" charset="0"/>
              </a:rPr>
              <a:t>c</a:t>
            </a:r>
            <a:r>
              <a:rPr lang="en-US" sz="1400" spc="5" dirty="0">
                <a:solidFill>
                  <a:srgbClr val="C00000"/>
                </a:solidFill>
                <a:latin typeface="Tahoma" charset="0"/>
                <a:ea typeface="Tahoma" charset="0"/>
                <a:cs typeface="Tahoma" charset="0"/>
              </a:rPr>
              <a:t>a</a:t>
            </a:r>
            <a:r>
              <a:rPr lang="en-US" sz="1400" spc="10" dirty="0">
                <a:solidFill>
                  <a:srgbClr val="C00000"/>
                </a:solidFill>
                <a:latin typeface="Tahoma" charset="0"/>
                <a:ea typeface="Tahoma" charset="0"/>
                <a:cs typeface="Tahoma" charset="0"/>
              </a:rPr>
              <a:t>nc</a:t>
            </a:r>
            <a:r>
              <a:rPr lang="en-US" sz="1400" dirty="0">
                <a:solidFill>
                  <a:srgbClr val="C00000"/>
                </a:solidFill>
                <a:latin typeface="Tahoma" charset="0"/>
                <a:ea typeface="Tahoma" charset="0"/>
                <a:cs typeface="Tahoma" charset="0"/>
              </a:rPr>
              <a:t>e</a:t>
            </a:r>
            <a:r>
              <a:rPr lang="en-US" sz="1400" spc="-110" dirty="0">
                <a:solidFill>
                  <a:srgbClr val="C00000"/>
                </a:solidFill>
                <a:latin typeface="Tahoma" charset="0"/>
                <a:ea typeface="Tahoma" charset="0"/>
                <a:cs typeface="Tahoma" charset="0"/>
              </a:rPr>
              <a:t>r</a:t>
            </a:r>
            <a:r>
              <a:rPr lang="en-US" sz="1400" dirty="0">
                <a:solidFill>
                  <a:srgbClr val="181A0E"/>
                </a:solidFill>
                <a:latin typeface="Tahoma" charset="0"/>
                <a:ea typeface="Tahoma" charset="0"/>
                <a:cs typeface="Tahoma" charset="0"/>
              </a:rPr>
              <a:t>.</a:t>
            </a:r>
            <a:endParaRPr lang="en-US" sz="1400" dirty="0">
              <a:latin typeface="Tahoma" charset="0"/>
              <a:ea typeface="Tahoma" charset="0"/>
              <a:cs typeface="Tahoma" charset="0"/>
            </a:endParaRPr>
          </a:p>
          <a:p>
            <a:pPr marL="298450" marR="5080" indent="-285750">
              <a:lnSpc>
                <a:spcPts val="1980"/>
              </a:lnSpc>
              <a:buClr>
                <a:srgbClr val="181A0E"/>
              </a:buClr>
              <a:tabLst>
                <a:tab pos="351155" algn="l"/>
              </a:tabLst>
            </a:pPr>
            <a:r>
              <a:rPr lang="en-US" sz="1400" spc="15" dirty="0">
                <a:solidFill>
                  <a:srgbClr val="C00000"/>
                </a:solidFill>
                <a:latin typeface="Tahoma" charset="0"/>
                <a:ea typeface="Tahoma" charset="0"/>
                <a:cs typeface="Tahoma" charset="0"/>
              </a:rPr>
              <a:t>C</a:t>
            </a:r>
            <a:r>
              <a:rPr lang="en-US" sz="1400" spc="5" dirty="0">
                <a:solidFill>
                  <a:srgbClr val="C00000"/>
                </a:solidFill>
                <a:latin typeface="Tahoma" charset="0"/>
                <a:ea typeface="Tahoma" charset="0"/>
                <a:cs typeface="Tahoma" charset="0"/>
              </a:rPr>
              <a:t>a</a:t>
            </a:r>
            <a:r>
              <a:rPr lang="en-US" sz="1400" spc="15" dirty="0">
                <a:solidFill>
                  <a:srgbClr val="C00000"/>
                </a:solidFill>
                <a:latin typeface="Tahoma" charset="0"/>
                <a:ea typeface="Tahoma" charset="0"/>
                <a:cs typeface="Tahoma" charset="0"/>
              </a:rPr>
              <a:t>l</a:t>
            </a:r>
            <a:r>
              <a:rPr lang="en-US" sz="1400" spc="10" dirty="0">
                <a:solidFill>
                  <a:srgbClr val="C00000"/>
                </a:solidFill>
                <a:latin typeface="Tahoma" charset="0"/>
                <a:ea typeface="Tahoma" charset="0"/>
                <a:cs typeface="Tahoma" charset="0"/>
              </a:rPr>
              <a:t>c</a:t>
            </a:r>
            <a:r>
              <a:rPr lang="en-US" sz="1400" spc="5" dirty="0">
                <a:solidFill>
                  <a:srgbClr val="C00000"/>
                </a:solidFill>
                <a:latin typeface="Tahoma" charset="0"/>
                <a:ea typeface="Tahoma" charset="0"/>
                <a:cs typeface="Tahoma" charset="0"/>
              </a:rPr>
              <a:t>i</a:t>
            </a:r>
            <a:r>
              <a:rPr lang="en-US" sz="1400" dirty="0">
                <a:solidFill>
                  <a:srgbClr val="C00000"/>
                </a:solidFill>
                <a:latin typeface="Tahoma" charset="0"/>
                <a:ea typeface="Tahoma" charset="0"/>
                <a:cs typeface="Tahoma" charset="0"/>
              </a:rPr>
              <a:t>f</a:t>
            </a:r>
            <a:r>
              <a:rPr lang="en-US" sz="1400" spc="5" dirty="0">
                <a:solidFill>
                  <a:srgbClr val="C00000"/>
                </a:solidFill>
                <a:latin typeface="Tahoma" charset="0"/>
                <a:ea typeface="Tahoma" charset="0"/>
                <a:cs typeface="Tahoma" charset="0"/>
              </a:rPr>
              <a:t>i</a:t>
            </a:r>
            <a:r>
              <a:rPr lang="en-US" sz="1400" spc="10" dirty="0">
                <a:solidFill>
                  <a:srgbClr val="C00000"/>
                </a:solidFill>
                <a:latin typeface="Tahoma" charset="0"/>
                <a:ea typeface="Tahoma" charset="0"/>
                <a:cs typeface="Tahoma" charset="0"/>
              </a:rPr>
              <a:t>c</a:t>
            </a:r>
            <a:r>
              <a:rPr lang="en-US" sz="1400" spc="-5" dirty="0">
                <a:solidFill>
                  <a:srgbClr val="C00000"/>
                </a:solidFill>
                <a:latin typeface="Tahoma" charset="0"/>
                <a:ea typeface="Tahoma" charset="0"/>
                <a:cs typeface="Tahoma" charset="0"/>
              </a:rPr>
              <a:t>a</a:t>
            </a:r>
            <a:r>
              <a:rPr lang="en-US" sz="1400" spc="-10" dirty="0">
                <a:solidFill>
                  <a:srgbClr val="C00000"/>
                </a:solidFill>
                <a:latin typeface="Tahoma" charset="0"/>
                <a:ea typeface="Tahoma" charset="0"/>
                <a:cs typeface="Tahoma" charset="0"/>
              </a:rPr>
              <a:t>t</a:t>
            </a:r>
            <a:r>
              <a:rPr lang="en-US" sz="1400" spc="5" dirty="0">
                <a:solidFill>
                  <a:srgbClr val="C00000"/>
                </a:solidFill>
                <a:latin typeface="Tahoma" charset="0"/>
                <a:ea typeface="Tahoma" charset="0"/>
                <a:cs typeface="Tahoma" charset="0"/>
              </a:rPr>
              <a:t>i</a:t>
            </a:r>
            <a:r>
              <a:rPr lang="en-US" sz="1400" dirty="0">
                <a:solidFill>
                  <a:srgbClr val="C00000"/>
                </a:solidFill>
                <a:latin typeface="Tahoma" charset="0"/>
                <a:ea typeface="Tahoma" charset="0"/>
                <a:cs typeface="Tahoma" charset="0"/>
              </a:rPr>
              <a:t>o</a:t>
            </a:r>
            <a:r>
              <a:rPr lang="en-US" sz="1400" spc="-5" dirty="0">
                <a:solidFill>
                  <a:srgbClr val="C00000"/>
                </a:solidFill>
                <a:latin typeface="Tahoma" charset="0"/>
                <a:ea typeface="Tahoma" charset="0"/>
                <a:cs typeface="Tahoma" charset="0"/>
              </a:rPr>
              <a:t>n</a:t>
            </a:r>
            <a:r>
              <a:rPr lang="en-US" sz="1400" dirty="0">
                <a:solidFill>
                  <a:srgbClr val="C00000"/>
                </a:solidFill>
                <a:latin typeface="Tahoma" charset="0"/>
                <a:ea typeface="Tahoma" charset="0"/>
                <a:cs typeface="Tahoma" charset="0"/>
              </a:rPr>
              <a:t>s</a:t>
            </a:r>
            <a:r>
              <a:rPr lang="en-US" sz="1400" spc="-40" dirty="0">
                <a:solidFill>
                  <a:srgbClr val="C00000"/>
                </a:solidFill>
                <a:latin typeface="Tahoma" charset="0"/>
                <a:ea typeface="Tahoma" charset="0"/>
                <a:cs typeface="Tahoma" charset="0"/>
              </a:rPr>
              <a:t> </a:t>
            </a:r>
            <a:r>
              <a:rPr lang="en-US" sz="1400" spc="5" dirty="0">
                <a:solidFill>
                  <a:srgbClr val="181A0E"/>
                </a:solidFill>
                <a:latin typeface="Tahoma" charset="0"/>
                <a:ea typeface="Tahoma" charset="0"/>
                <a:cs typeface="Tahoma" charset="0"/>
              </a:rPr>
              <a:t>a</a:t>
            </a:r>
            <a:r>
              <a:rPr lang="en-US" sz="1400" dirty="0">
                <a:solidFill>
                  <a:srgbClr val="181A0E"/>
                </a:solidFill>
                <a:latin typeface="Tahoma" charset="0"/>
                <a:ea typeface="Tahoma" charset="0"/>
                <a:cs typeface="Tahoma" charset="0"/>
              </a:rPr>
              <a:t>re</a:t>
            </a:r>
            <a:r>
              <a:rPr lang="en-US" sz="1400" spc="-20" dirty="0">
                <a:solidFill>
                  <a:srgbClr val="181A0E"/>
                </a:solidFill>
                <a:latin typeface="Tahoma" charset="0"/>
                <a:ea typeface="Tahoma" charset="0"/>
                <a:cs typeface="Tahoma" charset="0"/>
              </a:rPr>
              <a:t> </a:t>
            </a:r>
            <a:r>
              <a:rPr lang="en-US" sz="1400" spc="10" dirty="0">
                <a:solidFill>
                  <a:srgbClr val="181A0E"/>
                </a:solidFill>
                <a:latin typeface="Tahoma" charset="0"/>
                <a:ea typeface="Tahoma" charset="0"/>
                <a:cs typeface="Tahoma" charset="0"/>
              </a:rPr>
              <a:t>com</a:t>
            </a:r>
            <a:r>
              <a:rPr lang="en-US" sz="1400" dirty="0">
                <a:solidFill>
                  <a:srgbClr val="181A0E"/>
                </a:solidFill>
                <a:latin typeface="Tahoma" charset="0"/>
                <a:ea typeface="Tahoma" charset="0"/>
                <a:cs typeface="Tahoma" charset="0"/>
              </a:rPr>
              <a:t>mo</a:t>
            </a:r>
            <a:r>
              <a:rPr lang="en-US" sz="1400" spc="-5" dirty="0">
                <a:solidFill>
                  <a:srgbClr val="181A0E"/>
                </a:solidFill>
                <a:latin typeface="Tahoma" charset="0"/>
                <a:ea typeface="Tahoma" charset="0"/>
                <a:cs typeface="Tahoma" charset="0"/>
              </a:rPr>
              <a:t>n</a:t>
            </a:r>
            <a:r>
              <a:rPr lang="en-US" sz="1400" spc="5" dirty="0">
                <a:solidFill>
                  <a:srgbClr val="181A0E"/>
                </a:solidFill>
                <a:latin typeface="Tahoma" charset="0"/>
                <a:ea typeface="Tahoma" charset="0"/>
                <a:cs typeface="Tahoma" charset="0"/>
              </a:rPr>
              <a:t>l</a:t>
            </a:r>
            <a:r>
              <a:rPr lang="en-US" sz="1400" dirty="0">
                <a:solidFill>
                  <a:srgbClr val="181A0E"/>
                </a:solidFill>
                <a:latin typeface="Tahoma" charset="0"/>
                <a:ea typeface="Tahoma" charset="0"/>
                <a:cs typeface="Tahoma" charset="0"/>
              </a:rPr>
              <a:t>y</a:t>
            </a:r>
            <a:r>
              <a:rPr lang="en-US" sz="1400" spc="-40" dirty="0">
                <a:solidFill>
                  <a:srgbClr val="181A0E"/>
                </a:solidFill>
                <a:latin typeface="Tahoma" charset="0"/>
                <a:ea typeface="Tahoma" charset="0"/>
                <a:cs typeface="Tahoma" charset="0"/>
              </a:rPr>
              <a:t> </a:t>
            </a:r>
            <a:r>
              <a:rPr lang="en-US" sz="1400" spc="15" dirty="0">
                <a:solidFill>
                  <a:srgbClr val="181A0E"/>
                </a:solidFill>
                <a:latin typeface="Tahoma" charset="0"/>
                <a:ea typeface="Tahoma" charset="0"/>
                <a:cs typeface="Tahoma" charset="0"/>
              </a:rPr>
              <a:t>s</a:t>
            </a:r>
            <a:r>
              <a:rPr lang="en-US" sz="1400" spc="10" dirty="0">
                <a:solidFill>
                  <a:srgbClr val="181A0E"/>
                </a:solidFill>
                <a:latin typeface="Tahoma" charset="0"/>
                <a:ea typeface="Tahoma" charset="0"/>
                <a:cs typeface="Tahoma" charset="0"/>
              </a:rPr>
              <a:t>e</a:t>
            </a:r>
            <a:r>
              <a:rPr lang="en-US" sz="1400" dirty="0">
                <a:solidFill>
                  <a:srgbClr val="181A0E"/>
                </a:solidFill>
                <a:latin typeface="Tahoma" charset="0"/>
                <a:ea typeface="Tahoma" charset="0"/>
                <a:cs typeface="Tahoma" charset="0"/>
              </a:rPr>
              <a:t>en</a:t>
            </a:r>
            <a:r>
              <a:rPr lang="en-US" sz="1400" spc="-35" dirty="0">
                <a:solidFill>
                  <a:srgbClr val="181A0E"/>
                </a:solidFill>
                <a:latin typeface="Tahoma" charset="0"/>
                <a:ea typeface="Tahoma" charset="0"/>
                <a:cs typeface="Tahoma" charset="0"/>
              </a:rPr>
              <a:t> </a:t>
            </a:r>
            <a:r>
              <a:rPr lang="en-US" sz="1400" spc="15" dirty="0">
                <a:solidFill>
                  <a:srgbClr val="181A0E"/>
                </a:solidFill>
                <a:latin typeface="Tahoma" charset="0"/>
                <a:ea typeface="Tahoma" charset="0"/>
                <a:cs typeface="Tahoma" charset="0"/>
              </a:rPr>
              <a:t>i</a:t>
            </a:r>
            <a:r>
              <a:rPr lang="en-US" sz="1400" dirty="0">
                <a:solidFill>
                  <a:srgbClr val="181A0E"/>
                </a:solidFill>
                <a:latin typeface="Tahoma" charset="0"/>
                <a:ea typeface="Tahoma" charset="0"/>
                <a:cs typeface="Tahoma" charset="0"/>
              </a:rPr>
              <a:t>n</a:t>
            </a:r>
            <a:r>
              <a:rPr lang="en-US" sz="1400" spc="-10" dirty="0">
                <a:solidFill>
                  <a:srgbClr val="181A0E"/>
                </a:solidFill>
                <a:latin typeface="Tahoma" charset="0"/>
                <a:ea typeface="Tahoma" charset="0"/>
                <a:cs typeface="Tahoma" charset="0"/>
              </a:rPr>
              <a:t> </a:t>
            </a:r>
            <a:r>
              <a:rPr lang="en-US" sz="1400" dirty="0">
                <a:solidFill>
                  <a:srgbClr val="181A0E"/>
                </a:solidFill>
                <a:latin typeface="Tahoma" charset="0"/>
                <a:ea typeface="Tahoma" charset="0"/>
                <a:cs typeface="Tahoma" charset="0"/>
              </a:rPr>
              <a:t>t</a:t>
            </a:r>
            <a:r>
              <a:rPr lang="en-US" sz="1400" spc="10" dirty="0">
                <a:solidFill>
                  <a:srgbClr val="181A0E"/>
                </a:solidFill>
                <a:latin typeface="Tahoma" charset="0"/>
                <a:ea typeface="Tahoma" charset="0"/>
                <a:cs typeface="Tahoma" charset="0"/>
              </a:rPr>
              <a:t>h</a:t>
            </a:r>
            <a:r>
              <a:rPr lang="en-US" sz="1400" dirty="0">
                <a:solidFill>
                  <a:srgbClr val="181A0E"/>
                </a:solidFill>
                <a:latin typeface="Tahoma" charset="0"/>
                <a:ea typeface="Tahoma" charset="0"/>
                <a:cs typeface="Tahoma" charset="0"/>
              </a:rPr>
              <a:t>e</a:t>
            </a:r>
            <a:r>
              <a:rPr lang="en-US" sz="1400" spc="-45" dirty="0">
                <a:solidFill>
                  <a:srgbClr val="181A0E"/>
                </a:solidFill>
                <a:latin typeface="Tahoma" charset="0"/>
                <a:ea typeface="Tahoma" charset="0"/>
                <a:cs typeface="Tahoma" charset="0"/>
              </a:rPr>
              <a:t> </a:t>
            </a:r>
            <a:r>
              <a:rPr lang="en-US" sz="1400" spc="15" dirty="0">
                <a:solidFill>
                  <a:srgbClr val="181A0E"/>
                </a:solidFill>
                <a:latin typeface="Tahoma" charset="0"/>
                <a:ea typeface="Tahoma" charset="0"/>
                <a:cs typeface="Tahoma" charset="0"/>
              </a:rPr>
              <a:t>l</a:t>
            </a:r>
            <a:r>
              <a:rPr lang="en-US" sz="1400" spc="10" dirty="0">
                <a:solidFill>
                  <a:srgbClr val="181A0E"/>
                </a:solidFill>
                <a:latin typeface="Tahoma" charset="0"/>
                <a:ea typeface="Tahoma" charset="0"/>
                <a:cs typeface="Tahoma" charset="0"/>
              </a:rPr>
              <a:t>e</a:t>
            </a:r>
            <a:r>
              <a:rPr lang="en-US" sz="1400" dirty="0">
                <a:solidFill>
                  <a:srgbClr val="181A0E"/>
                </a:solidFill>
                <a:latin typeface="Tahoma" charset="0"/>
                <a:ea typeface="Tahoma" charset="0"/>
                <a:cs typeface="Tahoma" charset="0"/>
              </a:rPr>
              <a:t>s</a:t>
            </a:r>
            <a:r>
              <a:rPr lang="en-US" sz="1400" spc="5" dirty="0">
                <a:solidFill>
                  <a:srgbClr val="181A0E"/>
                </a:solidFill>
                <a:latin typeface="Tahoma" charset="0"/>
                <a:ea typeface="Tahoma" charset="0"/>
                <a:cs typeface="Tahoma" charset="0"/>
              </a:rPr>
              <a:t>i</a:t>
            </a:r>
            <a:r>
              <a:rPr lang="en-US" sz="1400" dirty="0">
                <a:solidFill>
                  <a:srgbClr val="181A0E"/>
                </a:solidFill>
                <a:latin typeface="Tahoma" charset="0"/>
                <a:ea typeface="Tahoma" charset="0"/>
                <a:cs typeface="Tahoma" charset="0"/>
              </a:rPr>
              <a:t>o</a:t>
            </a:r>
            <a:r>
              <a:rPr lang="en-US" sz="1400" spc="-5" dirty="0">
                <a:solidFill>
                  <a:srgbClr val="181A0E"/>
                </a:solidFill>
                <a:latin typeface="Tahoma" charset="0"/>
                <a:ea typeface="Tahoma" charset="0"/>
                <a:cs typeface="Tahoma" charset="0"/>
              </a:rPr>
              <a:t>n</a:t>
            </a:r>
            <a:r>
              <a:rPr lang="en-US" sz="1400" dirty="0">
                <a:solidFill>
                  <a:srgbClr val="181A0E"/>
                </a:solidFill>
                <a:latin typeface="Tahoma" charset="0"/>
                <a:ea typeface="Tahoma" charset="0"/>
                <a:cs typeface="Tahoma" charset="0"/>
              </a:rPr>
              <a:t>,</a:t>
            </a:r>
            <a:r>
              <a:rPr lang="en-US" sz="1400" spc="-25" dirty="0">
                <a:solidFill>
                  <a:srgbClr val="181A0E"/>
                </a:solidFill>
                <a:latin typeface="Tahoma" charset="0"/>
                <a:ea typeface="Tahoma" charset="0"/>
                <a:cs typeface="Tahoma" charset="0"/>
              </a:rPr>
              <a:t> </a:t>
            </a:r>
            <a:r>
              <a:rPr lang="en-US" sz="1400" spc="15" dirty="0">
                <a:solidFill>
                  <a:srgbClr val="181A0E"/>
                </a:solidFill>
                <a:latin typeface="Tahoma" charset="0"/>
                <a:ea typeface="Tahoma" charset="0"/>
                <a:cs typeface="Tahoma" charset="0"/>
              </a:rPr>
              <a:t>s</a:t>
            </a:r>
            <a:r>
              <a:rPr lang="en-US" sz="1400" dirty="0">
                <a:solidFill>
                  <a:srgbClr val="181A0E"/>
                </a:solidFill>
                <a:latin typeface="Tahoma" charset="0"/>
                <a:ea typeface="Tahoma" charset="0"/>
                <a:cs typeface="Tahoma" charset="0"/>
              </a:rPr>
              <a:t>o</a:t>
            </a:r>
            <a:r>
              <a:rPr lang="en-US" sz="1400" spc="-20" dirty="0">
                <a:solidFill>
                  <a:srgbClr val="181A0E"/>
                </a:solidFill>
                <a:latin typeface="Tahoma" charset="0"/>
                <a:ea typeface="Tahoma" charset="0"/>
                <a:cs typeface="Tahoma" charset="0"/>
              </a:rPr>
              <a:t> </a:t>
            </a:r>
            <a:r>
              <a:rPr lang="en-US" sz="1400" spc="-25" dirty="0">
                <a:solidFill>
                  <a:srgbClr val="181A0E"/>
                </a:solidFill>
                <a:latin typeface="Tahoma" charset="0"/>
                <a:ea typeface="Tahoma" charset="0"/>
                <a:cs typeface="Tahoma" charset="0"/>
              </a:rPr>
              <a:t>e</a:t>
            </a:r>
            <a:r>
              <a:rPr lang="en-US" sz="1400" spc="-10" dirty="0">
                <a:solidFill>
                  <a:srgbClr val="181A0E"/>
                </a:solidFill>
                <a:latin typeface="Tahoma" charset="0"/>
                <a:ea typeface="Tahoma" charset="0"/>
                <a:cs typeface="Tahoma" charset="0"/>
              </a:rPr>
              <a:t>v</a:t>
            </a:r>
            <a:r>
              <a:rPr lang="en-US" sz="1400" dirty="0">
                <a:solidFill>
                  <a:srgbClr val="181A0E"/>
                </a:solidFill>
                <a:latin typeface="Tahoma" charset="0"/>
                <a:ea typeface="Tahoma" charset="0"/>
                <a:cs typeface="Tahoma" charset="0"/>
              </a:rPr>
              <a:t>en</a:t>
            </a:r>
            <a:r>
              <a:rPr lang="en-US" sz="1400" spc="-35" dirty="0">
                <a:solidFill>
                  <a:srgbClr val="181A0E"/>
                </a:solidFill>
                <a:latin typeface="Tahoma" charset="0"/>
                <a:ea typeface="Tahoma" charset="0"/>
                <a:cs typeface="Tahoma" charset="0"/>
              </a:rPr>
              <a:t> </a:t>
            </a:r>
            <a:r>
              <a:rPr lang="en-US" sz="1400" spc="10" dirty="0">
                <a:solidFill>
                  <a:srgbClr val="181A0E"/>
                </a:solidFill>
                <a:latin typeface="Tahoma" charset="0"/>
                <a:ea typeface="Tahoma" charset="0"/>
                <a:cs typeface="Tahoma" charset="0"/>
              </a:rPr>
              <a:t>o</a:t>
            </a:r>
            <a:r>
              <a:rPr lang="en-US" sz="1400" dirty="0">
                <a:solidFill>
                  <a:srgbClr val="181A0E"/>
                </a:solidFill>
                <a:latin typeface="Tahoma" charset="0"/>
                <a:ea typeface="Tahoma" charset="0"/>
                <a:cs typeface="Tahoma" charset="0"/>
              </a:rPr>
              <a:t>n</a:t>
            </a:r>
            <a:r>
              <a:rPr lang="en-US" sz="1400" spc="-10" dirty="0">
                <a:solidFill>
                  <a:srgbClr val="181A0E"/>
                </a:solidFill>
                <a:latin typeface="Tahoma" charset="0"/>
                <a:ea typeface="Tahoma" charset="0"/>
                <a:cs typeface="Tahoma" charset="0"/>
              </a:rPr>
              <a:t> </a:t>
            </a:r>
            <a:r>
              <a:rPr lang="en-US" sz="1400" spc="10" dirty="0">
                <a:solidFill>
                  <a:srgbClr val="181A0E"/>
                </a:solidFill>
                <a:latin typeface="Tahoma" charset="0"/>
                <a:ea typeface="Tahoma" charset="0"/>
                <a:cs typeface="Tahoma" charset="0"/>
              </a:rPr>
              <a:t>m</a:t>
            </a:r>
            <a:r>
              <a:rPr lang="en-US" sz="1400" spc="5" dirty="0">
                <a:solidFill>
                  <a:srgbClr val="181A0E"/>
                </a:solidFill>
                <a:latin typeface="Tahoma" charset="0"/>
                <a:ea typeface="Tahoma" charset="0"/>
                <a:cs typeface="Tahoma" charset="0"/>
              </a:rPr>
              <a:t>a</a:t>
            </a:r>
            <a:r>
              <a:rPr lang="en-US" sz="1400" spc="10" dirty="0">
                <a:solidFill>
                  <a:srgbClr val="181A0E"/>
                </a:solidFill>
                <a:latin typeface="Tahoma" charset="0"/>
                <a:ea typeface="Tahoma" charset="0"/>
                <a:cs typeface="Tahoma" charset="0"/>
              </a:rPr>
              <a:t>m</a:t>
            </a:r>
            <a:r>
              <a:rPr lang="en-US" sz="1400" dirty="0">
                <a:solidFill>
                  <a:srgbClr val="181A0E"/>
                </a:solidFill>
                <a:latin typeface="Tahoma" charset="0"/>
                <a:ea typeface="Tahoma" charset="0"/>
                <a:cs typeface="Tahoma" charset="0"/>
              </a:rPr>
              <a:t>m</a:t>
            </a:r>
            <a:r>
              <a:rPr lang="en-US" sz="1400" spc="-15" dirty="0">
                <a:solidFill>
                  <a:srgbClr val="181A0E"/>
                </a:solidFill>
                <a:latin typeface="Tahoma" charset="0"/>
                <a:ea typeface="Tahoma" charset="0"/>
                <a:cs typeface="Tahoma" charset="0"/>
              </a:rPr>
              <a:t>o</a:t>
            </a:r>
            <a:r>
              <a:rPr lang="en-US" sz="1400" spc="15" dirty="0">
                <a:solidFill>
                  <a:srgbClr val="181A0E"/>
                </a:solidFill>
                <a:latin typeface="Tahoma" charset="0"/>
                <a:ea typeface="Tahoma" charset="0"/>
                <a:cs typeface="Tahoma" charset="0"/>
              </a:rPr>
              <a:t>g</a:t>
            </a:r>
            <a:r>
              <a:rPr lang="en-US" sz="1400" spc="-15" dirty="0">
                <a:solidFill>
                  <a:srgbClr val="181A0E"/>
                </a:solidFill>
                <a:latin typeface="Tahoma" charset="0"/>
                <a:ea typeface="Tahoma" charset="0"/>
                <a:cs typeface="Tahoma" charset="0"/>
              </a:rPr>
              <a:t>r</a:t>
            </a:r>
            <a:r>
              <a:rPr lang="en-US" sz="1400" spc="5" dirty="0">
                <a:solidFill>
                  <a:srgbClr val="181A0E"/>
                </a:solidFill>
                <a:latin typeface="Tahoma" charset="0"/>
                <a:ea typeface="Tahoma" charset="0"/>
                <a:cs typeface="Tahoma" charset="0"/>
              </a:rPr>
              <a:t>a</a:t>
            </a:r>
            <a:r>
              <a:rPr lang="en-US" sz="1400" dirty="0">
                <a:solidFill>
                  <a:srgbClr val="181A0E"/>
                </a:solidFill>
                <a:latin typeface="Tahoma" charset="0"/>
                <a:ea typeface="Tahoma" charset="0"/>
                <a:cs typeface="Tahoma" charset="0"/>
              </a:rPr>
              <a:t>p</a:t>
            </a:r>
            <a:r>
              <a:rPr lang="en-US" sz="1400" spc="-35" dirty="0">
                <a:solidFill>
                  <a:srgbClr val="181A0E"/>
                </a:solidFill>
                <a:latin typeface="Tahoma" charset="0"/>
                <a:ea typeface="Tahoma" charset="0"/>
                <a:cs typeface="Tahoma" charset="0"/>
              </a:rPr>
              <a:t>h</a:t>
            </a:r>
            <a:r>
              <a:rPr lang="en-US" sz="1400" dirty="0">
                <a:solidFill>
                  <a:srgbClr val="181A0E"/>
                </a:solidFill>
                <a:latin typeface="Tahoma" charset="0"/>
                <a:ea typeface="Tahoma" charset="0"/>
                <a:cs typeface="Tahoma" charset="0"/>
              </a:rPr>
              <a:t>y</a:t>
            </a:r>
            <a:r>
              <a:rPr lang="en-US" sz="1400" spc="-40" dirty="0">
                <a:solidFill>
                  <a:srgbClr val="181A0E"/>
                </a:solidFill>
                <a:latin typeface="Tahoma" charset="0"/>
                <a:ea typeface="Tahoma" charset="0"/>
                <a:cs typeface="Tahoma" charset="0"/>
              </a:rPr>
              <a:t> </a:t>
            </a:r>
            <a:r>
              <a:rPr lang="en-US" sz="1400" spc="15" dirty="0">
                <a:solidFill>
                  <a:srgbClr val="181A0E"/>
                </a:solidFill>
                <a:latin typeface="Tahoma" charset="0"/>
                <a:ea typeface="Tahoma" charset="0"/>
                <a:cs typeface="Tahoma" charset="0"/>
              </a:rPr>
              <a:t>i</a:t>
            </a:r>
            <a:r>
              <a:rPr lang="en-US" sz="1400" spc="-10" dirty="0">
                <a:solidFill>
                  <a:srgbClr val="181A0E"/>
                </a:solidFill>
                <a:latin typeface="Tahoma" charset="0"/>
                <a:ea typeface="Tahoma" charset="0"/>
                <a:cs typeface="Tahoma" charset="0"/>
              </a:rPr>
              <a:t>t</a:t>
            </a:r>
            <a:r>
              <a:rPr lang="en-US" sz="1400" spc="-20" dirty="0">
                <a:solidFill>
                  <a:srgbClr val="181A0E"/>
                </a:solidFill>
                <a:latin typeface="Tahoma" charset="0"/>
                <a:ea typeface="Tahoma" charset="0"/>
                <a:cs typeface="Tahoma" charset="0"/>
              </a:rPr>
              <a:t> </a:t>
            </a:r>
            <a:r>
              <a:rPr lang="en-US" sz="1400" spc="10" dirty="0">
                <a:solidFill>
                  <a:srgbClr val="181A0E"/>
                </a:solidFill>
                <a:latin typeface="Tahoma" charset="0"/>
                <a:ea typeface="Tahoma" charset="0"/>
                <a:cs typeface="Tahoma" charset="0"/>
              </a:rPr>
              <a:t>c</a:t>
            </a:r>
            <a:r>
              <a:rPr lang="en-US" sz="1400" spc="5" dirty="0">
                <a:solidFill>
                  <a:srgbClr val="181A0E"/>
                </a:solidFill>
                <a:latin typeface="Tahoma" charset="0"/>
                <a:ea typeface="Tahoma" charset="0"/>
                <a:cs typeface="Tahoma" charset="0"/>
              </a:rPr>
              <a:t>a</a:t>
            </a:r>
            <a:r>
              <a:rPr lang="en-US" sz="1400" dirty="0">
                <a:solidFill>
                  <a:srgbClr val="181A0E"/>
                </a:solidFill>
                <a:latin typeface="Tahoma" charset="0"/>
                <a:ea typeface="Tahoma" charset="0"/>
                <a:cs typeface="Tahoma" charset="0"/>
              </a:rPr>
              <a:t>n </a:t>
            </a:r>
            <a:r>
              <a:rPr lang="en-US" sz="1400" spc="10" dirty="0">
                <a:solidFill>
                  <a:srgbClr val="181A0E"/>
                </a:solidFill>
                <a:latin typeface="Tahoma" charset="0"/>
                <a:ea typeface="Tahoma" charset="0"/>
                <a:cs typeface="Tahoma" charset="0"/>
              </a:rPr>
              <a:t>m</a:t>
            </a:r>
            <a:r>
              <a:rPr lang="en-US" sz="1400" spc="15" dirty="0">
                <a:solidFill>
                  <a:srgbClr val="181A0E"/>
                </a:solidFill>
                <a:latin typeface="Tahoma" charset="0"/>
                <a:ea typeface="Tahoma" charset="0"/>
                <a:cs typeface="Tahoma" charset="0"/>
              </a:rPr>
              <a:t>i</a:t>
            </a:r>
            <a:r>
              <a:rPr lang="en-US" sz="1400" dirty="0">
                <a:solidFill>
                  <a:srgbClr val="181A0E"/>
                </a:solidFill>
                <a:latin typeface="Tahoma" charset="0"/>
                <a:ea typeface="Tahoma" charset="0"/>
                <a:cs typeface="Tahoma" charset="0"/>
              </a:rPr>
              <a:t>m</a:t>
            </a:r>
            <a:r>
              <a:rPr lang="en-US" sz="1400" spc="5" dirty="0">
                <a:solidFill>
                  <a:srgbClr val="181A0E"/>
                </a:solidFill>
                <a:latin typeface="Tahoma" charset="0"/>
                <a:ea typeface="Tahoma" charset="0"/>
                <a:cs typeface="Tahoma" charset="0"/>
              </a:rPr>
              <a:t>i</a:t>
            </a:r>
            <a:r>
              <a:rPr lang="en-US" sz="1400" dirty="0">
                <a:solidFill>
                  <a:srgbClr val="181A0E"/>
                </a:solidFill>
                <a:latin typeface="Tahoma" charset="0"/>
                <a:ea typeface="Tahoma" charset="0"/>
                <a:cs typeface="Tahoma" charset="0"/>
              </a:rPr>
              <a:t>c</a:t>
            </a:r>
            <a:r>
              <a:rPr lang="en-US" sz="1400" spc="-30" dirty="0">
                <a:solidFill>
                  <a:srgbClr val="181A0E"/>
                </a:solidFill>
                <a:latin typeface="Tahoma" charset="0"/>
                <a:ea typeface="Tahoma" charset="0"/>
                <a:cs typeface="Tahoma" charset="0"/>
              </a:rPr>
              <a:t> </a:t>
            </a:r>
            <a:r>
              <a:rPr lang="en-US" sz="1400" spc="10" dirty="0">
                <a:solidFill>
                  <a:srgbClr val="181A0E"/>
                </a:solidFill>
                <a:latin typeface="Tahoma" charset="0"/>
                <a:ea typeface="Tahoma" charset="0"/>
                <a:cs typeface="Tahoma" charset="0"/>
              </a:rPr>
              <a:t>c</a:t>
            </a:r>
            <a:r>
              <a:rPr lang="en-US" sz="1400" spc="5" dirty="0">
                <a:solidFill>
                  <a:srgbClr val="181A0E"/>
                </a:solidFill>
                <a:latin typeface="Tahoma" charset="0"/>
                <a:ea typeface="Tahoma" charset="0"/>
                <a:cs typeface="Tahoma" charset="0"/>
              </a:rPr>
              <a:t>a</a:t>
            </a:r>
            <a:r>
              <a:rPr lang="en-US" sz="1400" spc="10" dirty="0">
                <a:solidFill>
                  <a:srgbClr val="181A0E"/>
                </a:solidFill>
                <a:latin typeface="Tahoma" charset="0"/>
                <a:ea typeface="Tahoma" charset="0"/>
                <a:cs typeface="Tahoma" charset="0"/>
              </a:rPr>
              <a:t>nce</a:t>
            </a:r>
            <a:r>
              <a:rPr lang="en-US" sz="1400" spc="-110" dirty="0">
                <a:solidFill>
                  <a:srgbClr val="181A0E"/>
                </a:solidFill>
                <a:latin typeface="Tahoma" charset="0"/>
                <a:ea typeface="Tahoma" charset="0"/>
                <a:cs typeface="Tahoma" charset="0"/>
              </a:rPr>
              <a:t>r</a:t>
            </a:r>
            <a:r>
              <a:rPr lang="en-US" sz="1400" dirty="0">
                <a:solidFill>
                  <a:srgbClr val="181A0E"/>
                </a:solidFill>
                <a:latin typeface="Tahoma" charset="0"/>
                <a:ea typeface="Tahoma" charset="0"/>
                <a:cs typeface="Tahoma" charset="0"/>
              </a:rPr>
              <a:t>. </a:t>
            </a:r>
            <a:endParaRPr lang="en-US" sz="1400" dirty="0">
              <a:latin typeface="Tahoma" charset="0"/>
              <a:ea typeface="Tahoma" charset="0"/>
              <a:cs typeface="Tahoma" charset="0"/>
            </a:endParaRPr>
          </a:p>
          <a:p>
            <a:pPr marL="298450" indent="-285750">
              <a:buClr>
                <a:srgbClr val="181A0E"/>
              </a:buClr>
              <a:tabLst>
                <a:tab pos="351155" algn="l"/>
              </a:tabLst>
            </a:pPr>
            <a:r>
              <a:rPr lang="en-US" sz="1400" spc="15" dirty="0">
                <a:solidFill>
                  <a:srgbClr val="181A0E"/>
                </a:solidFill>
                <a:latin typeface="Tahoma" charset="0"/>
                <a:ea typeface="Tahoma" charset="0"/>
                <a:cs typeface="Tahoma" charset="0"/>
              </a:rPr>
              <a:t>I</a:t>
            </a:r>
            <a:r>
              <a:rPr lang="en-US" sz="1400" spc="-10" dirty="0">
                <a:solidFill>
                  <a:srgbClr val="181A0E"/>
                </a:solidFill>
                <a:latin typeface="Tahoma" charset="0"/>
                <a:ea typeface="Tahoma" charset="0"/>
                <a:cs typeface="Tahoma" charset="0"/>
              </a:rPr>
              <a:t>t</a:t>
            </a:r>
            <a:r>
              <a:rPr lang="en-US" sz="1400" spc="-20" dirty="0">
                <a:solidFill>
                  <a:srgbClr val="181A0E"/>
                </a:solidFill>
                <a:latin typeface="Tahoma" charset="0"/>
                <a:ea typeface="Tahoma" charset="0"/>
                <a:cs typeface="Tahoma" charset="0"/>
              </a:rPr>
              <a:t> </a:t>
            </a:r>
            <a:r>
              <a:rPr lang="en-US" sz="1400" spc="15" dirty="0">
                <a:solidFill>
                  <a:srgbClr val="181A0E"/>
                </a:solidFill>
                <a:latin typeface="Tahoma" charset="0"/>
                <a:ea typeface="Tahoma" charset="0"/>
                <a:cs typeface="Tahoma" charset="0"/>
              </a:rPr>
              <a:t>i</a:t>
            </a:r>
            <a:r>
              <a:rPr lang="en-US" sz="1400" dirty="0">
                <a:solidFill>
                  <a:srgbClr val="181A0E"/>
                </a:solidFill>
                <a:latin typeface="Tahoma" charset="0"/>
                <a:ea typeface="Tahoma" charset="0"/>
                <a:cs typeface="Tahoma" charset="0"/>
              </a:rPr>
              <a:t>s</a:t>
            </a:r>
            <a:r>
              <a:rPr lang="en-US" sz="1400" spc="-15" dirty="0">
                <a:solidFill>
                  <a:srgbClr val="181A0E"/>
                </a:solidFill>
                <a:latin typeface="Tahoma" charset="0"/>
                <a:ea typeface="Tahoma" charset="0"/>
                <a:cs typeface="Tahoma" charset="0"/>
              </a:rPr>
              <a:t> </a:t>
            </a:r>
            <a:r>
              <a:rPr lang="en-US" sz="1400" spc="5" dirty="0">
                <a:solidFill>
                  <a:srgbClr val="181A0E"/>
                </a:solidFill>
                <a:latin typeface="Tahoma" charset="0"/>
                <a:ea typeface="Tahoma" charset="0"/>
                <a:cs typeface="Tahoma" charset="0"/>
              </a:rPr>
              <a:t>a</a:t>
            </a:r>
            <a:r>
              <a:rPr lang="en-US" sz="1400" spc="15" dirty="0">
                <a:solidFill>
                  <a:srgbClr val="181A0E"/>
                </a:solidFill>
                <a:latin typeface="Tahoma" charset="0"/>
                <a:ea typeface="Tahoma" charset="0"/>
                <a:cs typeface="Tahoma" charset="0"/>
              </a:rPr>
              <a:t>l</a:t>
            </a:r>
            <a:r>
              <a:rPr lang="en-US" sz="1400" spc="10" dirty="0">
                <a:solidFill>
                  <a:srgbClr val="181A0E"/>
                </a:solidFill>
                <a:latin typeface="Tahoma" charset="0"/>
                <a:ea typeface="Tahoma" charset="0"/>
                <a:cs typeface="Tahoma" charset="0"/>
              </a:rPr>
              <a:t>m</a:t>
            </a:r>
            <a:r>
              <a:rPr lang="en-US" sz="1400" dirty="0">
                <a:solidFill>
                  <a:srgbClr val="181A0E"/>
                </a:solidFill>
                <a:latin typeface="Tahoma" charset="0"/>
                <a:ea typeface="Tahoma" charset="0"/>
                <a:cs typeface="Tahoma" charset="0"/>
              </a:rPr>
              <a:t>o</a:t>
            </a:r>
            <a:r>
              <a:rPr lang="en-US" sz="1400" spc="-10" dirty="0">
                <a:solidFill>
                  <a:srgbClr val="181A0E"/>
                </a:solidFill>
                <a:latin typeface="Tahoma" charset="0"/>
                <a:ea typeface="Tahoma" charset="0"/>
                <a:cs typeface="Tahoma" charset="0"/>
              </a:rPr>
              <a:t>st</a:t>
            </a:r>
            <a:r>
              <a:rPr lang="en-US" sz="1400" spc="-40" dirty="0">
                <a:solidFill>
                  <a:srgbClr val="181A0E"/>
                </a:solidFill>
                <a:latin typeface="Tahoma" charset="0"/>
                <a:ea typeface="Tahoma" charset="0"/>
                <a:cs typeface="Tahoma" charset="0"/>
              </a:rPr>
              <a:t> </a:t>
            </a:r>
            <a:r>
              <a:rPr lang="en-US" sz="1400" spc="5" dirty="0">
                <a:solidFill>
                  <a:srgbClr val="181A0E"/>
                </a:solidFill>
                <a:latin typeface="Tahoma" charset="0"/>
                <a:ea typeface="Tahoma" charset="0"/>
                <a:cs typeface="Tahoma" charset="0"/>
              </a:rPr>
              <a:t>a</a:t>
            </a:r>
            <a:r>
              <a:rPr lang="en-US" sz="1400" spc="15" dirty="0">
                <a:solidFill>
                  <a:srgbClr val="181A0E"/>
                </a:solidFill>
                <a:latin typeface="Tahoma" charset="0"/>
                <a:ea typeface="Tahoma" charset="0"/>
                <a:cs typeface="Tahoma" charset="0"/>
              </a:rPr>
              <a:t>l</a:t>
            </a:r>
            <a:r>
              <a:rPr lang="en-US" sz="1400" spc="-15" dirty="0">
                <a:solidFill>
                  <a:srgbClr val="181A0E"/>
                </a:solidFill>
                <a:latin typeface="Tahoma" charset="0"/>
                <a:ea typeface="Tahoma" charset="0"/>
                <a:cs typeface="Tahoma" charset="0"/>
              </a:rPr>
              <a:t>w</a:t>
            </a:r>
            <a:r>
              <a:rPr lang="en-US" sz="1400" spc="-30" dirty="0">
                <a:solidFill>
                  <a:srgbClr val="181A0E"/>
                </a:solidFill>
                <a:latin typeface="Tahoma" charset="0"/>
                <a:ea typeface="Tahoma" charset="0"/>
                <a:cs typeface="Tahoma" charset="0"/>
              </a:rPr>
              <a:t>a</a:t>
            </a:r>
            <a:r>
              <a:rPr lang="en-US" sz="1400" dirty="0">
                <a:solidFill>
                  <a:srgbClr val="181A0E"/>
                </a:solidFill>
                <a:latin typeface="Tahoma" charset="0"/>
                <a:ea typeface="Tahoma" charset="0"/>
                <a:cs typeface="Tahoma" charset="0"/>
              </a:rPr>
              <a:t>ys</a:t>
            </a:r>
            <a:r>
              <a:rPr lang="en-US" sz="1400" spc="-40" dirty="0">
                <a:solidFill>
                  <a:srgbClr val="181A0E"/>
                </a:solidFill>
                <a:latin typeface="Tahoma" charset="0"/>
                <a:ea typeface="Tahoma" charset="0"/>
                <a:cs typeface="Tahoma" charset="0"/>
              </a:rPr>
              <a:t> </a:t>
            </a:r>
            <a:r>
              <a:rPr lang="en-US" sz="1400" spc="5" dirty="0">
                <a:solidFill>
                  <a:srgbClr val="181A0E"/>
                </a:solidFill>
                <a:latin typeface="Tahoma" charset="0"/>
                <a:ea typeface="Tahoma" charset="0"/>
                <a:cs typeface="Tahoma" charset="0"/>
              </a:rPr>
              <a:t>a</a:t>
            </a:r>
            <a:r>
              <a:rPr lang="en-US" sz="1400" spc="15" dirty="0">
                <a:solidFill>
                  <a:srgbClr val="181A0E"/>
                </a:solidFill>
                <a:latin typeface="Tahoma" charset="0"/>
                <a:ea typeface="Tahoma" charset="0"/>
                <a:cs typeface="Tahoma" charset="0"/>
              </a:rPr>
              <a:t>s</a:t>
            </a:r>
            <a:r>
              <a:rPr lang="en-US" sz="1400" dirty="0">
                <a:solidFill>
                  <a:srgbClr val="181A0E"/>
                </a:solidFill>
                <a:latin typeface="Tahoma" charset="0"/>
                <a:ea typeface="Tahoma" charset="0"/>
                <a:cs typeface="Tahoma" charset="0"/>
              </a:rPr>
              <a:t>so</a:t>
            </a:r>
            <a:r>
              <a:rPr lang="en-US" sz="1400" spc="10" dirty="0">
                <a:solidFill>
                  <a:srgbClr val="181A0E"/>
                </a:solidFill>
                <a:latin typeface="Tahoma" charset="0"/>
                <a:ea typeface="Tahoma" charset="0"/>
                <a:cs typeface="Tahoma" charset="0"/>
              </a:rPr>
              <a:t>c</a:t>
            </a:r>
            <a:r>
              <a:rPr lang="en-US" sz="1400" spc="5" dirty="0">
                <a:solidFill>
                  <a:srgbClr val="181A0E"/>
                </a:solidFill>
                <a:latin typeface="Tahoma" charset="0"/>
                <a:ea typeface="Tahoma" charset="0"/>
                <a:cs typeface="Tahoma" charset="0"/>
              </a:rPr>
              <a:t>i</a:t>
            </a:r>
            <a:r>
              <a:rPr lang="en-US" sz="1400" spc="-5" dirty="0">
                <a:solidFill>
                  <a:srgbClr val="181A0E"/>
                </a:solidFill>
                <a:latin typeface="Tahoma" charset="0"/>
                <a:ea typeface="Tahoma" charset="0"/>
                <a:cs typeface="Tahoma" charset="0"/>
              </a:rPr>
              <a:t>a</a:t>
            </a:r>
            <a:r>
              <a:rPr lang="en-US" sz="1400" spc="-35" dirty="0">
                <a:solidFill>
                  <a:srgbClr val="181A0E"/>
                </a:solidFill>
                <a:latin typeface="Tahoma" charset="0"/>
                <a:ea typeface="Tahoma" charset="0"/>
                <a:cs typeface="Tahoma" charset="0"/>
              </a:rPr>
              <a:t>t</a:t>
            </a:r>
            <a:r>
              <a:rPr lang="en-US" sz="1400" spc="-15" dirty="0">
                <a:solidFill>
                  <a:srgbClr val="181A0E"/>
                </a:solidFill>
                <a:latin typeface="Tahoma" charset="0"/>
                <a:ea typeface="Tahoma" charset="0"/>
                <a:cs typeface="Tahoma" charset="0"/>
              </a:rPr>
              <a:t>e</a:t>
            </a:r>
            <a:r>
              <a:rPr lang="en-US" sz="1400" dirty="0">
                <a:solidFill>
                  <a:srgbClr val="181A0E"/>
                </a:solidFill>
                <a:latin typeface="Tahoma" charset="0"/>
                <a:ea typeface="Tahoma" charset="0"/>
                <a:cs typeface="Tahoma" charset="0"/>
              </a:rPr>
              <a:t>d</a:t>
            </a:r>
            <a:r>
              <a:rPr lang="en-US" sz="1400" spc="-40" dirty="0">
                <a:solidFill>
                  <a:srgbClr val="181A0E"/>
                </a:solidFill>
                <a:latin typeface="Tahoma" charset="0"/>
                <a:ea typeface="Tahoma" charset="0"/>
                <a:cs typeface="Tahoma" charset="0"/>
              </a:rPr>
              <a:t> </a:t>
            </a:r>
            <a:r>
              <a:rPr lang="en-US" sz="1400" spc="10" dirty="0">
                <a:solidFill>
                  <a:srgbClr val="181A0E"/>
                </a:solidFill>
                <a:latin typeface="Tahoma" charset="0"/>
                <a:ea typeface="Tahoma" charset="0"/>
                <a:cs typeface="Tahoma" charset="0"/>
              </a:rPr>
              <a:t>w</a:t>
            </a:r>
            <a:r>
              <a:rPr lang="en-US" sz="1400" spc="15" dirty="0">
                <a:solidFill>
                  <a:srgbClr val="181A0E"/>
                </a:solidFill>
                <a:latin typeface="Tahoma" charset="0"/>
                <a:ea typeface="Tahoma" charset="0"/>
                <a:cs typeface="Tahoma" charset="0"/>
              </a:rPr>
              <a:t>i</a:t>
            </a:r>
            <a:r>
              <a:rPr lang="en-US" sz="1400" spc="-10" dirty="0">
                <a:solidFill>
                  <a:srgbClr val="181A0E"/>
                </a:solidFill>
                <a:latin typeface="Tahoma" charset="0"/>
                <a:ea typeface="Tahoma" charset="0"/>
                <a:cs typeface="Tahoma" charset="0"/>
              </a:rPr>
              <a:t>t</a:t>
            </a:r>
            <a:r>
              <a:rPr lang="en-US" sz="1400" dirty="0">
                <a:solidFill>
                  <a:srgbClr val="181A0E"/>
                </a:solidFill>
                <a:latin typeface="Tahoma" charset="0"/>
                <a:ea typeface="Tahoma" charset="0"/>
                <a:cs typeface="Tahoma" charset="0"/>
              </a:rPr>
              <a:t>h</a:t>
            </a:r>
            <a:r>
              <a:rPr lang="en-US" sz="1400" spc="-30" dirty="0">
                <a:solidFill>
                  <a:srgbClr val="181A0E"/>
                </a:solidFill>
                <a:latin typeface="Tahoma" charset="0"/>
                <a:ea typeface="Tahoma" charset="0"/>
                <a:cs typeface="Tahoma" charset="0"/>
              </a:rPr>
              <a:t> </a:t>
            </a:r>
            <a:r>
              <a:rPr lang="en-US" sz="1400" dirty="0">
                <a:solidFill>
                  <a:srgbClr val="181A0E"/>
                </a:solidFill>
                <a:latin typeface="Tahoma" charset="0"/>
                <a:ea typeface="Tahoma" charset="0"/>
                <a:cs typeface="Tahoma" charset="0"/>
              </a:rPr>
              <a:t>othe</a:t>
            </a:r>
            <a:r>
              <a:rPr lang="en-US" sz="1400" spc="-10" dirty="0">
                <a:solidFill>
                  <a:srgbClr val="181A0E"/>
                </a:solidFill>
                <a:latin typeface="Tahoma" charset="0"/>
                <a:ea typeface="Tahoma" charset="0"/>
                <a:cs typeface="Tahoma" charset="0"/>
              </a:rPr>
              <a:t>r</a:t>
            </a:r>
            <a:r>
              <a:rPr lang="en-US" sz="1400" spc="-45" dirty="0">
                <a:solidFill>
                  <a:srgbClr val="181A0E"/>
                </a:solidFill>
                <a:latin typeface="Tahoma" charset="0"/>
                <a:ea typeface="Tahoma" charset="0"/>
                <a:cs typeface="Tahoma" charset="0"/>
              </a:rPr>
              <a:t> </a:t>
            </a:r>
            <a:r>
              <a:rPr lang="en-US" sz="1400" spc="-25" dirty="0">
                <a:solidFill>
                  <a:srgbClr val="181A0E"/>
                </a:solidFill>
                <a:latin typeface="Tahoma" charset="0"/>
                <a:ea typeface="Tahoma" charset="0"/>
                <a:cs typeface="Tahoma" charset="0"/>
              </a:rPr>
              <a:t>f</a:t>
            </a:r>
            <a:r>
              <a:rPr lang="en-US" sz="1400" spc="10" dirty="0">
                <a:solidFill>
                  <a:srgbClr val="181A0E"/>
                </a:solidFill>
                <a:latin typeface="Tahoma" charset="0"/>
                <a:ea typeface="Tahoma" charset="0"/>
                <a:cs typeface="Tahoma" charset="0"/>
              </a:rPr>
              <a:t>o</a:t>
            </a:r>
            <a:r>
              <a:rPr lang="en-US" sz="1400" dirty="0">
                <a:solidFill>
                  <a:srgbClr val="181A0E"/>
                </a:solidFill>
                <a:latin typeface="Tahoma" charset="0"/>
                <a:ea typeface="Tahoma" charset="0"/>
                <a:cs typeface="Tahoma" charset="0"/>
              </a:rPr>
              <a:t>rms</a:t>
            </a:r>
            <a:r>
              <a:rPr lang="en-US" sz="1400" spc="-40" dirty="0">
                <a:solidFill>
                  <a:srgbClr val="181A0E"/>
                </a:solidFill>
                <a:latin typeface="Tahoma" charset="0"/>
                <a:ea typeface="Tahoma" charset="0"/>
                <a:cs typeface="Tahoma" charset="0"/>
              </a:rPr>
              <a:t> </a:t>
            </a:r>
            <a:r>
              <a:rPr lang="en-US" sz="1400" spc="10" dirty="0">
                <a:solidFill>
                  <a:srgbClr val="181A0E"/>
                </a:solidFill>
                <a:latin typeface="Tahoma" charset="0"/>
                <a:ea typeface="Tahoma" charset="0"/>
                <a:cs typeface="Tahoma" charset="0"/>
              </a:rPr>
              <a:t>o</a:t>
            </a:r>
            <a:r>
              <a:rPr lang="en-US" sz="1400" dirty="0">
                <a:solidFill>
                  <a:srgbClr val="181A0E"/>
                </a:solidFill>
                <a:latin typeface="Tahoma" charset="0"/>
                <a:ea typeface="Tahoma" charset="0"/>
                <a:cs typeface="Tahoma" charset="0"/>
              </a:rPr>
              <a:t>f</a:t>
            </a:r>
            <a:r>
              <a:rPr lang="en-US" sz="1400" spc="-15" dirty="0">
                <a:solidFill>
                  <a:srgbClr val="181A0E"/>
                </a:solidFill>
                <a:latin typeface="Tahoma" charset="0"/>
                <a:ea typeface="Tahoma" charset="0"/>
                <a:cs typeface="Tahoma" charset="0"/>
              </a:rPr>
              <a:t> </a:t>
            </a:r>
            <a:r>
              <a:rPr lang="en-US" sz="1400" spc="25" dirty="0">
                <a:solidFill>
                  <a:srgbClr val="C00000"/>
                </a:solidFill>
                <a:latin typeface="Tahoma" charset="0"/>
                <a:ea typeface="Tahoma" charset="0"/>
                <a:cs typeface="Tahoma" charset="0"/>
              </a:rPr>
              <a:t>f</a:t>
            </a:r>
            <a:r>
              <a:rPr lang="en-US" sz="1400" spc="15" dirty="0">
                <a:solidFill>
                  <a:srgbClr val="C00000"/>
                </a:solidFill>
                <a:latin typeface="Tahoma" charset="0"/>
                <a:ea typeface="Tahoma" charset="0"/>
                <a:cs typeface="Tahoma" charset="0"/>
              </a:rPr>
              <a:t>i</a:t>
            </a:r>
            <a:r>
              <a:rPr lang="en-US" sz="1400" spc="5" dirty="0">
                <a:solidFill>
                  <a:srgbClr val="C00000"/>
                </a:solidFill>
                <a:latin typeface="Tahoma" charset="0"/>
                <a:ea typeface="Tahoma" charset="0"/>
                <a:cs typeface="Tahoma" charset="0"/>
              </a:rPr>
              <a:t>b</a:t>
            </a:r>
            <a:r>
              <a:rPr lang="en-US" sz="1400" spc="-40" dirty="0">
                <a:solidFill>
                  <a:srgbClr val="C00000"/>
                </a:solidFill>
                <a:latin typeface="Tahoma" charset="0"/>
                <a:ea typeface="Tahoma" charset="0"/>
                <a:cs typeface="Tahoma" charset="0"/>
              </a:rPr>
              <a:t>r</a:t>
            </a:r>
            <a:r>
              <a:rPr lang="en-US" sz="1400" dirty="0">
                <a:solidFill>
                  <a:srgbClr val="C00000"/>
                </a:solidFill>
                <a:latin typeface="Tahoma" charset="0"/>
                <a:ea typeface="Tahoma" charset="0"/>
                <a:cs typeface="Tahoma" charset="0"/>
              </a:rPr>
              <a:t>oc</a:t>
            </a:r>
            <a:r>
              <a:rPr lang="en-US" sz="1400" spc="-10" dirty="0">
                <a:solidFill>
                  <a:srgbClr val="C00000"/>
                </a:solidFill>
                <a:latin typeface="Tahoma" charset="0"/>
                <a:ea typeface="Tahoma" charset="0"/>
                <a:cs typeface="Tahoma" charset="0"/>
              </a:rPr>
              <a:t>y</a:t>
            </a:r>
            <a:r>
              <a:rPr lang="en-US" sz="1400" dirty="0">
                <a:solidFill>
                  <a:srgbClr val="C00000"/>
                </a:solidFill>
                <a:latin typeface="Tahoma" charset="0"/>
                <a:ea typeface="Tahoma" charset="0"/>
                <a:cs typeface="Tahoma" charset="0"/>
              </a:rPr>
              <a:t>s</a:t>
            </a:r>
            <a:r>
              <a:rPr lang="en-US" sz="1400" spc="-10" dirty="0">
                <a:solidFill>
                  <a:srgbClr val="C00000"/>
                </a:solidFill>
                <a:latin typeface="Tahoma" charset="0"/>
                <a:ea typeface="Tahoma" charset="0"/>
                <a:cs typeface="Tahoma" charset="0"/>
              </a:rPr>
              <a:t>t</a:t>
            </a:r>
            <a:r>
              <a:rPr lang="en-US" sz="1400" spc="5" dirty="0">
                <a:solidFill>
                  <a:srgbClr val="C00000"/>
                </a:solidFill>
                <a:latin typeface="Tahoma" charset="0"/>
                <a:ea typeface="Tahoma" charset="0"/>
                <a:cs typeface="Tahoma" charset="0"/>
              </a:rPr>
              <a:t>i</a:t>
            </a:r>
            <a:r>
              <a:rPr lang="en-US" sz="1400" dirty="0">
                <a:solidFill>
                  <a:srgbClr val="C00000"/>
                </a:solidFill>
                <a:latin typeface="Tahoma" charset="0"/>
                <a:ea typeface="Tahoma" charset="0"/>
                <a:cs typeface="Tahoma" charset="0"/>
              </a:rPr>
              <a:t>c</a:t>
            </a:r>
            <a:r>
              <a:rPr lang="en-US" sz="1400" spc="-30" dirty="0">
                <a:solidFill>
                  <a:srgbClr val="C00000"/>
                </a:solidFill>
                <a:latin typeface="Tahoma" charset="0"/>
                <a:ea typeface="Tahoma" charset="0"/>
                <a:cs typeface="Tahoma" charset="0"/>
              </a:rPr>
              <a:t> </a:t>
            </a:r>
            <a:r>
              <a:rPr lang="en-US" sz="1400" spc="10" dirty="0">
                <a:solidFill>
                  <a:srgbClr val="C00000"/>
                </a:solidFill>
                <a:latin typeface="Tahoma" charset="0"/>
                <a:ea typeface="Tahoma" charset="0"/>
                <a:cs typeface="Tahoma" charset="0"/>
              </a:rPr>
              <a:t>ch</a:t>
            </a:r>
            <a:r>
              <a:rPr lang="en-US" sz="1400" spc="5" dirty="0">
                <a:solidFill>
                  <a:srgbClr val="C00000"/>
                </a:solidFill>
                <a:latin typeface="Tahoma" charset="0"/>
                <a:ea typeface="Tahoma" charset="0"/>
                <a:cs typeface="Tahoma" charset="0"/>
              </a:rPr>
              <a:t>a</a:t>
            </a:r>
            <a:r>
              <a:rPr lang="en-US" sz="1400" spc="10" dirty="0">
                <a:solidFill>
                  <a:srgbClr val="C00000"/>
                </a:solidFill>
                <a:latin typeface="Tahoma" charset="0"/>
                <a:ea typeface="Tahoma" charset="0"/>
                <a:cs typeface="Tahoma" charset="0"/>
              </a:rPr>
              <a:t>n</a:t>
            </a:r>
            <a:r>
              <a:rPr lang="en-US" sz="1400" dirty="0">
                <a:solidFill>
                  <a:srgbClr val="C00000"/>
                </a:solidFill>
                <a:latin typeface="Tahoma" charset="0"/>
                <a:ea typeface="Tahoma" charset="0"/>
                <a:cs typeface="Tahoma" charset="0"/>
              </a:rPr>
              <a:t>ge.</a:t>
            </a:r>
          </a:p>
          <a:p>
            <a:pPr marL="298450" marR="587375" indent="-285750">
              <a:lnSpc>
                <a:spcPts val="1980"/>
              </a:lnSpc>
              <a:buClr>
                <a:srgbClr val="181A0E"/>
              </a:buClr>
              <a:tabLst>
                <a:tab pos="351155" algn="l"/>
              </a:tabLst>
            </a:pPr>
            <a:r>
              <a:rPr lang="en-US" sz="1400" spc="5" dirty="0">
                <a:solidFill>
                  <a:srgbClr val="181A0E"/>
                </a:solidFill>
                <a:latin typeface="Tahoma" charset="0"/>
                <a:ea typeface="Tahoma" charset="0"/>
                <a:cs typeface="Tahoma" charset="0"/>
              </a:rPr>
              <a:t>M</a:t>
            </a:r>
            <a:r>
              <a:rPr lang="en-US" sz="1400" spc="15" dirty="0">
                <a:solidFill>
                  <a:srgbClr val="181A0E"/>
                </a:solidFill>
                <a:latin typeface="Tahoma" charset="0"/>
                <a:ea typeface="Tahoma" charset="0"/>
                <a:cs typeface="Tahoma" charset="0"/>
              </a:rPr>
              <a:t>i</a:t>
            </a:r>
            <a:r>
              <a:rPr lang="en-US" sz="1400" spc="10" dirty="0">
                <a:solidFill>
                  <a:srgbClr val="181A0E"/>
                </a:solidFill>
                <a:latin typeface="Tahoma" charset="0"/>
                <a:ea typeface="Tahoma" charset="0"/>
                <a:cs typeface="Tahoma" charset="0"/>
              </a:rPr>
              <a:t>c</a:t>
            </a:r>
            <a:r>
              <a:rPr lang="en-US" sz="1400" spc="-40" dirty="0">
                <a:solidFill>
                  <a:srgbClr val="181A0E"/>
                </a:solidFill>
                <a:latin typeface="Tahoma" charset="0"/>
                <a:ea typeface="Tahoma" charset="0"/>
                <a:cs typeface="Tahoma" charset="0"/>
              </a:rPr>
              <a:t>r</a:t>
            </a:r>
            <a:r>
              <a:rPr lang="en-US" sz="1400" dirty="0">
                <a:solidFill>
                  <a:srgbClr val="181A0E"/>
                </a:solidFill>
                <a:latin typeface="Tahoma" charset="0"/>
                <a:ea typeface="Tahoma" charset="0"/>
                <a:cs typeface="Tahoma" charset="0"/>
              </a:rPr>
              <a:t>os</a:t>
            </a:r>
            <a:r>
              <a:rPr lang="en-US" sz="1400" spc="-5" dirty="0">
                <a:solidFill>
                  <a:srgbClr val="181A0E"/>
                </a:solidFill>
                <a:latin typeface="Tahoma" charset="0"/>
                <a:ea typeface="Tahoma" charset="0"/>
                <a:cs typeface="Tahoma" charset="0"/>
              </a:rPr>
              <a:t>c</a:t>
            </a:r>
            <a:r>
              <a:rPr lang="en-US" sz="1400" dirty="0">
                <a:solidFill>
                  <a:srgbClr val="181A0E"/>
                </a:solidFill>
                <a:latin typeface="Tahoma" charset="0"/>
                <a:ea typeface="Tahoma" charset="0"/>
                <a:cs typeface="Tahoma" charset="0"/>
              </a:rPr>
              <a:t>o</a:t>
            </a:r>
            <a:r>
              <a:rPr lang="en-US" sz="1400" spc="10" dirty="0">
                <a:solidFill>
                  <a:srgbClr val="181A0E"/>
                </a:solidFill>
                <a:latin typeface="Tahoma" charset="0"/>
                <a:ea typeface="Tahoma" charset="0"/>
                <a:cs typeface="Tahoma" charset="0"/>
              </a:rPr>
              <a:t>p</a:t>
            </a:r>
            <a:r>
              <a:rPr lang="en-US" sz="1400" spc="5" dirty="0">
                <a:solidFill>
                  <a:srgbClr val="181A0E"/>
                </a:solidFill>
                <a:latin typeface="Tahoma" charset="0"/>
                <a:ea typeface="Tahoma" charset="0"/>
                <a:cs typeface="Tahoma" charset="0"/>
              </a:rPr>
              <a:t>i</a:t>
            </a:r>
            <a:r>
              <a:rPr lang="en-US" sz="1400" spc="-5" dirty="0">
                <a:solidFill>
                  <a:srgbClr val="181A0E"/>
                </a:solidFill>
                <a:latin typeface="Tahoma" charset="0"/>
                <a:ea typeface="Tahoma" charset="0"/>
                <a:cs typeface="Tahoma" charset="0"/>
              </a:rPr>
              <a:t>c</a:t>
            </a:r>
            <a:r>
              <a:rPr lang="en-US" sz="1400" spc="5" dirty="0">
                <a:solidFill>
                  <a:srgbClr val="181A0E"/>
                </a:solidFill>
                <a:latin typeface="Tahoma" charset="0"/>
                <a:ea typeface="Tahoma" charset="0"/>
                <a:cs typeface="Tahoma" charset="0"/>
              </a:rPr>
              <a:t>al</a:t>
            </a:r>
            <a:r>
              <a:rPr lang="en-US" sz="1400" spc="-10" dirty="0">
                <a:solidFill>
                  <a:srgbClr val="181A0E"/>
                </a:solidFill>
                <a:latin typeface="Tahoma" charset="0"/>
                <a:ea typeface="Tahoma" charset="0"/>
                <a:cs typeface="Tahoma" charset="0"/>
              </a:rPr>
              <a:t>l</a:t>
            </a:r>
            <a:r>
              <a:rPr lang="en-US" sz="1400" dirty="0">
                <a:solidFill>
                  <a:srgbClr val="181A0E"/>
                </a:solidFill>
                <a:latin typeface="Tahoma" charset="0"/>
                <a:ea typeface="Tahoma" charset="0"/>
                <a:cs typeface="Tahoma" charset="0"/>
              </a:rPr>
              <a:t>y:</a:t>
            </a:r>
            <a:r>
              <a:rPr lang="en-US" sz="1400" spc="-40" dirty="0">
                <a:solidFill>
                  <a:srgbClr val="181A0E"/>
                </a:solidFill>
                <a:latin typeface="Tahoma" charset="0"/>
                <a:ea typeface="Tahoma" charset="0"/>
                <a:cs typeface="Tahoma" charset="0"/>
              </a:rPr>
              <a:t> </a:t>
            </a:r>
            <a:r>
              <a:rPr lang="en-US" sz="1400" spc="5" dirty="0" err="1">
                <a:solidFill>
                  <a:srgbClr val="181A0E"/>
                </a:solidFill>
                <a:latin typeface="Tahoma" charset="0"/>
                <a:ea typeface="Tahoma" charset="0"/>
                <a:cs typeface="Tahoma" charset="0"/>
              </a:rPr>
              <a:t>a</a:t>
            </a:r>
            <a:r>
              <a:rPr lang="en-US" sz="1400" spc="15" dirty="0" err="1">
                <a:solidFill>
                  <a:srgbClr val="181A0E"/>
                </a:solidFill>
                <a:latin typeface="Tahoma" charset="0"/>
                <a:ea typeface="Tahoma" charset="0"/>
                <a:cs typeface="Tahoma" charset="0"/>
              </a:rPr>
              <a:t>d</a:t>
            </a:r>
            <a:r>
              <a:rPr lang="en-US" sz="1400" spc="10" dirty="0" err="1">
                <a:solidFill>
                  <a:srgbClr val="181A0E"/>
                </a:solidFill>
                <a:latin typeface="Tahoma" charset="0"/>
                <a:ea typeface="Tahoma" charset="0"/>
                <a:cs typeface="Tahoma" charset="0"/>
              </a:rPr>
              <a:t>e</a:t>
            </a:r>
            <a:r>
              <a:rPr lang="en-US" sz="1400" spc="-5" dirty="0" err="1">
                <a:solidFill>
                  <a:srgbClr val="181A0E"/>
                </a:solidFill>
                <a:latin typeface="Tahoma" charset="0"/>
                <a:ea typeface="Tahoma" charset="0"/>
                <a:cs typeface="Tahoma" charset="0"/>
              </a:rPr>
              <a:t>n</a:t>
            </a:r>
            <a:r>
              <a:rPr lang="en-US" sz="1400" dirty="0" err="1">
                <a:solidFill>
                  <a:srgbClr val="181A0E"/>
                </a:solidFill>
                <a:latin typeface="Tahoma" charset="0"/>
                <a:ea typeface="Tahoma" charset="0"/>
                <a:cs typeface="Tahoma" charset="0"/>
              </a:rPr>
              <a:t>os</a:t>
            </a:r>
            <a:r>
              <a:rPr lang="en-US" sz="1400" spc="-10" dirty="0" err="1">
                <a:solidFill>
                  <a:srgbClr val="181A0E"/>
                </a:solidFill>
                <a:latin typeface="Tahoma" charset="0"/>
                <a:ea typeface="Tahoma" charset="0"/>
                <a:cs typeface="Tahoma" charset="0"/>
              </a:rPr>
              <a:t>i</a:t>
            </a:r>
            <a:r>
              <a:rPr lang="en-US" sz="1400" dirty="0" err="1">
                <a:solidFill>
                  <a:srgbClr val="181A0E"/>
                </a:solidFill>
                <a:latin typeface="Tahoma" charset="0"/>
                <a:ea typeface="Tahoma" charset="0"/>
                <a:cs typeface="Tahoma" charset="0"/>
              </a:rPr>
              <a:t>s</a:t>
            </a:r>
            <a:r>
              <a:rPr lang="en-US" sz="1400" spc="-40" dirty="0">
                <a:solidFill>
                  <a:srgbClr val="181A0E"/>
                </a:solidFill>
                <a:latin typeface="Tahoma" charset="0"/>
                <a:ea typeface="Tahoma" charset="0"/>
                <a:cs typeface="Tahoma" charset="0"/>
              </a:rPr>
              <a:t> </a:t>
            </a:r>
            <a:r>
              <a:rPr lang="en-US" sz="1400" spc="5" dirty="0">
                <a:solidFill>
                  <a:srgbClr val="181A0E"/>
                </a:solidFill>
                <a:latin typeface="Tahoma" charset="0"/>
                <a:ea typeface="Tahoma" charset="0"/>
                <a:cs typeface="Tahoma" charset="0"/>
              </a:rPr>
              <a:t>a</a:t>
            </a:r>
            <a:r>
              <a:rPr lang="en-US" sz="1400" spc="10" dirty="0">
                <a:solidFill>
                  <a:srgbClr val="181A0E"/>
                </a:solidFill>
                <a:latin typeface="Tahoma" charset="0"/>
                <a:ea typeface="Tahoma" charset="0"/>
                <a:cs typeface="Tahoma" charset="0"/>
              </a:rPr>
              <a:t>n</a:t>
            </a:r>
            <a:r>
              <a:rPr lang="en-US" sz="1400" dirty="0">
                <a:solidFill>
                  <a:srgbClr val="181A0E"/>
                </a:solidFill>
                <a:latin typeface="Tahoma" charset="0"/>
                <a:ea typeface="Tahoma" charset="0"/>
                <a:cs typeface="Tahoma" charset="0"/>
              </a:rPr>
              <a:t>d</a:t>
            </a:r>
            <a:r>
              <a:rPr lang="en-US" sz="1400" spc="-5" dirty="0">
                <a:solidFill>
                  <a:srgbClr val="181A0E"/>
                </a:solidFill>
                <a:latin typeface="Tahoma" charset="0"/>
                <a:ea typeface="Tahoma" charset="0"/>
                <a:cs typeface="Tahoma" charset="0"/>
              </a:rPr>
              <a:t> </a:t>
            </a:r>
            <a:r>
              <a:rPr lang="en-US" sz="1400" spc="10" dirty="0">
                <a:solidFill>
                  <a:srgbClr val="181A0E"/>
                </a:solidFill>
                <a:latin typeface="Tahoma" charset="0"/>
                <a:ea typeface="Tahoma" charset="0"/>
                <a:cs typeface="Tahoma" charset="0"/>
              </a:rPr>
              <a:t>s</a:t>
            </a:r>
            <a:r>
              <a:rPr lang="en-US" sz="1400" dirty="0">
                <a:solidFill>
                  <a:srgbClr val="181A0E"/>
                </a:solidFill>
                <a:latin typeface="Tahoma" charset="0"/>
                <a:ea typeface="Tahoma" charset="0"/>
                <a:cs typeface="Tahoma" charset="0"/>
              </a:rPr>
              <a:t>t</a:t>
            </a:r>
            <a:r>
              <a:rPr lang="en-US" sz="1400" spc="-50" dirty="0">
                <a:solidFill>
                  <a:srgbClr val="181A0E"/>
                </a:solidFill>
                <a:latin typeface="Tahoma" charset="0"/>
                <a:ea typeface="Tahoma" charset="0"/>
                <a:cs typeface="Tahoma" charset="0"/>
              </a:rPr>
              <a:t>r</a:t>
            </a:r>
            <a:r>
              <a:rPr lang="en-US" sz="1400" dirty="0">
                <a:solidFill>
                  <a:srgbClr val="181A0E"/>
                </a:solidFill>
                <a:latin typeface="Tahoma" charset="0"/>
                <a:ea typeface="Tahoma" charset="0"/>
                <a:cs typeface="Tahoma" charset="0"/>
              </a:rPr>
              <a:t>om</a:t>
            </a:r>
            <a:r>
              <a:rPr lang="en-US" sz="1400" spc="5" dirty="0">
                <a:solidFill>
                  <a:srgbClr val="181A0E"/>
                </a:solidFill>
                <a:latin typeface="Tahoma" charset="0"/>
                <a:ea typeface="Tahoma" charset="0"/>
                <a:cs typeface="Tahoma" charset="0"/>
              </a:rPr>
              <a:t>a</a:t>
            </a:r>
            <a:r>
              <a:rPr lang="en-US" sz="1400" dirty="0">
                <a:solidFill>
                  <a:srgbClr val="181A0E"/>
                </a:solidFill>
                <a:latin typeface="Tahoma" charset="0"/>
                <a:ea typeface="Tahoma" charset="0"/>
                <a:cs typeface="Tahoma" charset="0"/>
              </a:rPr>
              <a:t>l</a:t>
            </a:r>
            <a:r>
              <a:rPr lang="en-US" sz="1400" spc="-40" dirty="0">
                <a:solidFill>
                  <a:srgbClr val="181A0E"/>
                </a:solidFill>
                <a:latin typeface="Tahoma" charset="0"/>
                <a:ea typeface="Tahoma" charset="0"/>
                <a:cs typeface="Tahoma" charset="0"/>
              </a:rPr>
              <a:t> </a:t>
            </a:r>
            <a:r>
              <a:rPr lang="en-US" sz="1400" spc="25" dirty="0">
                <a:solidFill>
                  <a:srgbClr val="181A0E"/>
                </a:solidFill>
                <a:latin typeface="Tahoma" charset="0"/>
                <a:ea typeface="Tahoma" charset="0"/>
                <a:cs typeface="Tahoma" charset="0"/>
              </a:rPr>
              <a:t>f</a:t>
            </a:r>
            <a:r>
              <a:rPr lang="en-US" sz="1400" spc="15" dirty="0">
                <a:solidFill>
                  <a:srgbClr val="181A0E"/>
                </a:solidFill>
                <a:latin typeface="Tahoma" charset="0"/>
                <a:ea typeface="Tahoma" charset="0"/>
                <a:cs typeface="Tahoma" charset="0"/>
              </a:rPr>
              <a:t>i</a:t>
            </a:r>
            <a:r>
              <a:rPr lang="en-US" sz="1400" spc="5" dirty="0">
                <a:solidFill>
                  <a:srgbClr val="181A0E"/>
                </a:solidFill>
                <a:latin typeface="Tahoma" charset="0"/>
                <a:ea typeface="Tahoma" charset="0"/>
                <a:cs typeface="Tahoma" charset="0"/>
              </a:rPr>
              <a:t>b</a:t>
            </a:r>
            <a:r>
              <a:rPr lang="en-US" sz="1400" spc="-40" dirty="0">
                <a:solidFill>
                  <a:srgbClr val="181A0E"/>
                </a:solidFill>
                <a:latin typeface="Tahoma" charset="0"/>
                <a:ea typeface="Tahoma" charset="0"/>
                <a:cs typeface="Tahoma" charset="0"/>
              </a:rPr>
              <a:t>r</a:t>
            </a:r>
            <a:r>
              <a:rPr lang="en-US" sz="1400" dirty="0">
                <a:solidFill>
                  <a:srgbClr val="181A0E"/>
                </a:solidFill>
                <a:latin typeface="Tahoma" charset="0"/>
                <a:ea typeface="Tahoma" charset="0"/>
                <a:cs typeface="Tahoma" charset="0"/>
              </a:rPr>
              <a:t>o</a:t>
            </a:r>
            <a:r>
              <a:rPr lang="en-US" sz="1400" spc="-10" dirty="0">
                <a:solidFill>
                  <a:srgbClr val="181A0E"/>
                </a:solidFill>
                <a:latin typeface="Tahoma" charset="0"/>
                <a:ea typeface="Tahoma" charset="0"/>
                <a:cs typeface="Tahoma" charset="0"/>
              </a:rPr>
              <a:t>s</a:t>
            </a:r>
            <a:r>
              <a:rPr lang="en-US" sz="1400" spc="5" dirty="0">
                <a:solidFill>
                  <a:srgbClr val="181A0E"/>
                </a:solidFill>
                <a:latin typeface="Tahoma" charset="0"/>
                <a:ea typeface="Tahoma" charset="0"/>
                <a:cs typeface="Tahoma" charset="0"/>
              </a:rPr>
              <a:t>i</a:t>
            </a:r>
            <a:r>
              <a:rPr lang="en-US" sz="1400" dirty="0">
                <a:solidFill>
                  <a:srgbClr val="181A0E"/>
                </a:solidFill>
                <a:latin typeface="Tahoma" charset="0"/>
                <a:ea typeface="Tahoma" charset="0"/>
                <a:cs typeface="Tahoma" charset="0"/>
              </a:rPr>
              <a:t>s</a:t>
            </a:r>
            <a:r>
              <a:rPr lang="en-US" sz="1400" spc="-40" dirty="0">
                <a:solidFill>
                  <a:srgbClr val="181A0E"/>
                </a:solidFill>
                <a:latin typeface="Tahoma" charset="0"/>
                <a:ea typeface="Tahoma" charset="0"/>
                <a:cs typeface="Tahoma" charset="0"/>
              </a:rPr>
              <a:t> </a:t>
            </a:r>
            <a:r>
              <a:rPr lang="en-US" sz="1400" spc="15" dirty="0">
                <a:solidFill>
                  <a:srgbClr val="181A0E"/>
                </a:solidFill>
                <a:latin typeface="Tahoma" charset="0"/>
                <a:ea typeface="Tahoma" charset="0"/>
                <a:cs typeface="Tahoma" charset="0"/>
              </a:rPr>
              <a:t>i</a:t>
            </a:r>
            <a:r>
              <a:rPr lang="en-US" sz="1400" dirty="0">
                <a:solidFill>
                  <a:srgbClr val="181A0E"/>
                </a:solidFill>
                <a:latin typeface="Tahoma" charset="0"/>
                <a:ea typeface="Tahoma" charset="0"/>
                <a:cs typeface="Tahoma" charset="0"/>
              </a:rPr>
              <a:t>n</a:t>
            </a:r>
            <a:r>
              <a:rPr lang="en-US" sz="1400" spc="-10" dirty="0">
                <a:solidFill>
                  <a:srgbClr val="181A0E"/>
                </a:solidFill>
                <a:latin typeface="Tahoma" charset="0"/>
                <a:ea typeface="Tahoma" charset="0"/>
                <a:cs typeface="Tahoma" charset="0"/>
              </a:rPr>
              <a:t> </a:t>
            </a:r>
            <a:r>
              <a:rPr lang="en-US" sz="1400" dirty="0">
                <a:solidFill>
                  <a:srgbClr val="181A0E"/>
                </a:solidFill>
                <a:latin typeface="Tahoma" charset="0"/>
                <a:ea typeface="Tahoma" charset="0"/>
                <a:cs typeface="Tahoma" charset="0"/>
              </a:rPr>
              <a:t>t</a:t>
            </a:r>
            <a:r>
              <a:rPr lang="en-US" sz="1400" spc="10" dirty="0">
                <a:solidFill>
                  <a:srgbClr val="181A0E"/>
                </a:solidFill>
                <a:latin typeface="Tahoma" charset="0"/>
                <a:ea typeface="Tahoma" charset="0"/>
                <a:cs typeface="Tahoma" charset="0"/>
              </a:rPr>
              <a:t>h</a:t>
            </a:r>
            <a:r>
              <a:rPr lang="en-US" sz="1400" dirty="0">
                <a:solidFill>
                  <a:srgbClr val="181A0E"/>
                </a:solidFill>
                <a:latin typeface="Tahoma" charset="0"/>
                <a:ea typeface="Tahoma" charset="0"/>
                <a:cs typeface="Tahoma" charset="0"/>
              </a:rPr>
              <a:t>e</a:t>
            </a:r>
            <a:r>
              <a:rPr lang="en-US" sz="1400" spc="-45" dirty="0">
                <a:solidFill>
                  <a:srgbClr val="181A0E"/>
                </a:solidFill>
                <a:latin typeface="Tahoma" charset="0"/>
                <a:ea typeface="Tahoma" charset="0"/>
                <a:cs typeface="Tahoma" charset="0"/>
              </a:rPr>
              <a:t> </a:t>
            </a:r>
            <a:r>
              <a:rPr lang="en-US" sz="1400" spc="15" dirty="0">
                <a:solidFill>
                  <a:srgbClr val="181A0E"/>
                </a:solidFill>
                <a:latin typeface="Tahoma" charset="0"/>
                <a:ea typeface="Tahoma" charset="0"/>
                <a:cs typeface="Tahoma" charset="0"/>
              </a:rPr>
              <a:t>l</a:t>
            </a:r>
            <a:r>
              <a:rPr lang="en-US" sz="1400" spc="10" dirty="0">
                <a:solidFill>
                  <a:srgbClr val="181A0E"/>
                </a:solidFill>
                <a:latin typeface="Tahoma" charset="0"/>
                <a:ea typeface="Tahoma" charset="0"/>
                <a:cs typeface="Tahoma" charset="0"/>
              </a:rPr>
              <a:t>o</a:t>
            </a:r>
            <a:r>
              <a:rPr lang="en-US" sz="1400" spc="5" dirty="0">
                <a:solidFill>
                  <a:srgbClr val="181A0E"/>
                </a:solidFill>
                <a:latin typeface="Tahoma" charset="0"/>
                <a:ea typeface="Tahoma" charset="0"/>
                <a:cs typeface="Tahoma" charset="0"/>
              </a:rPr>
              <a:t>b</a:t>
            </a:r>
            <a:r>
              <a:rPr lang="en-US" sz="1400" spc="10" dirty="0">
                <a:solidFill>
                  <a:srgbClr val="181A0E"/>
                </a:solidFill>
                <a:latin typeface="Tahoma" charset="0"/>
                <a:ea typeface="Tahoma" charset="0"/>
                <a:cs typeface="Tahoma" charset="0"/>
              </a:rPr>
              <a:t>u</a:t>
            </a:r>
            <a:r>
              <a:rPr lang="en-US" sz="1400" spc="5" dirty="0">
                <a:solidFill>
                  <a:srgbClr val="181A0E"/>
                </a:solidFill>
                <a:latin typeface="Tahoma" charset="0"/>
                <a:ea typeface="Tahoma" charset="0"/>
                <a:cs typeface="Tahoma" charset="0"/>
              </a:rPr>
              <a:t>l</a:t>
            </a:r>
            <a:r>
              <a:rPr lang="en-US" sz="1400" dirty="0">
                <a:solidFill>
                  <a:srgbClr val="181A0E"/>
                </a:solidFill>
                <a:latin typeface="Tahoma" charset="0"/>
                <a:ea typeface="Tahoma" charset="0"/>
                <a:cs typeface="Tahoma" charset="0"/>
              </a:rPr>
              <a:t>e</a:t>
            </a:r>
            <a:r>
              <a:rPr lang="en-US" sz="1400" spc="-45" dirty="0">
                <a:solidFill>
                  <a:srgbClr val="181A0E"/>
                </a:solidFill>
                <a:latin typeface="Tahoma" charset="0"/>
                <a:ea typeface="Tahoma" charset="0"/>
                <a:cs typeface="Tahoma" charset="0"/>
              </a:rPr>
              <a:t> </a:t>
            </a:r>
            <a:r>
              <a:rPr lang="en-US" sz="1400" spc="10" dirty="0">
                <a:solidFill>
                  <a:srgbClr val="181A0E"/>
                </a:solidFill>
                <a:latin typeface="Tahoma" charset="0"/>
                <a:ea typeface="Tahoma" charset="0"/>
                <a:cs typeface="Tahoma" charset="0"/>
              </a:rPr>
              <a:t>wh</a:t>
            </a:r>
            <a:r>
              <a:rPr lang="en-US" sz="1400" spc="5" dirty="0">
                <a:solidFill>
                  <a:srgbClr val="181A0E"/>
                </a:solidFill>
                <a:latin typeface="Tahoma" charset="0"/>
                <a:ea typeface="Tahoma" charset="0"/>
                <a:cs typeface="Tahoma" charset="0"/>
              </a:rPr>
              <a:t>i</a:t>
            </a:r>
            <a:r>
              <a:rPr lang="en-US" sz="1400" spc="-5" dirty="0">
                <a:solidFill>
                  <a:srgbClr val="181A0E"/>
                </a:solidFill>
                <a:latin typeface="Tahoma" charset="0"/>
                <a:ea typeface="Tahoma" charset="0"/>
                <a:cs typeface="Tahoma" charset="0"/>
              </a:rPr>
              <a:t>c</a:t>
            </a:r>
            <a:r>
              <a:rPr lang="en-US" sz="1400" dirty="0">
                <a:solidFill>
                  <a:srgbClr val="181A0E"/>
                </a:solidFill>
                <a:latin typeface="Tahoma" charset="0"/>
                <a:ea typeface="Tahoma" charset="0"/>
                <a:cs typeface="Tahoma" charset="0"/>
              </a:rPr>
              <a:t>h</a:t>
            </a:r>
            <a:r>
              <a:rPr lang="en-US" sz="1400" spc="-30" dirty="0">
                <a:solidFill>
                  <a:srgbClr val="181A0E"/>
                </a:solidFill>
                <a:latin typeface="Tahoma" charset="0"/>
                <a:ea typeface="Tahoma" charset="0"/>
                <a:cs typeface="Tahoma" charset="0"/>
              </a:rPr>
              <a:t> </a:t>
            </a:r>
            <a:r>
              <a:rPr lang="en-US" sz="1400" spc="15" dirty="0">
                <a:solidFill>
                  <a:srgbClr val="181A0E"/>
                </a:solidFill>
                <a:latin typeface="Tahoma" charset="0"/>
                <a:ea typeface="Tahoma" charset="0"/>
                <a:cs typeface="Tahoma" charset="0"/>
              </a:rPr>
              <a:t>l</a:t>
            </a:r>
            <a:r>
              <a:rPr lang="en-US" sz="1400" spc="10" dirty="0">
                <a:solidFill>
                  <a:srgbClr val="181A0E"/>
                </a:solidFill>
                <a:latin typeface="Tahoma" charset="0"/>
                <a:ea typeface="Tahoma" charset="0"/>
                <a:cs typeface="Tahoma" charset="0"/>
              </a:rPr>
              <a:t>e</a:t>
            </a:r>
            <a:r>
              <a:rPr lang="en-US" sz="1400" spc="5" dirty="0">
                <a:solidFill>
                  <a:srgbClr val="181A0E"/>
                </a:solidFill>
                <a:latin typeface="Tahoma" charset="0"/>
                <a:ea typeface="Tahoma" charset="0"/>
                <a:cs typeface="Tahoma" charset="0"/>
              </a:rPr>
              <a:t>a</a:t>
            </a:r>
            <a:r>
              <a:rPr lang="en-US" sz="1400" dirty="0">
                <a:solidFill>
                  <a:srgbClr val="181A0E"/>
                </a:solidFill>
                <a:latin typeface="Tahoma" charset="0"/>
                <a:ea typeface="Tahoma" charset="0"/>
                <a:cs typeface="Tahoma" charset="0"/>
              </a:rPr>
              <a:t>ds</a:t>
            </a:r>
            <a:r>
              <a:rPr lang="en-US" sz="1400" spc="-40" dirty="0">
                <a:solidFill>
                  <a:srgbClr val="181A0E"/>
                </a:solidFill>
                <a:latin typeface="Tahoma" charset="0"/>
                <a:ea typeface="Tahoma" charset="0"/>
                <a:cs typeface="Tahoma" charset="0"/>
              </a:rPr>
              <a:t> </a:t>
            </a:r>
            <a:r>
              <a:rPr lang="en-US" sz="1400" spc="-20" dirty="0">
                <a:solidFill>
                  <a:srgbClr val="181A0E"/>
                </a:solidFill>
                <a:latin typeface="Tahoma" charset="0"/>
                <a:ea typeface="Tahoma" charset="0"/>
                <a:cs typeface="Tahoma" charset="0"/>
              </a:rPr>
              <a:t>t</a:t>
            </a:r>
            <a:r>
              <a:rPr lang="en-US" sz="1400" dirty="0">
                <a:solidFill>
                  <a:srgbClr val="181A0E"/>
                </a:solidFill>
                <a:latin typeface="Tahoma" charset="0"/>
                <a:ea typeface="Tahoma" charset="0"/>
                <a:cs typeface="Tahoma" charset="0"/>
              </a:rPr>
              <a:t>o </a:t>
            </a:r>
            <a:r>
              <a:rPr lang="en-US" sz="1400" spc="10" dirty="0">
                <a:solidFill>
                  <a:srgbClr val="181A0E"/>
                </a:solidFill>
                <a:latin typeface="Tahoma" charset="0"/>
                <a:ea typeface="Tahoma" charset="0"/>
                <a:cs typeface="Tahoma" charset="0"/>
              </a:rPr>
              <a:t>co</a:t>
            </a:r>
            <a:r>
              <a:rPr lang="en-US" sz="1400" dirty="0">
                <a:solidFill>
                  <a:srgbClr val="181A0E"/>
                </a:solidFill>
                <a:latin typeface="Tahoma" charset="0"/>
                <a:ea typeface="Tahoma" charset="0"/>
                <a:cs typeface="Tahoma" charset="0"/>
              </a:rPr>
              <a:t>mp</a:t>
            </a:r>
            <a:r>
              <a:rPr lang="en-US" sz="1400" spc="-15" dirty="0">
                <a:solidFill>
                  <a:srgbClr val="181A0E"/>
                </a:solidFill>
                <a:latin typeface="Tahoma" charset="0"/>
                <a:ea typeface="Tahoma" charset="0"/>
                <a:cs typeface="Tahoma" charset="0"/>
              </a:rPr>
              <a:t>r</a:t>
            </a:r>
            <a:r>
              <a:rPr lang="en-US" sz="1400" dirty="0">
                <a:solidFill>
                  <a:srgbClr val="181A0E"/>
                </a:solidFill>
                <a:latin typeface="Tahoma" charset="0"/>
                <a:ea typeface="Tahoma" charset="0"/>
                <a:cs typeface="Tahoma" charset="0"/>
              </a:rPr>
              <a:t>ess</a:t>
            </a:r>
            <a:r>
              <a:rPr lang="en-US" sz="1400" spc="-10" dirty="0">
                <a:solidFill>
                  <a:srgbClr val="181A0E"/>
                </a:solidFill>
                <a:latin typeface="Tahoma" charset="0"/>
                <a:ea typeface="Tahoma" charset="0"/>
                <a:cs typeface="Tahoma" charset="0"/>
              </a:rPr>
              <a:t>i</a:t>
            </a:r>
            <a:r>
              <a:rPr lang="en-US" sz="1400" dirty="0">
                <a:solidFill>
                  <a:srgbClr val="181A0E"/>
                </a:solidFill>
                <a:latin typeface="Tahoma" charset="0"/>
                <a:ea typeface="Tahoma" charset="0"/>
                <a:cs typeface="Tahoma" charset="0"/>
              </a:rPr>
              <a:t>on</a:t>
            </a:r>
            <a:r>
              <a:rPr lang="en-US" sz="1400" spc="-35" dirty="0">
                <a:solidFill>
                  <a:srgbClr val="181A0E"/>
                </a:solidFill>
                <a:latin typeface="Tahoma" charset="0"/>
                <a:ea typeface="Tahoma" charset="0"/>
                <a:cs typeface="Tahoma" charset="0"/>
              </a:rPr>
              <a:t> </a:t>
            </a:r>
            <a:r>
              <a:rPr lang="en-US" sz="1400" spc="5" dirty="0">
                <a:solidFill>
                  <a:srgbClr val="181A0E"/>
                </a:solidFill>
                <a:latin typeface="Tahoma" charset="0"/>
                <a:ea typeface="Tahoma" charset="0"/>
                <a:cs typeface="Tahoma" charset="0"/>
              </a:rPr>
              <a:t>a</a:t>
            </a:r>
            <a:r>
              <a:rPr lang="en-US" sz="1400" spc="10" dirty="0">
                <a:solidFill>
                  <a:srgbClr val="181A0E"/>
                </a:solidFill>
                <a:latin typeface="Tahoma" charset="0"/>
                <a:ea typeface="Tahoma" charset="0"/>
                <a:cs typeface="Tahoma" charset="0"/>
              </a:rPr>
              <a:t>n</a:t>
            </a:r>
            <a:r>
              <a:rPr lang="en-US" sz="1400" dirty="0">
                <a:solidFill>
                  <a:srgbClr val="181A0E"/>
                </a:solidFill>
                <a:latin typeface="Tahoma" charset="0"/>
                <a:ea typeface="Tahoma" charset="0"/>
                <a:cs typeface="Tahoma" charset="0"/>
              </a:rPr>
              <a:t>d</a:t>
            </a:r>
            <a:r>
              <a:rPr lang="en-US" sz="1400" spc="-15" dirty="0">
                <a:solidFill>
                  <a:srgbClr val="181A0E"/>
                </a:solidFill>
                <a:latin typeface="Tahoma" charset="0"/>
                <a:ea typeface="Tahoma" charset="0"/>
                <a:cs typeface="Tahoma" charset="0"/>
              </a:rPr>
              <a:t> </a:t>
            </a:r>
            <a:r>
              <a:rPr lang="en-US" sz="1400" spc="15" dirty="0">
                <a:solidFill>
                  <a:srgbClr val="181A0E"/>
                </a:solidFill>
                <a:latin typeface="Tahoma" charset="0"/>
                <a:ea typeface="Tahoma" charset="0"/>
                <a:cs typeface="Tahoma" charset="0"/>
              </a:rPr>
              <a:t>di</a:t>
            </a:r>
            <a:r>
              <a:rPr lang="en-US" sz="1400" dirty="0">
                <a:solidFill>
                  <a:srgbClr val="181A0E"/>
                </a:solidFill>
                <a:latin typeface="Tahoma" charset="0"/>
                <a:ea typeface="Tahoma" charset="0"/>
                <a:cs typeface="Tahoma" charset="0"/>
              </a:rPr>
              <a:t>s</a:t>
            </a:r>
            <a:r>
              <a:rPr lang="en-US" sz="1400" spc="-35" dirty="0">
                <a:solidFill>
                  <a:srgbClr val="181A0E"/>
                </a:solidFill>
                <a:latin typeface="Tahoma" charset="0"/>
                <a:ea typeface="Tahoma" charset="0"/>
                <a:cs typeface="Tahoma" charset="0"/>
              </a:rPr>
              <a:t>t</a:t>
            </a:r>
            <a:r>
              <a:rPr lang="en-US" sz="1400" dirty="0">
                <a:solidFill>
                  <a:srgbClr val="181A0E"/>
                </a:solidFill>
                <a:latin typeface="Tahoma" charset="0"/>
                <a:ea typeface="Tahoma" charset="0"/>
                <a:cs typeface="Tahoma" charset="0"/>
              </a:rPr>
              <a:t>o</a:t>
            </a:r>
            <a:r>
              <a:rPr lang="en-US" sz="1400" spc="45" dirty="0">
                <a:solidFill>
                  <a:srgbClr val="181A0E"/>
                </a:solidFill>
                <a:latin typeface="Tahoma" charset="0"/>
                <a:ea typeface="Tahoma" charset="0"/>
                <a:cs typeface="Tahoma" charset="0"/>
              </a:rPr>
              <a:t>r</a:t>
            </a:r>
            <a:r>
              <a:rPr lang="en-US" sz="1400" spc="-10" dirty="0">
                <a:solidFill>
                  <a:srgbClr val="181A0E"/>
                </a:solidFill>
                <a:latin typeface="Tahoma" charset="0"/>
                <a:ea typeface="Tahoma" charset="0"/>
                <a:cs typeface="Tahoma" charset="0"/>
              </a:rPr>
              <a:t>ti</a:t>
            </a:r>
            <a:r>
              <a:rPr lang="en-US" sz="1400" dirty="0">
                <a:solidFill>
                  <a:srgbClr val="181A0E"/>
                </a:solidFill>
                <a:latin typeface="Tahoma" charset="0"/>
                <a:ea typeface="Tahoma" charset="0"/>
                <a:cs typeface="Tahoma" charset="0"/>
              </a:rPr>
              <a:t>on</a:t>
            </a:r>
            <a:r>
              <a:rPr lang="en-US" sz="1400" spc="-35" dirty="0">
                <a:solidFill>
                  <a:srgbClr val="181A0E"/>
                </a:solidFill>
                <a:latin typeface="Tahoma" charset="0"/>
                <a:ea typeface="Tahoma" charset="0"/>
                <a:cs typeface="Tahoma" charset="0"/>
              </a:rPr>
              <a:t> </a:t>
            </a:r>
            <a:r>
              <a:rPr lang="en-US" sz="1400" spc="10" dirty="0">
                <a:solidFill>
                  <a:srgbClr val="181A0E"/>
                </a:solidFill>
                <a:latin typeface="Tahoma" charset="0"/>
                <a:ea typeface="Tahoma" charset="0"/>
                <a:cs typeface="Tahoma" charset="0"/>
              </a:rPr>
              <a:t>o</a:t>
            </a:r>
            <a:r>
              <a:rPr lang="en-US" sz="1400" dirty="0">
                <a:solidFill>
                  <a:srgbClr val="181A0E"/>
                </a:solidFill>
                <a:latin typeface="Tahoma" charset="0"/>
                <a:ea typeface="Tahoma" charset="0"/>
                <a:cs typeface="Tahoma" charset="0"/>
              </a:rPr>
              <a:t>f</a:t>
            </a:r>
            <a:r>
              <a:rPr lang="en-US" sz="1400" spc="-20" dirty="0">
                <a:solidFill>
                  <a:srgbClr val="181A0E"/>
                </a:solidFill>
                <a:latin typeface="Tahoma" charset="0"/>
                <a:ea typeface="Tahoma" charset="0"/>
                <a:cs typeface="Tahoma" charset="0"/>
              </a:rPr>
              <a:t> </a:t>
            </a:r>
            <a:r>
              <a:rPr lang="en-US" sz="1400" dirty="0">
                <a:solidFill>
                  <a:srgbClr val="181A0E"/>
                </a:solidFill>
                <a:latin typeface="Tahoma" charset="0"/>
                <a:ea typeface="Tahoma" charset="0"/>
                <a:cs typeface="Tahoma" charset="0"/>
              </a:rPr>
              <a:t>t</a:t>
            </a:r>
            <a:r>
              <a:rPr lang="en-US" sz="1400" spc="10" dirty="0">
                <a:solidFill>
                  <a:srgbClr val="181A0E"/>
                </a:solidFill>
                <a:latin typeface="Tahoma" charset="0"/>
                <a:ea typeface="Tahoma" charset="0"/>
                <a:cs typeface="Tahoma" charset="0"/>
              </a:rPr>
              <a:t>h</a:t>
            </a:r>
            <a:r>
              <a:rPr lang="en-US" sz="1400" dirty="0">
                <a:solidFill>
                  <a:srgbClr val="181A0E"/>
                </a:solidFill>
                <a:latin typeface="Tahoma" charset="0"/>
                <a:ea typeface="Tahoma" charset="0"/>
                <a:cs typeface="Tahoma" charset="0"/>
              </a:rPr>
              <a:t>e</a:t>
            </a:r>
            <a:r>
              <a:rPr lang="en-US" sz="1400" spc="-30" dirty="0">
                <a:solidFill>
                  <a:srgbClr val="181A0E"/>
                </a:solidFill>
                <a:latin typeface="Tahoma" charset="0"/>
                <a:ea typeface="Tahoma" charset="0"/>
                <a:cs typeface="Tahoma" charset="0"/>
              </a:rPr>
              <a:t> </a:t>
            </a:r>
            <a:r>
              <a:rPr lang="en-US" sz="1400" spc="15" dirty="0">
                <a:solidFill>
                  <a:srgbClr val="181A0E"/>
                </a:solidFill>
                <a:latin typeface="Tahoma" charset="0"/>
                <a:ea typeface="Tahoma" charset="0"/>
                <a:cs typeface="Tahoma" charset="0"/>
              </a:rPr>
              <a:t>l</a:t>
            </a:r>
            <a:r>
              <a:rPr lang="en-US" sz="1400" spc="10" dirty="0">
                <a:solidFill>
                  <a:srgbClr val="181A0E"/>
                </a:solidFill>
                <a:latin typeface="Tahoma" charset="0"/>
                <a:ea typeface="Tahoma" charset="0"/>
                <a:cs typeface="Tahoma" charset="0"/>
              </a:rPr>
              <a:t>o</a:t>
            </a:r>
            <a:r>
              <a:rPr lang="en-US" sz="1400" spc="5" dirty="0">
                <a:solidFill>
                  <a:srgbClr val="181A0E"/>
                </a:solidFill>
                <a:latin typeface="Tahoma" charset="0"/>
                <a:ea typeface="Tahoma" charset="0"/>
                <a:cs typeface="Tahoma" charset="0"/>
              </a:rPr>
              <a:t>b</a:t>
            </a:r>
            <a:r>
              <a:rPr lang="en-US" sz="1400" spc="-5" dirty="0">
                <a:solidFill>
                  <a:srgbClr val="181A0E"/>
                </a:solidFill>
                <a:latin typeface="Tahoma" charset="0"/>
                <a:ea typeface="Tahoma" charset="0"/>
                <a:cs typeface="Tahoma" charset="0"/>
              </a:rPr>
              <a:t>u</a:t>
            </a:r>
            <a:r>
              <a:rPr lang="en-US" sz="1400" spc="5" dirty="0">
                <a:solidFill>
                  <a:srgbClr val="181A0E"/>
                </a:solidFill>
                <a:latin typeface="Tahoma" charset="0"/>
                <a:ea typeface="Tahoma" charset="0"/>
                <a:cs typeface="Tahoma" charset="0"/>
              </a:rPr>
              <a:t>l</a:t>
            </a:r>
            <a:r>
              <a:rPr lang="en-US" sz="1400" dirty="0">
                <a:solidFill>
                  <a:srgbClr val="181A0E"/>
                </a:solidFill>
                <a:latin typeface="Tahoma" charset="0"/>
                <a:ea typeface="Tahoma" charset="0"/>
                <a:cs typeface="Tahoma" charset="0"/>
              </a:rPr>
              <a:t>e. </a:t>
            </a:r>
            <a:r>
              <a:rPr lang="en-US" sz="1400" dirty="0">
                <a:solidFill>
                  <a:schemeClr val="accent3">
                    <a:lumMod val="75000"/>
                  </a:schemeClr>
                </a:solidFill>
                <a:latin typeface="Tahoma" panose="020B0604030504040204" pitchFamily="34" charset="0"/>
                <a:ea typeface="Tahoma" panose="020B0604030504040204" pitchFamily="34" charset="0"/>
                <a:cs typeface="Tahoma" panose="020B0604030504040204" pitchFamily="34" charset="0"/>
              </a:rPr>
              <a:t>Risk of cancer is 1.5-2</a:t>
            </a:r>
            <a:endParaRPr lang="ar-SA" sz="1400" dirty="0">
              <a:solidFill>
                <a:srgbClr val="181A0E"/>
              </a:solidFill>
              <a:latin typeface="Tahoma" charset="0"/>
              <a:ea typeface="Tahoma" charset="0"/>
              <a:cs typeface="Tahoma" charset="0"/>
            </a:endParaRPr>
          </a:p>
          <a:p>
            <a:pPr marL="350520" marR="587375" indent="-337820">
              <a:lnSpc>
                <a:spcPts val="1980"/>
              </a:lnSpc>
              <a:buClr>
                <a:srgbClr val="181A0E"/>
              </a:buClr>
              <a:buFont typeface="Franklin Gothic Book"/>
              <a:buChar char="■"/>
              <a:tabLst>
                <a:tab pos="351155" algn="l"/>
              </a:tabLst>
            </a:pPr>
            <a:endParaRPr lang="ar-SA" sz="1800" dirty="0">
              <a:solidFill>
                <a:srgbClr val="181A0E"/>
              </a:solidFill>
              <a:latin typeface="Tahoma" charset="0"/>
              <a:ea typeface="Tahoma" charset="0"/>
              <a:cs typeface="Tahoma" charset="0"/>
            </a:endParaRPr>
          </a:p>
          <a:p>
            <a:pPr marL="350520" marR="587375" indent="-337820">
              <a:lnSpc>
                <a:spcPts val="1980"/>
              </a:lnSpc>
              <a:buClr>
                <a:srgbClr val="181A0E"/>
              </a:buClr>
              <a:buFont typeface="Franklin Gothic Book"/>
              <a:buChar char="■"/>
              <a:tabLst>
                <a:tab pos="351155" algn="l"/>
              </a:tabLst>
            </a:pPr>
            <a:endParaRPr lang="ar-SA" sz="1800" dirty="0">
              <a:solidFill>
                <a:srgbClr val="181A0E"/>
              </a:solidFill>
              <a:latin typeface="Tahoma" charset="0"/>
              <a:ea typeface="Tahoma" charset="0"/>
              <a:cs typeface="Tahoma" charset="0"/>
            </a:endParaRPr>
          </a:p>
          <a:p>
            <a:pPr marL="350520" marR="587375" indent="-337820">
              <a:lnSpc>
                <a:spcPts val="1980"/>
              </a:lnSpc>
              <a:buClr>
                <a:srgbClr val="181A0E"/>
              </a:buClr>
              <a:buFont typeface="Franklin Gothic Book"/>
              <a:buChar char="■"/>
              <a:tabLst>
                <a:tab pos="351155" algn="l"/>
              </a:tabLst>
            </a:pPr>
            <a:endParaRPr lang="ar-SA" sz="1800" dirty="0">
              <a:solidFill>
                <a:srgbClr val="181A0E"/>
              </a:solidFill>
              <a:latin typeface="Tahoma" charset="0"/>
              <a:ea typeface="Tahoma" charset="0"/>
              <a:cs typeface="Tahoma" charset="0"/>
            </a:endParaRPr>
          </a:p>
          <a:p>
            <a:pPr marL="350520" marR="587375" indent="-337820">
              <a:lnSpc>
                <a:spcPts val="1980"/>
              </a:lnSpc>
              <a:buClr>
                <a:srgbClr val="181A0E"/>
              </a:buClr>
              <a:buFont typeface="Franklin Gothic Book"/>
              <a:buChar char="■"/>
              <a:tabLst>
                <a:tab pos="351155" algn="l"/>
              </a:tabLst>
            </a:pPr>
            <a:endParaRPr lang="ar-SA" sz="1800" dirty="0">
              <a:solidFill>
                <a:srgbClr val="181A0E"/>
              </a:solidFill>
              <a:latin typeface="Tahoma" charset="0"/>
              <a:ea typeface="Tahoma" charset="0"/>
              <a:cs typeface="Tahoma" charset="0"/>
            </a:endParaRPr>
          </a:p>
          <a:p>
            <a:pPr marL="298450" marR="587375" indent="-285750">
              <a:lnSpc>
                <a:spcPts val="1980"/>
              </a:lnSpc>
              <a:buClr>
                <a:srgbClr val="181A0E"/>
              </a:buClr>
              <a:buFont typeface="Wingdings" charset="2"/>
              <a:buChar char="Ø"/>
              <a:tabLst>
                <a:tab pos="351155" algn="l"/>
              </a:tabLst>
            </a:pPr>
            <a:endParaRPr lang="ar-SA" sz="1800" b="1" dirty="0">
              <a:solidFill>
                <a:srgbClr val="181A0E"/>
              </a:solidFill>
              <a:latin typeface="Tahoma" charset="0"/>
              <a:ea typeface="Tahoma" charset="0"/>
              <a:cs typeface="Tahoma" charset="0"/>
            </a:endParaRPr>
          </a:p>
          <a:p>
            <a:pPr marL="298450" marR="587375" indent="-285750">
              <a:lnSpc>
                <a:spcPts val="1980"/>
              </a:lnSpc>
              <a:buClr>
                <a:srgbClr val="181A0E"/>
              </a:buClr>
              <a:buFont typeface="Wingdings" charset="2"/>
              <a:buChar char="Ø"/>
              <a:tabLst>
                <a:tab pos="351155" algn="l"/>
              </a:tabLst>
            </a:pPr>
            <a:r>
              <a:rPr lang="en-US" sz="1600" b="1" spc="10" dirty="0">
                <a:latin typeface="Tahoma" charset="0"/>
                <a:ea typeface="Tahoma" charset="0"/>
                <a:cs typeface="Tahoma" charset="0"/>
              </a:rPr>
              <a:t>Co</a:t>
            </a:r>
            <a:r>
              <a:rPr lang="en-US" sz="1600" b="1" spc="-35" dirty="0">
                <a:latin typeface="Tahoma" charset="0"/>
                <a:ea typeface="Tahoma" charset="0"/>
                <a:cs typeface="Tahoma" charset="0"/>
              </a:rPr>
              <a:t>m</a:t>
            </a:r>
            <a:r>
              <a:rPr lang="en-US" sz="1600" b="1" spc="5" dirty="0">
                <a:latin typeface="Tahoma" charset="0"/>
                <a:ea typeface="Tahoma" charset="0"/>
                <a:cs typeface="Tahoma" charset="0"/>
              </a:rPr>
              <a:t>p</a:t>
            </a:r>
            <a:r>
              <a:rPr lang="en-US" sz="1600" b="1" spc="10" dirty="0">
                <a:latin typeface="Tahoma" charset="0"/>
                <a:ea typeface="Tahoma" charset="0"/>
                <a:cs typeface="Tahoma" charset="0"/>
              </a:rPr>
              <a:t>l</a:t>
            </a:r>
            <a:r>
              <a:rPr lang="en-US" sz="1600" b="1" spc="-40" dirty="0">
                <a:latin typeface="Tahoma" charset="0"/>
                <a:ea typeface="Tahoma" charset="0"/>
                <a:cs typeface="Tahoma" charset="0"/>
              </a:rPr>
              <a:t>e</a:t>
            </a:r>
            <a:r>
              <a:rPr lang="en-US" sz="1600" b="1" dirty="0">
                <a:latin typeface="Tahoma" charset="0"/>
                <a:ea typeface="Tahoma" charset="0"/>
                <a:cs typeface="Tahoma" charset="0"/>
              </a:rPr>
              <a:t>x</a:t>
            </a:r>
            <a:r>
              <a:rPr lang="en-US" sz="1600" b="1" spc="-25" dirty="0">
                <a:latin typeface="Tahoma" charset="0"/>
                <a:ea typeface="Tahoma" charset="0"/>
                <a:cs typeface="Tahoma" charset="0"/>
              </a:rPr>
              <a:t> </a:t>
            </a:r>
            <a:r>
              <a:rPr lang="en-US" sz="1600" b="1" spc="10" dirty="0" err="1">
                <a:latin typeface="Tahoma" charset="0"/>
                <a:ea typeface="Tahoma" charset="0"/>
                <a:cs typeface="Tahoma" charset="0"/>
              </a:rPr>
              <a:t>S</a:t>
            </a:r>
            <a:r>
              <a:rPr lang="en-US" sz="1600" b="1" spc="5" dirty="0" err="1">
                <a:latin typeface="Tahoma" charset="0"/>
                <a:ea typeface="Tahoma" charset="0"/>
                <a:cs typeface="Tahoma" charset="0"/>
              </a:rPr>
              <a:t>c</a:t>
            </a:r>
            <a:r>
              <a:rPr lang="en-US" sz="1600" b="1" spc="10" dirty="0" err="1">
                <a:latin typeface="Tahoma" charset="0"/>
                <a:ea typeface="Tahoma" charset="0"/>
                <a:cs typeface="Tahoma" charset="0"/>
              </a:rPr>
              <a:t>le</a:t>
            </a:r>
            <a:r>
              <a:rPr lang="en-US" sz="1600" b="1" spc="-15" dirty="0" err="1">
                <a:latin typeface="Tahoma" charset="0"/>
                <a:ea typeface="Tahoma" charset="0"/>
                <a:cs typeface="Tahoma" charset="0"/>
              </a:rPr>
              <a:t>r</a:t>
            </a:r>
            <a:r>
              <a:rPr lang="en-US" sz="1600" b="1" spc="10" dirty="0" err="1">
                <a:latin typeface="Tahoma" charset="0"/>
                <a:ea typeface="Tahoma" charset="0"/>
                <a:cs typeface="Tahoma" charset="0"/>
              </a:rPr>
              <a:t>o</a:t>
            </a:r>
            <a:r>
              <a:rPr lang="en-US" sz="1600" b="1" dirty="0" err="1">
                <a:latin typeface="Tahoma" charset="0"/>
                <a:ea typeface="Tahoma" charset="0"/>
                <a:cs typeface="Tahoma" charset="0"/>
              </a:rPr>
              <a:t>s</a:t>
            </a:r>
            <a:r>
              <a:rPr lang="en-US" sz="1600" b="1" spc="10" dirty="0" err="1">
                <a:latin typeface="Tahoma" charset="0"/>
                <a:ea typeface="Tahoma" charset="0"/>
                <a:cs typeface="Tahoma" charset="0"/>
              </a:rPr>
              <a:t>i</a:t>
            </a:r>
            <a:r>
              <a:rPr lang="en-US" sz="1600" b="1" spc="-5" dirty="0" err="1">
                <a:latin typeface="Tahoma" charset="0"/>
                <a:ea typeface="Tahoma" charset="0"/>
                <a:cs typeface="Tahoma" charset="0"/>
              </a:rPr>
              <a:t>n</a:t>
            </a:r>
            <a:r>
              <a:rPr lang="en-US" sz="1600" b="1" dirty="0" err="1">
                <a:latin typeface="Tahoma" charset="0"/>
                <a:ea typeface="Tahoma" charset="0"/>
                <a:cs typeface="Tahoma" charset="0"/>
              </a:rPr>
              <a:t>g</a:t>
            </a:r>
            <a:r>
              <a:rPr lang="en-US" sz="1600" b="1" spc="-35" dirty="0">
                <a:latin typeface="Tahoma" charset="0"/>
                <a:ea typeface="Tahoma" charset="0"/>
                <a:cs typeface="Tahoma" charset="0"/>
              </a:rPr>
              <a:t> </a:t>
            </a:r>
            <a:r>
              <a:rPr lang="en-US" sz="1600" b="1" spc="15" dirty="0">
                <a:latin typeface="Tahoma" charset="0"/>
                <a:ea typeface="Tahoma" charset="0"/>
                <a:cs typeface="Tahoma" charset="0"/>
              </a:rPr>
              <a:t>L</a:t>
            </a:r>
            <a:r>
              <a:rPr lang="en-US" sz="1600" b="1" spc="10" dirty="0">
                <a:latin typeface="Tahoma" charset="0"/>
                <a:ea typeface="Tahoma" charset="0"/>
                <a:cs typeface="Tahoma" charset="0"/>
              </a:rPr>
              <a:t>e</a:t>
            </a:r>
            <a:r>
              <a:rPr lang="en-US" sz="1600" b="1" spc="15" dirty="0">
                <a:latin typeface="Tahoma" charset="0"/>
                <a:ea typeface="Tahoma" charset="0"/>
                <a:cs typeface="Tahoma" charset="0"/>
              </a:rPr>
              <a:t>s</a:t>
            </a:r>
            <a:r>
              <a:rPr lang="en-US" sz="1600" b="1" spc="10" dirty="0">
                <a:latin typeface="Tahoma" charset="0"/>
                <a:ea typeface="Tahoma" charset="0"/>
                <a:cs typeface="Tahoma" charset="0"/>
              </a:rPr>
              <a:t>i</a:t>
            </a:r>
            <a:r>
              <a:rPr lang="en-US" sz="1600" b="1" dirty="0">
                <a:latin typeface="Tahoma" charset="0"/>
                <a:ea typeface="Tahoma" charset="0"/>
                <a:cs typeface="Tahoma" charset="0"/>
              </a:rPr>
              <a:t>on</a:t>
            </a:r>
            <a:r>
              <a:rPr lang="en-US" sz="1600" b="1" spc="-35" dirty="0">
                <a:latin typeface="Tahoma" charset="0"/>
                <a:ea typeface="Tahoma" charset="0"/>
                <a:cs typeface="Tahoma" charset="0"/>
              </a:rPr>
              <a:t> </a:t>
            </a:r>
            <a:r>
              <a:rPr lang="en-US" sz="1600" b="1" spc="15" dirty="0">
                <a:latin typeface="Tahoma" charset="0"/>
                <a:ea typeface="Tahoma" charset="0"/>
                <a:cs typeface="Tahoma" charset="0"/>
              </a:rPr>
              <a:t>(</a:t>
            </a:r>
            <a:r>
              <a:rPr lang="en-US" sz="1600" b="1" spc="10" dirty="0">
                <a:latin typeface="Tahoma" charset="0"/>
                <a:ea typeface="Tahoma" charset="0"/>
                <a:cs typeface="Tahoma" charset="0"/>
              </a:rPr>
              <a:t>R</a:t>
            </a:r>
            <a:r>
              <a:rPr lang="en-US" sz="1600" b="1" spc="5" dirty="0">
                <a:latin typeface="Tahoma" charset="0"/>
                <a:ea typeface="Tahoma" charset="0"/>
                <a:cs typeface="Tahoma" charset="0"/>
              </a:rPr>
              <a:t>a</a:t>
            </a:r>
            <a:r>
              <a:rPr lang="en-US" sz="1600" b="1" spc="10" dirty="0">
                <a:latin typeface="Tahoma" charset="0"/>
                <a:ea typeface="Tahoma" charset="0"/>
                <a:cs typeface="Tahoma" charset="0"/>
              </a:rPr>
              <a:t>d</a:t>
            </a:r>
            <a:r>
              <a:rPr lang="en-US" sz="1600" b="1" spc="-5" dirty="0">
                <a:latin typeface="Tahoma" charset="0"/>
                <a:ea typeface="Tahoma" charset="0"/>
                <a:cs typeface="Tahoma" charset="0"/>
              </a:rPr>
              <a:t>ia</a:t>
            </a:r>
            <a:r>
              <a:rPr lang="en-US" sz="1600" b="1" dirty="0">
                <a:latin typeface="Tahoma" charset="0"/>
                <a:ea typeface="Tahoma" charset="0"/>
                <a:cs typeface="Tahoma" charset="0"/>
              </a:rPr>
              <a:t>l</a:t>
            </a:r>
            <a:r>
              <a:rPr lang="en-US" sz="1600" b="1" spc="-25" dirty="0">
                <a:latin typeface="Tahoma" charset="0"/>
                <a:ea typeface="Tahoma" charset="0"/>
                <a:cs typeface="Tahoma" charset="0"/>
              </a:rPr>
              <a:t> </a:t>
            </a:r>
            <a:r>
              <a:rPr lang="en-US" sz="1600" b="1" spc="10" dirty="0">
                <a:latin typeface="Tahoma" charset="0"/>
                <a:ea typeface="Tahoma" charset="0"/>
                <a:cs typeface="Tahoma" charset="0"/>
              </a:rPr>
              <a:t>S</a:t>
            </a:r>
            <a:r>
              <a:rPr lang="en-US" sz="1600" b="1" spc="5" dirty="0">
                <a:latin typeface="Tahoma" charset="0"/>
                <a:ea typeface="Tahoma" charset="0"/>
                <a:cs typeface="Tahoma" charset="0"/>
              </a:rPr>
              <a:t>ca</a:t>
            </a:r>
            <a:r>
              <a:rPr lang="en-US" sz="1600" b="1" spc="10" dirty="0">
                <a:latin typeface="Tahoma" charset="0"/>
                <a:ea typeface="Tahoma" charset="0"/>
                <a:cs typeface="Tahoma" charset="0"/>
              </a:rPr>
              <a:t>r</a:t>
            </a:r>
            <a:r>
              <a:rPr lang="en-US" sz="1600" b="1" spc="15" dirty="0" smtClean="0">
                <a:latin typeface="Tahoma" charset="0"/>
                <a:ea typeface="Tahoma" charset="0"/>
                <a:cs typeface="Tahoma" charset="0"/>
              </a:rPr>
              <a:t>)</a:t>
            </a:r>
            <a:r>
              <a:rPr lang="en-US" sz="1600" dirty="0">
                <a:latin typeface="Tahoma" charset="0"/>
                <a:ea typeface="Tahoma" charset="0"/>
                <a:cs typeface="Tahoma" charset="0"/>
              </a:rPr>
              <a:t> </a:t>
            </a:r>
            <a:r>
              <a:rPr lang="en-US" sz="1000" dirty="0" smtClean="0">
                <a:solidFill>
                  <a:srgbClr val="75923C"/>
                </a:solidFill>
                <a:latin typeface="Tahoma" charset="0"/>
                <a:ea typeface="Tahoma" charset="0"/>
                <a:cs typeface="Tahoma" charset="0"/>
              </a:rPr>
              <a:t>same as </a:t>
            </a:r>
            <a:r>
              <a:rPr lang="en-US" sz="1000" dirty="0" err="1" smtClean="0">
                <a:solidFill>
                  <a:srgbClr val="75923C"/>
                </a:solidFill>
                <a:latin typeface="Tahoma" charset="0"/>
                <a:ea typeface="Tahoma" charset="0"/>
                <a:cs typeface="Tahoma" charset="0"/>
              </a:rPr>
              <a:t>scelrosing</a:t>
            </a:r>
            <a:r>
              <a:rPr lang="en-US" sz="1000" dirty="0" smtClean="0">
                <a:solidFill>
                  <a:srgbClr val="75923C"/>
                </a:solidFill>
                <a:latin typeface="Tahoma" charset="0"/>
                <a:ea typeface="Tahoma" charset="0"/>
                <a:cs typeface="Tahoma" charset="0"/>
              </a:rPr>
              <a:t> </a:t>
            </a:r>
            <a:r>
              <a:rPr lang="en-US" sz="1000" dirty="0" err="1" smtClean="0">
                <a:solidFill>
                  <a:srgbClr val="75923C"/>
                </a:solidFill>
                <a:latin typeface="Tahoma" charset="0"/>
                <a:ea typeface="Tahoma" charset="0"/>
                <a:cs typeface="Tahoma" charset="0"/>
              </a:rPr>
              <a:t>adenosis</a:t>
            </a:r>
            <a:r>
              <a:rPr lang="en-US" sz="1000" dirty="0" smtClean="0">
                <a:solidFill>
                  <a:srgbClr val="75923C"/>
                </a:solidFill>
                <a:latin typeface="Tahoma" charset="0"/>
                <a:ea typeface="Tahoma" charset="0"/>
                <a:cs typeface="Tahoma" charset="0"/>
              </a:rPr>
              <a:t> , but this one is smaller !</a:t>
            </a:r>
            <a:endParaRPr lang="ar-SA" sz="1600" b="1" dirty="0">
              <a:latin typeface="Tahoma" charset="0"/>
              <a:ea typeface="Tahoma" charset="0"/>
              <a:cs typeface="Tahoma" charset="0"/>
            </a:endParaRPr>
          </a:p>
          <a:p>
            <a:pPr>
              <a:lnSpc>
                <a:spcPct val="107000"/>
              </a:lnSpc>
              <a:spcAft>
                <a:spcPts val="0"/>
              </a:spcAft>
            </a:pPr>
            <a:r>
              <a:rPr lang="en-US" sz="1400" spc="5" dirty="0">
                <a:solidFill>
                  <a:srgbClr val="181A0E"/>
                </a:solidFill>
                <a:latin typeface="Tahoma" charset="0"/>
                <a:ea typeface="Tahoma" charset="0"/>
                <a:cs typeface="Tahoma" charset="0"/>
              </a:rPr>
              <a:t>Ra</a:t>
            </a:r>
            <a:r>
              <a:rPr lang="en-US" sz="1400" spc="15" dirty="0">
                <a:solidFill>
                  <a:srgbClr val="181A0E"/>
                </a:solidFill>
                <a:latin typeface="Tahoma" charset="0"/>
                <a:ea typeface="Tahoma" charset="0"/>
                <a:cs typeface="Tahoma" charset="0"/>
              </a:rPr>
              <a:t>d</a:t>
            </a:r>
            <a:r>
              <a:rPr lang="en-US" sz="1400" spc="5" dirty="0">
                <a:solidFill>
                  <a:srgbClr val="181A0E"/>
                </a:solidFill>
                <a:latin typeface="Tahoma" charset="0"/>
                <a:ea typeface="Tahoma" charset="0"/>
                <a:cs typeface="Tahoma" charset="0"/>
              </a:rPr>
              <a:t>ia</a:t>
            </a:r>
            <a:r>
              <a:rPr lang="en-US" sz="1400" dirty="0">
                <a:solidFill>
                  <a:srgbClr val="181A0E"/>
                </a:solidFill>
                <a:latin typeface="Tahoma" charset="0"/>
                <a:ea typeface="Tahoma" charset="0"/>
                <a:cs typeface="Tahoma" charset="0"/>
              </a:rPr>
              <a:t>l</a:t>
            </a:r>
            <a:r>
              <a:rPr lang="en-US" sz="1400" spc="-40" dirty="0">
                <a:solidFill>
                  <a:srgbClr val="181A0E"/>
                </a:solidFill>
                <a:latin typeface="Tahoma" charset="0"/>
                <a:ea typeface="Tahoma" charset="0"/>
                <a:cs typeface="Tahoma" charset="0"/>
              </a:rPr>
              <a:t> </a:t>
            </a:r>
            <a:r>
              <a:rPr lang="en-US" sz="1400" spc="15" dirty="0">
                <a:solidFill>
                  <a:srgbClr val="181A0E"/>
                </a:solidFill>
                <a:latin typeface="Tahoma" charset="0"/>
                <a:ea typeface="Tahoma" charset="0"/>
                <a:cs typeface="Tahoma" charset="0"/>
              </a:rPr>
              <a:t>s</a:t>
            </a:r>
            <a:r>
              <a:rPr lang="en-US" sz="1400" spc="10" dirty="0">
                <a:solidFill>
                  <a:srgbClr val="181A0E"/>
                </a:solidFill>
                <a:latin typeface="Tahoma" charset="0"/>
                <a:ea typeface="Tahoma" charset="0"/>
                <a:cs typeface="Tahoma" charset="0"/>
              </a:rPr>
              <a:t>c</a:t>
            </a:r>
            <a:r>
              <a:rPr lang="en-US" sz="1400" spc="5" dirty="0">
                <a:solidFill>
                  <a:srgbClr val="181A0E"/>
                </a:solidFill>
                <a:latin typeface="Tahoma" charset="0"/>
                <a:ea typeface="Tahoma" charset="0"/>
                <a:cs typeface="Tahoma" charset="0"/>
              </a:rPr>
              <a:t>ar</a:t>
            </a:r>
            <a:r>
              <a:rPr lang="en-US" sz="1400" dirty="0">
                <a:solidFill>
                  <a:srgbClr val="181A0E"/>
                </a:solidFill>
                <a:latin typeface="Tahoma" charset="0"/>
                <a:ea typeface="Tahoma" charset="0"/>
                <a:cs typeface="Tahoma" charset="0"/>
              </a:rPr>
              <a:t>s</a:t>
            </a:r>
            <a:r>
              <a:rPr lang="en-US" sz="1400" spc="-40" dirty="0">
                <a:solidFill>
                  <a:srgbClr val="181A0E"/>
                </a:solidFill>
                <a:latin typeface="Tahoma" charset="0"/>
                <a:ea typeface="Tahoma" charset="0"/>
                <a:cs typeface="Tahoma" charset="0"/>
              </a:rPr>
              <a:t> </a:t>
            </a:r>
            <a:r>
              <a:rPr lang="en-US" sz="1400" spc="5" dirty="0">
                <a:solidFill>
                  <a:srgbClr val="181A0E"/>
                </a:solidFill>
                <a:latin typeface="Tahoma" charset="0"/>
                <a:ea typeface="Tahoma" charset="0"/>
                <a:cs typeface="Tahoma" charset="0"/>
              </a:rPr>
              <a:t>a</a:t>
            </a:r>
            <a:r>
              <a:rPr lang="en-US" sz="1400" dirty="0">
                <a:solidFill>
                  <a:srgbClr val="181A0E"/>
                </a:solidFill>
                <a:latin typeface="Tahoma" charset="0"/>
                <a:ea typeface="Tahoma" charset="0"/>
                <a:cs typeface="Tahoma" charset="0"/>
              </a:rPr>
              <a:t>re</a:t>
            </a:r>
            <a:r>
              <a:rPr lang="en-US" sz="1400" spc="-10" dirty="0">
                <a:solidFill>
                  <a:srgbClr val="181A0E"/>
                </a:solidFill>
                <a:latin typeface="Tahoma" charset="0"/>
                <a:ea typeface="Tahoma" charset="0"/>
                <a:cs typeface="Tahoma" charset="0"/>
              </a:rPr>
              <a:t> </a:t>
            </a:r>
            <a:r>
              <a:rPr lang="en-US" sz="1400" spc="10" dirty="0">
                <a:solidFill>
                  <a:srgbClr val="C00000"/>
                </a:solidFill>
                <a:latin typeface="Tahoma" charset="0"/>
                <a:ea typeface="Tahoma" charset="0"/>
                <a:cs typeface="Tahoma" charset="0"/>
              </a:rPr>
              <a:t>s</a:t>
            </a:r>
            <a:r>
              <a:rPr lang="en-US" sz="1400" spc="-35" dirty="0">
                <a:solidFill>
                  <a:srgbClr val="C00000"/>
                </a:solidFill>
                <a:latin typeface="Tahoma" charset="0"/>
                <a:ea typeface="Tahoma" charset="0"/>
                <a:cs typeface="Tahoma" charset="0"/>
              </a:rPr>
              <a:t>t</a:t>
            </a:r>
            <a:r>
              <a:rPr lang="en-US" sz="1400" dirty="0">
                <a:solidFill>
                  <a:srgbClr val="C00000"/>
                </a:solidFill>
                <a:latin typeface="Tahoma" charset="0"/>
                <a:ea typeface="Tahoma" charset="0"/>
                <a:cs typeface="Tahoma" charset="0"/>
              </a:rPr>
              <a:t>e</a:t>
            </a:r>
            <a:r>
              <a:rPr lang="en-US" sz="1400" spc="5" dirty="0">
                <a:solidFill>
                  <a:srgbClr val="C00000"/>
                </a:solidFill>
                <a:latin typeface="Tahoma" charset="0"/>
                <a:ea typeface="Tahoma" charset="0"/>
                <a:cs typeface="Tahoma" charset="0"/>
              </a:rPr>
              <a:t>ll</a:t>
            </a:r>
            <a:r>
              <a:rPr lang="en-US" sz="1400" spc="-5" dirty="0">
                <a:solidFill>
                  <a:srgbClr val="C00000"/>
                </a:solidFill>
                <a:latin typeface="Tahoma" charset="0"/>
                <a:ea typeface="Tahoma" charset="0"/>
                <a:cs typeface="Tahoma" charset="0"/>
              </a:rPr>
              <a:t>a</a:t>
            </a:r>
            <a:r>
              <a:rPr lang="en-US" sz="1400" spc="-35" dirty="0">
                <a:solidFill>
                  <a:srgbClr val="C00000"/>
                </a:solidFill>
                <a:latin typeface="Tahoma" charset="0"/>
                <a:ea typeface="Tahoma" charset="0"/>
                <a:cs typeface="Tahoma" charset="0"/>
              </a:rPr>
              <a:t>t</a:t>
            </a:r>
            <a:r>
              <a:rPr lang="en-US" sz="1400" dirty="0">
                <a:solidFill>
                  <a:srgbClr val="C00000"/>
                </a:solidFill>
                <a:latin typeface="Tahoma" charset="0"/>
                <a:ea typeface="Tahoma" charset="0"/>
                <a:cs typeface="Tahoma" charset="0"/>
              </a:rPr>
              <a:t>e</a:t>
            </a:r>
            <a:r>
              <a:rPr lang="en-US" sz="1400" spc="-45" dirty="0">
                <a:solidFill>
                  <a:srgbClr val="C00000"/>
                </a:solidFill>
                <a:latin typeface="Tahoma" charset="0"/>
                <a:ea typeface="Tahoma" charset="0"/>
                <a:cs typeface="Tahoma" charset="0"/>
              </a:rPr>
              <a:t> </a:t>
            </a:r>
            <a:r>
              <a:rPr lang="en-US" sz="1400" spc="15" dirty="0">
                <a:solidFill>
                  <a:srgbClr val="C00000"/>
                </a:solidFill>
                <a:latin typeface="Tahoma" charset="0"/>
                <a:ea typeface="Tahoma" charset="0"/>
                <a:cs typeface="Tahoma" charset="0"/>
              </a:rPr>
              <a:t>l</a:t>
            </a:r>
            <a:r>
              <a:rPr lang="en-US" sz="1400" spc="10" dirty="0">
                <a:solidFill>
                  <a:srgbClr val="C00000"/>
                </a:solidFill>
                <a:latin typeface="Tahoma" charset="0"/>
                <a:ea typeface="Tahoma" charset="0"/>
                <a:cs typeface="Tahoma" charset="0"/>
              </a:rPr>
              <a:t>e</a:t>
            </a:r>
            <a:r>
              <a:rPr lang="en-US" sz="1400" dirty="0">
                <a:solidFill>
                  <a:srgbClr val="C00000"/>
                </a:solidFill>
                <a:latin typeface="Tahoma" charset="0"/>
                <a:ea typeface="Tahoma" charset="0"/>
                <a:cs typeface="Tahoma" charset="0"/>
              </a:rPr>
              <a:t>s</a:t>
            </a:r>
            <a:r>
              <a:rPr lang="en-US" sz="1400" spc="5" dirty="0">
                <a:solidFill>
                  <a:srgbClr val="C00000"/>
                </a:solidFill>
                <a:latin typeface="Tahoma" charset="0"/>
                <a:ea typeface="Tahoma" charset="0"/>
                <a:cs typeface="Tahoma" charset="0"/>
              </a:rPr>
              <a:t>i</a:t>
            </a:r>
            <a:r>
              <a:rPr lang="en-US" sz="1400" dirty="0">
                <a:solidFill>
                  <a:srgbClr val="C00000"/>
                </a:solidFill>
                <a:latin typeface="Tahoma" charset="0"/>
                <a:ea typeface="Tahoma" charset="0"/>
                <a:cs typeface="Tahoma" charset="0"/>
              </a:rPr>
              <a:t>o</a:t>
            </a:r>
            <a:r>
              <a:rPr lang="en-US" sz="1400" spc="-5" dirty="0">
                <a:solidFill>
                  <a:srgbClr val="C00000"/>
                </a:solidFill>
                <a:latin typeface="Tahoma" charset="0"/>
                <a:ea typeface="Tahoma" charset="0"/>
                <a:cs typeface="Tahoma" charset="0"/>
              </a:rPr>
              <a:t>n</a:t>
            </a:r>
            <a:r>
              <a:rPr lang="en-US" sz="1400" dirty="0">
                <a:solidFill>
                  <a:srgbClr val="C00000"/>
                </a:solidFill>
                <a:latin typeface="Tahoma" charset="0"/>
                <a:ea typeface="Tahoma" charset="0"/>
                <a:cs typeface="Tahoma" charset="0"/>
              </a:rPr>
              <a:t>s</a:t>
            </a:r>
            <a:r>
              <a:rPr lang="en-US" sz="1400" spc="-40" dirty="0">
                <a:solidFill>
                  <a:srgbClr val="C00000"/>
                </a:solidFill>
                <a:latin typeface="Tahoma" charset="0"/>
                <a:ea typeface="Tahoma" charset="0"/>
                <a:cs typeface="Tahoma" charset="0"/>
              </a:rPr>
              <a:t> </a:t>
            </a:r>
            <a:r>
              <a:rPr lang="en-US" sz="1400" spc="10" dirty="0">
                <a:solidFill>
                  <a:srgbClr val="181A0E"/>
                </a:solidFill>
                <a:latin typeface="Tahoma" charset="0"/>
                <a:ea typeface="Tahoma" charset="0"/>
                <a:cs typeface="Tahoma" charset="0"/>
              </a:rPr>
              <a:t>ch</a:t>
            </a:r>
            <a:r>
              <a:rPr lang="en-US" sz="1400" spc="5" dirty="0">
                <a:solidFill>
                  <a:srgbClr val="181A0E"/>
                </a:solidFill>
                <a:latin typeface="Tahoma" charset="0"/>
                <a:ea typeface="Tahoma" charset="0"/>
                <a:cs typeface="Tahoma" charset="0"/>
              </a:rPr>
              <a:t>a</a:t>
            </a:r>
            <a:r>
              <a:rPr lang="en-US" sz="1400" dirty="0">
                <a:solidFill>
                  <a:srgbClr val="181A0E"/>
                </a:solidFill>
                <a:latin typeface="Tahoma" charset="0"/>
                <a:ea typeface="Tahoma" charset="0"/>
                <a:cs typeface="Tahoma" charset="0"/>
              </a:rPr>
              <a:t>r</a:t>
            </a:r>
            <a:r>
              <a:rPr lang="en-US" sz="1400" spc="5" dirty="0">
                <a:solidFill>
                  <a:srgbClr val="181A0E"/>
                </a:solidFill>
                <a:latin typeface="Tahoma" charset="0"/>
                <a:ea typeface="Tahoma" charset="0"/>
                <a:cs typeface="Tahoma" charset="0"/>
              </a:rPr>
              <a:t>a</a:t>
            </a:r>
            <a:r>
              <a:rPr lang="en-US" sz="1400" spc="-5" dirty="0">
                <a:solidFill>
                  <a:srgbClr val="181A0E"/>
                </a:solidFill>
                <a:latin typeface="Tahoma" charset="0"/>
                <a:ea typeface="Tahoma" charset="0"/>
                <a:cs typeface="Tahoma" charset="0"/>
              </a:rPr>
              <a:t>c</a:t>
            </a:r>
            <a:r>
              <a:rPr lang="en-US" sz="1400" spc="-35" dirty="0">
                <a:solidFill>
                  <a:srgbClr val="181A0E"/>
                </a:solidFill>
                <a:latin typeface="Tahoma" charset="0"/>
                <a:ea typeface="Tahoma" charset="0"/>
                <a:cs typeface="Tahoma" charset="0"/>
              </a:rPr>
              <a:t>t</a:t>
            </a:r>
            <a:r>
              <a:rPr lang="en-US" sz="1400" dirty="0">
                <a:solidFill>
                  <a:srgbClr val="181A0E"/>
                </a:solidFill>
                <a:latin typeface="Tahoma" charset="0"/>
                <a:ea typeface="Tahoma" charset="0"/>
                <a:cs typeface="Tahoma" charset="0"/>
              </a:rPr>
              <a:t>e</a:t>
            </a:r>
            <a:r>
              <a:rPr lang="en-US" sz="1400" spc="-15" dirty="0">
                <a:solidFill>
                  <a:srgbClr val="181A0E"/>
                </a:solidFill>
                <a:latin typeface="Tahoma" charset="0"/>
                <a:ea typeface="Tahoma" charset="0"/>
                <a:cs typeface="Tahoma" charset="0"/>
              </a:rPr>
              <a:t>r</a:t>
            </a:r>
            <a:r>
              <a:rPr lang="en-US" sz="1400" spc="5" dirty="0">
                <a:solidFill>
                  <a:srgbClr val="181A0E"/>
                </a:solidFill>
                <a:latin typeface="Tahoma" charset="0"/>
                <a:ea typeface="Tahoma" charset="0"/>
                <a:cs typeface="Tahoma" charset="0"/>
              </a:rPr>
              <a:t>i</a:t>
            </a:r>
            <a:r>
              <a:rPr lang="en-US" sz="1400" dirty="0">
                <a:solidFill>
                  <a:srgbClr val="181A0E"/>
                </a:solidFill>
                <a:latin typeface="Tahoma" charset="0"/>
                <a:ea typeface="Tahoma" charset="0"/>
                <a:cs typeface="Tahoma" charset="0"/>
              </a:rPr>
              <a:t>zed</a:t>
            </a:r>
            <a:r>
              <a:rPr lang="en-US" sz="1400" spc="-40" dirty="0">
                <a:solidFill>
                  <a:srgbClr val="181A0E"/>
                </a:solidFill>
                <a:latin typeface="Tahoma" charset="0"/>
                <a:ea typeface="Tahoma" charset="0"/>
                <a:cs typeface="Tahoma" charset="0"/>
              </a:rPr>
              <a:t> </a:t>
            </a:r>
            <a:r>
              <a:rPr lang="en-US" sz="1400" spc="-20" dirty="0">
                <a:solidFill>
                  <a:srgbClr val="181A0E"/>
                </a:solidFill>
                <a:latin typeface="Tahoma" charset="0"/>
                <a:ea typeface="Tahoma" charset="0"/>
                <a:cs typeface="Tahoma" charset="0"/>
              </a:rPr>
              <a:t>b</a:t>
            </a:r>
            <a:r>
              <a:rPr lang="en-US" sz="1400" dirty="0">
                <a:solidFill>
                  <a:srgbClr val="181A0E"/>
                </a:solidFill>
                <a:latin typeface="Tahoma" charset="0"/>
                <a:ea typeface="Tahoma" charset="0"/>
                <a:cs typeface="Tahoma" charset="0"/>
              </a:rPr>
              <a:t>y</a:t>
            </a:r>
            <a:r>
              <a:rPr lang="en-US" sz="1400" spc="-15" dirty="0">
                <a:solidFill>
                  <a:srgbClr val="181A0E"/>
                </a:solidFill>
                <a:latin typeface="Tahoma" charset="0"/>
                <a:ea typeface="Tahoma" charset="0"/>
                <a:cs typeface="Tahoma" charset="0"/>
              </a:rPr>
              <a:t> </a:t>
            </a:r>
            <a:r>
              <a:rPr lang="en-US" sz="1400" dirty="0">
                <a:solidFill>
                  <a:srgbClr val="181A0E"/>
                </a:solidFill>
                <a:latin typeface="Tahoma" charset="0"/>
                <a:ea typeface="Tahoma" charset="0"/>
                <a:cs typeface="Tahoma" charset="0"/>
              </a:rPr>
              <a:t>a </a:t>
            </a:r>
            <a:r>
              <a:rPr lang="en-US" sz="1400" spc="10" dirty="0">
                <a:solidFill>
                  <a:srgbClr val="C00000"/>
                </a:solidFill>
                <a:latin typeface="Tahoma" charset="0"/>
                <a:ea typeface="Tahoma" charset="0"/>
                <a:cs typeface="Tahoma" charset="0"/>
              </a:rPr>
              <a:t>ce</a:t>
            </a:r>
            <a:r>
              <a:rPr lang="en-US" sz="1400" spc="5" dirty="0">
                <a:solidFill>
                  <a:srgbClr val="C00000"/>
                </a:solidFill>
                <a:latin typeface="Tahoma" charset="0"/>
                <a:ea typeface="Tahoma" charset="0"/>
                <a:cs typeface="Tahoma" charset="0"/>
              </a:rPr>
              <a:t>n</a:t>
            </a:r>
            <a:r>
              <a:rPr lang="en-US" sz="1400" dirty="0">
                <a:solidFill>
                  <a:srgbClr val="C00000"/>
                </a:solidFill>
                <a:latin typeface="Tahoma" charset="0"/>
                <a:ea typeface="Tahoma" charset="0"/>
                <a:cs typeface="Tahoma" charset="0"/>
              </a:rPr>
              <a:t>t</a:t>
            </a:r>
            <a:r>
              <a:rPr lang="en-US" sz="1400" spc="-15" dirty="0">
                <a:solidFill>
                  <a:srgbClr val="C00000"/>
                </a:solidFill>
                <a:latin typeface="Tahoma" charset="0"/>
                <a:ea typeface="Tahoma" charset="0"/>
                <a:cs typeface="Tahoma" charset="0"/>
              </a:rPr>
              <a:t>r</a:t>
            </a:r>
            <a:r>
              <a:rPr lang="en-US" sz="1400" spc="-5" dirty="0">
                <a:solidFill>
                  <a:srgbClr val="C00000"/>
                </a:solidFill>
                <a:latin typeface="Tahoma" charset="0"/>
                <a:ea typeface="Tahoma" charset="0"/>
                <a:cs typeface="Tahoma" charset="0"/>
              </a:rPr>
              <a:t>a</a:t>
            </a:r>
            <a:r>
              <a:rPr lang="en-US" sz="1400" dirty="0">
                <a:solidFill>
                  <a:srgbClr val="C00000"/>
                </a:solidFill>
                <a:latin typeface="Tahoma" charset="0"/>
                <a:ea typeface="Tahoma" charset="0"/>
                <a:cs typeface="Tahoma" charset="0"/>
              </a:rPr>
              <a:t>l</a:t>
            </a:r>
            <a:r>
              <a:rPr lang="en-US" sz="1400" spc="-25" dirty="0">
                <a:solidFill>
                  <a:srgbClr val="C00000"/>
                </a:solidFill>
                <a:latin typeface="Tahoma" charset="0"/>
                <a:ea typeface="Tahoma" charset="0"/>
                <a:cs typeface="Tahoma" charset="0"/>
              </a:rPr>
              <a:t> </a:t>
            </a:r>
            <a:r>
              <a:rPr lang="en-US" sz="1400" spc="10" dirty="0">
                <a:solidFill>
                  <a:srgbClr val="C00000"/>
                </a:solidFill>
                <a:latin typeface="Tahoma" charset="0"/>
                <a:ea typeface="Tahoma" charset="0"/>
                <a:cs typeface="Tahoma" charset="0"/>
              </a:rPr>
              <a:t>n</a:t>
            </a:r>
            <a:r>
              <a:rPr lang="en-US" sz="1400" spc="15" dirty="0">
                <a:solidFill>
                  <a:srgbClr val="C00000"/>
                </a:solidFill>
                <a:latin typeface="Tahoma" charset="0"/>
                <a:ea typeface="Tahoma" charset="0"/>
                <a:cs typeface="Tahoma" charset="0"/>
              </a:rPr>
              <a:t>id</a:t>
            </a:r>
            <a:r>
              <a:rPr lang="en-US" sz="1400" spc="-5" dirty="0">
                <a:solidFill>
                  <a:srgbClr val="C00000"/>
                </a:solidFill>
                <a:latin typeface="Tahoma" charset="0"/>
                <a:ea typeface="Tahoma" charset="0"/>
                <a:cs typeface="Tahoma" charset="0"/>
              </a:rPr>
              <a:t>u</a:t>
            </a:r>
            <a:r>
              <a:rPr lang="en-US" sz="1400" dirty="0">
                <a:solidFill>
                  <a:srgbClr val="C00000"/>
                </a:solidFill>
                <a:latin typeface="Tahoma" charset="0"/>
                <a:ea typeface="Tahoma" charset="0"/>
                <a:cs typeface="Tahoma" charset="0"/>
              </a:rPr>
              <a:t>s</a:t>
            </a:r>
            <a:r>
              <a:rPr lang="en-US" sz="1400" spc="-40" dirty="0">
                <a:solidFill>
                  <a:srgbClr val="C00000"/>
                </a:solidFill>
                <a:latin typeface="Tahoma" charset="0"/>
                <a:ea typeface="Tahoma" charset="0"/>
                <a:cs typeface="Tahoma" charset="0"/>
              </a:rPr>
              <a:t> </a:t>
            </a:r>
            <a:r>
              <a:rPr lang="en-US" sz="1400" spc="10" dirty="0">
                <a:solidFill>
                  <a:srgbClr val="181A0E"/>
                </a:solidFill>
                <a:latin typeface="Tahoma" charset="0"/>
                <a:ea typeface="Tahoma" charset="0"/>
                <a:cs typeface="Tahoma" charset="0"/>
              </a:rPr>
              <a:t>o</a:t>
            </a:r>
            <a:r>
              <a:rPr lang="en-US" sz="1400" dirty="0">
                <a:solidFill>
                  <a:srgbClr val="181A0E"/>
                </a:solidFill>
                <a:latin typeface="Tahoma" charset="0"/>
                <a:ea typeface="Tahoma" charset="0"/>
                <a:cs typeface="Tahoma" charset="0"/>
              </a:rPr>
              <a:t>f</a:t>
            </a:r>
            <a:r>
              <a:rPr lang="en-US" sz="1400" spc="-15" dirty="0">
                <a:solidFill>
                  <a:srgbClr val="181A0E"/>
                </a:solidFill>
                <a:latin typeface="Tahoma" charset="0"/>
                <a:ea typeface="Tahoma" charset="0"/>
                <a:cs typeface="Tahoma" charset="0"/>
              </a:rPr>
              <a:t> </a:t>
            </a:r>
            <a:r>
              <a:rPr lang="en-US" sz="1400" spc="10" dirty="0">
                <a:solidFill>
                  <a:srgbClr val="181A0E"/>
                </a:solidFill>
                <a:latin typeface="Tahoma" charset="0"/>
                <a:ea typeface="Tahoma" charset="0"/>
                <a:cs typeface="Tahoma" charset="0"/>
              </a:rPr>
              <a:t>e</a:t>
            </a:r>
            <a:r>
              <a:rPr lang="en-US" sz="1400" spc="5" dirty="0">
                <a:solidFill>
                  <a:srgbClr val="181A0E"/>
                </a:solidFill>
                <a:latin typeface="Tahoma" charset="0"/>
                <a:ea typeface="Tahoma" charset="0"/>
                <a:cs typeface="Tahoma" charset="0"/>
              </a:rPr>
              <a:t>n</a:t>
            </a:r>
            <a:r>
              <a:rPr lang="en-US" sz="1400" dirty="0">
                <a:solidFill>
                  <a:srgbClr val="181A0E"/>
                </a:solidFill>
                <a:latin typeface="Tahoma" charset="0"/>
                <a:ea typeface="Tahoma" charset="0"/>
                <a:cs typeface="Tahoma" charset="0"/>
              </a:rPr>
              <a:t>tr</a:t>
            </a:r>
            <a:r>
              <a:rPr lang="en-US" sz="1400" spc="-5" dirty="0">
                <a:solidFill>
                  <a:srgbClr val="181A0E"/>
                </a:solidFill>
                <a:latin typeface="Tahoma" charset="0"/>
                <a:ea typeface="Tahoma" charset="0"/>
                <a:cs typeface="Tahoma" charset="0"/>
              </a:rPr>
              <a:t>a</a:t>
            </a:r>
            <a:r>
              <a:rPr lang="en-US" sz="1400" spc="10" dirty="0">
                <a:solidFill>
                  <a:srgbClr val="181A0E"/>
                </a:solidFill>
                <a:latin typeface="Tahoma" charset="0"/>
                <a:ea typeface="Tahoma" charset="0"/>
                <a:cs typeface="Tahoma" charset="0"/>
              </a:rPr>
              <a:t>p</a:t>
            </a:r>
            <a:r>
              <a:rPr lang="en-US" sz="1400" dirty="0">
                <a:solidFill>
                  <a:srgbClr val="181A0E"/>
                </a:solidFill>
                <a:latin typeface="Tahoma" charset="0"/>
                <a:ea typeface="Tahoma" charset="0"/>
                <a:cs typeface="Tahoma" charset="0"/>
              </a:rPr>
              <a:t>ped </a:t>
            </a:r>
            <a:r>
              <a:rPr lang="en-US" sz="1400" spc="15" dirty="0">
                <a:solidFill>
                  <a:srgbClr val="181A0E"/>
                </a:solidFill>
                <a:latin typeface="Tahoma" charset="0"/>
                <a:ea typeface="Tahoma" charset="0"/>
                <a:cs typeface="Tahoma" charset="0"/>
              </a:rPr>
              <a:t>gl</a:t>
            </a:r>
            <a:r>
              <a:rPr lang="en-US" sz="1400" spc="5" dirty="0">
                <a:solidFill>
                  <a:srgbClr val="181A0E"/>
                </a:solidFill>
                <a:latin typeface="Tahoma" charset="0"/>
                <a:ea typeface="Tahoma" charset="0"/>
                <a:cs typeface="Tahoma" charset="0"/>
              </a:rPr>
              <a:t>a</a:t>
            </a:r>
            <a:r>
              <a:rPr lang="en-US" sz="1400" spc="10" dirty="0">
                <a:solidFill>
                  <a:srgbClr val="181A0E"/>
                </a:solidFill>
                <a:latin typeface="Tahoma" charset="0"/>
                <a:ea typeface="Tahoma" charset="0"/>
                <a:cs typeface="Tahoma" charset="0"/>
              </a:rPr>
              <a:t>n</a:t>
            </a:r>
            <a:r>
              <a:rPr lang="en-US" sz="1400" dirty="0">
                <a:solidFill>
                  <a:srgbClr val="181A0E"/>
                </a:solidFill>
                <a:latin typeface="Tahoma" charset="0"/>
                <a:ea typeface="Tahoma" charset="0"/>
                <a:cs typeface="Tahoma" charset="0"/>
              </a:rPr>
              <a:t>ds</a:t>
            </a:r>
            <a:r>
              <a:rPr lang="en-US" sz="1400" spc="-40" dirty="0">
                <a:solidFill>
                  <a:srgbClr val="181A0E"/>
                </a:solidFill>
                <a:latin typeface="Tahoma" charset="0"/>
                <a:ea typeface="Tahoma" charset="0"/>
                <a:cs typeface="Tahoma" charset="0"/>
              </a:rPr>
              <a:t> </a:t>
            </a:r>
            <a:r>
              <a:rPr lang="en-US" sz="1400" spc="15" dirty="0">
                <a:solidFill>
                  <a:srgbClr val="181A0E"/>
                </a:solidFill>
                <a:latin typeface="Tahoma" charset="0"/>
                <a:ea typeface="Tahoma" charset="0"/>
                <a:cs typeface="Tahoma" charset="0"/>
              </a:rPr>
              <a:t>i</a:t>
            </a:r>
            <a:r>
              <a:rPr lang="en-US" sz="1400" dirty="0">
                <a:solidFill>
                  <a:srgbClr val="181A0E"/>
                </a:solidFill>
                <a:latin typeface="Tahoma" charset="0"/>
                <a:ea typeface="Tahoma" charset="0"/>
                <a:cs typeface="Tahoma" charset="0"/>
              </a:rPr>
              <a:t>n</a:t>
            </a:r>
            <a:r>
              <a:rPr lang="en-US" sz="1400" spc="-20" dirty="0">
                <a:solidFill>
                  <a:srgbClr val="181A0E"/>
                </a:solidFill>
                <a:latin typeface="Tahoma" charset="0"/>
                <a:ea typeface="Tahoma" charset="0"/>
                <a:cs typeface="Tahoma" charset="0"/>
              </a:rPr>
              <a:t> </a:t>
            </a:r>
            <a:r>
              <a:rPr lang="en-US" sz="1400" dirty="0">
                <a:solidFill>
                  <a:srgbClr val="181A0E"/>
                </a:solidFill>
                <a:latin typeface="Tahoma" charset="0"/>
                <a:ea typeface="Tahoma" charset="0"/>
                <a:cs typeface="Tahoma" charset="0"/>
              </a:rPr>
              <a:t>a</a:t>
            </a:r>
            <a:r>
              <a:rPr lang="en-US" sz="1400" spc="15" dirty="0">
                <a:solidFill>
                  <a:srgbClr val="181A0E"/>
                </a:solidFill>
                <a:latin typeface="Tahoma" charset="0"/>
                <a:ea typeface="Tahoma" charset="0"/>
                <a:cs typeface="Tahoma" charset="0"/>
              </a:rPr>
              <a:t> d</a:t>
            </a:r>
            <a:r>
              <a:rPr lang="en-US" sz="1400" spc="10" dirty="0">
                <a:solidFill>
                  <a:srgbClr val="181A0E"/>
                </a:solidFill>
                <a:latin typeface="Tahoma" charset="0"/>
                <a:ea typeface="Tahoma" charset="0"/>
                <a:cs typeface="Tahoma" charset="0"/>
              </a:rPr>
              <a:t>e</a:t>
            </a:r>
            <a:r>
              <a:rPr lang="en-US" sz="1400" spc="-5" dirty="0">
                <a:solidFill>
                  <a:srgbClr val="181A0E"/>
                </a:solidFill>
                <a:latin typeface="Tahoma" charset="0"/>
                <a:ea typeface="Tahoma" charset="0"/>
                <a:cs typeface="Tahoma" charset="0"/>
              </a:rPr>
              <a:t>n</a:t>
            </a:r>
            <a:r>
              <a:rPr lang="en-US" sz="1400" dirty="0">
                <a:solidFill>
                  <a:srgbClr val="181A0E"/>
                </a:solidFill>
                <a:latin typeface="Tahoma" charset="0"/>
                <a:ea typeface="Tahoma" charset="0"/>
                <a:cs typeface="Tahoma" charset="0"/>
              </a:rPr>
              <a:t>se</a:t>
            </a:r>
            <a:r>
              <a:rPr lang="en-US" sz="1400" spc="-45" dirty="0">
                <a:solidFill>
                  <a:srgbClr val="181A0E"/>
                </a:solidFill>
                <a:latin typeface="Tahoma" charset="0"/>
                <a:ea typeface="Tahoma" charset="0"/>
                <a:cs typeface="Tahoma" charset="0"/>
              </a:rPr>
              <a:t> </a:t>
            </a:r>
            <a:r>
              <a:rPr lang="en-US" sz="1400" spc="25" dirty="0">
                <a:solidFill>
                  <a:srgbClr val="181A0E"/>
                </a:solidFill>
                <a:latin typeface="Tahoma" charset="0"/>
                <a:ea typeface="Tahoma" charset="0"/>
                <a:cs typeface="Tahoma" charset="0"/>
              </a:rPr>
              <a:t>f</a:t>
            </a:r>
            <a:r>
              <a:rPr lang="en-US" sz="1400" spc="15" dirty="0">
                <a:solidFill>
                  <a:srgbClr val="181A0E"/>
                </a:solidFill>
                <a:latin typeface="Tahoma" charset="0"/>
                <a:ea typeface="Tahoma" charset="0"/>
                <a:cs typeface="Tahoma" charset="0"/>
              </a:rPr>
              <a:t>i</a:t>
            </a:r>
            <a:r>
              <a:rPr lang="en-US" sz="1400" spc="5" dirty="0">
                <a:solidFill>
                  <a:srgbClr val="181A0E"/>
                </a:solidFill>
                <a:latin typeface="Tahoma" charset="0"/>
                <a:ea typeface="Tahoma" charset="0"/>
                <a:cs typeface="Tahoma" charset="0"/>
              </a:rPr>
              <a:t>b</a:t>
            </a:r>
            <a:r>
              <a:rPr lang="en-US" sz="1400" spc="-40" dirty="0">
                <a:solidFill>
                  <a:srgbClr val="181A0E"/>
                </a:solidFill>
                <a:latin typeface="Tahoma" charset="0"/>
                <a:ea typeface="Tahoma" charset="0"/>
                <a:cs typeface="Tahoma" charset="0"/>
              </a:rPr>
              <a:t>r</a:t>
            </a:r>
            <a:r>
              <a:rPr lang="en-US" sz="1400" spc="-15" dirty="0">
                <a:solidFill>
                  <a:srgbClr val="181A0E"/>
                </a:solidFill>
                <a:latin typeface="Tahoma" charset="0"/>
                <a:ea typeface="Tahoma" charset="0"/>
                <a:cs typeface="Tahoma" charset="0"/>
              </a:rPr>
              <a:t>o</a:t>
            </a:r>
            <a:r>
              <a:rPr lang="en-US" sz="1400" spc="-20" dirty="0">
                <a:solidFill>
                  <a:srgbClr val="181A0E"/>
                </a:solidFill>
                <a:latin typeface="Tahoma" charset="0"/>
                <a:ea typeface="Tahoma" charset="0"/>
                <a:cs typeface="Tahoma" charset="0"/>
              </a:rPr>
              <a:t>t</a:t>
            </a:r>
            <a:r>
              <a:rPr lang="en-US" sz="1400" spc="5" dirty="0">
                <a:solidFill>
                  <a:srgbClr val="181A0E"/>
                </a:solidFill>
                <a:latin typeface="Tahoma" charset="0"/>
                <a:ea typeface="Tahoma" charset="0"/>
                <a:cs typeface="Tahoma" charset="0"/>
              </a:rPr>
              <a:t>i</a:t>
            </a:r>
            <a:r>
              <a:rPr lang="en-US" sz="1400" dirty="0">
                <a:solidFill>
                  <a:srgbClr val="181A0E"/>
                </a:solidFill>
                <a:latin typeface="Tahoma" charset="0"/>
                <a:ea typeface="Tahoma" charset="0"/>
                <a:cs typeface="Tahoma" charset="0"/>
              </a:rPr>
              <a:t>c</a:t>
            </a:r>
            <a:r>
              <a:rPr lang="en-US" sz="1400" spc="-30" dirty="0">
                <a:solidFill>
                  <a:srgbClr val="181A0E"/>
                </a:solidFill>
                <a:latin typeface="Tahoma" charset="0"/>
                <a:ea typeface="Tahoma" charset="0"/>
                <a:cs typeface="Tahoma" charset="0"/>
              </a:rPr>
              <a:t> </a:t>
            </a:r>
            <a:r>
              <a:rPr lang="en-US" sz="1400" spc="10" dirty="0">
                <a:solidFill>
                  <a:srgbClr val="181A0E"/>
                </a:solidFill>
                <a:latin typeface="Tahoma" charset="0"/>
                <a:ea typeface="Tahoma" charset="0"/>
                <a:cs typeface="Tahoma" charset="0"/>
              </a:rPr>
              <a:t>o</a:t>
            </a:r>
            <a:r>
              <a:rPr lang="en-US" sz="1400" spc="-10" dirty="0">
                <a:solidFill>
                  <a:srgbClr val="181A0E"/>
                </a:solidFill>
                <a:latin typeface="Tahoma" charset="0"/>
                <a:ea typeface="Tahoma" charset="0"/>
                <a:cs typeface="Tahoma" charset="0"/>
              </a:rPr>
              <a:t>r </a:t>
            </a:r>
            <a:r>
              <a:rPr lang="en-US" sz="1400" spc="-25" dirty="0" err="1">
                <a:solidFill>
                  <a:srgbClr val="181A0E"/>
                </a:solidFill>
                <a:latin typeface="Tahoma" charset="0"/>
                <a:ea typeface="Tahoma" charset="0"/>
                <a:cs typeface="Tahoma" charset="0"/>
              </a:rPr>
              <a:t>h</a:t>
            </a:r>
            <a:r>
              <a:rPr lang="en-US" sz="1400" dirty="0" err="1">
                <a:solidFill>
                  <a:srgbClr val="181A0E"/>
                </a:solidFill>
                <a:latin typeface="Tahoma" charset="0"/>
                <a:ea typeface="Tahoma" charset="0"/>
                <a:cs typeface="Tahoma" charset="0"/>
              </a:rPr>
              <a:t>y</a:t>
            </a:r>
            <a:r>
              <a:rPr lang="en-US" sz="1400" spc="-5" dirty="0" err="1">
                <a:solidFill>
                  <a:srgbClr val="181A0E"/>
                </a:solidFill>
                <a:latin typeface="Tahoma" charset="0"/>
                <a:ea typeface="Tahoma" charset="0"/>
                <a:cs typeface="Tahoma" charset="0"/>
              </a:rPr>
              <a:t>a</a:t>
            </a:r>
            <a:r>
              <a:rPr lang="en-US" sz="1400" spc="5" dirty="0" err="1">
                <a:solidFill>
                  <a:srgbClr val="181A0E"/>
                </a:solidFill>
                <a:latin typeface="Tahoma" charset="0"/>
                <a:ea typeface="Tahoma" charset="0"/>
                <a:cs typeface="Tahoma" charset="0"/>
              </a:rPr>
              <a:t>li</a:t>
            </a:r>
            <a:r>
              <a:rPr lang="en-US" sz="1400" spc="-5" dirty="0" err="1">
                <a:solidFill>
                  <a:srgbClr val="181A0E"/>
                </a:solidFill>
                <a:latin typeface="Tahoma" charset="0"/>
                <a:ea typeface="Tahoma" charset="0"/>
                <a:cs typeface="Tahoma" charset="0"/>
              </a:rPr>
              <a:t>n</a:t>
            </a:r>
            <a:r>
              <a:rPr lang="en-US" sz="1400" spc="5" dirty="0" err="1">
                <a:solidFill>
                  <a:srgbClr val="181A0E"/>
                </a:solidFill>
                <a:latin typeface="Tahoma" charset="0"/>
                <a:ea typeface="Tahoma" charset="0"/>
                <a:cs typeface="Tahoma" charset="0"/>
              </a:rPr>
              <a:t>i</a:t>
            </a:r>
            <a:r>
              <a:rPr lang="en-US" sz="1400" dirty="0" err="1">
                <a:solidFill>
                  <a:srgbClr val="181A0E"/>
                </a:solidFill>
                <a:latin typeface="Tahoma" charset="0"/>
                <a:ea typeface="Tahoma" charset="0"/>
                <a:cs typeface="Tahoma" charset="0"/>
              </a:rPr>
              <a:t>zed</a:t>
            </a:r>
            <a:r>
              <a:rPr lang="en-US" sz="1400" spc="-40" dirty="0">
                <a:solidFill>
                  <a:srgbClr val="181A0E"/>
                </a:solidFill>
                <a:latin typeface="Tahoma" charset="0"/>
                <a:ea typeface="Tahoma" charset="0"/>
                <a:cs typeface="Tahoma" charset="0"/>
              </a:rPr>
              <a:t> </a:t>
            </a:r>
            <a:r>
              <a:rPr lang="en-US" sz="1400" spc="10" dirty="0">
                <a:solidFill>
                  <a:srgbClr val="181A0E"/>
                </a:solidFill>
                <a:latin typeface="Tahoma" charset="0"/>
                <a:ea typeface="Tahoma" charset="0"/>
                <a:cs typeface="Tahoma" charset="0"/>
              </a:rPr>
              <a:t>s</a:t>
            </a:r>
            <a:r>
              <a:rPr lang="en-US" sz="1400" dirty="0">
                <a:solidFill>
                  <a:srgbClr val="181A0E"/>
                </a:solidFill>
                <a:latin typeface="Tahoma" charset="0"/>
                <a:ea typeface="Tahoma" charset="0"/>
                <a:cs typeface="Tahoma" charset="0"/>
              </a:rPr>
              <a:t>t</a:t>
            </a:r>
            <a:r>
              <a:rPr lang="en-US" sz="1400" spc="-40" dirty="0">
                <a:solidFill>
                  <a:srgbClr val="181A0E"/>
                </a:solidFill>
                <a:latin typeface="Tahoma" charset="0"/>
                <a:ea typeface="Tahoma" charset="0"/>
                <a:cs typeface="Tahoma" charset="0"/>
              </a:rPr>
              <a:t>r</a:t>
            </a:r>
            <a:r>
              <a:rPr lang="en-US" sz="1400" dirty="0">
                <a:solidFill>
                  <a:srgbClr val="181A0E"/>
                </a:solidFill>
                <a:latin typeface="Tahoma" charset="0"/>
                <a:ea typeface="Tahoma" charset="0"/>
                <a:cs typeface="Tahoma" charset="0"/>
              </a:rPr>
              <a:t>om</a:t>
            </a:r>
            <a:r>
              <a:rPr lang="en-US" sz="1400" spc="-5" dirty="0">
                <a:solidFill>
                  <a:srgbClr val="181A0E"/>
                </a:solidFill>
                <a:latin typeface="Tahoma" charset="0"/>
                <a:ea typeface="Tahoma" charset="0"/>
                <a:cs typeface="Tahoma" charset="0"/>
              </a:rPr>
              <a:t>a</a:t>
            </a:r>
            <a:r>
              <a:rPr lang="en-US" sz="1400" dirty="0">
                <a:solidFill>
                  <a:srgbClr val="181A0E"/>
                </a:solidFill>
                <a:latin typeface="Tahoma" charset="0"/>
                <a:ea typeface="Tahoma" charset="0"/>
                <a:cs typeface="Tahoma" charset="0"/>
              </a:rPr>
              <a:t>.</a:t>
            </a:r>
            <a:r>
              <a:rPr lang="en-US" sz="1400" spc="-25" dirty="0">
                <a:solidFill>
                  <a:srgbClr val="181A0E"/>
                </a:solidFill>
                <a:latin typeface="Tahoma" charset="0"/>
                <a:ea typeface="Tahoma" charset="0"/>
                <a:cs typeface="Tahoma" charset="0"/>
              </a:rPr>
              <a:t> </a:t>
            </a:r>
            <a:r>
              <a:rPr lang="en-US" sz="1400" spc="10" dirty="0">
                <a:solidFill>
                  <a:srgbClr val="181A0E"/>
                </a:solidFill>
                <a:latin typeface="Tahoma" charset="0"/>
                <a:ea typeface="Tahoma" charset="0"/>
                <a:cs typeface="Tahoma" charset="0"/>
              </a:rPr>
              <a:t>Th</a:t>
            </a:r>
            <a:r>
              <a:rPr lang="en-US" sz="1400" dirty="0">
                <a:solidFill>
                  <a:srgbClr val="181A0E"/>
                </a:solidFill>
                <a:latin typeface="Tahoma" charset="0"/>
                <a:ea typeface="Tahoma" charset="0"/>
                <a:cs typeface="Tahoma" charset="0"/>
              </a:rPr>
              <a:t>e</a:t>
            </a:r>
            <a:r>
              <a:rPr lang="en-US" sz="1400" spc="-30" dirty="0">
                <a:solidFill>
                  <a:srgbClr val="181A0E"/>
                </a:solidFill>
                <a:latin typeface="Tahoma" charset="0"/>
                <a:ea typeface="Tahoma" charset="0"/>
                <a:cs typeface="Tahoma" charset="0"/>
              </a:rPr>
              <a:t> </a:t>
            </a:r>
            <a:r>
              <a:rPr lang="en-US" sz="1400" spc="10" dirty="0">
                <a:solidFill>
                  <a:srgbClr val="181A0E"/>
                </a:solidFill>
                <a:latin typeface="Tahoma" charset="0"/>
                <a:ea typeface="Tahoma" charset="0"/>
                <a:cs typeface="Tahoma" charset="0"/>
              </a:rPr>
              <a:t>n</a:t>
            </a:r>
            <a:r>
              <a:rPr lang="en-US" sz="1400" spc="15" dirty="0">
                <a:solidFill>
                  <a:srgbClr val="181A0E"/>
                </a:solidFill>
                <a:latin typeface="Tahoma" charset="0"/>
                <a:ea typeface="Tahoma" charset="0"/>
                <a:cs typeface="Tahoma" charset="0"/>
              </a:rPr>
              <a:t>id</a:t>
            </a:r>
            <a:r>
              <a:rPr lang="en-US" sz="1400" spc="-5" dirty="0">
                <a:solidFill>
                  <a:srgbClr val="181A0E"/>
                </a:solidFill>
                <a:latin typeface="Tahoma" charset="0"/>
                <a:ea typeface="Tahoma" charset="0"/>
                <a:cs typeface="Tahoma" charset="0"/>
              </a:rPr>
              <a:t>u</a:t>
            </a:r>
            <a:r>
              <a:rPr lang="en-US" sz="1400" dirty="0">
                <a:solidFill>
                  <a:srgbClr val="181A0E"/>
                </a:solidFill>
                <a:latin typeface="Tahoma" charset="0"/>
                <a:ea typeface="Tahoma" charset="0"/>
                <a:cs typeface="Tahoma" charset="0"/>
              </a:rPr>
              <a:t>s</a:t>
            </a:r>
            <a:r>
              <a:rPr lang="en-US" sz="1400" spc="-40" dirty="0">
                <a:solidFill>
                  <a:srgbClr val="181A0E"/>
                </a:solidFill>
                <a:latin typeface="Tahoma" charset="0"/>
                <a:ea typeface="Tahoma" charset="0"/>
                <a:cs typeface="Tahoma" charset="0"/>
              </a:rPr>
              <a:t> </a:t>
            </a:r>
            <a:r>
              <a:rPr lang="en-US" sz="1400" spc="15" dirty="0">
                <a:solidFill>
                  <a:srgbClr val="181A0E"/>
                </a:solidFill>
                <a:latin typeface="Tahoma" charset="0"/>
                <a:ea typeface="Tahoma" charset="0"/>
                <a:cs typeface="Tahoma" charset="0"/>
              </a:rPr>
              <a:t>i</a:t>
            </a:r>
            <a:r>
              <a:rPr lang="en-US" sz="1400" dirty="0">
                <a:solidFill>
                  <a:srgbClr val="181A0E"/>
                </a:solidFill>
                <a:latin typeface="Tahoma" charset="0"/>
                <a:ea typeface="Tahoma" charset="0"/>
                <a:cs typeface="Tahoma" charset="0"/>
              </a:rPr>
              <a:t>s</a:t>
            </a:r>
            <a:r>
              <a:rPr lang="en-US" sz="1400" spc="-15" dirty="0">
                <a:solidFill>
                  <a:srgbClr val="181A0E"/>
                </a:solidFill>
                <a:latin typeface="Tahoma" charset="0"/>
                <a:ea typeface="Tahoma" charset="0"/>
                <a:cs typeface="Tahoma" charset="0"/>
              </a:rPr>
              <a:t> </a:t>
            </a:r>
            <a:r>
              <a:rPr lang="en-US" sz="1400" spc="15" dirty="0">
                <a:solidFill>
                  <a:srgbClr val="181A0E"/>
                </a:solidFill>
                <a:latin typeface="Tahoma" charset="0"/>
                <a:ea typeface="Tahoma" charset="0"/>
                <a:cs typeface="Tahoma" charset="0"/>
              </a:rPr>
              <a:t>s</a:t>
            </a:r>
            <a:r>
              <a:rPr lang="en-US" sz="1400" spc="10" dirty="0">
                <a:solidFill>
                  <a:srgbClr val="181A0E"/>
                </a:solidFill>
                <a:latin typeface="Tahoma" charset="0"/>
                <a:ea typeface="Tahoma" charset="0"/>
                <a:cs typeface="Tahoma" charset="0"/>
              </a:rPr>
              <a:t>u</a:t>
            </a:r>
            <a:r>
              <a:rPr lang="en-US" sz="1400" dirty="0">
                <a:solidFill>
                  <a:srgbClr val="181A0E"/>
                </a:solidFill>
                <a:latin typeface="Tahoma" charset="0"/>
                <a:ea typeface="Tahoma" charset="0"/>
                <a:cs typeface="Tahoma" charset="0"/>
              </a:rPr>
              <a:t>r</a:t>
            </a:r>
            <a:r>
              <a:rPr lang="en-US" sz="1400" spc="-40" dirty="0">
                <a:solidFill>
                  <a:srgbClr val="181A0E"/>
                </a:solidFill>
                <a:latin typeface="Tahoma" charset="0"/>
                <a:ea typeface="Tahoma" charset="0"/>
                <a:cs typeface="Tahoma" charset="0"/>
              </a:rPr>
              <a:t>r</a:t>
            </a:r>
            <a:r>
              <a:rPr lang="en-US" sz="1400" dirty="0">
                <a:solidFill>
                  <a:srgbClr val="181A0E"/>
                </a:solidFill>
                <a:latin typeface="Tahoma" charset="0"/>
                <a:ea typeface="Tahoma" charset="0"/>
                <a:cs typeface="Tahoma" charset="0"/>
              </a:rPr>
              <a:t>o</a:t>
            </a:r>
            <a:r>
              <a:rPr lang="en-US" sz="1400" spc="-5" dirty="0">
                <a:solidFill>
                  <a:srgbClr val="181A0E"/>
                </a:solidFill>
                <a:latin typeface="Tahoma" charset="0"/>
                <a:ea typeface="Tahoma" charset="0"/>
                <a:cs typeface="Tahoma" charset="0"/>
              </a:rPr>
              <a:t>un</a:t>
            </a:r>
            <a:r>
              <a:rPr lang="en-US" sz="1400" dirty="0">
                <a:solidFill>
                  <a:srgbClr val="181A0E"/>
                </a:solidFill>
                <a:latin typeface="Tahoma" charset="0"/>
                <a:ea typeface="Tahoma" charset="0"/>
                <a:cs typeface="Tahoma" charset="0"/>
              </a:rPr>
              <a:t>ded</a:t>
            </a:r>
            <a:r>
              <a:rPr lang="en-US" sz="1400" spc="-40" dirty="0">
                <a:solidFill>
                  <a:srgbClr val="181A0E"/>
                </a:solidFill>
                <a:latin typeface="Tahoma" charset="0"/>
                <a:ea typeface="Tahoma" charset="0"/>
                <a:cs typeface="Tahoma" charset="0"/>
              </a:rPr>
              <a:t> </a:t>
            </a:r>
            <a:r>
              <a:rPr lang="en-US" sz="1400" spc="-20" dirty="0">
                <a:solidFill>
                  <a:srgbClr val="181A0E"/>
                </a:solidFill>
                <a:latin typeface="Tahoma" charset="0"/>
                <a:ea typeface="Tahoma" charset="0"/>
                <a:cs typeface="Tahoma" charset="0"/>
              </a:rPr>
              <a:t>b</a:t>
            </a:r>
            <a:r>
              <a:rPr lang="en-US" sz="1400" dirty="0">
                <a:solidFill>
                  <a:srgbClr val="181A0E"/>
                </a:solidFill>
                <a:latin typeface="Tahoma" charset="0"/>
                <a:ea typeface="Tahoma" charset="0"/>
                <a:cs typeface="Tahoma" charset="0"/>
              </a:rPr>
              <a:t>y</a:t>
            </a:r>
            <a:r>
              <a:rPr lang="en-US" sz="1400" spc="-15" dirty="0">
                <a:solidFill>
                  <a:srgbClr val="181A0E"/>
                </a:solidFill>
                <a:latin typeface="Tahoma" charset="0"/>
                <a:ea typeface="Tahoma" charset="0"/>
                <a:cs typeface="Tahoma" charset="0"/>
              </a:rPr>
              <a:t> </a:t>
            </a:r>
            <a:r>
              <a:rPr lang="en-US" sz="1400" dirty="0">
                <a:solidFill>
                  <a:srgbClr val="C00000"/>
                </a:solidFill>
                <a:latin typeface="Tahoma" charset="0"/>
                <a:ea typeface="Tahoma" charset="0"/>
                <a:cs typeface="Tahoma" charset="0"/>
              </a:rPr>
              <a:t>r</a:t>
            </a:r>
            <a:r>
              <a:rPr lang="en-US" sz="1400" spc="5" dirty="0">
                <a:solidFill>
                  <a:srgbClr val="C00000"/>
                </a:solidFill>
                <a:latin typeface="Tahoma" charset="0"/>
                <a:ea typeface="Tahoma" charset="0"/>
                <a:cs typeface="Tahoma" charset="0"/>
              </a:rPr>
              <a:t>a</a:t>
            </a:r>
            <a:r>
              <a:rPr lang="en-US" sz="1400" spc="15" dirty="0">
                <a:solidFill>
                  <a:srgbClr val="C00000"/>
                </a:solidFill>
                <a:latin typeface="Tahoma" charset="0"/>
                <a:ea typeface="Tahoma" charset="0"/>
                <a:cs typeface="Tahoma" charset="0"/>
              </a:rPr>
              <a:t>di</a:t>
            </a:r>
            <a:r>
              <a:rPr lang="en-US" sz="1400" spc="-5" dirty="0">
                <a:solidFill>
                  <a:srgbClr val="C00000"/>
                </a:solidFill>
                <a:latin typeface="Tahoma" charset="0"/>
                <a:ea typeface="Tahoma" charset="0"/>
                <a:cs typeface="Tahoma" charset="0"/>
              </a:rPr>
              <a:t>a</a:t>
            </a:r>
            <a:r>
              <a:rPr lang="en-US" sz="1400" spc="-10" dirty="0">
                <a:solidFill>
                  <a:srgbClr val="C00000"/>
                </a:solidFill>
                <a:latin typeface="Tahoma" charset="0"/>
                <a:ea typeface="Tahoma" charset="0"/>
                <a:cs typeface="Tahoma" charset="0"/>
              </a:rPr>
              <a:t>t</a:t>
            </a:r>
            <a:r>
              <a:rPr lang="en-US" sz="1400" spc="5" dirty="0">
                <a:solidFill>
                  <a:srgbClr val="C00000"/>
                </a:solidFill>
                <a:latin typeface="Tahoma" charset="0"/>
                <a:ea typeface="Tahoma" charset="0"/>
                <a:cs typeface="Tahoma" charset="0"/>
              </a:rPr>
              <a:t>i</a:t>
            </a:r>
            <a:r>
              <a:rPr lang="en-US" sz="1400" spc="-5" dirty="0">
                <a:solidFill>
                  <a:srgbClr val="C00000"/>
                </a:solidFill>
                <a:latin typeface="Tahoma" charset="0"/>
                <a:ea typeface="Tahoma" charset="0"/>
                <a:cs typeface="Tahoma" charset="0"/>
              </a:rPr>
              <a:t>n</a:t>
            </a:r>
            <a:r>
              <a:rPr lang="en-US" sz="1400" dirty="0">
                <a:solidFill>
                  <a:srgbClr val="C00000"/>
                </a:solidFill>
                <a:latin typeface="Tahoma" charset="0"/>
                <a:ea typeface="Tahoma" charset="0"/>
                <a:cs typeface="Tahoma" charset="0"/>
              </a:rPr>
              <a:t>g </a:t>
            </a:r>
            <a:r>
              <a:rPr lang="en-US" sz="1400" spc="5" dirty="0">
                <a:solidFill>
                  <a:srgbClr val="C00000"/>
                </a:solidFill>
                <a:latin typeface="Tahoma" charset="0"/>
                <a:ea typeface="Tahoma" charset="0"/>
                <a:cs typeface="Tahoma" charset="0"/>
              </a:rPr>
              <a:t>a</a:t>
            </a:r>
            <a:r>
              <a:rPr lang="en-US" sz="1400" dirty="0">
                <a:solidFill>
                  <a:srgbClr val="C00000"/>
                </a:solidFill>
                <a:latin typeface="Tahoma" charset="0"/>
                <a:ea typeface="Tahoma" charset="0"/>
                <a:cs typeface="Tahoma" charset="0"/>
              </a:rPr>
              <a:t>r</a:t>
            </a:r>
            <a:r>
              <a:rPr lang="en-US" sz="1400" spc="10" dirty="0">
                <a:solidFill>
                  <a:srgbClr val="C00000"/>
                </a:solidFill>
                <a:latin typeface="Tahoma" charset="0"/>
                <a:ea typeface="Tahoma" charset="0"/>
                <a:cs typeface="Tahoma" charset="0"/>
              </a:rPr>
              <a:t>m</a:t>
            </a:r>
            <a:r>
              <a:rPr lang="en-US" sz="1400" dirty="0">
                <a:solidFill>
                  <a:srgbClr val="C00000"/>
                </a:solidFill>
                <a:latin typeface="Tahoma" charset="0"/>
                <a:ea typeface="Tahoma" charset="0"/>
                <a:cs typeface="Tahoma" charset="0"/>
              </a:rPr>
              <a:t>s</a:t>
            </a:r>
            <a:r>
              <a:rPr lang="en-US" sz="1400" spc="-30" dirty="0">
                <a:solidFill>
                  <a:srgbClr val="C00000"/>
                </a:solidFill>
                <a:latin typeface="Tahoma" charset="0"/>
                <a:ea typeface="Tahoma" charset="0"/>
                <a:cs typeface="Tahoma" charset="0"/>
              </a:rPr>
              <a:t> </a:t>
            </a:r>
            <a:r>
              <a:rPr lang="en-US" sz="1400" spc="10" dirty="0">
                <a:solidFill>
                  <a:srgbClr val="C00000"/>
                </a:solidFill>
                <a:latin typeface="Tahoma" charset="0"/>
                <a:ea typeface="Tahoma" charset="0"/>
                <a:cs typeface="Tahoma" charset="0"/>
              </a:rPr>
              <a:t>o</a:t>
            </a:r>
            <a:r>
              <a:rPr lang="en-US" sz="1400" dirty="0">
                <a:solidFill>
                  <a:srgbClr val="C00000"/>
                </a:solidFill>
                <a:latin typeface="Tahoma" charset="0"/>
                <a:ea typeface="Tahoma" charset="0"/>
                <a:cs typeface="Tahoma" charset="0"/>
              </a:rPr>
              <a:t>f</a:t>
            </a:r>
            <a:r>
              <a:rPr lang="en-US" sz="1400" spc="-15" dirty="0">
                <a:solidFill>
                  <a:srgbClr val="C00000"/>
                </a:solidFill>
                <a:latin typeface="Tahoma" charset="0"/>
                <a:ea typeface="Tahoma" charset="0"/>
                <a:cs typeface="Tahoma" charset="0"/>
              </a:rPr>
              <a:t> </a:t>
            </a:r>
            <a:r>
              <a:rPr lang="en-US" sz="1400" spc="10" dirty="0">
                <a:solidFill>
                  <a:srgbClr val="C00000"/>
                </a:solidFill>
                <a:latin typeface="Tahoma" charset="0"/>
                <a:ea typeface="Tahoma" charset="0"/>
                <a:cs typeface="Tahoma" charset="0"/>
              </a:rPr>
              <a:t>ep</a:t>
            </a:r>
            <a:r>
              <a:rPr lang="en-US" sz="1400" spc="15" dirty="0">
                <a:solidFill>
                  <a:srgbClr val="C00000"/>
                </a:solidFill>
                <a:latin typeface="Tahoma" charset="0"/>
                <a:ea typeface="Tahoma" charset="0"/>
                <a:cs typeface="Tahoma" charset="0"/>
              </a:rPr>
              <a:t>i</a:t>
            </a:r>
            <a:r>
              <a:rPr lang="en-US" sz="1400" spc="-10" dirty="0">
                <a:solidFill>
                  <a:srgbClr val="C00000"/>
                </a:solidFill>
                <a:latin typeface="Tahoma" charset="0"/>
                <a:ea typeface="Tahoma" charset="0"/>
                <a:cs typeface="Tahoma" charset="0"/>
              </a:rPr>
              <a:t>t</a:t>
            </a:r>
            <a:r>
              <a:rPr lang="en-US" sz="1400" spc="-15" dirty="0">
                <a:solidFill>
                  <a:srgbClr val="C00000"/>
                </a:solidFill>
                <a:latin typeface="Tahoma" charset="0"/>
                <a:ea typeface="Tahoma" charset="0"/>
                <a:cs typeface="Tahoma" charset="0"/>
              </a:rPr>
              <a:t>h</a:t>
            </a:r>
            <a:r>
              <a:rPr lang="en-US" sz="1400" dirty="0">
                <a:solidFill>
                  <a:srgbClr val="C00000"/>
                </a:solidFill>
                <a:latin typeface="Tahoma" charset="0"/>
                <a:ea typeface="Tahoma" charset="0"/>
                <a:cs typeface="Tahoma" charset="0"/>
              </a:rPr>
              <a:t>e</a:t>
            </a:r>
            <a:r>
              <a:rPr lang="en-US" sz="1400" spc="5" dirty="0">
                <a:solidFill>
                  <a:srgbClr val="C00000"/>
                </a:solidFill>
                <a:latin typeface="Tahoma" charset="0"/>
                <a:ea typeface="Tahoma" charset="0"/>
                <a:cs typeface="Tahoma" charset="0"/>
              </a:rPr>
              <a:t>li</a:t>
            </a:r>
            <a:r>
              <a:rPr lang="en-US" sz="1400" spc="-5" dirty="0">
                <a:solidFill>
                  <a:srgbClr val="C00000"/>
                </a:solidFill>
                <a:latin typeface="Tahoma" charset="0"/>
                <a:ea typeface="Tahoma" charset="0"/>
                <a:cs typeface="Tahoma" charset="0"/>
              </a:rPr>
              <a:t>u</a:t>
            </a:r>
            <a:r>
              <a:rPr lang="en-US" sz="1400" dirty="0">
                <a:solidFill>
                  <a:srgbClr val="C00000"/>
                </a:solidFill>
                <a:latin typeface="Tahoma" charset="0"/>
                <a:ea typeface="Tahoma" charset="0"/>
                <a:cs typeface="Tahoma" charset="0"/>
              </a:rPr>
              <a:t>m</a:t>
            </a:r>
            <a:r>
              <a:rPr lang="en-US" sz="1400" spc="-40" dirty="0">
                <a:solidFill>
                  <a:srgbClr val="C00000"/>
                </a:solidFill>
                <a:latin typeface="Tahoma" charset="0"/>
                <a:ea typeface="Tahoma" charset="0"/>
                <a:cs typeface="Tahoma" charset="0"/>
              </a:rPr>
              <a:t> </a:t>
            </a:r>
            <a:r>
              <a:rPr lang="en-US" sz="1400" spc="10" dirty="0">
                <a:solidFill>
                  <a:srgbClr val="C00000"/>
                </a:solidFill>
                <a:latin typeface="Tahoma" charset="0"/>
                <a:ea typeface="Tahoma" charset="0"/>
                <a:cs typeface="Tahoma" charset="0"/>
              </a:rPr>
              <a:t>w</a:t>
            </a:r>
            <a:r>
              <a:rPr lang="en-US" sz="1400" spc="15" dirty="0">
                <a:solidFill>
                  <a:srgbClr val="C00000"/>
                </a:solidFill>
                <a:latin typeface="Tahoma" charset="0"/>
                <a:ea typeface="Tahoma" charset="0"/>
                <a:cs typeface="Tahoma" charset="0"/>
              </a:rPr>
              <a:t>i</a:t>
            </a:r>
            <a:r>
              <a:rPr lang="en-US" sz="1400" spc="-10" dirty="0">
                <a:solidFill>
                  <a:srgbClr val="C00000"/>
                </a:solidFill>
                <a:latin typeface="Tahoma" charset="0"/>
                <a:ea typeface="Tahoma" charset="0"/>
                <a:cs typeface="Tahoma" charset="0"/>
              </a:rPr>
              <a:t>t</a:t>
            </a:r>
            <a:r>
              <a:rPr lang="en-US" sz="1400" dirty="0">
                <a:solidFill>
                  <a:srgbClr val="C00000"/>
                </a:solidFill>
                <a:latin typeface="Tahoma" charset="0"/>
                <a:ea typeface="Tahoma" charset="0"/>
                <a:cs typeface="Tahoma" charset="0"/>
              </a:rPr>
              <a:t>h</a:t>
            </a:r>
            <a:r>
              <a:rPr lang="en-US" sz="1400" spc="-30" dirty="0">
                <a:solidFill>
                  <a:srgbClr val="C00000"/>
                </a:solidFill>
                <a:latin typeface="Tahoma" charset="0"/>
                <a:ea typeface="Tahoma" charset="0"/>
                <a:cs typeface="Tahoma" charset="0"/>
              </a:rPr>
              <a:t> </a:t>
            </a:r>
            <a:r>
              <a:rPr lang="en-US" sz="1400" dirty="0">
                <a:solidFill>
                  <a:srgbClr val="181A0E"/>
                </a:solidFill>
                <a:latin typeface="Tahoma" charset="0"/>
                <a:ea typeface="Tahoma" charset="0"/>
                <a:cs typeface="Tahoma" charset="0"/>
              </a:rPr>
              <a:t>v</a:t>
            </a:r>
            <a:r>
              <a:rPr lang="en-US" sz="1400" spc="5" dirty="0">
                <a:solidFill>
                  <a:srgbClr val="181A0E"/>
                </a:solidFill>
                <a:latin typeface="Tahoma" charset="0"/>
                <a:ea typeface="Tahoma" charset="0"/>
                <a:cs typeface="Tahoma" charset="0"/>
              </a:rPr>
              <a:t>a</a:t>
            </a:r>
            <a:r>
              <a:rPr lang="en-US" sz="1400" spc="45" dirty="0">
                <a:solidFill>
                  <a:srgbClr val="181A0E"/>
                </a:solidFill>
                <a:latin typeface="Tahoma" charset="0"/>
                <a:ea typeface="Tahoma" charset="0"/>
                <a:cs typeface="Tahoma" charset="0"/>
              </a:rPr>
              <a:t>r</a:t>
            </a:r>
            <a:r>
              <a:rPr lang="en-US" sz="1400" dirty="0">
                <a:solidFill>
                  <a:srgbClr val="181A0E"/>
                </a:solidFill>
                <a:latin typeface="Tahoma" charset="0"/>
                <a:ea typeface="Tahoma" charset="0"/>
                <a:cs typeface="Tahoma" charset="0"/>
              </a:rPr>
              <a:t>y</a:t>
            </a:r>
            <a:r>
              <a:rPr lang="en-US" sz="1400" spc="5" dirty="0">
                <a:solidFill>
                  <a:srgbClr val="181A0E"/>
                </a:solidFill>
                <a:latin typeface="Tahoma" charset="0"/>
                <a:ea typeface="Tahoma" charset="0"/>
                <a:cs typeface="Tahoma" charset="0"/>
              </a:rPr>
              <a:t>i</a:t>
            </a:r>
            <a:r>
              <a:rPr lang="en-US" sz="1400" spc="-5" dirty="0">
                <a:solidFill>
                  <a:srgbClr val="181A0E"/>
                </a:solidFill>
                <a:latin typeface="Tahoma" charset="0"/>
                <a:ea typeface="Tahoma" charset="0"/>
                <a:cs typeface="Tahoma" charset="0"/>
              </a:rPr>
              <a:t>n</a:t>
            </a:r>
            <a:r>
              <a:rPr lang="en-US" sz="1400" dirty="0">
                <a:solidFill>
                  <a:srgbClr val="181A0E"/>
                </a:solidFill>
                <a:latin typeface="Tahoma" charset="0"/>
                <a:ea typeface="Tahoma" charset="0"/>
                <a:cs typeface="Tahoma" charset="0"/>
              </a:rPr>
              <a:t>g</a:t>
            </a:r>
            <a:r>
              <a:rPr lang="en-US" sz="1400" spc="-30" dirty="0">
                <a:solidFill>
                  <a:srgbClr val="181A0E"/>
                </a:solidFill>
                <a:latin typeface="Tahoma" charset="0"/>
                <a:ea typeface="Tahoma" charset="0"/>
                <a:cs typeface="Tahoma" charset="0"/>
              </a:rPr>
              <a:t> </a:t>
            </a:r>
            <a:r>
              <a:rPr lang="en-US" sz="1400" spc="15" dirty="0">
                <a:solidFill>
                  <a:srgbClr val="181A0E"/>
                </a:solidFill>
                <a:latin typeface="Tahoma" charset="0"/>
                <a:ea typeface="Tahoma" charset="0"/>
                <a:cs typeface="Tahoma" charset="0"/>
              </a:rPr>
              <a:t>d</a:t>
            </a:r>
            <a:r>
              <a:rPr lang="en-US" sz="1400" spc="10" dirty="0">
                <a:solidFill>
                  <a:srgbClr val="181A0E"/>
                </a:solidFill>
                <a:latin typeface="Tahoma" charset="0"/>
                <a:ea typeface="Tahoma" charset="0"/>
                <a:cs typeface="Tahoma" charset="0"/>
              </a:rPr>
              <a:t>e</a:t>
            </a:r>
            <a:r>
              <a:rPr lang="en-US" sz="1400" dirty="0">
                <a:solidFill>
                  <a:srgbClr val="181A0E"/>
                </a:solidFill>
                <a:latin typeface="Tahoma" charset="0"/>
                <a:ea typeface="Tahoma" charset="0"/>
                <a:cs typeface="Tahoma" charset="0"/>
              </a:rPr>
              <a:t>g</a:t>
            </a:r>
            <a:r>
              <a:rPr lang="en-US" sz="1400" spc="-15" dirty="0">
                <a:solidFill>
                  <a:srgbClr val="181A0E"/>
                </a:solidFill>
                <a:latin typeface="Tahoma" charset="0"/>
                <a:ea typeface="Tahoma" charset="0"/>
                <a:cs typeface="Tahoma" charset="0"/>
              </a:rPr>
              <a:t>r</a:t>
            </a:r>
            <a:r>
              <a:rPr lang="en-US" sz="1400" dirty="0">
                <a:solidFill>
                  <a:srgbClr val="181A0E"/>
                </a:solidFill>
                <a:latin typeface="Tahoma" charset="0"/>
                <a:ea typeface="Tahoma" charset="0"/>
                <a:cs typeface="Tahoma" charset="0"/>
              </a:rPr>
              <a:t>ees</a:t>
            </a:r>
            <a:r>
              <a:rPr lang="en-US" sz="1400" spc="-40" dirty="0">
                <a:solidFill>
                  <a:srgbClr val="181A0E"/>
                </a:solidFill>
                <a:latin typeface="Tahoma" charset="0"/>
                <a:ea typeface="Tahoma" charset="0"/>
                <a:cs typeface="Tahoma" charset="0"/>
              </a:rPr>
              <a:t> </a:t>
            </a:r>
            <a:r>
              <a:rPr lang="en-US" sz="1400" spc="10" dirty="0">
                <a:solidFill>
                  <a:srgbClr val="181A0E"/>
                </a:solidFill>
                <a:latin typeface="Tahoma" charset="0"/>
                <a:ea typeface="Tahoma" charset="0"/>
                <a:cs typeface="Tahoma" charset="0"/>
              </a:rPr>
              <a:t>o</a:t>
            </a:r>
            <a:r>
              <a:rPr lang="en-US" sz="1400" dirty="0">
                <a:solidFill>
                  <a:srgbClr val="181A0E"/>
                </a:solidFill>
                <a:latin typeface="Tahoma" charset="0"/>
                <a:ea typeface="Tahoma" charset="0"/>
                <a:cs typeface="Tahoma" charset="0"/>
              </a:rPr>
              <a:t>f</a:t>
            </a:r>
            <a:r>
              <a:rPr lang="en-US" sz="1400" spc="-15" dirty="0">
                <a:solidFill>
                  <a:srgbClr val="181A0E"/>
                </a:solidFill>
                <a:latin typeface="Tahoma" charset="0"/>
                <a:ea typeface="Tahoma" charset="0"/>
                <a:cs typeface="Tahoma" charset="0"/>
              </a:rPr>
              <a:t> </a:t>
            </a:r>
            <a:r>
              <a:rPr lang="en-US" sz="1400" spc="10" dirty="0">
                <a:solidFill>
                  <a:srgbClr val="181A0E"/>
                </a:solidFill>
                <a:latin typeface="Tahoma" charset="0"/>
                <a:ea typeface="Tahoma" charset="0"/>
                <a:cs typeface="Tahoma" charset="0"/>
              </a:rPr>
              <a:t>c</a:t>
            </a:r>
            <a:r>
              <a:rPr lang="en-US" sz="1400" spc="15" dirty="0">
                <a:solidFill>
                  <a:srgbClr val="181A0E"/>
                </a:solidFill>
                <a:latin typeface="Tahoma" charset="0"/>
                <a:ea typeface="Tahoma" charset="0"/>
                <a:cs typeface="Tahoma" charset="0"/>
              </a:rPr>
              <a:t>y</a:t>
            </a:r>
            <a:r>
              <a:rPr lang="en-US" sz="1400" spc="10" dirty="0">
                <a:solidFill>
                  <a:srgbClr val="181A0E"/>
                </a:solidFill>
                <a:latin typeface="Tahoma" charset="0"/>
                <a:ea typeface="Tahoma" charset="0"/>
                <a:cs typeface="Tahoma" charset="0"/>
              </a:rPr>
              <a:t>s</a:t>
            </a:r>
            <a:r>
              <a:rPr lang="en-US" sz="1400" spc="-10" dirty="0">
                <a:solidFill>
                  <a:srgbClr val="181A0E"/>
                </a:solidFill>
                <a:latin typeface="Tahoma" charset="0"/>
                <a:ea typeface="Tahoma" charset="0"/>
                <a:cs typeface="Tahoma" charset="0"/>
              </a:rPr>
              <a:t>t</a:t>
            </a:r>
            <a:r>
              <a:rPr lang="en-US" sz="1400" spc="-40" dirty="0">
                <a:solidFill>
                  <a:srgbClr val="181A0E"/>
                </a:solidFill>
                <a:latin typeface="Tahoma" charset="0"/>
                <a:ea typeface="Tahoma" charset="0"/>
                <a:cs typeface="Tahoma" charset="0"/>
              </a:rPr>
              <a:t> </a:t>
            </a:r>
            <a:r>
              <a:rPr lang="en-US" sz="1400" spc="-25" dirty="0">
                <a:solidFill>
                  <a:srgbClr val="181A0E"/>
                </a:solidFill>
                <a:latin typeface="Tahoma" charset="0"/>
                <a:ea typeface="Tahoma" charset="0"/>
                <a:cs typeface="Tahoma" charset="0"/>
              </a:rPr>
              <a:t>f</a:t>
            </a:r>
            <a:r>
              <a:rPr lang="en-US" sz="1400" spc="10" dirty="0">
                <a:solidFill>
                  <a:srgbClr val="181A0E"/>
                </a:solidFill>
                <a:latin typeface="Tahoma" charset="0"/>
                <a:ea typeface="Tahoma" charset="0"/>
                <a:cs typeface="Tahoma" charset="0"/>
              </a:rPr>
              <a:t>o</a:t>
            </a:r>
            <a:r>
              <a:rPr lang="en-US" sz="1400" spc="-15" dirty="0">
                <a:solidFill>
                  <a:srgbClr val="181A0E"/>
                </a:solidFill>
                <a:latin typeface="Tahoma" charset="0"/>
                <a:ea typeface="Tahoma" charset="0"/>
                <a:cs typeface="Tahoma" charset="0"/>
              </a:rPr>
              <a:t>r</a:t>
            </a:r>
            <a:r>
              <a:rPr lang="en-US" sz="1400" dirty="0">
                <a:solidFill>
                  <a:srgbClr val="181A0E"/>
                </a:solidFill>
                <a:latin typeface="Tahoma" charset="0"/>
                <a:ea typeface="Tahoma" charset="0"/>
                <a:cs typeface="Tahoma" charset="0"/>
              </a:rPr>
              <a:t>m</a:t>
            </a:r>
            <a:r>
              <a:rPr lang="en-US" sz="1400" spc="5" dirty="0">
                <a:solidFill>
                  <a:srgbClr val="181A0E"/>
                </a:solidFill>
                <a:latin typeface="Tahoma" charset="0"/>
                <a:ea typeface="Tahoma" charset="0"/>
                <a:cs typeface="Tahoma" charset="0"/>
              </a:rPr>
              <a:t>a</a:t>
            </a:r>
            <a:r>
              <a:rPr lang="en-US" sz="1400" spc="-10" dirty="0">
                <a:solidFill>
                  <a:srgbClr val="181A0E"/>
                </a:solidFill>
                <a:latin typeface="Tahoma" charset="0"/>
                <a:ea typeface="Tahoma" charset="0"/>
                <a:cs typeface="Tahoma" charset="0"/>
              </a:rPr>
              <a:t>t</a:t>
            </a:r>
            <a:r>
              <a:rPr lang="en-US" sz="1400" spc="5" dirty="0">
                <a:solidFill>
                  <a:srgbClr val="181A0E"/>
                </a:solidFill>
                <a:latin typeface="Tahoma" charset="0"/>
                <a:ea typeface="Tahoma" charset="0"/>
                <a:cs typeface="Tahoma" charset="0"/>
              </a:rPr>
              <a:t>i</a:t>
            </a:r>
            <a:r>
              <a:rPr lang="en-US" sz="1400" spc="-15" dirty="0">
                <a:solidFill>
                  <a:srgbClr val="181A0E"/>
                </a:solidFill>
                <a:latin typeface="Tahoma" charset="0"/>
                <a:ea typeface="Tahoma" charset="0"/>
                <a:cs typeface="Tahoma" charset="0"/>
              </a:rPr>
              <a:t>o</a:t>
            </a:r>
            <a:r>
              <a:rPr lang="en-US" sz="1400" dirty="0">
                <a:solidFill>
                  <a:srgbClr val="181A0E"/>
                </a:solidFill>
                <a:latin typeface="Tahoma" charset="0"/>
                <a:ea typeface="Tahoma" charset="0"/>
                <a:cs typeface="Tahoma" charset="0"/>
              </a:rPr>
              <a:t>n</a:t>
            </a:r>
            <a:r>
              <a:rPr lang="en-US" sz="1400" spc="-35" dirty="0">
                <a:solidFill>
                  <a:srgbClr val="181A0E"/>
                </a:solidFill>
                <a:latin typeface="Tahoma" charset="0"/>
                <a:ea typeface="Tahoma" charset="0"/>
                <a:cs typeface="Tahoma" charset="0"/>
              </a:rPr>
              <a:t> </a:t>
            </a:r>
            <a:r>
              <a:rPr lang="en-US" sz="1400" spc="5" dirty="0">
                <a:solidFill>
                  <a:srgbClr val="181A0E"/>
                </a:solidFill>
                <a:latin typeface="Tahoma" charset="0"/>
                <a:ea typeface="Tahoma" charset="0"/>
                <a:cs typeface="Tahoma" charset="0"/>
              </a:rPr>
              <a:t>a</a:t>
            </a:r>
            <a:r>
              <a:rPr lang="en-US" sz="1400" spc="10" dirty="0">
                <a:solidFill>
                  <a:srgbClr val="181A0E"/>
                </a:solidFill>
                <a:latin typeface="Tahoma" charset="0"/>
                <a:ea typeface="Tahoma" charset="0"/>
                <a:cs typeface="Tahoma" charset="0"/>
              </a:rPr>
              <a:t>n</a:t>
            </a:r>
            <a:r>
              <a:rPr lang="en-US" sz="1400" dirty="0">
                <a:solidFill>
                  <a:srgbClr val="181A0E"/>
                </a:solidFill>
                <a:latin typeface="Tahoma" charset="0"/>
                <a:ea typeface="Tahoma" charset="0"/>
                <a:cs typeface="Tahoma" charset="0"/>
              </a:rPr>
              <a:t>d</a:t>
            </a:r>
            <a:r>
              <a:rPr lang="en-US" sz="1400" spc="-15" dirty="0">
                <a:solidFill>
                  <a:srgbClr val="181A0E"/>
                </a:solidFill>
                <a:latin typeface="Tahoma" charset="0"/>
                <a:ea typeface="Tahoma" charset="0"/>
                <a:cs typeface="Tahoma" charset="0"/>
              </a:rPr>
              <a:t> </a:t>
            </a:r>
            <a:r>
              <a:rPr lang="en-US" sz="1400" spc="-25" dirty="0">
                <a:solidFill>
                  <a:srgbClr val="181A0E"/>
                </a:solidFill>
                <a:latin typeface="Tahoma" charset="0"/>
                <a:ea typeface="Tahoma" charset="0"/>
                <a:cs typeface="Tahoma" charset="0"/>
              </a:rPr>
              <a:t>h</a:t>
            </a:r>
            <a:r>
              <a:rPr lang="en-US" sz="1400" spc="15" dirty="0">
                <a:solidFill>
                  <a:srgbClr val="181A0E"/>
                </a:solidFill>
                <a:latin typeface="Tahoma" charset="0"/>
                <a:ea typeface="Tahoma" charset="0"/>
                <a:cs typeface="Tahoma" charset="0"/>
              </a:rPr>
              <a:t>y</a:t>
            </a:r>
            <a:r>
              <a:rPr lang="en-US" sz="1400" spc="10" dirty="0">
                <a:solidFill>
                  <a:srgbClr val="181A0E"/>
                </a:solidFill>
                <a:latin typeface="Tahoma" charset="0"/>
                <a:ea typeface="Tahoma" charset="0"/>
                <a:cs typeface="Tahoma" charset="0"/>
              </a:rPr>
              <a:t>p</a:t>
            </a:r>
            <a:r>
              <a:rPr lang="en-US" sz="1400" dirty="0">
                <a:solidFill>
                  <a:srgbClr val="181A0E"/>
                </a:solidFill>
                <a:latin typeface="Tahoma" charset="0"/>
                <a:ea typeface="Tahoma" charset="0"/>
                <a:cs typeface="Tahoma" charset="0"/>
              </a:rPr>
              <a:t>e</a:t>
            </a:r>
            <a:r>
              <a:rPr lang="en-US" sz="1400" spc="-15" dirty="0">
                <a:solidFill>
                  <a:srgbClr val="181A0E"/>
                </a:solidFill>
                <a:latin typeface="Tahoma" charset="0"/>
                <a:ea typeface="Tahoma" charset="0"/>
                <a:cs typeface="Tahoma" charset="0"/>
              </a:rPr>
              <a:t>r</a:t>
            </a:r>
            <a:r>
              <a:rPr lang="en-US" sz="1400" dirty="0">
                <a:solidFill>
                  <a:srgbClr val="181A0E"/>
                </a:solidFill>
                <a:latin typeface="Tahoma" charset="0"/>
                <a:ea typeface="Tahoma" charset="0"/>
                <a:cs typeface="Tahoma" charset="0"/>
              </a:rPr>
              <a:t>p</a:t>
            </a:r>
            <a:r>
              <a:rPr lang="en-US" sz="1400" spc="5" dirty="0">
                <a:solidFill>
                  <a:srgbClr val="181A0E"/>
                </a:solidFill>
                <a:latin typeface="Tahoma" charset="0"/>
                <a:ea typeface="Tahoma" charset="0"/>
                <a:cs typeface="Tahoma" charset="0"/>
              </a:rPr>
              <a:t>l</a:t>
            </a:r>
            <a:r>
              <a:rPr lang="en-US" sz="1400" spc="-5" dirty="0">
                <a:solidFill>
                  <a:srgbClr val="181A0E"/>
                </a:solidFill>
                <a:latin typeface="Tahoma" charset="0"/>
                <a:ea typeface="Tahoma" charset="0"/>
                <a:cs typeface="Tahoma" charset="0"/>
              </a:rPr>
              <a:t>a</a:t>
            </a:r>
            <a:r>
              <a:rPr lang="en-US" sz="1400" dirty="0">
                <a:solidFill>
                  <a:srgbClr val="181A0E"/>
                </a:solidFill>
                <a:latin typeface="Tahoma" charset="0"/>
                <a:ea typeface="Tahoma" charset="0"/>
                <a:cs typeface="Tahoma" charset="0"/>
              </a:rPr>
              <a:t>s</a:t>
            </a:r>
            <a:r>
              <a:rPr lang="en-US" sz="1400" spc="5" dirty="0">
                <a:solidFill>
                  <a:srgbClr val="181A0E"/>
                </a:solidFill>
                <a:latin typeface="Tahoma" charset="0"/>
                <a:ea typeface="Tahoma" charset="0"/>
                <a:cs typeface="Tahoma" charset="0"/>
              </a:rPr>
              <a:t>i</a:t>
            </a:r>
            <a:r>
              <a:rPr lang="en-US" sz="1400" spc="-5" dirty="0">
                <a:solidFill>
                  <a:srgbClr val="181A0E"/>
                </a:solidFill>
                <a:latin typeface="Tahoma" charset="0"/>
                <a:ea typeface="Tahoma" charset="0"/>
                <a:cs typeface="Tahoma" charset="0"/>
              </a:rPr>
              <a:t>a</a:t>
            </a:r>
            <a:r>
              <a:rPr lang="en-US" sz="1400" dirty="0">
                <a:solidFill>
                  <a:srgbClr val="181A0E"/>
                </a:solidFill>
                <a:latin typeface="Tahoma" charset="0"/>
                <a:ea typeface="Tahoma" charset="0"/>
                <a:cs typeface="Tahoma" charset="0"/>
              </a:rPr>
              <a:t>. </a:t>
            </a:r>
            <a:r>
              <a:rPr lang="en-US" sz="1400" dirty="0">
                <a:solidFill>
                  <a:schemeClr val="accent3">
                    <a:lumMod val="75000"/>
                  </a:schemeClr>
                </a:solidFill>
                <a:latin typeface="Tahoma" panose="020B0604030504040204" pitchFamily="34" charset="0"/>
                <a:ea typeface="Tahoma" panose="020B0604030504040204" pitchFamily="34" charset="0"/>
                <a:cs typeface="Tahoma" panose="020B0604030504040204" pitchFamily="34" charset="0"/>
              </a:rPr>
              <a:t>    Adenosis: increase in number of acini per lobule </a:t>
            </a:r>
          </a:p>
          <a:p>
            <a:pPr marL="0" indent="0">
              <a:lnSpc>
                <a:spcPct val="107000"/>
              </a:lnSpc>
              <a:spcAft>
                <a:spcPts val="0"/>
              </a:spcAft>
              <a:buNone/>
            </a:pPr>
            <a:r>
              <a:rPr lang="en-US" sz="1400" dirty="0">
                <a:solidFill>
                  <a:schemeClr val="accent3">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1400" dirty="0" err="1">
                <a:solidFill>
                  <a:schemeClr val="accent3">
                    <a:lumMod val="75000"/>
                  </a:schemeClr>
                </a:solidFill>
                <a:latin typeface="Tahoma" panose="020B0604030504040204" pitchFamily="34" charset="0"/>
                <a:ea typeface="Tahoma" panose="020B0604030504040204" pitchFamily="34" charset="0"/>
                <a:cs typeface="Tahoma" panose="020B0604030504040204" pitchFamily="34" charset="0"/>
              </a:rPr>
              <a:t>Sclerosing</a:t>
            </a:r>
            <a:r>
              <a:rPr lang="en-US" sz="1400" dirty="0">
                <a:solidFill>
                  <a:schemeClr val="accent3">
                    <a:lumMod val="75000"/>
                  </a:schemeClr>
                </a:solidFill>
                <a:latin typeface="Tahoma" panose="020B0604030504040204" pitchFamily="34" charset="0"/>
                <a:ea typeface="Tahoma" panose="020B0604030504040204" pitchFamily="34" charset="0"/>
                <a:cs typeface="Tahoma" panose="020B0604030504040204" pitchFamily="34" charset="0"/>
              </a:rPr>
              <a:t>: the background will be fibrotic</a:t>
            </a:r>
          </a:p>
          <a:p>
            <a:pPr marL="298450" marR="64135" indent="-285750">
              <a:lnSpc>
                <a:spcPts val="1980"/>
              </a:lnSpc>
              <a:buClr>
                <a:srgbClr val="181A0E"/>
              </a:buClr>
              <a:tabLst>
                <a:tab pos="351155" algn="l"/>
              </a:tabLst>
            </a:pPr>
            <a:endParaRPr lang="en-US" sz="1400" dirty="0">
              <a:latin typeface="Tahoma" charset="0"/>
              <a:ea typeface="Tahoma" charset="0"/>
              <a:cs typeface="Tahoma" charset="0"/>
            </a:endParaRPr>
          </a:p>
          <a:p>
            <a:pPr marL="12700" marR="587375" indent="0">
              <a:lnSpc>
                <a:spcPts val="1980"/>
              </a:lnSpc>
              <a:buClr>
                <a:srgbClr val="181A0E"/>
              </a:buClr>
              <a:buNone/>
              <a:tabLst>
                <a:tab pos="351155" algn="l"/>
              </a:tabLst>
            </a:pPr>
            <a:endParaRPr lang="en-US" sz="1800" dirty="0">
              <a:latin typeface="Tahoma" charset="0"/>
              <a:ea typeface="Tahoma" charset="0"/>
              <a:cs typeface="Tahoma" charset="0"/>
            </a:endParaRPr>
          </a:p>
          <a:p>
            <a:pPr marL="0" indent="0">
              <a:buNone/>
            </a:pPr>
            <a:endParaRPr lang="en-US" dirty="0"/>
          </a:p>
        </p:txBody>
      </p:sp>
      <p:sp>
        <p:nvSpPr>
          <p:cNvPr id="9" name="object 9"/>
          <p:cNvSpPr/>
          <p:nvPr/>
        </p:nvSpPr>
        <p:spPr>
          <a:xfrm>
            <a:off x="480621" y="5541264"/>
            <a:ext cx="2529464" cy="1409526"/>
          </a:xfrm>
          <a:prstGeom prst="rect">
            <a:avLst/>
          </a:prstGeom>
          <a:blipFill>
            <a:blip r:embed="rId3" cstate="print"/>
            <a:stretch>
              <a:fillRect/>
            </a:stretch>
          </a:blipFill>
        </p:spPr>
        <p:txBody>
          <a:bodyPr wrap="square" lIns="0" tIns="0" rIns="0" bIns="0" rtlCol="0"/>
          <a:lstStyle/>
          <a:p>
            <a:pPr marL="0" algn="r" defTabSz="914400" rtl="1" eaLnBrk="1" latinLnBrk="0" hangingPunct="1"/>
            <a:endParaRPr/>
          </a:p>
        </p:txBody>
      </p:sp>
      <p:sp>
        <p:nvSpPr>
          <p:cNvPr id="10" name="object 5"/>
          <p:cNvSpPr/>
          <p:nvPr/>
        </p:nvSpPr>
        <p:spPr>
          <a:xfrm>
            <a:off x="3804261" y="5541264"/>
            <a:ext cx="2545492" cy="1409526"/>
          </a:xfrm>
          <a:prstGeom prst="rect">
            <a:avLst/>
          </a:prstGeom>
          <a:blipFill>
            <a:blip r:embed="rId4" cstate="print"/>
            <a:stretch>
              <a:fillRect/>
            </a:stretch>
          </a:blipFill>
        </p:spPr>
        <p:txBody>
          <a:bodyPr wrap="square" lIns="0" tIns="0" rIns="0" bIns="0" rtlCol="0"/>
          <a:lstStyle/>
          <a:p>
            <a:endParaRPr/>
          </a:p>
        </p:txBody>
      </p:sp>
      <p:sp>
        <p:nvSpPr>
          <p:cNvPr id="8" name="TextBox 4"/>
          <p:cNvSpPr txBox="1"/>
          <p:nvPr/>
        </p:nvSpPr>
        <p:spPr>
          <a:xfrm>
            <a:off x="0" y="5419"/>
            <a:ext cx="6858000" cy="697242"/>
          </a:xfrm>
          <a:prstGeom prst="rect">
            <a:avLst/>
          </a:prstGeom>
          <a:solidFill>
            <a:schemeClr val="accent4">
              <a:lumMod val="60000"/>
              <a:lumOff val="40000"/>
            </a:schemeClr>
          </a:solidFill>
        </p:spPr>
        <p:txBody>
          <a:bodyPr wrap="square" rtlCol="0">
            <a:spAutoFit/>
          </a:bodyPr>
          <a:lstStyle/>
          <a:p>
            <a:pPr>
              <a:lnSpc>
                <a:spcPct val="115000"/>
              </a:lnSpc>
              <a:spcAft>
                <a:spcPts val="1000"/>
              </a:spcAft>
            </a:pPr>
            <a:r>
              <a:rPr lang="en-US" dirty="0">
                <a:latin typeface="Tahoma" panose="020B0604030504040204" pitchFamily="34" charset="0"/>
                <a:ea typeface="Tahoma" panose="020B0604030504040204" pitchFamily="34" charset="0"/>
                <a:cs typeface="Tahoma" panose="020B0604030504040204" pitchFamily="34" charset="0"/>
              </a:rPr>
              <a:t>Know the risk of subsequent breast cancer in women with diagnosed benign breast tissue.</a:t>
            </a:r>
          </a:p>
        </p:txBody>
      </p:sp>
      <p:sp>
        <p:nvSpPr>
          <p:cNvPr id="11" name="object 8"/>
          <p:cNvSpPr/>
          <p:nvPr/>
        </p:nvSpPr>
        <p:spPr>
          <a:xfrm>
            <a:off x="480621" y="837604"/>
            <a:ext cx="2628900" cy="1587500"/>
          </a:xfrm>
          <a:prstGeom prst="rect">
            <a:avLst/>
          </a:prstGeom>
          <a:blipFill>
            <a:blip r:embed="rId5" cstate="print"/>
            <a:stretch>
              <a:fillRect/>
            </a:stretch>
          </a:blipFill>
        </p:spPr>
        <p:txBody>
          <a:bodyPr wrap="square" lIns="0" tIns="0" rIns="0" bIns="0" rtlCol="0"/>
          <a:lstStyle/>
          <a:p>
            <a:endParaRPr/>
          </a:p>
        </p:txBody>
      </p:sp>
      <p:sp>
        <p:nvSpPr>
          <p:cNvPr id="12" name="object 6"/>
          <p:cNvSpPr/>
          <p:nvPr/>
        </p:nvSpPr>
        <p:spPr>
          <a:xfrm>
            <a:off x="3784353" y="833012"/>
            <a:ext cx="2565400" cy="1537228"/>
          </a:xfrm>
          <a:prstGeom prst="rect">
            <a:avLst/>
          </a:prstGeom>
          <a:blipFill>
            <a:blip r:embed="rId6" cstate="print"/>
            <a:stretch>
              <a:fillRect/>
            </a:stretch>
          </a:blipFill>
        </p:spPr>
        <p:txBody>
          <a:bodyPr wrap="square" lIns="0" tIns="0" rIns="0" bIns="0" rtlCol="0"/>
          <a:lstStyle/>
          <a:p>
            <a:endParaRPr/>
          </a:p>
        </p:txBody>
      </p:sp>
      <p:sp>
        <p:nvSpPr>
          <p:cNvPr id="13" name="Rectangle 12"/>
          <p:cNvSpPr/>
          <p:nvPr/>
        </p:nvSpPr>
        <p:spPr>
          <a:xfrm>
            <a:off x="1128061" y="2432503"/>
            <a:ext cx="1334020" cy="307777"/>
          </a:xfrm>
          <a:prstGeom prst="rect">
            <a:avLst/>
          </a:prstGeom>
        </p:spPr>
        <p:txBody>
          <a:bodyPr wrap="none">
            <a:spAutoFit/>
          </a:bodyPr>
          <a:lstStyle/>
          <a:p>
            <a:pPr marL="12700">
              <a:lnSpc>
                <a:spcPct val="100000"/>
              </a:lnSpc>
            </a:pPr>
            <a:r>
              <a:rPr lang="en-US" sz="1400" spc="15" dirty="0">
                <a:solidFill>
                  <a:srgbClr val="181A0E"/>
                </a:solidFill>
                <a:latin typeface="Tahoma" charset="0"/>
                <a:ea typeface="Tahoma" charset="0"/>
                <a:cs typeface="Tahoma" charset="0"/>
              </a:rPr>
              <a:t>No</a:t>
            </a:r>
            <a:r>
              <a:rPr lang="en-US" sz="1400" spc="-5" dirty="0">
                <a:solidFill>
                  <a:srgbClr val="181A0E"/>
                </a:solidFill>
                <a:latin typeface="Tahoma" charset="0"/>
                <a:ea typeface="Tahoma" charset="0"/>
                <a:cs typeface="Tahoma" charset="0"/>
              </a:rPr>
              <a:t>r</a:t>
            </a:r>
            <a:r>
              <a:rPr lang="en-US" sz="1400" spc="15" dirty="0">
                <a:solidFill>
                  <a:srgbClr val="181A0E"/>
                </a:solidFill>
                <a:latin typeface="Tahoma" charset="0"/>
                <a:ea typeface="Tahoma" charset="0"/>
                <a:cs typeface="Tahoma" charset="0"/>
              </a:rPr>
              <a:t>m</a:t>
            </a:r>
            <a:r>
              <a:rPr lang="en-US" sz="1400" spc="5" dirty="0">
                <a:solidFill>
                  <a:srgbClr val="181A0E"/>
                </a:solidFill>
                <a:latin typeface="Tahoma" charset="0"/>
                <a:ea typeface="Tahoma" charset="0"/>
                <a:cs typeface="Tahoma" charset="0"/>
              </a:rPr>
              <a:t>al</a:t>
            </a:r>
            <a:r>
              <a:rPr lang="en-US" sz="1400" spc="15" dirty="0">
                <a:solidFill>
                  <a:srgbClr val="181A0E"/>
                </a:solidFill>
                <a:latin typeface="Tahoma" charset="0"/>
                <a:ea typeface="Tahoma" charset="0"/>
                <a:cs typeface="Tahoma" charset="0"/>
              </a:rPr>
              <a:t> </a:t>
            </a:r>
            <a:r>
              <a:rPr lang="en-US" sz="1400" spc="10" dirty="0">
                <a:solidFill>
                  <a:srgbClr val="181A0E"/>
                </a:solidFill>
                <a:latin typeface="Tahoma" charset="0"/>
                <a:ea typeface="Tahoma" charset="0"/>
                <a:cs typeface="Tahoma" charset="0"/>
              </a:rPr>
              <a:t>a</a:t>
            </a:r>
            <a:r>
              <a:rPr lang="en-US" sz="1400" dirty="0">
                <a:solidFill>
                  <a:srgbClr val="181A0E"/>
                </a:solidFill>
                <a:latin typeface="Tahoma" charset="0"/>
                <a:ea typeface="Tahoma" charset="0"/>
                <a:cs typeface="Tahoma" charset="0"/>
              </a:rPr>
              <a:t>ci</a:t>
            </a:r>
            <a:r>
              <a:rPr lang="en-US" sz="1400" spc="10" dirty="0">
                <a:solidFill>
                  <a:srgbClr val="181A0E"/>
                </a:solidFill>
                <a:latin typeface="Tahoma" charset="0"/>
                <a:ea typeface="Tahoma" charset="0"/>
                <a:cs typeface="Tahoma" charset="0"/>
              </a:rPr>
              <a:t>n</a:t>
            </a:r>
            <a:r>
              <a:rPr lang="en-US" sz="1400" spc="5" dirty="0">
                <a:solidFill>
                  <a:srgbClr val="181A0E"/>
                </a:solidFill>
                <a:latin typeface="Tahoma" charset="0"/>
                <a:ea typeface="Tahoma" charset="0"/>
                <a:cs typeface="Tahoma" charset="0"/>
              </a:rPr>
              <a:t>u</a:t>
            </a:r>
            <a:r>
              <a:rPr lang="en-US" sz="1400" spc="10" dirty="0">
                <a:solidFill>
                  <a:srgbClr val="181A0E"/>
                </a:solidFill>
                <a:latin typeface="Tahoma" charset="0"/>
                <a:ea typeface="Tahoma" charset="0"/>
                <a:cs typeface="Tahoma" charset="0"/>
              </a:rPr>
              <a:t>s</a:t>
            </a:r>
            <a:endParaRPr lang="en-US" sz="1400" dirty="0">
              <a:latin typeface="Tahoma" charset="0"/>
              <a:ea typeface="Tahoma" charset="0"/>
              <a:cs typeface="Tahoma" charset="0"/>
            </a:endParaRPr>
          </a:p>
        </p:txBody>
      </p:sp>
      <p:sp>
        <p:nvSpPr>
          <p:cNvPr id="17" name="Rectangle 16"/>
          <p:cNvSpPr/>
          <p:nvPr/>
        </p:nvSpPr>
        <p:spPr>
          <a:xfrm>
            <a:off x="4004165" y="2370240"/>
            <a:ext cx="2125775" cy="307777"/>
          </a:xfrm>
          <a:prstGeom prst="rect">
            <a:avLst/>
          </a:prstGeom>
        </p:spPr>
        <p:txBody>
          <a:bodyPr wrap="none">
            <a:spAutoFit/>
          </a:bodyPr>
          <a:lstStyle/>
          <a:p>
            <a:pPr marL="12700">
              <a:lnSpc>
                <a:spcPct val="100000"/>
              </a:lnSpc>
            </a:pPr>
            <a:r>
              <a:rPr lang="en-US" sz="1400" spc="15" dirty="0">
                <a:solidFill>
                  <a:srgbClr val="181A0E"/>
                </a:solidFill>
                <a:latin typeface="Tahoma" charset="0"/>
                <a:ea typeface="Tahoma" charset="0"/>
                <a:cs typeface="Tahoma" charset="0"/>
              </a:rPr>
              <a:t>Us</a:t>
            </a:r>
            <a:r>
              <a:rPr lang="en-US" sz="1400" spc="5" dirty="0">
                <a:solidFill>
                  <a:srgbClr val="181A0E"/>
                </a:solidFill>
                <a:latin typeface="Tahoma" charset="0"/>
                <a:ea typeface="Tahoma" charset="0"/>
                <a:cs typeface="Tahoma" charset="0"/>
              </a:rPr>
              <a:t>ual</a:t>
            </a:r>
            <a:r>
              <a:rPr lang="en-US" sz="1400" spc="-20" dirty="0">
                <a:solidFill>
                  <a:srgbClr val="181A0E"/>
                </a:solidFill>
                <a:latin typeface="Tahoma" charset="0"/>
                <a:ea typeface="Tahoma" charset="0"/>
                <a:cs typeface="Tahoma" charset="0"/>
              </a:rPr>
              <a:t> </a:t>
            </a:r>
            <a:r>
              <a:rPr lang="en-US" sz="1400" dirty="0">
                <a:solidFill>
                  <a:srgbClr val="181A0E"/>
                </a:solidFill>
                <a:latin typeface="Tahoma" charset="0"/>
                <a:ea typeface="Tahoma" charset="0"/>
                <a:cs typeface="Tahoma" charset="0"/>
              </a:rPr>
              <a:t>d</a:t>
            </a:r>
            <a:r>
              <a:rPr lang="en-US" sz="1400" spc="5" dirty="0">
                <a:solidFill>
                  <a:srgbClr val="181A0E"/>
                </a:solidFill>
                <a:latin typeface="Tahoma" charset="0"/>
                <a:ea typeface="Tahoma" charset="0"/>
                <a:cs typeface="Tahoma" charset="0"/>
              </a:rPr>
              <a:t>uc</a:t>
            </a:r>
            <a:r>
              <a:rPr lang="en-US" sz="1400" spc="-5" dirty="0">
                <a:solidFill>
                  <a:srgbClr val="181A0E"/>
                </a:solidFill>
                <a:latin typeface="Tahoma" charset="0"/>
                <a:ea typeface="Tahoma" charset="0"/>
                <a:cs typeface="Tahoma" charset="0"/>
              </a:rPr>
              <a:t>t</a:t>
            </a:r>
            <a:r>
              <a:rPr lang="en-US" sz="1400" spc="5" dirty="0">
                <a:solidFill>
                  <a:srgbClr val="181A0E"/>
                </a:solidFill>
                <a:latin typeface="Tahoma" charset="0"/>
                <a:ea typeface="Tahoma" charset="0"/>
                <a:cs typeface="Tahoma" charset="0"/>
              </a:rPr>
              <a:t>al</a:t>
            </a:r>
            <a:r>
              <a:rPr lang="en-US" sz="1400" spc="15" dirty="0">
                <a:solidFill>
                  <a:srgbClr val="181A0E"/>
                </a:solidFill>
                <a:latin typeface="Tahoma" charset="0"/>
                <a:ea typeface="Tahoma" charset="0"/>
                <a:cs typeface="Tahoma" charset="0"/>
              </a:rPr>
              <a:t> </a:t>
            </a:r>
            <a:r>
              <a:rPr lang="en-US" sz="1400" spc="-45" dirty="0">
                <a:solidFill>
                  <a:srgbClr val="181A0E"/>
                </a:solidFill>
                <a:latin typeface="Tahoma" charset="0"/>
                <a:ea typeface="Tahoma" charset="0"/>
                <a:cs typeface="Tahoma" charset="0"/>
              </a:rPr>
              <a:t>h</a:t>
            </a:r>
            <a:r>
              <a:rPr lang="en-US" sz="1400" spc="10" dirty="0">
                <a:solidFill>
                  <a:srgbClr val="181A0E"/>
                </a:solidFill>
                <a:latin typeface="Tahoma" charset="0"/>
                <a:ea typeface="Tahoma" charset="0"/>
                <a:cs typeface="Tahoma" charset="0"/>
              </a:rPr>
              <a:t>yp</a:t>
            </a:r>
            <a:r>
              <a:rPr lang="en-US" sz="1400" dirty="0">
                <a:solidFill>
                  <a:srgbClr val="181A0E"/>
                </a:solidFill>
                <a:latin typeface="Tahoma" charset="0"/>
                <a:ea typeface="Tahoma" charset="0"/>
                <a:cs typeface="Tahoma" charset="0"/>
              </a:rPr>
              <a:t>e</a:t>
            </a:r>
            <a:r>
              <a:rPr lang="en-US" sz="1400" spc="-15" dirty="0">
                <a:solidFill>
                  <a:srgbClr val="181A0E"/>
                </a:solidFill>
                <a:latin typeface="Tahoma" charset="0"/>
                <a:ea typeface="Tahoma" charset="0"/>
                <a:cs typeface="Tahoma" charset="0"/>
              </a:rPr>
              <a:t>r</a:t>
            </a:r>
            <a:r>
              <a:rPr lang="en-US" sz="1400" spc="10" dirty="0">
                <a:solidFill>
                  <a:srgbClr val="181A0E"/>
                </a:solidFill>
                <a:latin typeface="Tahoma" charset="0"/>
                <a:ea typeface="Tahoma" charset="0"/>
                <a:cs typeface="Tahoma" charset="0"/>
              </a:rPr>
              <a:t>p</a:t>
            </a:r>
            <a:r>
              <a:rPr lang="en-US" sz="1400" dirty="0">
                <a:solidFill>
                  <a:srgbClr val="181A0E"/>
                </a:solidFill>
                <a:latin typeface="Tahoma" charset="0"/>
                <a:ea typeface="Tahoma" charset="0"/>
                <a:cs typeface="Tahoma" charset="0"/>
              </a:rPr>
              <a:t>l</a:t>
            </a:r>
            <a:r>
              <a:rPr lang="en-US" sz="1400" spc="10" dirty="0">
                <a:solidFill>
                  <a:srgbClr val="181A0E"/>
                </a:solidFill>
                <a:latin typeface="Tahoma" charset="0"/>
                <a:ea typeface="Tahoma" charset="0"/>
                <a:cs typeface="Tahoma" charset="0"/>
              </a:rPr>
              <a:t>a</a:t>
            </a:r>
            <a:r>
              <a:rPr lang="en-US" sz="1400" spc="15" dirty="0">
                <a:solidFill>
                  <a:srgbClr val="181A0E"/>
                </a:solidFill>
                <a:latin typeface="Tahoma" charset="0"/>
                <a:ea typeface="Tahoma" charset="0"/>
                <a:cs typeface="Tahoma" charset="0"/>
              </a:rPr>
              <a:t>s</a:t>
            </a:r>
            <a:r>
              <a:rPr lang="en-US" sz="1400" dirty="0">
                <a:solidFill>
                  <a:srgbClr val="181A0E"/>
                </a:solidFill>
                <a:latin typeface="Tahoma" charset="0"/>
                <a:ea typeface="Tahoma" charset="0"/>
                <a:cs typeface="Tahoma" charset="0"/>
              </a:rPr>
              <a:t>i</a:t>
            </a:r>
            <a:r>
              <a:rPr lang="en-US" sz="1400" spc="10" dirty="0">
                <a:solidFill>
                  <a:srgbClr val="181A0E"/>
                </a:solidFill>
                <a:latin typeface="Tahoma" charset="0"/>
                <a:ea typeface="Tahoma" charset="0"/>
                <a:cs typeface="Tahoma" charset="0"/>
              </a:rPr>
              <a:t>a</a:t>
            </a:r>
            <a:endParaRPr lang="en-US" sz="1400" dirty="0">
              <a:latin typeface="Tahoma" charset="0"/>
              <a:ea typeface="Tahoma" charset="0"/>
              <a:cs typeface="Tahoma" charset="0"/>
            </a:endParaRPr>
          </a:p>
        </p:txBody>
      </p:sp>
      <p:cxnSp>
        <p:nvCxnSpPr>
          <p:cNvPr id="4" name="Straight Arrow Connector 3"/>
          <p:cNvCxnSpPr/>
          <p:nvPr/>
        </p:nvCxnSpPr>
        <p:spPr>
          <a:xfrm flipV="1">
            <a:off x="3538330" y="2126974"/>
            <a:ext cx="1242392" cy="61330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60178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2689" y="804672"/>
            <a:ext cx="6580060" cy="9143999"/>
          </a:xfrm>
        </p:spPr>
        <p:txBody>
          <a:bodyPr>
            <a:normAutofit/>
          </a:bodyPr>
          <a:lstStyle/>
          <a:p>
            <a:pPr marL="0" indent="0">
              <a:buNone/>
            </a:pPr>
            <a:endParaRPr lang="en-US" sz="1800" spc="5" dirty="0">
              <a:latin typeface="Tahoma" charset="0"/>
              <a:ea typeface="Tahoma" charset="0"/>
              <a:cs typeface="Tahoma" charset="0"/>
            </a:endParaRPr>
          </a:p>
          <a:p>
            <a:pPr marL="0" indent="0">
              <a:buNone/>
            </a:pPr>
            <a:endParaRPr lang="en-US" sz="1800" spc="5" dirty="0">
              <a:latin typeface="Tahoma" charset="0"/>
              <a:ea typeface="Tahoma" charset="0"/>
              <a:cs typeface="Tahoma" charset="0"/>
            </a:endParaRPr>
          </a:p>
          <a:p>
            <a:pPr marL="0" indent="0">
              <a:buNone/>
            </a:pPr>
            <a:endParaRPr lang="en-US" sz="1800" spc="5" dirty="0">
              <a:latin typeface="Tahoma" charset="0"/>
              <a:ea typeface="Tahoma" charset="0"/>
              <a:cs typeface="Tahoma" charset="0"/>
            </a:endParaRPr>
          </a:p>
          <a:p>
            <a:pPr marL="0" indent="0">
              <a:buNone/>
            </a:pPr>
            <a:endParaRPr lang="en-US" sz="1800" spc="5" dirty="0">
              <a:latin typeface="Tahoma" charset="0"/>
              <a:ea typeface="Tahoma" charset="0"/>
              <a:cs typeface="Tahoma" charset="0"/>
            </a:endParaRPr>
          </a:p>
          <a:p>
            <a:pPr marL="0" indent="0">
              <a:buNone/>
            </a:pPr>
            <a:endParaRPr lang="en-US" sz="1800" spc="5" dirty="0">
              <a:latin typeface="Tahoma" charset="0"/>
              <a:ea typeface="Tahoma" charset="0"/>
              <a:cs typeface="Tahoma" charset="0"/>
            </a:endParaRPr>
          </a:p>
          <a:p>
            <a:pPr marL="0" indent="0">
              <a:buNone/>
            </a:pPr>
            <a:endParaRPr lang="en-US" sz="1800" spc="5" dirty="0">
              <a:latin typeface="Tahoma" charset="0"/>
              <a:ea typeface="Tahoma" charset="0"/>
              <a:cs typeface="Tahoma" charset="0"/>
            </a:endParaRPr>
          </a:p>
          <a:p>
            <a:pPr marL="0" indent="0">
              <a:buNone/>
            </a:pPr>
            <a:endParaRPr lang="en-US" sz="1800" spc="5" dirty="0">
              <a:latin typeface="Tahoma" charset="0"/>
              <a:ea typeface="Tahoma" charset="0"/>
              <a:cs typeface="Tahoma" charset="0"/>
            </a:endParaRPr>
          </a:p>
          <a:p>
            <a:pPr marL="0" indent="0">
              <a:buNone/>
            </a:pPr>
            <a:endParaRPr lang="en-US" sz="1800" spc="5" dirty="0">
              <a:latin typeface="Tahoma" charset="0"/>
              <a:ea typeface="Tahoma" charset="0"/>
              <a:cs typeface="Tahoma" charset="0"/>
            </a:endParaRPr>
          </a:p>
          <a:p>
            <a:pPr marL="0" indent="0">
              <a:buNone/>
            </a:pPr>
            <a:endParaRPr lang="en-US" sz="1800" spc="5" dirty="0">
              <a:latin typeface="Tahoma" charset="0"/>
              <a:ea typeface="Tahoma" charset="0"/>
              <a:cs typeface="Tahoma" charset="0"/>
            </a:endParaRPr>
          </a:p>
          <a:p>
            <a:pPr>
              <a:buFont typeface="Wingdings" charset="2"/>
              <a:buChar char="Ø"/>
            </a:pPr>
            <a:r>
              <a:rPr lang="en-US" sz="1600" b="1" spc="5" dirty="0" err="1">
                <a:latin typeface="Tahoma" charset="0"/>
                <a:ea typeface="Tahoma" charset="0"/>
                <a:cs typeface="Tahoma" charset="0"/>
              </a:rPr>
              <a:t>I</a:t>
            </a:r>
            <a:r>
              <a:rPr lang="en-US" sz="1600" b="1" dirty="0" err="1">
                <a:latin typeface="Tahoma" charset="0"/>
                <a:ea typeface="Tahoma" charset="0"/>
                <a:cs typeface="Tahoma" charset="0"/>
              </a:rPr>
              <a:t>nt</a:t>
            </a:r>
            <a:r>
              <a:rPr lang="en-US" sz="1600" b="1" spc="-5" dirty="0" err="1">
                <a:latin typeface="Tahoma" charset="0"/>
                <a:ea typeface="Tahoma" charset="0"/>
                <a:cs typeface="Tahoma" charset="0"/>
              </a:rPr>
              <a:t>raduc</a:t>
            </a:r>
            <a:r>
              <a:rPr lang="en-US" sz="1600" b="1" dirty="0" err="1">
                <a:latin typeface="Tahoma" charset="0"/>
                <a:ea typeface="Tahoma" charset="0"/>
                <a:cs typeface="Tahoma" charset="0"/>
              </a:rPr>
              <a:t>t</a:t>
            </a:r>
            <a:r>
              <a:rPr lang="en-US" sz="1600" b="1" spc="-5" dirty="0" err="1">
                <a:latin typeface="Tahoma" charset="0"/>
                <a:ea typeface="Tahoma" charset="0"/>
                <a:cs typeface="Tahoma" charset="0"/>
              </a:rPr>
              <a:t>a</a:t>
            </a:r>
            <a:r>
              <a:rPr lang="en-US" sz="1600" b="1" dirty="0" err="1">
                <a:latin typeface="Tahoma" charset="0"/>
                <a:ea typeface="Tahoma" charset="0"/>
                <a:cs typeface="Tahoma" charset="0"/>
              </a:rPr>
              <a:t>l</a:t>
            </a:r>
            <a:r>
              <a:rPr lang="en-US" sz="1600" b="1" spc="-20" dirty="0">
                <a:latin typeface="Tahoma" charset="0"/>
                <a:ea typeface="Tahoma" charset="0"/>
                <a:cs typeface="Tahoma" charset="0"/>
              </a:rPr>
              <a:t> </a:t>
            </a:r>
            <a:r>
              <a:rPr lang="en-US" sz="1600" b="1" spc="-25" dirty="0" err="1">
                <a:latin typeface="Tahoma" charset="0"/>
                <a:ea typeface="Tahoma" charset="0"/>
                <a:cs typeface="Tahoma" charset="0"/>
              </a:rPr>
              <a:t>P</a:t>
            </a:r>
            <a:r>
              <a:rPr lang="en-US" sz="1600" b="1" spc="-5" dirty="0" err="1">
                <a:latin typeface="Tahoma" charset="0"/>
                <a:ea typeface="Tahoma" charset="0"/>
                <a:cs typeface="Tahoma" charset="0"/>
              </a:rPr>
              <a:t>a</a:t>
            </a:r>
            <a:r>
              <a:rPr lang="en-US" sz="1600" b="1" dirty="0" err="1">
                <a:latin typeface="Tahoma" charset="0"/>
                <a:ea typeface="Tahoma" charset="0"/>
                <a:cs typeface="Tahoma" charset="0"/>
              </a:rPr>
              <a:t>pi</a:t>
            </a:r>
            <a:r>
              <a:rPr lang="en-US" sz="1600" b="1" spc="-5" dirty="0" err="1">
                <a:latin typeface="Tahoma" charset="0"/>
                <a:ea typeface="Tahoma" charset="0"/>
                <a:cs typeface="Tahoma" charset="0"/>
              </a:rPr>
              <a:t>lloma</a:t>
            </a:r>
            <a:r>
              <a:rPr lang="en-US" sz="1600" b="1" dirty="0" err="1">
                <a:latin typeface="Tahoma" charset="0"/>
                <a:ea typeface="Tahoma" charset="0"/>
                <a:cs typeface="Tahoma" charset="0"/>
              </a:rPr>
              <a:t>s</a:t>
            </a:r>
            <a:endParaRPr lang="en-US" sz="1600" b="1" dirty="0">
              <a:latin typeface="Tahoma" charset="0"/>
              <a:ea typeface="Tahoma" charset="0"/>
              <a:cs typeface="Tahoma" charset="0"/>
            </a:endParaRPr>
          </a:p>
          <a:p>
            <a:pPr marL="0" indent="0">
              <a:buNone/>
            </a:pPr>
            <a:endParaRPr lang="ar-SA" sz="700" dirty="0">
              <a:latin typeface="Tahoma" charset="0"/>
              <a:ea typeface="Tahoma" charset="0"/>
              <a:cs typeface="Tahoma" charset="0"/>
            </a:endParaRPr>
          </a:p>
          <a:p>
            <a:pPr>
              <a:spcBef>
                <a:spcPts val="13"/>
              </a:spcBef>
              <a:buClr>
                <a:srgbClr val="181A0E"/>
              </a:buClr>
            </a:pPr>
            <a:r>
              <a:rPr lang="en-US" sz="1400" spc="15" dirty="0">
                <a:latin typeface="Tahoma" charset="0"/>
                <a:ea typeface="Tahoma" charset="0"/>
                <a:cs typeface="Tahoma" charset="0"/>
              </a:rPr>
              <a:t>I</a:t>
            </a:r>
            <a:r>
              <a:rPr lang="en-US" sz="1400" spc="-10" dirty="0">
                <a:latin typeface="Tahoma" charset="0"/>
                <a:ea typeface="Tahoma" charset="0"/>
                <a:cs typeface="Tahoma" charset="0"/>
              </a:rPr>
              <a:t>t</a:t>
            </a:r>
            <a:r>
              <a:rPr lang="en-US" sz="1400" spc="-20" dirty="0">
                <a:latin typeface="Tahoma" charset="0"/>
                <a:ea typeface="Tahoma" charset="0"/>
                <a:cs typeface="Tahoma" charset="0"/>
              </a:rPr>
              <a:t> </a:t>
            </a:r>
            <a:r>
              <a:rPr lang="en-US" sz="1400" spc="15" dirty="0">
                <a:latin typeface="Tahoma" charset="0"/>
                <a:ea typeface="Tahoma" charset="0"/>
                <a:cs typeface="Tahoma" charset="0"/>
              </a:rPr>
              <a:t>i</a:t>
            </a:r>
            <a:r>
              <a:rPr lang="en-US" sz="1400" dirty="0">
                <a:latin typeface="Tahoma" charset="0"/>
                <a:ea typeface="Tahoma" charset="0"/>
                <a:cs typeface="Tahoma" charset="0"/>
              </a:rPr>
              <a:t>s</a:t>
            </a:r>
            <a:r>
              <a:rPr lang="en-US" sz="1400" spc="-15" dirty="0">
                <a:latin typeface="Tahoma" charset="0"/>
                <a:ea typeface="Tahoma" charset="0"/>
                <a:cs typeface="Tahoma" charset="0"/>
              </a:rPr>
              <a:t> </a:t>
            </a:r>
            <a:r>
              <a:rPr lang="en-US" sz="1400" dirty="0">
                <a:latin typeface="Tahoma" charset="0"/>
                <a:ea typeface="Tahoma" charset="0"/>
                <a:cs typeface="Tahoma" charset="0"/>
              </a:rPr>
              <a:t>a </a:t>
            </a:r>
            <a:r>
              <a:rPr lang="en-US" sz="1400" spc="10" dirty="0">
                <a:latin typeface="Tahoma" charset="0"/>
                <a:ea typeface="Tahoma" charset="0"/>
                <a:cs typeface="Tahoma" charset="0"/>
              </a:rPr>
              <a:t>p</a:t>
            </a:r>
            <a:r>
              <a:rPr lang="en-US" sz="1400" spc="5" dirty="0">
                <a:latin typeface="Tahoma" charset="0"/>
                <a:ea typeface="Tahoma" charset="0"/>
                <a:cs typeface="Tahoma" charset="0"/>
              </a:rPr>
              <a:t>a</a:t>
            </a:r>
            <a:r>
              <a:rPr lang="en-US" sz="1400" spc="10" dirty="0">
                <a:latin typeface="Tahoma" charset="0"/>
                <a:ea typeface="Tahoma" charset="0"/>
                <a:cs typeface="Tahoma" charset="0"/>
              </a:rPr>
              <a:t>p</a:t>
            </a:r>
            <a:r>
              <a:rPr lang="en-US" sz="1400" spc="15" dirty="0">
                <a:latin typeface="Tahoma" charset="0"/>
                <a:ea typeface="Tahoma" charset="0"/>
                <a:cs typeface="Tahoma" charset="0"/>
              </a:rPr>
              <a:t>i</a:t>
            </a:r>
            <a:r>
              <a:rPr lang="en-US" sz="1400" spc="5" dirty="0">
                <a:latin typeface="Tahoma" charset="0"/>
                <a:ea typeface="Tahoma" charset="0"/>
                <a:cs typeface="Tahoma" charset="0"/>
              </a:rPr>
              <a:t>lla</a:t>
            </a:r>
            <a:r>
              <a:rPr lang="en-US" sz="1400" spc="30" dirty="0">
                <a:latin typeface="Tahoma" charset="0"/>
                <a:ea typeface="Tahoma" charset="0"/>
                <a:cs typeface="Tahoma" charset="0"/>
              </a:rPr>
              <a:t>r</a:t>
            </a:r>
            <a:r>
              <a:rPr lang="en-US" sz="1400" dirty="0">
                <a:latin typeface="Tahoma" charset="0"/>
                <a:ea typeface="Tahoma" charset="0"/>
                <a:cs typeface="Tahoma" charset="0"/>
              </a:rPr>
              <a:t>y</a:t>
            </a:r>
            <a:r>
              <a:rPr lang="en-US" sz="1400" spc="-40" dirty="0">
                <a:latin typeface="Tahoma" charset="0"/>
                <a:ea typeface="Tahoma" charset="0"/>
                <a:cs typeface="Tahoma" charset="0"/>
              </a:rPr>
              <a:t> </a:t>
            </a:r>
            <a:r>
              <a:rPr lang="en-US" sz="1400" dirty="0">
                <a:latin typeface="Tahoma" charset="0"/>
                <a:ea typeface="Tahoma" charset="0"/>
                <a:cs typeface="Tahoma" charset="0"/>
              </a:rPr>
              <a:t>t</a:t>
            </a:r>
            <a:r>
              <a:rPr lang="en-US" sz="1400" spc="10" dirty="0">
                <a:latin typeface="Tahoma" charset="0"/>
                <a:ea typeface="Tahoma" charset="0"/>
                <a:cs typeface="Tahoma" charset="0"/>
              </a:rPr>
              <a:t>um</a:t>
            </a:r>
            <a:r>
              <a:rPr lang="en-US" sz="1400" dirty="0">
                <a:latin typeface="Tahoma" charset="0"/>
                <a:ea typeface="Tahoma" charset="0"/>
                <a:cs typeface="Tahoma" charset="0"/>
              </a:rPr>
              <a:t>o</a:t>
            </a:r>
            <a:r>
              <a:rPr lang="en-US" sz="1400" spc="-10" dirty="0">
                <a:latin typeface="Tahoma" charset="0"/>
                <a:ea typeface="Tahoma" charset="0"/>
                <a:cs typeface="Tahoma" charset="0"/>
              </a:rPr>
              <a:t>r</a:t>
            </a:r>
            <a:r>
              <a:rPr lang="en-US" sz="1400" spc="-35" dirty="0">
                <a:latin typeface="Tahoma" charset="0"/>
                <a:ea typeface="Tahoma" charset="0"/>
                <a:cs typeface="Tahoma" charset="0"/>
              </a:rPr>
              <a:t> </a:t>
            </a:r>
            <a:r>
              <a:rPr lang="en-US" sz="1400" dirty="0">
                <a:latin typeface="Tahoma" charset="0"/>
                <a:ea typeface="Tahoma" charset="0"/>
                <a:cs typeface="Tahoma" charset="0"/>
              </a:rPr>
              <a:t>t</a:t>
            </a:r>
            <a:r>
              <a:rPr lang="en-US" sz="1400" spc="10" dirty="0">
                <a:latin typeface="Tahoma" charset="0"/>
                <a:ea typeface="Tahoma" charset="0"/>
                <a:cs typeface="Tahoma" charset="0"/>
              </a:rPr>
              <a:t>h</a:t>
            </a:r>
            <a:r>
              <a:rPr lang="en-US" sz="1400" spc="-5" dirty="0">
                <a:latin typeface="Tahoma" charset="0"/>
                <a:ea typeface="Tahoma" charset="0"/>
                <a:cs typeface="Tahoma" charset="0"/>
              </a:rPr>
              <a:t>a</a:t>
            </a:r>
            <a:r>
              <a:rPr lang="en-US" sz="1400" spc="-10" dirty="0">
                <a:latin typeface="Tahoma" charset="0"/>
                <a:ea typeface="Tahoma" charset="0"/>
                <a:cs typeface="Tahoma" charset="0"/>
              </a:rPr>
              <a:t>t</a:t>
            </a:r>
            <a:r>
              <a:rPr lang="en-US" sz="1400" spc="-30" dirty="0">
                <a:latin typeface="Tahoma" charset="0"/>
                <a:ea typeface="Tahoma" charset="0"/>
                <a:cs typeface="Tahoma" charset="0"/>
              </a:rPr>
              <a:t> </a:t>
            </a:r>
            <a:r>
              <a:rPr lang="en-US" sz="1400" spc="5" dirty="0">
                <a:latin typeface="Tahoma" charset="0"/>
                <a:ea typeface="Tahoma" charset="0"/>
                <a:cs typeface="Tahoma" charset="0"/>
              </a:rPr>
              <a:t>a</a:t>
            </a:r>
            <a:r>
              <a:rPr lang="en-US" sz="1400" dirty="0">
                <a:latin typeface="Tahoma" charset="0"/>
                <a:ea typeface="Tahoma" charset="0"/>
                <a:cs typeface="Tahoma" charset="0"/>
              </a:rPr>
              <a:t>r</a:t>
            </a:r>
            <a:r>
              <a:rPr lang="en-US" sz="1400" spc="15" dirty="0">
                <a:latin typeface="Tahoma" charset="0"/>
                <a:ea typeface="Tahoma" charset="0"/>
                <a:cs typeface="Tahoma" charset="0"/>
              </a:rPr>
              <a:t>i</a:t>
            </a:r>
            <a:r>
              <a:rPr lang="en-US" sz="1400" dirty="0">
                <a:latin typeface="Tahoma" charset="0"/>
                <a:ea typeface="Tahoma" charset="0"/>
                <a:cs typeface="Tahoma" charset="0"/>
              </a:rPr>
              <a:t>ses</a:t>
            </a:r>
            <a:r>
              <a:rPr lang="en-US" sz="1400" spc="-40" dirty="0">
                <a:latin typeface="Tahoma" charset="0"/>
                <a:ea typeface="Tahoma" charset="0"/>
                <a:cs typeface="Tahoma" charset="0"/>
              </a:rPr>
              <a:t> </a:t>
            </a:r>
            <a:r>
              <a:rPr lang="en-US" sz="1400" spc="10" dirty="0">
                <a:latin typeface="Tahoma" charset="0"/>
                <a:ea typeface="Tahoma" charset="0"/>
                <a:cs typeface="Tahoma" charset="0"/>
              </a:rPr>
              <a:t>f</a:t>
            </a:r>
            <a:r>
              <a:rPr lang="en-US" sz="1400" spc="-40" dirty="0">
                <a:latin typeface="Tahoma" charset="0"/>
                <a:ea typeface="Tahoma" charset="0"/>
                <a:cs typeface="Tahoma" charset="0"/>
              </a:rPr>
              <a:t>r</a:t>
            </a:r>
            <a:r>
              <a:rPr lang="en-US" sz="1400" spc="10" dirty="0">
                <a:latin typeface="Tahoma" charset="0"/>
                <a:ea typeface="Tahoma" charset="0"/>
                <a:cs typeface="Tahoma" charset="0"/>
              </a:rPr>
              <a:t>o</a:t>
            </a:r>
            <a:r>
              <a:rPr lang="en-US" sz="1400" dirty="0">
                <a:latin typeface="Tahoma" charset="0"/>
                <a:ea typeface="Tahoma" charset="0"/>
                <a:cs typeface="Tahoma" charset="0"/>
              </a:rPr>
              <a:t>m</a:t>
            </a:r>
            <a:r>
              <a:rPr lang="en-US" sz="1400" spc="-30" dirty="0">
                <a:latin typeface="Tahoma" charset="0"/>
                <a:ea typeface="Tahoma" charset="0"/>
                <a:cs typeface="Tahoma" charset="0"/>
              </a:rPr>
              <a:t> </a:t>
            </a:r>
            <a:r>
              <a:rPr lang="en-US" sz="1400" dirty="0">
                <a:latin typeface="Tahoma" charset="0"/>
                <a:ea typeface="Tahoma" charset="0"/>
                <a:cs typeface="Tahoma" charset="0"/>
              </a:rPr>
              <a:t>t</a:t>
            </a:r>
            <a:r>
              <a:rPr lang="en-US" sz="1400" spc="10" dirty="0">
                <a:latin typeface="Tahoma" charset="0"/>
                <a:ea typeface="Tahoma" charset="0"/>
                <a:cs typeface="Tahoma" charset="0"/>
              </a:rPr>
              <a:t>h</a:t>
            </a:r>
            <a:r>
              <a:rPr lang="en-US" sz="1400" dirty="0">
                <a:latin typeface="Tahoma" charset="0"/>
                <a:ea typeface="Tahoma" charset="0"/>
                <a:cs typeface="Tahoma" charset="0"/>
              </a:rPr>
              <a:t>e</a:t>
            </a:r>
            <a:r>
              <a:rPr lang="en-US" sz="1400" spc="-45" dirty="0">
                <a:latin typeface="Tahoma" charset="0"/>
                <a:ea typeface="Tahoma" charset="0"/>
                <a:cs typeface="Tahoma" charset="0"/>
              </a:rPr>
              <a:t> </a:t>
            </a:r>
            <a:r>
              <a:rPr lang="en-US" sz="1400" spc="15" dirty="0">
                <a:latin typeface="Tahoma" charset="0"/>
                <a:ea typeface="Tahoma" charset="0"/>
                <a:cs typeface="Tahoma" charset="0"/>
              </a:rPr>
              <a:t>d</a:t>
            </a:r>
            <a:r>
              <a:rPr lang="en-US" sz="1400" spc="10" dirty="0">
                <a:latin typeface="Tahoma" charset="0"/>
                <a:ea typeface="Tahoma" charset="0"/>
                <a:cs typeface="Tahoma" charset="0"/>
              </a:rPr>
              <a:t>uc</a:t>
            </a:r>
            <a:r>
              <a:rPr lang="en-US" sz="1400" dirty="0">
                <a:latin typeface="Tahoma" charset="0"/>
                <a:ea typeface="Tahoma" charset="0"/>
                <a:cs typeface="Tahoma" charset="0"/>
              </a:rPr>
              <a:t>t</a:t>
            </a:r>
            <a:r>
              <a:rPr lang="en-US" sz="1400" spc="-5" dirty="0">
                <a:latin typeface="Tahoma" charset="0"/>
                <a:ea typeface="Tahoma" charset="0"/>
                <a:cs typeface="Tahoma" charset="0"/>
              </a:rPr>
              <a:t>a</a:t>
            </a:r>
            <a:r>
              <a:rPr lang="en-US" sz="1400" dirty="0">
                <a:latin typeface="Tahoma" charset="0"/>
                <a:ea typeface="Tahoma" charset="0"/>
                <a:cs typeface="Tahoma" charset="0"/>
              </a:rPr>
              <a:t>l</a:t>
            </a:r>
            <a:r>
              <a:rPr lang="en-US" sz="1400" spc="-25" dirty="0">
                <a:latin typeface="Tahoma" charset="0"/>
                <a:ea typeface="Tahoma" charset="0"/>
                <a:cs typeface="Tahoma" charset="0"/>
              </a:rPr>
              <a:t> </a:t>
            </a:r>
            <a:r>
              <a:rPr lang="en-US" sz="1400" spc="10" dirty="0">
                <a:latin typeface="Tahoma" charset="0"/>
                <a:ea typeface="Tahoma" charset="0"/>
                <a:cs typeface="Tahoma" charset="0"/>
              </a:rPr>
              <a:t>ep</a:t>
            </a:r>
            <a:r>
              <a:rPr lang="en-US" sz="1400" spc="5" dirty="0">
                <a:latin typeface="Tahoma" charset="0"/>
                <a:ea typeface="Tahoma" charset="0"/>
                <a:cs typeface="Tahoma" charset="0"/>
              </a:rPr>
              <a:t>i</a:t>
            </a:r>
            <a:r>
              <a:rPr lang="en-US" sz="1400" spc="-10" dirty="0">
                <a:latin typeface="Tahoma" charset="0"/>
                <a:ea typeface="Tahoma" charset="0"/>
                <a:cs typeface="Tahoma" charset="0"/>
              </a:rPr>
              <a:t>t</a:t>
            </a:r>
            <a:r>
              <a:rPr lang="en-US" sz="1400" dirty="0">
                <a:latin typeface="Tahoma" charset="0"/>
                <a:ea typeface="Tahoma" charset="0"/>
                <a:cs typeface="Tahoma" charset="0"/>
              </a:rPr>
              <a:t>he</a:t>
            </a:r>
            <a:r>
              <a:rPr lang="en-US" sz="1400" spc="5" dirty="0">
                <a:latin typeface="Tahoma" charset="0"/>
                <a:ea typeface="Tahoma" charset="0"/>
                <a:cs typeface="Tahoma" charset="0"/>
              </a:rPr>
              <a:t>l</a:t>
            </a:r>
            <a:r>
              <a:rPr lang="en-US" sz="1400" spc="-10" dirty="0">
                <a:latin typeface="Tahoma" charset="0"/>
                <a:ea typeface="Tahoma" charset="0"/>
                <a:cs typeface="Tahoma" charset="0"/>
              </a:rPr>
              <a:t>i</a:t>
            </a:r>
            <a:r>
              <a:rPr lang="en-US" sz="1400" spc="-5" dirty="0">
                <a:latin typeface="Tahoma" charset="0"/>
                <a:ea typeface="Tahoma" charset="0"/>
                <a:cs typeface="Tahoma" charset="0"/>
              </a:rPr>
              <a:t>u</a:t>
            </a:r>
            <a:r>
              <a:rPr lang="en-US" sz="1400" dirty="0">
                <a:latin typeface="Tahoma" charset="0"/>
                <a:ea typeface="Tahoma" charset="0"/>
                <a:cs typeface="Tahoma" charset="0"/>
              </a:rPr>
              <a:t>m.</a:t>
            </a:r>
            <a:r>
              <a:rPr lang="en-US" sz="1400" spc="-25" dirty="0">
                <a:latin typeface="Tahoma" charset="0"/>
                <a:ea typeface="Tahoma" charset="0"/>
                <a:cs typeface="Tahoma" charset="0"/>
              </a:rPr>
              <a:t> </a:t>
            </a:r>
            <a:r>
              <a:rPr lang="en-US" sz="1400" spc="15" dirty="0">
                <a:latin typeface="Tahoma" charset="0"/>
                <a:ea typeface="Tahoma" charset="0"/>
                <a:cs typeface="Tahoma" charset="0"/>
              </a:rPr>
              <a:t>I</a:t>
            </a:r>
            <a:r>
              <a:rPr lang="en-US" sz="1400" spc="-10" dirty="0">
                <a:latin typeface="Tahoma" charset="0"/>
                <a:ea typeface="Tahoma" charset="0"/>
                <a:cs typeface="Tahoma" charset="0"/>
              </a:rPr>
              <a:t>t</a:t>
            </a:r>
            <a:r>
              <a:rPr lang="en-US" sz="1400" spc="-30" dirty="0">
                <a:latin typeface="Tahoma" charset="0"/>
                <a:ea typeface="Tahoma" charset="0"/>
                <a:cs typeface="Tahoma" charset="0"/>
              </a:rPr>
              <a:t> </a:t>
            </a:r>
            <a:r>
              <a:rPr lang="en-US" sz="1400" spc="15" dirty="0">
                <a:latin typeface="Tahoma" charset="0"/>
                <a:ea typeface="Tahoma" charset="0"/>
                <a:cs typeface="Tahoma" charset="0"/>
              </a:rPr>
              <a:t>i</a:t>
            </a:r>
            <a:r>
              <a:rPr lang="en-US" sz="1400" dirty="0">
                <a:latin typeface="Tahoma" charset="0"/>
                <a:ea typeface="Tahoma" charset="0"/>
                <a:cs typeface="Tahoma" charset="0"/>
              </a:rPr>
              <a:t>s</a:t>
            </a:r>
            <a:r>
              <a:rPr lang="en-US" sz="1400" spc="-15" dirty="0">
                <a:latin typeface="Tahoma" charset="0"/>
                <a:ea typeface="Tahoma" charset="0"/>
                <a:cs typeface="Tahoma" charset="0"/>
              </a:rPr>
              <a:t> </a:t>
            </a:r>
            <a:r>
              <a:rPr lang="en-US" sz="1400" spc="10" dirty="0">
                <a:latin typeface="Tahoma" charset="0"/>
                <a:ea typeface="Tahoma" charset="0"/>
                <a:cs typeface="Tahoma" charset="0"/>
              </a:rPr>
              <a:t>mo</a:t>
            </a:r>
            <a:r>
              <a:rPr lang="en-US" sz="1400" dirty="0">
                <a:latin typeface="Tahoma" charset="0"/>
                <a:ea typeface="Tahoma" charset="0"/>
                <a:cs typeface="Tahoma" charset="0"/>
              </a:rPr>
              <a:t>re</a:t>
            </a:r>
            <a:r>
              <a:rPr lang="en-US" sz="1400" spc="-45" dirty="0">
                <a:latin typeface="Tahoma" charset="0"/>
                <a:ea typeface="Tahoma" charset="0"/>
                <a:cs typeface="Tahoma" charset="0"/>
              </a:rPr>
              <a:t> </a:t>
            </a:r>
            <a:r>
              <a:rPr lang="en-US" sz="1400" spc="10" dirty="0">
                <a:latin typeface="Tahoma" charset="0"/>
                <a:ea typeface="Tahoma" charset="0"/>
                <a:cs typeface="Tahoma" charset="0"/>
              </a:rPr>
              <a:t>com</a:t>
            </a:r>
            <a:r>
              <a:rPr lang="en-US" sz="1400" dirty="0">
                <a:latin typeface="Tahoma" charset="0"/>
                <a:ea typeface="Tahoma" charset="0"/>
                <a:cs typeface="Tahoma" charset="0"/>
              </a:rPr>
              <a:t>mon</a:t>
            </a:r>
            <a:r>
              <a:rPr lang="en-US" sz="1400" spc="-35" dirty="0">
                <a:latin typeface="Tahoma" charset="0"/>
                <a:ea typeface="Tahoma" charset="0"/>
                <a:cs typeface="Tahoma" charset="0"/>
              </a:rPr>
              <a:t> </a:t>
            </a:r>
            <a:r>
              <a:rPr lang="en-US" sz="1400" spc="15" dirty="0">
                <a:latin typeface="Tahoma" charset="0"/>
                <a:ea typeface="Tahoma" charset="0"/>
                <a:cs typeface="Tahoma" charset="0"/>
              </a:rPr>
              <a:t>i</a:t>
            </a:r>
            <a:r>
              <a:rPr lang="en-US" sz="1400" dirty="0">
                <a:latin typeface="Tahoma" charset="0"/>
                <a:ea typeface="Tahoma" charset="0"/>
                <a:cs typeface="Tahoma" charset="0"/>
              </a:rPr>
              <a:t>n t</a:t>
            </a:r>
            <a:r>
              <a:rPr lang="en-US" sz="1400" spc="10" dirty="0">
                <a:latin typeface="Tahoma" charset="0"/>
                <a:ea typeface="Tahoma" charset="0"/>
                <a:cs typeface="Tahoma" charset="0"/>
              </a:rPr>
              <a:t>h</a:t>
            </a:r>
            <a:r>
              <a:rPr lang="en-US" sz="1400" dirty="0">
                <a:latin typeface="Tahoma" charset="0"/>
                <a:ea typeface="Tahoma" charset="0"/>
                <a:cs typeface="Tahoma" charset="0"/>
              </a:rPr>
              <a:t>e</a:t>
            </a:r>
            <a:r>
              <a:rPr lang="en-US" sz="1400" spc="-30" dirty="0">
                <a:latin typeface="Tahoma" charset="0"/>
                <a:ea typeface="Tahoma" charset="0"/>
                <a:cs typeface="Tahoma" charset="0"/>
              </a:rPr>
              <a:t> </a:t>
            </a:r>
            <a:r>
              <a:rPr lang="en-US" sz="1400" spc="15" dirty="0">
                <a:solidFill>
                  <a:srgbClr val="C00000"/>
                </a:solidFill>
                <a:latin typeface="Tahoma" charset="0"/>
                <a:ea typeface="Tahoma" charset="0"/>
                <a:cs typeface="Tahoma" charset="0"/>
              </a:rPr>
              <a:t>l</a:t>
            </a:r>
            <a:r>
              <a:rPr lang="en-US" sz="1400" spc="5" dirty="0">
                <a:solidFill>
                  <a:srgbClr val="C00000"/>
                </a:solidFill>
                <a:latin typeface="Tahoma" charset="0"/>
                <a:ea typeface="Tahoma" charset="0"/>
                <a:cs typeface="Tahoma" charset="0"/>
              </a:rPr>
              <a:t>a</a:t>
            </a:r>
            <a:r>
              <a:rPr lang="en-US" sz="1400" dirty="0">
                <a:solidFill>
                  <a:srgbClr val="C00000"/>
                </a:solidFill>
                <a:latin typeface="Tahoma" charset="0"/>
                <a:ea typeface="Tahoma" charset="0"/>
                <a:cs typeface="Tahoma" charset="0"/>
              </a:rPr>
              <a:t>rge</a:t>
            </a:r>
            <a:r>
              <a:rPr lang="en-US" sz="1400" spc="-30" dirty="0">
                <a:solidFill>
                  <a:srgbClr val="C00000"/>
                </a:solidFill>
                <a:latin typeface="Tahoma" charset="0"/>
                <a:ea typeface="Tahoma" charset="0"/>
                <a:cs typeface="Tahoma" charset="0"/>
              </a:rPr>
              <a:t> </a:t>
            </a:r>
            <a:r>
              <a:rPr lang="en-US" sz="1400" spc="15" dirty="0">
                <a:solidFill>
                  <a:srgbClr val="C00000"/>
                </a:solidFill>
                <a:latin typeface="Tahoma" charset="0"/>
                <a:ea typeface="Tahoma" charset="0"/>
                <a:cs typeface="Tahoma" charset="0"/>
              </a:rPr>
              <a:t>l</a:t>
            </a:r>
            <a:r>
              <a:rPr lang="en-US" sz="1400" spc="5" dirty="0">
                <a:solidFill>
                  <a:srgbClr val="C00000"/>
                </a:solidFill>
                <a:latin typeface="Tahoma" charset="0"/>
                <a:ea typeface="Tahoma" charset="0"/>
                <a:cs typeface="Tahoma" charset="0"/>
              </a:rPr>
              <a:t>a</a:t>
            </a:r>
            <a:r>
              <a:rPr lang="en-US" sz="1400" spc="10" dirty="0">
                <a:solidFill>
                  <a:srgbClr val="C00000"/>
                </a:solidFill>
                <a:latin typeface="Tahoma" charset="0"/>
                <a:ea typeface="Tahoma" charset="0"/>
                <a:cs typeface="Tahoma" charset="0"/>
              </a:rPr>
              <a:t>c</a:t>
            </a:r>
            <a:r>
              <a:rPr lang="en-US" sz="1400" spc="-10" dirty="0">
                <a:solidFill>
                  <a:srgbClr val="C00000"/>
                </a:solidFill>
                <a:latin typeface="Tahoma" charset="0"/>
                <a:ea typeface="Tahoma" charset="0"/>
                <a:cs typeface="Tahoma" charset="0"/>
              </a:rPr>
              <a:t>t</a:t>
            </a:r>
            <a:r>
              <a:rPr lang="en-US" sz="1400" spc="5" dirty="0">
                <a:solidFill>
                  <a:srgbClr val="C00000"/>
                </a:solidFill>
                <a:latin typeface="Tahoma" charset="0"/>
                <a:ea typeface="Tahoma" charset="0"/>
                <a:cs typeface="Tahoma" charset="0"/>
              </a:rPr>
              <a:t>i</a:t>
            </a:r>
            <a:r>
              <a:rPr lang="en-US" sz="1400" spc="-50" dirty="0">
                <a:solidFill>
                  <a:srgbClr val="C00000"/>
                </a:solidFill>
                <a:latin typeface="Tahoma" charset="0"/>
                <a:ea typeface="Tahoma" charset="0"/>
                <a:cs typeface="Tahoma" charset="0"/>
              </a:rPr>
              <a:t>f</a:t>
            </a:r>
            <a:r>
              <a:rPr lang="en-US" sz="1400" dirty="0">
                <a:solidFill>
                  <a:srgbClr val="C00000"/>
                </a:solidFill>
                <a:latin typeface="Tahoma" charset="0"/>
                <a:ea typeface="Tahoma" charset="0"/>
                <a:cs typeface="Tahoma" charset="0"/>
              </a:rPr>
              <a:t>e</a:t>
            </a:r>
            <a:r>
              <a:rPr lang="en-US" sz="1400" spc="-40" dirty="0">
                <a:solidFill>
                  <a:srgbClr val="C00000"/>
                </a:solidFill>
                <a:latin typeface="Tahoma" charset="0"/>
                <a:ea typeface="Tahoma" charset="0"/>
                <a:cs typeface="Tahoma" charset="0"/>
              </a:rPr>
              <a:t>r</a:t>
            </a:r>
            <a:r>
              <a:rPr lang="en-US" sz="1400" dirty="0">
                <a:solidFill>
                  <a:srgbClr val="C00000"/>
                </a:solidFill>
                <a:latin typeface="Tahoma" charset="0"/>
                <a:ea typeface="Tahoma" charset="0"/>
                <a:cs typeface="Tahoma" charset="0"/>
              </a:rPr>
              <a:t>o</a:t>
            </a:r>
            <a:r>
              <a:rPr lang="en-US" sz="1400" spc="-5" dirty="0">
                <a:solidFill>
                  <a:srgbClr val="C00000"/>
                </a:solidFill>
                <a:latin typeface="Tahoma" charset="0"/>
                <a:ea typeface="Tahoma" charset="0"/>
                <a:cs typeface="Tahoma" charset="0"/>
              </a:rPr>
              <a:t>u</a:t>
            </a:r>
            <a:r>
              <a:rPr lang="en-US" sz="1400" dirty="0">
                <a:solidFill>
                  <a:srgbClr val="C00000"/>
                </a:solidFill>
                <a:latin typeface="Tahoma" charset="0"/>
                <a:ea typeface="Tahoma" charset="0"/>
                <a:cs typeface="Tahoma" charset="0"/>
              </a:rPr>
              <a:t>s</a:t>
            </a:r>
            <a:r>
              <a:rPr lang="en-US" sz="1400" spc="-40" dirty="0">
                <a:solidFill>
                  <a:srgbClr val="C00000"/>
                </a:solidFill>
                <a:latin typeface="Tahoma" charset="0"/>
                <a:ea typeface="Tahoma" charset="0"/>
                <a:cs typeface="Tahoma" charset="0"/>
              </a:rPr>
              <a:t> </a:t>
            </a:r>
            <a:r>
              <a:rPr lang="en-US" sz="1400" spc="15" dirty="0">
                <a:solidFill>
                  <a:srgbClr val="C00000"/>
                </a:solidFill>
                <a:latin typeface="Tahoma" charset="0"/>
                <a:ea typeface="Tahoma" charset="0"/>
                <a:cs typeface="Tahoma" charset="0"/>
              </a:rPr>
              <a:t>d</a:t>
            </a:r>
            <a:r>
              <a:rPr lang="en-US" sz="1400" spc="10" dirty="0">
                <a:solidFill>
                  <a:srgbClr val="C00000"/>
                </a:solidFill>
                <a:latin typeface="Tahoma" charset="0"/>
                <a:ea typeface="Tahoma" charset="0"/>
                <a:cs typeface="Tahoma" charset="0"/>
              </a:rPr>
              <a:t>uc</a:t>
            </a:r>
            <a:r>
              <a:rPr lang="en-US" sz="1400" spc="-10" dirty="0">
                <a:solidFill>
                  <a:srgbClr val="C00000"/>
                </a:solidFill>
                <a:latin typeface="Tahoma" charset="0"/>
                <a:ea typeface="Tahoma" charset="0"/>
                <a:cs typeface="Tahoma" charset="0"/>
              </a:rPr>
              <a:t>t</a:t>
            </a:r>
            <a:r>
              <a:rPr lang="en-US" sz="1400" dirty="0">
                <a:solidFill>
                  <a:srgbClr val="C00000"/>
                </a:solidFill>
                <a:latin typeface="Tahoma" charset="0"/>
                <a:ea typeface="Tahoma" charset="0"/>
                <a:cs typeface="Tahoma" charset="0"/>
              </a:rPr>
              <a:t>s</a:t>
            </a:r>
            <a:r>
              <a:rPr lang="en-US" sz="1400" spc="-30" dirty="0">
                <a:solidFill>
                  <a:srgbClr val="C00000"/>
                </a:solidFill>
                <a:latin typeface="Tahoma" charset="0"/>
                <a:ea typeface="Tahoma" charset="0"/>
                <a:cs typeface="Tahoma" charset="0"/>
              </a:rPr>
              <a:t> </a:t>
            </a:r>
            <a:r>
              <a:rPr lang="en-US" sz="1400" spc="10" dirty="0">
                <a:latin typeface="Tahoma" charset="0"/>
                <a:ea typeface="Tahoma" charset="0"/>
                <a:cs typeface="Tahoma" charset="0"/>
              </a:rPr>
              <a:t>(p</a:t>
            </a:r>
            <a:r>
              <a:rPr lang="en-US" sz="1400" dirty="0">
                <a:latin typeface="Tahoma" charset="0"/>
                <a:ea typeface="Tahoma" charset="0"/>
                <a:cs typeface="Tahoma" charset="0"/>
              </a:rPr>
              <a:t>rese</a:t>
            </a:r>
            <a:r>
              <a:rPr lang="en-US" sz="1400" spc="-5" dirty="0">
                <a:latin typeface="Tahoma" charset="0"/>
                <a:ea typeface="Tahoma" charset="0"/>
                <a:cs typeface="Tahoma" charset="0"/>
              </a:rPr>
              <a:t>n</a:t>
            </a:r>
            <a:r>
              <a:rPr lang="en-US" sz="1400" spc="-10" dirty="0">
                <a:latin typeface="Tahoma" charset="0"/>
                <a:ea typeface="Tahoma" charset="0"/>
                <a:cs typeface="Tahoma" charset="0"/>
              </a:rPr>
              <a:t>t</a:t>
            </a:r>
            <a:r>
              <a:rPr lang="en-US" sz="1400" spc="-40" dirty="0">
                <a:latin typeface="Tahoma" charset="0"/>
                <a:ea typeface="Tahoma" charset="0"/>
                <a:cs typeface="Tahoma" charset="0"/>
              </a:rPr>
              <a:t> </a:t>
            </a:r>
            <a:r>
              <a:rPr lang="en-US" sz="1400" spc="15" dirty="0">
                <a:latin typeface="Tahoma" charset="0"/>
                <a:ea typeface="Tahoma" charset="0"/>
                <a:cs typeface="Tahoma" charset="0"/>
              </a:rPr>
              <a:t>i</a:t>
            </a:r>
            <a:r>
              <a:rPr lang="en-US" sz="1400" dirty="0">
                <a:latin typeface="Tahoma" charset="0"/>
                <a:ea typeface="Tahoma" charset="0"/>
                <a:cs typeface="Tahoma" charset="0"/>
              </a:rPr>
              <a:t>n</a:t>
            </a:r>
            <a:r>
              <a:rPr lang="en-US" sz="1400" spc="-10" dirty="0">
                <a:latin typeface="Tahoma" charset="0"/>
                <a:ea typeface="Tahoma" charset="0"/>
                <a:cs typeface="Tahoma" charset="0"/>
              </a:rPr>
              <a:t> </a:t>
            </a:r>
            <a:r>
              <a:rPr lang="en-US" sz="1400" dirty="0">
                <a:latin typeface="Tahoma" charset="0"/>
                <a:ea typeface="Tahoma" charset="0"/>
                <a:cs typeface="Tahoma" charset="0"/>
              </a:rPr>
              <a:t>t</a:t>
            </a:r>
            <a:r>
              <a:rPr lang="en-US" sz="1400" spc="10" dirty="0">
                <a:latin typeface="Tahoma" charset="0"/>
                <a:ea typeface="Tahoma" charset="0"/>
                <a:cs typeface="Tahoma" charset="0"/>
              </a:rPr>
              <a:t>h</a:t>
            </a:r>
            <a:r>
              <a:rPr lang="en-US" sz="1400" dirty="0">
                <a:latin typeface="Tahoma" charset="0"/>
                <a:ea typeface="Tahoma" charset="0"/>
                <a:cs typeface="Tahoma" charset="0"/>
              </a:rPr>
              <a:t>e</a:t>
            </a:r>
            <a:r>
              <a:rPr lang="en-US" sz="1400" spc="-30" dirty="0">
                <a:latin typeface="Tahoma" charset="0"/>
                <a:ea typeface="Tahoma" charset="0"/>
                <a:cs typeface="Tahoma" charset="0"/>
              </a:rPr>
              <a:t> </a:t>
            </a:r>
            <a:r>
              <a:rPr lang="en-US" sz="1400" spc="10" dirty="0">
                <a:latin typeface="Tahoma" charset="0"/>
                <a:ea typeface="Tahoma" charset="0"/>
                <a:cs typeface="Tahoma" charset="0"/>
              </a:rPr>
              <a:t>ce</a:t>
            </a:r>
            <a:r>
              <a:rPr lang="en-US" sz="1400" spc="5" dirty="0">
                <a:latin typeface="Tahoma" charset="0"/>
                <a:ea typeface="Tahoma" charset="0"/>
                <a:cs typeface="Tahoma" charset="0"/>
              </a:rPr>
              <a:t>n</a:t>
            </a:r>
            <a:r>
              <a:rPr lang="en-US" sz="1400" spc="-10" dirty="0">
                <a:latin typeface="Tahoma" charset="0"/>
                <a:ea typeface="Tahoma" charset="0"/>
                <a:cs typeface="Tahoma" charset="0"/>
              </a:rPr>
              <a:t>t</a:t>
            </a:r>
            <a:r>
              <a:rPr lang="en-US" sz="1400" dirty="0">
                <a:latin typeface="Tahoma" charset="0"/>
                <a:ea typeface="Tahoma" charset="0"/>
                <a:cs typeface="Tahoma" charset="0"/>
              </a:rPr>
              <a:t>r</a:t>
            </a:r>
            <a:r>
              <a:rPr lang="en-US" sz="1400" spc="-5" dirty="0">
                <a:latin typeface="Tahoma" charset="0"/>
                <a:ea typeface="Tahoma" charset="0"/>
                <a:cs typeface="Tahoma" charset="0"/>
              </a:rPr>
              <a:t>a</a:t>
            </a:r>
            <a:r>
              <a:rPr lang="en-US" sz="1400" dirty="0">
                <a:latin typeface="Tahoma" charset="0"/>
                <a:ea typeface="Tahoma" charset="0"/>
                <a:cs typeface="Tahoma" charset="0"/>
              </a:rPr>
              <a:t>l</a:t>
            </a:r>
            <a:r>
              <a:rPr lang="en-US" sz="1400" spc="-25" dirty="0">
                <a:latin typeface="Tahoma" charset="0"/>
                <a:ea typeface="Tahoma" charset="0"/>
                <a:cs typeface="Tahoma" charset="0"/>
              </a:rPr>
              <a:t> </a:t>
            </a:r>
            <a:r>
              <a:rPr lang="en-US" sz="1400" spc="10" dirty="0">
                <a:latin typeface="Tahoma" charset="0"/>
                <a:ea typeface="Tahoma" charset="0"/>
                <a:cs typeface="Tahoma" charset="0"/>
              </a:rPr>
              <a:t>p</a:t>
            </a:r>
            <a:r>
              <a:rPr lang="en-US" sz="1400" spc="5" dirty="0">
                <a:latin typeface="Tahoma" charset="0"/>
                <a:ea typeface="Tahoma" charset="0"/>
                <a:cs typeface="Tahoma" charset="0"/>
              </a:rPr>
              <a:t>a</a:t>
            </a:r>
            <a:r>
              <a:rPr lang="en-US" sz="1400" spc="50" dirty="0">
                <a:latin typeface="Tahoma" charset="0"/>
                <a:ea typeface="Tahoma" charset="0"/>
                <a:cs typeface="Tahoma" charset="0"/>
              </a:rPr>
              <a:t>r</a:t>
            </a:r>
            <a:r>
              <a:rPr lang="en-US" sz="1400" spc="-10" dirty="0">
                <a:latin typeface="Tahoma" charset="0"/>
                <a:ea typeface="Tahoma" charset="0"/>
                <a:cs typeface="Tahoma" charset="0"/>
              </a:rPr>
              <a:t>t</a:t>
            </a:r>
            <a:r>
              <a:rPr lang="en-US" sz="1400" spc="-30" dirty="0">
                <a:latin typeface="Tahoma" charset="0"/>
                <a:ea typeface="Tahoma" charset="0"/>
                <a:cs typeface="Tahoma" charset="0"/>
              </a:rPr>
              <a:t> </a:t>
            </a:r>
            <a:r>
              <a:rPr lang="en-US" sz="1400" spc="10" dirty="0">
                <a:latin typeface="Tahoma" charset="0"/>
                <a:ea typeface="Tahoma" charset="0"/>
                <a:cs typeface="Tahoma" charset="0"/>
              </a:rPr>
              <a:t>o</a:t>
            </a:r>
            <a:r>
              <a:rPr lang="en-US" sz="1400" dirty="0">
                <a:latin typeface="Tahoma" charset="0"/>
                <a:ea typeface="Tahoma" charset="0"/>
                <a:cs typeface="Tahoma" charset="0"/>
              </a:rPr>
              <a:t>f</a:t>
            </a:r>
            <a:r>
              <a:rPr lang="en-US" sz="1400" spc="-20" dirty="0">
                <a:latin typeface="Tahoma" charset="0"/>
                <a:ea typeface="Tahoma" charset="0"/>
                <a:cs typeface="Tahoma" charset="0"/>
              </a:rPr>
              <a:t> </a:t>
            </a:r>
            <a:r>
              <a:rPr lang="en-US" sz="1400" dirty="0">
                <a:latin typeface="Tahoma" charset="0"/>
                <a:ea typeface="Tahoma" charset="0"/>
                <a:cs typeface="Tahoma" charset="0"/>
              </a:rPr>
              <a:t>t</a:t>
            </a:r>
            <a:r>
              <a:rPr lang="en-US" sz="1400" spc="10" dirty="0">
                <a:latin typeface="Tahoma" charset="0"/>
                <a:ea typeface="Tahoma" charset="0"/>
                <a:cs typeface="Tahoma" charset="0"/>
              </a:rPr>
              <a:t>h</a:t>
            </a:r>
            <a:r>
              <a:rPr lang="en-US" sz="1400" dirty="0">
                <a:latin typeface="Tahoma" charset="0"/>
                <a:ea typeface="Tahoma" charset="0"/>
                <a:cs typeface="Tahoma" charset="0"/>
              </a:rPr>
              <a:t>e</a:t>
            </a:r>
            <a:r>
              <a:rPr lang="en-US" sz="1400" spc="-30" dirty="0">
                <a:latin typeface="Tahoma" charset="0"/>
                <a:ea typeface="Tahoma" charset="0"/>
                <a:cs typeface="Tahoma" charset="0"/>
              </a:rPr>
              <a:t> </a:t>
            </a:r>
            <a:r>
              <a:rPr lang="en-US" sz="1400" spc="5" dirty="0">
                <a:latin typeface="Tahoma" charset="0"/>
                <a:ea typeface="Tahoma" charset="0"/>
                <a:cs typeface="Tahoma" charset="0"/>
              </a:rPr>
              <a:t>b</a:t>
            </a:r>
            <a:r>
              <a:rPr lang="en-US" sz="1400" dirty="0">
                <a:latin typeface="Tahoma" charset="0"/>
                <a:ea typeface="Tahoma" charset="0"/>
                <a:cs typeface="Tahoma" charset="0"/>
              </a:rPr>
              <a:t>r</a:t>
            </a:r>
            <a:r>
              <a:rPr lang="en-US" sz="1400" spc="10" dirty="0">
                <a:latin typeface="Tahoma" charset="0"/>
                <a:ea typeface="Tahoma" charset="0"/>
                <a:cs typeface="Tahoma" charset="0"/>
              </a:rPr>
              <a:t>e</a:t>
            </a:r>
            <a:r>
              <a:rPr lang="en-US" sz="1400" spc="5" dirty="0">
                <a:latin typeface="Tahoma" charset="0"/>
                <a:ea typeface="Tahoma" charset="0"/>
                <a:cs typeface="Tahoma" charset="0"/>
              </a:rPr>
              <a:t>a</a:t>
            </a:r>
            <a:r>
              <a:rPr lang="en-US" sz="1400" dirty="0">
                <a:latin typeface="Tahoma" charset="0"/>
                <a:ea typeface="Tahoma" charset="0"/>
                <a:cs typeface="Tahoma" charset="0"/>
              </a:rPr>
              <a:t>s</a:t>
            </a:r>
            <a:r>
              <a:rPr lang="en-US" sz="1400" spc="-10" dirty="0">
                <a:latin typeface="Tahoma" charset="0"/>
                <a:ea typeface="Tahoma" charset="0"/>
                <a:cs typeface="Tahoma" charset="0"/>
              </a:rPr>
              <a:t>t</a:t>
            </a:r>
            <a:r>
              <a:rPr lang="en-US" sz="1400" spc="-40" dirty="0">
                <a:latin typeface="Tahoma" charset="0"/>
                <a:ea typeface="Tahoma" charset="0"/>
                <a:cs typeface="Tahoma" charset="0"/>
              </a:rPr>
              <a:t> </a:t>
            </a:r>
            <a:r>
              <a:rPr lang="en-US" sz="1400" spc="5" dirty="0">
                <a:latin typeface="Tahoma" charset="0"/>
                <a:ea typeface="Tahoma" charset="0"/>
                <a:cs typeface="Tahoma" charset="0"/>
              </a:rPr>
              <a:t>a</a:t>
            </a:r>
            <a:r>
              <a:rPr lang="en-US" sz="1400" spc="-10" dirty="0">
                <a:latin typeface="Tahoma" charset="0"/>
                <a:ea typeface="Tahoma" charset="0"/>
                <a:cs typeface="Tahoma" charset="0"/>
              </a:rPr>
              <a:t>t</a:t>
            </a:r>
            <a:r>
              <a:rPr lang="en-US" sz="1400" spc="-5" dirty="0">
                <a:latin typeface="Tahoma" charset="0"/>
                <a:ea typeface="Tahoma" charset="0"/>
                <a:cs typeface="Tahoma" charset="0"/>
              </a:rPr>
              <a:t> </a:t>
            </a:r>
            <a:r>
              <a:rPr lang="en-US" sz="1400" dirty="0">
                <a:latin typeface="Tahoma" charset="0"/>
                <a:ea typeface="Tahoma" charset="0"/>
                <a:cs typeface="Tahoma" charset="0"/>
              </a:rPr>
              <a:t>t</a:t>
            </a:r>
            <a:r>
              <a:rPr lang="en-US" sz="1400" spc="10" dirty="0">
                <a:latin typeface="Tahoma" charset="0"/>
                <a:ea typeface="Tahoma" charset="0"/>
                <a:cs typeface="Tahoma" charset="0"/>
              </a:rPr>
              <a:t>h</a:t>
            </a:r>
            <a:r>
              <a:rPr lang="en-US" sz="1400" dirty="0">
                <a:latin typeface="Tahoma" charset="0"/>
                <a:ea typeface="Tahoma" charset="0"/>
                <a:cs typeface="Tahoma" charset="0"/>
              </a:rPr>
              <a:t>e</a:t>
            </a:r>
            <a:r>
              <a:rPr lang="en-US" sz="1400" spc="-30" dirty="0">
                <a:latin typeface="Tahoma" charset="0"/>
                <a:ea typeface="Tahoma" charset="0"/>
                <a:cs typeface="Tahoma" charset="0"/>
              </a:rPr>
              <a:t> </a:t>
            </a:r>
            <a:r>
              <a:rPr lang="en-US" sz="1400" spc="10" dirty="0">
                <a:latin typeface="Tahoma" charset="0"/>
                <a:ea typeface="Tahoma" charset="0"/>
                <a:cs typeface="Tahoma" charset="0"/>
              </a:rPr>
              <a:t>n</a:t>
            </a:r>
            <a:r>
              <a:rPr lang="en-US" sz="1400" spc="15" dirty="0">
                <a:latin typeface="Tahoma" charset="0"/>
                <a:ea typeface="Tahoma" charset="0"/>
                <a:cs typeface="Tahoma" charset="0"/>
              </a:rPr>
              <a:t>i</a:t>
            </a:r>
            <a:r>
              <a:rPr lang="en-US" sz="1400" spc="10" dirty="0">
                <a:latin typeface="Tahoma" charset="0"/>
                <a:ea typeface="Tahoma" charset="0"/>
                <a:cs typeface="Tahoma" charset="0"/>
              </a:rPr>
              <a:t>pp</a:t>
            </a:r>
            <a:r>
              <a:rPr lang="en-US" sz="1400" spc="5" dirty="0">
                <a:latin typeface="Tahoma" charset="0"/>
                <a:ea typeface="Tahoma" charset="0"/>
                <a:cs typeface="Tahoma" charset="0"/>
              </a:rPr>
              <a:t>l</a:t>
            </a:r>
            <a:r>
              <a:rPr lang="en-US" sz="1400" dirty="0">
                <a:latin typeface="Tahoma" charset="0"/>
                <a:ea typeface="Tahoma" charset="0"/>
                <a:cs typeface="Tahoma" charset="0"/>
              </a:rPr>
              <a:t>e) </a:t>
            </a:r>
            <a:r>
              <a:rPr lang="en-US" sz="1400" spc="5" dirty="0">
                <a:latin typeface="Tahoma" charset="0"/>
                <a:ea typeface="Tahoma" charset="0"/>
                <a:cs typeface="Tahoma" charset="0"/>
              </a:rPr>
              <a:t>b</a:t>
            </a:r>
            <a:r>
              <a:rPr lang="en-US" sz="1400" spc="10" dirty="0">
                <a:latin typeface="Tahoma" charset="0"/>
                <a:ea typeface="Tahoma" charset="0"/>
                <a:cs typeface="Tahoma" charset="0"/>
              </a:rPr>
              <a:t>u</a:t>
            </a:r>
            <a:r>
              <a:rPr lang="en-US" sz="1400" spc="-10" dirty="0">
                <a:latin typeface="Tahoma" charset="0"/>
                <a:ea typeface="Tahoma" charset="0"/>
                <a:cs typeface="Tahoma" charset="0"/>
              </a:rPr>
              <a:t>t</a:t>
            </a:r>
            <a:r>
              <a:rPr lang="en-US" sz="1400" spc="-20" dirty="0">
                <a:latin typeface="Tahoma" charset="0"/>
                <a:ea typeface="Tahoma" charset="0"/>
                <a:cs typeface="Tahoma" charset="0"/>
              </a:rPr>
              <a:t> </a:t>
            </a:r>
            <a:r>
              <a:rPr lang="en-US" sz="1400" spc="10" dirty="0">
                <a:latin typeface="Tahoma" charset="0"/>
                <a:ea typeface="Tahoma" charset="0"/>
                <a:cs typeface="Tahoma" charset="0"/>
              </a:rPr>
              <a:t>c</a:t>
            </a:r>
            <a:r>
              <a:rPr lang="en-US" sz="1400" spc="5" dirty="0">
                <a:latin typeface="Tahoma" charset="0"/>
                <a:ea typeface="Tahoma" charset="0"/>
                <a:cs typeface="Tahoma" charset="0"/>
              </a:rPr>
              <a:t>a</a:t>
            </a:r>
            <a:r>
              <a:rPr lang="en-US" sz="1400" dirty="0">
                <a:latin typeface="Tahoma" charset="0"/>
                <a:ea typeface="Tahoma" charset="0"/>
                <a:cs typeface="Tahoma" charset="0"/>
              </a:rPr>
              <a:t>n</a:t>
            </a:r>
            <a:r>
              <a:rPr lang="en-US" sz="1400" spc="-10" dirty="0">
                <a:latin typeface="Tahoma" charset="0"/>
                <a:ea typeface="Tahoma" charset="0"/>
                <a:cs typeface="Tahoma" charset="0"/>
              </a:rPr>
              <a:t> </a:t>
            </a:r>
            <a:r>
              <a:rPr lang="en-US" sz="1400" spc="5" dirty="0">
                <a:latin typeface="Tahoma" charset="0"/>
                <a:ea typeface="Tahoma" charset="0"/>
                <a:cs typeface="Tahoma" charset="0"/>
              </a:rPr>
              <a:t>a</a:t>
            </a:r>
            <a:r>
              <a:rPr lang="en-US" sz="1400" spc="15" dirty="0">
                <a:latin typeface="Tahoma" charset="0"/>
                <a:ea typeface="Tahoma" charset="0"/>
                <a:cs typeface="Tahoma" charset="0"/>
              </a:rPr>
              <a:t>ls</a:t>
            </a:r>
            <a:r>
              <a:rPr lang="en-US" sz="1400" dirty="0">
                <a:latin typeface="Tahoma" charset="0"/>
                <a:ea typeface="Tahoma" charset="0"/>
                <a:cs typeface="Tahoma" charset="0"/>
              </a:rPr>
              <a:t>o</a:t>
            </a:r>
            <a:r>
              <a:rPr lang="en-US" sz="1400" spc="-30" dirty="0">
                <a:latin typeface="Tahoma" charset="0"/>
                <a:ea typeface="Tahoma" charset="0"/>
                <a:cs typeface="Tahoma" charset="0"/>
              </a:rPr>
              <a:t> </a:t>
            </a:r>
            <a:r>
              <a:rPr lang="en-US" sz="1400" spc="10" dirty="0">
                <a:latin typeface="Tahoma" charset="0"/>
                <a:ea typeface="Tahoma" charset="0"/>
                <a:cs typeface="Tahoma" charset="0"/>
              </a:rPr>
              <a:t>occu</a:t>
            </a:r>
            <a:r>
              <a:rPr lang="en-US" sz="1400" spc="-10" dirty="0">
                <a:latin typeface="Tahoma" charset="0"/>
                <a:ea typeface="Tahoma" charset="0"/>
                <a:cs typeface="Tahoma" charset="0"/>
              </a:rPr>
              <a:t>r</a:t>
            </a:r>
            <a:r>
              <a:rPr lang="en-US" sz="1400" spc="-35" dirty="0">
                <a:latin typeface="Tahoma" charset="0"/>
                <a:ea typeface="Tahoma" charset="0"/>
                <a:cs typeface="Tahoma" charset="0"/>
              </a:rPr>
              <a:t> </a:t>
            </a:r>
            <a:r>
              <a:rPr lang="en-US" sz="1400" spc="15" dirty="0">
                <a:latin typeface="Tahoma" charset="0"/>
                <a:ea typeface="Tahoma" charset="0"/>
                <a:cs typeface="Tahoma" charset="0"/>
              </a:rPr>
              <a:t>i</a:t>
            </a:r>
            <a:r>
              <a:rPr lang="en-US" sz="1400" dirty="0">
                <a:latin typeface="Tahoma" charset="0"/>
                <a:ea typeface="Tahoma" charset="0"/>
                <a:cs typeface="Tahoma" charset="0"/>
              </a:rPr>
              <a:t>n</a:t>
            </a:r>
            <a:r>
              <a:rPr lang="en-US" sz="1400" spc="-10" dirty="0">
                <a:latin typeface="Tahoma" charset="0"/>
                <a:ea typeface="Tahoma" charset="0"/>
                <a:cs typeface="Tahoma" charset="0"/>
              </a:rPr>
              <a:t> </a:t>
            </a:r>
            <a:r>
              <a:rPr lang="en-US" sz="1400" dirty="0">
                <a:solidFill>
                  <a:srgbClr val="C00000"/>
                </a:solidFill>
                <a:latin typeface="Tahoma" charset="0"/>
                <a:ea typeface="Tahoma" charset="0"/>
                <a:cs typeface="Tahoma" charset="0"/>
              </a:rPr>
              <a:t>t</a:t>
            </a:r>
            <a:r>
              <a:rPr lang="en-US" sz="1400" spc="10" dirty="0">
                <a:solidFill>
                  <a:srgbClr val="C00000"/>
                </a:solidFill>
                <a:latin typeface="Tahoma" charset="0"/>
                <a:ea typeface="Tahoma" charset="0"/>
                <a:cs typeface="Tahoma" charset="0"/>
              </a:rPr>
              <a:t>h</a:t>
            </a:r>
            <a:r>
              <a:rPr lang="en-US" sz="1400" dirty="0">
                <a:solidFill>
                  <a:srgbClr val="C00000"/>
                </a:solidFill>
                <a:latin typeface="Tahoma" charset="0"/>
                <a:ea typeface="Tahoma" charset="0"/>
                <a:cs typeface="Tahoma" charset="0"/>
              </a:rPr>
              <a:t>e</a:t>
            </a:r>
            <a:r>
              <a:rPr lang="en-US" sz="1400" spc="-45" dirty="0">
                <a:solidFill>
                  <a:srgbClr val="C00000"/>
                </a:solidFill>
                <a:latin typeface="Tahoma" charset="0"/>
                <a:ea typeface="Tahoma" charset="0"/>
                <a:cs typeface="Tahoma" charset="0"/>
              </a:rPr>
              <a:t> </a:t>
            </a:r>
            <a:r>
              <a:rPr lang="en-US" sz="1400" spc="15" dirty="0">
                <a:solidFill>
                  <a:srgbClr val="C00000"/>
                </a:solidFill>
                <a:latin typeface="Tahoma" charset="0"/>
                <a:ea typeface="Tahoma" charset="0"/>
                <a:cs typeface="Tahoma" charset="0"/>
              </a:rPr>
              <a:t>s</a:t>
            </a:r>
            <a:r>
              <a:rPr lang="en-US" sz="1400" spc="10" dirty="0">
                <a:solidFill>
                  <a:srgbClr val="C00000"/>
                </a:solidFill>
                <a:latin typeface="Tahoma" charset="0"/>
                <a:ea typeface="Tahoma" charset="0"/>
                <a:cs typeface="Tahoma" charset="0"/>
              </a:rPr>
              <a:t>m</a:t>
            </a:r>
            <a:r>
              <a:rPr lang="en-US" sz="1400" spc="5" dirty="0">
                <a:solidFill>
                  <a:srgbClr val="C00000"/>
                </a:solidFill>
                <a:latin typeface="Tahoma" charset="0"/>
                <a:ea typeface="Tahoma" charset="0"/>
                <a:cs typeface="Tahoma" charset="0"/>
              </a:rPr>
              <a:t>al</a:t>
            </a:r>
            <a:r>
              <a:rPr lang="en-US" sz="1400" dirty="0">
                <a:solidFill>
                  <a:srgbClr val="C00000"/>
                </a:solidFill>
                <a:latin typeface="Tahoma" charset="0"/>
                <a:ea typeface="Tahoma" charset="0"/>
                <a:cs typeface="Tahoma" charset="0"/>
              </a:rPr>
              <a:t>l</a:t>
            </a:r>
            <a:r>
              <a:rPr lang="en-US" sz="1400" spc="-40" dirty="0">
                <a:solidFill>
                  <a:srgbClr val="C00000"/>
                </a:solidFill>
                <a:latin typeface="Tahoma" charset="0"/>
                <a:ea typeface="Tahoma" charset="0"/>
                <a:cs typeface="Tahoma" charset="0"/>
              </a:rPr>
              <a:t> </a:t>
            </a:r>
            <a:r>
              <a:rPr lang="en-US" sz="1400" spc="15" dirty="0">
                <a:solidFill>
                  <a:srgbClr val="C00000"/>
                </a:solidFill>
                <a:latin typeface="Tahoma" charset="0"/>
                <a:ea typeface="Tahoma" charset="0"/>
                <a:cs typeface="Tahoma" charset="0"/>
              </a:rPr>
              <a:t>d</a:t>
            </a:r>
            <a:r>
              <a:rPr lang="en-US" sz="1400" spc="10" dirty="0">
                <a:solidFill>
                  <a:srgbClr val="C00000"/>
                </a:solidFill>
                <a:latin typeface="Tahoma" charset="0"/>
                <a:ea typeface="Tahoma" charset="0"/>
                <a:cs typeface="Tahoma" charset="0"/>
              </a:rPr>
              <a:t>uc</a:t>
            </a:r>
            <a:r>
              <a:rPr lang="en-US" sz="1400" spc="-10" dirty="0">
                <a:solidFill>
                  <a:srgbClr val="C00000"/>
                </a:solidFill>
                <a:latin typeface="Tahoma" charset="0"/>
                <a:ea typeface="Tahoma" charset="0"/>
                <a:cs typeface="Tahoma" charset="0"/>
              </a:rPr>
              <a:t>t</a:t>
            </a:r>
            <a:r>
              <a:rPr lang="en-US" sz="1400" dirty="0">
                <a:solidFill>
                  <a:srgbClr val="C00000"/>
                </a:solidFill>
                <a:latin typeface="Tahoma" charset="0"/>
                <a:ea typeface="Tahoma" charset="0"/>
                <a:cs typeface="Tahoma" charset="0"/>
              </a:rPr>
              <a:t>s</a:t>
            </a:r>
            <a:r>
              <a:rPr lang="en-US" sz="1400" spc="-30" dirty="0">
                <a:solidFill>
                  <a:srgbClr val="C00000"/>
                </a:solidFill>
                <a:latin typeface="Tahoma" charset="0"/>
                <a:ea typeface="Tahoma" charset="0"/>
                <a:cs typeface="Tahoma" charset="0"/>
              </a:rPr>
              <a:t> </a:t>
            </a:r>
            <a:r>
              <a:rPr lang="en-US" sz="1400" spc="15" dirty="0">
                <a:solidFill>
                  <a:srgbClr val="C00000"/>
                </a:solidFill>
                <a:latin typeface="Tahoma" charset="0"/>
                <a:ea typeface="Tahoma" charset="0"/>
                <a:cs typeface="Tahoma" charset="0"/>
              </a:rPr>
              <a:t>i</a:t>
            </a:r>
            <a:r>
              <a:rPr lang="en-US" sz="1400" dirty="0">
                <a:solidFill>
                  <a:srgbClr val="C00000"/>
                </a:solidFill>
                <a:latin typeface="Tahoma" charset="0"/>
                <a:ea typeface="Tahoma" charset="0"/>
                <a:cs typeface="Tahoma" charset="0"/>
              </a:rPr>
              <a:t>n</a:t>
            </a:r>
            <a:r>
              <a:rPr lang="en-US" sz="1400" spc="-20" dirty="0">
                <a:solidFill>
                  <a:srgbClr val="C00000"/>
                </a:solidFill>
                <a:latin typeface="Tahoma" charset="0"/>
                <a:ea typeface="Tahoma" charset="0"/>
                <a:cs typeface="Tahoma" charset="0"/>
              </a:rPr>
              <a:t> </a:t>
            </a:r>
            <a:r>
              <a:rPr lang="en-US" sz="1400" spc="5" dirty="0">
                <a:solidFill>
                  <a:srgbClr val="C00000"/>
                </a:solidFill>
                <a:latin typeface="Tahoma" charset="0"/>
                <a:ea typeface="Tahoma" charset="0"/>
                <a:cs typeface="Tahoma" charset="0"/>
              </a:rPr>
              <a:t>a</a:t>
            </a:r>
            <a:r>
              <a:rPr lang="en-US" sz="1400" spc="-30" dirty="0">
                <a:solidFill>
                  <a:srgbClr val="C00000"/>
                </a:solidFill>
                <a:latin typeface="Tahoma" charset="0"/>
                <a:ea typeface="Tahoma" charset="0"/>
                <a:cs typeface="Tahoma" charset="0"/>
              </a:rPr>
              <a:t>n</a:t>
            </a:r>
            <a:r>
              <a:rPr lang="en-US" sz="1400" dirty="0">
                <a:solidFill>
                  <a:srgbClr val="C00000"/>
                </a:solidFill>
                <a:latin typeface="Tahoma" charset="0"/>
                <a:ea typeface="Tahoma" charset="0"/>
                <a:cs typeface="Tahoma" charset="0"/>
              </a:rPr>
              <a:t>y</a:t>
            </a:r>
            <a:r>
              <a:rPr lang="en-US" sz="1400" spc="-15" dirty="0">
                <a:solidFill>
                  <a:srgbClr val="C00000"/>
                </a:solidFill>
                <a:latin typeface="Tahoma" charset="0"/>
                <a:ea typeface="Tahoma" charset="0"/>
                <a:cs typeface="Tahoma" charset="0"/>
              </a:rPr>
              <a:t> </a:t>
            </a:r>
            <a:r>
              <a:rPr lang="en-US" sz="1400" spc="-5" dirty="0">
                <a:solidFill>
                  <a:srgbClr val="C00000"/>
                </a:solidFill>
                <a:latin typeface="Tahoma" charset="0"/>
                <a:ea typeface="Tahoma" charset="0"/>
                <a:cs typeface="Tahoma" charset="0"/>
              </a:rPr>
              <a:t>q</a:t>
            </a:r>
            <a:r>
              <a:rPr lang="en-US" sz="1400" spc="10" dirty="0">
                <a:solidFill>
                  <a:srgbClr val="C00000"/>
                </a:solidFill>
                <a:latin typeface="Tahoma" charset="0"/>
                <a:ea typeface="Tahoma" charset="0"/>
                <a:cs typeface="Tahoma" charset="0"/>
              </a:rPr>
              <a:t>u</a:t>
            </a:r>
            <a:r>
              <a:rPr lang="en-US" sz="1400" spc="5" dirty="0">
                <a:solidFill>
                  <a:srgbClr val="C00000"/>
                </a:solidFill>
                <a:latin typeface="Tahoma" charset="0"/>
                <a:ea typeface="Tahoma" charset="0"/>
                <a:cs typeface="Tahoma" charset="0"/>
              </a:rPr>
              <a:t>a</a:t>
            </a:r>
            <a:r>
              <a:rPr lang="en-US" sz="1400" spc="15" dirty="0">
                <a:solidFill>
                  <a:srgbClr val="C00000"/>
                </a:solidFill>
                <a:latin typeface="Tahoma" charset="0"/>
                <a:ea typeface="Tahoma" charset="0"/>
                <a:cs typeface="Tahoma" charset="0"/>
              </a:rPr>
              <a:t>d</a:t>
            </a:r>
            <a:r>
              <a:rPr lang="en-US" sz="1400" spc="-15" dirty="0">
                <a:solidFill>
                  <a:srgbClr val="C00000"/>
                </a:solidFill>
                <a:latin typeface="Tahoma" charset="0"/>
                <a:ea typeface="Tahoma" charset="0"/>
                <a:cs typeface="Tahoma" charset="0"/>
              </a:rPr>
              <a:t>r</a:t>
            </a:r>
            <a:r>
              <a:rPr lang="en-US" sz="1400" spc="5" dirty="0">
                <a:solidFill>
                  <a:srgbClr val="C00000"/>
                </a:solidFill>
                <a:latin typeface="Tahoma" charset="0"/>
                <a:ea typeface="Tahoma" charset="0"/>
                <a:cs typeface="Tahoma" charset="0"/>
              </a:rPr>
              <a:t>a</a:t>
            </a:r>
            <a:r>
              <a:rPr lang="en-US" sz="1400" spc="-5" dirty="0">
                <a:solidFill>
                  <a:srgbClr val="C00000"/>
                </a:solidFill>
                <a:latin typeface="Tahoma" charset="0"/>
                <a:ea typeface="Tahoma" charset="0"/>
                <a:cs typeface="Tahoma" charset="0"/>
              </a:rPr>
              <a:t>n</a:t>
            </a:r>
            <a:r>
              <a:rPr lang="en-US" sz="1400" spc="-10" dirty="0">
                <a:solidFill>
                  <a:srgbClr val="C00000"/>
                </a:solidFill>
                <a:latin typeface="Tahoma" charset="0"/>
                <a:ea typeface="Tahoma" charset="0"/>
                <a:cs typeface="Tahoma" charset="0"/>
              </a:rPr>
              <a:t>t</a:t>
            </a:r>
            <a:r>
              <a:rPr lang="en-US" sz="1400" spc="-30" dirty="0">
                <a:solidFill>
                  <a:srgbClr val="C00000"/>
                </a:solidFill>
                <a:latin typeface="Tahoma" charset="0"/>
                <a:ea typeface="Tahoma" charset="0"/>
                <a:cs typeface="Tahoma" charset="0"/>
              </a:rPr>
              <a:t> </a:t>
            </a:r>
            <a:r>
              <a:rPr lang="en-US" sz="1400" spc="10" dirty="0">
                <a:solidFill>
                  <a:srgbClr val="C00000"/>
                </a:solidFill>
                <a:latin typeface="Tahoma" charset="0"/>
                <a:ea typeface="Tahoma" charset="0"/>
                <a:cs typeface="Tahoma" charset="0"/>
              </a:rPr>
              <a:t>o</a:t>
            </a:r>
            <a:r>
              <a:rPr lang="en-US" sz="1400" dirty="0">
                <a:solidFill>
                  <a:srgbClr val="C00000"/>
                </a:solidFill>
                <a:latin typeface="Tahoma" charset="0"/>
                <a:ea typeface="Tahoma" charset="0"/>
                <a:cs typeface="Tahoma" charset="0"/>
              </a:rPr>
              <a:t>f</a:t>
            </a:r>
            <a:r>
              <a:rPr lang="en-US" sz="1400" spc="-20" dirty="0">
                <a:solidFill>
                  <a:srgbClr val="C00000"/>
                </a:solidFill>
                <a:latin typeface="Tahoma" charset="0"/>
                <a:ea typeface="Tahoma" charset="0"/>
                <a:cs typeface="Tahoma" charset="0"/>
              </a:rPr>
              <a:t> </a:t>
            </a:r>
            <a:r>
              <a:rPr lang="en-US" sz="1400" dirty="0">
                <a:solidFill>
                  <a:srgbClr val="C00000"/>
                </a:solidFill>
                <a:latin typeface="Tahoma" charset="0"/>
                <a:ea typeface="Tahoma" charset="0"/>
                <a:cs typeface="Tahoma" charset="0"/>
              </a:rPr>
              <a:t>t</a:t>
            </a:r>
            <a:r>
              <a:rPr lang="en-US" sz="1400" spc="10" dirty="0">
                <a:solidFill>
                  <a:srgbClr val="C00000"/>
                </a:solidFill>
                <a:latin typeface="Tahoma" charset="0"/>
                <a:ea typeface="Tahoma" charset="0"/>
                <a:cs typeface="Tahoma" charset="0"/>
              </a:rPr>
              <a:t>h</a:t>
            </a:r>
            <a:r>
              <a:rPr lang="en-US" sz="1400" dirty="0">
                <a:solidFill>
                  <a:srgbClr val="C00000"/>
                </a:solidFill>
                <a:latin typeface="Tahoma" charset="0"/>
                <a:ea typeface="Tahoma" charset="0"/>
                <a:cs typeface="Tahoma" charset="0"/>
              </a:rPr>
              <a:t>e</a:t>
            </a:r>
            <a:r>
              <a:rPr lang="en-US" sz="1400" spc="-45" dirty="0">
                <a:solidFill>
                  <a:srgbClr val="C00000"/>
                </a:solidFill>
                <a:latin typeface="Tahoma" charset="0"/>
                <a:ea typeface="Tahoma" charset="0"/>
                <a:cs typeface="Tahoma" charset="0"/>
              </a:rPr>
              <a:t> </a:t>
            </a:r>
            <a:r>
              <a:rPr lang="en-US" sz="1400" spc="5" dirty="0">
                <a:solidFill>
                  <a:srgbClr val="C00000"/>
                </a:solidFill>
                <a:latin typeface="Tahoma" charset="0"/>
                <a:ea typeface="Tahoma" charset="0"/>
                <a:cs typeface="Tahoma" charset="0"/>
              </a:rPr>
              <a:t>b</a:t>
            </a:r>
            <a:r>
              <a:rPr lang="en-US" sz="1400" dirty="0">
                <a:solidFill>
                  <a:srgbClr val="C00000"/>
                </a:solidFill>
                <a:latin typeface="Tahoma" charset="0"/>
                <a:ea typeface="Tahoma" charset="0"/>
                <a:cs typeface="Tahoma" charset="0"/>
              </a:rPr>
              <a:t>r</a:t>
            </a:r>
            <a:r>
              <a:rPr lang="en-US" sz="1400" spc="10" dirty="0">
                <a:solidFill>
                  <a:srgbClr val="C00000"/>
                </a:solidFill>
                <a:latin typeface="Tahoma" charset="0"/>
                <a:ea typeface="Tahoma" charset="0"/>
                <a:cs typeface="Tahoma" charset="0"/>
              </a:rPr>
              <a:t>e</a:t>
            </a:r>
            <a:r>
              <a:rPr lang="en-US" sz="1400" spc="5" dirty="0">
                <a:solidFill>
                  <a:srgbClr val="C00000"/>
                </a:solidFill>
                <a:latin typeface="Tahoma" charset="0"/>
                <a:ea typeface="Tahoma" charset="0"/>
                <a:cs typeface="Tahoma" charset="0"/>
              </a:rPr>
              <a:t>a</a:t>
            </a:r>
            <a:r>
              <a:rPr lang="en-US" sz="1400" dirty="0">
                <a:solidFill>
                  <a:srgbClr val="C00000"/>
                </a:solidFill>
                <a:latin typeface="Tahoma" charset="0"/>
                <a:ea typeface="Tahoma" charset="0"/>
                <a:cs typeface="Tahoma" charset="0"/>
              </a:rPr>
              <a:t>s</a:t>
            </a:r>
            <a:r>
              <a:rPr lang="en-US" sz="1400" spc="-10" dirty="0">
                <a:solidFill>
                  <a:srgbClr val="C00000"/>
                </a:solidFill>
                <a:latin typeface="Tahoma" charset="0"/>
                <a:ea typeface="Tahoma" charset="0"/>
                <a:cs typeface="Tahoma" charset="0"/>
              </a:rPr>
              <a:t>t</a:t>
            </a:r>
            <a:r>
              <a:rPr lang="en-US" sz="1400" dirty="0">
                <a:solidFill>
                  <a:srgbClr val="C00000"/>
                </a:solidFill>
                <a:latin typeface="Tahoma" charset="0"/>
                <a:ea typeface="Tahoma" charset="0"/>
                <a:cs typeface="Tahoma" charset="0"/>
              </a:rPr>
              <a:t>.</a:t>
            </a:r>
            <a:r>
              <a:rPr lang="ar-SA" sz="1400" dirty="0">
                <a:solidFill>
                  <a:srgbClr val="C00000"/>
                </a:solidFill>
                <a:latin typeface="Tahoma" charset="0"/>
                <a:ea typeface="Tahoma" charset="0"/>
                <a:cs typeface="Tahoma" charset="0"/>
              </a:rPr>
              <a:t> </a:t>
            </a:r>
            <a:endParaRPr lang="en-US" sz="1400" dirty="0">
              <a:solidFill>
                <a:srgbClr val="C00000"/>
              </a:solidFill>
              <a:latin typeface="Tahoma" charset="0"/>
              <a:ea typeface="Tahoma" charset="0"/>
              <a:cs typeface="Tahoma" charset="0"/>
            </a:endParaRPr>
          </a:p>
          <a:p>
            <a:pPr marL="869315" marR="5080" lvl="1" indent="-337820">
              <a:lnSpc>
                <a:spcPts val="1980"/>
              </a:lnSpc>
              <a:buClr>
                <a:srgbClr val="181A0E"/>
              </a:buClr>
              <a:buFont typeface="Franklin Gothic Book"/>
              <a:buChar char="–"/>
              <a:tabLst>
                <a:tab pos="869950" algn="l"/>
              </a:tabLst>
            </a:pPr>
            <a:r>
              <a:rPr lang="en-US" sz="1400" spc="5" dirty="0">
                <a:solidFill>
                  <a:srgbClr val="C00000"/>
                </a:solidFill>
                <a:latin typeface="Tahoma" charset="0"/>
                <a:ea typeface="Tahoma" charset="0"/>
                <a:cs typeface="Tahoma" charset="0"/>
              </a:rPr>
              <a:t>L</a:t>
            </a:r>
            <a:r>
              <a:rPr lang="en-US" sz="1400" spc="10" dirty="0">
                <a:solidFill>
                  <a:srgbClr val="C00000"/>
                </a:solidFill>
                <a:latin typeface="Tahoma" charset="0"/>
                <a:ea typeface="Tahoma" charset="0"/>
                <a:cs typeface="Tahoma" charset="0"/>
              </a:rPr>
              <a:t>a</a:t>
            </a:r>
            <a:r>
              <a:rPr lang="en-US" sz="1400" spc="5" dirty="0">
                <a:solidFill>
                  <a:srgbClr val="C00000"/>
                </a:solidFill>
                <a:latin typeface="Tahoma" charset="0"/>
                <a:ea typeface="Tahoma" charset="0"/>
                <a:cs typeface="Tahoma" charset="0"/>
              </a:rPr>
              <a:t>rg</a:t>
            </a:r>
            <a:r>
              <a:rPr lang="en-US" sz="1400" dirty="0">
                <a:solidFill>
                  <a:srgbClr val="C00000"/>
                </a:solidFill>
                <a:latin typeface="Tahoma" charset="0"/>
                <a:ea typeface="Tahoma" charset="0"/>
                <a:cs typeface="Tahoma" charset="0"/>
              </a:rPr>
              <a:t>e</a:t>
            </a:r>
            <a:r>
              <a:rPr lang="en-US" sz="1400" spc="-30" dirty="0">
                <a:solidFill>
                  <a:srgbClr val="C00000"/>
                </a:solidFill>
                <a:latin typeface="Tahoma" charset="0"/>
                <a:ea typeface="Tahoma" charset="0"/>
                <a:cs typeface="Tahoma" charset="0"/>
              </a:rPr>
              <a:t> </a:t>
            </a:r>
            <a:r>
              <a:rPr lang="en-US" sz="1400" spc="5" dirty="0">
                <a:solidFill>
                  <a:srgbClr val="C00000"/>
                </a:solidFill>
                <a:latin typeface="Tahoma" charset="0"/>
                <a:ea typeface="Tahoma" charset="0"/>
                <a:cs typeface="Tahoma" charset="0"/>
              </a:rPr>
              <a:t>duc</a:t>
            </a:r>
            <a:r>
              <a:rPr lang="en-US" sz="1400" spc="-10" dirty="0">
                <a:solidFill>
                  <a:srgbClr val="C00000"/>
                </a:solidFill>
                <a:latin typeface="Tahoma" charset="0"/>
                <a:ea typeface="Tahoma" charset="0"/>
                <a:cs typeface="Tahoma" charset="0"/>
              </a:rPr>
              <a:t>t</a:t>
            </a:r>
            <a:r>
              <a:rPr lang="en-US" sz="1400" spc="-15" dirty="0">
                <a:solidFill>
                  <a:srgbClr val="C00000"/>
                </a:solidFill>
                <a:latin typeface="Tahoma" charset="0"/>
                <a:ea typeface="Tahoma" charset="0"/>
                <a:cs typeface="Tahoma" charset="0"/>
              </a:rPr>
              <a:t> </a:t>
            </a:r>
            <a:r>
              <a:rPr lang="en-US" sz="1400" spc="5" dirty="0" err="1">
                <a:solidFill>
                  <a:srgbClr val="C00000"/>
                </a:solidFill>
                <a:latin typeface="Tahoma" charset="0"/>
                <a:ea typeface="Tahoma" charset="0"/>
                <a:cs typeface="Tahoma" charset="0"/>
              </a:rPr>
              <a:t>p</a:t>
            </a:r>
            <a:r>
              <a:rPr lang="en-US" sz="1400" spc="10" dirty="0" err="1">
                <a:solidFill>
                  <a:srgbClr val="C00000"/>
                </a:solidFill>
                <a:latin typeface="Tahoma" charset="0"/>
                <a:ea typeface="Tahoma" charset="0"/>
                <a:cs typeface="Tahoma" charset="0"/>
              </a:rPr>
              <a:t>a</a:t>
            </a:r>
            <a:r>
              <a:rPr lang="en-US" sz="1400" spc="5" dirty="0" err="1">
                <a:solidFill>
                  <a:srgbClr val="C00000"/>
                </a:solidFill>
                <a:latin typeface="Tahoma" charset="0"/>
                <a:ea typeface="Tahoma" charset="0"/>
                <a:cs typeface="Tahoma" charset="0"/>
              </a:rPr>
              <a:t>p</a:t>
            </a:r>
            <a:r>
              <a:rPr lang="en-US" sz="1400" spc="15" dirty="0" err="1">
                <a:solidFill>
                  <a:srgbClr val="C00000"/>
                </a:solidFill>
                <a:latin typeface="Tahoma" charset="0"/>
                <a:ea typeface="Tahoma" charset="0"/>
                <a:cs typeface="Tahoma" charset="0"/>
              </a:rPr>
              <a:t>i</a:t>
            </a:r>
            <a:r>
              <a:rPr lang="en-US" sz="1400" spc="5" dirty="0" err="1">
                <a:solidFill>
                  <a:srgbClr val="C00000"/>
                </a:solidFill>
                <a:latin typeface="Tahoma" charset="0"/>
                <a:ea typeface="Tahoma" charset="0"/>
                <a:cs typeface="Tahoma" charset="0"/>
              </a:rPr>
              <a:t>ll</a:t>
            </a:r>
            <a:r>
              <a:rPr lang="en-US" sz="1400" dirty="0" err="1">
                <a:solidFill>
                  <a:srgbClr val="C00000"/>
                </a:solidFill>
                <a:latin typeface="Tahoma" charset="0"/>
                <a:ea typeface="Tahoma" charset="0"/>
                <a:cs typeface="Tahoma" charset="0"/>
              </a:rPr>
              <a:t>o</a:t>
            </a:r>
            <a:r>
              <a:rPr lang="en-US" sz="1400" spc="-5" dirty="0" err="1">
                <a:solidFill>
                  <a:srgbClr val="C00000"/>
                </a:solidFill>
                <a:latin typeface="Tahoma" charset="0"/>
                <a:ea typeface="Tahoma" charset="0"/>
                <a:cs typeface="Tahoma" charset="0"/>
              </a:rPr>
              <a:t>m</a:t>
            </a:r>
            <a:r>
              <a:rPr lang="en-US" sz="1400" spc="5" dirty="0" err="1">
                <a:solidFill>
                  <a:srgbClr val="C00000"/>
                </a:solidFill>
                <a:latin typeface="Tahoma" charset="0"/>
                <a:ea typeface="Tahoma" charset="0"/>
                <a:cs typeface="Tahoma" charset="0"/>
              </a:rPr>
              <a:t>a</a:t>
            </a:r>
            <a:r>
              <a:rPr lang="en-US" sz="1400" dirty="0" err="1">
                <a:solidFill>
                  <a:srgbClr val="C00000"/>
                </a:solidFill>
                <a:latin typeface="Tahoma" charset="0"/>
                <a:ea typeface="Tahoma" charset="0"/>
                <a:cs typeface="Tahoma" charset="0"/>
              </a:rPr>
              <a:t>s</a:t>
            </a:r>
            <a:r>
              <a:rPr lang="en-US" sz="1400" spc="-35" dirty="0">
                <a:solidFill>
                  <a:srgbClr val="C00000"/>
                </a:solidFill>
                <a:latin typeface="Tahoma" charset="0"/>
                <a:ea typeface="Tahoma" charset="0"/>
                <a:cs typeface="Tahoma" charset="0"/>
              </a:rPr>
              <a:t> </a:t>
            </a:r>
            <a:r>
              <a:rPr lang="en-US" sz="1400" spc="10" dirty="0">
                <a:solidFill>
                  <a:srgbClr val="C00000"/>
                </a:solidFill>
                <a:latin typeface="Tahoma" charset="0"/>
                <a:ea typeface="Tahoma" charset="0"/>
                <a:cs typeface="Tahoma" charset="0"/>
              </a:rPr>
              <a:t>(</a:t>
            </a:r>
            <a:r>
              <a:rPr lang="en-US" sz="1400" spc="5" dirty="0">
                <a:solidFill>
                  <a:srgbClr val="C00000"/>
                </a:solidFill>
                <a:latin typeface="Tahoma" charset="0"/>
                <a:ea typeface="Tahoma" charset="0"/>
                <a:cs typeface="Tahoma" charset="0"/>
              </a:rPr>
              <a:t>c</a:t>
            </a:r>
            <a:r>
              <a:rPr lang="en-US" sz="1400" spc="10" dirty="0">
                <a:solidFill>
                  <a:srgbClr val="C00000"/>
                </a:solidFill>
                <a:latin typeface="Tahoma" charset="0"/>
                <a:ea typeface="Tahoma" charset="0"/>
                <a:cs typeface="Tahoma" charset="0"/>
              </a:rPr>
              <a:t>e</a:t>
            </a:r>
            <a:r>
              <a:rPr lang="en-US" sz="1400" dirty="0">
                <a:solidFill>
                  <a:srgbClr val="C00000"/>
                </a:solidFill>
                <a:latin typeface="Tahoma" charset="0"/>
                <a:ea typeface="Tahoma" charset="0"/>
                <a:cs typeface="Tahoma" charset="0"/>
              </a:rPr>
              <a:t>n</a:t>
            </a:r>
            <a:r>
              <a:rPr lang="en-US" sz="1400" spc="-10" dirty="0">
                <a:solidFill>
                  <a:srgbClr val="C00000"/>
                </a:solidFill>
                <a:latin typeface="Tahoma" charset="0"/>
                <a:ea typeface="Tahoma" charset="0"/>
                <a:cs typeface="Tahoma" charset="0"/>
              </a:rPr>
              <a:t>tr</a:t>
            </a:r>
            <a:r>
              <a:rPr lang="en-US" sz="1400" spc="10" dirty="0">
                <a:solidFill>
                  <a:srgbClr val="C00000"/>
                </a:solidFill>
                <a:latin typeface="Tahoma" charset="0"/>
                <a:ea typeface="Tahoma" charset="0"/>
                <a:cs typeface="Tahoma" charset="0"/>
              </a:rPr>
              <a:t>a</a:t>
            </a:r>
            <a:r>
              <a:rPr lang="en-US" sz="1400" dirty="0">
                <a:solidFill>
                  <a:srgbClr val="C00000"/>
                </a:solidFill>
                <a:latin typeface="Tahoma" charset="0"/>
                <a:ea typeface="Tahoma" charset="0"/>
                <a:cs typeface="Tahoma" charset="0"/>
              </a:rPr>
              <a:t>l</a:t>
            </a:r>
            <a:r>
              <a:rPr lang="en-US" sz="1400" spc="-40" dirty="0">
                <a:solidFill>
                  <a:srgbClr val="C00000"/>
                </a:solidFill>
                <a:latin typeface="Tahoma" charset="0"/>
                <a:ea typeface="Tahoma" charset="0"/>
                <a:cs typeface="Tahoma" charset="0"/>
              </a:rPr>
              <a:t> </a:t>
            </a:r>
            <a:r>
              <a:rPr lang="en-US" sz="1400" spc="5" dirty="0" err="1">
                <a:solidFill>
                  <a:srgbClr val="C00000"/>
                </a:solidFill>
                <a:latin typeface="Tahoma" charset="0"/>
                <a:ea typeface="Tahoma" charset="0"/>
                <a:cs typeface="Tahoma" charset="0"/>
              </a:rPr>
              <a:t>p</a:t>
            </a:r>
            <a:r>
              <a:rPr lang="en-US" sz="1400" spc="10" dirty="0" err="1">
                <a:solidFill>
                  <a:srgbClr val="C00000"/>
                </a:solidFill>
                <a:latin typeface="Tahoma" charset="0"/>
                <a:ea typeface="Tahoma" charset="0"/>
                <a:cs typeface="Tahoma" charset="0"/>
              </a:rPr>
              <a:t>a</a:t>
            </a:r>
            <a:r>
              <a:rPr lang="en-US" sz="1400" spc="5" dirty="0" err="1">
                <a:solidFill>
                  <a:srgbClr val="C00000"/>
                </a:solidFill>
                <a:latin typeface="Tahoma" charset="0"/>
                <a:ea typeface="Tahoma" charset="0"/>
                <a:cs typeface="Tahoma" charset="0"/>
              </a:rPr>
              <a:t>p</a:t>
            </a:r>
            <a:r>
              <a:rPr lang="en-US" sz="1400" spc="15" dirty="0" err="1">
                <a:solidFill>
                  <a:srgbClr val="C00000"/>
                </a:solidFill>
                <a:latin typeface="Tahoma" charset="0"/>
                <a:ea typeface="Tahoma" charset="0"/>
                <a:cs typeface="Tahoma" charset="0"/>
              </a:rPr>
              <a:t>i</a:t>
            </a:r>
            <a:r>
              <a:rPr lang="en-US" sz="1400" spc="5" dirty="0" err="1">
                <a:solidFill>
                  <a:srgbClr val="C00000"/>
                </a:solidFill>
                <a:latin typeface="Tahoma" charset="0"/>
                <a:ea typeface="Tahoma" charset="0"/>
                <a:cs typeface="Tahoma" charset="0"/>
              </a:rPr>
              <a:t>ll</a:t>
            </a:r>
            <a:r>
              <a:rPr lang="en-US" sz="1400" dirty="0" err="1">
                <a:solidFill>
                  <a:srgbClr val="C00000"/>
                </a:solidFill>
                <a:latin typeface="Tahoma" charset="0"/>
                <a:ea typeface="Tahoma" charset="0"/>
                <a:cs typeface="Tahoma" charset="0"/>
              </a:rPr>
              <a:t>o</a:t>
            </a:r>
            <a:r>
              <a:rPr lang="en-US" sz="1400" spc="5" dirty="0" err="1">
                <a:solidFill>
                  <a:srgbClr val="C00000"/>
                </a:solidFill>
                <a:latin typeface="Tahoma" charset="0"/>
                <a:ea typeface="Tahoma" charset="0"/>
                <a:cs typeface="Tahoma" charset="0"/>
              </a:rPr>
              <a:t>m</a:t>
            </a:r>
            <a:r>
              <a:rPr lang="en-US" sz="1400" spc="-5" dirty="0" err="1">
                <a:solidFill>
                  <a:srgbClr val="C00000"/>
                </a:solidFill>
                <a:latin typeface="Tahoma" charset="0"/>
                <a:ea typeface="Tahoma" charset="0"/>
                <a:cs typeface="Tahoma" charset="0"/>
              </a:rPr>
              <a:t>a</a:t>
            </a:r>
            <a:r>
              <a:rPr lang="en-US" sz="1400" spc="5" dirty="0" err="1">
                <a:solidFill>
                  <a:srgbClr val="C00000"/>
                </a:solidFill>
                <a:latin typeface="Tahoma" charset="0"/>
                <a:ea typeface="Tahoma" charset="0"/>
                <a:cs typeface="Tahoma" charset="0"/>
              </a:rPr>
              <a:t>s</a:t>
            </a:r>
            <a:r>
              <a:rPr lang="en-US" sz="1400" dirty="0">
                <a:solidFill>
                  <a:srgbClr val="C00000"/>
                </a:solidFill>
                <a:latin typeface="Tahoma" charset="0"/>
                <a:ea typeface="Tahoma" charset="0"/>
                <a:cs typeface="Tahoma" charset="0"/>
              </a:rPr>
              <a:t>):</a:t>
            </a:r>
            <a:r>
              <a:rPr lang="en-US" sz="1400" spc="-40" dirty="0">
                <a:solidFill>
                  <a:srgbClr val="C00000"/>
                </a:solidFill>
                <a:latin typeface="Tahoma" charset="0"/>
                <a:ea typeface="Tahoma" charset="0"/>
                <a:cs typeface="Tahoma" charset="0"/>
              </a:rPr>
              <a:t> </a:t>
            </a:r>
            <a:r>
              <a:rPr lang="en-US" sz="1400" spc="5" dirty="0">
                <a:solidFill>
                  <a:srgbClr val="181A0E"/>
                </a:solidFill>
                <a:latin typeface="Tahoma" charset="0"/>
                <a:ea typeface="Tahoma" charset="0"/>
                <a:cs typeface="Tahoma" charset="0"/>
              </a:rPr>
              <a:t>usu</a:t>
            </a:r>
            <a:r>
              <a:rPr lang="en-US" sz="1400" spc="10" dirty="0">
                <a:solidFill>
                  <a:srgbClr val="181A0E"/>
                </a:solidFill>
                <a:latin typeface="Tahoma" charset="0"/>
                <a:ea typeface="Tahoma" charset="0"/>
                <a:cs typeface="Tahoma" charset="0"/>
              </a:rPr>
              <a:t>a</a:t>
            </a:r>
            <a:r>
              <a:rPr lang="en-US" sz="1400" spc="5" dirty="0">
                <a:solidFill>
                  <a:srgbClr val="181A0E"/>
                </a:solidFill>
                <a:latin typeface="Tahoma" charset="0"/>
                <a:ea typeface="Tahoma" charset="0"/>
                <a:cs typeface="Tahoma" charset="0"/>
              </a:rPr>
              <a:t>ll</a:t>
            </a:r>
            <a:r>
              <a:rPr lang="en-US" sz="1400" dirty="0">
                <a:solidFill>
                  <a:srgbClr val="181A0E"/>
                </a:solidFill>
                <a:latin typeface="Tahoma" charset="0"/>
                <a:ea typeface="Tahoma" charset="0"/>
                <a:cs typeface="Tahoma" charset="0"/>
              </a:rPr>
              <a:t>y</a:t>
            </a:r>
            <a:r>
              <a:rPr lang="en-US" sz="1400" spc="-30" dirty="0">
                <a:solidFill>
                  <a:srgbClr val="181A0E"/>
                </a:solidFill>
                <a:latin typeface="Tahoma" charset="0"/>
                <a:ea typeface="Tahoma" charset="0"/>
                <a:cs typeface="Tahoma" charset="0"/>
              </a:rPr>
              <a:t> </a:t>
            </a:r>
            <a:r>
              <a:rPr lang="en-US" sz="1400" b="1" spc="5" dirty="0">
                <a:solidFill>
                  <a:srgbClr val="181A0E"/>
                </a:solidFill>
                <a:latin typeface="Tahoma" charset="0"/>
                <a:ea typeface="Tahoma" charset="0"/>
                <a:cs typeface="Tahoma" charset="0"/>
              </a:rPr>
              <a:t>s</a:t>
            </a:r>
            <a:r>
              <a:rPr lang="en-US" sz="1400" b="1" spc="10" dirty="0">
                <a:solidFill>
                  <a:srgbClr val="181A0E"/>
                </a:solidFill>
                <a:latin typeface="Tahoma" charset="0"/>
                <a:ea typeface="Tahoma" charset="0"/>
                <a:cs typeface="Tahoma" charset="0"/>
              </a:rPr>
              <a:t>o</a:t>
            </a:r>
            <a:r>
              <a:rPr lang="en-US" sz="1400" b="1" spc="15" dirty="0">
                <a:solidFill>
                  <a:srgbClr val="181A0E"/>
                </a:solidFill>
                <a:latin typeface="Tahoma" charset="0"/>
                <a:ea typeface="Tahoma" charset="0"/>
                <a:cs typeface="Tahoma" charset="0"/>
              </a:rPr>
              <a:t>l</a:t>
            </a:r>
            <a:r>
              <a:rPr lang="en-US" sz="1400" b="1" spc="5" dirty="0">
                <a:solidFill>
                  <a:srgbClr val="181A0E"/>
                </a:solidFill>
                <a:latin typeface="Tahoma" charset="0"/>
                <a:ea typeface="Tahoma" charset="0"/>
                <a:cs typeface="Tahoma" charset="0"/>
              </a:rPr>
              <a:t>i</a:t>
            </a:r>
            <a:r>
              <a:rPr lang="en-US" sz="1400" b="1" spc="-10" dirty="0">
                <a:solidFill>
                  <a:srgbClr val="181A0E"/>
                </a:solidFill>
                <a:latin typeface="Tahoma" charset="0"/>
                <a:ea typeface="Tahoma" charset="0"/>
                <a:cs typeface="Tahoma" charset="0"/>
              </a:rPr>
              <a:t>t</a:t>
            </a:r>
            <a:r>
              <a:rPr lang="en-US" sz="1400" b="1" spc="-5" dirty="0">
                <a:solidFill>
                  <a:srgbClr val="181A0E"/>
                </a:solidFill>
                <a:latin typeface="Tahoma" charset="0"/>
                <a:ea typeface="Tahoma" charset="0"/>
                <a:cs typeface="Tahoma" charset="0"/>
              </a:rPr>
              <a:t>a</a:t>
            </a:r>
            <a:r>
              <a:rPr lang="en-US" sz="1400" b="1" spc="50" dirty="0">
                <a:solidFill>
                  <a:srgbClr val="181A0E"/>
                </a:solidFill>
                <a:latin typeface="Tahoma" charset="0"/>
                <a:ea typeface="Tahoma" charset="0"/>
                <a:cs typeface="Tahoma" charset="0"/>
              </a:rPr>
              <a:t>r</a:t>
            </a:r>
            <a:r>
              <a:rPr lang="en-US" sz="1400" b="1" dirty="0">
                <a:solidFill>
                  <a:srgbClr val="181A0E"/>
                </a:solidFill>
                <a:latin typeface="Tahoma" charset="0"/>
                <a:ea typeface="Tahoma" charset="0"/>
                <a:cs typeface="Tahoma" charset="0"/>
              </a:rPr>
              <a:t>y</a:t>
            </a:r>
            <a:r>
              <a:rPr lang="en-US" sz="1400" spc="-30" dirty="0">
                <a:solidFill>
                  <a:srgbClr val="181A0E"/>
                </a:solidFill>
                <a:latin typeface="Tahoma" charset="0"/>
                <a:ea typeface="Tahoma" charset="0"/>
                <a:cs typeface="Tahoma" charset="0"/>
              </a:rPr>
              <a:t> </a:t>
            </a:r>
            <a:r>
              <a:rPr lang="en-US" sz="1400" spc="10" dirty="0">
                <a:solidFill>
                  <a:srgbClr val="181A0E"/>
                </a:solidFill>
                <a:latin typeface="Tahoma" charset="0"/>
                <a:ea typeface="Tahoma" charset="0"/>
                <a:cs typeface="Tahoma" charset="0"/>
              </a:rPr>
              <a:t>an</a:t>
            </a:r>
            <a:r>
              <a:rPr lang="en-US" sz="1400" dirty="0">
                <a:solidFill>
                  <a:srgbClr val="181A0E"/>
                </a:solidFill>
                <a:latin typeface="Tahoma" charset="0"/>
                <a:ea typeface="Tahoma" charset="0"/>
                <a:cs typeface="Tahoma" charset="0"/>
              </a:rPr>
              <a:t>d</a:t>
            </a:r>
            <a:r>
              <a:rPr lang="en-US" sz="1400" spc="-25" dirty="0">
                <a:solidFill>
                  <a:srgbClr val="181A0E"/>
                </a:solidFill>
                <a:latin typeface="Tahoma" charset="0"/>
                <a:ea typeface="Tahoma" charset="0"/>
                <a:cs typeface="Tahoma" charset="0"/>
              </a:rPr>
              <a:t> </a:t>
            </a:r>
            <a:r>
              <a:rPr lang="en-US" sz="1400" spc="5" dirty="0">
                <a:solidFill>
                  <a:srgbClr val="181A0E"/>
                </a:solidFill>
                <a:latin typeface="Tahoma" charset="0"/>
                <a:ea typeface="Tahoma" charset="0"/>
                <a:cs typeface="Tahoma" charset="0"/>
              </a:rPr>
              <a:t>s</a:t>
            </a:r>
            <a:r>
              <a:rPr lang="en-US" sz="1400" spc="15" dirty="0">
                <a:solidFill>
                  <a:srgbClr val="181A0E"/>
                </a:solidFill>
                <a:latin typeface="Tahoma" charset="0"/>
                <a:ea typeface="Tahoma" charset="0"/>
                <a:cs typeface="Tahoma" charset="0"/>
              </a:rPr>
              <a:t>i</a:t>
            </a:r>
            <a:r>
              <a:rPr lang="en-US" sz="1400" dirty="0">
                <a:solidFill>
                  <a:srgbClr val="181A0E"/>
                </a:solidFill>
                <a:latin typeface="Tahoma" charset="0"/>
                <a:ea typeface="Tahoma" charset="0"/>
                <a:cs typeface="Tahoma" charset="0"/>
              </a:rPr>
              <a:t>t</a:t>
            </a:r>
            <a:r>
              <a:rPr lang="en-US" sz="1400" spc="5" dirty="0">
                <a:solidFill>
                  <a:srgbClr val="181A0E"/>
                </a:solidFill>
                <a:latin typeface="Tahoma" charset="0"/>
                <a:ea typeface="Tahoma" charset="0"/>
                <a:cs typeface="Tahoma" charset="0"/>
              </a:rPr>
              <a:t>u</a:t>
            </a:r>
            <a:r>
              <a:rPr lang="en-US" sz="1400" spc="-5" dirty="0">
                <a:solidFill>
                  <a:srgbClr val="181A0E"/>
                </a:solidFill>
                <a:latin typeface="Tahoma" charset="0"/>
                <a:ea typeface="Tahoma" charset="0"/>
                <a:cs typeface="Tahoma" charset="0"/>
              </a:rPr>
              <a:t>a</a:t>
            </a:r>
            <a:r>
              <a:rPr lang="en-US" sz="1400" spc="-45" dirty="0">
                <a:solidFill>
                  <a:srgbClr val="181A0E"/>
                </a:solidFill>
                <a:latin typeface="Tahoma" charset="0"/>
                <a:ea typeface="Tahoma" charset="0"/>
                <a:cs typeface="Tahoma" charset="0"/>
              </a:rPr>
              <a:t>t</a:t>
            </a:r>
            <a:r>
              <a:rPr lang="en-US" sz="1400" dirty="0">
                <a:solidFill>
                  <a:srgbClr val="181A0E"/>
                </a:solidFill>
                <a:latin typeface="Tahoma" charset="0"/>
                <a:ea typeface="Tahoma" charset="0"/>
                <a:cs typeface="Tahoma" charset="0"/>
              </a:rPr>
              <a:t>ed</a:t>
            </a:r>
            <a:r>
              <a:rPr lang="en-US" sz="1400" spc="-40" dirty="0">
                <a:solidFill>
                  <a:srgbClr val="181A0E"/>
                </a:solidFill>
                <a:latin typeface="Tahoma" charset="0"/>
                <a:ea typeface="Tahoma" charset="0"/>
                <a:cs typeface="Tahoma" charset="0"/>
              </a:rPr>
              <a:t> </a:t>
            </a:r>
            <a:r>
              <a:rPr lang="en-US" sz="1400" spc="15" dirty="0">
                <a:solidFill>
                  <a:srgbClr val="181A0E"/>
                </a:solidFill>
                <a:latin typeface="Tahoma" charset="0"/>
                <a:ea typeface="Tahoma" charset="0"/>
                <a:cs typeface="Tahoma" charset="0"/>
              </a:rPr>
              <a:t>i</a:t>
            </a:r>
            <a:r>
              <a:rPr lang="en-US" sz="1400" dirty="0">
                <a:solidFill>
                  <a:srgbClr val="181A0E"/>
                </a:solidFill>
                <a:latin typeface="Tahoma" charset="0"/>
                <a:ea typeface="Tahoma" charset="0"/>
                <a:cs typeface="Tahoma" charset="0"/>
              </a:rPr>
              <a:t>n</a:t>
            </a:r>
            <a:r>
              <a:rPr lang="en-US" sz="1400" spc="-10" dirty="0">
                <a:solidFill>
                  <a:srgbClr val="181A0E"/>
                </a:solidFill>
                <a:latin typeface="Tahoma" charset="0"/>
                <a:ea typeface="Tahoma" charset="0"/>
                <a:cs typeface="Tahoma" charset="0"/>
              </a:rPr>
              <a:t> </a:t>
            </a:r>
            <a:r>
              <a:rPr lang="en-US" sz="1400" dirty="0">
                <a:solidFill>
                  <a:srgbClr val="181A0E"/>
                </a:solidFill>
                <a:latin typeface="Tahoma" charset="0"/>
                <a:ea typeface="Tahoma" charset="0"/>
                <a:cs typeface="Tahoma" charset="0"/>
              </a:rPr>
              <a:t>t</a:t>
            </a:r>
            <a:r>
              <a:rPr lang="en-US" sz="1400" spc="5" dirty="0">
                <a:solidFill>
                  <a:srgbClr val="181A0E"/>
                </a:solidFill>
                <a:latin typeface="Tahoma" charset="0"/>
                <a:ea typeface="Tahoma" charset="0"/>
                <a:cs typeface="Tahoma" charset="0"/>
              </a:rPr>
              <a:t>h</a:t>
            </a:r>
            <a:r>
              <a:rPr lang="en-US" sz="1400" dirty="0">
                <a:solidFill>
                  <a:srgbClr val="181A0E"/>
                </a:solidFill>
                <a:latin typeface="Tahoma" charset="0"/>
                <a:ea typeface="Tahoma" charset="0"/>
                <a:cs typeface="Tahoma" charset="0"/>
              </a:rPr>
              <a:t>e </a:t>
            </a:r>
            <a:r>
              <a:rPr lang="en-US" sz="1400" b="1" spc="15" dirty="0">
                <a:solidFill>
                  <a:srgbClr val="181A0E"/>
                </a:solidFill>
                <a:latin typeface="Tahoma" charset="0"/>
                <a:ea typeface="Tahoma" charset="0"/>
                <a:cs typeface="Tahoma" charset="0"/>
              </a:rPr>
              <a:t>l</a:t>
            </a:r>
            <a:r>
              <a:rPr lang="en-US" sz="1400" b="1" spc="10" dirty="0">
                <a:solidFill>
                  <a:srgbClr val="181A0E"/>
                </a:solidFill>
                <a:latin typeface="Tahoma" charset="0"/>
                <a:ea typeface="Tahoma" charset="0"/>
                <a:cs typeface="Tahoma" charset="0"/>
              </a:rPr>
              <a:t>a</a:t>
            </a:r>
            <a:r>
              <a:rPr lang="en-US" sz="1400" b="1" spc="5" dirty="0">
                <a:solidFill>
                  <a:srgbClr val="181A0E"/>
                </a:solidFill>
                <a:latin typeface="Tahoma" charset="0"/>
                <a:ea typeface="Tahoma" charset="0"/>
                <a:cs typeface="Tahoma" charset="0"/>
              </a:rPr>
              <a:t>c</a:t>
            </a:r>
            <a:r>
              <a:rPr lang="en-US" sz="1400" b="1" spc="-10" dirty="0">
                <a:solidFill>
                  <a:srgbClr val="181A0E"/>
                </a:solidFill>
                <a:latin typeface="Tahoma" charset="0"/>
                <a:ea typeface="Tahoma" charset="0"/>
                <a:cs typeface="Tahoma" charset="0"/>
              </a:rPr>
              <a:t>t</a:t>
            </a:r>
            <a:r>
              <a:rPr lang="en-US" sz="1400" b="1" spc="5" dirty="0">
                <a:solidFill>
                  <a:srgbClr val="181A0E"/>
                </a:solidFill>
                <a:latin typeface="Tahoma" charset="0"/>
                <a:ea typeface="Tahoma" charset="0"/>
                <a:cs typeface="Tahoma" charset="0"/>
              </a:rPr>
              <a:t>i</a:t>
            </a:r>
            <a:r>
              <a:rPr lang="en-US" sz="1400" b="1" spc="-10" dirty="0">
                <a:solidFill>
                  <a:srgbClr val="181A0E"/>
                </a:solidFill>
                <a:latin typeface="Tahoma" charset="0"/>
                <a:ea typeface="Tahoma" charset="0"/>
                <a:cs typeface="Tahoma" charset="0"/>
              </a:rPr>
              <a:t>f</a:t>
            </a:r>
            <a:r>
              <a:rPr lang="en-US" sz="1400" b="1" spc="-15" dirty="0">
                <a:solidFill>
                  <a:srgbClr val="181A0E"/>
                </a:solidFill>
                <a:latin typeface="Tahoma" charset="0"/>
                <a:ea typeface="Tahoma" charset="0"/>
                <a:cs typeface="Tahoma" charset="0"/>
              </a:rPr>
              <a:t>e</a:t>
            </a:r>
            <a:r>
              <a:rPr lang="en-US" sz="1400" b="1" spc="-10" dirty="0">
                <a:solidFill>
                  <a:srgbClr val="181A0E"/>
                </a:solidFill>
                <a:latin typeface="Tahoma" charset="0"/>
                <a:ea typeface="Tahoma" charset="0"/>
                <a:cs typeface="Tahoma" charset="0"/>
              </a:rPr>
              <a:t>r</a:t>
            </a:r>
            <a:r>
              <a:rPr lang="en-US" sz="1400" b="1" dirty="0">
                <a:solidFill>
                  <a:srgbClr val="181A0E"/>
                </a:solidFill>
                <a:latin typeface="Tahoma" charset="0"/>
                <a:ea typeface="Tahoma" charset="0"/>
                <a:cs typeface="Tahoma" charset="0"/>
              </a:rPr>
              <a:t>o</a:t>
            </a:r>
            <a:r>
              <a:rPr lang="en-US" sz="1400" b="1" spc="-5" dirty="0">
                <a:solidFill>
                  <a:srgbClr val="181A0E"/>
                </a:solidFill>
                <a:latin typeface="Tahoma" charset="0"/>
                <a:ea typeface="Tahoma" charset="0"/>
                <a:cs typeface="Tahoma" charset="0"/>
              </a:rPr>
              <a:t>u</a:t>
            </a:r>
            <a:r>
              <a:rPr lang="en-US" sz="1400" b="1" dirty="0">
                <a:solidFill>
                  <a:srgbClr val="181A0E"/>
                </a:solidFill>
                <a:latin typeface="Tahoma" charset="0"/>
                <a:ea typeface="Tahoma" charset="0"/>
                <a:cs typeface="Tahoma" charset="0"/>
              </a:rPr>
              <a:t>s</a:t>
            </a:r>
            <a:r>
              <a:rPr lang="en-US" sz="1400" b="1" spc="-35" dirty="0">
                <a:solidFill>
                  <a:srgbClr val="181A0E"/>
                </a:solidFill>
                <a:latin typeface="Tahoma" charset="0"/>
                <a:ea typeface="Tahoma" charset="0"/>
                <a:cs typeface="Tahoma" charset="0"/>
              </a:rPr>
              <a:t> </a:t>
            </a:r>
            <a:r>
              <a:rPr lang="en-US" sz="1400" b="1" spc="5" dirty="0">
                <a:solidFill>
                  <a:srgbClr val="181A0E"/>
                </a:solidFill>
                <a:latin typeface="Tahoma" charset="0"/>
                <a:ea typeface="Tahoma" charset="0"/>
                <a:cs typeface="Tahoma" charset="0"/>
              </a:rPr>
              <a:t>duc</a:t>
            </a:r>
            <a:r>
              <a:rPr lang="en-US" sz="1400" b="1" spc="-10" dirty="0">
                <a:solidFill>
                  <a:srgbClr val="181A0E"/>
                </a:solidFill>
                <a:latin typeface="Tahoma" charset="0"/>
                <a:ea typeface="Tahoma" charset="0"/>
                <a:cs typeface="Tahoma" charset="0"/>
              </a:rPr>
              <a:t>t</a:t>
            </a:r>
            <a:r>
              <a:rPr lang="en-US" sz="1400" b="1" spc="-15" dirty="0">
                <a:solidFill>
                  <a:srgbClr val="181A0E"/>
                </a:solidFill>
                <a:latin typeface="Tahoma" charset="0"/>
                <a:ea typeface="Tahoma" charset="0"/>
                <a:cs typeface="Tahoma" charset="0"/>
              </a:rPr>
              <a:t> </a:t>
            </a:r>
            <a:r>
              <a:rPr lang="en-US" sz="1400" spc="10" dirty="0">
                <a:solidFill>
                  <a:srgbClr val="181A0E"/>
                </a:solidFill>
                <a:latin typeface="Tahoma" charset="0"/>
                <a:ea typeface="Tahoma" charset="0"/>
                <a:cs typeface="Tahoma" charset="0"/>
              </a:rPr>
              <a:t>a</a:t>
            </a:r>
            <a:r>
              <a:rPr lang="en-US" sz="1400" spc="-10" dirty="0">
                <a:solidFill>
                  <a:srgbClr val="181A0E"/>
                </a:solidFill>
                <a:latin typeface="Tahoma" charset="0"/>
                <a:ea typeface="Tahoma" charset="0"/>
                <a:cs typeface="Tahoma" charset="0"/>
              </a:rPr>
              <a:t>t</a:t>
            </a:r>
            <a:r>
              <a:rPr lang="en-US" sz="1400" spc="-5" dirty="0">
                <a:solidFill>
                  <a:srgbClr val="181A0E"/>
                </a:solidFill>
                <a:latin typeface="Tahoma" charset="0"/>
                <a:ea typeface="Tahoma" charset="0"/>
                <a:cs typeface="Tahoma" charset="0"/>
              </a:rPr>
              <a:t> </a:t>
            </a:r>
            <a:r>
              <a:rPr lang="en-US" sz="1400" dirty="0">
                <a:solidFill>
                  <a:srgbClr val="181A0E"/>
                </a:solidFill>
                <a:latin typeface="Tahoma" charset="0"/>
                <a:ea typeface="Tahoma" charset="0"/>
                <a:cs typeface="Tahoma" charset="0"/>
              </a:rPr>
              <a:t>t</a:t>
            </a:r>
            <a:r>
              <a:rPr lang="en-US" sz="1400" spc="5" dirty="0">
                <a:solidFill>
                  <a:srgbClr val="181A0E"/>
                </a:solidFill>
                <a:latin typeface="Tahoma" charset="0"/>
                <a:ea typeface="Tahoma" charset="0"/>
                <a:cs typeface="Tahoma" charset="0"/>
              </a:rPr>
              <a:t>h</a:t>
            </a:r>
            <a:r>
              <a:rPr lang="en-US" sz="1400" dirty="0">
                <a:solidFill>
                  <a:srgbClr val="181A0E"/>
                </a:solidFill>
                <a:latin typeface="Tahoma" charset="0"/>
                <a:ea typeface="Tahoma" charset="0"/>
                <a:cs typeface="Tahoma" charset="0"/>
              </a:rPr>
              <a:t>e</a:t>
            </a:r>
            <a:r>
              <a:rPr lang="en-US" sz="1400" spc="-30" dirty="0">
                <a:solidFill>
                  <a:srgbClr val="181A0E"/>
                </a:solidFill>
                <a:latin typeface="Tahoma" charset="0"/>
                <a:ea typeface="Tahoma" charset="0"/>
                <a:cs typeface="Tahoma" charset="0"/>
              </a:rPr>
              <a:t> </a:t>
            </a:r>
            <a:r>
              <a:rPr lang="en-US" sz="1400" spc="10" dirty="0">
                <a:solidFill>
                  <a:srgbClr val="181A0E"/>
                </a:solidFill>
                <a:latin typeface="Tahoma" charset="0"/>
                <a:ea typeface="Tahoma" charset="0"/>
                <a:cs typeface="Tahoma" charset="0"/>
              </a:rPr>
              <a:t>n</a:t>
            </a:r>
            <a:r>
              <a:rPr lang="en-US" sz="1400" spc="15" dirty="0">
                <a:solidFill>
                  <a:srgbClr val="181A0E"/>
                </a:solidFill>
                <a:latin typeface="Tahoma" charset="0"/>
                <a:ea typeface="Tahoma" charset="0"/>
                <a:cs typeface="Tahoma" charset="0"/>
              </a:rPr>
              <a:t>i</a:t>
            </a:r>
            <a:r>
              <a:rPr lang="en-US" sz="1400" spc="5" dirty="0">
                <a:solidFill>
                  <a:srgbClr val="181A0E"/>
                </a:solidFill>
                <a:latin typeface="Tahoma" charset="0"/>
                <a:ea typeface="Tahoma" charset="0"/>
                <a:cs typeface="Tahoma" charset="0"/>
              </a:rPr>
              <a:t>ppl</a:t>
            </a:r>
            <a:r>
              <a:rPr lang="en-US" sz="1400" dirty="0">
                <a:solidFill>
                  <a:srgbClr val="181A0E"/>
                </a:solidFill>
                <a:latin typeface="Tahoma" charset="0"/>
                <a:ea typeface="Tahoma" charset="0"/>
                <a:cs typeface="Tahoma" charset="0"/>
              </a:rPr>
              <a:t>e.</a:t>
            </a:r>
            <a:r>
              <a:rPr lang="en-US" sz="1400" spc="-40" dirty="0">
                <a:solidFill>
                  <a:srgbClr val="181A0E"/>
                </a:solidFill>
                <a:latin typeface="Tahoma" charset="0"/>
                <a:ea typeface="Tahoma" charset="0"/>
                <a:cs typeface="Tahoma" charset="0"/>
              </a:rPr>
              <a:t> </a:t>
            </a:r>
            <a:r>
              <a:rPr lang="en-US" sz="1400" spc="20" dirty="0">
                <a:solidFill>
                  <a:srgbClr val="181A0E"/>
                </a:solidFill>
                <a:latin typeface="Tahoma" charset="0"/>
                <a:ea typeface="Tahoma" charset="0"/>
                <a:cs typeface="Tahoma" charset="0"/>
              </a:rPr>
              <a:t>P</a:t>
            </a:r>
            <a:r>
              <a:rPr lang="en-US" sz="1400" spc="10" dirty="0">
                <a:solidFill>
                  <a:srgbClr val="181A0E"/>
                </a:solidFill>
                <a:latin typeface="Tahoma" charset="0"/>
                <a:ea typeface="Tahoma" charset="0"/>
                <a:cs typeface="Tahoma" charset="0"/>
              </a:rPr>
              <a:t>a</a:t>
            </a:r>
            <a:r>
              <a:rPr lang="en-US" sz="1400" dirty="0">
                <a:solidFill>
                  <a:srgbClr val="181A0E"/>
                </a:solidFill>
                <a:latin typeface="Tahoma" charset="0"/>
                <a:ea typeface="Tahoma" charset="0"/>
                <a:cs typeface="Tahoma" charset="0"/>
              </a:rPr>
              <a:t>t</a:t>
            </a:r>
            <a:r>
              <a:rPr lang="en-US" sz="1400" spc="5" dirty="0">
                <a:solidFill>
                  <a:srgbClr val="181A0E"/>
                </a:solidFill>
                <a:latin typeface="Tahoma" charset="0"/>
                <a:ea typeface="Tahoma" charset="0"/>
                <a:cs typeface="Tahoma" charset="0"/>
              </a:rPr>
              <a:t>i</a:t>
            </a:r>
            <a:r>
              <a:rPr lang="en-US" sz="1400" dirty="0">
                <a:solidFill>
                  <a:srgbClr val="181A0E"/>
                </a:solidFill>
                <a:latin typeface="Tahoma" charset="0"/>
                <a:ea typeface="Tahoma" charset="0"/>
                <a:cs typeface="Tahoma" charset="0"/>
              </a:rPr>
              <a:t>en</a:t>
            </a:r>
            <a:r>
              <a:rPr lang="en-US" sz="1400" spc="-10" dirty="0">
                <a:solidFill>
                  <a:srgbClr val="181A0E"/>
                </a:solidFill>
                <a:latin typeface="Tahoma" charset="0"/>
                <a:ea typeface="Tahoma" charset="0"/>
                <a:cs typeface="Tahoma" charset="0"/>
              </a:rPr>
              <a:t>t</a:t>
            </a:r>
            <a:r>
              <a:rPr lang="en-US" sz="1400" dirty="0">
                <a:solidFill>
                  <a:srgbClr val="181A0E"/>
                </a:solidFill>
                <a:latin typeface="Tahoma" charset="0"/>
                <a:ea typeface="Tahoma" charset="0"/>
                <a:cs typeface="Tahoma" charset="0"/>
              </a:rPr>
              <a:t>s</a:t>
            </a:r>
            <a:r>
              <a:rPr lang="en-US" sz="1400" spc="-35" dirty="0">
                <a:solidFill>
                  <a:srgbClr val="181A0E"/>
                </a:solidFill>
                <a:latin typeface="Tahoma" charset="0"/>
                <a:ea typeface="Tahoma" charset="0"/>
                <a:cs typeface="Tahoma" charset="0"/>
              </a:rPr>
              <a:t> </a:t>
            </a:r>
            <a:r>
              <a:rPr lang="en-US" sz="1400" spc="5" dirty="0">
                <a:solidFill>
                  <a:srgbClr val="181A0E"/>
                </a:solidFill>
                <a:latin typeface="Tahoma" charset="0"/>
                <a:ea typeface="Tahoma" charset="0"/>
                <a:cs typeface="Tahoma" charset="0"/>
              </a:rPr>
              <a:t>pr</a:t>
            </a:r>
            <a:r>
              <a:rPr lang="en-US" sz="1400" spc="10" dirty="0">
                <a:solidFill>
                  <a:srgbClr val="181A0E"/>
                </a:solidFill>
                <a:latin typeface="Tahoma" charset="0"/>
                <a:ea typeface="Tahoma" charset="0"/>
                <a:cs typeface="Tahoma" charset="0"/>
              </a:rPr>
              <a:t>e</a:t>
            </a:r>
            <a:r>
              <a:rPr lang="en-US" sz="1400" spc="5" dirty="0">
                <a:solidFill>
                  <a:srgbClr val="181A0E"/>
                </a:solidFill>
                <a:latin typeface="Tahoma" charset="0"/>
                <a:ea typeface="Tahoma" charset="0"/>
                <a:cs typeface="Tahoma" charset="0"/>
              </a:rPr>
              <a:t>s</a:t>
            </a:r>
            <a:r>
              <a:rPr lang="en-US" sz="1400" dirty="0">
                <a:solidFill>
                  <a:srgbClr val="181A0E"/>
                </a:solidFill>
                <a:latin typeface="Tahoma" charset="0"/>
                <a:ea typeface="Tahoma" charset="0"/>
                <a:cs typeface="Tahoma" charset="0"/>
              </a:rPr>
              <a:t>en</a:t>
            </a:r>
            <a:r>
              <a:rPr lang="en-US" sz="1400" spc="-10" dirty="0">
                <a:solidFill>
                  <a:srgbClr val="181A0E"/>
                </a:solidFill>
                <a:latin typeface="Tahoma" charset="0"/>
                <a:ea typeface="Tahoma" charset="0"/>
                <a:cs typeface="Tahoma" charset="0"/>
              </a:rPr>
              <a:t>t</a:t>
            </a:r>
            <a:r>
              <a:rPr lang="en-US" sz="1400" spc="-30" dirty="0">
                <a:solidFill>
                  <a:srgbClr val="181A0E"/>
                </a:solidFill>
                <a:latin typeface="Tahoma" charset="0"/>
                <a:ea typeface="Tahoma" charset="0"/>
                <a:cs typeface="Tahoma" charset="0"/>
              </a:rPr>
              <a:t> </a:t>
            </a:r>
            <a:r>
              <a:rPr lang="en-US" sz="1400" spc="5" dirty="0">
                <a:solidFill>
                  <a:srgbClr val="181A0E"/>
                </a:solidFill>
                <a:latin typeface="Tahoma" charset="0"/>
                <a:ea typeface="Tahoma" charset="0"/>
                <a:cs typeface="Tahoma" charset="0"/>
              </a:rPr>
              <a:t>w</a:t>
            </a:r>
            <a:r>
              <a:rPr lang="en-US" sz="1400" spc="15" dirty="0">
                <a:solidFill>
                  <a:srgbClr val="181A0E"/>
                </a:solidFill>
                <a:latin typeface="Tahoma" charset="0"/>
                <a:ea typeface="Tahoma" charset="0"/>
                <a:cs typeface="Tahoma" charset="0"/>
              </a:rPr>
              <a:t>i</a:t>
            </a:r>
            <a:r>
              <a:rPr lang="en-US" sz="1400" dirty="0">
                <a:solidFill>
                  <a:srgbClr val="181A0E"/>
                </a:solidFill>
                <a:latin typeface="Tahoma" charset="0"/>
                <a:ea typeface="Tahoma" charset="0"/>
                <a:cs typeface="Tahoma" charset="0"/>
              </a:rPr>
              <a:t>th</a:t>
            </a:r>
            <a:r>
              <a:rPr lang="en-US" sz="1400" spc="-40" dirty="0">
                <a:solidFill>
                  <a:srgbClr val="181A0E"/>
                </a:solidFill>
                <a:latin typeface="Tahoma" charset="0"/>
                <a:ea typeface="Tahoma" charset="0"/>
                <a:cs typeface="Tahoma" charset="0"/>
              </a:rPr>
              <a:t> </a:t>
            </a:r>
            <a:r>
              <a:rPr lang="en-US" sz="1400" spc="5" dirty="0">
                <a:solidFill>
                  <a:srgbClr val="181A0E"/>
                </a:solidFill>
                <a:latin typeface="Tahoma" charset="0"/>
                <a:ea typeface="Tahoma" charset="0"/>
                <a:cs typeface="Tahoma" charset="0"/>
              </a:rPr>
              <a:t>b</a:t>
            </a:r>
            <a:r>
              <a:rPr lang="en-US" sz="1400" spc="15" dirty="0">
                <a:solidFill>
                  <a:srgbClr val="181A0E"/>
                </a:solidFill>
                <a:latin typeface="Tahoma" charset="0"/>
                <a:ea typeface="Tahoma" charset="0"/>
                <a:cs typeface="Tahoma" charset="0"/>
              </a:rPr>
              <a:t>l</a:t>
            </a:r>
            <a:r>
              <a:rPr lang="en-US" sz="1400" spc="10" dirty="0">
                <a:solidFill>
                  <a:srgbClr val="181A0E"/>
                </a:solidFill>
                <a:latin typeface="Tahoma" charset="0"/>
                <a:ea typeface="Tahoma" charset="0"/>
                <a:cs typeface="Tahoma" charset="0"/>
              </a:rPr>
              <a:t>o</a:t>
            </a:r>
            <a:r>
              <a:rPr lang="en-US" sz="1400" dirty="0">
                <a:solidFill>
                  <a:srgbClr val="181A0E"/>
                </a:solidFill>
                <a:latin typeface="Tahoma" charset="0"/>
                <a:ea typeface="Tahoma" charset="0"/>
                <a:cs typeface="Tahoma" charset="0"/>
              </a:rPr>
              <a:t>o</a:t>
            </a:r>
            <a:r>
              <a:rPr lang="en-US" sz="1400" spc="-10" dirty="0">
                <a:solidFill>
                  <a:srgbClr val="181A0E"/>
                </a:solidFill>
                <a:latin typeface="Tahoma" charset="0"/>
                <a:ea typeface="Tahoma" charset="0"/>
                <a:cs typeface="Tahoma" charset="0"/>
              </a:rPr>
              <a:t>d</a:t>
            </a:r>
            <a:r>
              <a:rPr lang="en-US" sz="1400" dirty="0">
                <a:solidFill>
                  <a:srgbClr val="181A0E"/>
                </a:solidFill>
                <a:latin typeface="Tahoma" charset="0"/>
                <a:ea typeface="Tahoma" charset="0"/>
                <a:cs typeface="Tahoma" charset="0"/>
              </a:rPr>
              <a:t>y</a:t>
            </a:r>
            <a:r>
              <a:rPr lang="en-US" sz="1400" spc="-30" dirty="0">
                <a:solidFill>
                  <a:srgbClr val="181A0E"/>
                </a:solidFill>
                <a:latin typeface="Tahoma" charset="0"/>
                <a:ea typeface="Tahoma" charset="0"/>
                <a:cs typeface="Tahoma" charset="0"/>
              </a:rPr>
              <a:t> </a:t>
            </a:r>
            <a:r>
              <a:rPr lang="en-US" sz="1400" spc="10" dirty="0">
                <a:solidFill>
                  <a:srgbClr val="181A0E"/>
                </a:solidFill>
                <a:latin typeface="Tahoma" charset="0"/>
                <a:ea typeface="Tahoma" charset="0"/>
                <a:cs typeface="Tahoma" charset="0"/>
              </a:rPr>
              <a:t>n</a:t>
            </a:r>
            <a:r>
              <a:rPr lang="en-US" sz="1400" spc="15" dirty="0">
                <a:solidFill>
                  <a:srgbClr val="181A0E"/>
                </a:solidFill>
                <a:latin typeface="Tahoma" charset="0"/>
                <a:ea typeface="Tahoma" charset="0"/>
                <a:cs typeface="Tahoma" charset="0"/>
              </a:rPr>
              <a:t>i</a:t>
            </a:r>
            <a:r>
              <a:rPr lang="en-US" sz="1400" spc="5" dirty="0">
                <a:solidFill>
                  <a:srgbClr val="181A0E"/>
                </a:solidFill>
                <a:latin typeface="Tahoma" charset="0"/>
                <a:ea typeface="Tahoma" charset="0"/>
                <a:cs typeface="Tahoma" charset="0"/>
              </a:rPr>
              <a:t>ppl</a:t>
            </a:r>
            <a:r>
              <a:rPr lang="en-US" sz="1400" dirty="0">
                <a:solidFill>
                  <a:srgbClr val="181A0E"/>
                </a:solidFill>
                <a:latin typeface="Tahoma" charset="0"/>
                <a:ea typeface="Tahoma" charset="0"/>
                <a:cs typeface="Tahoma" charset="0"/>
              </a:rPr>
              <a:t>e</a:t>
            </a:r>
            <a:r>
              <a:rPr lang="en-US" sz="1400" spc="-45" dirty="0">
                <a:solidFill>
                  <a:srgbClr val="181A0E"/>
                </a:solidFill>
                <a:latin typeface="Tahoma" charset="0"/>
                <a:ea typeface="Tahoma" charset="0"/>
                <a:cs typeface="Tahoma" charset="0"/>
              </a:rPr>
              <a:t> </a:t>
            </a:r>
            <a:r>
              <a:rPr lang="en-US" sz="1400" spc="5" dirty="0">
                <a:solidFill>
                  <a:srgbClr val="181A0E"/>
                </a:solidFill>
                <a:latin typeface="Tahoma" charset="0"/>
                <a:ea typeface="Tahoma" charset="0"/>
                <a:cs typeface="Tahoma" charset="0"/>
              </a:rPr>
              <a:t>d</a:t>
            </a:r>
            <a:r>
              <a:rPr lang="en-US" sz="1400" spc="15" dirty="0">
                <a:solidFill>
                  <a:srgbClr val="181A0E"/>
                </a:solidFill>
                <a:latin typeface="Tahoma" charset="0"/>
                <a:ea typeface="Tahoma" charset="0"/>
                <a:cs typeface="Tahoma" charset="0"/>
              </a:rPr>
              <a:t>i</a:t>
            </a:r>
            <a:r>
              <a:rPr lang="en-US" sz="1400" spc="5" dirty="0">
                <a:solidFill>
                  <a:srgbClr val="181A0E"/>
                </a:solidFill>
                <a:latin typeface="Tahoma" charset="0"/>
                <a:ea typeface="Tahoma" charset="0"/>
                <a:cs typeface="Tahoma" charset="0"/>
              </a:rPr>
              <a:t>s</a:t>
            </a:r>
            <a:r>
              <a:rPr lang="en-US" sz="1400" spc="-5" dirty="0">
                <a:solidFill>
                  <a:srgbClr val="181A0E"/>
                </a:solidFill>
                <a:latin typeface="Tahoma" charset="0"/>
                <a:ea typeface="Tahoma" charset="0"/>
                <a:cs typeface="Tahoma" charset="0"/>
              </a:rPr>
              <a:t>c</a:t>
            </a:r>
            <a:r>
              <a:rPr lang="en-US" sz="1400" spc="5" dirty="0">
                <a:solidFill>
                  <a:srgbClr val="181A0E"/>
                </a:solidFill>
                <a:latin typeface="Tahoma" charset="0"/>
                <a:ea typeface="Tahoma" charset="0"/>
                <a:cs typeface="Tahoma" charset="0"/>
              </a:rPr>
              <a:t>h</a:t>
            </a:r>
            <a:r>
              <a:rPr lang="en-US" sz="1400" spc="-5" dirty="0">
                <a:solidFill>
                  <a:srgbClr val="181A0E"/>
                </a:solidFill>
                <a:latin typeface="Tahoma" charset="0"/>
                <a:ea typeface="Tahoma" charset="0"/>
                <a:cs typeface="Tahoma" charset="0"/>
              </a:rPr>
              <a:t>a</a:t>
            </a:r>
            <a:r>
              <a:rPr lang="en-US" sz="1400" spc="5" dirty="0">
                <a:solidFill>
                  <a:srgbClr val="181A0E"/>
                </a:solidFill>
                <a:latin typeface="Tahoma" charset="0"/>
                <a:ea typeface="Tahoma" charset="0"/>
                <a:cs typeface="Tahoma" charset="0"/>
              </a:rPr>
              <a:t>r</a:t>
            </a:r>
            <a:r>
              <a:rPr lang="en-US" sz="1400" spc="-5" dirty="0">
                <a:solidFill>
                  <a:srgbClr val="181A0E"/>
                </a:solidFill>
                <a:latin typeface="Tahoma" charset="0"/>
                <a:ea typeface="Tahoma" charset="0"/>
                <a:cs typeface="Tahoma" charset="0"/>
              </a:rPr>
              <a:t>g</a:t>
            </a:r>
            <a:r>
              <a:rPr lang="en-US" sz="1400" dirty="0">
                <a:solidFill>
                  <a:srgbClr val="181A0E"/>
                </a:solidFill>
                <a:latin typeface="Tahoma" charset="0"/>
                <a:ea typeface="Tahoma" charset="0"/>
                <a:cs typeface="Tahoma" charset="0"/>
              </a:rPr>
              <a:t>e </a:t>
            </a:r>
            <a:r>
              <a:rPr lang="en-US" sz="1400" spc="10" dirty="0">
                <a:solidFill>
                  <a:srgbClr val="181A0E"/>
                </a:solidFill>
                <a:latin typeface="Tahoma" charset="0"/>
                <a:ea typeface="Tahoma" charset="0"/>
                <a:cs typeface="Tahoma" charset="0"/>
              </a:rPr>
              <a:t>an</a:t>
            </a:r>
            <a:r>
              <a:rPr lang="en-US" sz="1400" dirty="0">
                <a:solidFill>
                  <a:srgbClr val="181A0E"/>
                </a:solidFill>
                <a:latin typeface="Tahoma" charset="0"/>
                <a:ea typeface="Tahoma" charset="0"/>
                <a:cs typeface="Tahoma" charset="0"/>
              </a:rPr>
              <a:t>d</a:t>
            </a:r>
            <a:r>
              <a:rPr lang="en-US" sz="1400" spc="-15" dirty="0">
                <a:solidFill>
                  <a:srgbClr val="181A0E"/>
                </a:solidFill>
                <a:latin typeface="Tahoma" charset="0"/>
                <a:ea typeface="Tahoma" charset="0"/>
                <a:cs typeface="Tahoma" charset="0"/>
              </a:rPr>
              <a:t> </a:t>
            </a:r>
            <a:r>
              <a:rPr lang="en-US" sz="1400" spc="5" dirty="0">
                <a:solidFill>
                  <a:srgbClr val="181A0E"/>
                </a:solidFill>
                <a:latin typeface="Tahoma" charset="0"/>
                <a:ea typeface="Tahoma" charset="0"/>
                <a:cs typeface="Tahoma" charset="0"/>
              </a:rPr>
              <a:t>s</a:t>
            </a:r>
            <a:r>
              <a:rPr lang="en-US" sz="1400" spc="10" dirty="0">
                <a:solidFill>
                  <a:srgbClr val="181A0E"/>
                </a:solidFill>
                <a:latin typeface="Tahoma" charset="0"/>
                <a:ea typeface="Tahoma" charset="0"/>
                <a:cs typeface="Tahoma" charset="0"/>
              </a:rPr>
              <a:t>o</a:t>
            </a:r>
            <a:r>
              <a:rPr lang="en-US" sz="1400" spc="5" dirty="0">
                <a:solidFill>
                  <a:srgbClr val="181A0E"/>
                </a:solidFill>
                <a:latin typeface="Tahoma" charset="0"/>
                <a:ea typeface="Tahoma" charset="0"/>
                <a:cs typeface="Tahoma" charset="0"/>
              </a:rPr>
              <a:t>m</a:t>
            </a:r>
            <a:r>
              <a:rPr lang="en-US" sz="1400" spc="-15" dirty="0">
                <a:solidFill>
                  <a:srgbClr val="181A0E"/>
                </a:solidFill>
                <a:latin typeface="Tahoma" charset="0"/>
                <a:ea typeface="Tahoma" charset="0"/>
                <a:cs typeface="Tahoma" charset="0"/>
              </a:rPr>
              <a:t>e</a:t>
            </a:r>
            <a:r>
              <a:rPr lang="en-US" sz="1400" spc="-10" dirty="0">
                <a:solidFill>
                  <a:srgbClr val="181A0E"/>
                </a:solidFill>
                <a:latin typeface="Tahoma" charset="0"/>
                <a:ea typeface="Tahoma" charset="0"/>
                <a:cs typeface="Tahoma" charset="0"/>
              </a:rPr>
              <a:t>t</a:t>
            </a:r>
            <a:r>
              <a:rPr lang="en-US" sz="1400" spc="5" dirty="0">
                <a:solidFill>
                  <a:srgbClr val="181A0E"/>
                </a:solidFill>
                <a:latin typeface="Tahoma" charset="0"/>
                <a:ea typeface="Tahoma" charset="0"/>
                <a:cs typeface="Tahoma" charset="0"/>
              </a:rPr>
              <a:t>i</a:t>
            </a:r>
            <a:r>
              <a:rPr lang="en-US" sz="1400" spc="-5" dirty="0">
                <a:solidFill>
                  <a:srgbClr val="181A0E"/>
                </a:solidFill>
                <a:latin typeface="Tahoma" charset="0"/>
                <a:ea typeface="Tahoma" charset="0"/>
                <a:cs typeface="Tahoma" charset="0"/>
              </a:rPr>
              <a:t>m</a:t>
            </a:r>
            <a:r>
              <a:rPr lang="en-US" sz="1400" dirty="0">
                <a:solidFill>
                  <a:srgbClr val="181A0E"/>
                </a:solidFill>
                <a:latin typeface="Tahoma" charset="0"/>
                <a:ea typeface="Tahoma" charset="0"/>
                <a:cs typeface="Tahoma" charset="0"/>
              </a:rPr>
              <a:t>es</a:t>
            </a:r>
            <a:r>
              <a:rPr lang="en-US" sz="1400" spc="-25" dirty="0">
                <a:solidFill>
                  <a:srgbClr val="181A0E"/>
                </a:solidFill>
                <a:latin typeface="Tahoma" charset="0"/>
                <a:ea typeface="Tahoma" charset="0"/>
                <a:cs typeface="Tahoma" charset="0"/>
              </a:rPr>
              <a:t> </a:t>
            </a:r>
            <a:r>
              <a:rPr lang="en-US" sz="1400" dirty="0">
                <a:solidFill>
                  <a:srgbClr val="181A0E"/>
                </a:solidFill>
                <a:latin typeface="Tahoma" charset="0"/>
                <a:ea typeface="Tahoma" charset="0"/>
                <a:cs typeface="Tahoma" charset="0"/>
              </a:rPr>
              <a:t>a </a:t>
            </a:r>
            <a:r>
              <a:rPr lang="en-US" sz="1400" b="1" spc="5" dirty="0" err="1">
                <a:solidFill>
                  <a:srgbClr val="181A0E"/>
                </a:solidFill>
                <a:latin typeface="Tahoma" charset="0"/>
                <a:ea typeface="Tahoma" charset="0"/>
                <a:cs typeface="Tahoma" charset="0"/>
              </a:rPr>
              <a:t>sub</a:t>
            </a:r>
            <a:r>
              <a:rPr lang="en-US" sz="1400" b="1" spc="10" dirty="0" err="1">
                <a:solidFill>
                  <a:srgbClr val="181A0E"/>
                </a:solidFill>
                <a:latin typeface="Tahoma" charset="0"/>
                <a:ea typeface="Tahoma" charset="0"/>
                <a:cs typeface="Tahoma" charset="0"/>
              </a:rPr>
              <a:t>a</a:t>
            </a:r>
            <a:r>
              <a:rPr lang="en-US" sz="1400" b="1" spc="5" dirty="0" err="1">
                <a:solidFill>
                  <a:srgbClr val="181A0E"/>
                </a:solidFill>
                <a:latin typeface="Tahoma" charset="0"/>
                <a:ea typeface="Tahoma" charset="0"/>
                <a:cs typeface="Tahoma" charset="0"/>
              </a:rPr>
              <a:t>r</a:t>
            </a:r>
            <a:r>
              <a:rPr lang="en-US" sz="1400" b="1" dirty="0" err="1">
                <a:solidFill>
                  <a:srgbClr val="181A0E"/>
                </a:solidFill>
                <a:latin typeface="Tahoma" charset="0"/>
                <a:ea typeface="Tahoma" charset="0"/>
                <a:cs typeface="Tahoma" charset="0"/>
              </a:rPr>
              <a:t>eo</a:t>
            </a:r>
            <a:r>
              <a:rPr lang="en-US" sz="1400" b="1" spc="-10" dirty="0" err="1">
                <a:solidFill>
                  <a:srgbClr val="181A0E"/>
                </a:solidFill>
                <a:latin typeface="Tahoma" charset="0"/>
                <a:ea typeface="Tahoma" charset="0"/>
                <a:cs typeface="Tahoma" charset="0"/>
              </a:rPr>
              <a:t>l</a:t>
            </a:r>
            <a:r>
              <a:rPr lang="en-US" sz="1400" b="1" spc="10" dirty="0" err="1">
                <a:solidFill>
                  <a:srgbClr val="181A0E"/>
                </a:solidFill>
                <a:latin typeface="Tahoma" charset="0"/>
                <a:ea typeface="Tahoma" charset="0"/>
                <a:cs typeface="Tahoma" charset="0"/>
              </a:rPr>
              <a:t>a</a:t>
            </a:r>
            <a:r>
              <a:rPr lang="en-US" sz="1400" b="1" dirty="0" err="1">
                <a:solidFill>
                  <a:srgbClr val="181A0E"/>
                </a:solidFill>
                <a:latin typeface="Tahoma" charset="0"/>
                <a:ea typeface="Tahoma" charset="0"/>
                <a:cs typeface="Tahoma" charset="0"/>
              </a:rPr>
              <a:t>r</a:t>
            </a:r>
            <a:r>
              <a:rPr lang="en-US" sz="1400" spc="-40" dirty="0">
                <a:solidFill>
                  <a:srgbClr val="181A0E"/>
                </a:solidFill>
                <a:latin typeface="Tahoma" charset="0"/>
                <a:ea typeface="Tahoma" charset="0"/>
                <a:cs typeface="Tahoma" charset="0"/>
              </a:rPr>
              <a:t> </a:t>
            </a:r>
            <a:r>
              <a:rPr lang="en-US" sz="1400" spc="5" dirty="0">
                <a:solidFill>
                  <a:srgbClr val="181A0E"/>
                </a:solidFill>
                <a:latin typeface="Tahoma" charset="0"/>
                <a:ea typeface="Tahoma" charset="0"/>
                <a:cs typeface="Tahoma" charset="0"/>
              </a:rPr>
              <a:t>p</a:t>
            </a:r>
            <a:r>
              <a:rPr lang="en-US" sz="1400" spc="10" dirty="0">
                <a:solidFill>
                  <a:srgbClr val="181A0E"/>
                </a:solidFill>
                <a:latin typeface="Tahoma" charset="0"/>
                <a:ea typeface="Tahoma" charset="0"/>
                <a:cs typeface="Tahoma" charset="0"/>
              </a:rPr>
              <a:t>a</a:t>
            </a:r>
            <a:r>
              <a:rPr lang="en-US" sz="1400" spc="15" dirty="0">
                <a:solidFill>
                  <a:srgbClr val="181A0E"/>
                </a:solidFill>
                <a:latin typeface="Tahoma" charset="0"/>
                <a:ea typeface="Tahoma" charset="0"/>
                <a:cs typeface="Tahoma" charset="0"/>
              </a:rPr>
              <a:t>l</a:t>
            </a:r>
            <a:r>
              <a:rPr lang="en-US" sz="1400" spc="5" dirty="0">
                <a:solidFill>
                  <a:srgbClr val="181A0E"/>
                </a:solidFill>
                <a:latin typeface="Tahoma" charset="0"/>
                <a:ea typeface="Tahoma" charset="0"/>
                <a:cs typeface="Tahoma" charset="0"/>
              </a:rPr>
              <a:t>p</a:t>
            </a:r>
            <a:r>
              <a:rPr lang="en-US" sz="1400" spc="10" dirty="0">
                <a:solidFill>
                  <a:srgbClr val="181A0E"/>
                </a:solidFill>
                <a:latin typeface="Tahoma" charset="0"/>
                <a:ea typeface="Tahoma" charset="0"/>
                <a:cs typeface="Tahoma" charset="0"/>
              </a:rPr>
              <a:t>a</a:t>
            </a:r>
            <a:r>
              <a:rPr lang="en-US" sz="1400" spc="-10" dirty="0">
                <a:solidFill>
                  <a:srgbClr val="181A0E"/>
                </a:solidFill>
                <a:latin typeface="Tahoma" charset="0"/>
                <a:ea typeface="Tahoma" charset="0"/>
                <a:cs typeface="Tahoma" charset="0"/>
              </a:rPr>
              <a:t>b</a:t>
            </a:r>
            <a:r>
              <a:rPr lang="en-US" sz="1400" spc="5" dirty="0">
                <a:solidFill>
                  <a:srgbClr val="181A0E"/>
                </a:solidFill>
                <a:latin typeface="Tahoma" charset="0"/>
                <a:ea typeface="Tahoma" charset="0"/>
                <a:cs typeface="Tahoma" charset="0"/>
              </a:rPr>
              <a:t>l</a:t>
            </a:r>
            <a:r>
              <a:rPr lang="en-US" sz="1400" dirty="0">
                <a:solidFill>
                  <a:srgbClr val="181A0E"/>
                </a:solidFill>
                <a:latin typeface="Tahoma" charset="0"/>
                <a:ea typeface="Tahoma" charset="0"/>
                <a:cs typeface="Tahoma" charset="0"/>
              </a:rPr>
              <a:t>e</a:t>
            </a:r>
            <a:r>
              <a:rPr lang="en-US" sz="1400" spc="-45" dirty="0">
                <a:solidFill>
                  <a:srgbClr val="181A0E"/>
                </a:solidFill>
                <a:latin typeface="Tahoma" charset="0"/>
                <a:ea typeface="Tahoma" charset="0"/>
                <a:cs typeface="Tahoma" charset="0"/>
              </a:rPr>
              <a:t> </a:t>
            </a:r>
            <a:r>
              <a:rPr lang="en-US" sz="1400" spc="5" dirty="0">
                <a:solidFill>
                  <a:srgbClr val="181A0E"/>
                </a:solidFill>
                <a:latin typeface="Tahoma" charset="0"/>
                <a:ea typeface="Tahoma" charset="0"/>
                <a:cs typeface="Tahoma" charset="0"/>
              </a:rPr>
              <a:t>mass</a:t>
            </a:r>
            <a:r>
              <a:rPr lang="en-US" sz="1400" dirty="0">
                <a:solidFill>
                  <a:srgbClr val="181A0E"/>
                </a:solidFill>
                <a:latin typeface="Tahoma" charset="0"/>
                <a:ea typeface="Tahoma" charset="0"/>
                <a:cs typeface="Tahoma" charset="0"/>
              </a:rPr>
              <a:t>.</a:t>
            </a:r>
            <a:endParaRPr lang="ar-SA" sz="1400" dirty="0">
              <a:latin typeface="Tahoma" charset="0"/>
              <a:ea typeface="Tahoma" charset="0"/>
              <a:cs typeface="Tahoma" charset="0"/>
            </a:endParaRPr>
          </a:p>
          <a:p>
            <a:pPr marL="869315" marR="5080" lvl="1" indent="-337820">
              <a:lnSpc>
                <a:spcPts val="1980"/>
              </a:lnSpc>
              <a:buClr>
                <a:srgbClr val="181A0E"/>
              </a:buClr>
              <a:buFont typeface="Franklin Gothic Book"/>
              <a:buChar char="–"/>
              <a:tabLst>
                <a:tab pos="869950" algn="l"/>
              </a:tabLst>
            </a:pPr>
            <a:r>
              <a:rPr lang="en-US" sz="1400" spc="5" dirty="0">
                <a:solidFill>
                  <a:srgbClr val="C00000"/>
                </a:solidFill>
                <a:latin typeface="Tahoma" charset="0"/>
                <a:ea typeface="Tahoma" charset="0"/>
                <a:cs typeface="Tahoma" charset="0"/>
              </a:rPr>
              <a:t>Sm</a:t>
            </a:r>
            <a:r>
              <a:rPr lang="en-US" sz="1400" spc="10" dirty="0">
                <a:solidFill>
                  <a:srgbClr val="C00000"/>
                </a:solidFill>
                <a:latin typeface="Tahoma" charset="0"/>
                <a:ea typeface="Tahoma" charset="0"/>
                <a:cs typeface="Tahoma" charset="0"/>
              </a:rPr>
              <a:t>a</a:t>
            </a:r>
            <a:r>
              <a:rPr lang="en-US" sz="1400" spc="15" dirty="0">
                <a:solidFill>
                  <a:srgbClr val="C00000"/>
                </a:solidFill>
                <a:latin typeface="Tahoma" charset="0"/>
                <a:ea typeface="Tahoma" charset="0"/>
                <a:cs typeface="Tahoma" charset="0"/>
              </a:rPr>
              <a:t>l</a:t>
            </a:r>
            <a:r>
              <a:rPr lang="en-US" sz="1400" dirty="0">
                <a:solidFill>
                  <a:srgbClr val="C00000"/>
                </a:solidFill>
                <a:latin typeface="Tahoma" charset="0"/>
                <a:ea typeface="Tahoma" charset="0"/>
                <a:cs typeface="Tahoma" charset="0"/>
              </a:rPr>
              <a:t>l</a:t>
            </a:r>
            <a:r>
              <a:rPr lang="en-US" sz="1400" spc="-25" dirty="0">
                <a:solidFill>
                  <a:srgbClr val="C00000"/>
                </a:solidFill>
                <a:latin typeface="Tahoma" charset="0"/>
                <a:ea typeface="Tahoma" charset="0"/>
                <a:cs typeface="Tahoma" charset="0"/>
              </a:rPr>
              <a:t> </a:t>
            </a:r>
            <a:r>
              <a:rPr lang="en-US" sz="1400" spc="5" dirty="0">
                <a:solidFill>
                  <a:srgbClr val="C00000"/>
                </a:solidFill>
                <a:latin typeface="Tahoma" charset="0"/>
                <a:ea typeface="Tahoma" charset="0"/>
                <a:cs typeface="Tahoma" charset="0"/>
              </a:rPr>
              <a:t>duc</a:t>
            </a:r>
            <a:r>
              <a:rPr lang="en-US" sz="1400" spc="-10" dirty="0">
                <a:solidFill>
                  <a:srgbClr val="C00000"/>
                </a:solidFill>
                <a:latin typeface="Tahoma" charset="0"/>
                <a:ea typeface="Tahoma" charset="0"/>
                <a:cs typeface="Tahoma" charset="0"/>
              </a:rPr>
              <a:t>t</a:t>
            </a:r>
            <a:r>
              <a:rPr lang="en-US" sz="1400" spc="-15" dirty="0">
                <a:solidFill>
                  <a:srgbClr val="C00000"/>
                </a:solidFill>
                <a:latin typeface="Tahoma" charset="0"/>
                <a:ea typeface="Tahoma" charset="0"/>
                <a:cs typeface="Tahoma" charset="0"/>
              </a:rPr>
              <a:t> </a:t>
            </a:r>
            <a:r>
              <a:rPr lang="en-US" sz="1400" spc="5" dirty="0" err="1">
                <a:solidFill>
                  <a:srgbClr val="C00000"/>
                </a:solidFill>
                <a:latin typeface="Tahoma" charset="0"/>
                <a:ea typeface="Tahoma" charset="0"/>
                <a:cs typeface="Tahoma" charset="0"/>
              </a:rPr>
              <a:t>p</a:t>
            </a:r>
            <a:r>
              <a:rPr lang="en-US" sz="1400" spc="10" dirty="0" err="1">
                <a:solidFill>
                  <a:srgbClr val="C00000"/>
                </a:solidFill>
                <a:latin typeface="Tahoma" charset="0"/>
                <a:ea typeface="Tahoma" charset="0"/>
                <a:cs typeface="Tahoma" charset="0"/>
              </a:rPr>
              <a:t>a</a:t>
            </a:r>
            <a:r>
              <a:rPr lang="en-US" sz="1400" spc="5" dirty="0" err="1">
                <a:solidFill>
                  <a:srgbClr val="C00000"/>
                </a:solidFill>
                <a:latin typeface="Tahoma" charset="0"/>
                <a:ea typeface="Tahoma" charset="0"/>
                <a:cs typeface="Tahoma" charset="0"/>
              </a:rPr>
              <a:t>p</a:t>
            </a:r>
            <a:r>
              <a:rPr lang="en-US" sz="1400" spc="15" dirty="0" err="1">
                <a:solidFill>
                  <a:srgbClr val="C00000"/>
                </a:solidFill>
                <a:latin typeface="Tahoma" charset="0"/>
                <a:ea typeface="Tahoma" charset="0"/>
                <a:cs typeface="Tahoma" charset="0"/>
              </a:rPr>
              <a:t>i</a:t>
            </a:r>
            <a:r>
              <a:rPr lang="en-US" sz="1400" spc="5" dirty="0" err="1">
                <a:solidFill>
                  <a:srgbClr val="C00000"/>
                </a:solidFill>
                <a:latin typeface="Tahoma" charset="0"/>
                <a:ea typeface="Tahoma" charset="0"/>
                <a:cs typeface="Tahoma" charset="0"/>
              </a:rPr>
              <a:t>ll</a:t>
            </a:r>
            <a:r>
              <a:rPr lang="en-US" sz="1400" dirty="0" err="1">
                <a:solidFill>
                  <a:srgbClr val="C00000"/>
                </a:solidFill>
                <a:latin typeface="Tahoma" charset="0"/>
                <a:ea typeface="Tahoma" charset="0"/>
                <a:cs typeface="Tahoma" charset="0"/>
              </a:rPr>
              <a:t>o</a:t>
            </a:r>
            <a:r>
              <a:rPr lang="en-US" sz="1400" spc="-5" dirty="0" err="1">
                <a:solidFill>
                  <a:srgbClr val="C00000"/>
                </a:solidFill>
                <a:latin typeface="Tahoma" charset="0"/>
                <a:ea typeface="Tahoma" charset="0"/>
                <a:cs typeface="Tahoma" charset="0"/>
              </a:rPr>
              <a:t>m</a:t>
            </a:r>
            <a:r>
              <a:rPr lang="en-US" sz="1400" spc="5" dirty="0" err="1">
                <a:solidFill>
                  <a:srgbClr val="C00000"/>
                </a:solidFill>
                <a:latin typeface="Tahoma" charset="0"/>
                <a:ea typeface="Tahoma" charset="0"/>
                <a:cs typeface="Tahoma" charset="0"/>
              </a:rPr>
              <a:t>a</a:t>
            </a:r>
            <a:r>
              <a:rPr lang="en-US" sz="1400" spc="-5" dirty="0" err="1">
                <a:solidFill>
                  <a:srgbClr val="C00000"/>
                </a:solidFill>
                <a:latin typeface="Tahoma" charset="0"/>
                <a:ea typeface="Tahoma" charset="0"/>
                <a:cs typeface="Tahoma" charset="0"/>
              </a:rPr>
              <a:t>s</a:t>
            </a:r>
            <a:r>
              <a:rPr lang="en-US" sz="1400" dirty="0">
                <a:solidFill>
                  <a:srgbClr val="C00000"/>
                </a:solidFill>
                <a:latin typeface="Tahoma" charset="0"/>
                <a:ea typeface="Tahoma" charset="0"/>
                <a:cs typeface="Tahoma" charset="0"/>
              </a:rPr>
              <a:t>:</a:t>
            </a:r>
            <a:r>
              <a:rPr lang="en-US" sz="1400" spc="-25" dirty="0">
                <a:solidFill>
                  <a:srgbClr val="C00000"/>
                </a:solidFill>
                <a:latin typeface="Tahoma" charset="0"/>
                <a:ea typeface="Tahoma" charset="0"/>
                <a:cs typeface="Tahoma" charset="0"/>
              </a:rPr>
              <a:t> </a:t>
            </a:r>
            <a:r>
              <a:rPr lang="en-US" sz="1400" spc="5" dirty="0">
                <a:solidFill>
                  <a:srgbClr val="181A0E"/>
                </a:solidFill>
                <a:latin typeface="Tahoma" charset="0"/>
                <a:ea typeface="Tahoma" charset="0"/>
                <a:cs typeface="Tahoma" charset="0"/>
              </a:rPr>
              <a:t>c</a:t>
            </a:r>
            <a:r>
              <a:rPr lang="en-US" sz="1400" spc="10" dirty="0">
                <a:solidFill>
                  <a:srgbClr val="181A0E"/>
                </a:solidFill>
                <a:latin typeface="Tahoma" charset="0"/>
                <a:ea typeface="Tahoma" charset="0"/>
                <a:cs typeface="Tahoma" charset="0"/>
              </a:rPr>
              <a:t>o</a:t>
            </a:r>
            <a:r>
              <a:rPr lang="en-US" sz="1400" spc="5" dirty="0">
                <a:solidFill>
                  <a:srgbClr val="181A0E"/>
                </a:solidFill>
                <a:latin typeface="Tahoma" charset="0"/>
                <a:ea typeface="Tahoma" charset="0"/>
                <a:cs typeface="Tahoma" charset="0"/>
              </a:rPr>
              <a:t>mm</a:t>
            </a:r>
            <a:r>
              <a:rPr lang="en-US" sz="1400" dirty="0">
                <a:solidFill>
                  <a:srgbClr val="181A0E"/>
                </a:solidFill>
                <a:latin typeface="Tahoma" charset="0"/>
                <a:ea typeface="Tahoma" charset="0"/>
                <a:cs typeface="Tahoma" charset="0"/>
              </a:rPr>
              <a:t>on</a:t>
            </a:r>
            <a:r>
              <a:rPr lang="en-US" sz="1400" spc="5" dirty="0">
                <a:solidFill>
                  <a:srgbClr val="181A0E"/>
                </a:solidFill>
                <a:latin typeface="Tahoma" charset="0"/>
                <a:ea typeface="Tahoma" charset="0"/>
                <a:cs typeface="Tahoma" charset="0"/>
              </a:rPr>
              <a:t>l</a:t>
            </a:r>
            <a:r>
              <a:rPr lang="en-US" sz="1400" dirty="0">
                <a:solidFill>
                  <a:srgbClr val="181A0E"/>
                </a:solidFill>
                <a:latin typeface="Tahoma" charset="0"/>
                <a:ea typeface="Tahoma" charset="0"/>
                <a:cs typeface="Tahoma" charset="0"/>
              </a:rPr>
              <a:t>y</a:t>
            </a:r>
            <a:r>
              <a:rPr lang="en-US" sz="1400" spc="-30" dirty="0">
                <a:solidFill>
                  <a:srgbClr val="181A0E"/>
                </a:solidFill>
                <a:latin typeface="Tahoma" charset="0"/>
                <a:ea typeface="Tahoma" charset="0"/>
                <a:cs typeface="Tahoma" charset="0"/>
              </a:rPr>
              <a:t> </a:t>
            </a:r>
            <a:r>
              <a:rPr lang="en-US" sz="1400" spc="5" dirty="0">
                <a:solidFill>
                  <a:srgbClr val="181A0E"/>
                </a:solidFill>
                <a:latin typeface="Tahoma" charset="0"/>
                <a:ea typeface="Tahoma" charset="0"/>
                <a:cs typeface="Tahoma" charset="0"/>
              </a:rPr>
              <a:t>mu</a:t>
            </a:r>
            <a:r>
              <a:rPr lang="en-US" sz="1400" spc="15" dirty="0">
                <a:solidFill>
                  <a:srgbClr val="181A0E"/>
                </a:solidFill>
                <a:latin typeface="Tahoma" charset="0"/>
                <a:ea typeface="Tahoma" charset="0"/>
                <a:cs typeface="Tahoma" charset="0"/>
              </a:rPr>
              <a:t>l</a:t>
            </a:r>
            <a:r>
              <a:rPr lang="en-US" sz="1400" spc="-10" dirty="0">
                <a:solidFill>
                  <a:srgbClr val="181A0E"/>
                </a:solidFill>
                <a:latin typeface="Tahoma" charset="0"/>
                <a:ea typeface="Tahoma" charset="0"/>
                <a:cs typeface="Tahoma" charset="0"/>
              </a:rPr>
              <a:t>t</a:t>
            </a:r>
            <a:r>
              <a:rPr lang="en-US" sz="1400" spc="5" dirty="0">
                <a:solidFill>
                  <a:srgbClr val="181A0E"/>
                </a:solidFill>
                <a:latin typeface="Tahoma" charset="0"/>
                <a:ea typeface="Tahoma" charset="0"/>
                <a:cs typeface="Tahoma" charset="0"/>
              </a:rPr>
              <a:t>i</a:t>
            </a:r>
            <a:r>
              <a:rPr lang="en-US" sz="1400" spc="-5" dirty="0">
                <a:solidFill>
                  <a:srgbClr val="181A0E"/>
                </a:solidFill>
                <a:latin typeface="Tahoma" charset="0"/>
                <a:ea typeface="Tahoma" charset="0"/>
                <a:cs typeface="Tahoma" charset="0"/>
              </a:rPr>
              <a:t>p</a:t>
            </a:r>
            <a:r>
              <a:rPr lang="en-US" sz="1400" spc="5" dirty="0">
                <a:solidFill>
                  <a:srgbClr val="181A0E"/>
                </a:solidFill>
                <a:latin typeface="Tahoma" charset="0"/>
                <a:ea typeface="Tahoma" charset="0"/>
                <a:cs typeface="Tahoma" charset="0"/>
              </a:rPr>
              <a:t>l</a:t>
            </a:r>
            <a:r>
              <a:rPr lang="en-US" sz="1400" dirty="0">
                <a:solidFill>
                  <a:srgbClr val="181A0E"/>
                </a:solidFill>
                <a:latin typeface="Tahoma" charset="0"/>
                <a:ea typeface="Tahoma" charset="0"/>
                <a:cs typeface="Tahoma" charset="0"/>
              </a:rPr>
              <a:t>e</a:t>
            </a:r>
            <a:r>
              <a:rPr lang="en-US" sz="1400" spc="-30" dirty="0">
                <a:solidFill>
                  <a:srgbClr val="181A0E"/>
                </a:solidFill>
                <a:latin typeface="Tahoma" charset="0"/>
                <a:ea typeface="Tahoma" charset="0"/>
                <a:cs typeface="Tahoma" charset="0"/>
              </a:rPr>
              <a:t> </a:t>
            </a:r>
            <a:r>
              <a:rPr lang="en-US" sz="1400" spc="10" dirty="0">
                <a:solidFill>
                  <a:srgbClr val="181A0E"/>
                </a:solidFill>
                <a:latin typeface="Tahoma" charset="0"/>
                <a:ea typeface="Tahoma" charset="0"/>
                <a:cs typeface="Tahoma" charset="0"/>
              </a:rPr>
              <a:t>an</a:t>
            </a:r>
            <a:r>
              <a:rPr lang="en-US" sz="1400" dirty="0">
                <a:solidFill>
                  <a:srgbClr val="181A0E"/>
                </a:solidFill>
                <a:latin typeface="Tahoma" charset="0"/>
                <a:ea typeface="Tahoma" charset="0"/>
                <a:cs typeface="Tahoma" charset="0"/>
              </a:rPr>
              <a:t>d</a:t>
            </a:r>
            <a:r>
              <a:rPr lang="en-US" sz="1400" spc="-15" dirty="0">
                <a:solidFill>
                  <a:srgbClr val="181A0E"/>
                </a:solidFill>
                <a:latin typeface="Tahoma" charset="0"/>
                <a:ea typeface="Tahoma" charset="0"/>
                <a:cs typeface="Tahoma" charset="0"/>
              </a:rPr>
              <a:t> </a:t>
            </a:r>
            <a:r>
              <a:rPr lang="en-US" sz="1400" spc="15" dirty="0">
                <a:solidFill>
                  <a:srgbClr val="181A0E"/>
                </a:solidFill>
                <a:latin typeface="Tahoma" charset="0"/>
                <a:ea typeface="Tahoma" charset="0"/>
                <a:cs typeface="Tahoma" charset="0"/>
              </a:rPr>
              <a:t>l</a:t>
            </a:r>
            <a:r>
              <a:rPr lang="en-US" sz="1400" spc="10" dirty="0">
                <a:solidFill>
                  <a:srgbClr val="181A0E"/>
                </a:solidFill>
                <a:latin typeface="Tahoma" charset="0"/>
                <a:ea typeface="Tahoma" charset="0"/>
                <a:cs typeface="Tahoma" charset="0"/>
              </a:rPr>
              <a:t>o</a:t>
            </a:r>
            <a:r>
              <a:rPr lang="en-US" sz="1400" spc="5" dirty="0">
                <a:solidFill>
                  <a:srgbClr val="181A0E"/>
                </a:solidFill>
                <a:latin typeface="Tahoma" charset="0"/>
                <a:ea typeface="Tahoma" charset="0"/>
                <a:cs typeface="Tahoma" charset="0"/>
              </a:rPr>
              <a:t>c</a:t>
            </a:r>
            <a:r>
              <a:rPr lang="en-US" sz="1400" spc="-5" dirty="0">
                <a:solidFill>
                  <a:srgbClr val="181A0E"/>
                </a:solidFill>
                <a:latin typeface="Tahoma" charset="0"/>
                <a:ea typeface="Tahoma" charset="0"/>
                <a:cs typeface="Tahoma" charset="0"/>
              </a:rPr>
              <a:t>a</a:t>
            </a:r>
            <a:r>
              <a:rPr lang="en-US" sz="1400" spc="-60" dirty="0">
                <a:solidFill>
                  <a:srgbClr val="181A0E"/>
                </a:solidFill>
                <a:latin typeface="Tahoma" charset="0"/>
                <a:ea typeface="Tahoma" charset="0"/>
                <a:cs typeface="Tahoma" charset="0"/>
              </a:rPr>
              <a:t>t</a:t>
            </a:r>
            <a:r>
              <a:rPr lang="en-US" sz="1400" dirty="0">
                <a:solidFill>
                  <a:srgbClr val="181A0E"/>
                </a:solidFill>
                <a:latin typeface="Tahoma" charset="0"/>
                <a:ea typeface="Tahoma" charset="0"/>
                <a:cs typeface="Tahoma" charset="0"/>
              </a:rPr>
              <a:t>ed</a:t>
            </a:r>
            <a:r>
              <a:rPr lang="en-US" sz="1400" spc="-40" dirty="0">
                <a:solidFill>
                  <a:srgbClr val="181A0E"/>
                </a:solidFill>
                <a:latin typeface="Tahoma" charset="0"/>
                <a:ea typeface="Tahoma" charset="0"/>
                <a:cs typeface="Tahoma" charset="0"/>
              </a:rPr>
              <a:t> </a:t>
            </a:r>
            <a:r>
              <a:rPr lang="en-US" sz="1400" spc="5" dirty="0">
                <a:solidFill>
                  <a:srgbClr val="181A0E"/>
                </a:solidFill>
                <a:latin typeface="Tahoma" charset="0"/>
                <a:ea typeface="Tahoma" charset="0"/>
                <a:cs typeface="Tahoma" charset="0"/>
              </a:rPr>
              <a:t>d</a:t>
            </a:r>
            <a:r>
              <a:rPr lang="en-US" sz="1400" spc="10" dirty="0">
                <a:solidFill>
                  <a:srgbClr val="181A0E"/>
                </a:solidFill>
                <a:latin typeface="Tahoma" charset="0"/>
                <a:ea typeface="Tahoma" charset="0"/>
                <a:cs typeface="Tahoma" charset="0"/>
              </a:rPr>
              <a:t>ee</a:t>
            </a:r>
            <a:r>
              <a:rPr lang="en-US" sz="1400" spc="5" dirty="0">
                <a:solidFill>
                  <a:srgbClr val="181A0E"/>
                </a:solidFill>
                <a:latin typeface="Tahoma" charset="0"/>
                <a:ea typeface="Tahoma" charset="0"/>
                <a:cs typeface="Tahoma" charset="0"/>
              </a:rPr>
              <a:t>p</a:t>
            </a:r>
            <a:r>
              <a:rPr lang="en-US" sz="1400" dirty="0">
                <a:solidFill>
                  <a:srgbClr val="181A0E"/>
                </a:solidFill>
                <a:latin typeface="Tahoma" charset="0"/>
                <a:ea typeface="Tahoma" charset="0"/>
                <a:cs typeface="Tahoma" charset="0"/>
              </a:rPr>
              <a:t>er</a:t>
            </a:r>
            <a:r>
              <a:rPr lang="en-US" sz="1400" spc="-40" dirty="0">
                <a:solidFill>
                  <a:srgbClr val="181A0E"/>
                </a:solidFill>
                <a:latin typeface="Tahoma" charset="0"/>
                <a:ea typeface="Tahoma" charset="0"/>
                <a:cs typeface="Tahoma" charset="0"/>
              </a:rPr>
              <a:t> </a:t>
            </a:r>
            <a:r>
              <a:rPr lang="en-US" sz="1400" spc="5" dirty="0">
                <a:solidFill>
                  <a:srgbClr val="181A0E"/>
                </a:solidFill>
                <a:latin typeface="Tahoma" charset="0"/>
                <a:ea typeface="Tahoma" charset="0"/>
                <a:cs typeface="Tahoma" charset="0"/>
              </a:rPr>
              <a:t>w</a:t>
            </a:r>
            <a:r>
              <a:rPr lang="en-US" sz="1400" spc="15" dirty="0">
                <a:solidFill>
                  <a:srgbClr val="181A0E"/>
                </a:solidFill>
                <a:latin typeface="Tahoma" charset="0"/>
                <a:ea typeface="Tahoma" charset="0"/>
                <a:cs typeface="Tahoma" charset="0"/>
              </a:rPr>
              <a:t>i</a:t>
            </a:r>
            <a:r>
              <a:rPr lang="en-US" sz="1400" dirty="0">
                <a:solidFill>
                  <a:srgbClr val="181A0E"/>
                </a:solidFill>
                <a:latin typeface="Tahoma" charset="0"/>
                <a:ea typeface="Tahoma" charset="0"/>
                <a:cs typeface="Tahoma" charset="0"/>
              </a:rPr>
              <a:t>t</a:t>
            </a:r>
            <a:r>
              <a:rPr lang="en-US" sz="1400" spc="-10" dirty="0">
                <a:solidFill>
                  <a:srgbClr val="181A0E"/>
                </a:solidFill>
                <a:latin typeface="Tahoma" charset="0"/>
                <a:ea typeface="Tahoma" charset="0"/>
                <a:cs typeface="Tahoma" charset="0"/>
              </a:rPr>
              <a:t>h</a:t>
            </a:r>
            <a:r>
              <a:rPr lang="en-US" sz="1400" spc="5" dirty="0">
                <a:solidFill>
                  <a:srgbClr val="181A0E"/>
                </a:solidFill>
                <a:latin typeface="Tahoma" charset="0"/>
                <a:ea typeface="Tahoma" charset="0"/>
                <a:cs typeface="Tahoma" charset="0"/>
              </a:rPr>
              <a:t>i</a:t>
            </a:r>
            <a:r>
              <a:rPr lang="en-US" sz="1400" dirty="0">
                <a:solidFill>
                  <a:srgbClr val="181A0E"/>
                </a:solidFill>
                <a:latin typeface="Tahoma" charset="0"/>
                <a:ea typeface="Tahoma" charset="0"/>
                <a:cs typeface="Tahoma" charset="0"/>
              </a:rPr>
              <a:t>n</a:t>
            </a:r>
            <a:r>
              <a:rPr lang="en-US" sz="1400" spc="-30" dirty="0">
                <a:solidFill>
                  <a:srgbClr val="181A0E"/>
                </a:solidFill>
                <a:latin typeface="Tahoma" charset="0"/>
                <a:ea typeface="Tahoma" charset="0"/>
                <a:cs typeface="Tahoma" charset="0"/>
              </a:rPr>
              <a:t> </a:t>
            </a:r>
            <a:r>
              <a:rPr lang="en-US" sz="1400" dirty="0">
                <a:solidFill>
                  <a:srgbClr val="181A0E"/>
                </a:solidFill>
                <a:latin typeface="Tahoma" charset="0"/>
                <a:ea typeface="Tahoma" charset="0"/>
                <a:cs typeface="Tahoma" charset="0"/>
              </a:rPr>
              <a:t>t</a:t>
            </a:r>
            <a:r>
              <a:rPr lang="en-US" sz="1400" spc="5" dirty="0">
                <a:solidFill>
                  <a:srgbClr val="181A0E"/>
                </a:solidFill>
                <a:latin typeface="Tahoma" charset="0"/>
                <a:ea typeface="Tahoma" charset="0"/>
                <a:cs typeface="Tahoma" charset="0"/>
              </a:rPr>
              <a:t>h</a:t>
            </a:r>
            <a:r>
              <a:rPr lang="en-US" sz="1400" dirty="0">
                <a:solidFill>
                  <a:srgbClr val="181A0E"/>
                </a:solidFill>
                <a:latin typeface="Tahoma" charset="0"/>
                <a:ea typeface="Tahoma" charset="0"/>
                <a:cs typeface="Tahoma" charset="0"/>
              </a:rPr>
              <a:t>e </a:t>
            </a:r>
            <a:r>
              <a:rPr lang="en-US" sz="1400" spc="5" dirty="0">
                <a:solidFill>
                  <a:srgbClr val="181A0E"/>
                </a:solidFill>
                <a:latin typeface="Tahoma" charset="0"/>
                <a:ea typeface="Tahoma" charset="0"/>
                <a:cs typeface="Tahoma" charset="0"/>
              </a:rPr>
              <a:t>duc</a:t>
            </a:r>
            <a:r>
              <a:rPr lang="en-US" sz="1400" dirty="0">
                <a:solidFill>
                  <a:srgbClr val="181A0E"/>
                </a:solidFill>
                <a:latin typeface="Tahoma" charset="0"/>
                <a:ea typeface="Tahoma" charset="0"/>
                <a:cs typeface="Tahoma" charset="0"/>
              </a:rPr>
              <a:t>t</a:t>
            </a:r>
            <a:r>
              <a:rPr lang="en-US" sz="1400" spc="-5" dirty="0">
                <a:solidFill>
                  <a:srgbClr val="181A0E"/>
                </a:solidFill>
                <a:latin typeface="Tahoma" charset="0"/>
                <a:ea typeface="Tahoma" charset="0"/>
                <a:cs typeface="Tahoma" charset="0"/>
              </a:rPr>
              <a:t>a</a:t>
            </a:r>
            <a:r>
              <a:rPr lang="en-US" sz="1400" dirty="0">
                <a:solidFill>
                  <a:srgbClr val="181A0E"/>
                </a:solidFill>
                <a:latin typeface="Tahoma" charset="0"/>
                <a:ea typeface="Tahoma" charset="0"/>
                <a:cs typeface="Tahoma" charset="0"/>
              </a:rPr>
              <a:t>l</a:t>
            </a:r>
            <a:r>
              <a:rPr lang="en-US" sz="1400" spc="-25" dirty="0">
                <a:solidFill>
                  <a:srgbClr val="181A0E"/>
                </a:solidFill>
                <a:latin typeface="Tahoma" charset="0"/>
                <a:ea typeface="Tahoma" charset="0"/>
                <a:cs typeface="Tahoma" charset="0"/>
              </a:rPr>
              <a:t> </a:t>
            </a:r>
            <a:r>
              <a:rPr lang="en-US" sz="1400" spc="5" dirty="0">
                <a:solidFill>
                  <a:srgbClr val="181A0E"/>
                </a:solidFill>
                <a:latin typeface="Tahoma" charset="0"/>
                <a:ea typeface="Tahoma" charset="0"/>
                <a:cs typeface="Tahoma" charset="0"/>
              </a:rPr>
              <a:t>s</a:t>
            </a:r>
            <a:r>
              <a:rPr lang="en-US" sz="1400" spc="10" dirty="0">
                <a:solidFill>
                  <a:srgbClr val="181A0E"/>
                </a:solidFill>
                <a:latin typeface="Tahoma" charset="0"/>
                <a:ea typeface="Tahoma" charset="0"/>
                <a:cs typeface="Tahoma" charset="0"/>
              </a:rPr>
              <a:t>y</a:t>
            </a:r>
            <a:r>
              <a:rPr lang="en-US" sz="1400" spc="-20" dirty="0">
                <a:solidFill>
                  <a:srgbClr val="181A0E"/>
                </a:solidFill>
                <a:latin typeface="Tahoma" charset="0"/>
                <a:ea typeface="Tahoma" charset="0"/>
                <a:cs typeface="Tahoma" charset="0"/>
              </a:rPr>
              <a:t>s</a:t>
            </a:r>
            <a:r>
              <a:rPr lang="en-US" sz="1400" spc="-45" dirty="0">
                <a:solidFill>
                  <a:srgbClr val="181A0E"/>
                </a:solidFill>
                <a:latin typeface="Tahoma" charset="0"/>
                <a:ea typeface="Tahoma" charset="0"/>
                <a:cs typeface="Tahoma" charset="0"/>
              </a:rPr>
              <a:t>t</a:t>
            </a:r>
            <a:r>
              <a:rPr lang="en-US" sz="1400" dirty="0">
                <a:solidFill>
                  <a:srgbClr val="181A0E"/>
                </a:solidFill>
                <a:latin typeface="Tahoma" charset="0"/>
                <a:ea typeface="Tahoma" charset="0"/>
                <a:cs typeface="Tahoma" charset="0"/>
              </a:rPr>
              <a:t>e</a:t>
            </a:r>
            <a:r>
              <a:rPr lang="en-US" sz="1400" spc="-5" dirty="0">
                <a:solidFill>
                  <a:srgbClr val="181A0E"/>
                </a:solidFill>
                <a:latin typeface="Tahoma" charset="0"/>
                <a:ea typeface="Tahoma" charset="0"/>
                <a:cs typeface="Tahoma" charset="0"/>
              </a:rPr>
              <a:t>m</a:t>
            </a:r>
            <a:r>
              <a:rPr lang="en-US" sz="1400" dirty="0">
                <a:solidFill>
                  <a:srgbClr val="181A0E"/>
                </a:solidFill>
                <a:latin typeface="Tahoma" charset="0"/>
                <a:ea typeface="Tahoma" charset="0"/>
                <a:cs typeface="Tahoma" charset="0"/>
              </a:rPr>
              <a:t>.</a:t>
            </a:r>
            <a:r>
              <a:rPr lang="en-US" sz="1400" spc="-25" dirty="0">
                <a:solidFill>
                  <a:srgbClr val="181A0E"/>
                </a:solidFill>
                <a:latin typeface="Tahoma" charset="0"/>
                <a:ea typeface="Tahoma" charset="0"/>
                <a:cs typeface="Tahoma" charset="0"/>
              </a:rPr>
              <a:t> </a:t>
            </a:r>
            <a:r>
              <a:rPr lang="en-US" sz="1400" spc="5" dirty="0">
                <a:solidFill>
                  <a:srgbClr val="181A0E"/>
                </a:solidFill>
                <a:latin typeface="Tahoma" charset="0"/>
                <a:ea typeface="Tahoma" charset="0"/>
                <a:cs typeface="Tahoma" charset="0"/>
              </a:rPr>
              <a:t>Sm</a:t>
            </a:r>
            <a:r>
              <a:rPr lang="en-US" sz="1400" spc="10" dirty="0">
                <a:solidFill>
                  <a:srgbClr val="181A0E"/>
                </a:solidFill>
                <a:latin typeface="Tahoma" charset="0"/>
                <a:ea typeface="Tahoma" charset="0"/>
                <a:cs typeface="Tahoma" charset="0"/>
              </a:rPr>
              <a:t>a</a:t>
            </a:r>
            <a:r>
              <a:rPr lang="en-US" sz="1400" spc="15" dirty="0">
                <a:solidFill>
                  <a:srgbClr val="181A0E"/>
                </a:solidFill>
                <a:latin typeface="Tahoma" charset="0"/>
                <a:ea typeface="Tahoma" charset="0"/>
                <a:cs typeface="Tahoma" charset="0"/>
              </a:rPr>
              <a:t>l</a:t>
            </a:r>
            <a:r>
              <a:rPr lang="en-US" sz="1400" dirty="0">
                <a:solidFill>
                  <a:srgbClr val="181A0E"/>
                </a:solidFill>
                <a:latin typeface="Tahoma" charset="0"/>
                <a:ea typeface="Tahoma" charset="0"/>
                <a:cs typeface="Tahoma" charset="0"/>
              </a:rPr>
              <a:t>l</a:t>
            </a:r>
            <a:r>
              <a:rPr lang="en-US" sz="1400" spc="-25" dirty="0">
                <a:solidFill>
                  <a:srgbClr val="181A0E"/>
                </a:solidFill>
                <a:latin typeface="Tahoma" charset="0"/>
                <a:ea typeface="Tahoma" charset="0"/>
                <a:cs typeface="Tahoma" charset="0"/>
              </a:rPr>
              <a:t> </a:t>
            </a:r>
            <a:r>
              <a:rPr lang="en-US" sz="1400" spc="5" dirty="0">
                <a:solidFill>
                  <a:srgbClr val="181A0E"/>
                </a:solidFill>
                <a:latin typeface="Tahoma" charset="0"/>
                <a:ea typeface="Tahoma" charset="0"/>
                <a:cs typeface="Tahoma" charset="0"/>
              </a:rPr>
              <a:t>duc</a:t>
            </a:r>
            <a:r>
              <a:rPr lang="en-US" sz="1400" spc="-10" dirty="0">
                <a:solidFill>
                  <a:srgbClr val="181A0E"/>
                </a:solidFill>
                <a:latin typeface="Tahoma" charset="0"/>
                <a:ea typeface="Tahoma" charset="0"/>
                <a:cs typeface="Tahoma" charset="0"/>
              </a:rPr>
              <a:t>t</a:t>
            </a:r>
            <a:r>
              <a:rPr lang="en-US" sz="1400" spc="-15" dirty="0">
                <a:solidFill>
                  <a:srgbClr val="181A0E"/>
                </a:solidFill>
                <a:latin typeface="Tahoma" charset="0"/>
                <a:ea typeface="Tahoma" charset="0"/>
                <a:cs typeface="Tahoma" charset="0"/>
              </a:rPr>
              <a:t> </a:t>
            </a:r>
            <a:r>
              <a:rPr lang="en-US" sz="1400" spc="5" dirty="0" err="1">
                <a:solidFill>
                  <a:srgbClr val="181A0E"/>
                </a:solidFill>
                <a:latin typeface="Tahoma" charset="0"/>
                <a:ea typeface="Tahoma" charset="0"/>
                <a:cs typeface="Tahoma" charset="0"/>
              </a:rPr>
              <a:t>p</a:t>
            </a:r>
            <a:r>
              <a:rPr lang="en-US" sz="1400" spc="10" dirty="0" err="1">
                <a:solidFill>
                  <a:srgbClr val="181A0E"/>
                </a:solidFill>
                <a:latin typeface="Tahoma" charset="0"/>
                <a:ea typeface="Tahoma" charset="0"/>
                <a:cs typeface="Tahoma" charset="0"/>
              </a:rPr>
              <a:t>a</a:t>
            </a:r>
            <a:r>
              <a:rPr lang="en-US" sz="1400" spc="5" dirty="0" err="1">
                <a:solidFill>
                  <a:srgbClr val="181A0E"/>
                </a:solidFill>
                <a:latin typeface="Tahoma" charset="0"/>
                <a:ea typeface="Tahoma" charset="0"/>
                <a:cs typeface="Tahoma" charset="0"/>
              </a:rPr>
              <a:t>p</a:t>
            </a:r>
            <a:r>
              <a:rPr lang="en-US" sz="1400" spc="15" dirty="0" err="1">
                <a:solidFill>
                  <a:srgbClr val="181A0E"/>
                </a:solidFill>
                <a:latin typeface="Tahoma" charset="0"/>
                <a:ea typeface="Tahoma" charset="0"/>
                <a:cs typeface="Tahoma" charset="0"/>
              </a:rPr>
              <a:t>i</a:t>
            </a:r>
            <a:r>
              <a:rPr lang="en-US" sz="1400" spc="5" dirty="0" err="1">
                <a:solidFill>
                  <a:srgbClr val="181A0E"/>
                </a:solidFill>
                <a:latin typeface="Tahoma" charset="0"/>
                <a:ea typeface="Tahoma" charset="0"/>
                <a:cs typeface="Tahoma" charset="0"/>
              </a:rPr>
              <a:t>ll</a:t>
            </a:r>
            <a:r>
              <a:rPr lang="en-US" sz="1400" dirty="0" err="1">
                <a:solidFill>
                  <a:srgbClr val="181A0E"/>
                </a:solidFill>
                <a:latin typeface="Tahoma" charset="0"/>
                <a:ea typeface="Tahoma" charset="0"/>
                <a:cs typeface="Tahoma" charset="0"/>
              </a:rPr>
              <a:t>o</a:t>
            </a:r>
            <a:r>
              <a:rPr lang="en-US" sz="1400" spc="-5" dirty="0" err="1">
                <a:solidFill>
                  <a:srgbClr val="181A0E"/>
                </a:solidFill>
                <a:latin typeface="Tahoma" charset="0"/>
                <a:ea typeface="Tahoma" charset="0"/>
                <a:cs typeface="Tahoma" charset="0"/>
              </a:rPr>
              <a:t>m</a:t>
            </a:r>
            <a:r>
              <a:rPr lang="en-US" sz="1400" spc="5" dirty="0" err="1">
                <a:solidFill>
                  <a:srgbClr val="181A0E"/>
                </a:solidFill>
                <a:latin typeface="Tahoma" charset="0"/>
                <a:ea typeface="Tahoma" charset="0"/>
                <a:cs typeface="Tahoma" charset="0"/>
              </a:rPr>
              <a:t>a</a:t>
            </a:r>
            <a:r>
              <a:rPr lang="en-US" sz="1400" dirty="0" err="1">
                <a:solidFill>
                  <a:srgbClr val="181A0E"/>
                </a:solidFill>
                <a:latin typeface="Tahoma" charset="0"/>
                <a:ea typeface="Tahoma" charset="0"/>
                <a:cs typeface="Tahoma" charset="0"/>
              </a:rPr>
              <a:t>s</a:t>
            </a:r>
            <a:r>
              <a:rPr lang="en-US" sz="1400" spc="-35" dirty="0">
                <a:solidFill>
                  <a:srgbClr val="181A0E"/>
                </a:solidFill>
                <a:latin typeface="Tahoma" charset="0"/>
                <a:ea typeface="Tahoma" charset="0"/>
                <a:cs typeface="Tahoma" charset="0"/>
              </a:rPr>
              <a:t> </a:t>
            </a:r>
            <a:r>
              <a:rPr lang="en-US" sz="1400" spc="5" dirty="0">
                <a:solidFill>
                  <a:srgbClr val="181A0E"/>
                </a:solidFill>
                <a:latin typeface="Tahoma" charset="0"/>
                <a:ea typeface="Tahoma" charset="0"/>
                <a:cs typeface="Tahoma" charset="0"/>
              </a:rPr>
              <a:t>h</a:t>
            </a:r>
            <a:r>
              <a:rPr lang="en-US" sz="1400" spc="-30" dirty="0">
                <a:solidFill>
                  <a:srgbClr val="181A0E"/>
                </a:solidFill>
                <a:latin typeface="Tahoma" charset="0"/>
                <a:ea typeface="Tahoma" charset="0"/>
                <a:cs typeface="Tahoma" charset="0"/>
              </a:rPr>
              <a:t>a</a:t>
            </a:r>
            <a:r>
              <a:rPr lang="en-US" sz="1400" spc="-15" dirty="0">
                <a:solidFill>
                  <a:srgbClr val="181A0E"/>
                </a:solidFill>
                <a:latin typeface="Tahoma" charset="0"/>
                <a:ea typeface="Tahoma" charset="0"/>
                <a:cs typeface="Tahoma" charset="0"/>
              </a:rPr>
              <a:t>v</a:t>
            </a:r>
            <a:r>
              <a:rPr lang="en-US" sz="1400" dirty="0">
                <a:solidFill>
                  <a:srgbClr val="181A0E"/>
                </a:solidFill>
                <a:latin typeface="Tahoma" charset="0"/>
                <a:ea typeface="Tahoma" charset="0"/>
                <a:cs typeface="Tahoma" charset="0"/>
              </a:rPr>
              <a:t>e</a:t>
            </a:r>
            <a:r>
              <a:rPr lang="en-US" sz="1400" spc="-30" dirty="0">
                <a:solidFill>
                  <a:srgbClr val="181A0E"/>
                </a:solidFill>
                <a:latin typeface="Tahoma" charset="0"/>
                <a:ea typeface="Tahoma" charset="0"/>
                <a:cs typeface="Tahoma" charset="0"/>
              </a:rPr>
              <a:t> </a:t>
            </a:r>
            <a:r>
              <a:rPr lang="en-US" sz="1400" spc="5" dirty="0">
                <a:solidFill>
                  <a:srgbClr val="181A0E"/>
                </a:solidFill>
                <a:latin typeface="Tahoma" charset="0"/>
                <a:ea typeface="Tahoma" charset="0"/>
                <a:cs typeface="Tahoma" charset="0"/>
              </a:rPr>
              <a:t>b</a:t>
            </a:r>
            <a:r>
              <a:rPr lang="en-US" sz="1400" spc="10" dirty="0">
                <a:solidFill>
                  <a:srgbClr val="181A0E"/>
                </a:solidFill>
                <a:latin typeface="Tahoma" charset="0"/>
                <a:ea typeface="Tahoma" charset="0"/>
                <a:cs typeface="Tahoma" charset="0"/>
              </a:rPr>
              <a:t>ee</a:t>
            </a:r>
            <a:r>
              <a:rPr lang="en-US" sz="1400" dirty="0">
                <a:solidFill>
                  <a:srgbClr val="181A0E"/>
                </a:solidFill>
                <a:latin typeface="Tahoma" charset="0"/>
                <a:ea typeface="Tahoma" charset="0"/>
                <a:cs typeface="Tahoma" charset="0"/>
              </a:rPr>
              <a:t>n</a:t>
            </a:r>
            <a:r>
              <a:rPr lang="en-US" sz="1400" spc="-35" dirty="0">
                <a:solidFill>
                  <a:srgbClr val="181A0E"/>
                </a:solidFill>
                <a:latin typeface="Tahoma" charset="0"/>
                <a:ea typeface="Tahoma" charset="0"/>
                <a:cs typeface="Tahoma" charset="0"/>
              </a:rPr>
              <a:t> </a:t>
            </a:r>
            <a:r>
              <a:rPr lang="en-US" sz="1400" spc="5" dirty="0">
                <a:solidFill>
                  <a:srgbClr val="181A0E"/>
                </a:solidFill>
                <a:latin typeface="Tahoma" charset="0"/>
                <a:ea typeface="Tahoma" charset="0"/>
                <a:cs typeface="Tahoma" charset="0"/>
              </a:rPr>
              <a:t>sh</a:t>
            </a:r>
            <a:r>
              <a:rPr lang="en-US" sz="1400" spc="-15" dirty="0">
                <a:solidFill>
                  <a:srgbClr val="181A0E"/>
                </a:solidFill>
                <a:latin typeface="Tahoma" charset="0"/>
                <a:ea typeface="Tahoma" charset="0"/>
                <a:cs typeface="Tahoma" charset="0"/>
              </a:rPr>
              <a:t>o</a:t>
            </a:r>
            <a:r>
              <a:rPr lang="en-US" sz="1400" spc="5" dirty="0">
                <a:solidFill>
                  <a:srgbClr val="181A0E"/>
                </a:solidFill>
                <a:latin typeface="Tahoma" charset="0"/>
                <a:ea typeface="Tahoma" charset="0"/>
                <a:cs typeface="Tahoma" charset="0"/>
              </a:rPr>
              <a:t>w</a:t>
            </a:r>
            <a:r>
              <a:rPr lang="en-US" sz="1400" dirty="0">
                <a:solidFill>
                  <a:srgbClr val="181A0E"/>
                </a:solidFill>
                <a:latin typeface="Tahoma" charset="0"/>
                <a:ea typeface="Tahoma" charset="0"/>
                <a:cs typeface="Tahoma" charset="0"/>
              </a:rPr>
              <a:t>n</a:t>
            </a:r>
            <a:r>
              <a:rPr lang="en-US" sz="1400" spc="-30" dirty="0">
                <a:solidFill>
                  <a:srgbClr val="181A0E"/>
                </a:solidFill>
                <a:latin typeface="Tahoma" charset="0"/>
                <a:ea typeface="Tahoma" charset="0"/>
                <a:cs typeface="Tahoma" charset="0"/>
              </a:rPr>
              <a:t> </a:t>
            </a:r>
            <a:r>
              <a:rPr lang="en-US" sz="1400" spc="-45" dirty="0">
                <a:solidFill>
                  <a:srgbClr val="181A0E"/>
                </a:solidFill>
                <a:latin typeface="Tahoma" charset="0"/>
                <a:ea typeface="Tahoma" charset="0"/>
                <a:cs typeface="Tahoma" charset="0"/>
              </a:rPr>
              <a:t>t</a:t>
            </a:r>
            <a:r>
              <a:rPr lang="en-US" sz="1400" dirty="0">
                <a:solidFill>
                  <a:srgbClr val="181A0E"/>
                </a:solidFill>
                <a:latin typeface="Tahoma" charset="0"/>
                <a:ea typeface="Tahoma" charset="0"/>
                <a:cs typeface="Tahoma" charset="0"/>
              </a:rPr>
              <a:t>o</a:t>
            </a:r>
            <a:r>
              <a:rPr lang="en-US" sz="1400" spc="-10" dirty="0">
                <a:solidFill>
                  <a:srgbClr val="181A0E"/>
                </a:solidFill>
                <a:latin typeface="Tahoma" charset="0"/>
                <a:ea typeface="Tahoma" charset="0"/>
                <a:cs typeface="Tahoma" charset="0"/>
              </a:rPr>
              <a:t> </a:t>
            </a:r>
            <a:r>
              <a:rPr lang="en-US" sz="1400" spc="15" dirty="0">
                <a:solidFill>
                  <a:srgbClr val="181A0E"/>
                </a:solidFill>
                <a:latin typeface="Tahoma" charset="0"/>
                <a:ea typeface="Tahoma" charset="0"/>
                <a:cs typeface="Tahoma" charset="0"/>
              </a:rPr>
              <a:t>i</a:t>
            </a:r>
            <a:r>
              <a:rPr lang="en-US" sz="1400" spc="10" dirty="0">
                <a:solidFill>
                  <a:srgbClr val="181A0E"/>
                </a:solidFill>
                <a:latin typeface="Tahoma" charset="0"/>
                <a:ea typeface="Tahoma" charset="0"/>
                <a:cs typeface="Tahoma" charset="0"/>
              </a:rPr>
              <a:t>n</a:t>
            </a:r>
            <a:r>
              <a:rPr lang="en-US" sz="1400" spc="5" dirty="0">
                <a:solidFill>
                  <a:srgbClr val="181A0E"/>
                </a:solidFill>
                <a:latin typeface="Tahoma" charset="0"/>
                <a:ea typeface="Tahoma" charset="0"/>
                <a:cs typeface="Tahoma" charset="0"/>
              </a:rPr>
              <a:t>c</a:t>
            </a:r>
            <a:r>
              <a:rPr lang="en-US" sz="1400" spc="-10" dirty="0">
                <a:solidFill>
                  <a:srgbClr val="181A0E"/>
                </a:solidFill>
                <a:latin typeface="Tahoma" charset="0"/>
                <a:ea typeface="Tahoma" charset="0"/>
                <a:cs typeface="Tahoma" charset="0"/>
              </a:rPr>
              <a:t>r</a:t>
            </a:r>
            <a:r>
              <a:rPr lang="en-US" sz="1400" dirty="0">
                <a:solidFill>
                  <a:srgbClr val="181A0E"/>
                </a:solidFill>
                <a:latin typeface="Tahoma" charset="0"/>
                <a:ea typeface="Tahoma" charset="0"/>
                <a:cs typeface="Tahoma" charset="0"/>
              </a:rPr>
              <a:t>e</a:t>
            </a:r>
            <a:r>
              <a:rPr lang="en-US" sz="1400" spc="5" dirty="0">
                <a:solidFill>
                  <a:srgbClr val="181A0E"/>
                </a:solidFill>
                <a:latin typeface="Tahoma" charset="0"/>
                <a:ea typeface="Tahoma" charset="0"/>
                <a:cs typeface="Tahoma" charset="0"/>
              </a:rPr>
              <a:t>a</a:t>
            </a:r>
            <a:r>
              <a:rPr lang="en-US" sz="1400" spc="-5" dirty="0">
                <a:solidFill>
                  <a:srgbClr val="181A0E"/>
                </a:solidFill>
                <a:latin typeface="Tahoma" charset="0"/>
                <a:ea typeface="Tahoma" charset="0"/>
                <a:cs typeface="Tahoma" charset="0"/>
              </a:rPr>
              <a:t>s</a:t>
            </a:r>
            <a:r>
              <a:rPr lang="en-US" sz="1400" dirty="0">
                <a:solidFill>
                  <a:srgbClr val="181A0E"/>
                </a:solidFill>
                <a:latin typeface="Tahoma" charset="0"/>
                <a:ea typeface="Tahoma" charset="0"/>
                <a:cs typeface="Tahoma" charset="0"/>
              </a:rPr>
              <a:t>e</a:t>
            </a:r>
            <a:r>
              <a:rPr lang="en-US" sz="1400" spc="-30" dirty="0">
                <a:solidFill>
                  <a:srgbClr val="181A0E"/>
                </a:solidFill>
                <a:latin typeface="Tahoma" charset="0"/>
                <a:ea typeface="Tahoma" charset="0"/>
                <a:cs typeface="Tahoma" charset="0"/>
              </a:rPr>
              <a:t> </a:t>
            </a:r>
            <a:r>
              <a:rPr lang="en-US" sz="1400" dirty="0">
                <a:solidFill>
                  <a:srgbClr val="181A0E"/>
                </a:solidFill>
                <a:latin typeface="Tahoma" charset="0"/>
                <a:ea typeface="Tahoma" charset="0"/>
                <a:cs typeface="Tahoma" charset="0"/>
              </a:rPr>
              <a:t>t</a:t>
            </a:r>
            <a:r>
              <a:rPr lang="en-US" sz="1400" spc="5" dirty="0">
                <a:solidFill>
                  <a:srgbClr val="181A0E"/>
                </a:solidFill>
                <a:latin typeface="Tahoma" charset="0"/>
                <a:ea typeface="Tahoma" charset="0"/>
                <a:cs typeface="Tahoma" charset="0"/>
              </a:rPr>
              <a:t>h</a:t>
            </a:r>
            <a:r>
              <a:rPr lang="en-US" sz="1400" dirty="0">
                <a:solidFill>
                  <a:srgbClr val="181A0E"/>
                </a:solidFill>
                <a:latin typeface="Tahoma" charset="0"/>
                <a:ea typeface="Tahoma" charset="0"/>
                <a:cs typeface="Tahoma" charset="0"/>
              </a:rPr>
              <a:t>e</a:t>
            </a:r>
            <a:r>
              <a:rPr lang="en-US" sz="1400" spc="-30" dirty="0">
                <a:solidFill>
                  <a:srgbClr val="181A0E"/>
                </a:solidFill>
                <a:latin typeface="Tahoma" charset="0"/>
                <a:ea typeface="Tahoma" charset="0"/>
                <a:cs typeface="Tahoma" charset="0"/>
              </a:rPr>
              <a:t> </a:t>
            </a:r>
            <a:r>
              <a:rPr lang="en-US" sz="1400" spc="5" dirty="0">
                <a:solidFill>
                  <a:srgbClr val="181A0E"/>
                </a:solidFill>
                <a:latin typeface="Tahoma" charset="0"/>
                <a:ea typeface="Tahoma" charset="0"/>
                <a:cs typeface="Tahoma" charset="0"/>
              </a:rPr>
              <a:t>r</a:t>
            </a:r>
            <a:r>
              <a:rPr lang="en-US" sz="1400" spc="15" dirty="0">
                <a:solidFill>
                  <a:srgbClr val="181A0E"/>
                </a:solidFill>
                <a:latin typeface="Tahoma" charset="0"/>
                <a:ea typeface="Tahoma" charset="0"/>
                <a:cs typeface="Tahoma" charset="0"/>
              </a:rPr>
              <a:t>i</a:t>
            </a:r>
            <a:r>
              <a:rPr lang="en-US" sz="1400" spc="5" dirty="0">
                <a:solidFill>
                  <a:srgbClr val="181A0E"/>
                </a:solidFill>
                <a:latin typeface="Tahoma" charset="0"/>
                <a:ea typeface="Tahoma" charset="0"/>
                <a:cs typeface="Tahoma" charset="0"/>
              </a:rPr>
              <a:t>s</a:t>
            </a:r>
            <a:r>
              <a:rPr lang="en-US" sz="1400" dirty="0">
                <a:solidFill>
                  <a:srgbClr val="181A0E"/>
                </a:solidFill>
                <a:latin typeface="Tahoma" charset="0"/>
                <a:ea typeface="Tahoma" charset="0"/>
                <a:cs typeface="Tahoma" charset="0"/>
              </a:rPr>
              <a:t>k</a:t>
            </a:r>
            <a:r>
              <a:rPr lang="en-US" sz="1400" spc="-25" dirty="0">
                <a:solidFill>
                  <a:srgbClr val="181A0E"/>
                </a:solidFill>
                <a:latin typeface="Tahoma" charset="0"/>
                <a:ea typeface="Tahoma" charset="0"/>
                <a:cs typeface="Tahoma" charset="0"/>
              </a:rPr>
              <a:t> </a:t>
            </a:r>
            <a:r>
              <a:rPr lang="en-US" sz="1400" spc="10" dirty="0">
                <a:solidFill>
                  <a:srgbClr val="181A0E"/>
                </a:solidFill>
                <a:latin typeface="Tahoma" charset="0"/>
                <a:ea typeface="Tahoma" charset="0"/>
                <a:cs typeface="Tahoma" charset="0"/>
              </a:rPr>
              <a:t>o</a:t>
            </a:r>
            <a:r>
              <a:rPr lang="en-US" sz="1400" dirty="0">
                <a:solidFill>
                  <a:srgbClr val="181A0E"/>
                </a:solidFill>
                <a:latin typeface="Tahoma" charset="0"/>
                <a:ea typeface="Tahoma" charset="0"/>
                <a:cs typeface="Tahoma" charset="0"/>
              </a:rPr>
              <a:t>f </a:t>
            </a:r>
            <a:r>
              <a:rPr lang="en-US" sz="1400" spc="5" dirty="0">
                <a:solidFill>
                  <a:srgbClr val="181A0E"/>
                </a:solidFill>
                <a:latin typeface="Tahoma" charset="0"/>
                <a:ea typeface="Tahoma" charset="0"/>
                <a:cs typeface="Tahoma" charset="0"/>
              </a:rPr>
              <a:t>subs</a:t>
            </a:r>
            <a:r>
              <a:rPr lang="en-US" sz="1400" dirty="0">
                <a:solidFill>
                  <a:srgbClr val="181A0E"/>
                </a:solidFill>
                <a:latin typeface="Tahoma" charset="0"/>
                <a:ea typeface="Tahoma" charset="0"/>
                <a:cs typeface="Tahoma" charset="0"/>
              </a:rPr>
              <a:t>e</a:t>
            </a:r>
            <a:r>
              <a:rPr lang="en-US" sz="1400" spc="-25" dirty="0">
                <a:solidFill>
                  <a:srgbClr val="181A0E"/>
                </a:solidFill>
                <a:latin typeface="Tahoma" charset="0"/>
                <a:ea typeface="Tahoma" charset="0"/>
                <a:cs typeface="Tahoma" charset="0"/>
              </a:rPr>
              <a:t>q</a:t>
            </a:r>
            <a:r>
              <a:rPr lang="en-US" sz="1400" spc="5" dirty="0">
                <a:solidFill>
                  <a:srgbClr val="181A0E"/>
                </a:solidFill>
                <a:latin typeface="Tahoma" charset="0"/>
                <a:ea typeface="Tahoma" charset="0"/>
                <a:cs typeface="Tahoma" charset="0"/>
              </a:rPr>
              <a:t>u</a:t>
            </a:r>
            <a:r>
              <a:rPr lang="en-US" sz="1400" dirty="0">
                <a:solidFill>
                  <a:srgbClr val="181A0E"/>
                </a:solidFill>
                <a:latin typeface="Tahoma" charset="0"/>
                <a:ea typeface="Tahoma" charset="0"/>
                <a:cs typeface="Tahoma" charset="0"/>
              </a:rPr>
              <a:t>en</a:t>
            </a:r>
            <a:r>
              <a:rPr lang="en-US" sz="1400" spc="-10" dirty="0">
                <a:solidFill>
                  <a:srgbClr val="181A0E"/>
                </a:solidFill>
                <a:latin typeface="Tahoma" charset="0"/>
                <a:ea typeface="Tahoma" charset="0"/>
                <a:cs typeface="Tahoma" charset="0"/>
              </a:rPr>
              <a:t>t</a:t>
            </a:r>
            <a:r>
              <a:rPr lang="en-US" sz="1400" spc="-40" dirty="0">
                <a:solidFill>
                  <a:srgbClr val="181A0E"/>
                </a:solidFill>
                <a:latin typeface="Tahoma" charset="0"/>
                <a:ea typeface="Tahoma" charset="0"/>
                <a:cs typeface="Tahoma" charset="0"/>
              </a:rPr>
              <a:t> </a:t>
            </a:r>
            <a:r>
              <a:rPr lang="en-US" sz="1400" spc="5" dirty="0">
                <a:solidFill>
                  <a:srgbClr val="181A0E"/>
                </a:solidFill>
                <a:latin typeface="Tahoma" charset="0"/>
                <a:ea typeface="Tahoma" charset="0"/>
                <a:cs typeface="Tahoma" charset="0"/>
              </a:rPr>
              <a:t>c</a:t>
            </a:r>
            <a:r>
              <a:rPr lang="en-US" sz="1400" spc="10" dirty="0">
                <a:solidFill>
                  <a:srgbClr val="181A0E"/>
                </a:solidFill>
                <a:latin typeface="Tahoma" charset="0"/>
                <a:ea typeface="Tahoma" charset="0"/>
                <a:cs typeface="Tahoma" charset="0"/>
              </a:rPr>
              <a:t>a</a:t>
            </a:r>
            <a:r>
              <a:rPr lang="en-US" sz="1400" spc="5" dirty="0">
                <a:solidFill>
                  <a:srgbClr val="181A0E"/>
                </a:solidFill>
                <a:latin typeface="Tahoma" charset="0"/>
                <a:ea typeface="Tahoma" charset="0"/>
                <a:cs typeface="Tahoma" charset="0"/>
              </a:rPr>
              <a:t>rc</a:t>
            </a:r>
            <a:r>
              <a:rPr lang="en-US" sz="1400" spc="15" dirty="0">
                <a:solidFill>
                  <a:srgbClr val="181A0E"/>
                </a:solidFill>
                <a:latin typeface="Tahoma" charset="0"/>
                <a:ea typeface="Tahoma" charset="0"/>
                <a:cs typeface="Tahoma" charset="0"/>
              </a:rPr>
              <a:t>i</a:t>
            </a:r>
            <a:r>
              <a:rPr lang="en-US" sz="1400" dirty="0">
                <a:solidFill>
                  <a:srgbClr val="181A0E"/>
                </a:solidFill>
                <a:latin typeface="Tahoma" charset="0"/>
                <a:ea typeface="Tahoma" charset="0"/>
                <a:cs typeface="Tahoma" charset="0"/>
              </a:rPr>
              <a:t>no</a:t>
            </a:r>
            <a:r>
              <a:rPr lang="en-US" sz="1400" spc="5" dirty="0">
                <a:solidFill>
                  <a:srgbClr val="181A0E"/>
                </a:solidFill>
                <a:latin typeface="Tahoma" charset="0"/>
                <a:ea typeface="Tahoma" charset="0"/>
                <a:cs typeface="Tahoma" charset="0"/>
              </a:rPr>
              <a:t>m</a:t>
            </a:r>
            <a:r>
              <a:rPr lang="en-US" sz="1400" spc="-5" dirty="0">
                <a:solidFill>
                  <a:srgbClr val="181A0E"/>
                </a:solidFill>
                <a:latin typeface="Tahoma" charset="0"/>
                <a:ea typeface="Tahoma" charset="0"/>
                <a:cs typeface="Tahoma" charset="0"/>
              </a:rPr>
              <a:t>a</a:t>
            </a:r>
            <a:r>
              <a:rPr lang="en-US" sz="1400" dirty="0">
                <a:solidFill>
                  <a:srgbClr val="181A0E"/>
                </a:solidFill>
                <a:latin typeface="Tahoma" charset="0"/>
                <a:ea typeface="Tahoma" charset="0"/>
                <a:cs typeface="Tahoma" charset="0"/>
              </a:rPr>
              <a:t>.</a:t>
            </a:r>
            <a:endParaRPr lang="en-US" sz="1400" dirty="0">
              <a:latin typeface="Tahoma" charset="0"/>
              <a:ea typeface="Tahoma" charset="0"/>
              <a:cs typeface="Tahoma" charset="0"/>
            </a:endParaRPr>
          </a:p>
          <a:p>
            <a:pPr marL="0" indent="0">
              <a:buNone/>
            </a:pPr>
            <a:endParaRPr lang="ar-SA" sz="1800" dirty="0"/>
          </a:p>
          <a:p>
            <a:pPr>
              <a:buFont typeface="Wingdings" charset="2"/>
              <a:buChar char="§"/>
            </a:pPr>
            <a:endParaRPr lang="ar-SA" sz="1800" dirty="0"/>
          </a:p>
          <a:p>
            <a:pPr>
              <a:buFont typeface="Wingdings" charset="2"/>
              <a:buChar char="§"/>
            </a:pPr>
            <a:endParaRPr lang="ar-SA" sz="1800" dirty="0"/>
          </a:p>
          <a:p>
            <a:pPr>
              <a:buFont typeface="Wingdings" charset="2"/>
              <a:buChar char="§"/>
            </a:pPr>
            <a:endParaRPr lang="en-US" sz="1800" dirty="0"/>
          </a:p>
          <a:p>
            <a:pPr marL="0" indent="0">
              <a:buNone/>
            </a:pPr>
            <a:endParaRPr lang="ar-SA" sz="1800" dirty="0"/>
          </a:p>
          <a:p>
            <a:pPr marL="404495" marR="285750" indent="-337820">
              <a:lnSpc>
                <a:spcPct val="94000"/>
              </a:lnSpc>
              <a:spcBef>
                <a:spcPts val="1060"/>
              </a:spcBef>
              <a:buClr>
                <a:srgbClr val="181A0E"/>
              </a:buClr>
              <a:buFont typeface="Franklin Gothic Book"/>
              <a:buChar char="■"/>
              <a:tabLst>
                <a:tab pos="405130" algn="l"/>
              </a:tabLst>
            </a:pPr>
            <a:endParaRPr lang="ar-SA" sz="1400" spc="-5" dirty="0">
              <a:latin typeface="Tahoma" charset="0"/>
              <a:ea typeface="Tahoma" charset="0"/>
              <a:cs typeface="Tahoma" charset="0"/>
            </a:endParaRPr>
          </a:p>
          <a:p>
            <a:pPr marL="66675" marR="285750" indent="0">
              <a:lnSpc>
                <a:spcPct val="94000"/>
              </a:lnSpc>
              <a:spcBef>
                <a:spcPts val="1060"/>
              </a:spcBef>
              <a:buClr>
                <a:srgbClr val="181A0E"/>
              </a:buClr>
              <a:buNone/>
              <a:tabLst>
                <a:tab pos="405130" algn="l"/>
              </a:tabLst>
            </a:pPr>
            <a:r>
              <a:rPr lang="ar-SA" sz="1400" dirty="0">
                <a:latin typeface="Tahoma" charset="0"/>
                <a:ea typeface="Tahoma" charset="0"/>
                <a:cs typeface="Tahoma" charset="0"/>
              </a:rPr>
              <a:t>       </a:t>
            </a:r>
          </a:p>
          <a:p>
            <a:pPr>
              <a:buFont typeface="Wingdings" charset="2"/>
              <a:buChar char="§"/>
            </a:pPr>
            <a:endParaRPr lang="ar-SA" sz="1800" dirty="0"/>
          </a:p>
          <a:p>
            <a:pPr marL="0" indent="0">
              <a:buNone/>
            </a:pPr>
            <a:endParaRPr lang="ar-SA" sz="1800" dirty="0"/>
          </a:p>
          <a:p>
            <a:pPr marL="0" indent="0">
              <a:buNone/>
            </a:pPr>
            <a:endParaRPr lang="ar-SA" sz="1800" dirty="0"/>
          </a:p>
          <a:p>
            <a:pPr marL="0" indent="0">
              <a:buNone/>
            </a:pPr>
            <a:endParaRPr lang="ar-SA" sz="1800" dirty="0"/>
          </a:p>
          <a:p>
            <a:pPr marL="0" indent="0">
              <a:buNone/>
            </a:pPr>
            <a:endParaRPr lang="ar-SA" sz="1800" dirty="0"/>
          </a:p>
          <a:p>
            <a:pPr marL="0" indent="0">
              <a:buNone/>
            </a:pPr>
            <a:endParaRPr lang="ar-SA" sz="1800" dirty="0"/>
          </a:p>
          <a:p>
            <a:pPr marL="0" indent="0">
              <a:buNone/>
            </a:pPr>
            <a:endParaRPr lang="ar-SA" sz="1800" dirty="0"/>
          </a:p>
          <a:p>
            <a:pPr marL="66675" marR="285750" indent="0">
              <a:lnSpc>
                <a:spcPct val="94000"/>
              </a:lnSpc>
              <a:spcBef>
                <a:spcPts val="1060"/>
              </a:spcBef>
              <a:buClr>
                <a:srgbClr val="181A0E"/>
              </a:buClr>
              <a:buNone/>
              <a:tabLst>
                <a:tab pos="405130" algn="l"/>
              </a:tabLst>
            </a:pPr>
            <a:endParaRPr lang="en-US" sz="1400" dirty="0">
              <a:latin typeface="Tahoma" charset="0"/>
              <a:ea typeface="Tahoma" charset="0"/>
              <a:cs typeface="Tahoma" charset="0"/>
            </a:endParaRPr>
          </a:p>
          <a:p>
            <a:pPr marL="66675" marR="285750" indent="0">
              <a:lnSpc>
                <a:spcPct val="94000"/>
              </a:lnSpc>
              <a:spcBef>
                <a:spcPts val="1060"/>
              </a:spcBef>
              <a:buClr>
                <a:srgbClr val="181A0E"/>
              </a:buClr>
              <a:buNone/>
              <a:tabLst>
                <a:tab pos="405130" algn="l"/>
              </a:tabLst>
            </a:pPr>
            <a:endParaRPr lang="en-US" sz="1400" dirty="0">
              <a:latin typeface="Tahoma" charset="0"/>
              <a:ea typeface="Tahoma" charset="0"/>
              <a:cs typeface="Tahoma" charset="0"/>
            </a:endParaRPr>
          </a:p>
          <a:p>
            <a:pPr marL="0" indent="0">
              <a:buNone/>
            </a:pPr>
            <a:endParaRPr lang="en-US" sz="1800" dirty="0"/>
          </a:p>
        </p:txBody>
      </p:sp>
      <p:sp>
        <p:nvSpPr>
          <p:cNvPr id="6" name="object 5"/>
          <p:cNvSpPr/>
          <p:nvPr/>
        </p:nvSpPr>
        <p:spPr>
          <a:xfrm>
            <a:off x="663981" y="6939423"/>
            <a:ext cx="2487168" cy="1710801"/>
          </a:xfrm>
          <a:prstGeom prst="rect">
            <a:avLst/>
          </a:prstGeom>
          <a:blipFill>
            <a:blip r:embed="rId2" cstate="print"/>
            <a:stretch>
              <a:fillRect/>
            </a:stretch>
          </a:blipFill>
        </p:spPr>
        <p:txBody>
          <a:bodyPr wrap="square" lIns="0" tIns="0" rIns="0" bIns="0" rtlCol="0"/>
          <a:lstStyle/>
          <a:p>
            <a:pPr marL="0" algn="r" defTabSz="457200" rtl="1" eaLnBrk="1" latinLnBrk="0" hangingPunct="1"/>
            <a:endParaRPr/>
          </a:p>
        </p:txBody>
      </p:sp>
      <p:sp>
        <p:nvSpPr>
          <p:cNvPr id="7" name="object 9"/>
          <p:cNvSpPr/>
          <p:nvPr/>
        </p:nvSpPr>
        <p:spPr>
          <a:xfrm>
            <a:off x="3462719" y="6939422"/>
            <a:ext cx="2697480" cy="1710801"/>
          </a:xfrm>
          <a:prstGeom prst="rect">
            <a:avLst/>
          </a:prstGeom>
          <a:blipFill>
            <a:blip r:embed="rId3" cstate="print"/>
            <a:stretch>
              <a:fillRect/>
            </a:stretch>
          </a:blipFill>
        </p:spPr>
        <p:txBody>
          <a:bodyPr wrap="square" lIns="0" tIns="0" rIns="0" bIns="0" rtlCol="0"/>
          <a:lstStyle/>
          <a:p>
            <a:pPr marL="0" algn="r" defTabSz="457200" rtl="1" eaLnBrk="1" latinLnBrk="0" hangingPunct="1"/>
            <a:endParaRPr/>
          </a:p>
        </p:txBody>
      </p:sp>
      <p:sp>
        <p:nvSpPr>
          <p:cNvPr id="9" name="TextBox 4"/>
          <p:cNvSpPr txBox="1"/>
          <p:nvPr/>
        </p:nvSpPr>
        <p:spPr>
          <a:xfrm>
            <a:off x="0" y="209550"/>
            <a:ext cx="6858000" cy="369332"/>
          </a:xfrm>
          <a:prstGeom prst="rect">
            <a:avLst/>
          </a:prstGeom>
          <a:solidFill>
            <a:schemeClr val="accent4">
              <a:lumMod val="60000"/>
              <a:lumOff val="40000"/>
            </a:schemeClr>
          </a:solidFill>
        </p:spPr>
        <p:txBody>
          <a:bodyPr wrap="square" rtlCol="0">
            <a:spAutoFit/>
          </a:bodyPr>
          <a:lstStyle/>
          <a:p>
            <a:r>
              <a:rPr lang="en-US"/>
              <a:t>Cont..</a:t>
            </a:r>
            <a:endParaRPr lang="en-US" dirty="0"/>
          </a:p>
        </p:txBody>
      </p:sp>
      <p:sp>
        <p:nvSpPr>
          <p:cNvPr id="8" name="object 5"/>
          <p:cNvSpPr/>
          <p:nvPr/>
        </p:nvSpPr>
        <p:spPr>
          <a:xfrm>
            <a:off x="783732" y="1942484"/>
            <a:ext cx="2367418" cy="1520789"/>
          </a:xfrm>
          <a:prstGeom prst="rect">
            <a:avLst/>
          </a:prstGeom>
          <a:blipFill>
            <a:blip r:embed="rId4" cstate="print"/>
            <a:stretch>
              <a:fillRect/>
            </a:stretch>
          </a:blipFill>
        </p:spPr>
        <p:txBody>
          <a:bodyPr wrap="square" lIns="0" tIns="0" rIns="0" bIns="0" rtlCol="0"/>
          <a:lstStyle/>
          <a:p>
            <a:pPr marL="0" algn="r" defTabSz="457200" rtl="1" eaLnBrk="1" latinLnBrk="0" hangingPunct="1"/>
            <a:endParaRPr/>
          </a:p>
        </p:txBody>
      </p:sp>
      <p:sp>
        <p:nvSpPr>
          <p:cNvPr id="10" name="object 9"/>
          <p:cNvSpPr/>
          <p:nvPr/>
        </p:nvSpPr>
        <p:spPr>
          <a:xfrm>
            <a:off x="3895344" y="1942484"/>
            <a:ext cx="2264855" cy="1484295"/>
          </a:xfrm>
          <a:prstGeom prst="rect">
            <a:avLst/>
          </a:prstGeom>
          <a:blipFill>
            <a:blip r:embed="rId5" cstate="print"/>
            <a:stretch>
              <a:fillRect/>
            </a:stretch>
          </a:blipFill>
        </p:spPr>
        <p:txBody>
          <a:bodyPr wrap="square" lIns="0" tIns="0" rIns="0" bIns="0" rtlCol="0"/>
          <a:lstStyle/>
          <a:p>
            <a:pPr marL="0" algn="r" defTabSz="457200" rtl="1" eaLnBrk="1" latinLnBrk="0" hangingPunct="1"/>
            <a:endParaRPr/>
          </a:p>
        </p:txBody>
      </p:sp>
      <p:sp>
        <p:nvSpPr>
          <p:cNvPr id="11" name="Rectangle 10"/>
          <p:cNvSpPr/>
          <p:nvPr/>
        </p:nvSpPr>
        <p:spPr>
          <a:xfrm>
            <a:off x="1803102" y="3491882"/>
            <a:ext cx="3319233" cy="307777"/>
          </a:xfrm>
          <a:prstGeom prst="rect">
            <a:avLst/>
          </a:prstGeom>
        </p:spPr>
        <p:txBody>
          <a:bodyPr wrap="square">
            <a:spAutoFit/>
          </a:bodyPr>
          <a:lstStyle/>
          <a:p>
            <a:pPr algn="r" rtl="1"/>
            <a:r>
              <a:rPr lang="ar-SA" sz="1400" dirty="0">
                <a:latin typeface="Tahoma" charset="0"/>
                <a:ea typeface="Tahoma" charset="0"/>
                <a:cs typeface="Tahoma" charset="0"/>
              </a:rPr>
              <a:t> (</a:t>
            </a:r>
            <a:r>
              <a:rPr lang="en-US" sz="1400" spc="10" dirty="0">
                <a:latin typeface="Tahoma" charset="0"/>
                <a:ea typeface="Tahoma" charset="0"/>
                <a:cs typeface="Tahoma" charset="0"/>
              </a:rPr>
              <a:t>Ra</a:t>
            </a:r>
            <a:r>
              <a:rPr lang="en-US" sz="1400" dirty="0">
                <a:latin typeface="Tahoma" charset="0"/>
                <a:ea typeface="Tahoma" charset="0"/>
                <a:cs typeface="Tahoma" charset="0"/>
              </a:rPr>
              <a:t>di</a:t>
            </a:r>
            <a:r>
              <a:rPr lang="en-US" sz="1400" spc="5" dirty="0">
                <a:latin typeface="Tahoma" charset="0"/>
                <a:ea typeface="Tahoma" charset="0"/>
                <a:cs typeface="Tahoma" charset="0"/>
              </a:rPr>
              <a:t>al </a:t>
            </a:r>
            <a:r>
              <a:rPr lang="en-US" sz="1400" spc="15" dirty="0">
                <a:latin typeface="Tahoma" charset="0"/>
                <a:ea typeface="Tahoma" charset="0"/>
                <a:cs typeface="Tahoma" charset="0"/>
              </a:rPr>
              <a:t>s</a:t>
            </a:r>
            <a:r>
              <a:rPr lang="en-US" sz="1400" spc="5" dirty="0">
                <a:latin typeface="Tahoma" charset="0"/>
                <a:ea typeface="Tahoma" charset="0"/>
                <a:cs typeface="Tahoma" charset="0"/>
              </a:rPr>
              <a:t>c</a:t>
            </a:r>
            <a:r>
              <a:rPr lang="en-US" sz="1400" spc="10" dirty="0">
                <a:latin typeface="Tahoma" charset="0"/>
                <a:ea typeface="Tahoma" charset="0"/>
                <a:cs typeface="Tahoma" charset="0"/>
              </a:rPr>
              <a:t>a</a:t>
            </a:r>
            <a:r>
              <a:rPr lang="en-US" sz="1400" dirty="0">
                <a:latin typeface="Tahoma" charset="0"/>
                <a:ea typeface="Tahoma" charset="0"/>
                <a:cs typeface="Tahoma" charset="0"/>
              </a:rPr>
              <a:t>r</a:t>
            </a:r>
            <a:r>
              <a:rPr lang="en-US" sz="1400" spc="5" dirty="0">
                <a:latin typeface="Tahoma" charset="0"/>
                <a:ea typeface="Tahoma" charset="0"/>
                <a:cs typeface="Tahoma" charset="0"/>
              </a:rPr>
              <a:t> </a:t>
            </a:r>
            <a:r>
              <a:rPr lang="en-US" sz="1400" dirty="0">
                <a:latin typeface="Tahoma" charset="0"/>
                <a:ea typeface="Tahoma" charset="0"/>
                <a:cs typeface="Tahoma" charset="0"/>
              </a:rPr>
              <a:t>(co</a:t>
            </a:r>
            <a:r>
              <a:rPr lang="en-US" sz="1400" spc="-10" dirty="0">
                <a:latin typeface="Tahoma" charset="0"/>
                <a:ea typeface="Tahoma" charset="0"/>
                <a:cs typeface="Tahoma" charset="0"/>
              </a:rPr>
              <a:t>m</a:t>
            </a:r>
            <a:r>
              <a:rPr lang="en-US" sz="1400" spc="10" dirty="0">
                <a:latin typeface="Tahoma" charset="0"/>
                <a:ea typeface="Tahoma" charset="0"/>
                <a:cs typeface="Tahoma" charset="0"/>
              </a:rPr>
              <a:t>p</a:t>
            </a:r>
            <a:r>
              <a:rPr lang="en-US" sz="1400" dirty="0">
                <a:latin typeface="Tahoma" charset="0"/>
                <a:ea typeface="Tahoma" charset="0"/>
                <a:cs typeface="Tahoma" charset="0"/>
              </a:rPr>
              <a:t>l</a:t>
            </a:r>
            <a:r>
              <a:rPr lang="en-US" sz="1400" spc="-50" dirty="0">
                <a:latin typeface="Tahoma" charset="0"/>
                <a:ea typeface="Tahoma" charset="0"/>
                <a:cs typeface="Tahoma" charset="0"/>
              </a:rPr>
              <a:t>e</a:t>
            </a:r>
            <a:r>
              <a:rPr lang="en-US" sz="1400" spc="10" dirty="0">
                <a:latin typeface="Tahoma" charset="0"/>
                <a:ea typeface="Tahoma" charset="0"/>
                <a:cs typeface="Tahoma" charset="0"/>
              </a:rPr>
              <a:t>x</a:t>
            </a:r>
            <a:r>
              <a:rPr lang="en-US" sz="1400" spc="20" dirty="0">
                <a:latin typeface="Tahoma" charset="0"/>
                <a:ea typeface="Tahoma" charset="0"/>
                <a:cs typeface="Tahoma" charset="0"/>
              </a:rPr>
              <a:t> </a:t>
            </a:r>
            <a:r>
              <a:rPr lang="en-US" sz="1400" spc="15" dirty="0" err="1">
                <a:latin typeface="Tahoma" charset="0"/>
                <a:ea typeface="Tahoma" charset="0"/>
                <a:cs typeface="Tahoma" charset="0"/>
              </a:rPr>
              <a:t>s</a:t>
            </a:r>
            <a:r>
              <a:rPr lang="en-US" sz="1400" dirty="0" err="1">
                <a:latin typeface="Tahoma" charset="0"/>
                <a:ea typeface="Tahoma" charset="0"/>
                <a:cs typeface="Tahoma" charset="0"/>
              </a:rPr>
              <a:t>cle</a:t>
            </a:r>
            <a:r>
              <a:rPr lang="en-US" sz="1400" spc="-55" dirty="0" err="1">
                <a:latin typeface="Tahoma" charset="0"/>
                <a:ea typeface="Tahoma" charset="0"/>
                <a:cs typeface="Tahoma" charset="0"/>
              </a:rPr>
              <a:t>r</a:t>
            </a:r>
            <a:r>
              <a:rPr lang="en-US" sz="1400" dirty="0" err="1">
                <a:latin typeface="Tahoma" charset="0"/>
                <a:ea typeface="Tahoma" charset="0"/>
                <a:cs typeface="Tahoma" charset="0"/>
              </a:rPr>
              <a:t>o</a:t>
            </a:r>
            <a:r>
              <a:rPr lang="en-US" sz="1400" spc="15" dirty="0" err="1">
                <a:latin typeface="Tahoma" charset="0"/>
                <a:ea typeface="Tahoma" charset="0"/>
                <a:cs typeface="Tahoma" charset="0"/>
              </a:rPr>
              <a:t>s</a:t>
            </a:r>
            <a:r>
              <a:rPr lang="en-US" sz="1400" dirty="0" err="1">
                <a:latin typeface="Tahoma" charset="0"/>
                <a:ea typeface="Tahoma" charset="0"/>
                <a:cs typeface="Tahoma" charset="0"/>
              </a:rPr>
              <a:t>i</a:t>
            </a:r>
            <a:r>
              <a:rPr lang="en-US" sz="1400" spc="10" dirty="0" err="1">
                <a:latin typeface="Tahoma" charset="0"/>
                <a:ea typeface="Tahoma" charset="0"/>
                <a:cs typeface="Tahoma" charset="0"/>
              </a:rPr>
              <a:t>ng</a:t>
            </a:r>
            <a:r>
              <a:rPr lang="en-US" sz="1400" dirty="0">
                <a:latin typeface="Tahoma" charset="0"/>
                <a:ea typeface="Tahoma" charset="0"/>
                <a:cs typeface="Tahoma" charset="0"/>
              </a:rPr>
              <a:t> le</a:t>
            </a:r>
            <a:r>
              <a:rPr lang="en-US" sz="1400" spc="15" dirty="0">
                <a:latin typeface="Tahoma" charset="0"/>
                <a:ea typeface="Tahoma" charset="0"/>
                <a:cs typeface="Tahoma" charset="0"/>
              </a:rPr>
              <a:t>s</a:t>
            </a:r>
            <a:r>
              <a:rPr lang="en-US" sz="1400" dirty="0">
                <a:latin typeface="Tahoma" charset="0"/>
                <a:ea typeface="Tahoma" charset="0"/>
                <a:cs typeface="Tahoma" charset="0"/>
              </a:rPr>
              <a:t>io</a:t>
            </a:r>
            <a:r>
              <a:rPr lang="en-US" sz="1400" spc="10" dirty="0">
                <a:latin typeface="Tahoma" charset="0"/>
                <a:ea typeface="Tahoma" charset="0"/>
                <a:cs typeface="Tahoma" charset="0"/>
              </a:rPr>
              <a:t>n</a:t>
            </a:r>
            <a:endParaRPr lang="en-US" sz="1400" dirty="0">
              <a:latin typeface="Tahoma" charset="0"/>
              <a:ea typeface="Tahoma" charset="0"/>
              <a:cs typeface="Tahoma" charset="0"/>
            </a:endParaRPr>
          </a:p>
        </p:txBody>
      </p:sp>
      <p:sp>
        <p:nvSpPr>
          <p:cNvPr id="12" name="Rectangle 11"/>
          <p:cNvSpPr/>
          <p:nvPr/>
        </p:nvSpPr>
        <p:spPr>
          <a:xfrm>
            <a:off x="71431" y="739569"/>
            <a:ext cx="7003636" cy="1156727"/>
          </a:xfrm>
          <a:prstGeom prst="rect">
            <a:avLst/>
          </a:prstGeom>
        </p:spPr>
        <p:txBody>
          <a:bodyPr wrap="square">
            <a:spAutoFit/>
          </a:bodyPr>
          <a:lstStyle/>
          <a:p>
            <a:pPr marL="301752" marR="182880" indent="-283464">
              <a:lnSpc>
                <a:spcPts val="1980"/>
              </a:lnSpc>
              <a:spcBef>
                <a:spcPts val="336"/>
              </a:spcBef>
              <a:buClr>
                <a:srgbClr val="181A0E"/>
              </a:buClr>
              <a:buSzPts val="1400"/>
              <a:buFont typeface="Arial" panose="020B0604020202020204" pitchFamily="34" charset="0"/>
              <a:buChar char="•"/>
              <a:tabLst>
                <a:tab pos="351155" algn="l"/>
              </a:tabLst>
            </a:pPr>
            <a:r>
              <a:rPr lang="en-US" sz="1400" spc="10" dirty="0">
                <a:solidFill>
                  <a:srgbClr val="181A0E"/>
                </a:solidFill>
                <a:latin typeface="Tahoma" panose="020B0604030504040204" pitchFamily="34" charset="0"/>
                <a:ea typeface="Tahoma" panose="020B0604030504040204" pitchFamily="34" charset="0"/>
                <a:cs typeface="Tahoma" panose="020B0604030504040204" pitchFamily="34" charset="0"/>
              </a:rPr>
              <a:t>Th</a:t>
            </a:r>
            <a:r>
              <a:rPr lang="en-US" sz="1400" spc="-25" dirty="0">
                <a:solidFill>
                  <a:srgbClr val="181A0E"/>
                </a:solidFill>
                <a:latin typeface="Tahoma" panose="020B0604030504040204" pitchFamily="34" charset="0"/>
                <a:ea typeface="Tahoma" panose="020B0604030504040204" pitchFamily="34" charset="0"/>
                <a:cs typeface="Tahoma" panose="020B0604030504040204" pitchFamily="34" charset="0"/>
              </a:rPr>
              <a:t>e</a:t>
            </a:r>
            <a:r>
              <a:rPr lang="en-US" sz="1400" dirty="0">
                <a:solidFill>
                  <a:srgbClr val="181A0E"/>
                </a:solidFill>
                <a:latin typeface="Tahoma" panose="020B0604030504040204" pitchFamily="34" charset="0"/>
                <a:ea typeface="Tahoma" panose="020B0604030504040204" pitchFamily="34" charset="0"/>
                <a:cs typeface="Tahoma" panose="020B0604030504040204" pitchFamily="34" charset="0"/>
              </a:rPr>
              <a:t>y</a:t>
            </a:r>
            <a:r>
              <a:rPr lang="en-US" sz="1400" spc="-40" dirty="0">
                <a:solidFill>
                  <a:srgbClr val="181A0E"/>
                </a:solidFill>
                <a:latin typeface="Tahoma" panose="020B0604030504040204" pitchFamily="34" charset="0"/>
                <a:ea typeface="Tahoma" panose="020B0604030504040204" pitchFamily="34" charset="0"/>
                <a:cs typeface="Tahoma" panose="020B0604030504040204" pitchFamily="34" charset="0"/>
              </a:rPr>
              <a:t> </a:t>
            </a:r>
            <a:r>
              <a:rPr lang="en-US" sz="1400" dirty="0">
                <a:solidFill>
                  <a:srgbClr val="181A0E"/>
                </a:solidFill>
                <a:latin typeface="Tahoma" panose="020B0604030504040204" pitchFamily="34" charset="0"/>
                <a:ea typeface="Tahoma" panose="020B0604030504040204" pitchFamily="34" charset="0"/>
                <a:cs typeface="Tahoma" panose="020B0604030504040204" pitchFamily="34" charset="0"/>
              </a:rPr>
              <a:t>t</a:t>
            </a:r>
            <a:r>
              <a:rPr lang="en-US" sz="1400" spc="15" dirty="0">
                <a:solidFill>
                  <a:srgbClr val="181A0E"/>
                </a:solidFill>
                <a:latin typeface="Tahoma" panose="020B0604030504040204" pitchFamily="34" charset="0"/>
                <a:ea typeface="Tahoma" panose="020B0604030504040204" pitchFamily="34" charset="0"/>
                <a:cs typeface="Tahoma" panose="020B0604030504040204" pitchFamily="34" charset="0"/>
              </a:rPr>
              <a:t>y</a:t>
            </a:r>
            <a:r>
              <a:rPr lang="en-US" sz="1400" dirty="0">
                <a:solidFill>
                  <a:srgbClr val="181A0E"/>
                </a:solidFill>
                <a:latin typeface="Tahoma" panose="020B0604030504040204" pitchFamily="34" charset="0"/>
                <a:ea typeface="Tahoma" panose="020B0604030504040204" pitchFamily="34" charset="0"/>
                <a:cs typeface="Tahoma" panose="020B0604030504040204" pitchFamily="34" charset="0"/>
              </a:rPr>
              <a:t>p</a:t>
            </a:r>
            <a:r>
              <a:rPr lang="en-US" sz="1400" spc="5" dirty="0">
                <a:solidFill>
                  <a:srgbClr val="181A0E"/>
                </a:solidFill>
                <a:latin typeface="Tahoma" panose="020B0604030504040204" pitchFamily="34" charset="0"/>
                <a:ea typeface="Tahoma" panose="020B0604030504040204" pitchFamily="34" charset="0"/>
                <a:cs typeface="Tahoma" panose="020B0604030504040204" pitchFamily="34" charset="0"/>
              </a:rPr>
              <a:t>i</a:t>
            </a:r>
            <a:r>
              <a:rPr lang="en-US" sz="1400" spc="10" dirty="0">
                <a:solidFill>
                  <a:srgbClr val="181A0E"/>
                </a:solidFill>
                <a:latin typeface="Tahoma" panose="020B0604030504040204" pitchFamily="34" charset="0"/>
                <a:ea typeface="Tahoma" panose="020B0604030504040204" pitchFamily="34" charset="0"/>
                <a:cs typeface="Tahoma" panose="020B0604030504040204" pitchFamily="34" charset="0"/>
              </a:rPr>
              <a:t>c</a:t>
            </a:r>
            <a:r>
              <a:rPr lang="en-US" sz="1400" spc="-5" dirty="0">
                <a:solidFill>
                  <a:srgbClr val="181A0E"/>
                </a:solidFill>
                <a:latin typeface="Tahoma" panose="020B0604030504040204" pitchFamily="34" charset="0"/>
                <a:ea typeface="Tahoma" panose="020B0604030504040204" pitchFamily="34" charset="0"/>
                <a:cs typeface="Tahoma" panose="020B0604030504040204" pitchFamily="34" charset="0"/>
              </a:rPr>
              <a:t>a</a:t>
            </a:r>
            <a:r>
              <a:rPr lang="en-US" sz="1400" spc="5" dirty="0">
                <a:solidFill>
                  <a:srgbClr val="181A0E"/>
                </a:solidFill>
                <a:latin typeface="Tahoma" panose="020B0604030504040204" pitchFamily="34" charset="0"/>
                <a:ea typeface="Tahoma" panose="020B0604030504040204" pitchFamily="34" charset="0"/>
                <a:cs typeface="Tahoma" panose="020B0604030504040204" pitchFamily="34" charset="0"/>
              </a:rPr>
              <a:t>ll</a:t>
            </a:r>
            <a:r>
              <a:rPr lang="en-US" sz="1400" dirty="0">
                <a:solidFill>
                  <a:srgbClr val="181A0E"/>
                </a:solidFill>
                <a:latin typeface="Tahoma" panose="020B0604030504040204" pitchFamily="34" charset="0"/>
                <a:ea typeface="Tahoma" panose="020B0604030504040204" pitchFamily="34" charset="0"/>
                <a:cs typeface="Tahoma" panose="020B0604030504040204" pitchFamily="34" charset="0"/>
              </a:rPr>
              <a:t>y</a:t>
            </a:r>
            <a:r>
              <a:rPr lang="en-US" sz="1400" spc="-40" dirty="0">
                <a:solidFill>
                  <a:srgbClr val="181A0E"/>
                </a:solidFill>
                <a:latin typeface="Tahoma" panose="020B0604030504040204" pitchFamily="34" charset="0"/>
                <a:ea typeface="Tahoma" panose="020B0604030504040204" pitchFamily="34" charset="0"/>
                <a:cs typeface="Tahoma" panose="020B0604030504040204" pitchFamily="34" charset="0"/>
              </a:rPr>
              <a:t> </a:t>
            </a:r>
            <a:r>
              <a:rPr lang="en-US" sz="1400" spc="10" dirty="0">
                <a:solidFill>
                  <a:srgbClr val="181A0E"/>
                </a:solidFill>
                <a:latin typeface="Tahoma" panose="020B0604030504040204" pitchFamily="34" charset="0"/>
                <a:ea typeface="Tahoma" panose="020B0604030504040204" pitchFamily="34" charset="0"/>
                <a:cs typeface="Tahoma" panose="020B0604030504040204" pitchFamily="34" charset="0"/>
              </a:rPr>
              <a:t>p</a:t>
            </a:r>
            <a:r>
              <a:rPr lang="en-US" sz="1400" dirty="0">
                <a:solidFill>
                  <a:srgbClr val="181A0E"/>
                </a:solidFill>
                <a:latin typeface="Tahoma" panose="020B0604030504040204" pitchFamily="34" charset="0"/>
                <a:ea typeface="Tahoma" panose="020B0604030504040204" pitchFamily="34" charset="0"/>
                <a:cs typeface="Tahoma" panose="020B0604030504040204" pitchFamily="34" charset="0"/>
              </a:rPr>
              <a:t>r</a:t>
            </a:r>
            <a:r>
              <a:rPr lang="en-US" sz="1400" spc="10" dirty="0">
                <a:solidFill>
                  <a:srgbClr val="181A0E"/>
                </a:solidFill>
                <a:latin typeface="Tahoma" panose="020B0604030504040204" pitchFamily="34" charset="0"/>
                <a:ea typeface="Tahoma" panose="020B0604030504040204" pitchFamily="34" charset="0"/>
                <a:cs typeface="Tahoma" panose="020B0604030504040204" pitchFamily="34" charset="0"/>
              </a:rPr>
              <a:t>e</a:t>
            </a:r>
            <a:r>
              <a:rPr lang="en-US" sz="1400" dirty="0">
                <a:solidFill>
                  <a:srgbClr val="181A0E"/>
                </a:solidFill>
                <a:latin typeface="Tahoma" panose="020B0604030504040204" pitchFamily="34" charset="0"/>
                <a:ea typeface="Tahoma" panose="020B0604030504040204" pitchFamily="34" charset="0"/>
                <a:cs typeface="Tahoma" panose="020B0604030504040204" pitchFamily="34" charset="0"/>
              </a:rPr>
              <a:t>se</a:t>
            </a:r>
            <a:r>
              <a:rPr lang="en-US" sz="1400" spc="-5" dirty="0">
                <a:solidFill>
                  <a:srgbClr val="181A0E"/>
                </a:solidFill>
                <a:latin typeface="Tahoma" panose="020B0604030504040204" pitchFamily="34" charset="0"/>
                <a:ea typeface="Tahoma" panose="020B0604030504040204" pitchFamily="34" charset="0"/>
                <a:cs typeface="Tahoma" panose="020B0604030504040204" pitchFamily="34" charset="0"/>
              </a:rPr>
              <a:t>n</a:t>
            </a:r>
            <a:r>
              <a:rPr lang="en-US" sz="1400" spc="-10" dirty="0">
                <a:solidFill>
                  <a:srgbClr val="181A0E"/>
                </a:solidFill>
                <a:latin typeface="Tahoma" panose="020B0604030504040204" pitchFamily="34" charset="0"/>
                <a:ea typeface="Tahoma" panose="020B0604030504040204" pitchFamily="34" charset="0"/>
                <a:cs typeface="Tahoma" panose="020B0604030504040204" pitchFamily="34" charset="0"/>
              </a:rPr>
              <a:t>t</a:t>
            </a:r>
            <a:r>
              <a:rPr lang="en-US" sz="1400" spc="-30" dirty="0">
                <a:solidFill>
                  <a:srgbClr val="181A0E"/>
                </a:solidFill>
                <a:latin typeface="Tahoma" panose="020B0604030504040204" pitchFamily="34" charset="0"/>
                <a:ea typeface="Tahoma" panose="020B0604030504040204" pitchFamily="34" charset="0"/>
                <a:cs typeface="Tahoma" panose="020B0604030504040204" pitchFamily="34" charset="0"/>
              </a:rPr>
              <a:t> </a:t>
            </a:r>
            <a:r>
              <a:rPr lang="en-US" sz="1400" spc="5" dirty="0">
                <a:solidFill>
                  <a:srgbClr val="181A0E"/>
                </a:solidFill>
                <a:latin typeface="Tahoma" panose="020B0604030504040204" pitchFamily="34" charset="0"/>
                <a:ea typeface="Tahoma" panose="020B0604030504040204" pitchFamily="34" charset="0"/>
                <a:cs typeface="Tahoma" panose="020B0604030504040204" pitchFamily="34" charset="0"/>
              </a:rPr>
              <a:t>a</a:t>
            </a:r>
            <a:r>
              <a:rPr lang="en-US" sz="1400" dirty="0">
                <a:solidFill>
                  <a:srgbClr val="181A0E"/>
                </a:solidFill>
                <a:latin typeface="Tahoma" panose="020B0604030504040204" pitchFamily="34" charset="0"/>
                <a:ea typeface="Tahoma" panose="020B0604030504040204" pitchFamily="34" charset="0"/>
                <a:cs typeface="Tahoma" panose="020B0604030504040204" pitchFamily="34" charset="0"/>
              </a:rPr>
              <a:t>s</a:t>
            </a:r>
            <a:r>
              <a:rPr lang="en-US" sz="1400" spc="-15" dirty="0">
                <a:solidFill>
                  <a:srgbClr val="181A0E"/>
                </a:solidFill>
                <a:latin typeface="Tahoma" panose="020B0604030504040204" pitchFamily="34" charset="0"/>
                <a:ea typeface="Tahoma" panose="020B0604030504040204" pitchFamily="34" charset="0"/>
                <a:cs typeface="Tahoma" panose="020B0604030504040204" pitchFamily="34" charset="0"/>
              </a:rPr>
              <a:t> </a:t>
            </a:r>
            <a:r>
              <a:rPr lang="en-US" sz="1400" spc="5" dirty="0">
                <a:solidFill>
                  <a:srgbClr val="C00000"/>
                </a:solidFill>
                <a:latin typeface="Tahoma" panose="020B0604030504040204" pitchFamily="34" charset="0"/>
                <a:ea typeface="Tahoma" panose="020B0604030504040204" pitchFamily="34" charset="0"/>
                <a:cs typeface="Tahoma" panose="020B0604030504040204" pitchFamily="34" charset="0"/>
              </a:rPr>
              <a:t>a</a:t>
            </a: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n</a:t>
            </a:r>
            <a:r>
              <a:rPr lang="en-US" sz="1400" spc="5"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1400" spc="15" dirty="0">
                <a:solidFill>
                  <a:srgbClr val="C00000"/>
                </a:solidFill>
                <a:latin typeface="Tahoma" panose="020B0604030504040204" pitchFamily="34" charset="0"/>
                <a:ea typeface="Tahoma" panose="020B0604030504040204" pitchFamily="34" charset="0"/>
                <a:cs typeface="Tahoma" panose="020B0604030504040204" pitchFamily="34" charset="0"/>
              </a:rPr>
              <a:t>i</a:t>
            </a: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rre</a:t>
            </a:r>
            <a:r>
              <a:rPr lang="en-US" sz="1400" spc="15" dirty="0">
                <a:solidFill>
                  <a:srgbClr val="C00000"/>
                </a:solidFill>
                <a:latin typeface="Tahoma" panose="020B0604030504040204" pitchFamily="34" charset="0"/>
                <a:ea typeface="Tahoma" panose="020B0604030504040204" pitchFamily="34" charset="0"/>
                <a:cs typeface="Tahoma" panose="020B0604030504040204" pitchFamily="34" charset="0"/>
              </a:rPr>
              <a:t>g</a:t>
            </a:r>
            <a:r>
              <a:rPr lang="en-US" sz="1400" spc="-5" dirty="0">
                <a:solidFill>
                  <a:srgbClr val="C00000"/>
                </a:solidFill>
                <a:latin typeface="Tahoma" panose="020B0604030504040204" pitchFamily="34" charset="0"/>
                <a:ea typeface="Tahoma" panose="020B0604030504040204" pitchFamily="34" charset="0"/>
                <a:cs typeface="Tahoma" panose="020B0604030504040204" pitchFamily="34" charset="0"/>
              </a:rPr>
              <a:t>u</a:t>
            </a:r>
            <a:r>
              <a:rPr lang="en-US" sz="1400" spc="5" dirty="0">
                <a:solidFill>
                  <a:srgbClr val="C00000"/>
                </a:solidFill>
                <a:latin typeface="Tahoma" panose="020B0604030504040204" pitchFamily="34" charset="0"/>
                <a:ea typeface="Tahoma" panose="020B0604030504040204" pitchFamily="34" charset="0"/>
                <a:cs typeface="Tahoma" panose="020B0604030504040204" pitchFamily="34" charset="0"/>
              </a:rPr>
              <a:t>l</a:t>
            </a:r>
            <a:r>
              <a:rPr lang="en-US" sz="1400" spc="-5" dirty="0">
                <a:solidFill>
                  <a:srgbClr val="C00000"/>
                </a:solidFill>
                <a:latin typeface="Tahoma" panose="020B0604030504040204" pitchFamily="34" charset="0"/>
                <a:ea typeface="Tahoma" panose="020B0604030504040204" pitchFamily="34" charset="0"/>
                <a:cs typeface="Tahoma" panose="020B0604030504040204" pitchFamily="34" charset="0"/>
              </a:rPr>
              <a:t>a</a:t>
            </a:r>
            <a:r>
              <a:rPr lang="en-US" sz="1400" spc="-10" dirty="0">
                <a:solidFill>
                  <a:srgbClr val="C00000"/>
                </a:solidFill>
                <a:latin typeface="Tahoma" panose="020B0604030504040204" pitchFamily="34" charset="0"/>
                <a:ea typeface="Tahoma" panose="020B0604030504040204" pitchFamily="34" charset="0"/>
                <a:cs typeface="Tahoma" panose="020B0604030504040204" pitchFamily="34" charset="0"/>
              </a:rPr>
              <a:t>r</a:t>
            </a:r>
            <a:r>
              <a:rPr lang="en-US" sz="1400" spc="-35"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1400" spc="10" dirty="0">
                <a:solidFill>
                  <a:srgbClr val="C00000"/>
                </a:solidFill>
                <a:latin typeface="Tahoma" panose="020B0604030504040204" pitchFamily="34" charset="0"/>
                <a:ea typeface="Tahoma" panose="020B0604030504040204" pitchFamily="34" charset="0"/>
                <a:cs typeface="Tahoma" panose="020B0604030504040204" pitchFamily="34" charset="0"/>
              </a:rPr>
              <a:t>m</a:t>
            </a:r>
            <a:r>
              <a:rPr lang="en-US" sz="1400" spc="5" dirty="0">
                <a:solidFill>
                  <a:srgbClr val="C00000"/>
                </a:solidFill>
                <a:latin typeface="Tahoma" panose="020B0604030504040204" pitchFamily="34" charset="0"/>
                <a:ea typeface="Tahoma" panose="020B0604030504040204" pitchFamily="34" charset="0"/>
                <a:cs typeface="Tahoma" panose="020B0604030504040204" pitchFamily="34" charset="0"/>
              </a:rPr>
              <a:t>a</a:t>
            </a:r>
            <a:r>
              <a:rPr lang="en-US" sz="1400" spc="10" dirty="0">
                <a:solidFill>
                  <a:srgbClr val="C00000"/>
                </a:solidFill>
                <a:latin typeface="Tahoma" panose="020B0604030504040204" pitchFamily="34" charset="0"/>
                <a:ea typeface="Tahoma" panose="020B0604030504040204" pitchFamily="34" charset="0"/>
                <a:cs typeface="Tahoma" panose="020B0604030504040204" pitchFamily="34" charset="0"/>
              </a:rPr>
              <a:t>m</a:t>
            </a: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mog</a:t>
            </a:r>
            <a:r>
              <a:rPr lang="en-US" sz="1400" spc="-15" dirty="0">
                <a:solidFill>
                  <a:srgbClr val="C00000"/>
                </a:solidFill>
                <a:latin typeface="Tahoma" panose="020B0604030504040204" pitchFamily="34" charset="0"/>
                <a:ea typeface="Tahoma" panose="020B0604030504040204" pitchFamily="34" charset="0"/>
                <a:cs typeface="Tahoma" panose="020B0604030504040204" pitchFamily="34" charset="0"/>
              </a:rPr>
              <a:t>r</a:t>
            </a:r>
            <a:r>
              <a:rPr lang="en-US" sz="1400" spc="5" dirty="0">
                <a:solidFill>
                  <a:srgbClr val="C00000"/>
                </a:solidFill>
                <a:latin typeface="Tahoma" panose="020B0604030504040204" pitchFamily="34" charset="0"/>
                <a:ea typeface="Tahoma" panose="020B0604030504040204" pitchFamily="34" charset="0"/>
                <a:cs typeface="Tahoma" panose="020B0604030504040204" pitchFamily="34" charset="0"/>
              </a:rPr>
              <a:t>a</a:t>
            </a: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ph</a:t>
            </a:r>
            <a:r>
              <a:rPr lang="en-US" sz="1400" spc="5" dirty="0">
                <a:solidFill>
                  <a:srgbClr val="C00000"/>
                </a:solidFill>
                <a:latin typeface="Tahoma" panose="020B0604030504040204" pitchFamily="34" charset="0"/>
                <a:ea typeface="Tahoma" panose="020B0604030504040204" pitchFamily="34" charset="0"/>
                <a:cs typeface="Tahoma" panose="020B0604030504040204" pitchFamily="34" charset="0"/>
              </a:rPr>
              <a:t>i</a:t>
            </a: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c</a:t>
            </a:r>
            <a:r>
              <a:rPr lang="en-US" sz="1400" spc="-30"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1400" spc="15" dirty="0">
                <a:solidFill>
                  <a:srgbClr val="C00000"/>
                </a:solidFill>
                <a:latin typeface="Tahoma" panose="020B0604030504040204" pitchFamily="34" charset="0"/>
                <a:ea typeface="Tahoma" panose="020B0604030504040204" pitchFamily="34" charset="0"/>
                <a:cs typeface="Tahoma" panose="020B0604030504040204" pitchFamily="34" charset="0"/>
              </a:rPr>
              <a:t>d</a:t>
            </a:r>
            <a:r>
              <a:rPr lang="en-US" sz="1400" spc="10" dirty="0">
                <a:solidFill>
                  <a:srgbClr val="C00000"/>
                </a:solidFill>
                <a:latin typeface="Tahoma" panose="020B0604030504040204" pitchFamily="34" charset="0"/>
                <a:ea typeface="Tahoma" panose="020B0604030504040204" pitchFamily="34" charset="0"/>
                <a:cs typeface="Tahoma" panose="020B0604030504040204" pitchFamily="34" charset="0"/>
              </a:rPr>
              <a:t>e</a:t>
            </a:r>
            <a:r>
              <a:rPr lang="en-US" sz="1400" spc="-5" dirty="0">
                <a:solidFill>
                  <a:srgbClr val="C00000"/>
                </a:solidFill>
                <a:latin typeface="Tahoma" panose="020B0604030504040204" pitchFamily="34" charset="0"/>
                <a:ea typeface="Tahoma" panose="020B0604030504040204" pitchFamily="34" charset="0"/>
                <a:cs typeface="Tahoma" panose="020B0604030504040204" pitchFamily="34" charset="0"/>
              </a:rPr>
              <a:t>n</a:t>
            </a: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s</a:t>
            </a:r>
            <a:r>
              <a:rPr lang="en-US" sz="1400" spc="5" dirty="0">
                <a:solidFill>
                  <a:srgbClr val="C00000"/>
                </a:solidFill>
                <a:latin typeface="Tahoma" panose="020B0604030504040204" pitchFamily="34" charset="0"/>
                <a:ea typeface="Tahoma" panose="020B0604030504040204" pitchFamily="34" charset="0"/>
                <a:cs typeface="Tahoma" panose="020B0604030504040204" pitchFamily="34" charset="0"/>
              </a:rPr>
              <a:t>i</a:t>
            </a:r>
            <a:r>
              <a:rPr lang="en-US" sz="1400" spc="-10" dirty="0">
                <a:solidFill>
                  <a:srgbClr val="C00000"/>
                </a:solidFill>
                <a:latin typeface="Tahoma" panose="020B0604030504040204" pitchFamily="34" charset="0"/>
                <a:ea typeface="Tahoma" panose="020B0604030504040204" pitchFamily="34" charset="0"/>
                <a:cs typeface="Tahoma" panose="020B0604030504040204" pitchFamily="34" charset="0"/>
              </a:rPr>
              <a:t>t</a:t>
            </a: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y</a:t>
            </a:r>
            <a:r>
              <a:rPr lang="en-US" sz="1400" spc="-40"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1400" spc="5" dirty="0">
                <a:solidFill>
                  <a:srgbClr val="181A0E"/>
                </a:solidFill>
                <a:latin typeface="Tahoma" panose="020B0604030504040204" pitchFamily="34" charset="0"/>
                <a:ea typeface="Tahoma" panose="020B0604030504040204" pitchFamily="34" charset="0"/>
                <a:cs typeface="Tahoma" panose="020B0604030504040204" pitchFamily="34" charset="0"/>
              </a:rPr>
              <a:t>a</a:t>
            </a:r>
            <a:r>
              <a:rPr lang="en-US" sz="1400" spc="10" dirty="0">
                <a:solidFill>
                  <a:srgbClr val="181A0E"/>
                </a:solidFill>
                <a:latin typeface="Tahoma" panose="020B0604030504040204" pitchFamily="34" charset="0"/>
                <a:ea typeface="Tahoma" panose="020B0604030504040204" pitchFamily="34" charset="0"/>
                <a:cs typeface="Tahoma" panose="020B0604030504040204" pitchFamily="34" charset="0"/>
              </a:rPr>
              <a:t>n</a:t>
            </a:r>
            <a:r>
              <a:rPr lang="en-US" sz="1400" dirty="0">
                <a:solidFill>
                  <a:srgbClr val="181A0E"/>
                </a:solidFill>
                <a:latin typeface="Tahoma" panose="020B0604030504040204" pitchFamily="34" charset="0"/>
                <a:ea typeface="Tahoma" panose="020B0604030504040204" pitchFamily="34" charset="0"/>
                <a:cs typeface="Tahoma" panose="020B0604030504040204" pitchFamily="34" charset="0"/>
              </a:rPr>
              <a:t>d</a:t>
            </a:r>
            <a:r>
              <a:rPr lang="en-US" sz="1400" spc="-15" dirty="0">
                <a:solidFill>
                  <a:srgbClr val="181A0E"/>
                </a:solidFill>
                <a:latin typeface="Tahoma" panose="020B0604030504040204" pitchFamily="34" charset="0"/>
                <a:ea typeface="Tahoma" panose="020B0604030504040204" pitchFamily="34" charset="0"/>
                <a:cs typeface="Tahoma" panose="020B0604030504040204" pitchFamily="34" charset="0"/>
              </a:rPr>
              <a:t> </a:t>
            </a:r>
            <a:r>
              <a:rPr lang="en-US" sz="1400" spc="10" dirty="0">
                <a:solidFill>
                  <a:srgbClr val="181A0E"/>
                </a:solidFill>
                <a:latin typeface="Tahoma" panose="020B0604030504040204" pitchFamily="34" charset="0"/>
                <a:ea typeface="Tahoma" panose="020B0604030504040204" pitchFamily="34" charset="0"/>
                <a:cs typeface="Tahoma" panose="020B0604030504040204" pitchFamily="34" charset="0"/>
              </a:rPr>
              <a:t>c</a:t>
            </a:r>
            <a:r>
              <a:rPr lang="en-US" sz="1400" spc="15" dirty="0">
                <a:solidFill>
                  <a:srgbClr val="181A0E"/>
                </a:solidFill>
                <a:latin typeface="Tahoma" panose="020B0604030504040204" pitchFamily="34" charset="0"/>
                <a:ea typeface="Tahoma" panose="020B0604030504040204" pitchFamily="34" charset="0"/>
                <a:cs typeface="Tahoma" panose="020B0604030504040204" pitchFamily="34" charset="0"/>
              </a:rPr>
              <a:t>l</a:t>
            </a:r>
            <a:r>
              <a:rPr lang="en-US" sz="1400" dirty="0">
                <a:solidFill>
                  <a:srgbClr val="181A0E"/>
                </a:solidFill>
                <a:latin typeface="Tahoma" panose="020B0604030504040204" pitchFamily="34" charset="0"/>
                <a:ea typeface="Tahoma" panose="020B0604030504040204" pitchFamily="34" charset="0"/>
                <a:cs typeface="Tahoma" panose="020B0604030504040204" pitchFamily="34" charset="0"/>
              </a:rPr>
              <a:t>ose</a:t>
            </a:r>
            <a:r>
              <a:rPr lang="en-US" sz="1400" spc="5" dirty="0">
                <a:solidFill>
                  <a:srgbClr val="181A0E"/>
                </a:solidFill>
                <a:latin typeface="Tahoma" panose="020B0604030504040204" pitchFamily="34" charset="0"/>
                <a:ea typeface="Tahoma" panose="020B0604030504040204" pitchFamily="34" charset="0"/>
                <a:cs typeface="Tahoma" panose="020B0604030504040204" pitchFamily="34" charset="0"/>
              </a:rPr>
              <a:t>l</a:t>
            </a:r>
            <a:r>
              <a:rPr lang="en-US" sz="1400" dirty="0">
                <a:solidFill>
                  <a:srgbClr val="181A0E"/>
                </a:solidFill>
                <a:latin typeface="Tahoma" panose="020B0604030504040204" pitchFamily="34" charset="0"/>
                <a:ea typeface="Tahoma" panose="020B0604030504040204" pitchFamily="34" charset="0"/>
                <a:cs typeface="Tahoma" panose="020B0604030504040204" pitchFamily="34" charset="0"/>
              </a:rPr>
              <a:t>y</a:t>
            </a:r>
            <a:r>
              <a:rPr lang="en-US" sz="1400" spc="-40" dirty="0">
                <a:solidFill>
                  <a:srgbClr val="181A0E"/>
                </a:solidFill>
                <a:latin typeface="Tahoma" panose="020B0604030504040204" pitchFamily="34" charset="0"/>
                <a:ea typeface="Tahoma" panose="020B0604030504040204" pitchFamily="34" charset="0"/>
                <a:cs typeface="Tahoma" panose="020B0604030504040204" pitchFamily="34" charset="0"/>
              </a:rPr>
              <a:t> </a:t>
            </a:r>
            <a:r>
              <a:rPr lang="en-US" sz="1400" spc="10" dirty="0">
                <a:solidFill>
                  <a:srgbClr val="181A0E"/>
                </a:solidFill>
                <a:latin typeface="Tahoma" panose="020B0604030504040204" pitchFamily="34" charset="0"/>
                <a:ea typeface="Tahoma" panose="020B0604030504040204" pitchFamily="34" charset="0"/>
                <a:cs typeface="Tahoma" panose="020B0604030504040204" pitchFamily="34" charset="0"/>
              </a:rPr>
              <a:t>m</a:t>
            </a:r>
            <a:r>
              <a:rPr lang="en-US" sz="1400" spc="15" dirty="0">
                <a:solidFill>
                  <a:srgbClr val="181A0E"/>
                </a:solidFill>
                <a:latin typeface="Tahoma" panose="020B0604030504040204" pitchFamily="34" charset="0"/>
                <a:ea typeface="Tahoma" panose="020B0604030504040204" pitchFamily="34" charset="0"/>
                <a:cs typeface="Tahoma" panose="020B0604030504040204" pitchFamily="34" charset="0"/>
              </a:rPr>
              <a:t>i</a:t>
            </a:r>
            <a:r>
              <a:rPr lang="en-US" sz="1400" dirty="0">
                <a:solidFill>
                  <a:srgbClr val="181A0E"/>
                </a:solidFill>
                <a:latin typeface="Tahoma" panose="020B0604030504040204" pitchFamily="34" charset="0"/>
                <a:ea typeface="Tahoma" panose="020B0604030504040204" pitchFamily="34" charset="0"/>
                <a:cs typeface="Tahoma" panose="020B0604030504040204" pitchFamily="34" charset="0"/>
              </a:rPr>
              <a:t>m</a:t>
            </a:r>
            <a:r>
              <a:rPr lang="en-US" sz="1400" spc="5" dirty="0">
                <a:solidFill>
                  <a:srgbClr val="181A0E"/>
                </a:solidFill>
                <a:latin typeface="Tahoma" panose="020B0604030504040204" pitchFamily="34" charset="0"/>
                <a:ea typeface="Tahoma" panose="020B0604030504040204" pitchFamily="34" charset="0"/>
                <a:cs typeface="Tahoma" panose="020B0604030504040204" pitchFamily="34" charset="0"/>
              </a:rPr>
              <a:t>i</a:t>
            </a:r>
            <a:r>
              <a:rPr lang="en-US" sz="1400" dirty="0">
                <a:solidFill>
                  <a:srgbClr val="181A0E"/>
                </a:solidFill>
                <a:latin typeface="Tahoma" panose="020B0604030504040204" pitchFamily="34" charset="0"/>
                <a:ea typeface="Tahoma" panose="020B0604030504040204" pitchFamily="34" charset="0"/>
                <a:cs typeface="Tahoma" panose="020B0604030504040204" pitchFamily="34" charset="0"/>
              </a:rPr>
              <a:t>c</a:t>
            </a:r>
            <a:r>
              <a:rPr lang="en-US" sz="1400" spc="-30" dirty="0">
                <a:solidFill>
                  <a:srgbClr val="181A0E"/>
                </a:solidFill>
                <a:latin typeface="Tahoma" panose="020B0604030504040204" pitchFamily="34" charset="0"/>
                <a:ea typeface="Tahoma" panose="020B0604030504040204" pitchFamily="34" charset="0"/>
                <a:cs typeface="Tahoma" panose="020B0604030504040204" pitchFamily="34" charset="0"/>
              </a:rPr>
              <a:t> </a:t>
            </a:r>
            <a:r>
              <a:rPr lang="en-US" sz="1400" spc="5" dirty="0">
                <a:solidFill>
                  <a:srgbClr val="181A0E"/>
                </a:solidFill>
                <a:latin typeface="Tahoma" panose="020B0604030504040204" pitchFamily="34" charset="0"/>
                <a:ea typeface="Tahoma" panose="020B0604030504040204" pitchFamily="34" charset="0"/>
                <a:cs typeface="Tahoma" panose="020B0604030504040204" pitchFamily="34" charset="0"/>
              </a:rPr>
              <a:t>a</a:t>
            </a:r>
            <a:r>
              <a:rPr lang="en-US" sz="1400" dirty="0">
                <a:solidFill>
                  <a:srgbClr val="181A0E"/>
                </a:solidFill>
                <a:latin typeface="Tahoma" panose="020B0604030504040204" pitchFamily="34" charset="0"/>
                <a:ea typeface="Tahoma" panose="020B0604030504040204" pitchFamily="34" charset="0"/>
                <a:cs typeface="Tahoma" panose="020B0604030504040204" pitchFamily="34" charset="0"/>
              </a:rPr>
              <a:t>n </a:t>
            </a:r>
            <a:r>
              <a:rPr lang="en-US" sz="1400" spc="15" dirty="0">
                <a:solidFill>
                  <a:srgbClr val="C00000"/>
                </a:solidFill>
                <a:latin typeface="Tahoma" panose="020B0604030504040204" pitchFamily="34" charset="0"/>
                <a:ea typeface="Tahoma" panose="020B0604030504040204" pitchFamily="34" charset="0"/>
                <a:cs typeface="Tahoma" panose="020B0604030504040204" pitchFamily="34" charset="0"/>
              </a:rPr>
              <a:t>i</a:t>
            </a:r>
            <a:r>
              <a:rPr lang="en-US" sz="1400" spc="-30" dirty="0">
                <a:solidFill>
                  <a:srgbClr val="C00000"/>
                </a:solidFill>
                <a:latin typeface="Tahoma" panose="020B0604030504040204" pitchFamily="34" charset="0"/>
                <a:ea typeface="Tahoma" panose="020B0604030504040204" pitchFamily="34" charset="0"/>
                <a:cs typeface="Tahoma" panose="020B0604030504040204" pitchFamily="34" charset="0"/>
              </a:rPr>
              <a:t>n</a:t>
            </a:r>
            <a:r>
              <a:rPr lang="en-US" sz="1400" spc="-10" dirty="0">
                <a:solidFill>
                  <a:srgbClr val="C00000"/>
                </a:solidFill>
                <a:latin typeface="Tahoma" panose="020B0604030504040204" pitchFamily="34" charset="0"/>
                <a:ea typeface="Tahoma" panose="020B0604030504040204" pitchFamily="34" charset="0"/>
                <a:cs typeface="Tahoma" panose="020B0604030504040204" pitchFamily="34" charset="0"/>
              </a:rPr>
              <a:t>v</a:t>
            </a:r>
            <a:r>
              <a:rPr lang="en-US" sz="1400" spc="5" dirty="0">
                <a:solidFill>
                  <a:srgbClr val="C00000"/>
                </a:solidFill>
                <a:latin typeface="Tahoma" panose="020B0604030504040204" pitchFamily="34" charset="0"/>
                <a:ea typeface="Tahoma" panose="020B0604030504040204" pitchFamily="34" charset="0"/>
                <a:cs typeface="Tahoma" panose="020B0604030504040204" pitchFamily="34" charset="0"/>
              </a:rPr>
              <a:t>a</a:t>
            </a: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s</a:t>
            </a:r>
            <a:r>
              <a:rPr lang="en-US" sz="1400" spc="-10" dirty="0">
                <a:solidFill>
                  <a:srgbClr val="C00000"/>
                </a:solidFill>
                <a:latin typeface="Tahoma" panose="020B0604030504040204" pitchFamily="34" charset="0"/>
                <a:ea typeface="Tahoma" panose="020B0604030504040204" pitchFamily="34" charset="0"/>
                <a:cs typeface="Tahoma" panose="020B0604030504040204" pitchFamily="34" charset="0"/>
              </a:rPr>
              <a:t>i</a:t>
            </a:r>
            <a:r>
              <a:rPr lang="en-US" sz="1400" spc="-25" dirty="0">
                <a:solidFill>
                  <a:srgbClr val="C00000"/>
                </a:solidFill>
                <a:latin typeface="Tahoma" panose="020B0604030504040204" pitchFamily="34" charset="0"/>
                <a:ea typeface="Tahoma" panose="020B0604030504040204" pitchFamily="34" charset="0"/>
                <a:cs typeface="Tahoma" panose="020B0604030504040204" pitchFamily="34" charset="0"/>
              </a:rPr>
              <a:t>v</a:t>
            </a: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e</a:t>
            </a:r>
            <a:r>
              <a:rPr lang="en-US" sz="1400" spc="-45"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1400" spc="10" dirty="0">
                <a:solidFill>
                  <a:srgbClr val="C00000"/>
                </a:solidFill>
                <a:latin typeface="Tahoma" panose="020B0604030504040204" pitchFamily="34" charset="0"/>
                <a:ea typeface="Tahoma" panose="020B0604030504040204" pitchFamily="34" charset="0"/>
                <a:cs typeface="Tahoma" panose="020B0604030504040204" pitchFamily="34" charset="0"/>
              </a:rPr>
              <a:t>c</a:t>
            </a:r>
            <a:r>
              <a:rPr lang="en-US" sz="1400" spc="5" dirty="0">
                <a:solidFill>
                  <a:srgbClr val="C00000"/>
                </a:solidFill>
                <a:latin typeface="Tahoma" panose="020B0604030504040204" pitchFamily="34" charset="0"/>
                <a:ea typeface="Tahoma" panose="020B0604030504040204" pitchFamily="34" charset="0"/>
                <a:cs typeface="Tahoma" panose="020B0604030504040204" pitchFamily="34" charset="0"/>
              </a:rPr>
              <a:t>a</a:t>
            </a:r>
            <a:r>
              <a:rPr lang="en-US" sz="1400" spc="-25" dirty="0">
                <a:solidFill>
                  <a:srgbClr val="C00000"/>
                </a:solidFill>
                <a:latin typeface="Tahoma" panose="020B0604030504040204" pitchFamily="34" charset="0"/>
                <a:ea typeface="Tahoma" panose="020B0604030504040204" pitchFamily="34" charset="0"/>
                <a:cs typeface="Tahoma" panose="020B0604030504040204" pitchFamily="34" charset="0"/>
              </a:rPr>
              <a:t>r</a:t>
            </a:r>
            <a:r>
              <a:rPr lang="en-US" sz="1400" spc="10" dirty="0">
                <a:solidFill>
                  <a:srgbClr val="C00000"/>
                </a:solidFill>
                <a:latin typeface="Tahoma" panose="020B0604030504040204" pitchFamily="34" charset="0"/>
                <a:ea typeface="Tahoma" panose="020B0604030504040204" pitchFamily="34" charset="0"/>
                <a:cs typeface="Tahoma" panose="020B0604030504040204" pitchFamily="34" charset="0"/>
              </a:rPr>
              <a:t>c</a:t>
            </a:r>
            <a:r>
              <a:rPr lang="en-US" sz="1400" spc="15" dirty="0">
                <a:solidFill>
                  <a:srgbClr val="C00000"/>
                </a:solidFill>
                <a:latin typeface="Tahoma" panose="020B0604030504040204" pitchFamily="34" charset="0"/>
                <a:ea typeface="Tahoma" panose="020B0604030504040204" pitchFamily="34" charset="0"/>
                <a:cs typeface="Tahoma" panose="020B0604030504040204" pitchFamily="34" charset="0"/>
              </a:rPr>
              <a:t>i</a:t>
            </a:r>
            <a:r>
              <a:rPr lang="en-US" sz="1400" spc="-5" dirty="0">
                <a:solidFill>
                  <a:srgbClr val="C00000"/>
                </a:solidFill>
                <a:latin typeface="Tahoma" panose="020B0604030504040204" pitchFamily="34" charset="0"/>
                <a:ea typeface="Tahoma" panose="020B0604030504040204" pitchFamily="34" charset="0"/>
                <a:cs typeface="Tahoma" panose="020B0604030504040204" pitchFamily="34" charset="0"/>
              </a:rPr>
              <a:t>n</a:t>
            </a: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oma</a:t>
            </a:r>
            <a:r>
              <a:rPr lang="en-US" sz="1400" spc="-35"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1400" spc="5" dirty="0">
                <a:solidFill>
                  <a:srgbClr val="181A0E"/>
                </a:solidFill>
                <a:latin typeface="Tahoma" panose="020B0604030504040204" pitchFamily="34" charset="0"/>
                <a:ea typeface="Tahoma" panose="020B0604030504040204" pitchFamily="34" charset="0"/>
                <a:cs typeface="Tahoma" panose="020B0604030504040204" pitchFamily="34" charset="0"/>
              </a:rPr>
              <a:t>b</a:t>
            </a:r>
            <a:r>
              <a:rPr lang="en-US" sz="1400" dirty="0">
                <a:solidFill>
                  <a:srgbClr val="181A0E"/>
                </a:solidFill>
                <a:latin typeface="Tahoma" panose="020B0604030504040204" pitchFamily="34" charset="0"/>
                <a:ea typeface="Tahoma" panose="020B0604030504040204" pitchFamily="34" charset="0"/>
                <a:cs typeface="Tahoma" panose="020B0604030504040204" pitchFamily="34" charset="0"/>
              </a:rPr>
              <a:t>o</a:t>
            </a:r>
            <a:r>
              <a:rPr lang="en-US" sz="1400" spc="-10" dirty="0">
                <a:solidFill>
                  <a:srgbClr val="181A0E"/>
                </a:solidFill>
                <a:latin typeface="Tahoma" panose="020B0604030504040204" pitchFamily="34" charset="0"/>
                <a:ea typeface="Tahoma" panose="020B0604030504040204" pitchFamily="34" charset="0"/>
                <a:cs typeface="Tahoma" panose="020B0604030504040204" pitchFamily="34" charset="0"/>
              </a:rPr>
              <a:t>t</a:t>
            </a:r>
            <a:r>
              <a:rPr lang="en-US" sz="1400" dirty="0">
                <a:solidFill>
                  <a:srgbClr val="181A0E"/>
                </a:solidFill>
                <a:latin typeface="Tahoma" panose="020B0604030504040204" pitchFamily="34" charset="0"/>
                <a:ea typeface="Tahoma" panose="020B0604030504040204" pitchFamily="34" charset="0"/>
                <a:cs typeface="Tahoma" panose="020B0604030504040204" pitchFamily="34" charset="0"/>
              </a:rPr>
              <a:t>h</a:t>
            </a:r>
            <a:r>
              <a:rPr lang="en-US" sz="1400" spc="-30" dirty="0">
                <a:solidFill>
                  <a:srgbClr val="181A0E"/>
                </a:solidFill>
                <a:latin typeface="Tahoma" panose="020B0604030504040204" pitchFamily="34" charset="0"/>
                <a:ea typeface="Tahoma" panose="020B0604030504040204" pitchFamily="34" charset="0"/>
                <a:cs typeface="Tahoma" panose="020B0604030504040204" pitchFamily="34" charset="0"/>
              </a:rPr>
              <a:t> </a:t>
            </a:r>
            <a:r>
              <a:rPr lang="en-US" sz="1400" spc="10" dirty="0" err="1">
                <a:solidFill>
                  <a:srgbClr val="181A0E"/>
                </a:solidFill>
                <a:latin typeface="Tahoma" panose="020B0604030504040204" pitchFamily="34" charset="0"/>
                <a:ea typeface="Tahoma" panose="020B0604030504040204" pitchFamily="34" charset="0"/>
                <a:cs typeface="Tahoma" panose="020B0604030504040204" pitchFamily="34" charset="0"/>
              </a:rPr>
              <a:t>m</a:t>
            </a:r>
            <a:r>
              <a:rPr lang="en-US" sz="1400" spc="5" dirty="0" err="1">
                <a:solidFill>
                  <a:srgbClr val="181A0E"/>
                </a:solidFill>
                <a:latin typeface="Tahoma" panose="020B0604030504040204" pitchFamily="34" charset="0"/>
                <a:ea typeface="Tahoma" panose="020B0604030504040204" pitchFamily="34" charset="0"/>
                <a:cs typeface="Tahoma" panose="020B0604030504040204" pitchFamily="34" charset="0"/>
              </a:rPr>
              <a:t>a</a:t>
            </a:r>
            <a:r>
              <a:rPr lang="en-US" sz="1400" spc="10" dirty="0" err="1">
                <a:solidFill>
                  <a:srgbClr val="181A0E"/>
                </a:solidFill>
                <a:latin typeface="Tahoma" panose="020B0604030504040204" pitchFamily="34" charset="0"/>
                <a:ea typeface="Tahoma" panose="020B0604030504040204" pitchFamily="34" charset="0"/>
                <a:cs typeface="Tahoma" panose="020B0604030504040204" pitchFamily="34" charset="0"/>
              </a:rPr>
              <a:t>m</a:t>
            </a:r>
            <a:r>
              <a:rPr lang="en-US" sz="1400" dirty="0" err="1">
                <a:solidFill>
                  <a:srgbClr val="181A0E"/>
                </a:solidFill>
                <a:latin typeface="Tahoma" panose="020B0604030504040204" pitchFamily="34" charset="0"/>
                <a:ea typeface="Tahoma" panose="020B0604030504040204" pitchFamily="34" charset="0"/>
                <a:cs typeface="Tahoma" panose="020B0604030504040204" pitchFamily="34" charset="0"/>
              </a:rPr>
              <a:t>m</a:t>
            </a:r>
            <a:r>
              <a:rPr lang="en-US" sz="1400" spc="-15" dirty="0" err="1">
                <a:solidFill>
                  <a:srgbClr val="181A0E"/>
                </a:solidFill>
                <a:latin typeface="Tahoma" panose="020B0604030504040204" pitchFamily="34" charset="0"/>
                <a:ea typeface="Tahoma" panose="020B0604030504040204" pitchFamily="34" charset="0"/>
                <a:cs typeface="Tahoma" panose="020B0604030504040204" pitchFamily="34" charset="0"/>
              </a:rPr>
              <a:t>o</a:t>
            </a:r>
            <a:r>
              <a:rPr lang="en-US" sz="1400" spc="15" dirty="0" err="1">
                <a:solidFill>
                  <a:srgbClr val="181A0E"/>
                </a:solidFill>
                <a:latin typeface="Tahoma" panose="020B0604030504040204" pitchFamily="34" charset="0"/>
                <a:ea typeface="Tahoma" panose="020B0604030504040204" pitchFamily="34" charset="0"/>
                <a:cs typeface="Tahoma" panose="020B0604030504040204" pitchFamily="34" charset="0"/>
              </a:rPr>
              <a:t>g</a:t>
            </a:r>
            <a:r>
              <a:rPr lang="en-US" sz="1400" spc="-15" dirty="0" err="1">
                <a:solidFill>
                  <a:srgbClr val="181A0E"/>
                </a:solidFill>
                <a:latin typeface="Tahoma" panose="020B0604030504040204" pitchFamily="34" charset="0"/>
                <a:ea typeface="Tahoma" panose="020B0604030504040204" pitchFamily="34" charset="0"/>
                <a:cs typeface="Tahoma" panose="020B0604030504040204" pitchFamily="34" charset="0"/>
              </a:rPr>
              <a:t>r</a:t>
            </a:r>
            <a:r>
              <a:rPr lang="en-US" sz="1400" spc="5" dirty="0" err="1">
                <a:solidFill>
                  <a:srgbClr val="181A0E"/>
                </a:solidFill>
                <a:latin typeface="Tahoma" panose="020B0604030504040204" pitchFamily="34" charset="0"/>
                <a:ea typeface="Tahoma" panose="020B0604030504040204" pitchFamily="34" charset="0"/>
                <a:cs typeface="Tahoma" panose="020B0604030504040204" pitchFamily="34" charset="0"/>
              </a:rPr>
              <a:t>a</a:t>
            </a:r>
            <a:r>
              <a:rPr lang="en-US" sz="1400" dirty="0" err="1">
                <a:solidFill>
                  <a:srgbClr val="181A0E"/>
                </a:solidFill>
                <a:latin typeface="Tahoma" panose="020B0604030504040204" pitchFamily="34" charset="0"/>
                <a:ea typeface="Tahoma" panose="020B0604030504040204" pitchFamily="34" charset="0"/>
                <a:cs typeface="Tahoma" panose="020B0604030504040204" pitchFamily="34" charset="0"/>
              </a:rPr>
              <a:t>ph</a:t>
            </a:r>
            <a:r>
              <a:rPr lang="en-US" sz="1400" spc="-10" dirty="0" err="1">
                <a:solidFill>
                  <a:srgbClr val="181A0E"/>
                </a:solidFill>
                <a:latin typeface="Tahoma" panose="020B0604030504040204" pitchFamily="34" charset="0"/>
                <a:ea typeface="Tahoma" panose="020B0604030504040204" pitchFamily="34" charset="0"/>
                <a:cs typeface="Tahoma" panose="020B0604030504040204" pitchFamily="34" charset="0"/>
              </a:rPr>
              <a:t>i</a:t>
            </a:r>
            <a:r>
              <a:rPr lang="en-US" sz="1400" spc="10" dirty="0" err="1">
                <a:solidFill>
                  <a:srgbClr val="181A0E"/>
                </a:solidFill>
                <a:latin typeface="Tahoma" panose="020B0604030504040204" pitchFamily="34" charset="0"/>
                <a:ea typeface="Tahoma" panose="020B0604030504040204" pitchFamily="34" charset="0"/>
                <a:cs typeface="Tahoma" panose="020B0604030504040204" pitchFamily="34" charset="0"/>
              </a:rPr>
              <a:t>c</a:t>
            </a:r>
            <a:r>
              <a:rPr lang="en-US" sz="1400" spc="-5" dirty="0" err="1">
                <a:solidFill>
                  <a:srgbClr val="181A0E"/>
                </a:solidFill>
                <a:latin typeface="Tahoma" panose="020B0604030504040204" pitchFamily="34" charset="0"/>
                <a:ea typeface="Tahoma" panose="020B0604030504040204" pitchFamily="34" charset="0"/>
                <a:cs typeface="Tahoma" panose="020B0604030504040204" pitchFamily="34" charset="0"/>
              </a:rPr>
              <a:t>a</a:t>
            </a:r>
            <a:r>
              <a:rPr lang="en-US" sz="1400" spc="5" dirty="0" err="1">
                <a:solidFill>
                  <a:srgbClr val="181A0E"/>
                </a:solidFill>
                <a:latin typeface="Tahoma" panose="020B0604030504040204" pitchFamily="34" charset="0"/>
                <a:ea typeface="Tahoma" panose="020B0604030504040204" pitchFamily="34" charset="0"/>
                <a:cs typeface="Tahoma" panose="020B0604030504040204" pitchFamily="34" charset="0"/>
              </a:rPr>
              <a:t>ll</a:t>
            </a:r>
            <a:r>
              <a:rPr lang="en-US" sz="1400" dirty="0" err="1">
                <a:solidFill>
                  <a:srgbClr val="181A0E"/>
                </a:solidFill>
                <a:latin typeface="Tahoma" panose="020B0604030504040204" pitchFamily="34" charset="0"/>
                <a:ea typeface="Tahoma" panose="020B0604030504040204" pitchFamily="34" charset="0"/>
                <a:cs typeface="Tahoma" panose="020B0604030504040204" pitchFamily="34" charset="0"/>
              </a:rPr>
              <a:t>y</a:t>
            </a:r>
            <a:r>
              <a:rPr lang="en-US" sz="1400" spc="-40" dirty="0">
                <a:solidFill>
                  <a:srgbClr val="181A0E"/>
                </a:solidFill>
                <a:latin typeface="Tahoma" panose="020B0604030504040204" pitchFamily="34" charset="0"/>
                <a:ea typeface="Tahoma" panose="020B0604030504040204" pitchFamily="34" charset="0"/>
                <a:cs typeface="Tahoma" panose="020B0604030504040204" pitchFamily="34" charset="0"/>
              </a:rPr>
              <a:t> </a:t>
            </a:r>
            <a:r>
              <a:rPr lang="en-US" sz="1400" spc="5" dirty="0">
                <a:solidFill>
                  <a:srgbClr val="181A0E"/>
                </a:solidFill>
                <a:latin typeface="Tahoma" panose="020B0604030504040204" pitchFamily="34" charset="0"/>
                <a:ea typeface="Tahoma" panose="020B0604030504040204" pitchFamily="34" charset="0"/>
                <a:cs typeface="Tahoma" panose="020B0604030504040204" pitchFamily="34" charset="0"/>
              </a:rPr>
              <a:t>a</a:t>
            </a:r>
            <a:r>
              <a:rPr lang="en-US" sz="1400" spc="10" dirty="0">
                <a:solidFill>
                  <a:srgbClr val="181A0E"/>
                </a:solidFill>
                <a:latin typeface="Tahoma" panose="020B0604030504040204" pitchFamily="34" charset="0"/>
                <a:ea typeface="Tahoma" panose="020B0604030504040204" pitchFamily="34" charset="0"/>
                <a:cs typeface="Tahoma" panose="020B0604030504040204" pitchFamily="34" charset="0"/>
              </a:rPr>
              <a:t>n</a:t>
            </a:r>
            <a:r>
              <a:rPr lang="en-US" sz="1400" dirty="0">
                <a:solidFill>
                  <a:srgbClr val="181A0E"/>
                </a:solidFill>
                <a:latin typeface="Tahoma" panose="020B0604030504040204" pitchFamily="34" charset="0"/>
                <a:ea typeface="Tahoma" panose="020B0604030504040204" pitchFamily="34" charset="0"/>
                <a:cs typeface="Tahoma" panose="020B0604030504040204" pitchFamily="34" charset="0"/>
              </a:rPr>
              <a:t>d</a:t>
            </a:r>
            <a:r>
              <a:rPr lang="en-US" sz="1400" spc="-15" dirty="0">
                <a:solidFill>
                  <a:srgbClr val="181A0E"/>
                </a:solidFill>
                <a:latin typeface="Tahoma" panose="020B0604030504040204" pitchFamily="34" charset="0"/>
                <a:ea typeface="Tahoma" panose="020B0604030504040204" pitchFamily="34" charset="0"/>
                <a:cs typeface="Tahoma" panose="020B0604030504040204" pitchFamily="34" charset="0"/>
              </a:rPr>
              <a:t> </a:t>
            </a:r>
            <a:r>
              <a:rPr lang="en-US" sz="1400" spc="10" dirty="0">
                <a:solidFill>
                  <a:srgbClr val="181A0E"/>
                </a:solidFill>
                <a:latin typeface="Tahoma" panose="020B0604030504040204" pitchFamily="34" charset="0"/>
                <a:ea typeface="Tahoma" panose="020B0604030504040204" pitchFamily="34" charset="0"/>
                <a:cs typeface="Tahoma" panose="020B0604030504040204" pitchFamily="34" charset="0"/>
              </a:rPr>
              <a:t>c</a:t>
            </a:r>
            <a:r>
              <a:rPr lang="en-US" sz="1400" spc="15" dirty="0">
                <a:solidFill>
                  <a:srgbClr val="181A0E"/>
                </a:solidFill>
                <a:latin typeface="Tahoma" panose="020B0604030504040204" pitchFamily="34" charset="0"/>
                <a:ea typeface="Tahoma" panose="020B0604030504040204" pitchFamily="34" charset="0"/>
                <a:cs typeface="Tahoma" panose="020B0604030504040204" pitchFamily="34" charset="0"/>
              </a:rPr>
              <a:t>li</a:t>
            </a:r>
            <a:r>
              <a:rPr lang="en-US" sz="1400" spc="-5" dirty="0">
                <a:solidFill>
                  <a:srgbClr val="181A0E"/>
                </a:solidFill>
                <a:latin typeface="Tahoma" panose="020B0604030504040204" pitchFamily="34" charset="0"/>
                <a:ea typeface="Tahoma" panose="020B0604030504040204" pitchFamily="34" charset="0"/>
                <a:cs typeface="Tahoma" panose="020B0604030504040204" pitchFamily="34" charset="0"/>
              </a:rPr>
              <a:t>n</a:t>
            </a:r>
            <a:r>
              <a:rPr lang="en-US" sz="1400" spc="5" dirty="0">
                <a:solidFill>
                  <a:srgbClr val="181A0E"/>
                </a:solidFill>
                <a:latin typeface="Tahoma" panose="020B0604030504040204" pitchFamily="34" charset="0"/>
                <a:ea typeface="Tahoma" panose="020B0604030504040204" pitchFamily="34" charset="0"/>
                <a:cs typeface="Tahoma" panose="020B0604030504040204" pitchFamily="34" charset="0"/>
              </a:rPr>
              <a:t>i</a:t>
            </a:r>
            <a:r>
              <a:rPr lang="en-US" sz="1400" spc="10" dirty="0">
                <a:solidFill>
                  <a:srgbClr val="181A0E"/>
                </a:solidFill>
                <a:latin typeface="Tahoma" panose="020B0604030504040204" pitchFamily="34" charset="0"/>
                <a:ea typeface="Tahoma" panose="020B0604030504040204" pitchFamily="34" charset="0"/>
                <a:cs typeface="Tahoma" panose="020B0604030504040204" pitchFamily="34" charset="0"/>
              </a:rPr>
              <a:t>c</a:t>
            </a:r>
            <a:r>
              <a:rPr lang="en-US" sz="1400" spc="-5" dirty="0">
                <a:solidFill>
                  <a:srgbClr val="181A0E"/>
                </a:solidFill>
                <a:latin typeface="Tahoma" panose="020B0604030504040204" pitchFamily="34" charset="0"/>
                <a:ea typeface="Tahoma" panose="020B0604030504040204" pitchFamily="34" charset="0"/>
                <a:cs typeface="Tahoma" panose="020B0604030504040204" pitchFamily="34" charset="0"/>
              </a:rPr>
              <a:t>a</a:t>
            </a:r>
            <a:r>
              <a:rPr lang="en-US" sz="1400" spc="5" dirty="0">
                <a:solidFill>
                  <a:srgbClr val="181A0E"/>
                </a:solidFill>
                <a:latin typeface="Tahoma" panose="020B0604030504040204" pitchFamily="34" charset="0"/>
                <a:ea typeface="Tahoma" panose="020B0604030504040204" pitchFamily="34" charset="0"/>
                <a:cs typeface="Tahoma" panose="020B0604030504040204" pitchFamily="34" charset="0"/>
              </a:rPr>
              <a:t>ll</a:t>
            </a:r>
            <a:r>
              <a:rPr lang="en-US" sz="1400" spc="-80" dirty="0">
                <a:solidFill>
                  <a:srgbClr val="181A0E"/>
                </a:solidFill>
                <a:latin typeface="Tahoma" panose="020B0604030504040204" pitchFamily="34" charset="0"/>
                <a:ea typeface="Tahoma" panose="020B0604030504040204" pitchFamily="34" charset="0"/>
                <a:cs typeface="Tahoma" panose="020B0604030504040204" pitchFamily="34" charset="0"/>
              </a:rPr>
              <a:t>y</a:t>
            </a:r>
            <a:r>
              <a:rPr lang="en-US" sz="1400" dirty="0">
                <a:solidFill>
                  <a:srgbClr val="181A0E"/>
                </a:solidFill>
                <a:latin typeface="Tahoma" panose="020B0604030504040204" pitchFamily="34" charset="0"/>
                <a:ea typeface="Tahoma" panose="020B0604030504040204" pitchFamily="34" charset="0"/>
                <a:cs typeface="Tahoma" panose="020B0604030504040204" pitchFamily="34" charset="0"/>
              </a:rPr>
              <a:t>.</a:t>
            </a:r>
            <a:endParaRPr lang="en-US" sz="1400" dirty="0"/>
          </a:p>
          <a:p>
            <a:pPr marL="301752" marR="9144" indent="-283464">
              <a:lnSpc>
                <a:spcPts val="1970"/>
              </a:lnSpc>
              <a:spcBef>
                <a:spcPts val="336"/>
              </a:spcBef>
              <a:tabLst>
                <a:tab pos="351155" algn="l"/>
              </a:tabLst>
            </a:pPr>
            <a:r>
              <a:rPr lang="en-US" sz="1400" spc="10" dirty="0">
                <a:solidFill>
                  <a:srgbClr val="181A0E"/>
                </a:solidFill>
                <a:latin typeface="Tahoma" panose="020B0604030504040204" pitchFamily="34" charset="0"/>
                <a:ea typeface="Tahoma" panose="020B0604030504040204" pitchFamily="34" charset="0"/>
                <a:cs typeface="Tahoma" panose="020B0604030504040204" pitchFamily="34" charset="0"/>
              </a:rPr>
              <a:t>Th</a:t>
            </a:r>
            <a:r>
              <a:rPr lang="en-US" sz="1400" dirty="0">
                <a:solidFill>
                  <a:srgbClr val="181A0E"/>
                </a:solidFill>
                <a:latin typeface="Tahoma" panose="020B0604030504040204" pitchFamily="34" charset="0"/>
                <a:ea typeface="Tahoma" panose="020B0604030504040204" pitchFamily="34" charset="0"/>
                <a:cs typeface="Tahoma" panose="020B0604030504040204" pitchFamily="34" charset="0"/>
              </a:rPr>
              <a:t>e</a:t>
            </a:r>
            <a:r>
              <a:rPr lang="en-US" sz="1400" spc="-30" dirty="0">
                <a:solidFill>
                  <a:srgbClr val="181A0E"/>
                </a:solidFill>
                <a:latin typeface="Tahoma" panose="020B0604030504040204" pitchFamily="34" charset="0"/>
                <a:ea typeface="Tahoma" panose="020B0604030504040204" pitchFamily="34" charset="0"/>
                <a:cs typeface="Tahoma" panose="020B0604030504040204" pitchFamily="34" charset="0"/>
              </a:rPr>
              <a:t> </a:t>
            </a:r>
            <a:r>
              <a:rPr lang="en-US" sz="1400" spc="-15" dirty="0">
                <a:solidFill>
                  <a:srgbClr val="181A0E"/>
                </a:solidFill>
                <a:latin typeface="Tahoma" panose="020B0604030504040204" pitchFamily="34" charset="0"/>
                <a:ea typeface="Tahoma" panose="020B0604030504040204" pitchFamily="34" charset="0"/>
                <a:cs typeface="Tahoma" panose="020B0604030504040204" pitchFamily="34" charset="0"/>
              </a:rPr>
              <a:t>w</a:t>
            </a:r>
            <a:r>
              <a:rPr lang="en-US" sz="1400" spc="10" dirty="0">
                <a:solidFill>
                  <a:srgbClr val="181A0E"/>
                </a:solidFill>
                <a:latin typeface="Tahoma" panose="020B0604030504040204" pitchFamily="34" charset="0"/>
                <a:ea typeface="Tahoma" panose="020B0604030504040204" pitchFamily="34" charset="0"/>
                <a:cs typeface="Tahoma" panose="020B0604030504040204" pitchFamily="34" charset="0"/>
              </a:rPr>
              <a:t>o</a:t>
            </a:r>
            <a:r>
              <a:rPr lang="en-US" sz="1400" spc="-40" dirty="0">
                <a:solidFill>
                  <a:srgbClr val="181A0E"/>
                </a:solidFill>
                <a:latin typeface="Tahoma" panose="020B0604030504040204" pitchFamily="34" charset="0"/>
                <a:ea typeface="Tahoma" panose="020B0604030504040204" pitchFamily="34" charset="0"/>
                <a:cs typeface="Tahoma" panose="020B0604030504040204" pitchFamily="34" charset="0"/>
              </a:rPr>
              <a:t>r</a:t>
            </a:r>
            <a:r>
              <a:rPr lang="en-US" sz="1400" dirty="0">
                <a:solidFill>
                  <a:srgbClr val="181A0E"/>
                </a:solidFill>
                <a:latin typeface="Tahoma" panose="020B0604030504040204" pitchFamily="34" charset="0"/>
                <a:ea typeface="Tahoma" panose="020B0604030504040204" pitchFamily="34" charset="0"/>
                <a:cs typeface="Tahoma" panose="020B0604030504040204" pitchFamily="34" charset="0"/>
              </a:rPr>
              <a:t>d</a:t>
            </a:r>
            <a:r>
              <a:rPr lang="en-US" sz="1400" spc="-25" dirty="0">
                <a:solidFill>
                  <a:srgbClr val="181A0E"/>
                </a:solidFill>
                <a:latin typeface="Tahoma" panose="020B0604030504040204" pitchFamily="34" charset="0"/>
                <a:ea typeface="Tahoma" panose="020B0604030504040204" pitchFamily="34" charset="0"/>
                <a:cs typeface="Tahoma" panose="020B0604030504040204" pitchFamily="34" charset="0"/>
              </a:rPr>
              <a:t> </a:t>
            </a:r>
            <a:r>
              <a:rPr lang="en-US" sz="1400" spc="10" dirty="0">
                <a:solidFill>
                  <a:srgbClr val="181A0E"/>
                </a:solidFill>
                <a:latin typeface="Tahoma" panose="020B0604030504040204" pitchFamily="34" charset="0"/>
                <a:ea typeface="Tahoma" panose="020B0604030504040204" pitchFamily="34" charset="0"/>
                <a:cs typeface="Tahoma" panose="020B0604030504040204" pitchFamily="34" charset="0"/>
              </a:rPr>
              <a:t>"</a:t>
            </a:r>
            <a:r>
              <a:rPr lang="en-US" sz="1400" spc="15" dirty="0">
                <a:solidFill>
                  <a:srgbClr val="181A0E"/>
                </a:solidFill>
                <a:latin typeface="Tahoma" panose="020B0604030504040204" pitchFamily="34" charset="0"/>
                <a:ea typeface="Tahoma" panose="020B0604030504040204" pitchFamily="34" charset="0"/>
                <a:cs typeface="Tahoma" panose="020B0604030504040204" pitchFamily="34" charset="0"/>
              </a:rPr>
              <a:t>s</a:t>
            </a:r>
            <a:r>
              <a:rPr lang="en-US" sz="1400" spc="10" dirty="0">
                <a:solidFill>
                  <a:srgbClr val="181A0E"/>
                </a:solidFill>
                <a:latin typeface="Tahoma" panose="020B0604030504040204" pitchFamily="34" charset="0"/>
                <a:ea typeface="Tahoma" panose="020B0604030504040204" pitchFamily="34" charset="0"/>
                <a:cs typeface="Tahoma" panose="020B0604030504040204" pitchFamily="34" charset="0"/>
              </a:rPr>
              <a:t>c</a:t>
            </a:r>
            <a:r>
              <a:rPr lang="en-US" sz="1400" spc="5" dirty="0">
                <a:solidFill>
                  <a:srgbClr val="181A0E"/>
                </a:solidFill>
                <a:latin typeface="Tahoma" panose="020B0604030504040204" pitchFamily="34" charset="0"/>
                <a:ea typeface="Tahoma" panose="020B0604030504040204" pitchFamily="34" charset="0"/>
                <a:cs typeface="Tahoma" panose="020B0604030504040204" pitchFamily="34" charset="0"/>
              </a:rPr>
              <a:t>a</a:t>
            </a:r>
            <a:r>
              <a:rPr lang="en-US" sz="1400" dirty="0">
                <a:solidFill>
                  <a:srgbClr val="181A0E"/>
                </a:solidFill>
                <a:latin typeface="Tahoma" panose="020B0604030504040204" pitchFamily="34" charset="0"/>
                <a:ea typeface="Tahoma" panose="020B0604030504040204" pitchFamily="34" charset="0"/>
                <a:cs typeface="Tahoma" panose="020B0604030504040204" pitchFamily="34" charset="0"/>
              </a:rPr>
              <a:t>r"</a:t>
            </a:r>
            <a:r>
              <a:rPr lang="en-US" sz="1400" spc="-35" dirty="0">
                <a:solidFill>
                  <a:srgbClr val="181A0E"/>
                </a:solidFill>
                <a:latin typeface="Tahoma" panose="020B0604030504040204" pitchFamily="34" charset="0"/>
                <a:ea typeface="Tahoma" panose="020B0604030504040204" pitchFamily="34" charset="0"/>
                <a:cs typeface="Tahoma" panose="020B0604030504040204" pitchFamily="34" charset="0"/>
              </a:rPr>
              <a:t> </a:t>
            </a:r>
            <a:r>
              <a:rPr lang="en-US" sz="1400" dirty="0">
                <a:solidFill>
                  <a:srgbClr val="181A0E"/>
                </a:solidFill>
                <a:latin typeface="Tahoma" panose="020B0604030504040204" pitchFamily="34" charset="0"/>
                <a:ea typeface="Tahoma" panose="020B0604030504040204" pitchFamily="34" charset="0"/>
                <a:cs typeface="Tahoma" panose="020B0604030504040204" pitchFamily="34" charset="0"/>
              </a:rPr>
              <a:t>r</a:t>
            </a:r>
            <a:r>
              <a:rPr lang="en-US" sz="1400" spc="10" dirty="0">
                <a:solidFill>
                  <a:srgbClr val="181A0E"/>
                </a:solidFill>
                <a:latin typeface="Tahoma" panose="020B0604030504040204" pitchFamily="34" charset="0"/>
                <a:ea typeface="Tahoma" panose="020B0604030504040204" pitchFamily="34" charset="0"/>
                <a:cs typeface="Tahoma" panose="020B0604030504040204" pitchFamily="34" charset="0"/>
              </a:rPr>
              <a:t>e</a:t>
            </a:r>
            <a:r>
              <a:rPr lang="en-US" sz="1400" spc="-35" dirty="0">
                <a:solidFill>
                  <a:srgbClr val="181A0E"/>
                </a:solidFill>
                <a:latin typeface="Tahoma" panose="020B0604030504040204" pitchFamily="34" charset="0"/>
                <a:ea typeface="Tahoma" panose="020B0604030504040204" pitchFamily="34" charset="0"/>
                <a:cs typeface="Tahoma" panose="020B0604030504040204" pitchFamily="34" charset="0"/>
              </a:rPr>
              <a:t>f</a:t>
            </a:r>
            <a:r>
              <a:rPr lang="en-US" sz="1400" dirty="0">
                <a:solidFill>
                  <a:srgbClr val="181A0E"/>
                </a:solidFill>
                <a:latin typeface="Tahoma" panose="020B0604030504040204" pitchFamily="34" charset="0"/>
                <a:ea typeface="Tahoma" panose="020B0604030504040204" pitchFamily="34" charset="0"/>
                <a:cs typeface="Tahoma" panose="020B0604030504040204" pitchFamily="34" charset="0"/>
              </a:rPr>
              <a:t>ers</a:t>
            </a:r>
            <a:r>
              <a:rPr lang="en-US" sz="1400" spc="-40" dirty="0">
                <a:solidFill>
                  <a:srgbClr val="181A0E"/>
                </a:solidFill>
                <a:latin typeface="Tahoma" panose="020B0604030504040204" pitchFamily="34" charset="0"/>
                <a:ea typeface="Tahoma" panose="020B0604030504040204" pitchFamily="34" charset="0"/>
                <a:cs typeface="Tahoma" panose="020B0604030504040204" pitchFamily="34" charset="0"/>
              </a:rPr>
              <a:t> </a:t>
            </a:r>
            <a:r>
              <a:rPr lang="en-US" sz="1400" spc="-20" dirty="0">
                <a:solidFill>
                  <a:srgbClr val="181A0E"/>
                </a:solidFill>
                <a:latin typeface="Tahoma" panose="020B0604030504040204" pitchFamily="34" charset="0"/>
                <a:ea typeface="Tahoma" panose="020B0604030504040204" pitchFamily="34" charset="0"/>
                <a:cs typeface="Tahoma" panose="020B0604030504040204" pitchFamily="34" charset="0"/>
              </a:rPr>
              <a:t>t</a:t>
            </a:r>
            <a:r>
              <a:rPr lang="en-US" sz="1400" dirty="0">
                <a:solidFill>
                  <a:srgbClr val="181A0E"/>
                </a:solidFill>
                <a:latin typeface="Tahoma" panose="020B0604030504040204" pitchFamily="34" charset="0"/>
                <a:ea typeface="Tahoma" panose="020B0604030504040204" pitchFamily="34" charset="0"/>
                <a:cs typeface="Tahoma" panose="020B0604030504040204" pitchFamily="34" charset="0"/>
              </a:rPr>
              <a:t>o</a:t>
            </a:r>
            <a:r>
              <a:rPr lang="en-US" sz="1400" spc="-20" dirty="0">
                <a:solidFill>
                  <a:srgbClr val="181A0E"/>
                </a:solidFill>
                <a:latin typeface="Tahoma" panose="020B0604030504040204" pitchFamily="34" charset="0"/>
                <a:ea typeface="Tahoma" panose="020B0604030504040204" pitchFamily="34" charset="0"/>
                <a:cs typeface="Tahoma" panose="020B0604030504040204" pitchFamily="34" charset="0"/>
              </a:rPr>
              <a:t> </a:t>
            </a:r>
            <a:r>
              <a:rPr lang="en-US" sz="1400" dirty="0">
                <a:solidFill>
                  <a:srgbClr val="181A0E"/>
                </a:solidFill>
                <a:latin typeface="Tahoma" panose="020B0604030504040204" pitchFamily="34" charset="0"/>
                <a:ea typeface="Tahoma" panose="020B0604030504040204" pitchFamily="34" charset="0"/>
                <a:cs typeface="Tahoma" panose="020B0604030504040204" pitchFamily="34" charset="0"/>
              </a:rPr>
              <a:t>t</a:t>
            </a:r>
            <a:r>
              <a:rPr lang="en-US" sz="1400" spc="10" dirty="0">
                <a:solidFill>
                  <a:srgbClr val="181A0E"/>
                </a:solidFill>
                <a:latin typeface="Tahoma" panose="020B0604030504040204" pitchFamily="34" charset="0"/>
                <a:ea typeface="Tahoma" panose="020B0604030504040204" pitchFamily="34" charset="0"/>
                <a:cs typeface="Tahoma" panose="020B0604030504040204" pitchFamily="34" charset="0"/>
              </a:rPr>
              <a:t>h</a:t>
            </a:r>
            <a:r>
              <a:rPr lang="en-US" sz="1400" dirty="0">
                <a:solidFill>
                  <a:srgbClr val="181A0E"/>
                </a:solidFill>
                <a:latin typeface="Tahoma" panose="020B0604030504040204" pitchFamily="34" charset="0"/>
                <a:ea typeface="Tahoma" panose="020B0604030504040204" pitchFamily="34" charset="0"/>
                <a:cs typeface="Tahoma" panose="020B0604030504040204" pitchFamily="34" charset="0"/>
              </a:rPr>
              <a:t>e</a:t>
            </a:r>
            <a:r>
              <a:rPr lang="en-US" sz="1400" spc="-30" dirty="0">
                <a:solidFill>
                  <a:srgbClr val="181A0E"/>
                </a:solidFill>
                <a:latin typeface="Tahoma" panose="020B0604030504040204" pitchFamily="34" charset="0"/>
                <a:ea typeface="Tahoma" panose="020B0604030504040204" pitchFamily="34" charset="0"/>
                <a:cs typeface="Tahoma" panose="020B0604030504040204" pitchFamily="34" charset="0"/>
              </a:rPr>
              <a:t> </a:t>
            </a:r>
            <a:r>
              <a:rPr lang="en-US" sz="1400" spc="10" dirty="0">
                <a:solidFill>
                  <a:srgbClr val="181A0E"/>
                </a:solidFill>
                <a:latin typeface="Tahoma" panose="020B0604030504040204" pitchFamily="34" charset="0"/>
                <a:ea typeface="Tahoma" panose="020B0604030504040204" pitchFamily="34" charset="0"/>
                <a:cs typeface="Tahoma" panose="020B0604030504040204" pitchFamily="34" charset="0"/>
              </a:rPr>
              <a:t>mo</a:t>
            </a:r>
            <a:r>
              <a:rPr lang="en-US" sz="1400" spc="-15" dirty="0">
                <a:solidFill>
                  <a:srgbClr val="181A0E"/>
                </a:solidFill>
                <a:latin typeface="Tahoma" panose="020B0604030504040204" pitchFamily="34" charset="0"/>
                <a:ea typeface="Tahoma" panose="020B0604030504040204" pitchFamily="34" charset="0"/>
                <a:cs typeface="Tahoma" panose="020B0604030504040204" pitchFamily="34" charset="0"/>
              </a:rPr>
              <a:t>r</a:t>
            </a:r>
            <a:r>
              <a:rPr lang="en-US" sz="1400" dirty="0">
                <a:solidFill>
                  <a:srgbClr val="181A0E"/>
                </a:solidFill>
                <a:latin typeface="Tahoma" panose="020B0604030504040204" pitchFamily="34" charset="0"/>
                <a:ea typeface="Tahoma" panose="020B0604030504040204" pitchFamily="34" charset="0"/>
                <a:cs typeface="Tahoma" panose="020B0604030504040204" pitchFamily="34" charset="0"/>
              </a:rPr>
              <a:t>pho</a:t>
            </a:r>
            <a:r>
              <a:rPr lang="en-US" sz="1400" spc="5" dirty="0">
                <a:solidFill>
                  <a:srgbClr val="181A0E"/>
                </a:solidFill>
                <a:latin typeface="Tahoma" panose="020B0604030504040204" pitchFamily="34" charset="0"/>
                <a:ea typeface="Tahoma" panose="020B0604030504040204" pitchFamily="34" charset="0"/>
                <a:cs typeface="Tahoma" panose="020B0604030504040204" pitchFamily="34" charset="0"/>
              </a:rPr>
              <a:t>l</a:t>
            </a:r>
            <a:r>
              <a:rPr lang="en-US" sz="1400" spc="-15" dirty="0">
                <a:solidFill>
                  <a:srgbClr val="181A0E"/>
                </a:solidFill>
                <a:latin typeface="Tahoma" panose="020B0604030504040204" pitchFamily="34" charset="0"/>
                <a:ea typeface="Tahoma" panose="020B0604030504040204" pitchFamily="34" charset="0"/>
                <a:cs typeface="Tahoma" panose="020B0604030504040204" pitchFamily="34" charset="0"/>
              </a:rPr>
              <a:t>o</a:t>
            </a:r>
            <a:r>
              <a:rPr lang="en-US" sz="1400" dirty="0">
                <a:solidFill>
                  <a:srgbClr val="181A0E"/>
                </a:solidFill>
                <a:latin typeface="Tahoma" panose="020B0604030504040204" pitchFamily="34" charset="0"/>
                <a:ea typeface="Tahoma" panose="020B0604030504040204" pitchFamily="34" charset="0"/>
                <a:cs typeface="Tahoma" panose="020B0604030504040204" pitchFamily="34" charset="0"/>
              </a:rPr>
              <a:t>g</a:t>
            </a:r>
            <a:r>
              <a:rPr lang="en-US" sz="1400" spc="5" dirty="0">
                <a:solidFill>
                  <a:srgbClr val="181A0E"/>
                </a:solidFill>
                <a:latin typeface="Tahoma" panose="020B0604030504040204" pitchFamily="34" charset="0"/>
                <a:ea typeface="Tahoma" panose="020B0604030504040204" pitchFamily="34" charset="0"/>
                <a:cs typeface="Tahoma" panose="020B0604030504040204" pitchFamily="34" charset="0"/>
              </a:rPr>
              <a:t>i</a:t>
            </a:r>
            <a:r>
              <a:rPr lang="en-US" sz="1400" dirty="0">
                <a:solidFill>
                  <a:srgbClr val="181A0E"/>
                </a:solidFill>
                <a:latin typeface="Tahoma" panose="020B0604030504040204" pitchFamily="34" charset="0"/>
                <a:ea typeface="Tahoma" panose="020B0604030504040204" pitchFamily="34" charset="0"/>
                <a:cs typeface="Tahoma" panose="020B0604030504040204" pitchFamily="34" charset="0"/>
              </a:rPr>
              <a:t>c</a:t>
            </a:r>
            <a:r>
              <a:rPr lang="en-US" sz="1400" spc="-30" dirty="0">
                <a:solidFill>
                  <a:srgbClr val="181A0E"/>
                </a:solidFill>
                <a:latin typeface="Tahoma" panose="020B0604030504040204" pitchFamily="34" charset="0"/>
                <a:ea typeface="Tahoma" panose="020B0604030504040204" pitchFamily="34" charset="0"/>
                <a:cs typeface="Tahoma" panose="020B0604030504040204" pitchFamily="34" charset="0"/>
              </a:rPr>
              <a:t> </a:t>
            </a:r>
            <a:r>
              <a:rPr lang="en-US" sz="1400" spc="5" dirty="0">
                <a:solidFill>
                  <a:srgbClr val="181A0E"/>
                </a:solidFill>
                <a:latin typeface="Tahoma" panose="020B0604030504040204" pitchFamily="34" charset="0"/>
                <a:ea typeface="Tahoma" panose="020B0604030504040204" pitchFamily="34" charset="0"/>
                <a:cs typeface="Tahoma" panose="020B0604030504040204" pitchFamily="34" charset="0"/>
              </a:rPr>
              <a:t>a</a:t>
            </a:r>
            <a:r>
              <a:rPr lang="en-US" sz="1400" spc="10" dirty="0">
                <a:solidFill>
                  <a:srgbClr val="181A0E"/>
                </a:solidFill>
                <a:latin typeface="Tahoma" panose="020B0604030504040204" pitchFamily="34" charset="0"/>
                <a:ea typeface="Tahoma" panose="020B0604030504040204" pitchFamily="34" charset="0"/>
                <a:cs typeface="Tahoma" panose="020B0604030504040204" pitchFamily="34" charset="0"/>
              </a:rPr>
              <a:t>ppe</a:t>
            </a:r>
            <a:r>
              <a:rPr lang="en-US" sz="1400" spc="5" dirty="0">
                <a:solidFill>
                  <a:srgbClr val="181A0E"/>
                </a:solidFill>
                <a:latin typeface="Tahoma" panose="020B0604030504040204" pitchFamily="34" charset="0"/>
                <a:ea typeface="Tahoma" panose="020B0604030504040204" pitchFamily="34" charset="0"/>
                <a:cs typeface="Tahoma" panose="020B0604030504040204" pitchFamily="34" charset="0"/>
              </a:rPr>
              <a:t>a</a:t>
            </a:r>
            <a:r>
              <a:rPr lang="en-US" sz="1400" dirty="0">
                <a:solidFill>
                  <a:srgbClr val="181A0E"/>
                </a:solidFill>
                <a:latin typeface="Tahoma" panose="020B0604030504040204" pitchFamily="34" charset="0"/>
                <a:ea typeface="Tahoma" panose="020B0604030504040204" pitchFamily="34" charset="0"/>
                <a:cs typeface="Tahoma" panose="020B0604030504040204" pitchFamily="34" charset="0"/>
              </a:rPr>
              <a:t>r</a:t>
            </a:r>
            <a:r>
              <a:rPr lang="en-US" sz="1400" spc="-5" dirty="0">
                <a:solidFill>
                  <a:srgbClr val="181A0E"/>
                </a:solidFill>
                <a:latin typeface="Tahoma" panose="020B0604030504040204" pitchFamily="34" charset="0"/>
                <a:ea typeface="Tahoma" panose="020B0604030504040204" pitchFamily="34" charset="0"/>
                <a:cs typeface="Tahoma" panose="020B0604030504040204" pitchFamily="34" charset="0"/>
              </a:rPr>
              <a:t>a</a:t>
            </a:r>
            <a:r>
              <a:rPr lang="en-US" sz="1400" spc="10" dirty="0">
                <a:solidFill>
                  <a:srgbClr val="181A0E"/>
                </a:solidFill>
                <a:latin typeface="Tahoma" panose="020B0604030504040204" pitchFamily="34" charset="0"/>
                <a:ea typeface="Tahoma" panose="020B0604030504040204" pitchFamily="34" charset="0"/>
                <a:cs typeface="Tahoma" panose="020B0604030504040204" pitchFamily="34" charset="0"/>
              </a:rPr>
              <a:t>n</a:t>
            </a:r>
            <a:r>
              <a:rPr lang="en-US" sz="1400" spc="-5" dirty="0">
                <a:solidFill>
                  <a:srgbClr val="181A0E"/>
                </a:solidFill>
                <a:latin typeface="Tahoma" panose="020B0604030504040204" pitchFamily="34" charset="0"/>
                <a:ea typeface="Tahoma" panose="020B0604030504040204" pitchFamily="34" charset="0"/>
                <a:cs typeface="Tahoma" panose="020B0604030504040204" pitchFamily="34" charset="0"/>
              </a:rPr>
              <a:t>c</a:t>
            </a:r>
            <a:r>
              <a:rPr lang="en-US" sz="1400" dirty="0">
                <a:solidFill>
                  <a:srgbClr val="181A0E"/>
                </a:solidFill>
                <a:latin typeface="Tahoma" panose="020B0604030504040204" pitchFamily="34" charset="0"/>
                <a:ea typeface="Tahoma" panose="020B0604030504040204" pitchFamily="34" charset="0"/>
                <a:cs typeface="Tahoma" panose="020B0604030504040204" pitchFamily="34" charset="0"/>
              </a:rPr>
              <a:t>e,</a:t>
            </a:r>
            <a:r>
              <a:rPr lang="en-US" sz="1400" spc="-40" dirty="0">
                <a:solidFill>
                  <a:srgbClr val="181A0E"/>
                </a:solidFill>
                <a:latin typeface="Tahoma" panose="020B0604030504040204" pitchFamily="34" charset="0"/>
                <a:ea typeface="Tahoma" panose="020B0604030504040204" pitchFamily="34" charset="0"/>
                <a:cs typeface="Tahoma" panose="020B0604030504040204" pitchFamily="34" charset="0"/>
              </a:rPr>
              <a:t> </a:t>
            </a:r>
            <a:r>
              <a:rPr lang="en-US" sz="1400" spc="5" dirty="0">
                <a:solidFill>
                  <a:srgbClr val="181A0E"/>
                </a:solidFill>
                <a:latin typeface="Tahoma" panose="020B0604030504040204" pitchFamily="34" charset="0"/>
                <a:ea typeface="Tahoma" panose="020B0604030504040204" pitchFamily="34" charset="0"/>
                <a:cs typeface="Tahoma" panose="020B0604030504040204" pitchFamily="34" charset="0"/>
              </a:rPr>
              <a:t>a</a:t>
            </a:r>
            <a:r>
              <a:rPr lang="en-US" sz="1400" spc="10" dirty="0">
                <a:solidFill>
                  <a:srgbClr val="181A0E"/>
                </a:solidFill>
                <a:latin typeface="Tahoma" panose="020B0604030504040204" pitchFamily="34" charset="0"/>
                <a:ea typeface="Tahoma" panose="020B0604030504040204" pitchFamily="34" charset="0"/>
                <a:cs typeface="Tahoma" panose="020B0604030504040204" pitchFamily="34" charset="0"/>
              </a:rPr>
              <a:t>n</a:t>
            </a:r>
            <a:r>
              <a:rPr lang="en-US" sz="1400" dirty="0">
                <a:solidFill>
                  <a:srgbClr val="181A0E"/>
                </a:solidFill>
                <a:latin typeface="Tahoma" panose="020B0604030504040204" pitchFamily="34" charset="0"/>
                <a:ea typeface="Tahoma" panose="020B0604030504040204" pitchFamily="34" charset="0"/>
                <a:cs typeface="Tahoma" panose="020B0604030504040204" pitchFamily="34" charset="0"/>
              </a:rPr>
              <a:t>d</a:t>
            </a:r>
            <a:r>
              <a:rPr lang="en-US" sz="1400" spc="-15" dirty="0">
                <a:solidFill>
                  <a:srgbClr val="181A0E"/>
                </a:solidFill>
                <a:latin typeface="Tahoma" panose="020B0604030504040204" pitchFamily="34" charset="0"/>
                <a:ea typeface="Tahoma" panose="020B0604030504040204" pitchFamily="34" charset="0"/>
                <a:cs typeface="Tahoma" panose="020B0604030504040204" pitchFamily="34" charset="0"/>
              </a:rPr>
              <a:t> </a:t>
            </a:r>
            <a:r>
              <a:rPr lang="en-US" sz="1400" spc="10" dirty="0">
                <a:solidFill>
                  <a:srgbClr val="181A0E"/>
                </a:solidFill>
                <a:latin typeface="Tahoma" panose="020B0604030504040204" pitchFamily="34" charset="0"/>
                <a:ea typeface="Tahoma" panose="020B0604030504040204" pitchFamily="34" charset="0"/>
                <a:cs typeface="Tahoma" panose="020B0604030504040204" pitchFamily="34" charset="0"/>
              </a:rPr>
              <a:t>n</a:t>
            </a:r>
            <a:r>
              <a:rPr lang="en-US" sz="1400" dirty="0">
                <a:solidFill>
                  <a:srgbClr val="181A0E"/>
                </a:solidFill>
                <a:latin typeface="Tahoma" panose="020B0604030504040204" pitchFamily="34" charset="0"/>
                <a:ea typeface="Tahoma" panose="020B0604030504040204" pitchFamily="34" charset="0"/>
                <a:cs typeface="Tahoma" panose="020B0604030504040204" pitchFamily="34" charset="0"/>
              </a:rPr>
              <a:t>o</a:t>
            </a:r>
            <a:r>
              <a:rPr lang="en-US" sz="1400" spc="-10" dirty="0">
                <a:solidFill>
                  <a:srgbClr val="181A0E"/>
                </a:solidFill>
                <a:latin typeface="Tahoma" panose="020B0604030504040204" pitchFamily="34" charset="0"/>
                <a:ea typeface="Tahoma" panose="020B0604030504040204" pitchFamily="34" charset="0"/>
                <a:cs typeface="Tahoma" panose="020B0604030504040204" pitchFamily="34" charset="0"/>
              </a:rPr>
              <a:t>t</a:t>
            </a:r>
            <a:r>
              <a:rPr lang="en-US" sz="1400" spc="-20" dirty="0">
                <a:solidFill>
                  <a:srgbClr val="181A0E"/>
                </a:solidFill>
                <a:latin typeface="Tahoma" panose="020B0604030504040204" pitchFamily="34" charset="0"/>
                <a:ea typeface="Tahoma" panose="020B0604030504040204" pitchFamily="34" charset="0"/>
                <a:cs typeface="Tahoma" panose="020B0604030504040204" pitchFamily="34" charset="0"/>
              </a:rPr>
              <a:t> </a:t>
            </a:r>
            <a:r>
              <a:rPr lang="en-US" sz="1400" dirty="0">
                <a:solidFill>
                  <a:srgbClr val="181A0E"/>
                </a:solidFill>
                <a:latin typeface="Tahoma" panose="020B0604030504040204" pitchFamily="34" charset="0"/>
                <a:ea typeface="Tahoma" panose="020B0604030504040204" pitchFamily="34" charset="0"/>
                <a:cs typeface="Tahoma" panose="020B0604030504040204" pitchFamily="34" charset="0"/>
              </a:rPr>
              <a:t>a </a:t>
            </a:r>
            <a:r>
              <a:rPr lang="en-US" sz="1400" spc="10" dirty="0">
                <a:solidFill>
                  <a:srgbClr val="181A0E"/>
                </a:solidFill>
                <a:latin typeface="Tahoma" panose="020B0604030504040204" pitchFamily="34" charset="0"/>
                <a:ea typeface="Tahoma" panose="020B0604030504040204" pitchFamily="34" charset="0"/>
                <a:cs typeface="Tahoma" panose="020B0604030504040204" pitchFamily="34" charset="0"/>
              </a:rPr>
              <a:t>p</a:t>
            </a:r>
            <a:r>
              <a:rPr lang="en-US" sz="1400" dirty="0">
                <a:solidFill>
                  <a:srgbClr val="181A0E"/>
                </a:solidFill>
                <a:latin typeface="Tahoma" panose="020B0604030504040204" pitchFamily="34" charset="0"/>
                <a:ea typeface="Tahoma" panose="020B0604030504040204" pitchFamily="34" charset="0"/>
                <a:cs typeface="Tahoma" panose="020B0604030504040204" pitchFamily="34" charset="0"/>
              </a:rPr>
              <a:t>r</a:t>
            </a:r>
            <a:r>
              <a:rPr lang="en-US" sz="1400" spc="15" dirty="0">
                <a:solidFill>
                  <a:srgbClr val="181A0E"/>
                </a:solidFill>
                <a:latin typeface="Tahoma" panose="020B0604030504040204" pitchFamily="34" charset="0"/>
                <a:ea typeface="Tahoma" panose="020B0604030504040204" pitchFamily="34" charset="0"/>
                <a:cs typeface="Tahoma" panose="020B0604030504040204" pitchFamily="34" charset="0"/>
              </a:rPr>
              <a:t>i</a:t>
            </a:r>
            <a:r>
              <a:rPr lang="en-US" sz="1400" dirty="0">
                <a:solidFill>
                  <a:srgbClr val="181A0E"/>
                </a:solidFill>
                <a:latin typeface="Tahoma" panose="020B0604030504040204" pitchFamily="34" charset="0"/>
                <a:ea typeface="Tahoma" panose="020B0604030504040204" pitchFamily="34" charset="0"/>
                <a:cs typeface="Tahoma" panose="020B0604030504040204" pitchFamily="34" charset="0"/>
              </a:rPr>
              <a:t>o</a:t>
            </a:r>
            <a:r>
              <a:rPr lang="en-US" sz="1400" spc="-10" dirty="0">
                <a:solidFill>
                  <a:srgbClr val="181A0E"/>
                </a:solidFill>
                <a:latin typeface="Tahoma" panose="020B0604030504040204" pitchFamily="34" charset="0"/>
                <a:ea typeface="Tahoma" panose="020B0604030504040204" pitchFamily="34" charset="0"/>
                <a:cs typeface="Tahoma" panose="020B0604030504040204" pitchFamily="34" charset="0"/>
              </a:rPr>
              <a:t>r</a:t>
            </a:r>
            <a:r>
              <a:rPr lang="en-US" sz="1400" spc="-35" dirty="0">
                <a:solidFill>
                  <a:srgbClr val="181A0E"/>
                </a:solidFill>
                <a:latin typeface="Tahoma" panose="020B0604030504040204" pitchFamily="34" charset="0"/>
                <a:ea typeface="Tahoma" panose="020B0604030504040204" pitchFamily="34" charset="0"/>
                <a:cs typeface="Tahoma" panose="020B0604030504040204" pitchFamily="34" charset="0"/>
              </a:rPr>
              <a:t> </a:t>
            </a:r>
            <a:r>
              <a:rPr lang="en-US" sz="1400" spc="15" dirty="0">
                <a:solidFill>
                  <a:srgbClr val="181A0E"/>
                </a:solidFill>
                <a:latin typeface="Tahoma" panose="020B0604030504040204" pitchFamily="34" charset="0"/>
                <a:ea typeface="Tahoma" panose="020B0604030504040204" pitchFamily="34" charset="0"/>
                <a:cs typeface="Tahoma" panose="020B0604030504040204" pitchFamily="34" charset="0"/>
              </a:rPr>
              <a:t>i</a:t>
            </a:r>
            <a:r>
              <a:rPr lang="en-US" sz="1400" spc="10" dirty="0">
                <a:solidFill>
                  <a:srgbClr val="181A0E"/>
                </a:solidFill>
                <a:latin typeface="Tahoma" panose="020B0604030504040204" pitchFamily="34" charset="0"/>
                <a:ea typeface="Tahoma" panose="020B0604030504040204" pitchFamily="34" charset="0"/>
                <a:cs typeface="Tahoma" panose="020B0604030504040204" pitchFamily="34" charset="0"/>
              </a:rPr>
              <a:t>nf</a:t>
            </a:r>
            <a:r>
              <a:rPr lang="en-US" sz="1400" spc="5" dirty="0">
                <a:solidFill>
                  <a:srgbClr val="181A0E"/>
                </a:solidFill>
                <a:latin typeface="Tahoma" panose="020B0604030504040204" pitchFamily="34" charset="0"/>
                <a:ea typeface="Tahoma" panose="020B0604030504040204" pitchFamily="34" charset="0"/>
                <a:cs typeface="Tahoma" panose="020B0604030504040204" pitchFamily="34" charset="0"/>
              </a:rPr>
              <a:t>la</a:t>
            </a:r>
            <a:r>
              <a:rPr lang="en-US" sz="1400" dirty="0">
                <a:solidFill>
                  <a:srgbClr val="181A0E"/>
                </a:solidFill>
                <a:latin typeface="Tahoma" panose="020B0604030504040204" pitchFamily="34" charset="0"/>
                <a:ea typeface="Tahoma" panose="020B0604030504040204" pitchFamily="34" charset="0"/>
                <a:cs typeface="Tahoma" panose="020B0604030504040204" pitchFamily="34" charset="0"/>
              </a:rPr>
              <a:t>m</a:t>
            </a:r>
            <a:r>
              <a:rPr lang="en-US" sz="1400" spc="-10" dirty="0">
                <a:solidFill>
                  <a:srgbClr val="181A0E"/>
                </a:solidFill>
                <a:latin typeface="Tahoma" panose="020B0604030504040204" pitchFamily="34" charset="0"/>
                <a:ea typeface="Tahoma" panose="020B0604030504040204" pitchFamily="34" charset="0"/>
                <a:cs typeface="Tahoma" panose="020B0604030504040204" pitchFamily="34" charset="0"/>
              </a:rPr>
              <a:t>m</a:t>
            </a:r>
            <a:r>
              <a:rPr lang="en-US" sz="1400" spc="5" dirty="0">
                <a:solidFill>
                  <a:srgbClr val="181A0E"/>
                </a:solidFill>
                <a:latin typeface="Tahoma" panose="020B0604030504040204" pitchFamily="34" charset="0"/>
                <a:ea typeface="Tahoma" panose="020B0604030504040204" pitchFamily="34" charset="0"/>
                <a:cs typeface="Tahoma" panose="020B0604030504040204" pitchFamily="34" charset="0"/>
              </a:rPr>
              <a:t>a</a:t>
            </a:r>
            <a:r>
              <a:rPr lang="en-US" sz="1400" spc="-10" dirty="0">
                <a:solidFill>
                  <a:srgbClr val="181A0E"/>
                </a:solidFill>
                <a:latin typeface="Tahoma" panose="020B0604030504040204" pitchFamily="34" charset="0"/>
                <a:ea typeface="Tahoma" panose="020B0604030504040204" pitchFamily="34" charset="0"/>
                <a:cs typeface="Tahoma" panose="020B0604030504040204" pitchFamily="34" charset="0"/>
              </a:rPr>
              <a:t>ti</a:t>
            </a:r>
            <a:r>
              <a:rPr lang="en-US" sz="1400" dirty="0">
                <a:solidFill>
                  <a:srgbClr val="181A0E"/>
                </a:solidFill>
                <a:latin typeface="Tahoma" panose="020B0604030504040204" pitchFamily="34" charset="0"/>
                <a:ea typeface="Tahoma" panose="020B0604030504040204" pitchFamily="34" charset="0"/>
                <a:cs typeface="Tahoma" panose="020B0604030504040204" pitchFamily="34" charset="0"/>
              </a:rPr>
              <a:t>o</a:t>
            </a:r>
            <a:r>
              <a:rPr lang="en-US" sz="1400" spc="-5" dirty="0">
                <a:solidFill>
                  <a:srgbClr val="181A0E"/>
                </a:solidFill>
                <a:latin typeface="Tahoma" panose="020B0604030504040204" pitchFamily="34" charset="0"/>
                <a:ea typeface="Tahoma" panose="020B0604030504040204" pitchFamily="34" charset="0"/>
                <a:cs typeface="Tahoma" panose="020B0604030504040204" pitchFamily="34" charset="0"/>
              </a:rPr>
              <a:t>n</a:t>
            </a:r>
            <a:r>
              <a:rPr lang="en-US" sz="1400" dirty="0">
                <a:solidFill>
                  <a:srgbClr val="181A0E"/>
                </a:solidFill>
                <a:latin typeface="Tahoma" panose="020B0604030504040204" pitchFamily="34" charset="0"/>
                <a:ea typeface="Tahoma" panose="020B0604030504040204" pitchFamily="34" charset="0"/>
                <a:cs typeface="Tahoma" panose="020B0604030504040204" pitchFamily="34" charset="0"/>
              </a:rPr>
              <a:t>, tr</a:t>
            </a:r>
            <a:r>
              <a:rPr lang="en-US" sz="1400" spc="5" dirty="0">
                <a:solidFill>
                  <a:srgbClr val="181A0E"/>
                </a:solidFill>
                <a:latin typeface="Tahoma" panose="020B0604030504040204" pitchFamily="34" charset="0"/>
                <a:ea typeface="Tahoma" panose="020B0604030504040204" pitchFamily="34" charset="0"/>
                <a:cs typeface="Tahoma" panose="020B0604030504040204" pitchFamily="34" charset="0"/>
              </a:rPr>
              <a:t>a</a:t>
            </a:r>
            <a:r>
              <a:rPr lang="en-US" sz="1400" spc="10" dirty="0">
                <a:solidFill>
                  <a:srgbClr val="181A0E"/>
                </a:solidFill>
                <a:latin typeface="Tahoma" panose="020B0604030504040204" pitchFamily="34" charset="0"/>
                <a:ea typeface="Tahoma" panose="020B0604030504040204" pitchFamily="34" charset="0"/>
                <a:cs typeface="Tahoma" panose="020B0604030504040204" pitchFamily="34" charset="0"/>
              </a:rPr>
              <a:t>u</a:t>
            </a:r>
            <a:r>
              <a:rPr lang="en-US" sz="1400" dirty="0">
                <a:solidFill>
                  <a:srgbClr val="181A0E"/>
                </a:solidFill>
                <a:latin typeface="Tahoma" panose="020B0604030504040204" pitchFamily="34" charset="0"/>
                <a:ea typeface="Tahoma" panose="020B0604030504040204" pitchFamily="34" charset="0"/>
                <a:cs typeface="Tahoma" panose="020B0604030504040204" pitchFamily="34" charset="0"/>
              </a:rPr>
              <a:t>ma</a:t>
            </a:r>
            <a:r>
              <a:rPr lang="en-US" sz="1400" spc="-35" dirty="0">
                <a:solidFill>
                  <a:srgbClr val="181A0E"/>
                </a:solidFill>
                <a:latin typeface="Tahoma" panose="020B0604030504040204" pitchFamily="34" charset="0"/>
                <a:ea typeface="Tahoma" panose="020B0604030504040204" pitchFamily="34" charset="0"/>
                <a:cs typeface="Tahoma" panose="020B0604030504040204" pitchFamily="34" charset="0"/>
              </a:rPr>
              <a:t> </a:t>
            </a:r>
            <a:r>
              <a:rPr lang="en-US" sz="1400" spc="10" dirty="0">
                <a:solidFill>
                  <a:srgbClr val="181A0E"/>
                </a:solidFill>
                <a:latin typeface="Tahoma" panose="020B0604030504040204" pitchFamily="34" charset="0"/>
                <a:ea typeface="Tahoma" panose="020B0604030504040204" pitchFamily="34" charset="0"/>
                <a:cs typeface="Tahoma" panose="020B0604030504040204" pitchFamily="34" charset="0"/>
              </a:rPr>
              <a:t>o</a:t>
            </a:r>
            <a:r>
              <a:rPr lang="en-US" sz="1400" spc="-10" dirty="0">
                <a:solidFill>
                  <a:srgbClr val="181A0E"/>
                </a:solidFill>
                <a:latin typeface="Tahoma" panose="020B0604030504040204" pitchFamily="34" charset="0"/>
                <a:ea typeface="Tahoma" panose="020B0604030504040204" pitchFamily="34" charset="0"/>
                <a:cs typeface="Tahoma" panose="020B0604030504040204" pitchFamily="34" charset="0"/>
              </a:rPr>
              <a:t>r </a:t>
            </a:r>
            <a:r>
              <a:rPr lang="en-US" sz="1400" spc="15" dirty="0">
                <a:solidFill>
                  <a:srgbClr val="181A0E"/>
                </a:solidFill>
                <a:latin typeface="Tahoma" panose="020B0604030504040204" pitchFamily="34" charset="0"/>
                <a:ea typeface="Tahoma" panose="020B0604030504040204" pitchFamily="34" charset="0"/>
                <a:cs typeface="Tahoma" panose="020B0604030504040204" pitchFamily="34" charset="0"/>
              </a:rPr>
              <a:t>s</a:t>
            </a:r>
            <a:r>
              <a:rPr lang="en-US" sz="1400" spc="10" dirty="0">
                <a:solidFill>
                  <a:srgbClr val="181A0E"/>
                </a:solidFill>
                <a:latin typeface="Tahoma" panose="020B0604030504040204" pitchFamily="34" charset="0"/>
                <a:ea typeface="Tahoma" panose="020B0604030504040204" pitchFamily="34" charset="0"/>
                <a:cs typeface="Tahoma" panose="020B0604030504040204" pitchFamily="34" charset="0"/>
              </a:rPr>
              <a:t>u</a:t>
            </a:r>
            <a:r>
              <a:rPr lang="en-US" sz="1400" dirty="0">
                <a:solidFill>
                  <a:srgbClr val="181A0E"/>
                </a:solidFill>
                <a:latin typeface="Tahoma" panose="020B0604030504040204" pitchFamily="34" charset="0"/>
                <a:ea typeface="Tahoma" panose="020B0604030504040204" pitchFamily="34" charset="0"/>
                <a:cs typeface="Tahoma" panose="020B0604030504040204" pitchFamily="34" charset="0"/>
              </a:rPr>
              <a:t>rge</a:t>
            </a:r>
            <a:r>
              <a:rPr lang="en-US" sz="1400" spc="30" dirty="0">
                <a:solidFill>
                  <a:srgbClr val="181A0E"/>
                </a:solidFill>
                <a:latin typeface="Tahoma" panose="020B0604030504040204" pitchFamily="34" charset="0"/>
                <a:ea typeface="Tahoma" panose="020B0604030504040204" pitchFamily="34" charset="0"/>
                <a:cs typeface="Tahoma" panose="020B0604030504040204" pitchFamily="34" charset="0"/>
              </a:rPr>
              <a:t>r</a:t>
            </a:r>
            <a:r>
              <a:rPr lang="en-US" sz="1400" spc="-70" dirty="0">
                <a:solidFill>
                  <a:srgbClr val="181A0E"/>
                </a:solidFill>
                <a:latin typeface="Tahoma" panose="020B0604030504040204" pitchFamily="34" charset="0"/>
                <a:ea typeface="Tahoma" panose="020B0604030504040204" pitchFamily="34" charset="0"/>
                <a:cs typeface="Tahoma" panose="020B0604030504040204" pitchFamily="34" charset="0"/>
              </a:rPr>
              <a:t>y</a:t>
            </a:r>
            <a:r>
              <a:rPr lang="en-US" sz="1400" dirty="0">
                <a:solidFill>
                  <a:srgbClr val="181A0E"/>
                </a:solidFill>
                <a:latin typeface="Tahoma" panose="020B0604030504040204" pitchFamily="34" charset="0"/>
                <a:ea typeface="Tahoma" panose="020B0604030504040204" pitchFamily="34" charset="0"/>
                <a:cs typeface="Tahoma" panose="020B0604030504040204" pitchFamily="34" charset="0"/>
              </a:rPr>
              <a:t>.</a:t>
            </a:r>
            <a:endParaRPr lang="en-US" sz="1400" dirty="0">
              <a:effectLst/>
            </a:endParaRPr>
          </a:p>
        </p:txBody>
      </p:sp>
    </p:spTree>
    <p:extLst>
      <p:ext uri="{BB962C8B-B14F-4D97-AF65-F5344CB8AC3E}">
        <p14:creationId xmlns:p14="http://schemas.microsoft.com/office/powerpoint/2010/main" val="489709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6"/>
          <p:cNvSpPr/>
          <p:nvPr/>
        </p:nvSpPr>
        <p:spPr>
          <a:xfrm>
            <a:off x="479695" y="4556274"/>
            <a:ext cx="2600925" cy="1895116"/>
          </a:xfrm>
          <a:prstGeom prst="rect">
            <a:avLst/>
          </a:prstGeom>
          <a:blipFill>
            <a:blip r:embed="rId2" cstate="print"/>
            <a:stretch>
              <a:fillRect/>
            </a:stretch>
          </a:blipFill>
        </p:spPr>
        <p:txBody>
          <a:bodyPr wrap="square" lIns="0" tIns="0" rIns="0" bIns="0" rtlCol="0"/>
          <a:lstStyle/>
          <a:p>
            <a:pPr marL="0" algn="r" defTabSz="457200" rtl="1" eaLnBrk="1" latinLnBrk="0" hangingPunct="1"/>
            <a:endParaRPr/>
          </a:p>
        </p:txBody>
      </p:sp>
      <p:sp>
        <p:nvSpPr>
          <p:cNvPr id="5" name="TextBox 4"/>
          <p:cNvSpPr txBox="1"/>
          <p:nvPr/>
        </p:nvSpPr>
        <p:spPr>
          <a:xfrm>
            <a:off x="1457246" y="6589888"/>
            <a:ext cx="645821" cy="307777"/>
          </a:xfrm>
          <a:prstGeom prst="rect">
            <a:avLst/>
          </a:prstGeom>
          <a:noFill/>
        </p:spPr>
        <p:txBody>
          <a:bodyPr wrap="square" rtlCol="0">
            <a:spAutoFit/>
          </a:bodyPr>
          <a:lstStyle/>
          <a:p>
            <a:pPr marL="0" algn="l" defTabSz="457200" rtl="0" eaLnBrk="1" latinLnBrk="0" hangingPunct="1"/>
            <a:r>
              <a:rPr lang="en-US" sz="1400" dirty="0">
                <a:latin typeface="Tahoma" charset="0"/>
                <a:ea typeface="Tahoma" charset="0"/>
                <a:cs typeface="Tahoma" charset="0"/>
              </a:rPr>
              <a:t>ADH</a:t>
            </a:r>
          </a:p>
        </p:txBody>
      </p:sp>
      <p:sp>
        <p:nvSpPr>
          <p:cNvPr id="6" name="object 10"/>
          <p:cNvSpPr/>
          <p:nvPr/>
        </p:nvSpPr>
        <p:spPr>
          <a:xfrm>
            <a:off x="3828246" y="4556274"/>
            <a:ext cx="2695071" cy="1895116"/>
          </a:xfrm>
          <a:prstGeom prst="rect">
            <a:avLst/>
          </a:prstGeom>
          <a:blipFill>
            <a:blip r:embed="rId3" cstate="print"/>
            <a:stretch>
              <a:fillRect/>
            </a:stretch>
          </a:blipFill>
        </p:spPr>
        <p:txBody>
          <a:bodyPr wrap="square" lIns="0" tIns="0" rIns="0" bIns="0" rtlCol="0"/>
          <a:lstStyle/>
          <a:p>
            <a:endParaRPr/>
          </a:p>
        </p:txBody>
      </p:sp>
      <p:sp>
        <p:nvSpPr>
          <p:cNvPr id="7" name="TextBox 6"/>
          <p:cNvSpPr txBox="1"/>
          <p:nvPr/>
        </p:nvSpPr>
        <p:spPr>
          <a:xfrm>
            <a:off x="4838459" y="6581898"/>
            <a:ext cx="2019541" cy="584775"/>
          </a:xfrm>
          <a:prstGeom prst="rect">
            <a:avLst/>
          </a:prstGeom>
          <a:noFill/>
        </p:spPr>
        <p:txBody>
          <a:bodyPr wrap="square" rtlCol="0">
            <a:spAutoFit/>
          </a:bodyPr>
          <a:lstStyle/>
          <a:p>
            <a:r>
              <a:rPr lang="en-US" sz="1400" spc="5" dirty="0" smtClean="0">
                <a:solidFill>
                  <a:srgbClr val="181A0E"/>
                </a:solidFill>
                <a:latin typeface="Tahoma" charset="0"/>
                <a:ea typeface="Tahoma" charset="0"/>
                <a:cs typeface="Tahoma" charset="0"/>
              </a:rPr>
              <a:t>AL</a:t>
            </a:r>
            <a:r>
              <a:rPr lang="en-US" sz="1400" spc="15" dirty="0" smtClean="0">
                <a:solidFill>
                  <a:srgbClr val="181A0E"/>
                </a:solidFill>
                <a:latin typeface="Tahoma" charset="0"/>
                <a:ea typeface="Tahoma" charset="0"/>
                <a:cs typeface="Tahoma" charset="0"/>
              </a:rPr>
              <a:t>H</a:t>
            </a:r>
            <a:r>
              <a:rPr lang="en-US" sz="1000" spc="15" dirty="0" smtClean="0">
                <a:solidFill>
                  <a:srgbClr val="181A0E"/>
                </a:solidFill>
                <a:latin typeface="Tahoma" charset="0"/>
                <a:ea typeface="Tahoma" charset="0"/>
                <a:cs typeface="Tahoma" charset="0"/>
              </a:rPr>
              <a:t> </a:t>
            </a:r>
            <a:r>
              <a:rPr lang="en-US" sz="1000" spc="15" dirty="0" smtClean="0">
                <a:solidFill>
                  <a:srgbClr val="759239"/>
                </a:solidFill>
                <a:latin typeface="Tahoma" charset="0"/>
                <a:ea typeface="Tahoma" charset="0"/>
                <a:cs typeface="Tahoma" charset="0"/>
              </a:rPr>
              <a:t>we don</a:t>
            </a:r>
            <a:r>
              <a:rPr lang="fr-FR" sz="1000" spc="15" dirty="0" smtClean="0">
                <a:solidFill>
                  <a:srgbClr val="759239"/>
                </a:solidFill>
                <a:latin typeface="Tahoma" charset="0"/>
                <a:ea typeface="Tahoma" charset="0"/>
                <a:cs typeface="Tahoma" charset="0"/>
              </a:rPr>
              <a:t>’</a:t>
            </a:r>
            <a:r>
              <a:rPr lang="en-US" sz="1000" spc="15" dirty="0" smtClean="0">
                <a:solidFill>
                  <a:srgbClr val="759239"/>
                </a:solidFill>
                <a:latin typeface="Tahoma" charset="0"/>
                <a:ea typeface="Tahoma" charset="0"/>
                <a:cs typeface="Tahoma" charset="0"/>
              </a:rPr>
              <a:t>t see the lumen </a:t>
            </a:r>
            <a:endParaRPr lang="en-US" sz="1400" dirty="0">
              <a:solidFill>
                <a:srgbClr val="759239"/>
              </a:solidFill>
              <a:latin typeface="Tahoma" charset="0"/>
              <a:ea typeface="Tahoma" charset="0"/>
              <a:cs typeface="Tahoma" charset="0"/>
            </a:endParaRPr>
          </a:p>
          <a:p>
            <a:endParaRPr lang="en-US" dirty="0">
              <a:latin typeface="Tahoma" charset="0"/>
              <a:ea typeface="Tahoma" charset="0"/>
              <a:cs typeface="Tahoma" charset="0"/>
            </a:endParaRPr>
          </a:p>
        </p:txBody>
      </p:sp>
      <p:sp>
        <p:nvSpPr>
          <p:cNvPr id="8" name="TextBox 4"/>
          <p:cNvSpPr txBox="1"/>
          <p:nvPr/>
        </p:nvSpPr>
        <p:spPr>
          <a:xfrm>
            <a:off x="0" y="209550"/>
            <a:ext cx="6858000" cy="369332"/>
          </a:xfrm>
          <a:prstGeom prst="rect">
            <a:avLst/>
          </a:prstGeom>
          <a:solidFill>
            <a:schemeClr val="accent4">
              <a:lumMod val="60000"/>
              <a:lumOff val="40000"/>
            </a:schemeClr>
          </a:solidFill>
        </p:spPr>
        <p:txBody>
          <a:bodyPr wrap="square" rtlCol="0">
            <a:spAutoFit/>
          </a:bodyPr>
          <a:lstStyle/>
          <a:p>
            <a:r>
              <a:rPr lang="en-US" dirty="0"/>
              <a:t>Cont..</a:t>
            </a:r>
          </a:p>
        </p:txBody>
      </p:sp>
      <p:sp>
        <p:nvSpPr>
          <p:cNvPr id="3" name="Rectangle 2"/>
          <p:cNvSpPr/>
          <p:nvPr/>
        </p:nvSpPr>
        <p:spPr>
          <a:xfrm>
            <a:off x="1815456" y="6622408"/>
            <a:ext cx="1510350" cy="242182"/>
          </a:xfrm>
          <a:prstGeom prst="rect">
            <a:avLst/>
          </a:prstGeom>
        </p:spPr>
        <p:txBody>
          <a:bodyPr wrap="none">
            <a:spAutoFit/>
          </a:bodyPr>
          <a:lstStyle/>
          <a:p>
            <a:pPr>
              <a:lnSpc>
                <a:spcPct val="107000"/>
              </a:lnSpc>
              <a:spcAft>
                <a:spcPts val="0"/>
              </a:spcAft>
            </a:pPr>
            <a:r>
              <a:rPr lang="en-US" sz="1000" dirty="0">
                <a:solidFill>
                  <a:schemeClr val="accent3">
                    <a:lumMod val="75000"/>
                  </a:schemeClr>
                </a:solidFill>
                <a:latin typeface="Tahoma" panose="020B0604030504040204" pitchFamily="34" charset="0"/>
                <a:ea typeface="Tahoma" panose="020B0604030504040204" pitchFamily="34" charset="0"/>
                <a:cs typeface="Tahoma" panose="020B0604030504040204" pitchFamily="34" charset="0"/>
              </a:rPr>
              <a:t>Cookie cut </a:t>
            </a:r>
            <a:r>
              <a:rPr lang="en-US" sz="1000" dirty="0" smtClean="0">
                <a:solidFill>
                  <a:schemeClr val="accent3">
                    <a:lumMod val="75000"/>
                  </a:schemeClr>
                </a:solidFill>
                <a:latin typeface="Tahoma" panose="020B0604030504040204" pitchFamily="34" charset="0"/>
                <a:ea typeface="Tahoma" panose="020B0604030504040204" pitchFamily="34" charset="0"/>
                <a:cs typeface="Tahoma" panose="020B0604030504040204" pitchFamily="34" charset="0"/>
              </a:rPr>
              <a:t>appearance </a:t>
            </a:r>
            <a:endParaRPr lang="en-US" sz="1000" dirty="0">
              <a:solidFill>
                <a:schemeClr val="accent3">
                  <a:lumMod val="75000"/>
                </a:schemeClr>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9" name="Rectangle 8"/>
          <p:cNvSpPr/>
          <p:nvPr/>
        </p:nvSpPr>
        <p:spPr>
          <a:xfrm>
            <a:off x="128295" y="884040"/>
            <a:ext cx="6395022" cy="3582519"/>
          </a:xfrm>
          <a:prstGeom prst="rect">
            <a:avLst/>
          </a:prstGeom>
        </p:spPr>
        <p:txBody>
          <a:bodyPr wrap="square">
            <a:spAutoFit/>
          </a:bodyPr>
          <a:lstStyle/>
          <a:p>
            <a:pPr marL="285750" indent="-285750">
              <a:buFont typeface="Wingdings" charset="2"/>
              <a:buChar char="Ø"/>
            </a:pPr>
            <a:r>
              <a:rPr lang="en-US" sz="1600" b="1" spc="10" dirty="0">
                <a:latin typeface="Tahoma" charset="0"/>
                <a:ea typeface="Tahoma" charset="0"/>
                <a:cs typeface="Tahoma" charset="0"/>
              </a:rPr>
              <a:t>P</a:t>
            </a:r>
            <a:r>
              <a:rPr lang="en-US" sz="1600" b="1" spc="-45" dirty="0">
                <a:latin typeface="Tahoma" charset="0"/>
                <a:ea typeface="Tahoma" charset="0"/>
                <a:cs typeface="Tahoma" charset="0"/>
              </a:rPr>
              <a:t>r</a:t>
            </a:r>
            <a:r>
              <a:rPr lang="en-US" sz="1600" b="1" spc="15" dirty="0">
                <a:latin typeface="Tahoma" charset="0"/>
                <a:ea typeface="Tahoma" charset="0"/>
                <a:cs typeface="Tahoma" charset="0"/>
              </a:rPr>
              <a:t>o</a:t>
            </a:r>
            <a:r>
              <a:rPr lang="en-US" sz="1600" b="1" spc="-10" dirty="0">
                <a:latin typeface="Tahoma" charset="0"/>
                <a:ea typeface="Tahoma" charset="0"/>
                <a:cs typeface="Tahoma" charset="0"/>
              </a:rPr>
              <a:t>l</a:t>
            </a:r>
            <a:r>
              <a:rPr lang="en-US" sz="1600" b="1" spc="5" dirty="0">
                <a:latin typeface="Tahoma" charset="0"/>
                <a:ea typeface="Tahoma" charset="0"/>
                <a:cs typeface="Tahoma" charset="0"/>
              </a:rPr>
              <a:t>i</a:t>
            </a:r>
            <a:r>
              <a:rPr lang="en-US" sz="1600" b="1" spc="-85" dirty="0">
                <a:latin typeface="Tahoma" charset="0"/>
                <a:ea typeface="Tahoma" charset="0"/>
                <a:cs typeface="Tahoma" charset="0"/>
              </a:rPr>
              <a:t>f</a:t>
            </a:r>
            <a:r>
              <a:rPr lang="en-US" sz="1600" b="1" dirty="0">
                <a:latin typeface="Tahoma" charset="0"/>
                <a:ea typeface="Tahoma" charset="0"/>
                <a:cs typeface="Tahoma" charset="0"/>
              </a:rPr>
              <a:t>e</a:t>
            </a:r>
            <a:r>
              <a:rPr lang="en-US" sz="1600" b="1" spc="-10" dirty="0">
                <a:latin typeface="Tahoma" charset="0"/>
                <a:ea typeface="Tahoma" charset="0"/>
                <a:cs typeface="Tahoma" charset="0"/>
              </a:rPr>
              <a:t>r</a:t>
            </a:r>
            <a:r>
              <a:rPr lang="en-US" sz="1600" b="1" spc="-5" dirty="0">
                <a:latin typeface="Tahoma" charset="0"/>
                <a:ea typeface="Tahoma" charset="0"/>
                <a:cs typeface="Tahoma" charset="0"/>
              </a:rPr>
              <a:t>a</a:t>
            </a:r>
            <a:r>
              <a:rPr lang="en-US" sz="1600" b="1" dirty="0">
                <a:latin typeface="Tahoma" charset="0"/>
                <a:ea typeface="Tahoma" charset="0"/>
                <a:cs typeface="Tahoma" charset="0"/>
              </a:rPr>
              <a:t>t</a:t>
            </a:r>
            <a:r>
              <a:rPr lang="en-US" sz="1600" b="1" spc="5" dirty="0">
                <a:latin typeface="Tahoma" charset="0"/>
                <a:ea typeface="Tahoma" charset="0"/>
                <a:cs typeface="Tahoma" charset="0"/>
              </a:rPr>
              <a:t>i</a:t>
            </a:r>
            <a:r>
              <a:rPr lang="en-US" sz="1600" b="1" spc="-55" dirty="0">
                <a:latin typeface="Tahoma" charset="0"/>
                <a:ea typeface="Tahoma" charset="0"/>
                <a:cs typeface="Tahoma" charset="0"/>
              </a:rPr>
              <a:t>v</a:t>
            </a:r>
            <a:r>
              <a:rPr lang="en-US" sz="1600" b="1" dirty="0">
                <a:latin typeface="Tahoma" charset="0"/>
                <a:ea typeface="Tahoma" charset="0"/>
                <a:cs typeface="Tahoma" charset="0"/>
              </a:rPr>
              <a:t>e</a:t>
            </a:r>
            <a:r>
              <a:rPr lang="en-US" sz="1600" b="1" spc="-35" dirty="0">
                <a:latin typeface="Tahoma" charset="0"/>
                <a:ea typeface="Tahoma" charset="0"/>
                <a:cs typeface="Tahoma" charset="0"/>
              </a:rPr>
              <a:t> </a:t>
            </a:r>
            <a:r>
              <a:rPr lang="en-US" sz="1600" b="1" spc="5" dirty="0">
                <a:latin typeface="Tahoma" charset="0"/>
                <a:ea typeface="Tahoma" charset="0"/>
                <a:cs typeface="Tahoma" charset="0"/>
              </a:rPr>
              <a:t>b</a:t>
            </a:r>
            <a:r>
              <a:rPr lang="en-US" sz="1600" b="1" spc="15" dirty="0">
                <a:latin typeface="Tahoma" charset="0"/>
                <a:ea typeface="Tahoma" charset="0"/>
                <a:cs typeface="Tahoma" charset="0"/>
              </a:rPr>
              <a:t>r</a:t>
            </a:r>
            <a:r>
              <a:rPr lang="en-US" sz="1600" b="1" spc="10" dirty="0">
                <a:latin typeface="Tahoma" charset="0"/>
                <a:ea typeface="Tahoma" charset="0"/>
                <a:cs typeface="Tahoma" charset="0"/>
              </a:rPr>
              <a:t>e</a:t>
            </a:r>
            <a:r>
              <a:rPr lang="en-US" sz="1600" b="1" spc="-5" dirty="0">
                <a:latin typeface="Tahoma" charset="0"/>
                <a:ea typeface="Tahoma" charset="0"/>
                <a:cs typeface="Tahoma" charset="0"/>
              </a:rPr>
              <a:t>a</a:t>
            </a:r>
            <a:r>
              <a:rPr lang="en-US" sz="1600" b="1" spc="10" dirty="0">
                <a:latin typeface="Tahoma" charset="0"/>
                <a:ea typeface="Tahoma" charset="0"/>
                <a:cs typeface="Tahoma" charset="0"/>
              </a:rPr>
              <a:t>s</a:t>
            </a:r>
            <a:r>
              <a:rPr lang="en-US" sz="1600" b="1" dirty="0">
                <a:latin typeface="Tahoma" charset="0"/>
                <a:ea typeface="Tahoma" charset="0"/>
                <a:cs typeface="Tahoma" charset="0"/>
              </a:rPr>
              <a:t>t</a:t>
            </a:r>
            <a:r>
              <a:rPr lang="en-US" sz="1600" b="1" spc="-30" dirty="0">
                <a:latin typeface="Tahoma" charset="0"/>
                <a:ea typeface="Tahoma" charset="0"/>
                <a:cs typeface="Tahoma" charset="0"/>
              </a:rPr>
              <a:t> </a:t>
            </a:r>
            <a:r>
              <a:rPr lang="en-US" sz="1600" b="1" spc="15" dirty="0">
                <a:latin typeface="Tahoma" charset="0"/>
                <a:ea typeface="Tahoma" charset="0"/>
                <a:cs typeface="Tahoma" charset="0"/>
              </a:rPr>
              <a:t>d</a:t>
            </a:r>
            <a:r>
              <a:rPr lang="en-US" sz="1600" b="1" spc="5" dirty="0">
                <a:latin typeface="Tahoma" charset="0"/>
                <a:ea typeface="Tahoma" charset="0"/>
                <a:cs typeface="Tahoma" charset="0"/>
              </a:rPr>
              <a:t>i</a:t>
            </a:r>
            <a:r>
              <a:rPr lang="en-US" sz="1600" b="1" spc="10" dirty="0">
                <a:latin typeface="Tahoma" charset="0"/>
                <a:ea typeface="Tahoma" charset="0"/>
                <a:cs typeface="Tahoma" charset="0"/>
              </a:rPr>
              <a:t>s</a:t>
            </a:r>
            <a:r>
              <a:rPr lang="en-US" sz="1600" b="1" dirty="0">
                <a:latin typeface="Tahoma" charset="0"/>
                <a:ea typeface="Tahoma" charset="0"/>
                <a:cs typeface="Tahoma" charset="0"/>
              </a:rPr>
              <a:t>e</a:t>
            </a:r>
            <a:r>
              <a:rPr lang="en-US" sz="1600" b="1" spc="-5" dirty="0">
                <a:latin typeface="Tahoma" charset="0"/>
                <a:ea typeface="Tahoma" charset="0"/>
                <a:cs typeface="Tahoma" charset="0"/>
              </a:rPr>
              <a:t>a</a:t>
            </a:r>
            <a:r>
              <a:rPr lang="en-US" sz="1600" b="1" dirty="0">
                <a:latin typeface="Tahoma" charset="0"/>
                <a:ea typeface="Tahoma" charset="0"/>
                <a:cs typeface="Tahoma" charset="0"/>
              </a:rPr>
              <a:t>se</a:t>
            </a:r>
            <a:r>
              <a:rPr lang="en-US" sz="1600" b="1" spc="-35" dirty="0">
                <a:latin typeface="Tahoma" charset="0"/>
                <a:ea typeface="Tahoma" charset="0"/>
                <a:cs typeface="Tahoma" charset="0"/>
              </a:rPr>
              <a:t> </a:t>
            </a:r>
            <a:r>
              <a:rPr lang="en-US" sz="1600" b="1" spc="15" dirty="0">
                <a:latin typeface="Tahoma" charset="0"/>
                <a:ea typeface="Tahoma" charset="0"/>
                <a:cs typeface="Tahoma" charset="0"/>
              </a:rPr>
              <a:t>w</a:t>
            </a:r>
            <a:r>
              <a:rPr lang="en-US" sz="1600" b="1" spc="5" dirty="0">
                <a:latin typeface="Tahoma" charset="0"/>
                <a:ea typeface="Tahoma" charset="0"/>
                <a:cs typeface="Tahoma" charset="0"/>
              </a:rPr>
              <a:t>i</a:t>
            </a:r>
            <a:r>
              <a:rPr lang="en-US" sz="1600" b="1" spc="10" dirty="0">
                <a:latin typeface="Tahoma" charset="0"/>
                <a:ea typeface="Tahoma" charset="0"/>
                <a:cs typeface="Tahoma" charset="0"/>
              </a:rPr>
              <a:t>t</a:t>
            </a:r>
            <a:r>
              <a:rPr lang="en-US" sz="1600" b="1" dirty="0">
                <a:latin typeface="Tahoma" charset="0"/>
                <a:ea typeface="Tahoma" charset="0"/>
                <a:cs typeface="Tahoma" charset="0"/>
              </a:rPr>
              <a:t>h</a:t>
            </a:r>
            <a:r>
              <a:rPr lang="en-US" sz="1600" b="1" spc="-35" dirty="0">
                <a:latin typeface="Tahoma" charset="0"/>
                <a:ea typeface="Tahoma" charset="0"/>
                <a:cs typeface="Tahoma" charset="0"/>
              </a:rPr>
              <a:t> </a:t>
            </a:r>
            <a:r>
              <a:rPr lang="en-US" sz="1600" b="1" spc="5" dirty="0">
                <a:latin typeface="Tahoma" charset="0"/>
                <a:ea typeface="Tahoma" charset="0"/>
                <a:cs typeface="Tahoma" charset="0"/>
              </a:rPr>
              <a:t>a</a:t>
            </a:r>
            <a:r>
              <a:rPr lang="en-US" sz="1600" b="1" spc="10" dirty="0">
                <a:latin typeface="Tahoma" charset="0"/>
                <a:ea typeface="Tahoma" charset="0"/>
                <a:cs typeface="Tahoma" charset="0"/>
              </a:rPr>
              <a:t>ty</a:t>
            </a:r>
            <a:r>
              <a:rPr lang="en-US" sz="1600" b="1" spc="5" dirty="0">
                <a:latin typeface="Tahoma" charset="0"/>
                <a:ea typeface="Tahoma" charset="0"/>
                <a:cs typeface="Tahoma" charset="0"/>
              </a:rPr>
              <a:t>p</a:t>
            </a:r>
            <a:r>
              <a:rPr lang="en-US" sz="1600" b="1" spc="-5" dirty="0">
                <a:latin typeface="Tahoma" charset="0"/>
                <a:ea typeface="Tahoma" charset="0"/>
                <a:cs typeface="Tahoma" charset="0"/>
              </a:rPr>
              <a:t>i</a:t>
            </a:r>
            <a:r>
              <a:rPr lang="en-US" sz="1600" b="1" dirty="0">
                <a:latin typeface="Tahoma" charset="0"/>
                <a:ea typeface="Tahoma" charset="0"/>
                <a:cs typeface="Tahoma" charset="0"/>
              </a:rPr>
              <a:t>a</a:t>
            </a:r>
            <a:r>
              <a:rPr lang="en-US" sz="1600" b="1" spc="-35" dirty="0">
                <a:latin typeface="Tahoma" charset="0"/>
                <a:ea typeface="Tahoma" charset="0"/>
                <a:cs typeface="Tahoma" charset="0"/>
              </a:rPr>
              <a:t> </a:t>
            </a:r>
            <a:r>
              <a:rPr lang="en-US" sz="1600" b="1" spc="5" dirty="0">
                <a:latin typeface="Tahoma" charset="0"/>
                <a:ea typeface="Tahoma" charset="0"/>
                <a:cs typeface="Tahoma" charset="0"/>
              </a:rPr>
              <a:t>(</a:t>
            </a:r>
            <a:r>
              <a:rPr lang="en-US" sz="1600" b="1" spc="-40" dirty="0">
                <a:latin typeface="Tahoma" charset="0"/>
                <a:ea typeface="Tahoma" charset="0"/>
                <a:cs typeface="Tahoma" charset="0"/>
              </a:rPr>
              <a:t>A</a:t>
            </a:r>
            <a:r>
              <a:rPr lang="en-US" sz="1600" b="1" spc="10" dirty="0">
                <a:latin typeface="Tahoma" charset="0"/>
                <a:ea typeface="Tahoma" charset="0"/>
                <a:cs typeface="Tahoma" charset="0"/>
              </a:rPr>
              <a:t>ty</a:t>
            </a:r>
            <a:r>
              <a:rPr lang="en-US" sz="1600" b="1" spc="5" dirty="0">
                <a:latin typeface="Tahoma" charset="0"/>
                <a:ea typeface="Tahoma" charset="0"/>
                <a:cs typeface="Tahoma" charset="0"/>
              </a:rPr>
              <a:t>p</a:t>
            </a:r>
            <a:r>
              <a:rPr lang="en-US" sz="1600" b="1" spc="-5" dirty="0">
                <a:latin typeface="Tahoma" charset="0"/>
                <a:ea typeface="Tahoma" charset="0"/>
                <a:cs typeface="Tahoma" charset="0"/>
              </a:rPr>
              <a:t>i</a:t>
            </a:r>
            <a:r>
              <a:rPr lang="en-US" sz="1600" b="1" spc="-10" dirty="0">
                <a:latin typeface="Tahoma" charset="0"/>
                <a:ea typeface="Tahoma" charset="0"/>
                <a:cs typeface="Tahoma" charset="0"/>
              </a:rPr>
              <a:t>c</a:t>
            </a:r>
            <a:r>
              <a:rPr lang="en-US" sz="1600" b="1" spc="-5" dirty="0">
                <a:latin typeface="Tahoma" charset="0"/>
                <a:ea typeface="Tahoma" charset="0"/>
                <a:cs typeface="Tahoma" charset="0"/>
              </a:rPr>
              <a:t>a</a:t>
            </a:r>
            <a:r>
              <a:rPr lang="en-US" sz="1600" b="1" dirty="0">
                <a:latin typeface="Tahoma" charset="0"/>
                <a:ea typeface="Tahoma" charset="0"/>
                <a:cs typeface="Tahoma" charset="0"/>
              </a:rPr>
              <a:t>l </a:t>
            </a:r>
            <a:r>
              <a:rPr lang="en-US" sz="1600" b="1" spc="-50" dirty="0">
                <a:latin typeface="Tahoma" charset="0"/>
                <a:ea typeface="Tahoma" charset="0"/>
                <a:cs typeface="Tahoma" charset="0"/>
              </a:rPr>
              <a:t>h</a:t>
            </a:r>
            <a:r>
              <a:rPr lang="en-US" sz="1600" b="1" spc="10" dirty="0">
                <a:latin typeface="Tahoma" charset="0"/>
                <a:ea typeface="Tahoma" charset="0"/>
                <a:cs typeface="Tahoma" charset="0"/>
              </a:rPr>
              <a:t>y</a:t>
            </a:r>
            <a:r>
              <a:rPr lang="en-US" sz="1600" b="1" spc="5" dirty="0">
                <a:latin typeface="Tahoma" charset="0"/>
                <a:ea typeface="Tahoma" charset="0"/>
                <a:cs typeface="Tahoma" charset="0"/>
              </a:rPr>
              <a:t>p</a:t>
            </a:r>
            <a:r>
              <a:rPr lang="en-US" sz="1600" b="1" spc="10" dirty="0">
                <a:latin typeface="Tahoma" charset="0"/>
                <a:ea typeface="Tahoma" charset="0"/>
                <a:cs typeface="Tahoma" charset="0"/>
              </a:rPr>
              <a:t>e</a:t>
            </a:r>
            <a:r>
              <a:rPr lang="en-US" sz="1600" b="1" spc="-10" dirty="0">
                <a:latin typeface="Tahoma" charset="0"/>
                <a:ea typeface="Tahoma" charset="0"/>
                <a:cs typeface="Tahoma" charset="0"/>
              </a:rPr>
              <a:t>r</a:t>
            </a:r>
            <a:r>
              <a:rPr lang="en-US" sz="1600" b="1" spc="5" dirty="0">
                <a:latin typeface="Tahoma" charset="0"/>
                <a:ea typeface="Tahoma" charset="0"/>
                <a:cs typeface="Tahoma" charset="0"/>
              </a:rPr>
              <a:t>p</a:t>
            </a:r>
            <a:r>
              <a:rPr lang="en-US" sz="1600" b="1" spc="-10" dirty="0">
                <a:latin typeface="Tahoma" charset="0"/>
                <a:ea typeface="Tahoma" charset="0"/>
                <a:cs typeface="Tahoma" charset="0"/>
              </a:rPr>
              <a:t>l</a:t>
            </a:r>
            <a:r>
              <a:rPr lang="en-US" sz="1600" b="1" spc="-5" dirty="0">
                <a:latin typeface="Tahoma" charset="0"/>
                <a:ea typeface="Tahoma" charset="0"/>
                <a:cs typeface="Tahoma" charset="0"/>
              </a:rPr>
              <a:t>a</a:t>
            </a:r>
            <a:r>
              <a:rPr lang="en-US" sz="1600" b="1" dirty="0">
                <a:latin typeface="Tahoma" charset="0"/>
                <a:ea typeface="Tahoma" charset="0"/>
                <a:cs typeface="Tahoma" charset="0"/>
              </a:rPr>
              <a:t>s</a:t>
            </a:r>
            <a:r>
              <a:rPr lang="en-US" sz="1600" b="1" spc="-5" dirty="0">
                <a:latin typeface="Tahoma" charset="0"/>
                <a:ea typeface="Tahoma" charset="0"/>
                <a:cs typeface="Tahoma" charset="0"/>
              </a:rPr>
              <a:t>ia</a:t>
            </a:r>
            <a:r>
              <a:rPr lang="en-US" sz="1600" b="1" dirty="0">
                <a:latin typeface="Tahoma" charset="0"/>
                <a:ea typeface="Tahoma" charset="0"/>
                <a:cs typeface="Tahoma" charset="0"/>
              </a:rPr>
              <a:t>)</a:t>
            </a:r>
            <a:r>
              <a:rPr lang="ar-SA" b="1" dirty="0">
                <a:latin typeface="Tahoma" charset="0"/>
                <a:ea typeface="Tahoma" charset="0"/>
                <a:cs typeface="Tahoma" charset="0"/>
              </a:rPr>
              <a:t>:</a:t>
            </a:r>
          </a:p>
          <a:p>
            <a:pPr marL="352425" indent="-285750">
              <a:buClr>
                <a:srgbClr val="181A0E"/>
              </a:buClr>
              <a:buFont typeface="Arial" panose="020B0604020202020204" pitchFamily="34" charset="0"/>
              <a:buChar char="•"/>
              <a:tabLst>
                <a:tab pos="405130" algn="l"/>
              </a:tabLst>
            </a:pPr>
            <a:r>
              <a:rPr lang="en-US" sz="1400" spc="5" dirty="0">
                <a:latin typeface="Tahoma" charset="0"/>
                <a:ea typeface="Tahoma" charset="0"/>
                <a:cs typeface="Tahoma" charset="0"/>
              </a:rPr>
              <a:t>R</a:t>
            </a:r>
            <a:r>
              <a:rPr lang="en-US" sz="1400" spc="15" dirty="0">
                <a:latin typeface="Tahoma" charset="0"/>
                <a:ea typeface="Tahoma" charset="0"/>
                <a:cs typeface="Tahoma" charset="0"/>
              </a:rPr>
              <a:t>is</a:t>
            </a:r>
            <a:r>
              <a:rPr lang="en-US" sz="1400" dirty="0">
                <a:latin typeface="Tahoma" charset="0"/>
                <a:ea typeface="Tahoma" charset="0"/>
                <a:cs typeface="Tahoma" charset="0"/>
              </a:rPr>
              <a:t>k</a:t>
            </a:r>
            <a:r>
              <a:rPr lang="en-US" sz="1400" spc="-45" dirty="0">
                <a:latin typeface="Tahoma" charset="0"/>
                <a:ea typeface="Tahoma" charset="0"/>
                <a:cs typeface="Tahoma" charset="0"/>
              </a:rPr>
              <a:t> </a:t>
            </a:r>
            <a:r>
              <a:rPr lang="en-US" sz="1400" spc="-25" dirty="0">
                <a:latin typeface="Tahoma" charset="0"/>
                <a:ea typeface="Tahoma" charset="0"/>
                <a:cs typeface="Tahoma" charset="0"/>
              </a:rPr>
              <a:t>f</a:t>
            </a:r>
            <a:r>
              <a:rPr lang="en-US" sz="1400" spc="10" dirty="0">
                <a:latin typeface="Tahoma" charset="0"/>
                <a:ea typeface="Tahoma" charset="0"/>
                <a:cs typeface="Tahoma" charset="0"/>
              </a:rPr>
              <a:t>o</a:t>
            </a:r>
            <a:r>
              <a:rPr lang="en-US" sz="1400" spc="-10" dirty="0">
                <a:latin typeface="Tahoma" charset="0"/>
                <a:ea typeface="Tahoma" charset="0"/>
                <a:cs typeface="Tahoma" charset="0"/>
              </a:rPr>
              <a:t>r</a:t>
            </a:r>
            <a:r>
              <a:rPr lang="en-US" sz="1400" spc="-20" dirty="0">
                <a:latin typeface="Tahoma" charset="0"/>
                <a:ea typeface="Tahoma" charset="0"/>
                <a:cs typeface="Tahoma" charset="0"/>
              </a:rPr>
              <a:t> </a:t>
            </a:r>
            <a:r>
              <a:rPr lang="en-US" sz="1400" spc="10" dirty="0">
                <a:latin typeface="Tahoma" charset="0"/>
                <a:ea typeface="Tahoma" charset="0"/>
                <a:cs typeface="Tahoma" charset="0"/>
              </a:rPr>
              <a:t>c</a:t>
            </a:r>
            <a:r>
              <a:rPr lang="en-US" sz="1400" spc="5" dirty="0">
                <a:latin typeface="Tahoma" charset="0"/>
                <a:ea typeface="Tahoma" charset="0"/>
                <a:cs typeface="Tahoma" charset="0"/>
              </a:rPr>
              <a:t>a</a:t>
            </a:r>
            <a:r>
              <a:rPr lang="en-US" sz="1400" spc="10" dirty="0">
                <a:latin typeface="Tahoma" charset="0"/>
                <a:ea typeface="Tahoma" charset="0"/>
                <a:cs typeface="Tahoma" charset="0"/>
              </a:rPr>
              <a:t>nc</a:t>
            </a:r>
            <a:r>
              <a:rPr lang="en-US" sz="1400" dirty="0">
                <a:latin typeface="Tahoma" charset="0"/>
                <a:ea typeface="Tahoma" charset="0"/>
                <a:cs typeface="Tahoma" charset="0"/>
              </a:rPr>
              <a:t>e</a:t>
            </a:r>
            <a:r>
              <a:rPr lang="en-US" sz="1400" spc="-10" dirty="0">
                <a:latin typeface="Tahoma" charset="0"/>
                <a:ea typeface="Tahoma" charset="0"/>
                <a:cs typeface="Tahoma" charset="0"/>
              </a:rPr>
              <a:t>r</a:t>
            </a:r>
            <a:r>
              <a:rPr lang="en-US" sz="1400" spc="-35" dirty="0">
                <a:latin typeface="Tahoma" charset="0"/>
                <a:ea typeface="Tahoma" charset="0"/>
                <a:cs typeface="Tahoma" charset="0"/>
              </a:rPr>
              <a:t> </a:t>
            </a:r>
            <a:r>
              <a:rPr lang="en-US" sz="1400" spc="15" dirty="0">
                <a:latin typeface="Tahoma" charset="0"/>
                <a:ea typeface="Tahoma" charset="0"/>
                <a:cs typeface="Tahoma" charset="0"/>
              </a:rPr>
              <a:t>i</a:t>
            </a:r>
            <a:r>
              <a:rPr lang="en-US" sz="1400" dirty="0">
                <a:latin typeface="Tahoma" charset="0"/>
                <a:ea typeface="Tahoma" charset="0"/>
                <a:cs typeface="Tahoma" charset="0"/>
              </a:rPr>
              <a:t>s</a:t>
            </a:r>
            <a:r>
              <a:rPr lang="en-US" sz="1400" spc="-15" dirty="0">
                <a:latin typeface="Tahoma" charset="0"/>
                <a:ea typeface="Tahoma" charset="0"/>
                <a:cs typeface="Tahoma" charset="0"/>
              </a:rPr>
              <a:t> </a:t>
            </a:r>
            <a:r>
              <a:rPr lang="en-US" sz="1400" dirty="0">
                <a:latin typeface="Tahoma" charset="0"/>
                <a:ea typeface="Tahoma" charset="0"/>
                <a:cs typeface="Tahoma" charset="0"/>
              </a:rPr>
              <a:t>4</a:t>
            </a:r>
            <a:r>
              <a:rPr lang="en-US" sz="1400" spc="10" dirty="0">
                <a:latin typeface="Tahoma" charset="0"/>
                <a:ea typeface="Tahoma" charset="0"/>
                <a:cs typeface="Tahoma" charset="0"/>
              </a:rPr>
              <a:t> </a:t>
            </a:r>
            <a:r>
              <a:rPr lang="en-US" sz="1400" dirty="0">
                <a:latin typeface="Tahoma" charset="0"/>
                <a:ea typeface="Tahoma" charset="0"/>
                <a:cs typeface="Tahoma" charset="0"/>
              </a:rPr>
              <a:t>- 5</a:t>
            </a:r>
            <a:r>
              <a:rPr lang="en-US" sz="1400" spc="-5" dirty="0">
                <a:latin typeface="Tahoma" charset="0"/>
                <a:ea typeface="Tahoma" charset="0"/>
                <a:cs typeface="Tahoma" charset="0"/>
              </a:rPr>
              <a:t> </a:t>
            </a:r>
            <a:r>
              <a:rPr lang="en-US" sz="1400" dirty="0">
                <a:latin typeface="Tahoma" charset="0"/>
                <a:ea typeface="Tahoma" charset="0"/>
                <a:cs typeface="Tahoma" charset="0"/>
              </a:rPr>
              <a:t>t</a:t>
            </a:r>
            <a:r>
              <a:rPr lang="en-US" sz="1400" spc="15" dirty="0">
                <a:latin typeface="Tahoma" charset="0"/>
                <a:ea typeface="Tahoma" charset="0"/>
                <a:cs typeface="Tahoma" charset="0"/>
              </a:rPr>
              <a:t>i</a:t>
            </a:r>
            <a:r>
              <a:rPr lang="en-US" sz="1400" dirty="0">
                <a:latin typeface="Tahoma" charset="0"/>
                <a:ea typeface="Tahoma" charset="0"/>
                <a:cs typeface="Tahoma" charset="0"/>
              </a:rPr>
              <a:t>mes</a:t>
            </a:r>
            <a:r>
              <a:rPr lang="en-US" sz="1400" spc="-40" dirty="0">
                <a:latin typeface="Tahoma" charset="0"/>
                <a:ea typeface="Tahoma" charset="0"/>
                <a:cs typeface="Tahoma" charset="0"/>
              </a:rPr>
              <a:t> </a:t>
            </a:r>
            <a:r>
              <a:rPr lang="en-US" sz="1400" spc="10" dirty="0">
                <a:latin typeface="Tahoma" charset="0"/>
                <a:ea typeface="Tahoma" charset="0"/>
                <a:cs typeface="Tahoma" charset="0"/>
              </a:rPr>
              <a:t>no</a:t>
            </a:r>
            <a:r>
              <a:rPr lang="en-US" sz="1400" dirty="0">
                <a:latin typeface="Tahoma" charset="0"/>
                <a:ea typeface="Tahoma" charset="0"/>
                <a:cs typeface="Tahoma" charset="0"/>
              </a:rPr>
              <a:t>r</a:t>
            </a:r>
            <a:r>
              <a:rPr lang="en-US" sz="1400" spc="10" dirty="0">
                <a:latin typeface="Tahoma" charset="0"/>
                <a:ea typeface="Tahoma" charset="0"/>
                <a:cs typeface="Tahoma" charset="0"/>
              </a:rPr>
              <a:t>m</a:t>
            </a:r>
            <a:r>
              <a:rPr lang="en-US" sz="1400" spc="-5" dirty="0">
                <a:latin typeface="Tahoma" charset="0"/>
                <a:ea typeface="Tahoma" charset="0"/>
                <a:cs typeface="Tahoma" charset="0"/>
              </a:rPr>
              <a:t>a</a:t>
            </a:r>
            <a:r>
              <a:rPr lang="en-US" sz="1400" dirty="0">
                <a:latin typeface="Tahoma" charset="0"/>
                <a:ea typeface="Tahoma" charset="0"/>
                <a:cs typeface="Tahoma" charset="0"/>
              </a:rPr>
              <a:t>l</a:t>
            </a:r>
          </a:p>
          <a:p>
            <a:pPr marL="352425" marR="285750" indent="-285750">
              <a:lnSpc>
                <a:spcPct val="94000"/>
              </a:lnSpc>
              <a:spcBef>
                <a:spcPts val="1060"/>
              </a:spcBef>
              <a:buClr>
                <a:srgbClr val="181A0E"/>
              </a:buClr>
              <a:buFont typeface="Arial" panose="020B0604020202020204" pitchFamily="34" charset="0"/>
              <a:buChar char="•"/>
              <a:tabLst>
                <a:tab pos="405130" algn="l"/>
              </a:tabLst>
            </a:pPr>
            <a:r>
              <a:rPr lang="en-US" sz="1400" spc="-20" dirty="0">
                <a:latin typeface="Tahoma" charset="0"/>
                <a:ea typeface="Tahoma" charset="0"/>
                <a:cs typeface="Tahoma" charset="0"/>
              </a:rPr>
              <a:t>A</a:t>
            </a:r>
            <a:r>
              <a:rPr lang="en-US" sz="1400" dirty="0">
                <a:latin typeface="Tahoma" charset="0"/>
                <a:ea typeface="Tahoma" charset="0"/>
                <a:cs typeface="Tahoma" charset="0"/>
              </a:rPr>
              <a:t>ty</a:t>
            </a:r>
            <a:r>
              <a:rPr lang="en-US" sz="1400" spc="10" dirty="0">
                <a:latin typeface="Tahoma" charset="0"/>
                <a:ea typeface="Tahoma" charset="0"/>
                <a:cs typeface="Tahoma" charset="0"/>
              </a:rPr>
              <a:t>p</a:t>
            </a:r>
            <a:r>
              <a:rPr lang="en-US" sz="1400" spc="5" dirty="0">
                <a:latin typeface="Tahoma" charset="0"/>
                <a:ea typeface="Tahoma" charset="0"/>
                <a:cs typeface="Tahoma" charset="0"/>
              </a:rPr>
              <a:t>i</a:t>
            </a:r>
            <a:r>
              <a:rPr lang="en-US" sz="1400" spc="-5" dirty="0">
                <a:latin typeface="Tahoma" charset="0"/>
                <a:ea typeface="Tahoma" charset="0"/>
                <a:cs typeface="Tahoma" charset="0"/>
              </a:rPr>
              <a:t>c</a:t>
            </a:r>
            <a:r>
              <a:rPr lang="en-US" sz="1400" spc="5" dirty="0">
                <a:latin typeface="Tahoma" charset="0"/>
                <a:ea typeface="Tahoma" charset="0"/>
                <a:cs typeface="Tahoma" charset="0"/>
              </a:rPr>
              <a:t>a</a:t>
            </a:r>
            <a:r>
              <a:rPr lang="en-US" sz="1400" dirty="0">
                <a:latin typeface="Tahoma" charset="0"/>
                <a:ea typeface="Tahoma" charset="0"/>
                <a:cs typeface="Tahoma" charset="0"/>
              </a:rPr>
              <a:t>l</a:t>
            </a:r>
            <a:r>
              <a:rPr lang="en-US" sz="1400" spc="-40" dirty="0">
                <a:latin typeface="Tahoma" charset="0"/>
                <a:ea typeface="Tahoma" charset="0"/>
                <a:cs typeface="Tahoma" charset="0"/>
              </a:rPr>
              <a:t> </a:t>
            </a:r>
            <a:r>
              <a:rPr lang="en-US" sz="1400" spc="-25" dirty="0">
                <a:latin typeface="Tahoma" charset="0"/>
                <a:ea typeface="Tahoma" charset="0"/>
                <a:cs typeface="Tahoma" charset="0"/>
              </a:rPr>
              <a:t>h</a:t>
            </a:r>
            <a:r>
              <a:rPr lang="en-US" sz="1400" spc="15" dirty="0">
                <a:latin typeface="Tahoma" charset="0"/>
                <a:ea typeface="Tahoma" charset="0"/>
                <a:cs typeface="Tahoma" charset="0"/>
              </a:rPr>
              <a:t>y</a:t>
            </a:r>
            <a:r>
              <a:rPr lang="en-US" sz="1400" dirty="0">
                <a:latin typeface="Tahoma" charset="0"/>
                <a:ea typeface="Tahoma" charset="0"/>
                <a:cs typeface="Tahoma" charset="0"/>
              </a:rPr>
              <a:t>pe</a:t>
            </a:r>
            <a:r>
              <a:rPr lang="en-US" sz="1400" spc="-15" dirty="0">
                <a:latin typeface="Tahoma" charset="0"/>
                <a:ea typeface="Tahoma" charset="0"/>
                <a:cs typeface="Tahoma" charset="0"/>
              </a:rPr>
              <a:t>r</a:t>
            </a:r>
            <a:r>
              <a:rPr lang="en-US" sz="1400" dirty="0">
                <a:latin typeface="Tahoma" charset="0"/>
                <a:ea typeface="Tahoma" charset="0"/>
                <a:cs typeface="Tahoma" charset="0"/>
              </a:rPr>
              <a:t>p</a:t>
            </a:r>
            <a:r>
              <a:rPr lang="en-US" sz="1400" spc="5" dirty="0">
                <a:latin typeface="Tahoma" charset="0"/>
                <a:ea typeface="Tahoma" charset="0"/>
                <a:cs typeface="Tahoma" charset="0"/>
              </a:rPr>
              <a:t>la</a:t>
            </a:r>
            <a:r>
              <a:rPr lang="en-US" sz="1400" dirty="0">
                <a:latin typeface="Tahoma" charset="0"/>
                <a:ea typeface="Tahoma" charset="0"/>
                <a:cs typeface="Tahoma" charset="0"/>
              </a:rPr>
              <a:t>s</a:t>
            </a:r>
            <a:r>
              <a:rPr lang="en-US" sz="1400" spc="-10" dirty="0">
                <a:latin typeface="Tahoma" charset="0"/>
                <a:ea typeface="Tahoma" charset="0"/>
                <a:cs typeface="Tahoma" charset="0"/>
              </a:rPr>
              <a:t>i</a:t>
            </a:r>
            <a:r>
              <a:rPr lang="en-US" sz="1400" dirty="0">
                <a:latin typeface="Tahoma" charset="0"/>
                <a:ea typeface="Tahoma" charset="0"/>
                <a:cs typeface="Tahoma" charset="0"/>
              </a:rPr>
              <a:t>a</a:t>
            </a:r>
            <a:r>
              <a:rPr lang="en-US" sz="1400" spc="-20" dirty="0">
                <a:latin typeface="Tahoma" charset="0"/>
                <a:ea typeface="Tahoma" charset="0"/>
                <a:cs typeface="Tahoma" charset="0"/>
              </a:rPr>
              <a:t> </a:t>
            </a:r>
            <a:r>
              <a:rPr lang="en-US" sz="1400" spc="15" dirty="0">
                <a:latin typeface="Tahoma" charset="0"/>
                <a:ea typeface="Tahoma" charset="0"/>
                <a:cs typeface="Tahoma" charset="0"/>
              </a:rPr>
              <a:t>i</a:t>
            </a:r>
            <a:r>
              <a:rPr lang="en-US" sz="1400" dirty="0">
                <a:latin typeface="Tahoma" charset="0"/>
                <a:ea typeface="Tahoma" charset="0"/>
                <a:cs typeface="Tahoma" charset="0"/>
              </a:rPr>
              <a:t>s</a:t>
            </a:r>
            <a:r>
              <a:rPr lang="en-US" sz="1400" spc="-30" dirty="0">
                <a:latin typeface="Tahoma" charset="0"/>
                <a:ea typeface="Tahoma" charset="0"/>
                <a:cs typeface="Tahoma" charset="0"/>
              </a:rPr>
              <a:t> </a:t>
            </a:r>
            <a:r>
              <a:rPr lang="en-US" sz="1400" dirty="0">
                <a:latin typeface="Tahoma" charset="0"/>
                <a:ea typeface="Tahoma" charset="0"/>
                <a:cs typeface="Tahoma" charset="0"/>
              </a:rPr>
              <a:t>a</a:t>
            </a:r>
            <a:r>
              <a:rPr lang="en-US" sz="1400" spc="15" dirty="0">
                <a:latin typeface="Tahoma" charset="0"/>
                <a:ea typeface="Tahoma" charset="0"/>
                <a:cs typeface="Tahoma" charset="0"/>
              </a:rPr>
              <a:t> </a:t>
            </a:r>
            <a:r>
              <a:rPr lang="en-US" sz="1400" spc="10" dirty="0">
                <a:latin typeface="Tahoma" charset="0"/>
                <a:ea typeface="Tahoma" charset="0"/>
                <a:cs typeface="Tahoma" charset="0"/>
              </a:rPr>
              <a:t>ce</a:t>
            </a:r>
            <a:r>
              <a:rPr lang="en-US" sz="1400" spc="5" dirty="0">
                <a:latin typeface="Tahoma" charset="0"/>
                <a:ea typeface="Tahoma" charset="0"/>
                <a:cs typeface="Tahoma" charset="0"/>
              </a:rPr>
              <a:t>ll</a:t>
            </a:r>
            <a:r>
              <a:rPr lang="en-US" sz="1400" spc="10" dirty="0">
                <a:latin typeface="Tahoma" charset="0"/>
                <a:ea typeface="Tahoma" charset="0"/>
                <a:cs typeface="Tahoma" charset="0"/>
              </a:rPr>
              <a:t>u</a:t>
            </a:r>
            <a:r>
              <a:rPr lang="en-US" sz="1400" spc="5" dirty="0">
                <a:latin typeface="Tahoma" charset="0"/>
                <a:ea typeface="Tahoma" charset="0"/>
                <a:cs typeface="Tahoma" charset="0"/>
              </a:rPr>
              <a:t>l</a:t>
            </a:r>
            <a:r>
              <a:rPr lang="en-US" sz="1400" spc="-5" dirty="0">
                <a:latin typeface="Tahoma" charset="0"/>
                <a:ea typeface="Tahoma" charset="0"/>
                <a:cs typeface="Tahoma" charset="0"/>
              </a:rPr>
              <a:t>a</a:t>
            </a:r>
            <a:r>
              <a:rPr lang="en-US" sz="1400" spc="-10" dirty="0">
                <a:latin typeface="Tahoma" charset="0"/>
                <a:ea typeface="Tahoma" charset="0"/>
                <a:cs typeface="Tahoma" charset="0"/>
              </a:rPr>
              <a:t>r</a:t>
            </a:r>
            <a:r>
              <a:rPr lang="en-US" sz="1400" spc="-35" dirty="0">
                <a:latin typeface="Tahoma" charset="0"/>
                <a:ea typeface="Tahoma" charset="0"/>
                <a:cs typeface="Tahoma" charset="0"/>
              </a:rPr>
              <a:t> </a:t>
            </a:r>
            <a:r>
              <a:rPr lang="en-US" sz="1400" spc="10" dirty="0">
                <a:latin typeface="Tahoma" charset="0"/>
                <a:ea typeface="Tahoma" charset="0"/>
                <a:cs typeface="Tahoma" charset="0"/>
              </a:rPr>
              <a:t>p</a:t>
            </a:r>
            <a:r>
              <a:rPr lang="en-US" sz="1400" spc="-40" dirty="0">
                <a:latin typeface="Tahoma" charset="0"/>
                <a:ea typeface="Tahoma" charset="0"/>
                <a:cs typeface="Tahoma" charset="0"/>
              </a:rPr>
              <a:t>r</a:t>
            </a:r>
            <a:r>
              <a:rPr lang="en-US" sz="1400" spc="10" dirty="0">
                <a:latin typeface="Tahoma" charset="0"/>
                <a:ea typeface="Tahoma" charset="0"/>
                <a:cs typeface="Tahoma" charset="0"/>
              </a:rPr>
              <a:t>o</a:t>
            </a:r>
            <a:r>
              <a:rPr lang="en-US" sz="1400" spc="15" dirty="0">
                <a:latin typeface="Tahoma" charset="0"/>
                <a:ea typeface="Tahoma" charset="0"/>
                <a:cs typeface="Tahoma" charset="0"/>
              </a:rPr>
              <a:t>l</a:t>
            </a:r>
            <a:r>
              <a:rPr lang="en-US" sz="1400" spc="5" dirty="0">
                <a:latin typeface="Tahoma" charset="0"/>
                <a:ea typeface="Tahoma" charset="0"/>
                <a:cs typeface="Tahoma" charset="0"/>
              </a:rPr>
              <a:t>i</a:t>
            </a:r>
            <a:r>
              <a:rPr lang="en-US" sz="1400" spc="-50" dirty="0">
                <a:latin typeface="Tahoma" charset="0"/>
                <a:ea typeface="Tahoma" charset="0"/>
                <a:cs typeface="Tahoma" charset="0"/>
              </a:rPr>
              <a:t>f</a:t>
            </a:r>
            <a:r>
              <a:rPr lang="en-US" sz="1400" dirty="0">
                <a:latin typeface="Tahoma" charset="0"/>
                <a:ea typeface="Tahoma" charset="0"/>
                <a:cs typeface="Tahoma" charset="0"/>
              </a:rPr>
              <a:t>e</a:t>
            </a:r>
            <a:r>
              <a:rPr lang="en-US" sz="1400" spc="-15" dirty="0">
                <a:latin typeface="Tahoma" charset="0"/>
                <a:ea typeface="Tahoma" charset="0"/>
                <a:cs typeface="Tahoma" charset="0"/>
              </a:rPr>
              <a:t>r</a:t>
            </a:r>
            <a:r>
              <a:rPr lang="en-US" sz="1400" spc="5" dirty="0">
                <a:latin typeface="Tahoma" charset="0"/>
                <a:ea typeface="Tahoma" charset="0"/>
                <a:cs typeface="Tahoma" charset="0"/>
              </a:rPr>
              <a:t>a</a:t>
            </a:r>
            <a:r>
              <a:rPr lang="en-US" sz="1400" spc="-10" dirty="0">
                <a:latin typeface="Tahoma" charset="0"/>
                <a:ea typeface="Tahoma" charset="0"/>
                <a:cs typeface="Tahoma" charset="0"/>
              </a:rPr>
              <a:t>ti</a:t>
            </a:r>
            <a:r>
              <a:rPr lang="en-US" sz="1400" dirty="0">
                <a:latin typeface="Tahoma" charset="0"/>
                <a:ea typeface="Tahoma" charset="0"/>
                <a:cs typeface="Tahoma" charset="0"/>
              </a:rPr>
              <a:t>on</a:t>
            </a:r>
            <a:r>
              <a:rPr lang="en-US" sz="1400" spc="-35" dirty="0">
                <a:latin typeface="Tahoma" charset="0"/>
                <a:ea typeface="Tahoma" charset="0"/>
                <a:cs typeface="Tahoma" charset="0"/>
              </a:rPr>
              <a:t> </a:t>
            </a:r>
            <a:r>
              <a:rPr lang="en-US" sz="1400" dirty="0">
                <a:latin typeface="Tahoma" charset="0"/>
                <a:ea typeface="Tahoma" charset="0"/>
                <a:cs typeface="Tahoma" charset="0"/>
              </a:rPr>
              <a:t>r</a:t>
            </a:r>
            <a:r>
              <a:rPr lang="en-US" sz="1400" spc="10" dirty="0">
                <a:latin typeface="Tahoma" charset="0"/>
                <a:ea typeface="Tahoma" charset="0"/>
                <a:cs typeface="Tahoma" charset="0"/>
              </a:rPr>
              <a:t>e</a:t>
            </a:r>
            <a:r>
              <a:rPr lang="en-US" sz="1400" spc="15" dirty="0">
                <a:latin typeface="Tahoma" charset="0"/>
                <a:ea typeface="Tahoma" charset="0"/>
                <a:cs typeface="Tahoma" charset="0"/>
              </a:rPr>
              <a:t>s</a:t>
            </a:r>
            <a:r>
              <a:rPr lang="en-US" sz="1400" dirty="0">
                <a:latin typeface="Tahoma" charset="0"/>
                <a:ea typeface="Tahoma" charset="0"/>
                <a:cs typeface="Tahoma" charset="0"/>
              </a:rPr>
              <a:t>em</a:t>
            </a:r>
            <a:r>
              <a:rPr lang="en-US" sz="1400" spc="-5" dirty="0">
                <a:latin typeface="Tahoma" charset="0"/>
                <a:ea typeface="Tahoma" charset="0"/>
                <a:cs typeface="Tahoma" charset="0"/>
              </a:rPr>
              <a:t>b</a:t>
            </a:r>
            <a:r>
              <a:rPr lang="en-US" sz="1400" spc="5" dirty="0">
                <a:latin typeface="Tahoma" charset="0"/>
                <a:ea typeface="Tahoma" charset="0"/>
                <a:cs typeface="Tahoma" charset="0"/>
              </a:rPr>
              <a:t>li</a:t>
            </a:r>
            <a:r>
              <a:rPr lang="en-US" sz="1400" spc="-5" dirty="0">
                <a:latin typeface="Tahoma" charset="0"/>
                <a:ea typeface="Tahoma" charset="0"/>
                <a:cs typeface="Tahoma" charset="0"/>
              </a:rPr>
              <a:t>n</a:t>
            </a:r>
            <a:r>
              <a:rPr lang="en-US" sz="1400" dirty="0">
                <a:latin typeface="Tahoma" charset="0"/>
                <a:ea typeface="Tahoma" charset="0"/>
                <a:cs typeface="Tahoma" charset="0"/>
              </a:rPr>
              <a:t>g</a:t>
            </a:r>
            <a:r>
              <a:rPr lang="en-US" sz="1400" spc="-30" dirty="0">
                <a:latin typeface="Tahoma" charset="0"/>
                <a:ea typeface="Tahoma" charset="0"/>
                <a:cs typeface="Tahoma" charset="0"/>
              </a:rPr>
              <a:t> </a:t>
            </a:r>
            <a:r>
              <a:rPr lang="en-US" sz="1400" spc="15" dirty="0">
                <a:latin typeface="Tahoma" charset="0"/>
                <a:ea typeface="Tahoma" charset="0"/>
                <a:cs typeface="Tahoma" charset="0"/>
              </a:rPr>
              <a:t>d</a:t>
            </a:r>
            <a:r>
              <a:rPr lang="en-US" sz="1400" spc="10" dirty="0">
                <a:latin typeface="Tahoma" charset="0"/>
                <a:ea typeface="Tahoma" charset="0"/>
                <a:cs typeface="Tahoma" charset="0"/>
              </a:rPr>
              <a:t>uc</a:t>
            </a:r>
            <a:r>
              <a:rPr lang="en-US" sz="1400" spc="-10" dirty="0">
                <a:latin typeface="Tahoma" charset="0"/>
                <a:ea typeface="Tahoma" charset="0"/>
                <a:cs typeface="Tahoma" charset="0"/>
              </a:rPr>
              <a:t>t</a:t>
            </a:r>
            <a:r>
              <a:rPr lang="en-US" sz="1400" spc="-5" dirty="0">
                <a:latin typeface="Tahoma" charset="0"/>
                <a:ea typeface="Tahoma" charset="0"/>
                <a:cs typeface="Tahoma" charset="0"/>
              </a:rPr>
              <a:t>a</a:t>
            </a:r>
            <a:r>
              <a:rPr lang="en-US" sz="1400" dirty="0">
                <a:latin typeface="Tahoma" charset="0"/>
                <a:ea typeface="Tahoma" charset="0"/>
                <a:cs typeface="Tahoma" charset="0"/>
              </a:rPr>
              <a:t>l</a:t>
            </a:r>
            <a:r>
              <a:rPr lang="en-US" sz="1400" spc="-25" dirty="0">
                <a:latin typeface="Tahoma" charset="0"/>
                <a:ea typeface="Tahoma" charset="0"/>
                <a:cs typeface="Tahoma" charset="0"/>
              </a:rPr>
              <a:t> </a:t>
            </a:r>
            <a:r>
              <a:rPr lang="en-US" sz="1400" spc="10" dirty="0">
                <a:latin typeface="Tahoma" charset="0"/>
                <a:ea typeface="Tahoma" charset="0"/>
                <a:cs typeface="Tahoma" charset="0"/>
              </a:rPr>
              <a:t>c</a:t>
            </a:r>
            <a:r>
              <a:rPr lang="en-US" sz="1400" spc="5" dirty="0">
                <a:latin typeface="Tahoma" charset="0"/>
                <a:ea typeface="Tahoma" charset="0"/>
                <a:cs typeface="Tahoma" charset="0"/>
              </a:rPr>
              <a:t>a</a:t>
            </a:r>
            <a:r>
              <a:rPr lang="en-US" sz="1400" spc="-25" dirty="0">
                <a:latin typeface="Tahoma" charset="0"/>
                <a:ea typeface="Tahoma" charset="0"/>
                <a:cs typeface="Tahoma" charset="0"/>
              </a:rPr>
              <a:t>r</a:t>
            </a:r>
            <a:r>
              <a:rPr lang="en-US" sz="1400" spc="10" dirty="0">
                <a:latin typeface="Tahoma" charset="0"/>
                <a:ea typeface="Tahoma" charset="0"/>
                <a:cs typeface="Tahoma" charset="0"/>
              </a:rPr>
              <a:t>c</a:t>
            </a:r>
            <a:r>
              <a:rPr lang="en-US" sz="1400" spc="5" dirty="0">
                <a:latin typeface="Tahoma" charset="0"/>
                <a:ea typeface="Tahoma" charset="0"/>
                <a:cs typeface="Tahoma" charset="0"/>
              </a:rPr>
              <a:t>i</a:t>
            </a:r>
            <a:r>
              <a:rPr lang="en-US" sz="1400" spc="10" dirty="0">
                <a:latin typeface="Tahoma" charset="0"/>
                <a:ea typeface="Tahoma" charset="0"/>
                <a:cs typeface="Tahoma" charset="0"/>
              </a:rPr>
              <a:t>n</a:t>
            </a:r>
            <a:r>
              <a:rPr lang="en-US" sz="1400" dirty="0">
                <a:latin typeface="Tahoma" charset="0"/>
                <a:ea typeface="Tahoma" charset="0"/>
                <a:cs typeface="Tahoma" charset="0"/>
              </a:rPr>
              <a:t>o</a:t>
            </a:r>
            <a:r>
              <a:rPr lang="en-US" sz="1400" spc="-10" dirty="0">
                <a:latin typeface="Tahoma" charset="0"/>
                <a:ea typeface="Tahoma" charset="0"/>
                <a:cs typeface="Tahoma" charset="0"/>
              </a:rPr>
              <a:t>m</a:t>
            </a:r>
            <a:r>
              <a:rPr lang="en-US" sz="1400" dirty="0">
                <a:latin typeface="Tahoma" charset="0"/>
                <a:ea typeface="Tahoma" charset="0"/>
                <a:cs typeface="Tahoma" charset="0"/>
              </a:rPr>
              <a:t>a</a:t>
            </a:r>
            <a:r>
              <a:rPr lang="en-US" sz="1400" spc="-20" dirty="0">
                <a:latin typeface="Tahoma" charset="0"/>
                <a:ea typeface="Tahoma" charset="0"/>
                <a:cs typeface="Tahoma" charset="0"/>
              </a:rPr>
              <a:t> </a:t>
            </a:r>
            <a:r>
              <a:rPr lang="en-US" sz="1400" spc="15" dirty="0">
                <a:latin typeface="Tahoma" charset="0"/>
                <a:ea typeface="Tahoma" charset="0"/>
                <a:cs typeface="Tahoma" charset="0"/>
              </a:rPr>
              <a:t>i</a:t>
            </a:r>
            <a:r>
              <a:rPr lang="en-US" sz="1400" dirty="0">
                <a:latin typeface="Tahoma" charset="0"/>
                <a:ea typeface="Tahoma" charset="0"/>
                <a:cs typeface="Tahoma" charset="0"/>
              </a:rPr>
              <a:t>n</a:t>
            </a:r>
            <a:r>
              <a:rPr lang="en-US" sz="1400" spc="-20" dirty="0">
                <a:latin typeface="Tahoma" charset="0"/>
                <a:ea typeface="Tahoma" charset="0"/>
                <a:cs typeface="Tahoma" charset="0"/>
              </a:rPr>
              <a:t> </a:t>
            </a:r>
            <a:r>
              <a:rPr lang="en-US" sz="1400" spc="15" dirty="0">
                <a:latin typeface="Tahoma" charset="0"/>
                <a:ea typeface="Tahoma" charset="0"/>
                <a:cs typeface="Tahoma" charset="0"/>
              </a:rPr>
              <a:t>si</a:t>
            </a:r>
            <a:r>
              <a:rPr lang="en-US" sz="1400" spc="-10" dirty="0">
                <a:latin typeface="Tahoma" charset="0"/>
                <a:ea typeface="Tahoma" charset="0"/>
                <a:cs typeface="Tahoma" charset="0"/>
              </a:rPr>
              <a:t>t</a:t>
            </a:r>
            <a:r>
              <a:rPr lang="en-US" sz="1400" dirty="0">
                <a:latin typeface="Tahoma" charset="0"/>
                <a:ea typeface="Tahoma" charset="0"/>
                <a:cs typeface="Tahoma" charset="0"/>
              </a:rPr>
              <a:t>u </a:t>
            </a:r>
            <a:r>
              <a:rPr lang="en-US" sz="1400" spc="10" dirty="0">
                <a:latin typeface="Tahoma" charset="0"/>
                <a:ea typeface="Tahoma" charset="0"/>
                <a:cs typeface="Tahoma" charset="0"/>
              </a:rPr>
              <a:t>(</a:t>
            </a:r>
            <a:r>
              <a:rPr lang="en-US" sz="1400" spc="5" dirty="0">
                <a:latin typeface="Tahoma" charset="0"/>
                <a:ea typeface="Tahoma" charset="0"/>
                <a:cs typeface="Tahoma" charset="0"/>
              </a:rPr>
              <a:t>D</a:t>
            </a:r>
            <a:r>
              <a:rPr lang="en-US" sz="1400" spc="15" dirty="0">
                <a:latin typeface="Tahoma" charset="0"/>
                <a:ea typeface="Tahoma" charset="0"/>
                <a:cs typeface="Tahoma" charset="0"/>
              </a:rPr>
              <a:t>C</a:t>
            </a:r>
            <a:r>
              <a:rPr lang="en-US" sz="1400" spc="5" dirty="0">
                <a:latin typeface="Tahoma" charset="0"/>
                <a:ea typeface="Tahoma" charset="0"/>
                <a:cs typeface="Tahoma" charset="0"/>
              </a:rPr>
              <a:t>I</a:t>
            </a:r>
            <a:r>
              <a:rPr lang="en-US" sz="1400" spc="-5" dirty="0">
                <a:latin typeface="Tahoma" charset="0"/>
                <a:ea typeface="Tahoma" charset="0"/>
                <a:cs typeface="Tahoma" charset="0"/>
              </a:rPr>
              <a:t>S</a:t>
            </a:r>
            <a:r>
              <a:rPr lang="en-US" sz="1400" dirty="0">
                <a:latin typeface="Tahoma" charset="0"/>
                <a:ea typeface="Tahoma" charset="0"/>
                <a:cs typeface="Tahoma" charset="0"/>
              </a:rPr>
              <a:t>)</a:t>
            </a:r>
            <a:r>
              <a:rPr lang="en-US" sz="1400" spc="-30" dirty="0">
                <a:latin typeface="Tahoma" charset="0"/>
                <a:ea typeface="Tahoma" charset="0"/>
                <a:cs typeface="Tahoma" charset="0"/>
              </a:rPr>
              <a:t> </a:t>
            </a:r>
            <a:r>
              <a:rPr lang="en-US" sz="1400" spc="10" dirty="0">
                <a:latin typeface="Tahoma" charset="0"/>
                <a:ea typeface="Tahoma" charset="0"/>
                <a:cs typeface="Tahoma" charset="0"/>
              </a:rPr>
              <a:t>o</a:t>
            </a:r>
            <a:r>
              <a:rPr lang="en-US" sz="1400" spc="-10" dirty="0">
                <a:latin typeface="Tahoma" charset="0"/>
                <a:ea typeface="Tahoma" charset="0"/>
                <a:cs typeface="Tahoma" charset="0"/>
              </a:rPr>
              <a:t>r </a:t>
            </a:r>
            <a:r>
              <a:rPr lang="en-US" sz="1400" spc="15" dirty="0">
                <a:latin typeface="Tahoma" charset="0"/>
                <a:ea typeface="Tahoma" charset="0"/>
                <a:cs typeface="Tahoma" charset="0"/>
              </a:rPr>
              <a:t>l</a:t>
            </a:r>
            <a:r>
              <a:rPr lang="en-US" sz="1400" spc="10" dirty="0">
                <a:latin typeface="Tahoma" charset="0"/>
                <a:ea typeface="Tahoma" charset="0"/>
                <a:cs typeface="Tahoma" charset="0"/>
              </a:rPr>
              <a:t>o</a:t>
            </a:r>
            <a:r>
              <a:rPr lang="en-US" sz="1400" spc="5" dirty="0">
                <a:latin typeface="Tahoma" charset="0"/>
                <a:ea typeface="Tahoma" charset="0"/>
                <a:cs typeface="Tahoma" charset="0"/>
              </a:rPr>
              <a:t>b</a:t>
            </a:r>
            <a:r>
              <a:rPr lang="en-US" sz="1400" spc="-5" dirty="0">
                <a:latin typeface="Tahoma" charset="0"/>
                <a:ea typeface="Tahoma" charset="0"/>
                <a:cs typeface="Tahoma" charset="0"/>
              </a:rPr>
              <a:t>u</a:t>
            </a:r>
            <a:r>
              <a:rPr lang="en-US" sz="1400" spc="5" dirty="0">
                <a:latin typeface="Tahoma" charset="0"/>
                <a:ea typeface="Tahoma" charset="0"/>
                <a:cs typeface="Tahoma" charset="0"/>
              </a:rPr>
              <a:t>la</a:t>
            </a:r>
            <a:r>
              <a:rPr lang="en-US" sz="1400" spc="-10" dirty="0">
                <a:latin typeface="Tahoma" charset="0"/>
                <a:ea typeface="Tahoma" charset="0"/>
                <a:cs typeface="Tahoma" charset="0"/>
              </a:rPr>
              <a:t>r</a:t>
            </a:r>
            <a:r>
              <a:rPr lang="en-US" sz="1400" spc="-35" dirty="0">
                <a:latin typeface="Tahoma" charset="0"/>
                <a:ea typeface="Tahoma" charset="0"/>
                <a:cs typeface="Tahoma" charset="0"/>
              </a:rPr>
              <a:t> </a:t>
            </a:r>
            <a:r>
              <a:rPr lang="en-US" sz="1400" spc="10" dirty="0">
                <a:latin typeface="Tahoma" charset="0"/>
                <a:ea typeface="Tahoma" charset="0"/>
                <a:cs typeface="Tahoma" charset="0"/>
              </a:rPr>
              <a:t>c</a:t>
            </a:r>
            <a:r>
              <a:rPr lang="en-US" sz="1400" spc="5" dirty="0">
                <a:latin typeface="Tahoma" charset="0"/>
                <a:ea typeface="Tahoma" charset="0"/>
                <a:cs typeface="Tahoma" charset="0"/>
              </a:rPr>
              <a:t>a</a:t>
            </a:r>
            <a:r>
              <a:rPr lang="en-US" sz="1400" spc="-25" dirty="0">
                <a:latin typeface="Tahoma" charset="0"/>
                <a:ea typeface="Tahoma" charset="0"/>
                <a:cs typeface="Tahoma" charset="0"/>
              </a:rPr>
              <a:t>r</a:t>
            </a:r>
            <a:r>
              <a:rPr lang="en-US" sz="1400" spc="10" dirty="0">
                <a:latin typeface="Tahoma" charset="0"/>
                <a:ea typeface="Tahoma" charset="0"/>
                <a:cs typeface="Tahoma" charset="0"/>
              </a:rPr>
              <a:t>c</a:t>
            </a:r>
            <a:r>
              <a:rPr lang="en-US" sz="1400" spc="5" dirty="0">
                <a:latin typeface="Tahoma" charset="0"/>
                <a:ea typeface="Tahoma" charset="0"/>
                <a:cs typeface="Tahoma" charset="0"/>
              </a:rPr>
              <a:t>i</a:t>
            </a:r>
            <a:r>
              <a:rPr lang="en-US" sz="1400" spc="-5" dirty="0">
                <a:latin typeface="Tahoma" charset="0"/>
                <a:ea typeface="Tahoma" charset="0"/>
                <a:cs typeface="Tahoma" charset="0"/>
              </a:rPr>
              <a:t>n</a:t>
            </a:r>
            <a:r>
              <a:rPr lang="en-US" sz="1400" dirty="0">
                <a:latin typeface="Tahoma" charset="0"/>
                <a:ea typeface="Tahoma" charset="0"/>
                <a:cs typeface="Tahoma" charset="0"/>
              </a:rPr>
              <a:t>oma</a:t>
            </a:r>
            <a:r>
              <a:rPr lang="en-US" sz="1400" spc="-35" dirty="0">
                <a:latin typeface="Tahoma" charset="0"/>
                <a:ea typeface="Tahoma" charset="0"/>
                <a:cs typeface="Tahoma" charset="0"/>
              </a:rPr>
              <a:t> </a:t>
            </a:r>
            <a:r>
              <a:rPr lang="en-US" sz="1400" spc="15" dirty="0">
                <a:latin typeface="Tahoma" charset="0"/>
                <a:ea typeface="Tahoma" charset="0"/>
                <a:cs typeface="Tahoma" charset="0"/>
              </a:rPr>
              <a:t>i</a:t>
            </a:r>
            <a:r>
              <a:rPr lang="en-US" sz="1400" dirty="0">
                <a:latin typeface="Tahoma" charset="0"/>
                <a:ea typeface="Tahoma" charset="0"/>
                <a:cs typeface="Tahoma" charset="0"/>
              </a:rPr>
              <a:t>n</a:t>
            </a:r>
            <a:r>
              <a:rPr lang="en-US" sz="1400" spc="-10" dirty="0">
                <a:latin typeface="Tahoma" charset="0"/>
                <a:ea typeface="Tahoma" charset="0"/>
                <a:cs typeface="Tahoma" charset="0"/>
              </a:rPr>
              <a:t> </a:t>
            </a:r>
            <a:r>
              <a:rPr lang="en-US" sz="1400" spc="15" dirty="0">
                <a:latin typeface="Tahoma" charset="0"/>
                <a:ea typeface="Tahoma" charset="0"/>
                <a:cs typeface="Tahoma" charset="0"/>
              </a:rPr>
              <a:t>si</a:t>
            </a:r>
            <a:r>
              <a:rPr lang="en-US" sz="1400" spc="-10" dirty="0">
                <a:latin typeface="Tahoma" charset="0"/>
                <a:ea typeface="Tahoma" charset="0"/>
                <a:cs typeface="Tahoma" charset="0"/>
              </a:rPr>
              <a:t>t</a:t>
            </a:r>
            <a:r>
              <a:rPr lang="en-US" sz="1400" dirty="0">
                <a:latin typeface="Tahoma" charset="0"/>
                <a:ea typeface="Tahoma" charset="0"/>
                <a:cs typeface="Tahoma" charset="0"/>
              </a:rPr>
              <a:t>u</a:t>
            </a:r>
            <a:r>
              <a:rPr lang="en-US" sz="1400" spc="-35" dirty="0">
                <a:latin typeface="Tahoma" charset="0"/>
                <a:ea typeface="Tahoma" charset="0"/>
                <a:cs typeface="Tahoma" charset="0"/>
              </a:rPr>
              <a:t> </a:t>
            </a:r>
            <a:r>
              <a:rPr lang="en-US" sz="1400" spc="10" dirty="0">
                <a:latin typeface="Tahoma" charset="0"/>
                <a:ea typeface="Tahoma" charset="0"/>
                <a:cs typeface="Tahoma" charset="0"/>
              </a:rPr>
              <a:t>(</a:t>
            </a:r>
            <a:r>
              <a:rPr lang="en-US" sz="1400" spc="-30" dirty="0">
                <a:latin typeface="Tahoma" charset="0"/>
                <a:ea typeface="Tahoma" charset="0"/>
                <a:cs typeface="Tahoma" charset="0"/>
              </a:rPr>
              <a:t>L</a:t>
            </a:r>
            <a:r>
              <a:rPr lang="en-US" sz="1400" spc="5" dirty="0">
                <a:latin typeface="Tahoma" charset="0"/>
                <a:ea typeface="Tahoma" charset="0"/>
                <a:cs typeface="Tahoma" charset="0"/>
              </a:rPr>
              <a:t>CI</a:t>
            </a:r>
            <a:r>
              <a:rPr lang="en-US" sz="1400" spc="-5" dirty="0">
                <a:latin typeface="Tahoma" charset="0"/>
                <a:ea typeface="Tahoma" charset="0"/>
                <a:cs typeface="Tahoma" charset="0"/>
              </a:rPr>
              <a:t>S</a:t>
            </a:r>
            <a:r>
              <a:rPr lang="en-US" sz="1400" dirty="0">
                <a:latin typeface="Tahoma" charset="0"/>
                <a:ea typeface="Tahoma" charset="0"/>
                <a:cs typeface="Tahoma" charset="0"/>
              </a:rPr>
              <a:t>)</a:t>
            </a:r>
            <a:r>
              <a:rPr lang="en-US" sz="1400" spc="-30" dirty="0">
                <a:latin typeface="Tahoma" charset="0"/>
                <a:ea typeface="Tahoma" charset="0"/>
                <a:cs typeface="Tahoma" charset="0"/>
              </a:rPr>
              <a:t> </a:t>
            </a:r>
            <a:r>
              <a:rPr lang="en-US" sz="1400" spc="5" dirty="0">
                <a:latin typeface="Tahoma" charset="0"/>
                <a:ea typeface="Tahoma" charset="0"/>
                <a:cs typeface="Tahoma" charset="0"/>
              </a:rPr>
              <a:t>b</a:t>
            </a:r>
            <a:r>
              <a:rPr lang="en-US" sz="1400" spc="10" dirty="0">
                <a:latin typeface="Tahoma" charset="0"/>
                <a:ea typeface="Tahoma" charset="0"/>
                <a:cs typeface="Tahoma" charset="0"/>
              </a:rPr>
              <a:t>u</a:t>
            </a:r>
            <a:r>
              <a:rPr lang="en-US" sz="1400" spc="-10" dirty="0">
                <a:latin typeface="Tahoma" charset="0"/>
                <a:ea typeface="Tahoma" charset="0"/>
                <a:cs typeface="Tahoma" charset="0"/>
              </a:rPr>
              <a:t>t</a:t>
            </a:r>
            <a:r>
              <a:rPr lang="en-US" sz="1400" spc="-20" dirty="0">
                <a:latin typeface="Tahoma" charset="0"/>
                <a:ea typeface="Tahoma" charset="0"/>
                <a:cs typeface="Tahoma" charset="0"/>
              </a:rPr>
              <a:t> </a:t>
            </a:r>
            <a:r>
              <a:rPr lang="en-US" sz="1400" spc="15" dirty="0">
                <a:solidFill>
                  <a:srgbClr val="C00000"/>
                </a:solidFill>
                <a:latin typeface="Tahoma" charset="0"/>
                <a:ea typeface="Tahoma" charset="0"/>
                <a:cs typeface="Tahoma" charset="0"/>
              </a:rPr>
              <a:t>l</a:t>
            </a:r>
            <a:r>
              <a:rPr lang="en-US" sz="1400" spc="5" dirty="0">
                <a:solidFill>
                  <a:srgbClr val="C00000"/>
                </a:solidFill>
                <a:latin typeface="Tahoma" charset="0"/>
                <a:ea typeface="Tahoma" charset="0"/>
                <a:cs typeface="Tahoma" charset="0"/>
              </a:rPr>
              <a:t>a</a:t>
            </a:r>
            <a:r>
              <a:rPr lang="en-US" sz="1400" spc="10" dirty="0">
                <a:solidFill>
                  <a:srgbClr val="C00000"/>
                </a:solidFill>
                <a:latin typeface="Tahoma" charset="0"/>
                <a:ea typeface="Tahoma" charset="0"/>
                <a:cs typeface="Tahoma" charset="0"/>
              </a:rPr>
              <a:t>ck</a:t>
            </a:r>
            <a:r>
              <a:rPr lang="en-US" sz="1400" spc="5" dirty="0">
                <a:solidFill>
                  <a:srgbClr val="C00000"/>
                </a:solidFill>
                <a:latin typeface="Tahoma" charset="0"/>
                <a:ea typeface="Tahoma" charset="0"/>
                <a:cs typeface="Tahoma" charset="0"/>
              </a:rPr>
              <a:t>i</a:t>
            </a:r>
            <a:r>
              <a:rPr lang="en-US" sz="1400" spc="-5" dirty="0">
                <a:solidFill>
                  <a:srgbClr val="C00000"/>
                </a:solidFill>
                <a:latin typeface="Tahoma" charset="0"/>
                <a:ea typeface="Tahoma" charset="0"/>
                <a:cs typeface="Tahoma" charset="0"/>
              </a:rPr>
              <a:t>n</a:t>
            </a:r>
            <a:r>
              <a:rPr lang="en-US" sz="1400" dirty="0">
                <a:solidFill>
                  <a:srgbClr val="C00000"/>
                </a:solidFill>
                <a:latin typeface="Tahoma" charset="0"/>
                <a:ea typeface="Tahoma" charset="0"/>
                <a:cs typeface="Tahoma" charset="0"/>
              </a:rPr>
              <a:t>g</a:t>
            </a:r>
            <a:r>
              <a:rPr lang="en-US" sz="1400" spc="-30" dirty="0">
                <a:solidFill>
                  <a:srgbClr val="C00000"/>
                </a:solidFill>
                <a:latin typeface="Tahoma" charset="0"/>
                <a:ea typeface="Tahoma" charset="0"/>
                <a:cs typeface="Tahoma" charset="0"/>
              </a:rPr>
              <a:t> </a:t>
            </a:r>
            <a:r>
              <a:rPr lang="en-US" sz="1400" spc="15" dirty="0">
                <a:solidFill>
                  <a:srgbClr val="C00000"/>
                </a:solidFill>
                <a:latin typeface="Tahoma" charset="0"/>
                <a:ea typeface="Tahoma" charset="0"/>
                <a:cs typeface="Tahoma" charset="0"/>
              </a:rPr>
              <a:t>s</a:t>
            </a:r>
            <a:r>
              <a:rPr lang="en-US" sz="1400" spc="10" dirty="0">
                <a:solidFill>
                  <a:srgbClr val="C00000"/>
                </a:solidFill>
                <a:latin typeface="Tahoma" charset="0"/>
                <a:ea typeface="Tahoma" charset="0"/>
                <a:cs typeface="Tahoma" charset="0"/>
              </a:rPr>
              <a:t>u</a:t>
            </a:r>
            <a:r>
              <a:rPr lang="en-US" sz="1400" spc="50" dirty="0">
                <a:solidFill>
                  <a:srgbClr val="C00000"/>
                </a:solidFill>
                <a:latin typeface="Tahoma" charset="0"/>
                <a:ea typeface="Tahoma" charset="0"/>
                <a:cs typeface="Tahoma" charset="0"/>
              </a:rPr>
              <a:t>f</a:t>
            </a:r>
            <a:r>
              <a:rPr lang="en-US" sz="1400" spc="10" dirty="0">
                <a:solidFill>
                  <a:srgbClr val="C00000"/>
                </a:solidFill>
                <a:latin typeface="Tahoma" charset="0"/>
                <a:ea typeface="Tahoma" charset="0"/>
                <a:cs typeface="Tahoma" charset="0"/>
              </a:rPr>
              <a:t>f</a:t>
            </a:r>
            <a:r>
              <a:rPr lang="en-US" sz="1400" spc="5" dirty="0">
                <a:solidFill>
                  <a:srgbClr val="C00000"/>
                </a:solidFill>
                <a:latin typeface="Tahoma" charset="0"/>
                <a:ea typeface="Tahoma" charset="0"/>
                <a:cs typeface="Tahoma" charset="0"/>
              </a:rPr>
              <a:t>i</a:t>
            </a:r>
            <a:r>
              <a:rPr lang="en-US" sz="1400" spc="-5" dirty="0">
                <a:solidFill>
                  <a:srgbClr val="C00000"/>
                </a:solidFill>
                <a:latin typeface="Tahoma" charset="0"/>
                <a:ea typeface="Tahoma" charset="0"/>
                <a:cs typeface="Tahoma" charset="0"/>
              </a:rPr>
              <a:t>c</a:t>
            </a:r>
            <a:r>
              <a:rPr lang="en-US" sz="1400" spc="5" dirty="0">
                <a:solidFill>
                  <a:srgbClr val="C00000"/>
                </a:solidFill>
                <a:latin typeface="Tahoma" charset="0"/>
                <a:ea typeface="Tahoma" charset="0"/>
                <a:cs typeface="Tahoma" charset="0"/>
              </a:rPr>
              <a:t>i</a:t>
            </a:r>
            <a:r>
              <a:rPr lang="en-US" sz="1400" dirty="0">
                <a:solidFill>
                  <a:srgbClr val="C00000"/>
                </a:solidFill>
                <a:latin typeface="Tahoma" charset="0"/>
                <a:ea typeface="Tahoma" charset="0"/>
                <a:cs typeface="Tahoma" charset="0"/>
              </a:rPr>
              <a:t>e</a:t>
            </a:r>
            <a:r>
              <a:rPr lang="en-US" sz="1400" spc="-5" dirty="0">
                <a:solidFill>
                  <a:srgbClr val="C00000"/>
                </a:solidFill>
                <a:latin typeface="Tahoma" charset="0"/>
                <a:ea typeface="Tahoma" charset="0"/>
                <a:cs typeface="Tahoma" charset="0"/>
              </a:rPr>
              <a:t>n</a:t>
            </a:r>
            <a:r>
              <a:rPr lang="en-US" sz="1400" spc="-10" dirty="0">
                <a:solidFill>
                  <a:srgbClr val="C00000"/>
                </a:solidFill>
                <a:latin typeface="Tahoma" charset="0"/>
                <a:ea typeface="Tahoma" charset="0"/>
                <a:cs typeface="Tahoma" charset="0"/>
              </a:rPr>
              <a:t>t</a:t>
            </a:r>
            <a:r>
              <a:rPr lang="en-US" sz="1400" spc="-30" dirty="0">
                <a:solidFill>
                  <a:srgbClr val="C00000"/>
                </a:solidFill>
                <a:latin typeface="Tahoma" charset="0"/>
                <a:ea typeface="Tahoma" charset="0"/>
                <a:cs typeface="Tahoma" charset="0"/>
              </a:rPr>
              <a:t> </a:t>
            </a:r>
            <a:r>
              <a:rPr lang="en-US" sz="1400" spc="-5" dirty="0">
                <a:solidFill>
                  <a:srgbClr val="C00000"/>
                </a:solidFill>
                <a:latin typeface="Tahoma" charset="0"/>
                <a:ea typeface="Tahoma" charset="0"/>
                <a:cs typeface="Tahoma" charset="0"/>
              </a:rPr>
              <a:t>q</a:t>
            </a:r>
            <a:r>
              <a:rPr lang="en-US" sz="1400" spc="10" dirty="0">
                <a:solidFill>
                  <a:srgbClr val="C00000"/>
                </a:solidFill>
                <a:latin typeface="Tahoma" charset="0"/>
                <a:ea typeface="Tahoma" charset="0"/>
                <a:cs typeface="Tahoma" charset="0"/>
              </a:rPr>
              <a:t>u</a:t>
            </a:r>
            <a:r>
              <a:rPr lang="en-US" sz="1400" spc="5" dirty="0">
                <a:solidFill>
                  <a:srgbClr val="C00000"/>
                </a:solidFill>
                <a:latin typeface="Tahoma" charset="0"/>
                <a:ea typeface="Tahoma" charset="0"/>
                <a:cs typeface="Tahoma" charset="0"/>
              </a:rPr>
              <a:t>ali</a:t>
            </a:r>
            <a:r>
              <a:rPr lang="en-US" sz="1400" spc="-10" dirty="0">
                <a:solidFill>
                  <a:srgbClr val="C00000"/>
                </a:solidFill>
                <a:latin typeface="Tahoma" charset="0"/>
                <a:ea typeface="Tahoma" charset="0"/>
                <a:cs typeface="Tahoma" charset="0"/>
              </a:rPr>
              <a:t>t</a:t>
            </a:r>
            <a:r>
              <a:rPr lang="en-US" sz="1400" spc="5" dirty="0">
                <a:solidFill>
                  <a:srgbClr val="C00000"/>
                </a:solidFill>
                <a:latin typeface="Tahoma" charset="0"/>
                <a:ea typeface="Tahoma" charset="0"/>
                <a:cs typeface="Tahoma" charset="0"/>
              </a:rPr>
              <a:t>a</a:t>
            </a:r>
            <a:r>
              <a:rPr lang="en-US" sz="1400" spc="-10" dirty="0">
                <a:solidFill>
                  <a:srgbClr val="C00000"/>
                </a:solidFill>
                <a:latin typeface="Tahoma" charset="0"/>
                <a:ea typeface="Tahoma" charset="0"/>
                <a:cs typeface="Tahoma" charset="0"/>
              </a:rPr>
              <a:t>ti</a:t>
            </a:r>
            <a:r>
              <a:rPr lang="en-US" sz="1400" spc="-25" dirty="0">
                <a:solidFill>
                  <a:srgbClr val="C00000"/>
                </a:solidFill>
                <a:latin typeface="Tahoma" charset="0"/>
                <a:ea typeface="Tahoma" charset="0"/>
                <a:cs typeface="Tahoma" charset="0"/>
              </a:rPr>
              <a:t>v</a:t>
            </a:r>
            <a:r>
              <a:rPr lang="en-US" sz="1400" dirty="0">
                <a:solidFill>
                  <a:srgbClr val="C00000"/>
                </a:solidFill>
                <a:latin typeface="Tahoma" charset="0"/>
                <a:ea typeface="Tahoma" charset="0"/>
                <a:cs typeface="Tahoma" charset="0"/>
              </a:rPr>
              <a:t>e</a:t>
            </a:r>
            <a:r>
              <a:rPr lang="en-US" sz="1400" spc="-45" dirty="0">
                <a:solidFill>
                  <a:srgbClr val="C00000"/>
                </a:solidFill>
                <a:latin typeface="Tahoma" charset="0"/>
                <a:ea typeface="Tahoma" charset="0"/>
                <a:cs typeface="Tahoma" charset="0"/>
              </a:rPr>
              <a:t> </a:t>
            </a:r>
            <a:r>
              <a:rPr lang="en-US" sz="1400" spc="10" dirty="0">
                <a:solidFill>
                  <a:srgbClr val="C00000"/>
                </a:solidFill>
                <a:latin typeface="Tahoma" charset="0"/>
                <a:ea typeface="Tahoma" charset="0"/>
                <a:cs typeface="Tahoma" charset="0"/>
              </a:rPr>
              <a:t>o</a:t>
            </a:r>
            <a:r>
              <a:rPr lang="en-US" sz="1400" spc="-10" dirty="0">
                <a:solidFill>
                  <a:srgbClr val="C00000"/>
                </a:solidFill>
                <a:latin typeface="Tahoma" charset="0"/>
                <a:ea typeface="Tahoma" charset="0"/>
                <a:cs typeface="Tahoma" charset="0"/>
              </a:rPr>
              <a:t>r</a:t>
            </a:r>
            <a:r>
              <a:rPr lang="en-US" sz="1400" spc="-5" dirty="0">
                <a:solidFill>
                  <a:srgbClr val="C00000"/>
                </a:solidFill>
                <a:latin typeface="Tahoma" charset="0"/>
                <a:ea typeface="Tahoma" charset="0"/>
                <a:cs typeface="Tahoma" charset="0"/>
              </a:rPr>
              <a:t> q</a:t>
            </a:r>
            <a:r>
              <a:rPr lang="en-US" sz="1400" spc="10" dirty="0">
                <a:solidFill>
                  <a:srgbClr val="C00000"/>
                </a:solidFill>
                <a:latin typeface="Tahoma" charset="0"/>
                <a:ea typeface="Tahoma" charset="0"/>
                <a:cs typeface="Tahoma" charset="0"/>
              </a:rPr>
              <a:t>u</a:t>
            </a:r>
            <a:r>
              <a:rPr lang="en-US" sz="1400" spc="5" dirty="0">
                <a:solidFill>
                  <a:srgbClr val="C00000"/>
                </a:solidFill>
                <a:latin typeface="Tahoma" charset="0"/>
                <a:ea typeface="Tahoma" charset="0"/>
                <a:cs typeface="Tahoma" charset="0"/>
              </a:rPr>
              <a:t>an</a:t>
            </a:r>
            <a:r>
              <a:rPr lang="en-US" sz="1400" spc="-10" dirty="0">
                <a:solidFill>
                  <a:srgbClr val="C00000"/>
                </a:solidFill>
                <a:latin typeface="Tahoma" charset="0"/>
                <a:ea typeface="Tahoma" charset="0"/>
                <a:cs typeface="Tahoma" charset="0"/>
              </a:rPr>
              <a:t>t</a:t>
            </a:r>
            <a:r>
              <a:rPr lang="en-US" sz="1400" spc="5" dirty="0">
                <a:solidFill>
                  <a:srgbClr val="C00000"/>
                </a:solidFill>
                <a:latin typeface="Tahoma" charset="0"/>
                <a:ea typeface="Tahoma" charset="0"/>
                <a:cs typeface="Tahoma" charset="0"/>
              </a:rPr>
              <a:t>i</a:t>
            </a:r>
            <a:r>
              <a:rPr lang="en-US" sz="1400" spc="-10" dirty="0">
                <a:solidFill>
                  <a:srgbClr val="C00000"/>
                </a:solidFill>
                <a:latin typeface="Tahoma" charset="0"/>
                <a:ea typeface="Tahoma" charset="0"/>
                <a:cs typeface="Tahoma" charset="0"/>
              </a:rPr>
              <a:t>t</a:t>
            </a:r>
            <a:r>
              <a:rPr lang="en-US" sz="1400" spc="-5" dirty="0">
                <a:solidFill>
                  <a:srgbClr val="C00000"/>
                </a:solidFill>
                <a:latin typeface="Tahoma" charset="0"/>
                <a:ea typeface="Tahoma" charset="0"/>
                <a:cs typeface="Tahoma" charset="0"/>
              </a:rPr>
              <a:t>a</a:t>
            </a:r>
            <a:r>
              <a:rPr lang="en-US" sz="1400" spc="-10" dirty="0">
                <a:solidFill>
                  <a:srgbClr val="C00000"/>
                </a:solidFill>
                <a:latin typeface="Tahoma" charset="0"/>
                <a:ea typeface="Tahoma" charset="0"/>
                <a:cs typeface="Tahoma" charset="0"/>
              </a:rPr>
              <a:t>t</a:t>
            </a:r>
            <a:r>
              <a:rPr lang="en-US" sz="1400" spc="5" dirty="0">
                <a:solidFill>
                  <a:srgbClr val="C00000"/>
                </a:solidFill>
                <a:latin typeface="Tahoma" charset="0"/>
                <a:ea typeface="Tahoma" charset="0"/>
                <a:cs typeface="Tahoma" charset="0"/>
              </a:rPr>
              <a:t>i</a:t>
            </a:r>
            <a:r>
              <a:rPr lang="en-US" sz="1400" spc="-25" dirty="0">
                <a:solidFill>
                  <a:srgbClr val="C00000"/>
                </a:solidFill>
                <a:latin typeface="Tahoma" charset="0"/>
                <a:ea typeface="Tahoma" charset="0"/>
                <a:cs typeface="Tahoma" charset="0"/>
              </a:rPr>
              <a:t>v</a:t>
            </a:r>
            <a:r>
              <a:rPr lang="en-US" sz="1400" dirty="0">
                <a:solidFill>
                  <a:srgbClr val="C00000"/>
                </a:solidFill>
                <a:latin typeface="Tahoma" charset="0"/>
                <a:ea typeface="Tahoma" charset="0"/>
                <a:cs typeface="Tahoma" charset="0"/>
              </a:rPr>
              <a:t>e</a:t>
            </a:r>
            <a:r>
              <a:rPr lang="en-US" sz="1400" spc="-45" dirty="0">
                <a:solidFill>
                  <a:srgbClr val="C00000"/>
                </a:solidFill>
                <a:latin typeface="Tahoma" charset="0"/>
                <a:ea typeface="Tahoma" charset="0"/>
                <a:cs typeface="Tahoma" charset="0"/>
              </a:rPr>
              <a:t> </a:t>
            </a:r>
            <a:r>
              <a:rPr lang="en-US" sz="1400" spc="-35" dirty="0">
                <a:solidFill>
                  <a:srgbClr val="C00000"/>
                </a:solidFill>
                <a:latin typeface="Tahoma" charset="0"/>
                <a:ea typeface="Tahoma" charset="0"/>
                <a:cs typeface="Tahoma" charset="0"/>
              </a:rPr>
              <a:t>f</a:t>
            </a:r>
            <a:r>
              <a:rPr lang="en-US" sz="1400" spc="10" dirty="0">
                <a:solidFill>
                  <a:srgbClr val="C00000"/>
                </a:solidFill>
                <a:latin typeface="Tahoma" charset="0"/>
                <a:ea typeface="Tahoma" charset="0"/>
                <a:cs typeface="Tahoma" charset="0"/>
              </a:rPr>
              <a:t>e</a:t>
            </a:r>
            <a:r>
              <a:rPr lang="en-US" sz="1400" spc="5" dirty="0">
                <a:solidFill>
                  <a:srgbClr val="C00000"/>
                </a:solidFill>
                <a:latin typeface="Tahoma" charset="0"/>
                <a:ea typeface="Tahoma" charset="0"/>
                <a:cs typeface="Tahoma" charset="0"/>
              </a:rPr>
              <a:t>a</a:t>
            </a:r>
            <a:r>
              <a:rPr lang="en-US" sz="1400" spc="-10" dirty="0">
                <a:solidFill>
                  <a:srgbClr val="C00000"/>
                </a:solidFill>
                <a:latin typeface="Tahoma" charset="0"/>
                <a:ea typeface="Tahoma" charset="0"/>
                <a:cs typeface="Tahoma" charset="0"/>
              </a:rPr>
              <a:t>t</a:t>
            </a:r>
            <a:r>
              <a:rPr lang="en-US" sz="1400" spc="10" dirty="0">
                <a:solidFill>
                  <a:srgbClr val="C00000"/>
                </a:solidFill>
                <a:latin typeface="Tahoma" charset="0"/>
                <a:ea typeface="Tahoma" charset="0"/>
                <a:cs typeface="Tahoma" charset="0"/>
              </a:rPr>
              <a:t>u</a:t>
            </a:r>
            <a:r>
              <a:rPr lang="en-US" sz="1400" spc="-15" dirty="0">
                <a:solidFill>
                  <a:srgbClr val="C00000"/>
                </a:solidFill>
                <a:latin typeface="Tahoma" charset="0"/>
                <a:ea typeface="Tahoma" charset="0"/>
                <a:cs typeface="Tahoma" charset="0"/>
              </a:rPr>
              <a:t>r</a:t>
            </a:r>
            <a:r>
              <a:rPr lang="en-US" sz="1400" dirty="0">
                <a:solidFill>
                  <a:srgbClr val="C00000"/>
                </a:solidFill>
                <a:latin typeface="Tahoma" charset="0"/>
                <a:ea typeface="Tahoma" charset="0"/>
                <a:cs typeface="Tahoma" charset="0"/>
              </a:rPr>
              <a:t>es</a:t>
            </a:r>
            <a:r>
              <a:rPr lang="en-US" sz="1400" spc="-40" dirty="0">
                <a:solidFill>
                  <a:srgbClr val="C00000"/>
                </a:solidFill>
                <a:latin typeface="Tahoma" charset="0"/>
                <a:ea typeface="Tahoma" charset="0"/>
                <a:cs typeface="Tahoma" charset="0"/>
              </a:rPr>
              <a:t> </a:t>
            </a:r>
            <a:r>
              <a:rPr lang="en-US" sz="1400" spc="-25" dirty="0">
                <a:solidFill>
                  <a:srgbClr val="C00000"/>
                </a:solidFill>
                <a:latin typeface="Tahoma" charset="0"/>
                <a:ea typeface="Tahoma" charset="0"/>
                <a:cs typeface="Tahoma" charset="0"/>
              </a:rPr>
              <a:t>f</a:t>
            </a:r>
            <a:r>
              <a:rPr lang="en-US" sz="1400" spc="10" dirty="0">
                <a:solidFill>
                  <a:srgbClr val="C00000"/>
                </a:solidFill>
                <a:latin typeface="Tahoma" charset="0"/>
                <a:ea typeface="Tahoma" charset="0"/>
                <a:cs typeface="Tahoma" charset="0"/>
              </a:rPr>
              <a:t>o</a:t>
            </a:r>
            <a:r>
              <a:rPr lang="en-US" sz="1400" spc="-10" dirty="0">
                <a:solidFill>
                  <a:srgbClr val="C00000"/>
                </a:solidFill>
                <a:latin typeface="Tahoma" charset="0"/>
                <a:ea typeface="Tahoma" charset="0"/>
                <a:cs typeface="Tahoma" charset="0"/>
              </a:rPr>
              <a:t>r</a:t>
            </a:r>
            <a:r>
              <a:rPr lang="en-US" sz="1400" spc="-35" dirty="0">
                <a:solidFill>
                  <a:srgbClr val="C00000"/>
                </a:solidFill>
                <a:latin typeface="Tahoma" charset="0"/>
                <a:ea typeface="Tahoma" charset="0"/>
                <a:cs typeface="Tahoma" charset="0"/>
              </a:rPr>
              <a:t> </a:t>
            </a:r>
            <a:r>
              <a:rPr lang="en-US" sz="1400" dirty="0">
                <a:solidFill>
                  <a:srgbClr val="C00000"/>
                </a:solidFill>
                <a:latin typeface="Tahoma" charset="0"/>
                <a:ea typeface="Tahoma" charset="0"/>
                <a:cs typeface="Tahoma" charset="0"/>
              </a:rPr>
              <a:t>a </a:t>
            </a:r>
            <a:r>
              <a:rPr lang="en-US" sz="1400" spc="15" dirty="0">
                <a:solidFill>
                  <a:srgbClr val="C00000"/>
                </a:solidFill>
                <a:latin typeface="Tahoma" charset="0"/>
                <a:ea typeface="Tahoma" charset="0"/>
                <a:cs typeface="Tahoma" charset="0"/>
              </a:rPr>
              <a:t>di</a:t>
            </a:r>
            <a:r>
              <a:rPr lang="en-US" sz="1400" spc="5" dirty="0">
                <a:solidFill>
                  <a:srgbClr val="C00000"/>
                </a:solidFill>
                <a:latin typeface="Tahoma" charset="0"/>
                <a:ea typeface="Tahoma" charset="0"/>
                <a:cs typeface="Tahoma" charset="0"/>
              </a:rPr>
              <a:t>a</a:t>
            </a:r>
            <a:r>
              <a:rPr lang="en-US" sz="1400" dirty="0">
                <a:solidFill>
                  <a:srgbClr val="C00000"/>
                </a:solidFill>
                <a:latin typeface="Tahoma" charset="0"/>
                <a:ea typeface="Tahoma" charset="0"/>
                <a:cs typeface="Tahoma" charset="0"/>
              </a:rPr>
              <a:t>g</a:t>
            </a:r>
            <a:r>
              <a:rPr lang="en-US" sz="1400" spc="10" dirty="0">
                <a:solidFill>
                  <a:srgbClr val="C00000"/>
                </a:solidFill>
                <a:latin typeface="Tahoma" charset="0"/>
                <a:ea typeface="Tahoma" charset="0"/>
                <a:cs typeface="Tahoma" charset="0"/>
              </a:rPr>
              <a:t>n</a:t>
            </a:r>
            <a:r>
              <a:rPr lang="en-US" sz="1400" dirty="0">
                <a:solidFill>
                  <a:srgbClr val="C00000"/>
                </a:solidFill>
                <a:latin typeface="Tahoma" charset="0"/>
                <a:ea typeface="Tahoma" charset="0"/>
                <a:cs typeface="Tahoma" charset="0"/>
              </a:rPr>
              <a:t>o</a:t>
            </a:r>
            <a:r>
              <a:rPr lang="en-US" sz="1400" spc="-10" dirty="0">
                <a:solidFill>
                  <a:srgbClr val="C00000"/>
                </a:solidFill>
                <a:latin typeface="Tahoma" charset="0"/>
                <a:ea typeface="Tahoma" charset="0"/>
                <a:cs typeface="Tahoma" charset="0"/>
              </a:rPr>
              <a:t>s</a:t>
            </a:r>
            <a:r>
              <a:rPr lang="en-US" sz="1400" spc="5" dirty="0">
                <a:solidFill>
                  <a:srgbClr val="C00000"/>
                </a:solidFill>
                <a:latin typeface="Tahoma" charset="0"/>
                <a:ea typeface="Tahoma" charset="0"/>
                <a:cs typeface="Tahoma" charset="0"/>
              </a:rPr>
              <a:t>i</a:t>
            </a:r>
            <a:r>
              <a:rPr lang="en-US" sz="1400" dirty="0">
                <a:solidFill>
                  <a:srgbClr val="C00000"/>
                </a:solidFill>
                <a:latin typeface="Tahoma" charset="0"/>
                <a:ea typeface="Tahoma" charset="0"/>
                <a:cs typeface="Tahoma" charset="0"/>
              </a:rPr>
              <a:t>s</a:t>
            </a:r>
            <a:r>
              <a:rPr lang="en-US" sz="1400" spc="-40" dirty="0">
                <a:solidFill>
                  <a:srgbClr val="C00000"/>
                </a:solidFill>
                <a:latin typeface="Tahoma" charset="0"/>
                <a:ea typeface="Tahoma" charset="0"/>
                <a:cs typeface="Tahoma" charset="0"/>
              </a:rPr>
              <a:t> </a:t>
            </a:r>
            <a:r>
              <a:rPr lang="en-US" sz="1400" spc="10" dirty="0">
                <a:solidFill>
                  <a:srgbClr val="C00000"/>
                </a:solidFill>
                <a:latin typeface="Tahoma" charset="0"/>
                <a:ea typeface="Tahoma" charset="0"/>
                <a:cs typeface="Tahoma" charset="0"/>
              </a:rPr>
              <a:t>o</a:t>
            </a:r>
            <a:r>
              <a:rPr lang="en-US" sz="1400" dirty="0">
                <a:solidFill>
                  <a:srgbClr val="C00000"/>
                </a:solidFill>
                <a:latin typeface="Tahoma" charset="0"/>
                <a:ea typeface="Tahoma" charset="0"/>
                <a:cs typeface="Tahoma" charset="0"/>
              </a:rPr>
              <a:t>f</a:t>
            </a:r>
            <a:r>
              <a:rPr lang="en-US" sz="1400" spc="-15" dirty="0">
                <a:solidFill>
                  <a:srgbClr val="C00000"/>
                </a:solidFill>
                <a:latin typeface="Tahoma" charset="0"/>
                <a:ea typeface="Tahoma" charset="0"/>
                <a:cs typeface="Tahoma" charset="0"/>
              </a:rPr>
              <a:t> </a:t>
            </a:r>
            <a:r>
              <a:rPr lang="en-US" sz="1400" spc="10" dirty="0">
                <a:solidFill>
                  <a:srgbClr val="C00000"/>
                </a:solidFill>
                <a:latin typeface="Tahoma" charset="0"/>
                <a:ea typeface="Tahoma" charset="0"/>
                <a:cs typeface="Tahoma" charset="0"/>
              </a:rPr>
              <a:t>c</a:t>
            </a:r>
            <a:r>
              <a:rPr lang="en-US" sz="1400" spc="5" dirty="0">
                <a:solidFill>
                  <a:srgbClr val="C00000"/>
                </a:solidFill>
                <a:latin typeface="Tahoma" charset="0"/>
                <a:ea typeface="Tahoma" charset="0"/>
                <a:cs typeface="Tahoma" charset="0"/>
              </a:rPr>
              <a:t>a</a:t>
            </a:r>
            <a:r>
              <a:rPr lang="en-US" sz="1400" spc="-25" dirty="0">
                <a:solidFill>
                  <a:srgbClr val="C00000"/>
                </a:solidFill>
                <a:latin typeface="Tahoma" charset="0"/>
                <a:ea typeface="Tahoma" charset="0"/>
                <a:cs typeface="Tahoma" charset="0"/>
              </a:rPr>
              <a:t>r</a:t>
            </a:r>
            <a:r>
              <a:rPr lang="en-US" sz="1400" spc="10" dirty="0">
                <a:solidFill>
                  <a:srgbClr val="C00000"/>
                </a:solidFill>
                <a:latin typeface="Tahoma" charset="0"/>
                <a:ea typeface="Tahoma" charset="0"/>
                <a:cs typeface="Tahoma" charset="0"/>
              </a:rPr>
              <a:t>c</a:t>
            </a:r>
            <a:r>
              <a:rPr lang="en-US" sz="1400" spc="15" dirty="0">
                <a:solidFill>
                  <a:srgbClr val="C00000"/>
                </a:solidFill>
                <a:latin typeface="Tahoma" charset="0"/>
                <a:ea typeface="Tahoma" charset="0"/>
                <a:cs typeface="Tahoma" charset="0"/>
              </a:rPr>
              <a:t>i</a:t>
            </a:r>
            <a:r>
              <a:rPr lang="en-US" sz="1400" spc="-5" dirty="0">
                <a:solidFill>
                  <a:srgbClr val="C00000"/>
                </a:solidFill>
                <a:latin typeface="Tahoma" charset="0"/>
                <a:ea typeface="Tahoma" charset="0"/>
                <a:cs typeface="Tahoma" charset="0"/>
              </a:rPr>
              <a:t>n</a:t>
            </a:r>
            <a:r>
              <a:rPr lang="en-US" sz="1400" dirty="0">
                <a:solidFill>
                  <a:srgbClr val="C00000"/>
                </a:solidFill>
                <a:latin typeface="Tahoma" charset="0"/>
                <a:ea typeface="Tahoma" charset="0"/>
                <a:cs typeface="Tahoma" charset="0"/>
              </a:rPr>
              <a:t>oma</a:t>
            </a:r>
            <a:r>
              <a:rPr lang="en-US" sz="1400" spc="-35" dirty="0">
                <a:solidFill>
                  <a:srgbClr val="C00000"/>
                </a:solidFill>
                <a:latin typeface="Tahoma" charset="0"/>
                <a:ea typeface="Tahoma" charset="0"/>
                <a:cs typeface="Tahoma" charset="0"/>
              </a:rPr>
              <a:t> </a:t>
            </a:r>
            <a:r>
              <a:rPr lang="en-US" sz="1400" spc="15" dirty="0">
                <a:solidFill>
                  <a:srgbClr val="C00000"/>
                </a:solidFill>
                <a:latin typeface="Tahoma" charset="0"/>
                <a:ea typeface="Tahoma" charset="0"/>
                <a:cs typeface="Tahoma" charset="0"/>
              </a:rPr>
              <a:t>i</a:t>
            </a:r>
            <a:r>
              <a:rPr lang="en-US" sz="1400" dirty="0">
                <a:solidFill>
                  <a:srgbClr val="C00000"/>
                </a:solidFill>
                <a:latin typeface="Tahoma" charset="0"/>
                <a:ea typeface="Tahoma" charset="0"/>
                <a:cs typeface="Tahoma" charset="0"/>
              </a:rPr>
              <a:t>n</a:t>
            </a:r>
            <a:r>
              <a:rPr lang="en-US" sz="1400" spc="-10" dirty="0">
                <a:solidFill>
                  <a:srgbClr val="C00000"/>
                </a:solidFill>
                <a:latin typeface="Tahoma" charset="0"/>
                <a:ea typeface="Tahoma" charset="0"/>
                <a:cs typeface="Tahoma" charset="0"/>
              </a:rPr>
              <a:t> </a:t>
            </a:r>
            <a:r>
              <a:rPr lang="en-US" sz="1400" spc="15" dirty="0">
                <a:solidFill>
                  <a:srgbClr val="C00000"/>
                </a:solidFill>
                <a:latin typeface="Tahoma" charset="0"/>
                <a:ea typeface="Tahoma" charset="0"/>
                <a:cs typeface="Tahoma" charset="0"/>
              </a:rPr>
              <a:t>si</a:t>
            </a:r>
            <a:r>
              <a:rPr lang="en-US" sz="1400" spc="-10" dirty="0">
                <a:solidFill>
                  <a:srgbClr val="C00000"/>
                </a:solidFill>
                <a:latin typeface="Tahoma" charset="0"/>
                <a:ea typeface="Tahoma" charset="0"/>
                <a:cs typeface="Tahoma" charset="0"/>
              </a:rPr>
              <a:t>t</a:t>
            </a:r>
            <a:r>
              <a:rPr lang="en-US" sz="1400" spc="-5" dirty="0">
                <a:solidFill>
                  <a:srgbClr val="C00000"/>
                </a:solidFill>
                <a:latin typeface="Tahoma" charset="0"/>
                <a:ea typeface="Tahoma" charset="0"/>
                <a:cs typeface="Tahoma" charset="0"/>
              </a:rPr>
              <a:t>u</a:t>
            </a:r>
            <a:r>
              <a:rPr lang="ar-SA" sz="1400" spc="-5" dirty="0">
                <a:solidFill>
                  <a:srgbClr val="C00000"/>
                </a:solidFill>
                <a:latin typeface="Tahoma" charset="0"/>
                <a:ea typeface="Tahoma" charset="0"/>
                <a:cs typeface="Tahoma" charset="0"/>
              </a:rPr>
              <a:t>.</a:t>
            </a:r>
          </a:p>
          <a:p>
            <a:pPr marL="352425" indent="-285750">
              <a:spcBef>
                <a:spcPts val="935"/>
              </a:spcBef>
              <a:buClr>
                <a:srgbClr val="181A0E"/>
              </a:buClr>
              <a:buFont typeface="Arial" panose="020B0604020202020204" pitchFamily="34" charset="0"/>
              <a:buChar char="•"/>
              <a:tabLst>
                <a:tab pos="405130" algn="l"/>
              </a:tabLst>
            </a:pPr>
            <a:r>
              <a:rPr lang="en-US" sz="1400" spc="15" dirty="0">
                <a:latin typeface="Tahoma" charset="0"/>
                <a:ea typeface="Tahoma" charset="0"/>
                <a:cs typeface="Tahoma" charset="0"/>
              </a:rPr>
              <a:t>I</a:t>
            </a:r>
            <a:r>
              <a:rPr lang="en-US" sz="1400" spc="10" dirty="0">
                <a:latin typeface="Tahoma" charset="0"/>
                <a:ea typeface="Tahoma" charset="0"/>
                <a:cs typeface="Tahoma" charset="0"/>
              </a:rPr>
              <a:t>nc</a:t>
            </a:r>
            <a:r>
              <a:rPr lang="en-US" sz="1400" spc="5" dirty="0">
                <a:latin typeface="Tahoma" charset="0"/>
                <a:ea typeface="Tahoma" charset="0"/>
                <a:cs typeface="Tahoma" charset="0"/>
              </a:rPr>
              <a:t>l</a:t>
            </a:r>
            <a:r>
              <a:rPr lang="en-US" sz="1400" spc="-5" dirty="0">
                <a:latin typeface="Tahoma" charset="0"/>
                <a:ea typeface="Tahoma" charset="0"/>
                <a:cs typeface="Tahoma" charset="0"/>
              </a:rPr>
              <a:t>u</a:t>
            </a:r>
            <a:r>
              <a:rPr lang="en-US" sz="1400" dirty="0">
                <a:latin typeface="Tahoma" charset="0"/>
                <a:ea typeface="Tahoma" charset="0"/>
                <a:cs typeface="Tahoma" charset="0"/>
              </a:rPr>
              <a:t>de</a:t>
            </a:r>
            <a:r>
              <a:rPr lang="en-US" sz="1400" spc="-35" dirty="0">
                <a:latin typeface="Tahoma" charset="0"/>
                <a:ea typeface="Tahoma" charset="0"/>
                <a:cs typeface="Tahoma" charset="0"/>
              </a:rPr>
              <a:t> </a:t>
            </a:r>
            <a:r>
              <a:rPr lang="en-US" sz="1400" dirty="0">
                <a:latin typeface="Tahoma" charset="0"/>
                <a:ea typeface="Tahoma" charset="0"/>
                <a:cs typeface="Tahoma" charset="0"/>
              </a:rPr>
              <a:t>t</a:t>
            </a:r>
            <a:r>
              <a:rPr lang="en-US" sz="1400" spc="-15" dirty="0">
                <a:latin typeface="Tahoma" charset="0"/>
                <a:ea typeface="Tahoma" charset="0"/>
                <a:cs typeface="Tahoma" charset="0"/>
              </a:rPr>
              <a:t>w</a:t>
            </a:r>
            <a:r>
              <a:rPr lang="en-US" sz="1400" dirty="0">
                <a:latin typeface="Tahoma" charset="0"/>
                <a:ea typeface="Tahoma" charset="0"/>
                <a:cs typeface="Tahoma" charset="0"/>
              </a:rPr>
              <a:t>o</a:t>
            </a:r>
            <a:r>
              <a:rPr lang="en-US" sz="1400" spc="-30" dirty="0">
                <a:latin typeface="Tahoma" charset="0"/>
                <a:ea typeface="Tahoma" charset="0"/>
                <a:cs typeface="Tahoma" charset="0"/>
              </a:rPr>
              <a:t> </a:t>
            </a:r>
            <a:r>
              <a:rPr lang="en-US" sz="1400" spc="10" dirty="0">
                <a:latin typeface="Tahoma" charset="0"/>
                <a:ea typeface="Tahoma" charset="0"/>
                <a:cs typeface="Tahoma" charset="0"/>
              </a:rPr>
              <a:t>e</a:t>
            </a:r>
            <a:r>
              <a:rPr lang="en-US" sz="1400" spc="5" dirty="0">
                <a:latin typeface="Tahoma" charset="0"/>
                <a:ea typeface="Tahoma" charset="0"/>
                <a:cs typeface="Tahoma" charset="0"/>
              </a:rPr>
              <a:t>n</a:t>
            </a:r>
            <a:r>
              <a:rPr lang="en-US" sz="1400" spc="-10" dirty="0">
                <a:latin typeface="Tahoma" charset="0"/>
                <a:ea typeface="Tahoma" charset="0"/>
                <a:cs typeface="Tahoma" charset="0"/>
              </a:rPr>
              <a:t>t</a:t>
            </a:r>
            <a:r>
              <a:rPr lang="en-US" sz="1400" spc="5" dirty="0">
                <a:latin typeface="Tahoma" charset="0"/>
                <a:ea typeface="Tahoma" charset="0"/>
                <a:cs typeface="Tahoma" charset="0"/>
              </a:rPr>
              <a:t>i</a:t>
            </a:r>
            <a:r>
              <a:rPr lang="en-US" sz="1400" spc="-10" dirty="0">
                <a:latin typeface="Tahoma" charset="0"/>
                <a:ea typeface="Tahoma" charset="0"/>
                <a:cs typeface="Tahoma" charset="0"/>
              </a:rPr>
              <a:t>t</a:t>
            </a:r>
            <a:r>
              <a:rPr lang="en-US" sz="1400" spc="5" dirty="0">
                <a:latin typeface="Tahoma" charset="0"/>
                <a:ea typeface="Tahoma" charset="0"/>
                <a:cs typeface="Tahoma" charset="0"/>
              </a:rPr>
              <a:t>i</a:t>
            </a:r>
            <a:r>
              <a:rPr lang="en-US" sz="1400" dirty="0">
                <a:latin typeface="Tahoma" charset="0"/>
                <a:ea typeface="Tahoma" charset="0"/>
                <a:cs typeface="Tahoma" charset="0"/>
              </a:rPr>
              <a:t>es</a:t>
            </a:r>
            <a:r>
              <a:rPr lang="ar-SA" sz="1400" dirty="0">
                <a:latin typeface="Tahoma" charset="0"/>
                <a:ea typeface="Tahoma" charset="0"/>
                <a:cs typeface="Tahoma" charset="0"/>
              </a:rPr>
              <a:t>:</a:t>
            </a:r>
            <a:endParaRPr lang="en-US" sz="1400" dirty="0">
              <a:latin typeface="Tahoma" charset="0"/>
              <a:ea typeface="Tahoma" charset="0"/>
              <a:cs typeface="Tahoma" charset="0"/>
            </a:endParaRPr>
          </a:p>
          <a:p>
            <a:pPr marL="1332230" lvl="1" indent="-400050">
              <a:spcBef>
                <a:spcPts val="525"/>
              </a:spcBef>
              <a:buClr>
                <a:srgbClr val="181A0E"/>
              </a:buClr>
              <a:buFont typeface="+mj-lt"/>
              <a:buAutoNum type="romanLcPeriod"/>
              <a:tabLst>
                <a:tab pos="1269365" algn="l"/>
              </a:tabLst>
            </a:pPr>
            <a:r>
              <a:rPr lang="en-US" sz="1400" spc="-10" dirty="0">
                <a:solidFill>
                  <a:srgbClr val="C00000"/>
                </a:solidFill>
                <a:latin typeface="Tahoma" charset="0"/>
                <a:ea typeface="Tahoma" charset="0"/>
                <a:cs typeface="Tahoma" charset="0"/>
              </a:rPr>
              <a:t>A</a:t>
            </a:r>
            <a:r>
              <a:rPr lang="en-US" sz="1400" spc="10" dirty="0">
                <a:solidFill>
                  <a:srgbClr val="C00000"/>
                </a:solidFill>
                <a:latin typeface="Tahoma" charset="0"/>
                <a:ea typeface="Tahoma" charset="0"/>
                <a:cs typeface="Tahoma" charset="0"/>
              </a:rPr>
              <a:t>ty</a:t>
            </a:r>
            <a:r>
              <a:rPr lang="en-US" sz="1400" spc="20" dirty="0">
                <a:solidFill>
                  <a:srgbClr val="C00000"/>
                </a:solidFill>
                <a:latin typeface="Tahoma" charset="0"/>
                <a:ea typeface="Tahoma" charset="0"/>
                <a:cs typeface="Tahoma" charset="0"/>
              </a:rPr>
              <a:t>p</a:t>
            </a:r>
            <a:r>
              <a:rPr lang="en-US" sz="1400" dirty="0">
                <a:solidFill>
                  <a:srgbClr val="C00000"/>
                </a:solidFill>
                <a:latin typeface="Tahoma" charset="0"/>
                <a:ea typeface="Tahoma" charset="0"/>
                <a:cs typeface="Tahoma" charset="0"/>
              </a:rPr>
              <a:t>ic</a:t>
            </a:r>
            <a:r>
              <a:rPr lang="en-US" sz="1400" spc="10" dirty="0">
                <a:solidFill>
                  <a:srgbClr val="C00000"/>
                </a:solidFill>
                <a:latin typeface="Tahoma" charset="0"/>
                <a:ea typeface="Tahoma" charset="0"/>
                <a:cs typeface="Tahoma" charset="0"/>
              </a:rPr>
              <a:t>al</a:t>
            </a:r>
            <a:r>
              <a:rPr lang="en-US" sz="1400" spc="-35" dirty="0">
                <a:solidFill>
                  <a:srgbClr val="C00000"/>
                </a:solidFill>
                <a:latin typeface="Tahoma" charset="0"/>
                <a:ea typeface="Tahoma" charset="0"/>
                <a:cs typeface="Tahoma" charset="0"/>
              </a:rPr>
              <a:t> </a:t>
            </a:r>
            <a:r>
              <a:rPr lang="en-US" sz="1400" spc="10" dirty="0">
                <a:solidFill>
                  <a:srgbClr val="C00000"/>
                </a:solidFill>
                <a:latin typeface="Tahoma" charset="0"/>
                <a:ea typeface="Tahoma" charset="0"/>
                <a:cs typeface="Tahoma" charset="0"/>
              </a:rPr>
              <a:t>d</a:t>
            </a:r>
            <a:r>
              <a:rPr lang="en-US" sz="1400" spc="5" dirty="0">
                <a:solidFill>
                  <a:srgbClr val="C00000"/>
                </a:solidFill>
                <a:latin typeface="Tahoma" charset="0"/>
                <a:ea typeface="Tahoma" charset="0"/>
                <a:cs typeface="Tahoma" charset="0"/>
              </a:rPr>
              <a:t>u</a:t>
            </a:r>
            <a:r>
              <a:rPr lang="en-US" sz="1400" dirty="0">
                <a:solidFill>
                  <a:srgbClr val="C00000"/>
                </a:solidFill>
                <a:latin typeface="Tahoma" charset="0"/>
                <a:ea typeface="Tahoma" charset="0"/>
                <a:cs typeface="Tahoma" charset="0"/>
              </a:rPr>
              <a:t>c</a:t>
            </a:r>
            <a:r>
              <a:rPr lang="en-US" sz="1400" spc="10" dirty="0">
                <a:solidFill>
                  <a:srgbClr val="C00000"/>
                </a:solidFill>
                <a:latin typeface="Tahoma" charset="0"/>
                <a:ea typeface="Tahoma" charset="0"/>
                <a:cs typeface="Tahoma" charset="0"/>
              </a:rPr>
              <a:t>tal</a:t>
            </a:r>
            <a:r>
              <a:rPr lang="en-US" sz="1400" dirty="0">
                <a:solidFill>
                  <a:srgbClr val="C00000"/>
                </a:solidFill>
                <a:latin typeface="Tahoma" charset="0"/>
                <a:ea typeface="Tahoma" charset="0"/>
                <a:cs typeface="Tahoma" charset="0"/>
              </a:rPr>
              <a:t> </a:t>
            </a:r>
            <a:r>
              <a:rPr lang="en-US" sz="1400" spc="-25" dirty="0">
                <a:solidFill>
                  <a:srgbClr val="C00000"/>
                </a:solidFill>
                <a:latin typeface="Tahoma" charset="0"/>
                <a:ea typeface="Tahoma" charset="0"/>
                <a:cs typeface="Tahoma" charset="0"/>
              </a:rPr>
              <a:t>h</a:t>
            </a:r>
            <a:r>
              <a:rPr lang="en-US" sz="1400" spc="10" dirty="0">
                <a:solidFill>
                  <a:srgbClr val="C00000"/>
                </a:solidFill>
                <a:latin typeface="Tahoma" charset="0"/>
                <a:ea typeface="Tahoma" charset="0"/>
                <a:cs typeface="Tahoma" charset="0"/>
              </a:rPr>
              <a:t>y</a:t>
            </a:r>
            <a:r>
              <a:rPr lang="en-US" sz="1400" spc="20" dirty="0">
                <a:solidFill>
                  <a:srgbClr val="C00000"/>
                </a:solidFill>
                <a:latin typeface="Tahoma" charset="0"/>
                <a:ea typeface="Tahoma" charset="0"/>
                <a:cs typeface="Tahoma" charset="0"/>
              </a:rPr>
              <a:t>p</a:t>
            </a:r>
            <a:r>
              <a:rPr lang="en-US" sz="1400" spc="15" dirty="0">
                <a:solidFill>
                  <a:srgbClr val="C00000"/>
                </a:solidFill>
                <a:latin typeface="Tahoma" charset="0"/>
                <a:ea typeface="Tahoma" charset="0"/>
                <a:cs typeface="Tahoma" charset="0"/>
              </a:rPr>
              <a:t>e</a:t>
            </a:r>
            <a:r>
              <a:rPr lang="en-US" sz="1400" dirty="0">
                <a:solidFill>
                  <a:srgbClr val="C00000"/>
                </a:solidFill>
                <a:latin typeface="Tahoma" charset="0"/>
                <a:ea typeface="Tahoma" charset="0"/>
                <a:cs typeface="Tahoma" charset="0"/>
              </a:rPr>
              <a:t>r</a:t>
            </a:r>
            <a:r>
              <a:rPr lang="en-US" sz="1400" spc="20" dirty="0">
                <a:solidFill>
                  <a:srgbClr val="C00000"/>
                </a:solidFill>
                <a:latin typeface="Tahoma" charset="0"/>
                <a:ea typeface="Tahoma" charset="0"/>
                <a:cs typeface="Tahoma" charset="0"/>
              </a:rPr>
              <a:t>p</a:t>
            </a:r>
            <a:r>
              <a:rPr lang="en-US" sz="1400" dirty="0">
                <a:solidFill>
                  <a:srgbClr val="C00000"/>
                </a:solidFill>
                <a:latin typeface="Tahoma" charset="0"/>
                <a:ea typeface="Tahoma" charset="0"/>
                <a:cs typeface="Tahoma" charset="0"/>
              </a:rPr>
              <a:t>l</a:t>
            </a:r>
            <a:r>
              <a:rPr lang="en-US" sz="1400" spc="15" dirty="0">
                <a:solidFill>
                  <a:srgbClr val="C00000"/>
                </a:solidFill>
                <a:latin typeface="Tahoma" charset="0"/>
                <a:ea typeface="Tahoma" charset="0"/>
                <a:cs typeface="Tahoma" charset="0"/>
              </a:rPr>
              <a:t>a</a:t>
            </a:r>
            <a:r>
              <a:rPr lang="en-US" sz="1400" spc="5" dirty="0">
                <a:solidFill>
                  <a:srgbClr val="C00000"/>
                </a:solidFill>
                <a:latin typeface="Tahoma" charset="0"/>
                <a:ea typeface="Tahoma" charset="0"/>
                <a:cs typeface="Tahoma" charset="0"/>
              </a:rPr>
              <a:t>s</a:t>
            </a:r>
            <a:r>
              <a:rPr lang="en-US" sz="1400" dirty="0">
                <a:solidFill>
                  <a:srgbClr val="C00000"/>
                </a:solidFill>
                <a:latin typeface="Tahoma" charset="0"/>
                <a:ea typeface="Tahoma" charset="0"/>
                <a:cs typeface="Tahoma" charset="0"/>
              </a:rPr>
              <a:t>i</a:t>
            </a:r>
            <a:r>
              <a:rPr lang="en-US" sz="1400" spc="15" dirty="0">
                <a:solidFill>
                  <a:srgbClr val="C00000"/>
                </a:solidFill>
                <a:latin typeface="Tahoma" charset="0"/>
                <a:ea typeface="Tahoma" charset="0"/>
                <a:cs typeface="Tahoma" charset="0"/>
              </a:rPr>
              <a:t>a</a:t>
            </a:r>
            <a:endParaRPr lang="en-US" sz="1400" dirty="0">
              <a:solidFill>
                <a:srgbClr val="C00000"/>
              </a:solidFill>
              <a:latin typeface="Tahoma" charset="0"/>
              <a:ea typeface="Tahoma" charset="0"/>
              <a:cs typeface="Tahoma" charset="0"/>
            </a:endParaRPr>
          </a:p>
          <a:p>
            <a:pPr marL="1332230" lvl="1" indent="-400050">
              <a:spcBef>
                <a:spcPts val="525"/>
              </a:spcBef>
              <a:buClr>
                <a:srgbClr val="181A0E"/>
              </a:buClr>
              <a:buFont typeface="+mj-lt"/>
              <a:buAutoNum type="romanLcPeriod"/>
              <a:tabLst>
                <a:tab pos="1269365" algn="l"/>
              </a:tabLst>
            </a:pPr>
            <a:r>
              <a:rPr lang="en-US" sz="1400" spc="-10" dirty="0">
                <a:solidFill>
                  <a:srgbClr val="C00000"/>
                </a:solidFill>
                <a:latin typeface="Tahoma" charset="0"/>
                <a:ea typeface="Tahoma" charset="0"/>
                <a:cs typeface="Tahoma" charset="0"/>
              </a:rPr>
              <a:t>A</a:t>
            </a:r>
            <a:r>
              <a:rPr lang="en-US" sz="1400" spc="10" dirty="0">
                <a:solidFill>
                  <a:srgbClr val="C00000"/>
                </a:solidFill>
                <a:latin typeface="Tahoma" charset="0"/>
                <a:ea typeface="Tahoma" charset="0"/>
                <a:cs typeface="Tahoma" charset="0"/>
              </a:rPr>
              <a:t>ty</a:t>
            </a:r>
            <a:r>
              <a:rPr lang="en-US" sz="1400" spc="20" dirty="0">
                <a:solidFill>
                  <a:srgbClr val="C00000"/>
                </a:solidFill>
                <a:latin typeface="Tahoma" charset="0"/>
                <a:ea typeface="Tahoma" charset="0"/>
                <a:cs typeface="Tahoma" charset="0"/>
              </a:rPr>
              <a:t>p</a:t>
            </a:r>
            <a:r>
              <a:rPr lang="en-US" sz="1400" dirty="0">
                <a:solidFill>
                  <a:srgbClr val="C00000"/>
                </a:solidFill>
                <a:latin typeface="Tahoma" charset="0"/>
                <a:ea typeface="Tahoma" charset="0"/>
                <a:cs typeface="Tahoma" charset="0"/>
              </a:rPr>
              <a:t>ic</a:t>
            </a:r>
            <a:r>
              <a:rPr lang="en-US" sz="1400" spc="10" dirty="0">
                <a:solidFill>
                  <a:srgbClr val="C00000"/>
                </a:solidFill>
                <a:latin typeface="Tahoma" charset="0"/>
                <a:ea typeface="Tahoma" charset="0"/>
                <a:cs typeface="Tahoma" charset="0"/>
              </a:rPr>
              <a:t>al</a:t>
            </a:r>
            <a:r>
              <a:rPr lang="en-US" sz="1400" spc="-35" dirty="0">
                <a:solidFill>
                  <a:srgbClr val="C00000"/>
                </a:solidFill>
                <a:latin typeface="Tahoma" charset="0"/>
                <a:ea typeface="Tahoma" charset="0"/>
                <a:cs typeface="Tahoma" charset="0"/>
              </a:rPr>
              <a:t> </a:t>
            </a:r>
            <a:r>
              <a:rPr lang="en-US" sz="1400" dirty="0">
                <a:solidFill>
                  <a:srgbClr val="C00000"/>
                </a:solidFill>
                <a:latin typeface="Tahoma" charset="0"/>
                <a:ea typeface="Tahoma" charset="0"/>
                <a:cs typeface="Tahoma" charset="0"/>
              </a:rPr>
              <a:t>l</a:t>
            </a:r>
            <a:r>
              <a:rPr lang="en-US" sz="1400" spc="20" dirty="0">
                <a:solidFill>
                  <a:srgbClr val="C00000"/>
                </a:solidFill>
                <a:latin typeface="Tahoma" charset="0"/>
                <a:ea typeface="Tahoma" charset="0"/>
                <a:cs typeface="Tahoma" charset="0"/>
              </a:rPr>
              <a:t>o</a:t>
            </a:r>
            <a:r>
              <a:rPr lang="en-US" sz="1400" spc="15" dirty="0">
                <a:solidFill>
                  <a:srgbClr val="C00000"/>
                </a:solidFill>
                <a:latin typeface="Tahoma" charset="0"/>
                <a:ea typeface="Tahoma" charset="0"/>
                <a:cs typeface="Tahoma" charset="0"/>
              </a:rPr>
              <a:t>b</a:t>
            </a:r>
            <a:r>
              <a:rPr lang="en-US" sz="1400" spc="5" dirty="0">
                <a:solidFill>
                  <a:srgbClr val="C00000"/>
                </a:solidFill>
                <a:latin typeface="Tahoma" charset="0"/>
                <a:ea typeface="Tahoma" charset="0"/>
                <a:cs typeface="Tahoma" charset="0"/>
              </a:rPr>
              <a:t>u</a:t>
            </a:r>
            <a:r>
              <a:rPr lang="en-US" sz="1400" dirty="0">
                <a:solidFill>
                  <a:srgbClr val="C00000"/>
                </a:solidFill>
                <a:latin typeface="Tahoma" charset="0"/>
                <a:ea typeface="Tahoma" charset="0"/>
                <a:cs typeface="Tahoma" charset="0"/>
              </a:rPr>
              <a:t>l</a:t>
            </a:r>
            <a:r>
              <a:rPr lang="en-US" sz="1400" spc="10" dirty="0">
                <a:solidFill>
                  <a:srgbClr val="C00000"/>
                </a:solidFill>
                <a:latin typeface="Tahoma" charset="0"/>
                <a:ea typeface="Tahoma" charset="0"/>
                <a:cs typeface="Tahoma" charset="0"/>
              </a:rPr>
              <a:t>ar</a:t>
            </a:r>
            <a:r>
              <a:rPr lang="en-US" sz="1400" spc="-10" dirty="0">
                <a:solidFill>
                  <a:srgbClr val="C00000"/>
                </a:solidFill>
                <a:latin typeface="Tahoma" charset="0"/>
                <a:ea typeface="Tahoma" charset="0"/>
                <a:cs typeface="Tahoma" charset="0"/>
              </a:rPr>
              <a:t> </a:t>
            </a:r>
            <a:r>
              <a:rPr lang="en-US" sz="1400" spc="-25" dirty="0">
                <a:solidFill>
                  <a:srgbClr val="C00000"/>
                </a:solidFill>
                <a:latin typeface="Tahoma" charset="0"/>
                <a:ea typeface="Tahoma" charset="0"/>
                <a:cs typeface="Tahoma" charset="0"/>
              </a:rPr>
              <a:t>h</a:t>
            </a:r>
            <a:r>
              <a:rPr lang="en-US" sz="1400" spc="10" dirty="0">
                <a:solidFill>
                  <a:srgbClr val="C00000"/>
                </a:solidFill>
                <a:latin typeface="Tahoma" charset="0"/>
                <a:ea typeface="Tahoma" charset="0"/>
                <a:cs typeface="Tahoma" charset="0"/>
              </a:rPr>
              <a:t>y</a:t>
            </a:r>
            <a:r>
              <a:rPr lang="en-US" sz="1400" spc="20" dirty="0">
                <a:solidFill>
                  <a:srgbClr val="C00000"/>
                </a:solidFill>
                <a:latin typeface="Tahoma" charset="0"/>
                <a:ea typeface="Tahoma" charset="0"/>
                <a:cs typeface="Tahoma" charset="0"/>
              </a:rPr>
              <a:t>p</a:t>
            </a:r>
            <a:r>
              <a:rPr lang="en-US" sz="1400" spc="15" dirty="0">
                <a:solidFill>
                  <a:srgbClr val="C00000"/>
                </a:solidFill>
                <a:latin typeface="Tahoma" charset="0"/>
                <a:ea typeface="Tahoma" charset="0"/>
                <a:cs typeface="Tahoma" charset="0"/>
              </a:rPr>
              <a:t>e</a:t>
            </a:r>
            <a:r>
              <a:rPr lang="en-US" sz="1400" dirty="0">
                <a:solidFill>
                  <a:srgbClr val="C00000"/>
                </a:solidFill>
                <a:latin typeface="Tahoma" charset="0"/>
                <a:ea typeface="Tahoma" charset="0"/>
                <a:cs typeface="Tahoma" charset="0"/>
              </a:rPr>
              <a:t>r</a:t>
            </a:r>
            <a:r>
              <a:rPr lang="en-US" sz="1400" spc="20" dirty="0">
                <a:solidFill>
                  <a:srgbClr val="C00000"/>
                </a:solidFill>
                <a:latin typeface="Tahoma" charset="0"/>
                <a:ea typeface="Tahoma" charset="0"/>
                <a:cs typeface="Tahoma" charset="0"/>
              </a:rPr>
              <a:t>p</a:t>
            </a:r>
            <a:r>
              <a:rPr lang="en-US" sz="1400" dirty="0">
                <a:solidFill>
                  <a:srgbClr val="C00000"/>
                </a:solidFill>
                <a:latin typeface="Tahoma" charset="0"/>
                <a:ea typeface="Tahoma" charset="0"/>
                <a:cs typeface="Tahoma" charset="0"/>
              </a:rPr>
              <a:t>l</a:t>
            </a:r>
            <a:r>
              <a:rPr lang="en-US" sz="1400" spc="15" dirty="0">
                <a:solidFill>
                  <a:srgbClr val="C00000"/>
                </a:solidFill>
                <a:latin typeface="Tahoma" charset="0"/>
                <a:ea typeface="Tahoma" charset="0"/>
                <a:cs typeface="Tahoma" charset="0"/>
              </a:rPr>
              <a:t>a</a:t>
            </a:r>
            <a:r>
              <a:rPr lang="en-US" sz="1400" spc="5" dirty="0">
                <a:solidFill>
                  <a:srgbClr val="C00000"/>
                </a:solidFill>
                <a:latin typeface="Tahoma" charset="0"/>
                <a:ea typeface="Tahoma" charset="0"/>
                <a:cs typeface="Tahoma" charset="0"/>
              </a:rPr>
              <a:t>s</a:t>
            </a:r>
            <a:r>
              <a:rPr lang="en-US" sz="1400" dirty="0">
                <a:solidFill>
                  <a:srgbClr val="C00000"/>
                </a:solidFill>
                <a:latin typeface="Tahoma" charset="0"/>
                <a:ea typeface="Tahoma" charset="0"/>
                <a:cs typeface="Tahoma" charset="0"/>
              </a:rPr>
              <a:t>i</a:t>
            </a:r>
            <a:r>
              <a:rPr lang="en-US" sz="1400" spc="15" dirty="0">
                <a:solidFill>
                  <a:srgbClr val="C00000"/>
                </a:solidFill>
                <a:latin typeface="Tahoma" charset="0"/>
                <a:ea typeface="Tahoma" charset="0"/>
                <a:cs typeface="Tahoma" charset="0"/>
              </a:rPr>
              <a:t>a</a:t>
            </a:r>
          </a:p>
          <a:p>
            <a:pPr marL="352425" marR="5080" indent="-285750">
              <a:lnSpc>
                <a:spcPts val="1980"/>
              </a:lnSpc>
              <a:spcBef>
                <a:spcPts val="1105"/>
              </a:spcBef>
              <a:buClr>
                <a:srgbClr val="181A0E"/>
              </a:buClr>
              <a:buFont typeface="Arial" panose="020B0604020202020204" pitchFamily="34" charset="0"/>
              <a:buChar char="•"/>
              <a:tabLst>
                <a:tab pos="405130" algn="l"/>
              </a:tabLst>
            </a:pPr>
            <a:r>
              <a:rPr lang="en-US" sz="1400" spc="-20" dirty="0">
                <a:latin typeface="Tahoma" charset="0"/>
                <a:ea typeface="Tahoma" charset="0"/>
                <a:cs typeface="Tahoma" charset="0"/>
              </a:rPr>
              <a:t>A</a:t>
            </a:r>
            <a:r>
              <a:rPr lang="en-US" sz="1400" dirty="0">
                <a:latin typeface="Tahoma" charset="0"/>
                <a:ea typeface="Tahoma" charset="0"/>
                <a:cs typeface="Tahoma" charset="0"/>
              </a:rPr>
              <a:t>ty</a:t>
            </a:r>
            <a:r>
              <a:rPr lang="en-US" sz="1400" spc="10" dirty="0">
                <a:latin typeface="Tahoma" charset="0"/>
                <a:ea typeface="Tahoma" charset="0"/>
                <a:cs typeface="Tahoma" charset="0"/>
              </a:rPr>
              <a:t>p</a:t>
            </a:r>
            <a:r>
              <a:rPr lang="en-US" sz="1400" spc="5" dirty="0">
                <a:latin typeface="Tahoma" charset="0"/>
                <a:ea typeface="Tahoma" charset="0"/>
                <a:cs typeface="Tahoma" charset="0"/>
              </a:rPr>
              <a:t>i</a:t>
            </a:r>
            <a:r>
              <a:rPr lang="en-US" sz="1400" spc="-5" dirty="0">
                <a:latin typeface="Tahoma" charset="0"/>
                <a:ea typeface="Tahoma" charset="0"/>
                <a:cs typeface="Tahoma" charset="0"/>
              </a:rPr>
              <a:t>c</a:t>
            </a:r>
            <a:r>
              <a:rPr lang="en-US" sz="1400" spc="5" dirty="0">
                <a:latin typeface="Tahoma" charset="0"/>
                <a:ea typeface="Tahoma" charset="0"/>
                <a:cs typeface="Tahoma" charset="0"/>
              </a:rPr>
              <a:t>a</a:t>
            </a:r>
            <a:r>
              <a:rPr lang="en-US" sz="1400" dirty="0">
                <a:latin typeface="Tahoma" charset="0"/>
                <a:ea typeface="Tahoma" charset="0"/>
                <a:cs typeface="Tahoma" charset="0"/>
              </a:rPr>
              <a:t>l</a:t>
            </a:r>
            <a:r>
              <a:rPr lang="en-US" sz="1400" spc="-40" dirty="0">
                <a:latin typeface="Tahoma" charset="0"/>
                <a:ea typeface="Tahoma" charset="0"/>
                <a:cs typeface="Tahoma" charset="0"/>
              </a:rPr>
              <a:t> </a:t>
            </a:r>
            <a:r>
              <a:rPr lang="en-US" sz="1400" spc="-25" dirty="0">
                <a:latin typeface="Tahoma" charset="0"/>
                <a:ea typeface="Tahoma" charset="0"/>
                <a:cs typeface="Tahoma" charset="0"/>
              </a:rPr>
              <a:t>h</a:t>
            </a:r>
            <a:r>
              <a:rPr lang="en-US" sz="1400" spc="15" dirty="0">
                <a:latin typeface="Tahoma" charset="0"/>
                <a:ea typeface="Tahoma" charset="0"/>
                <a:cs typeface="Tahoma" charset="0"/>
              </a:rPr>
              <a:t>y</a:t>
            </a:r>
            <a:r>
              <a:rPr lang="en-US" sz="1400" dirty="0">
                <a:latin typeface="Tahoma" charset="0"/>
                <a:ea typeface="Tahoma" charset="0"/>
                <a:cs typeface="Tahoma" charset="0"/>
              </a:rPr>
              <a:t>pe</a:t>
            </a:r>
            <a:r>
              <a:rPr lang="en-US" sz="1400" spc="-15" dirty="0">
                <a:latin typeface="Tahoma" charset="0"/>
                <a:ea typeface="Tahoma" charset="0"/>
                <a:cs typeface="Tahoma" charset="0"/>
              </a:rPr>
              <a:t>r</a:t>
            </a:r>
            <a:r>
              <a:rPr lang="en-US" sz="1400" dirty="0">
                <a:latin typeface="Tahoma" charset="0"/>
                <a:ea typeface="Tahoma" charset="0"/>
                <a:cs typeface="Tahoma" charset="0"/>
              </a:rPr>
              <a:t>p</a:t>
            </a:r>
            <a:r>
              <a:rPr lang="en-US" sz="1400" spc="5" dirty="0">
                <a:latin typeface="Tahoma" charset="0"/>
                <a:ea typeface="Tahoma" charset="0"/>
                <a:cs typeface="Tahoma" charset="0"/>
              </a:rPr>
              <a:t>la</a:t>
            </a:r>
            <a:r>
              <a:rPr lang="en-US" sz="1400" dirty="0">
                <a:latin typeface="Tahoma" charset="0"/>
                <a:ea typeface="Tahoma" charset="0"/>
                <a:cs typeface="Tahoma" charset="0"/>
              </a:rPr>
              <a:t>s</a:t>
            </a:r>
            <a:r>
              <a:rPr lang="en-US" sz="1400" spc="-10" dirty="0">
                <a:latin typeface="Tahoma" charset="0"/>
                <a:ea typeface="Tahoma" charset="0"/>
                <a:cs typeface="Tahoma" charset="0"/>
              </a:rPr>
              <a:t>i</a:t>
            </a:r>
            <a:r>
              <a:rPr lang="en-US" sz="1400" dirty="0">
                <a:latin typeface="Tahoma" charset="0"/>
                <a:ea typeface="Tahoma" charset="0"/>
                <a:cs typeface="Tahoma" charset="0"/>
              </a:rPr>
              <a:t>a</a:t>
            </a:r>
            <a:r>
              <a:rPr lang="en-US" sz="1400" spc="-20" dirty="0">
                <a:latin typeface="Tahoma" charset="0"/>
                <a:ea typeface="Tahoma" charset="0"/>
                <a:cs typeface="Tahoma" charset="0"/>
              </a:rPr>
              <a:t> </a:t>
            </a:r>
            <a:r>
              <a:rPr lang="en-US" sz="1400" spc="10" dirty="0">
                <a:latin typeface="Tahoma" charset="0"/>
                <a:ea typeface="Tahoma" charset="0"/>
                <a:cs typeface="Tahoma" charset="0"/>
              </a:rPr>
              <a:t>h</a:t>
            </a:r>
            <a:r>
              <a:rPr lang="en-US" sz="1400" spc="5" dirty="0">
                <a:latin typeface="Tahoma" charset="0"/>
                <a:ea typeface="Tahoma" charset="0"/>
                <a:cs typeface="Tahoma" charset="0"/>
              </a:rPr>
              <a:t>a</a:t>
            </a:r>
            <a:r>
              <a:rPr lang="en-US" sz="1400" dirty="0">
                <a:latin typeface="Tahoma" charset="0"/>
                <a:ea typeface="Tahoma" charset="0"/>
                <a:cs typeface="Tahoma" charset="0"/>
              </a:rPr>
              <a:t>s</a:t>
            </a:r>
            <a:r>
              <a:rPr lang="en-US" sz="1400" spc="-30" dirty="0">
                <a:latin typeface="Tahoma" charset="0"/>
                <a:ea typeface="Tahoma" charset="0"/>
                <a:cs typeface="Tahoma" charset="0"/>
              </a:rPr>
              <a:t> </a:t>
            </a:r>
            <a:r>
              <a:rPr lang="en-US" sz="1400" spc="15" dirty="0">
                <a:latin typeface="Tahoma" charset="0"/>
                <a:ea typeface="Tahoma" charset="0"/>
                <a:cs typeface="Tahoma" charset="0"/>
              </a:rPr>
              <a:t>s</a:t>
            </a:r>
            <a:r>
              <a:rPr lang="en-US" sz="1400" spc="10" dirty="0">
                <a:latin typeface="Tahoma" charset="0"/>
                <a:ea typeface="Tahoma" charset="0"/>
                <a:cs typeface="Tahoma" charset="0"/>
              </a:rPr>
              <a:t>o</a:t>
            </a:r>
            <a:r>
              <a:rPr lang="en-US" sz="1400" dirty="0">
                <a:latin typeface="Tahoma" charset="0"/>
                <a:ea typeface="Tahoma" charset="0"/>
                <a:cs typeface="Tahoma" charset="0"/>
              </a:rPr>
              <a:t>me</a:t>
            </a:r>
            <a:r>
              <a:rPr lang="en-US" sz="1400" spc="-45" dirty="0">
                <a:latin typeface="Tahoma" charset="0"/>
                <a:ea typeface="Tahoma" charset="0"/>
                <a:cs typeface="Tahoma" charset="0"/>
              </a:rPr>
              <a:t> </a:t>
            </a:r>
            <a:r>
              <a:rPr lang="en-US" sz="1400" spc="10" dirty="0">
                <a:latin typeface="Tahoma" charset="0"/>
                <a:ea typeface="Tahoma" charset="0"/>
                <a:cs typeface="Tahoma" charset="0"/>
              </a:rPr>
              <a:t>o</a:t>
            </a:r>
            <a:r>
              <a:rPr lang="en-US" sz="1400" dirty="0">
                <a:latin typeface="Tahoma" charset="0"/>
                <a:ea typeface="Tahoma" charset="0"/>
                <a:cs typeface="Tahoma" charset="0"/>
              </a:rPr>
              <a:t>f</a:t>
            </a:r>
            <a:r>
              <a:rPr lang="en-US" sz="1400" spc="-20" dirty="0">
                <a:latin typeface="Tahoma" charset="0"/>
                <a:ea typeface="Tahoma" charset="0"/>
                <a:cs typeface="Tahoma" charset="0"/>
              </a:rPr>
              <a:t> </a:t>
            </a:r>
            <a:r>
              <a:rPr lang="en-US" sz="1400" dirty="0">
                <a:latin typeface="Tahoma" charset="0"/>
                <a:ea typeface="Tahoma" charset="0"/>
                <a:cs typeface="Tahoma" charset="0"/>
              </a:rPr>
              <a:t>t</a:t>
            </a:r>
            <a:r>
              <a:rPr lang="en-US" sz="1400" spc="10" dirty="0">
                <a:latin typeface="Tahoma" charset="0"/>
                <a:ea typeface="Tahoma" charset="0"/>
                <a:cs typeface="Tahoma" charset="0"/>
              </a:rPr>
              <a:t>h</a:t>
            </a:r>
            <a:r>
              <a:rPr lang="en-US" sz="1400" dirty="0">
                <a:latin typeface="Tahoma" charset="0"/>
                <a:ea typeface="Tahoma" charset="0"/>
                <a:cs typeface="Tahoma" charset="0"/>
              </a:rPr>
              <a:t>e</a:t>
            </a:r>
            <a:r>
              <a:rPr lang="en-US" sz="1400" spc="-30" dirty="0">
                <a:latin typeface="Tahoma" charset="0"/>
                <a:ea typeface="Tahoma" charset="0"/>
                <a:cs typeface="Tahoma" charset="0"/>
              </a:rPr>
              <a:t> </a:t>
            </a:r>
            <a:r>
              <a:rPr lang="en-US" sz="1400" spc="5" dirty="0">
                <a:latin typeface="Tahoma" charset="0"/>
                <a:ea typeface="Tahoma" charset="0"/>
                <a:cs typeface="Tahoma" charset="0"/>
              </a:rPr>
              <a:t>a</a:t>
            </a:r>
            <a:r>
              <a:rPr lang="en-US" sz="1400" spc="-25" dirty="0">
                <a:latin typeface="Tahoma" charset="0"/>
                <a:ea typeface="Tahoma" charset="0"/>
                <a:cs typeface="Tahoma" charset="0"/>
              </a:rPr>
              <a:t>r</a:t>
            </a:r>
            <a:r>
              <a:rPr lang="en-US" sz="1400" spc="10" dirty="0">
                <a:latin typeface="Tahoma" charset="0"/>
                <a:ea typeface="Tahoma" charset="0"/>
                <a:cs typeface="Tahoma" charset="0"/>
              </a:rPr>
              <a:t>ch</a:t>
            </a:r>
            <a:r>
              <a:rPr lang="en-US" sz="1400" spc="5" dirty="0">
                <a:latin typeface="Tahoma" charset="0"/>
                <a:ea typeface="Tahoma" charset="0"/>
                <a:cs typeface="Tahoma" charset="0"/>
              </a:rPr>
              <a:t>i</a:t>
            </a:r>
            <a:r>
              <a:rPr lang="en-US" sz="1400" spc="-45" dirty="0">
                <a:latin typeface="Tahoma" charset="0"/>
                <a:ea typeface="Tahoma" charset="0"/>
                <a:cs typeface="Tahoma" charset="0"/>
              </a:rPr>
              <a:t>t</a:t>
            </a:r>
            <a:r>
              <a:rPr lang="en-US" sz="1400" dirty="0">
                <a:latin typeface="Tahoma" charset="0"/>
                <a:ea typeface="Tahoma" charset="0"/>
                <a:cs typeface="Tahoma" charset="0"/>
              </a:rPr>
              <a:t>e</a:t>
            </a:r>
            <a:r>
              <a:rPr lang="en-US" sz="1400" spc="-5" dirty="0">
                <a:latin typeface="Tahoma" charset="0"/>
                <a:ea typeface="Tahoma" charset="0"/>
                <a:cs typeface="Tahoma" charset="0"/>
              </a:rPr>
              <a:t>c</a:t>
            </a:r>
            <a:r>
              <a:rPr lang="en-US" sz="1400" spc="-10" dirty="0">
                <a:latin typeface="Tahoma" charset="0"/>
                <a:ea typeface="Tahoma" charset="0"/>
                <a:cs typeface="Tahoma" charset="0"/>
              </a:rPr>
              <a:t>t</a:t>
            </a:r>
            <a:r>
              <a:rPr lang="en-US" sz="1400" spc="-5" dirty="0">
                <a:latin typeface="Tahoma" charset="0"/>
                <a:ea typeface="Tahoma" charset="0"/>
                <a:cs typeface="Tahoma" charset="0"/>
              </a:rPr>
              <a:t>u</a:t>
            </a:r>
            <a:r>
              <a:rPr lang="en-US" sz="1400" dirty="0">
                <a:latin typeface="Tahoma" charset="0"/>
                <a:ea typeface="Tahoma" charset="0"/>
                <a:cs typeface="Tahoma" charset="0"/>
              </a:rPr>
              <a:t>r</a:t>
            </a:r>
            <a:r>
              <a:rPr lang="en-US" sz="1400" spc="-5" dirty="0">
                <a:latin typeface="Tahoma" charset="0"/>
                <a:ea typeface="Tahoma" charset="0"/>
                <a:cs typeface="Tahoma" charset="0"/>
              </a:rPr>
              <a:t>a</a:t>
            </a:r>
            <a:r>
              <a:rPr lang="en-US" sz="1400" dirty="0">
                <a:latin typeface="Tahoma" charset="0"/>
                <a:ea typeface="Tahoma" charset="0"/>
                <a:cs typeface="Tahoma" charset="0"/>
              </a:rPr>
              <a:t>l</a:t>
            </a:r>
            <a:r>
              <a:rPr lang="en-US" sz="1400" spc="-25" dirty="0">
                <a:latin typeface="Tahoma" charset="0"/>
                <a:ea typeface="Tahoma" charset="0"/>
                <a:cs typeface="Tahoma" charset="0"/>
              </a:rPr>
              <a:t> </a:t>
            </a:r>
            <a:r>
              <a:rPr lang="en-US" sz="1400" spc="5" dirty="0">
                <a:latin typeface="Tahoma" charset="0"/>
                <a:ea typeface="Tahoma" charset="0"/>
                <a:cs typeface="Tahoma" charset="0"/>
              </a:rPr>
              <a:t>a</a:t>
            </a:r>
            <a:r>
              <a:rPr lang="en-US" sz="1400" spc="10" dirty="0">
                <a:latin typeface="Tahoma" charset="0"/>
                <a:ea typeface="Tahoma" charset="0"/>
                <a:cs typeface="Tahoma" charset="0"/>
              </a:rPr>
              <a:t>n</a:t>
            </a:r>
            <a:r>
              <a:rPr lang="en-US" sz="1400" dirty="0">
                <a:latin typeface="Tahoma" charset="0"/>
                <a:ea typeface="Tahoma" charset="0"/>
                <a:cs typeface="Tahoma" charset="0"/>
              </a:rPr>
              <a:t>d</a:t>
            </a:r>
            <a:r>
              <a:rPr lang="en-US" sz="1400" spc="-15" dirty="0">
                <a:latin typeface="Tahoma" charset="0"/>
                <a:ea typeface="Tahoma" charset="0"/>
                <a:cs typeface="Tahoma" charset="0"/>
              </a:rPr>
              <a:t> </a:t>
            </a:r>
            <a:r>
              <a:rPr lang="en-US" sz="1400" spc="10" dirty="0" err="1">
                <a:solidFill>
                  <a:srgbClr val="C00000"/>
                </a:solidFill>
                <a:latin typeface="Tahoma" charset="0"/>
                <a:ea typeface="Tahoma" charset="0"/>
                <a:cs typeface="Tahoma" charset="0"/>
              </a:rPr>
              <a:t>c</a:t>
            </a:r>
            <a:r>
              <a:rPr lang="en-US" sz="1400" spc="15" dirty="0" err="1">
                <a:solidFill>
                  <a:srgbClr val="C00000"/>
                </a:solidFill>
                <a:latin typeface="Tahoma" charset="0"/>
                <a:ea typeface="Tahoma" charset="0"/>
                <a:cs typeface="Tahoma" charset="0"/>
              </a:rPr>
              <a:t>y</a:t>
            </a:r>
            <a:r>
              <a:rPr lang="en-US" sz="1400" spc="-35" dirty="0" err="1">
                <a:solidFill>
                  <a:srgbClr val="C00000"/>
                </a:solidFill>
                <a:latin typeface="Tahoma" charset="0"/>
                <a:ea typeface="Tahoma" charset="0"/>
                <a:cs typeface="Tahoma" charset="0"/>
              </a:rPr>
              <a:t>t</a:t>
            </a:r>
            <a:r>
              <a:rPr lang="en-US" sz="1400" dirty="0" err="1">
                <a:solidFill>
                  <a:srgbClr val="C00000"/>
                </a:solidFill>
                <a:latin typeface="Tahoma" charset="0"/>
                <a:ea typeface="Tahoma" charset="0"/>
                <a:cs typeface="Tahoma" charset="0"/>
              </a:rPr>
              <a:t>o</a:t>
            </a:r>
            <a:r>
              <a:rPr lang="en-US" sz="1400" spc="5" dirty="0" err="1">
                <a:solidFill>
                  <a:srgbClr val="C00000"/>
                </a:solidFill>
                <a:latin typeface="Tahoma" charset="0"/>
                <a:ea typeface="Tahoma" charset="0"/>
                <a:cs typeface="Tahoma" charset="0"/>
              </a:rPr>
              <a:t>l</a:t>
            </a:r>
            <a:r>
              <a:rPr lang="en-US" sz="1400" spc="-15" dirty="0" err="1">
                <a:solidFill>
                  <a:srgbClr val="C00000"/>
                </a:solidFill>
                <a:latin typeface="Tahoma" charset="0"/>
                <a:ea typeface="Tahoma" charset="0"/>
                <a:cs typeface="Tahoma" charset="0"/>
              </a:rPr>
              <a:t>o</a:t>
            </a:r>
            <a:r>
              <a:rPr lang="en-US" sz="1400" dirty="0" err="1">
                <a:solidFill>
                  <a:srgbClr val="C00000"/>
                </a:solidFill>
                <a:latin typeface="Tahoma" charset="0"/>
                <a:ea typeface="Tahoma" charset="0"/>
                <a:cs typeface="Tahoma" charset="0"/>
              </a:rPr>
              <a:t>g</a:t>
            </a:r>
            <a:r>
              <a:rPr lang="en-US" sz="1400" spc="5" dirty="0" err="1">
                <a:solidFill>
                  <a:srgbClr val="C00000"/>
                </a:solidFill>
                <a:latin typeface="Tahoma" charset="0"/>
                <a:ea typeface="Tahoma" charset="0"/>
                <a:cs typeface="Tahoma" charset="0"/>
              </a:rPr>
              <a:t>i</a:t>
            </a:r>
            <a:r>
              <a:rPr lang="en-US" sz="1400" dirty="0" err="1">
                <a:solidFill>
                  <a:srgbClr val="C00000"/>
                </a:solidFill>
                <a:latin typeface="Tahoma" charset="0"/>
                <a:ea typeface="Tahoma" charset="0"/>
                <a:cs typeface="Tahoma" charset="0"/>
              </a:rPr>
              <a:t>c</a:t>
            </a:r>
            <a:r>
              <a:rPr lang="en-US" sz="1400" spc="-30" dirty="0">
                <a:solidFill>
                  <a:srgbClr val="C00000"/>
                </a:solidFill>
                <a:latin typeface="Tahoma" charset="0"/>
                <a:ea typeface="Tahoma" charset="0"/>
                <a:cs typeface="Tahoma" charset="0"/>
              </a:rPr>
              <a:t> </a:t>
            </a:r>
            <a:r>
              <a:rPr lang="en-US" sz="1400" spc="-35" dirty="0">
                <a:solidFill>
                  <a:srgbClr val="C00000"/>
                </a:solidFill>
                <a:latin typeface="Tahoma" charset="0"/>
                <a:ea typeface="Tahoma" charset="0"/>
                <a:cs typeface="Tahoma" charset="0"/>
              </a:rPr>
              <a:t>f</a:t>
            </a:r>
            <a:r>
              <a:rPr lang="en-US" sz="1400" spc="10" dirty="0">
                <a:solidFill>
                  <a:srgbClr val="C00000"/>
                </a:solidFill>
                <a:latin typeface="Tahoma" charset="0"/>
                <a:ea typeface="Tahoma" charset="0"/>
                <a:cs typeface="Tahoma" charset="0"/>
              </a:rPr>
              <a:t>e</a:t>
            </a:r>
            <a:r>
              <a:rPr lang="en-US" sz="1400" spc="5" dirty="0">
                <a:solidFill>
                  <a:srgbClr val="C00000"/>
                </a:solidFill>
                <a:latin typeface="Tahoma" charset="0"/>
                <a:ea typeface="Tahoma" charset="0"/>
                <a:cs typeface="Tahoma" charset="0"/>
              </a:rPr>
              <a:t>a</a:t>
            </a:r>
            <a:r>
              <a:rPr lang="en-US" sz="1400" dirty="0">
                <a:solidFill>
                  <a:srgbClr val="C00000"/>
                </a:solidFill>
                <a:latin typeface="Tahoma" charset="0"/>
                <a:ea typeface="Tahoma" charset="0"/>
                <a:cs typeface="Tahoma" charset="0"/>
              </a:rPr>
              <a:t>t</a:t>
            </a:r>
            <a:r>
              <a:rPr lang="en-US" sz="1400" spc="-5" dirty="0">
                <a:solidFill>
                  <a:srgbClr val="C00000"/>
                </a:solidFill>
                <a:latin typeface="Tahoma" charset="0"/>
                <a:ea typeface="Tahoma" charset="0"/>
                <a:cs typeface="Tahoma" charset="0"/>
              </a:rPr>
              <a:t>u</a:t>
            </a:r>
            <a:r>
              <a:rPr lang="en-US" sz="1400" spc="-15" dirty="0">
                <a:solidFill>
                  <a:srgbClr val="C00000"/>
                </a:solidFill>
                <a:latin typeface="Tahoma" charset="0"/>
                <a:ea typeface="Tahoma" charset="0"/>
                <a:cs typeface="Tahoma" charset="0"/>
              </a:rPr>
              <a:t>r</a:t>
            </a:r>
            <a:r>
              <a:rPr lang="en-US" sz="1400" dirty="0">
                <a:solidFill>
                  <a:srgbClr val="C00000"/>
                </a:solidFill>
                <a:latin typeface="Tahoma" charset="0"/>
                <a:ea typeface="Tahoma" charset="0"/>
                <a:cs typeface="Tahoma" charset="0"/>
              </a:rPr>
              <a:t>es</a:t>
            </a:r>
            <a:r>
              <a:rPr lang="en-US" sz="1400" spc="-30" dirty="0">
                <a:solidFill>
                  <a:srgbClr val="C00000"/>
                </a:solidFill>
                <a:latin typeface="Tahoma" charset="0"/>
                <a:ea typeface="Tahoma" charset="0"/>
                <a:cs typeface="Tahoma" charset="0"/>
              </a:rPr>
              <a:t> </a:t>
            </a:r>
            <a:r>
              <a:rPr lang="en-US" sz="1400" spc="10" dirty="0">
                <a:latin typeface="Tahoma" charset="0"/>
                <a:ea typeface="Tahoma" charset="0"/>
                <a:cs typeface="Tahoma" charset="0"/>
              </a:rPr>
              <a:t>o</a:t>
            </a:r>
            <a:r>
              <a:rPr lang="en-US" sz="1400" dirty="0">
                <a:latin typeface="Tahoma" charset="0"/>
                <a:ea typeface="Tahoma" charset="0"/>
                <a:cs typeface="Tahoma" charset="0"/>
              </a:rPr>
              <a:t>f </a:t>
            </a:r>
            <a:r>
              <a:rPr lang="en-US" sz="1400" spc="10" dirty="0">
                <a:latin typeface="Tahoma" charset="0"/>
                <a:ea typeface="Tahoma" charset="0"/>
                <a:cs typeface="Tahoma" charset="0"/>
              </a:rPr>
              <a:t>c</a:t>
            </a:r>
            <a:r>
              <a:rPr lang="en-US" sz="1400" spc="5" dirty="0">
                <a:latin typeface="Tahoma" charset="0"/>
                <a:ea typeface="Tahoma" charset="0"/>
                <a:cs typeface="Tahoma" charset="0"/>
              </a:rPr>
              <a:t>a</a:t>
            </a:r>
            <a:r>
              <a:rPr lang="en-US" sz="1400" spc="-25" dirty="0">
                <a:latin typeface="Tahoma" charset="0"/>
                <a:ea typeface="Tahoma" charset="0"/>
                <a:cs typeface="Tahoma" charset="0"/>
              </a:rPr>
              <a:t>r</a:t>
            </a:r>
            <a:r>
              <a:rPr lang="en-US" sz="1400" spc="10" dirty="0">
                <a:latin typeface="Tahoma" charset="0"/>
                <a:ea typeface="Tahoma" charset="0"/>
                <a:cs typeface="Tahoma" charset="0"/>
              </a:rPr>
              <a:t>c</a:t>
            </a:r>
            <a:r>
              <a:rPr lang="en-US" sz="1400" spc="15" dirty="0">
                <a:latin typeface="Tahoma" charset="0"/>
                <a:ea typeface="Tahoma" charset="0"/>
                <a:cs typeface="Tahoma" charset="0"/>
              </a:rPr>
              <a:t>i</a:t>
            </a:r>
            <a:r>
              <a:rPr lang="en-US" sz="1400" spc="-5" dirty="0">
                <a:latin typeface="Tahoma" charset="0"/>
                <a:ea typeface="Tahoma" charset="0"/>
                <a:cs typeface="Tahoma" charset="0"/>
              </a:rPr>
              <a:t>n</a:t>
            </a:r>
            <a:r>
              <a:rPr lang="en-US" sz="1400" dirty="0">
                <a:latin typeface="Tahoma" charset="0"/>
                <a:ea typeface="Tahoma" charset="0"/>
                <a:cs typeface="Tahoma" charset="0"/>
              </a:rPr>
              <a:t>oma</a:t>
            </a:r>
            <a:r>
              <a:rPr lang="en-US" sz="1400" spc="-35" dirty="0">
                <a:latin typeface="Tahoma" charset="0"/>
                <a:ea typeface="Tahoma" charset="0"/>
                <a:cs typeface="Tahoma" charset="0"/>
              </a:rPr>
              <a:t> </a:t>
            </a:r>
            <a:r>
              <a:rPr lang="en-US" sz="1400" spc="15" dirty="0">
                <a:latin typeface="Tahoma" charset="0"/>
                <a:ea typeface="Tahoma" charset="0"/>
                <a:cs typeface="Tahoma" charset="0"/>
              </a:rPr>
              <a:t>i</a:t>
            </a:r>
            <a:r>
              <a:rPr lang="en-US" sz="1400" dirty="0">
                <a:latin typeface="Tahoma" charset="0"/>
                <a:ea typeface="Tahoma" charset="0"/>
                <a:cs typeface="Tahoma" charset="0"/>
              </a:rPr>
              <a:t>n</a:t>
            </a:r>
            <a:r>
              <a:rPr lang="en-US" sz="1400" spc="-20" dirty="0">
                <a:latin typeface="Tahoma" charset="0"/>
                <a:ea typeface="Tahoma" charset="0"/>
                <a:cs typeface="Tahoma" charset="0"/>
              </a:rPr>
              <a:t> </a:t>
            </a:r>
            <a:r>
              <a:rPr lang="en-US" sz="1400" spc="15" dirty="0">
                <a:latin typeface="Tahoma" charset="0"/>
                <a:ea typeface="Tahoma" charset="0"/>
                <a:cs typeface="Tahoma" charset="0"/>
              </a:rPr>
              <a:t>si</a:t>
            </a:r>
            <a:r>
              <a:rPr lang="en-US" sz="1400" dirty="0">
                <a:latin typeface="Tahoma" charset="0"/>
                <a:ea typeface="Tahoma" charset="0"/>
                <a:cs typeface="Tahoma" charset="0"/>
              </a:rPr>
              <a:t>tu</a:t>
            </a:r>
            <a:r>
              <a:rPr lang="en-US" sz="1400" spc="-35" dirty="0">
                <a:latin typeface="Tahoma" charset="0"/>
                <a:ea typeface="Tahoma" charset="0"/>
                <a:cs typeface="Tahoma" charset="0"/>
              </a:rPr>
              <a:t> </a:t>
            </a:r>
            <a:r>
              <a:rPr lang="en-US" sz="1400" spc="5" dirty="0">
                <a:latin typeface="Tahoma" charset="0"/>
                <a:ea typeface="Tahoma" charset="0"/>
                <a:cs typeface="Tahoma" charset="0"/>
              </a:rPr>
              <a:t>b</a:t>
            </a:r>
            <a:r>
              <a:rPr lang="en-US" sz="1400" spc="10" dirty="0">
                <a:latin typeface="Tahoma" charset="0"/>
                <a:ea typeface="Tahoma" charset="0"/>
                <a:cs typeface="Tahoma" charset="0"/>
              </a:rPr>
              <a:t>u</a:t>
            </a:r>
            <a:r>
              <a:rPr lang="en-US" sz="1400" spc="-10" dirty="0">
                <a:latin typeface="Tahoma" charset="0"/>
                <a:ea typeface="Tahoma" charset="0"/>
                <a:cs typeface="Tahoma" charset="0"/>
              </a:rPr>
              <a:t>t</a:t>
            </a:r>
            <a:r>
              <a:rPr lang="en-US" sz="1400" spc="-20" dirty="0">
                <a:latin typeface="Tahoma" charset="0"/>
                <a:ea typeface="Tahoma" charset="0"/>
                <a:cs typeface="Tahoma" charset="0"/>
              </a:rPr>
              <a:t> </a:t>
            </a:r>
            <a:r>
              <a:rPr lang="en-US" sz="1400" spc="15" dirty="0">
                <a:latin typeface="Tahoma" charset="0"/>
                <a:ea typeface="Tahoma" charset="0"/>
                <a:cs typeface="Tahoma" charset="0"/>
              </a:rPr>
              <a:t>l</a:t>
            </a:r>
            <a:r>
              <a:rPr lang="en-US" sz="1400" spc="5" dirty="0">
                <a:latin typeface="Tahoma" charset="0"/>
                <a:ea typeface="Tahoma" charset="0"/>
                <a:cs typeface="Tahoma" charset="0"/>
              </a:rPr>
              <a:t>a</a:t>
            </a:r>
            <a:r>
              <a:rPr lang="en-US" sz="1400" spc="10" dirty="0">
                <a:latin typeface="Tahoma" charset="0"/>
                <a:ea typeface="Tahoma" charset="0"/>
                <a:cs typeface="Tahoma" charset="0"/>
              </a:rPr>
              <a:t>c</a:t>
            </a:r>
            <a:r>
              <a:rPr lang="en-US" sz="1400" dirty="0">
                <a:latin typeface="Tahoma" charset="0"/>
                <a:ea typeface="Tahoma" charset="0"/>
                <a:cs typeface="Tahoma" charset="0"/>
              </a:rPr>
              <a:t>k</a:t>
            </a:r>
            <a:r>
              <a:rPr lang="en-US" sz="1400" spc="-35" dirty="0">
                <a:latin typeface="Tahoma" charset="0"/>
                <a:ea typeface="Tahoma" charset="0"/>
                <a:cs typeface="Tahoma" charset="0"/>
              </a:rPr>
              <a:t> </a:t>
            </a:r>
            <a:r>
              <a:rPr lang="en-US" sz="1400" dirty="0">
                <a:latin typeface="Tahoma" charset="0"/>
                <a:ea typeface="Tahoma" charset="0"/>
                <a:cs typeface="Tahoma" charset="0"/>
              </a:rPr>
              <a:t>t</a:t>
            </a:r>
            <a:r>
              <a:rPr lang="en-US" sz="1400" spc="10" dirty="0">
                <a:latin typeface="Tahoma" charset="0"/>
                <a:ea typeface="Tahoma" charset="0"/>
                <a:cs typeface="Tahoma" charset="0"/>
              </a:rPr>
              <a:t>h</a:t>
            </a:r>
            <a:r>
              <a:rPr lang="en-US" sz="1400" dirty="0">
                <a:latin typeface="Tahoma" charset="0"/>
                <a:ea typeface="Tahoma" charset="0"/>
                <a:cs typeface="Tahoma" charset="0"/>
              </a:rPr>
              <a:t>e</a:t>
            </a:r>
            <a:r>
              <a:rPr lang="en-US" sz="1400" spc="-30" dirty="0">
                <a:latin typeface="Tahoma" charset="0"/>
                <a:ea typeface="Tahoma" charset="0"/>
                <a:cs typeface="Tahoma" charset="0"/>
              </a:rPr>
              <a:t> </a:t>
            </a:r>
            <a:r>
              <a:rPr lang="en-US" sz="1400" spc="10" dirty="0">
                <a:latin typeface="Tahoma" charset="0"/>
                <a:ea typeface="Tahoma" charset="0"/>
                <a:cs typeface="Tahoma" charset="0"/>
              </a:rPr>
              <a:t>co</a:t>
            </a:r>
            <a:r>
              <a:rPr lang="en-US" sz="1400" dirty="0">
                <a:latin typeface="Tahoma" charset="0"/>
                <a:ea typeface="Tahoma" charset="0"/>
                <a:cs typeface="Tahoma" charset="0"/>
              </a:rPr>
              <a:t>mp</a:t>
            </a:r>
            <a:r>
              <a:rPr lang="en-US" sz="1400" spc="5" dirty="0">
                <a:latin typeface="Tahoma" charset="0"/>
                <a:ea typeface="Tahoma" charset="0"/>
                <a:cs typeface="Tahoma" charset="0"/>
              </a:rPr>
              <a:t>l</a:t>
            </a:r>
            <a:r>
              <a:rPr lang="en-US" sz="1400" spc="-15" dirty="0">
                <a:latin typeface="Tahoma" charset="0"/>
                <a:ea typeface="Tahoma" charset="0"/>
                <a:cs typeface="Tahoma" charset="0"/>
              </a:rPr>
              <a:t>e</a:t>
            </a:r>
            <a:r>
              <a:rPr lang="en-US" sz="1400" spc="-45" dirty="0">
                <a:latin typeface="Tahoma" charset="0"/>
                <a:ea typeface="Tahoma" charset="0"/>
                <a:cs typeface="Tahoma" charset="0"/>
              </a:rPr>
              <a:t>t</a:t>
            </a:r>
            <a:r>
              <a:rPr lang="en-US" sz="1400" dirty="0">
                <a:latin typeface="Tahoma" charset="0"/>
                <a:ea typeface="Tahoma" charset="0"/>
                <a:cs typeface="Tahoma" charset="0"/>
              </a:rPr>
              <a:t>e</a:t>
            </a:r>
            <a:r>
              <a:rPr lang="en-US" sz="1400" spc="-30" dirty="0">
                <a:latin typeface="Tahoma" charset="0"/>
                <a:ea typeface="Tahoma" charset="0"/>
                <a:cs typeface="Tahoma" charset="0"/>
              </a:rPr>
              <a:t> </a:t>
            </a:r>
            <a:r>
              <a:rPr lang="en-US" sz="1400" spc="10" dirty="0">
                <a:latin typeface="Tahoma" charset="0"/>
                <a:ea typeface="Tahoma" charset="0"/>
                <a:cs typeface="Tahoma" charset="0"/>
              </a:rPr>
              <a:t>c</a:t>
            </a:r>
            <a:r>
              <a:rPr lang="en-US" sz="1400" dirty="0">
                <a:latin typeface="Tahoma" charset="0"/>
                <a:ea typeface="Tahoma" charset="0"/>
                <a:cs typeface="Tahoma" charset="0"/>
              </a:rPr>
              <a:t>r</a:t>
            </a:r>
            <a:r>
              <a:rPr lang="en-US" sz="1400" spc="5" dirty="0">
                <a:latin typeface="Tahoma" charset="0"/>
                <a:ea typeface="Tahoma" charset="0"/>
                <a:cs typeface="Tahoma" charset="0"/>
              </a:rPr>
              <a:t>i</a:t>
            </a:r>
            <a:r>
              <a:rPr lang="en-US" sz="1400" spc="-35" dirty="0">
                <a:latin typeface="Tahoma" charset="0"/>
                <a:ea typeface="Tahoma" charset="0"/>
                <a:cs typeface="Tahoma" charset="0"/>
              </a:rPr>
              <a:t>t</a:t>
            </a:r>
            <a:r>
              <a:rPr lang="en-US" sz="1400" dirty="0">
                <a:latin typeface="Tahoma" charset="0"/>
                <a:ea typeface="Tahoma" charset="0"/>
                <a:cs typeface="Tahoma" charset="0"/>
              </a:rPr>
              <a:t>e</a:t>
            </a:r>
            <a:r>
              <a:rPr lang="en-US" sz="1400" spc="-15" dirty="0">
                <a:latin typeface="Tahoma" charset="0"/>
                <a:ea typeface="Tahoma" charset="0"/>
                <a:cs typeface="Tahoma" charset="0"/>
              </a:rPr>
              <a:t>r</a:t>
            </a:r>
            <a:r>
              <a:rPr lang="en-US" sz="1400" spc="5" dirty="0">
                <a:latin typeface="Tahoma" charset="0"/>
                <a:ea typeface="Tahoma" charset="0"/>
                <a:cs typeface="Tahoma" charset="0"/>
              </a:rPr>
              <a:t>i</a:t>
            </a:r>
            <a:r>
              <a:rPr lang="en-US" sz="1400" dirty="0">
                <a:latin typeface="Tahoma" charset="0"/>
                <a:ea typeface="Tahoma" charset="0"/>
                <a:cs typeface="Tahoma" charset="0"/>
              </a:rPr>
              <a:t>a</a:t>
            </a:r>
            <a:r>
              <a:rPr lang="en-US" sz="1400" spc="-20" dirty="0">
                <a:latin typeface="Tahoma" charset="0"/>
                <a:ea typeface="Tahoma" charset="0"/>
                <a:cs typeface="Tahoma" charset="0"/>
              </a:rPr>
              <a:t> </a:t>
            </a:r>
            <a:r>
              <a:rPr lang="en-US" sz="1400" spc="-25" dirty="0">
                <a:latin typeface="Tahoma" charset="0"/>
                <a:ea typeface="Tahoma" charset="0"/>
                <a:cs typeface="Tahoma" charset="0"/>
              </a:rPr>
              <a:t>f</a:t>
            </a:r>
            <a:r>
              <a:rPr lang="en-US" sz="1400" spc="10" dirty="0">
                <a:latin typeface="Tahoma" charset="0"/>
                <a:ea typeface="Tahoma" charset="0"/>
                <a:cs typeface="Tahoma" charset="0"/>
              </a:rPr>
              <a:t>o</a:t>
            </a:r>
            <a:r>
              <a:rPr lang="en-US" sz="1400" spc="-10" dirty="0">
                <a:latin typeface="Tahoma" charset="0"/>
                <a:ea typeface="Tahoma" charset="0"/>
                <a:cs typeface="Tahoma" charset="0"/>
              </a:rPr>
              <a:t>r</a:t>
            </a:r>
            <a:r>
              <a:rPr lang="en-US" sz="1400" spc="-35" dirty="0">
                <a:latin typeface="Tahoma" charset="0"/>
                <a:ea typeface="Tahoma" charset="0"/>
                <a:cs typeface="Tahoma" charset="0"/>
              </a:rPr>
              <a:t> </a:t>
            </a:r>
            <a:r>
              <a:rPr lang="en-US" sz="1400" dirty="0">
                <a:latin typeface="Tahoma" charset="0"/>
                <a:ea typeface="Tahoma" charset="0"/>
                <a:cs typeface="Tahoma" charset="0"/>
              </a:rPr>
              <a:t>t</a:t>
            </a:r>
            <a:r>
              <a:rPr lang="en-US" sz="1400" spc="10" dirty="0">
                <a:latin typeface="Tahoma" charset="0"/>
                <a:ea typeface="Tahoma" charset="0"/>
                <a:cs typeface="Tahoma" charset="0"/>
              </a:rPr>
              <a:t>h</a:t>
            </a:r>
            <a:r>
              <a:rPr lang="en-US" sz="1400" spc="-5" dirty="0">
                <a:latin typeface="Tahoma" charset="0"/>
                <a:ea typeface="Tahoma" charset="0"/>
                <a:cs typeface="Tahoma" charset="0"/>
              </a:rPr>
              <a:t>a</a:t>
            </a:r>
            <a:r>
              <a:rPr lang="en-US" sz="1400" spc="-10" dirty="0">
                <a:latin typeface="Tahoma" charset="0"/>
                <a:ea typeface="Tahoma" charset="0"/>
                <a:cs typeface="Tahoma" charset="0"/>
              </a:rPr>
              <a:t>t</a:t>
            </a:r>
            <a:r>
              <a:rPr lang="en-US" sz="1400" spc="-30" dirty="0">
                <a:latin typeface="Tahoma" charset="0"/>
                <a:ea typeface="Tahoma" charset="0"/>
                <a:cs typeface="Tahoma" charset="0"/>
              </a:rPr>
              <a:t> </a:t>
            </a:r>
            <a:r>
              <a:rPr lang="en-US" sz="1400" spc="15" dirty="0">
                <a:latin typeface="Tahoma" charset="0"/>
                <a:ea typeface="Tahoma" charset="0"/>
                <a:cs typeface="Tahoma" charset="0"/>
              </a:rPr>
              <a:t>di</a:t>
            </a:r>
            <a:r>
              <a:rPr lang="en-US" sz="1400" spc="5" dirty="0">
                <a:latin typeface="Tahoma" charset="0"/>
                <a:ea typeface="Tahoma" charset="0"/>
                <a:cs typeface="Tahoma" charset="0"/>
              </a:rPr>
              <a:t>a</a:t>
            </a:r>
            <a:r>
              <a:rPr lang="en-US" sz="1400" dirty="0">
                <a:latin typeface="Tahoma" charset="0"/>
                <a:ea typeface="Tahoma" charset="0"/>
                <a:cs typeface="Tahoma" charset="0"/>
              </a:rPr>
              <a:t>g</a:t>
            </a:r>
            <a:r>
              <a:rPr lang="en-US" sz="1400" spc="-5" dirty="0">
                <a:latin typeface="Tahoma" charset="0"/>
                <a:ea typeface="Tahoma" charset="0"/>
                <a:cs typeface="Tahoma" charset="0"/>
              </a:rPr>
              <a:t>n</a:t>
            </a:r>
            <a:r>
              <a:rPr lang="en-US" sz="1400" dirty="0">
                <a:latin typeface="Tahoma" charset="0"/>
                <a:ea typeface="Tahoma" charset="0"/>
                <a:cs typeface="Tahoma" charset="0"/>
              </a:rPr>
              <a:t>os</a:t>
            </a:r>
            <a:r>
              <a:rPr lang="en-US" sz="1400" spc="5" dirty="0">
                <a:latin typeface="Tahoma" charset="0"/>
                <a:ea typeface="Tahoma" charset="0"/>
                <a:cs typeface="Tahoma" charset="0"/>
              </a:rPr>
              <a:t>i</a:t>
            </a:r>
            <a:r>
              <a:rPr lang="en-US" sz="1400" dirty="0">
                <a:latin typeface="Tahoma" charset="0"/>
                <a:ea typeface="Tahoma" charset="0"/>
                <a:cs typeface="Tahoma" charset="0"/>
              </a:rPr>
              <a:t>s</a:t>
            </a:r>
            <a:r>
              <a:rPr lang="en-US" sz="1400" spc="-40" dirty="0">
                <a:latin typeface="Tahoma" charset="0"/>
                <a:ea typeface="Tahoma" charset="0"/>
                <a:cs typeface="Tahoma" charset="0"/>
              </a:rPr>
              <a:t> </a:t>
            </a:r>
            <a:r>
              <a:rPr lang="en-US" sz="1400" spc="5" dirty="0">
                <a:latin typeface="Tahoma" charset="0"/>
                <a:ea typeface="Tahoma" charset="0"/>
                <a:cs typeface="Tahoma" charset="0"/>
              </a:rPr>
              <a:t>a</a:t>
            </a:r>
            <a:r>
              <a:rPr lang="en-US" sz="1400" spc="10" dirty="0">
                <a:latin typeface="Tahoma" charset="0"/>
                <a:ea typeface="Tahoma" charset="0"/>
                <a:cs typeface="Tahoma" charset="0"/>
              </a:rPr>
              <a:t>n</a:t>
            </a:r>
            <a:r>
              <a:rPr lang="en-US" sz="1400" dirty="0">
                <a:latin typeface="Tahoma" charset="0"/>
                <a:ea typeface="Tahoma" charset="0"/>
                <a:cs typeface="Tahoma" charset="0"/>
              </a:rPr>
              <a:t>d</a:t>
            </a:r>
            <a:r>
              <a:rPr lang="en-US" sz="1400" spc="-15" dirty="0">
                <a:latin typeface="Tahoma" charset="0"/>
                <a:ea typeface="Tahoma" charset="0"/>
                <a:cs typeface="Tahoma" charset="0"/>
              </a:rPr>
              <a:t> </a:t>
            </a:r>
            <a:r>
              <a:rPr lang="en-US" sz="1400" spc="15" dirty="0">
                <a:latin typeface="Tahoma" charset="0"/>
                <a:ea typeface="Tahoma" charset="0"/>
                <a:cs typeface="Tahoma" charset="0"/>
              </a:rPr>
              <a:t>i</a:t>
            </a:r>
            <a:r>
              <a:rPr lang="en-US" sz="1400" dirty="0">
                <a:latin typeface="Tahoma" charset="0"/>
                <a:ea typeface="Tahoma" charset="0"/>
                <a:cs typeface="Tahoma" charset="0"/>
              </a:rPr>
              <a:t>s</a:t>
            </a:r>
            <a:r>
              <a:rPr lang="en-US" sz="1400" spc="-15" dirty="0">
                <a:latin typeface="Tahoma" charset="0"/>
                <a:ea typeface="Tahoma" charset="0"/>
                <a:cs typeface="Tahoma" charset="0"/>
              </a:rPr>
              <a:t> </a:t>
            </a:r>
            <a:r>
              <a:rPr lang="en-US" sz="1400" spc="10" dirty="0">
                <a:latin typeface="Tahoma" charset="0"/>
                <a:ea typeface="Tahoma" charset="0"/>
                <a:cs typeface="Tahoma" charset="0"/>
              </a:rPr>
              <a:t>c</a:t>
            </a:r>
            <a:r>
              <a:rPr lang="en-US" sz="1400" spc="5" dirty="0">
                <a:latin typeface="Tahoma" charset="0"/>
                <a:ea typeface="Tahoma" charset="0"/>
                <a:cs typeface="Tahoma" charset="0"/>
              </a:rPr>
              <a:t>a</a:t>
            </a:r>
            <a:r>
              <a:rPr lang="en-US" sz="1400" spc="-20" dirty="0">
                <a:latin typeface="Tahoma" charset="0"/>
                <a:ea typeface="Tahoma" charset="0"/>
                <a:cs typeface="Tahoma" charset="0"/>
              </a:rPr>
              <a:t>t</a:t>
            </a:r>
            <a:r>
              <a:rPr lang="en-US" sz="1400" dirty="0">
                <a:latin typeface="Tahoma" charset="0"/>
                <a:ea typeface="Tahoma" charset="0"/>
                <a:cs typeface="Tahoma" charset="0"/>
              </a:rPr>
              <a:t>ego</a:t>
            </a:r>
            <a:r>
              <a:rPr lang="en-US" sz="1400" spc="-15" dirty="0">
                <a:latin typeface="Tahoma" charset="0"/>
                <a:ea typeface="Tahoma" charset="0"/>
                <a:cs typeface="Tahoma" charset="0"/>
              </a:rPr>
              <a:t>r</a:t>
            </a:r>
            <a:r>
              <a:rPr lang="en-US" sz="1400" spc="5" dirty="0">
                <a:latin typeface="Tahoma" charset="0"/>
                <a:ea typeface="Tahoma" charset="0"/>
                <a:cs typeface="Tahoma" charset="0"/>
              </a:rPr>
              <a:t>i</a:t>
            </a:r>
            <a:r>
              <a:rPr lang="en-US" sz="1400" dirty="0">
                <a:latin typeface="Tahoma" charset="0"/>
                <a:ea typeface="Tahoma" charset="0"/>
                <a:cs typeface="Tahoma" charset="0"/>
              </a:rPr>
              <a:t>zed </a:t>
            </a:r>
            <a:r>
              <a:rPr lang="en-US" sz="1400" spc="5" dirty="0">
                <a:latin typeface="Tahoma" charset="0"/>
                <a:ea typeface="Tahoma" charset="0"/>
                <a:cs typeface="Tahoma" charset="0"/>
              </a:rPr>
              <a:t>a</a:t>
            </a:r>
            <a:r>
              <a:rPr lang="en-US" sz="1400" dirty="0">
                <a:latin typeface="Tahoma" charset="0"/>
                <a:ea typeface="Tahoma" charset="0"/>
                <a:cs typeface="Tahoma" charset="0"/>
              </a:rPr>
              <a:t>s</a:t>
            </a:r>
            <a:r>
              <a:rPr lang="en-US" sz="1400" spc="-5" dirty="0">
                <a:latin typeface="Tahoma" charset="0"/>
                <a:ea typeface="Tahoma" charset="0"/>
                <a:cs typeface="Tahoma" charset="0"/>
              </a:rPr>
              <a:t> </a:t>
            </a:r>
            <a:r>
              <a:rPr lang="en-US" sz="1400" spc="15" dirty="0">
                <a:latin typeface="Tahoma" charset="0"/>
                <a:ea typeface="Tahoma" charset="0"/>
                <a:cs typeface="Tahoma" charset="0"/>
              </a:rPr>
              <a:t>d</a:t>
            </a:r>
            <a:r>
              <a:rPr lang="en-US" sz="1400" spc="10" dirty="0">
                <a:latin typeface="Tahoma" charset="0"/>
                <a:ea typeface="Tahoma" charset="0"/>
                <a:cs typeface="Tahoma" charset="0"/>
              </a:rPr>
              <a:t>uc</a:t>
            </a:r>
            <a:r>
              <a:rPr lang="en-US" sz="1400" spc="-10" dirty="0">
                <a:latin typeface="Tahoma" charset="0"/>
                <a:ea typeface="Tahoma" charset="0"/>
                <a:cs typeface="Tahoma" charset="0"/>
              </a:rPr>
              <a:t>t</a:t>
            </a:r>
            <a:r>
              <a:rPr lang="en-US" sz="1400" spc="-5" dirty="0">
                <a:latin typeface="Tahoma" charset="0"/>
                <a:ea typeface="Tahoma" charset="0"/>
                <a:cs typeface="Tahoma" charset="0"/>
              </a:rPr>
              <a:t>a</a:t>
            </a:r>
            <a:r>
              <a:rPr lang="en-US" sz="1400" dirty="0">
                <a:latin typeface="Tahoma" charset="0"/>
                <a:ea typeface="Tahoma" charset="0"/>
                <a:cs typeface="Tahoma" charset="0"/>
              </a:rPr>
              <a:t>l</a:t>
            </a:r>
            <a:r>
              <a:rPr lang="en-US" sz="1400" spc="-25" dirty="0">
                <a:latin typeface="Tahoma" charset="0"/>
                <a:ea typeface="Tahoma" charset="0"/>
                <a:cs typeface="Tahoma" charset="0"/>
              </a:rPr>
              <a:t> </a:t>
            </a:r>
            <a:r>
              <a:rPr lang="en-US" sz="1400" spc="10" dirty="0">
                <a:latin typeface="Tahoma" charset="0"/>
                <a:ea typeface="Tahoma" charset="0"/>
                <a:cs typeface="Tahoma" charset="0"/>
              </a:rPr>
              <a:t>o</a:t>
            </a:r>
            <a:r>
              <a:rPr lang="en-US" sz="1400" spc="-10" dirty="0">
                <a:latin typeface="Tahoma" charset="0"/>
                <a:ea typeface="Tahoma" charset="0"/>
                <a:cs typeface="Tahoma" charset="0"/>
              </a:rPr>
              <a:t>r </a:t>
            </a:r>
            <a:r>
              <a:rPr lang="en-US" sz="1400" spc="15" dirty="0">
                <a:latin typeface="Tahoma" charset="0"/>
                <a:ea typeface="Tahoma" charset="0"/>
                <a:cs typeface="Tahoma" charset="0"/>
              </a:rPr>
              <a:t>l</a:t>
            </a:r>
            <a:r>
              <a:rPr lang="en-US" sz="1400" spc="10" dirty="0">
                <a:latin typeface="Tahoma" charset="0"/>
                <a:ea typeface="Tahoma" charset="0"/>
                <a:cs typeface="Tahoma" charset="0"/>
              </a:rPr>
              <a:t>o</a:t>
            </a:r>
            <a:r>
              <a:rPr lang="en-US" sz="1400" spc="5" dirty="0">
                <a:latin typeface="Tahoma" charset="0"/>
                <a:ea typeface="Tahoma" charset="0"/>
                <a:cs typeface="Tahoma" charset="0"/>
              </a:rPr>
              <a:t>b</a:t>
            </a:r>
            <a:r>
              <a:rPr lang="en-US" sz="1400" spc="-5" dirty="0">
                <a:latin typeface="Tahoma" charset="0"/>
                <a:ea typeface="Tahoma" charset="0"/>
                <a:cs typeface="Tahoma" charset="0"/>
              </a:rPr>
              <a:t>u</a:t>
            </a:r>
            <a:r>
              <a:rPr lang="en-US" sz="1400" spc="5" dirty="0">
                <a:latin typeface="Tahoma" charset="0"/>
                <a:ea typeface="Tahoma" charset="0"/>
                <a:cs typeface="Tahoma" charset="0"/>
              </a:rPr>
              <a:t>la</a:t>
            </a:r>
            <a:r>
              <a:rPr lang="en-US" sz="1400" spc="-10" dirty="0">
                <a:latin typeface="Tahoma" charset="0"/>
                <a:ea typeface="Tahoma" charset="0"/>
                <a:cs typeface="Tahoma" charset="0"/>
              </a:rPr>
              <a:t>r</a:t>
            </a:r>
            <a:r>
              <a:rPr lang="en-US" sz="1400" spc="-35" dirty="0">
                <a:latin typeface="Tahoma" charset="0"/>
                <a:ea typeface="Tahoma" charset="0"/>
                <a:cs typeface="Tahoma" charset="0"/>
              </a:rPr>
              <a:t> </a:t>
            </a:r>
            <a:r>
              <a:rPr lang="en-US" sz="1400" spc="15" dirty="0">
                <a:latin typeface="Tahoma" charset="0"/>
                <a:ea typeface="Tahoma" charset="0"/>
                <a:cs typeface="Tahoma" charset="0"/>
              </a:rPr>
              <a:t>i</a:t>
            </a:r>
            <a:r>
              <a:rPr lang="en-US" sz="1400" dirty="0">
                <a:latin typeface="Tahoma" charset="0"/>
                <a:ea typeface="Tahoma" charset="0"/>
                <a:cs typeface="Tahoma" charset="0"/>
              </a:rPr>
              <a:t>n</a:t>
            </a:r>
            <a:r>
              <a:rPr lang="en-US" sz="1400" spc="-20" dirty="0">
                <a:latin typeface="Tahoma" charset="0"/>
                <a:ea typeface="Tahoma" charset="0"/>
                <a:cs typeface="Tahoma" charset="0"/>
              </a:rPr>
              <a:t> </a:t>
            </a:r>
            <a:r>
              <a:rPr lang="en-US" sz="1400" dirty="0" smtClean="0">
                <a:latin typeface="Tahoma" charset="0"/>
                <a:ea typeface="Tahoma" charset="0"/>
                <a:cs typeface="Tahoma" charset="0"/>
              </a:rPr>
              <a:t>t</a:t>
            </a:r>
            <a:r>
              <a:rPr lang="en-US" sz="1400" spc="15" dirty="0" smtClean="0">
                <a:latin typeface="Tahoma" charset="0"/>
                <a:ea typeface="Tahoma" charset="0"/>
                <a:cs typeface="Tahoma" charset="0"/>
              </a:rPr>
              <a:t>y</a:t>
            </a:r>
            <a:r>
              <a:rPr lang="en-US" sz="1400" spc="10" dirty="0" smtClean="0">
                <a:latin typeface="Tahoma" charset="0"/>
                <a:ea typeface="Tahoma" charset="0"/>
                <a:cs typeface="Tahoma" charset="0"/>
              </a:rPr>
              <a:t>p</a:t>
            </a:r>
            <a:r>
              <a:rPr lang="en-US" sz="1400" dirty="0" smtClean="0">
                <a:latin typeface="Tahoma" charset="0"/>
                <a:ea typeface="Tahoma" charset="0"/>
                <a:cs typeface="Tahoma" charset="0"/>
              </a:rPr>
              <a:t>e.</a:t>
            </a:r>
            <a:endParaRPr lang="en-US" sz="1400" dirty="0">
              <a:latin typeface="Tahoma" charset="0"/>
              <a:ea typeface="Tahoma" charset="0"/>
              <a:cs typeface="Tahoma" charset="0"/>
            </a:endParaRPr>
          </a:p>
        </p:txBody>
      </p:sp>
      <p:sp>
        <p:nvSpPr>
          <p:cNvPr id="2" name="TextBox 1"/>
          <p:cNvSpPr txBox="1"/>
          <p:nvPr/>
        </p:nvSpPr>
        <p:spPr>
          <a:xfrm>
            <a:off x="447261" y="8050695"/>
            <a:ext cx="5963478" cy="400110"/>
          </a:xfrm>
          <a:prstGeom prst="rect">
            <a:avLst/>
          </a:prstGeom>
          <a:noFill/>
        </p:spPr>
        <p:txBody>
          <a:bodyPr wrap="square" rtlCol="0">
            <a:spAutoFit/>
          </a:bodyPr>
          <a:lstStyle/>
          <a:p>
            <a:r>
              <a:rPr lang="en-US" sz="1000" dirty="0" smtClean="0">
                <a:solidFill>
                  <a:srgbClr val="759239"/>
                </a:solidFill>
              </a:rPr>
              <a:t>-Atypical hyperplasia is a middle entity between benign and malignant . It doesn't</a:t>
            </a:r>
            <a:r>
              <a:rPr lang="fr-FR" sz="1000" dirty="0" smtClean="0">
                <a:solidFill>
                  <a:srgbClr val="759239"/>
                </a:solidFill>
              </a:rPr>
              <a:t>’</a:t>
            </a:r>
            <a:r>
              <a:rPr lang="en-US" sz="1000" dirty="0" smtClean="0">
                <a:solidFill>
                  <a:srgbClr val="759239"/>
                </a:solidFill>
              </a:rPr>
              <a:t>t have enough quantitative features to be called carcinoma because it doesn't</a:t>
            </a:r>
            <a:r>
              <a:rPr lang="fr-FR" sz="1000" dirty="0" smtClean="0">
                <a:solidFill>
                  <a:srgbClr val="759239"/>
                </a:solidFill>
              </a:rPr>
              <a:t>’</a:t>
            </a:r>
            <a:r>
              <a:rPr lang="en-US" sz="1000" dirty="0" smtClean="0">
                <a:solidFill>
                  <a:srgbClr val="759239"/>
                </a:solidFill>
              </a:rPr>
              <a:t>t involve the whole duct . </a:t>
            </a:r>
            <a:endParaRPr lang="en-US" sz="1000" dirty="0">
              <a:solidFill>
                <a:srgbClr val="759239"/>
              </a:solidFill>
            </a:endParaRPr>
          </a:p>
        </p:txBody>
      </p:sp>
    </p:spTree>
    <p:extLst>
      <p:ext uri="{BB962C8B-B14F-4D97-AF65-F5344CB8AC3E}">
        <p14:creationId xmlns:p14="http://schemas.microsoft.com/office/powerpoint/2010/main" val="89863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4"/>
          <p:cNvSpPr txBox="1"/>
          <p:nvPr/>
        </p:nvSpPr>
        <p:spPr>
          <a:xfrm>
            <a:off x="0" y="209550"/>
            <a:ext cx="6858000" cy="369332"/>
          </a:xfrm>
          <a:prstGeom prst="rect">
            <a:avLst/>
          </a:prstGeom>
          <a:solidFill>
            <a:schemeClr val="accent4">
              <a:lumMod val="60000"/>
              <a:lumOff val="40000"/>
            </a:schemeClr>
          </a:solidFill>
        </p:spPr>
        <p:txBody>
          <a:bodyPr wrap="square" rtlCol="0">
            <a:spAutoFit/>
          </a:bodyPr>
          <a:lstStyle/>
          <a:p>
            <a:r>
              <a:rPr lang="en-US" dirty="0"/>
              <a:t>Cont..</a:t>
            </a:r>
          </a:p>
        </p:txBody>
      </p:sp>
      <p:graphicFrame>
        <p:nvGraphicFramePr>
          <p:cNvPr id="10" name="Table 9"/>
          <p:cNvGraphicFramePr>
            <a:graphicFrameLocks noGrp="1"/>
          </p:cNvGraphicFramePr>
          <p:nvPr>
            <p:extLst>
              <p:ext uri="{D42A27DB-BD31-4B8C-83A1-F6EECF244321}">
                <p14:modId xmlns:p14="http://schemas.microsoft.com/office/powerpoint/2010/main" val="2378536326"/>
              </p:ext>
            </p:extLst>
          </p:nvPr>
        </p:nvGraphicFramePr>
        <p:xfrm>
          <a:off x="407190" y="2011680"/>
          <a:ext cx="6043620" cy="5787766"/>
        </p:xfrm>
        <a:graphic>
          <a:graphicData uri="http://schemas.openxmlformats.org/drawingml/2006/table">
            <a:tbl>
              <a:tblPr firstRow="1" bandRow="1">
                <a:tableStyleId>{EB9631B5-78F2-41C9-869B-9F39066F8104}</a:tableStyleId>
              </a:tblPr>
              <a:tblGrid>
                <a:gridCol w="2014540">
                  <a:extLst>
                    <a:ext uri="{9D8B030D-6E8A-4147-A177-3AD203B41FA5}">
                      <a16:colId xmlns:a16="http://schemas.microsoft.com/office/drawing/2014/main" val="20000"/>
                    </a:ext>
                  </a:extLst>
                </a:gridCol>
                <a:gridCol w="2014540">
                  <a:extLst>
                    <a:ext uri="{9D8B030D-6E8A-4147-A177-3AD203B41FA5}">
                      <a16:colId xmlns:a16="http://schemas.microsoft.com/office/drawing/2014/main" val="20001"/>
                    </a:ext>
                  </a:extLst>
                </a:gridCol>
                <a:gridCol w="2014540">
                  <a:extLst>
                    <a:ext uri="{9D8B030D-6E8A-4147-A177-3AD203B41FA5}">
                      <a16:colId xmlns:a16="http://schemas.microsoft.com/office/drawing/2014/main" val="20002"/>
                    </a:ext>
                  </a:extLst>
                </a:gridCol>
              </a:tblGrid>
              <a:tr h="1353344">
                <a:tc>
                  <a:txBody>
                    <a:bodyPr/>
                    <a:lstStyle/>
                    <a:p>
                      <a:pPr algn="ctr"/>
                      <a:r>
                        <a:rPr lang="en-US" sz="1600" u="none" strike="noStrike" kern="1200" baseline="0" dirty="0">
                          <a:latin typeface="Tahoma" panose="020B0604030504040204" pitchFamily="34" charset="0"/>
                          <a:ea typeface="Tahoma" panose="020B0604030504040204" pitchFamily="34" charset="0"/>
                          <a:cs typeface="Tahoma" panose="020B0604030504040204" pitchFamily="34" charset="0"/>
                        </a:rPr>
                        <a:t>Pathologic lesion</a:t>
                      </a:r>
                      <a:endParaRPr lang="en-US" sz="1600" b="1"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US" sz="1600" u="none" strike="noStrike" kern="1200" baseline="0">
                          <a:latin typeface="Tahoma" panose="020B0604030504040204" pitchFamily="34" charset="0"/>
                          <a:ea typeface="Tahoma" panose="020B0604030504040204" pitchFamily="34" charset="0"/>
                          <a:cs typeface="Tahoma" panose="020B0604030504040204" pitchFamily="34" charset="0"/>
                        </a:rPr>
                        <a:t>Relative risk of development of</a:t>
                      </a:r>
                    </a:p>
                    <a:p>
                      <a:pPr algn="ctr"/>
                      <a:r>
                        <a:rPr lang="en-US" sz="1600" u="none" strike="noStrike" kern="1200" baseline="0">
                          <a:latin typeface="Tahoma" panose="020B0604030504040204" pitchFamily="34" charset="0"/>
                          <a:ea typeface="Tahoma" panose="020B0604030504040204" pitchFamily="34" charset="0"/>
                          <a:cs typeface="Tahoma" panose="020B0604030504040204" pitchFamily="34" charset="0"/>
                        </a:rPr>
                        <a:t>invasive carcinoma</a:t>
                      </a:r>
                      <a:endParaRPr lang="en-US" sz="1600" b="1">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US" sz="1600" u="none" strike="noStrike" kern="1200" baseline="0">
                          <a:latin typeface="Tahoma" panose="020B0604030504040204" pitchFamily="34" charset="0"/>
                          <a:ea typeface="Tahoma" panose="020B0604030504040204" pitchFamily="34" charset="0"/>
                          <a:cs typeface="Tahoma" panose="020B0604030504040204" pitchFamily="34" charset="0"/>
                        </a:rPr>
                        <a:t>comments</a:t>
                      </a:r>
                      <a:endParaRPr lang="en-US" sz="1600" b="1">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10000"/>
                  </a:ext>
                </a:extLst>
              </a:tr>
              <a:tr h="1061820">
                <a:tc>
                  <a:txBody>
                    <a:bodyPr/>
                    <a:lstStyle/>
                    <a:p>
                      <a:pPr algn="ctr"/>
                      <a:r>
                        <a:rPr lang="en-US" sz="1400" u="none" strike="noStrike" kern="1200" baseline="0">
                          <a:latin typeface="Tahoma" panose="020B0604030504040204" pitchFamily="34" charset="0"/>
                          <a:ea typeface="Tahoma" panose="020B0604030504040204" pitchFamily="34" charset="0"/>
                          <a:cs typeface="Tahoma" panose="020B0604030504040204" pitchFamily="34" charset="0"/>
                        </a:rPr>
                        <a:t>Non-proliferative breast diseases</a:t>
                      </a:r>
                    </a:p>
                    <a:p>
                      <a:pPr algn="ctr"/>
                      <a:r>
                        <a:rPr lang="en-US" sz="1400" u="none" strike="noStrike" kern="1200" baseline="0">
                          <a:latin typeface="Tahoma" panose="020B0604030504040204" pitchFamily="34" charset="0"/>
                          <a:ea typeface="Tahoma" panose="020B0604030504040204" pitchFamily="34" charset="0"/>
                          <a:cs typeface="Tahoma" panose="020B0604030504040204" pitchFamily="34" charset="0"/>
                        </a:rPr>
                        <a:t>(fibrocystic changes)</a:t>
                      </a:r>
                      <a:endParaRPr lang="en-US" sz="140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US" sz="1400" u="none" strike="noStrike" kern="1200" baseline="0">
                          <a:latin typeface="Tahoma" panose="020B0604030504040204" pitchFamily="34" charset="0"/>
                          <a:ea typeface="Tahoma" panose="020B0604030504040204" pitchFamily="34" charset="0"/>
                          <a:cs typeface="Tahoma" panose="020B0604030504040204" pitchFamily="34" charset="0"/>
                        </a:rPr>
                        <a:t>do not have an increased risk.</a:t>
                      </a:r>
                      <a:endParaRPr lang="en-US" sz="140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US" sz="1400" u="none" strike="noStrike" kern="1200" baseline="0" dirty="0">
                          <a:latin typeface="Tahoma" panose="020B0604030504040204" pitchFamily="34" charset="0"/>
                          <a:ea typeface="Tahoma" panose="020B0604030504040204" pitchFamily="34" charset="0"/>
                          <a:cs typeface="Tahoma" panose="020B0604030504040204" pitchFamily="34" charset="0"/>
                        </a:rPr>
                        <a:t>Fibrocystic disease</a:t>
                      </a:r>
                      <a:endParaRPr lang="en-US" sz="14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10001"/>
                  </a:ext>
                </a:extLst>
              </a:tr>
              <a:tr h="1957972">
                <a:tc>
                  <a:txBody>
                    <a:bodyPr/>
                    <a:lstStyle/>
                    <a:p>
                      <a:pPr algn="ctr"/>
                      <a:r>
                        <a:rPr lang="en-US" sz="1400" u="none" strike="noStrike" kern="1200" baseline="0">
                          <a:latin typeface="Tahoma" panose="020B0604030504040204" pitchFamily="34" charset="0"/>
                          <a:ea typeface="Tahoma" panose="020B0604030504040204" pitchFamily="34" charset="0"/>
                          <a:cs typeface="Tahoma" panose="020B0604030504040204" pitchFamily="34" charset="0"/>
                        </a:rPr>
                        <a:t>Proliferative disease without atypia</a:t>
                      </a:r>
                      <a:endParaRPr lang="en-US" sz="140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US" sz="1400" u="none" strike="noStrike" kern="1200" baseline="0">
                          <a:latin typeface="Tahoma" panose="020B0604030504040204" pitchFamily="34" charset="0"/>
                          <a:ea typeface="Tahoma" panose="020B0604030504040204" pitchFamily="34" charset="0"/>
                          <a:cs typeface="Tahoma" panose="020B0604030504040204" pitchFamily="34" charset="0"/>
                        </a:rPr>
                        <a:t>1.5 to 2 times normal</a:t>
                      </a:r>
                      <a:endParaRPr lang="en-US" sz="140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US" sz="1400" u="none" strike="noStrike" kern="1200" baseline="0" dirty="0">
                          <a:latin typeface="Tahoma" panose="020B0604030504040204" pitchFamily="34" charset="0"/>
                          <a:ea typeface="Tahoma" panose="020B0604030504040204" pitchFamily="34" charset="0"/>
                          <a:cs typeface="Tahoma" panose="020B0604030504040204" pitchFamily="34" charset="0"/>
                        </a:rPr>
                        <a:t>Epithelial hyperplasia</a:t>
                      </a:r>
                    </a:p>
                    <a:p>
                      <a:pPr algn="ctr"/>
                      <a:r>
                        <a:rPr lang="en-US" sz="1400" u="none" strike="noStrike" kern="1200" baseline="0" dirty="0" err="1">
                          <a:latin typeface="Tahoma" panose="020B0604030504040204" pitchFamily="34" charset="0"/>
                          <a:ea typeface="Tahoma" panose="020B0604030504040204" pitchFamily="34" charset="0"/>
                          <a:cs typeface="Tahoma" panose="020B0604030504040204" pitchFamily="34" charset="0"/>
                        </a:rPr>
                        <a:t>Sclerosing</a:t>
                      </a:r>
                      <a:r>
                        <a:rPr lang="en-US" sz="1400" u="none" strike="noStrike" kern="1200" baseline="0" dirty="0">
                          <a:latin typeface="Tahoma" panose="020B0604030504040204" pitchFamily="34" charset="0"/>
                          <a:ea typeface="Tahoma" panose="020B0604030504040204" pitchFamily="34" charset="0"/>
                          <a:cs typeface="Tahoma" panose="020B0604030504040204" pitchFamily="34" charset="0"/>
                        </a:rPr>
                        <a:t> </a:t>
                      </a:r>
                      <a:r>
                        <a:rPr lang="en-US" sz="1400" u="none" strike="noStrike" kern="1200" baseline="0" dirty="0" err="1">
                          <a:latin typeface="Tahoma" panose="020B0604030504040204" pitchFamily="34" charset="0"/>
                          <a:ea typeface="Tahoma" panose="020B0604030504040204" pitchFamily="34" charset="0"/>
                          <a:cs typeface="Tahoma" panose="020B0604030504040204" pitchFamily="34" charset="0"/>
                        </a:rPr>
                        <a:t>adenosis</a:t>
                      </a:r>
                      <a:endParaRPr lang="en-US" sz="1400" u="none" strike="noStrike" kern="1200" baseline="0" dirty="0">
                        <a:latin typeface="Tahoma" panose="020B0604030504040204" pitchFamily="34" charset="0"/>
                        <a:ea typeface="Tahoma" panose="020B0604030504040204" pitchFamily="34" charset="0"/>
                        <a:cs typeface="Tahoma" panose="020B0604030504040204" pitchFamily="34" charset="0"/>
                      </a:endParaRPr>
                    </a:p>
                    <a:p>
                      <a:pPr algn="ctr"/>
                      <a:r>
                        <a:rPr lang="en-US" sz="1400" u="none" strike="noStrike" kern="1200" baseline="0" dirty="0">
                          <a:latin typeface="Tahoma" panose="020B0604030504040204" pitchFamily="34" charset="0"/>
                          <a:ea typeface="Tahoma" panose="020B0604030504040204" pitchFamily="34" charset="0"/>
                          <a:cs typeface="Tahoma" panose="020B0604030504040204" pitchFamily="34" charset="0"/>
                        </a:rPr>
                        <a:t>Complex </a:t>
                      </a:r>
                      <a:r>
                        <a:rPr lang="en-US" sz="1400" u="none" strike="noStrike" kern="1200" baseline="0" dirty="0" err="1">
                          <a:latin typeface="Tahoma" panose="020B0604030504040204" pitchFamily="34" charset="0"/>
                          <a:ea typeface="Tahoma" panose="020B0604030504040204" pitchFamily="34" charset="0"/>
                          <a:cs typeface="Tahoma" panose="020B0604030504040204" pitchFamily="34" charset="0"/>
                        </a:rPr>
                        <a:t>sclerosing</a:t>
                      </a:r>
                      <a:endParaRPr lang="en-US" sz="1400" u="none" strike="noStrike" kern="1200" baseline="0" dirty="0">
                        <a:latin typeface="Tahoma" panose="020B0604030504040204" pitchFamily="34" charset="0"/>
                        <a:ea typeface="Tahoma" panose="020B0604030504040204" pitchFamily="34" charset="0"/>
                        <a:cs typeface="Tahoma" panose="020B0604030504040204" pitchFamily="34" charset="0"/>
                      </a:endParaRPr>
                    </a:p>
                    <a:p>
                      <a:pPr algn="ctr"/>
                      <a:r>
                        <a:rPr lang="en-US" sz="1400" u="none" strike="noStrike" kern="1200" baseline="0" dirty="0">
                          <a:latin typeface="Tahoma" panose="020B0604030504040204" pitchFamily="34" charset="0"/>
                          <a:ea typeface="Tahoma" panose="020B0604030504040204" pitchFamily="34" charset="0"/>
                          <a:cs typeface="Tahoma" panose="020B0604030504040204" pitchFamily="34" charset="0"/>
                        </a:rPr>
                        <a:t>lesions/radial scar</a:t>
                      </a:r>
                    </a:p>
                    <a:p>
                      <a:pPr algn="ctr"/>
                      <a:r>
                        <a:rPr lang="en-US" sz="1400" u="none" strike="noStrike" kern="1200" baseline="0" dirty="0" err="1">
                          <a:latin typeface="Tahoma" panose="020B0604030504040204" pitchFamily="34" charset="0"/>
                          <a:ea typeface="Tahoma" panose="020B0604030504040204" pitchFamily="34" charset="0"/>
                          <a:cs typeface="Tahoma" panose="020B0604030504040204" pitchFamily="34" charset="0"/>
                        </a:rPr>
                        <a:t>Papillomas</a:t>
                      </a:r>
                      <a:endParaRPr lang="en-US" sz="1400" u="none" strike="noStrike" kern="1200" baseline="0" dirty="0">
                        <a:latin typeface="Tahoma" panose="020B0604030504040204" pitchFamily="34" charset="0"/>
                        <a:ea typeface="Tahoma" panose="020B0604030504040204" pitchFamily="34" charset="0"/>
                        <a:cs typeface="Tahoma" panose="020B0604030504040204" pitchFamily="34" charset="0"/>
                      </a:endParaRPr>
                    </a:p>
                    <a:p>
                      <a:pPr algn="ctr"/>
                      <a:r>
                        <a:rPr lang="en-US" sz="1400" u="none" strike="noStrike" kern="1200" baseline="0" dirty="0">
                          <a:latin typeface="Tahoma" panose="020B0604030504040204" pitchFamily="34" charset="0"/>
                          <a:ea typeface="Tahoma" panose="020B0604030504040204" pitchFamily="34" charset="0"/>
                          <a:cs typeface="Tahoma" panose="020B0604030504040204" pitchFamily="34" charset="0"/>
                        </a:rPr>
                        <a:t>Proliferative fibrocystic</a:t>
                      </a:r>
                    </a:p>
                    <a:p>
                      <a:pPr algn="ctr"/>
                      <a:r>
                        <a:rPr lang="en-US" sz="1400" u="none" strike="noStrike" kern="1200" baseline="0" dirty="0">
                          <a:latin typeface="Tahoma" panose="020B0604030504040204" pitchFamily="34" charset="0"/>
                          <a:ea typeface="Tahoma" panose="020B0604030504040204" pitchFamily="34" charset="0"/>
                          <a:cs typeface="Tahoma" panose="020B0604030504040204" pitchFamily="34" charset="0"/>
                        </a:rPr>
                        <a:t>disease.</a:t>
                      </a:r>
                      <a:endParaRPr lang="en-US" sz="14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10002"/>
                  </a:ext>
                </a:extLst>
              </a:tr>
              <a:tr h="707315">
                <a:tc>
                  <a:txBody>
                    <a:bodyPr/>
                    <a:lstStyle/>
                    <a:p>
                      <a:pPr algn="ctr"/>
                      <a:r>
                        <a:rPr lang="en-US" sz="1400" u="none" strike="noStrike" kern="1200" baseline="0">
                          <a:latin typeface="Tahoma" panose="020B0604030504040204" pitchFamily="34" charset="0"/>
                          <a:ea typeface="Tahoma" panose="020B0604030504040204" pitchFamily="34" charset="0"/>
                          <a:cs typeface="Tahoma" panose="020B0604030504040204" pitchFamily="34" charset="0"/>
                        </a:rPr>
                        <a:t>Proliferative disease with atypia</a:t>
                      </a:r>
                      <a:endParaRPr lang="en-US" sz="140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US" sz="1400" u="none" strike="noStrike" kern="1200" baseline="0">
                          <a:latin typeface="Tahoma" panose="020B0604030504040204" pitchFamily="34" charset="0"/>
                          <a:ea typeface="Tahoma" panose="020B0604030504040204" pitchFamily="34" charset="0"/>
                          <a:cs typeface="Tahoma" panose="020B0604030504040204" pitchFamily="34" charset="0"/>
                        </a:rPr>
                        <a:t>4.0 to 5.0 times normal</a:t>
                      </a:r>
                      <a:endParaRPr lang="en-US" sz="140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US" sz="1400" u="none" strike="noStrike" kern="1200" baseline="0" dirty="0">
                          <a:latin typeface="Tahoma" panose="020B0604030504040204" pitchFamily="34" charset="0"/>
                          <a:ea typeface="Tahoma" panose="020B0604030504040204" pitchFamily="34" charset="0"/>
                          <a:cs typeface="Tahoma" panose="020B0604030504040204" pitchFamily="34" charset="0"/>
                        </a:rPr>
                        <a:t>ADH</a:t>
                      </a:r>
                    </a:p>
                    <a:p>
                      <a:pPr algn="ctr"/>
                      <a:r>
                        <a:rPr lang="en-US" sz="1400" u="none" strike="noStrike" kern="1200" baseline="0" dirty="0">
                          <a:latin typeface="Tahoma" panose="020B0604030504040204" pitchFamily="34" charset="0"/>
                          <a:ea typeface="Tahoma" panose="020B0604030504040204" pitchFamily="34" charset="0"/>
                          <a:cs typeface="Tahoma" panose="020B0604030504040204" pitchFamily="34" charset="0"/>
                        </a:rPr>
                        <a:t>ALH</a:t>
                      </a:r>
                      <a:endParaRPr lang="en-US" sz="14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10003"/>
                  </a:ext>
                </a:extLst>
              </a:tr>
              <a:tr h="707315">
                <a:tc>
                  <a:txBody>
                    <a:bodyPr/>
                    <a:lstStyle/>
                    <a:p>
                      <a:pPr algn="ctr"/>
                      <a:r>
                        <a:rPr lang="en-US" sz="1400" u="none" strike="noStrike" kern="1200" baseline="0" dirty="0">
                          <a:latin typeface="Tahoma" panose="020B0604030504040204" pitchFamily="34" charset="0"/>
                          <a:ea typeface="Tahoma" panose="020B0604030504040204" pitchFamily="34" charset="0"/>
                          <a:cs typeface="Tahoma" panose="020B0604030504040204" pitchFamily="34" charset="0"/>
                        </a:rPr>
                        <a:t>Carcinoma in situ</a:t>
                      </a:r>
                      <a:endParaRPr lang="en-US" sz="14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US" sz="1400" u="none" strike="noStrike" kern="1200" baseline="0">
                          <a:latin typeface="Tahoma" panose="020B0604030504040204" pitchFamily="34" charset="0"/>
                          <a:ea typeface="Tahoma" panose="020B0604030504040204" pitchFamily="34" charset="0"/>
                          <a:cs typeface="Tahoma" panose="020B0604030504040204" pitchFamily="34" charset="0"/>
                        </a:rPr>
                        <a:t>8.0 to 10.0 times normal</a:t>
                      </a:r>
                      <a:endParaRPr lang="en-US" sz="140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n-US" sz="1400" u="none" strike="noStrike" kern="1200" baseline="0" dirty="0">
                          <a:latin typeface="Tahoma" panose="020B0604030504040204" pitchFamily="34" charset="0"/>
                          <a:ea typeface="Tahoma" panose="020B0604030504040204" pitchFamily="34" charset="0"/>
                          <a:cs typeface="Tahoma" panose="020B0604030504040204" pitchFamily="34" charset="0"/>
                        </a:rPr>
                        <a:t>DCIS</a:t>
                      </a:r>
                    </a:p>
                    <a:p>
                      <a:pPr algn="ctr"/>
                      <a:r>
                        <a:rPr lang="en-US" sz="1400" u="none" strike="noStrike" kern="1200" baseline="0" dirty="0">
                          <a:latin typeface="Tahoma" panose="020B0604030504040204" pitchFamily="34" charset="0"/>
                          <a:ea typeface="Tahoma" panose="020B0604030504040204" pitchFamily="34" charset="0"/>
                          <a:cs typeface="Tahoma" panose="020B0604030504040204" pitchFamily="34" charset="0"/>
                        </a:rPr>
                        <a:t>LCIS</a:t>
                      </a:r>
                      <a:endParaRPr lang="en-US" sz="14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10004"/>
                  </a:ext>
                </a:extLst>
              </a:tr>
            </a:tbl>
          </a:graphicData>
        </a:graphic>
      </p:graphicFrame>
      <p:sp>
        <p:nvSpPr>
          <p:cNvPr id="2" name="TextBox 1"/>
          <p:cNvSpPr txBox="1"/>
          <p:nvPr/>
        </p:nvSpPr>
        <p:spPr>
          <a:xfrm>
            <a:off x="2279283" y="1313569"/>
            <a:ext cx="2299434" cy="523220"/>
          </a:xfrm>
          <a:prstGeom prst="rect">
            <a:avLst/>
          </a:prstGeom>
          <a:noFill/>
        </p:spPr>
        <p:txBody>
          <a:bodyPr wrap="square" rtlCol="0">
            <a:spAutoFit/>
          </a:bodyPr>
          <a:lstStyle/>
          <a:p>
            <a:pPr algn="ctr"/>
            <a:r>
              <a:rPr lang="en-US" sz="2800" b="1" i="1" dirty="0">
                <a:latin typeface="Tahoma" panose="020B0604030504040204" pitchFamily="34" charset="0"/>
                <a:ea typeface="Tahoma" panose="020B0604030504040204" pitchFamily="34" charset="0"/>
                <a:cs typeface="Tahoma" panose="020B0604030504040204" pitchFamily="34" charset="0"/>
              </a:rPr>
              <a:t>summary</a:t>
            </a:r>
          </a:p>
        </p:txBody>
      </p:sp>
    </p:spTree>
    <p:extLst>
      <p:ext uri="{BB962C8B-B14F-4D97-AF65-F5344CB8AC3E}">
        <p14:creationId xmlns:p14="http://schemas.microsoft.com/office/powerpoint/2010/main" val="23073534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2143</TotalTime>
  <Words>2671</Words>
  <Application>Microsoft Office PowerPoint</Application>
  <PresentationFormat>On-screen Show (4:3)</PresentationFormat>
  <Paragraphs>331</Paragraphs>
  <Slides>15</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Calibri</vt:lpstr>
      <vt:lpstr>Calibri Light</vt:lpstr>
      <vt:lpstr>Century Schoolbook</vt:lpstr>
      <vt:lpstr>Franklin Gothic Book</vt:lpstr>
      <vt:lpstr>Tahoma</vt:lpstr>
      <vt:lpstr>Times New Roman</vt:lpstr>
      <vt:lpstr>Wingdings</vt:lpstr>
      <vt:lpstr>Office Theme</vt:lpstr>
      <vt:lpstr>PowerPoint Presentation</vt:lpstr>
      <vt:lpstr>PowerPoint Presentation</vt:lpstr>
      <vt:lpstr>Mammographic Screening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maha</dc:creator>
  <cp:lastModifiedBy>abdulaziz abdullah</cp:lastModifiedBy>
  <cp:revision>148</cp:revision>
  <dcterms:created xsi:type="dcterms:W3CDTF">2018-01-23T10:16:13Z</dcterms:created>
  <dcterms:modified xsi:type="dcterms:W3CDTF">2018-04-14T15:35:21Z</dcterms:modified>
</cp:coreProperties>
</file>