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	<Relationship Id="rId9" Type="http://schemas.openxmlformats.org/officeDocument/2006/relationships/slide" Target="slides/slide4.xml" />
	<Relationship Id="rId10" Type="http://schemas.openxmlformats.org/officeDocument/2006/relationships/slide" Target="slides/slide5.xml" />
	<Relationship Id="rId11" Type="http://schemas.openxmlformats.org/officeDocument/2006/relationships/slide" Target="slides/slide6.xml" />
	<Relationship Id="rId12" Type="http://schemas.openxmlformats.org/officeDocument/2006/relationships/slide" Target="slides/slide7.xml" />
	<Relationship Id="rId13" Type="http://schemas.openxmlformats.org/officeDocument/2006/relationships/slide" Target="slides/slide8.xml" />
	<Relationship Id="rId14" Type="http://schemas.openxmlformats.org/officeDocument/2006/relationships/slide" Target="slides/slide9.xml" />
	<Relationship Id="rId15" Type="http://schemas.openxmlformats.org/officeDocument/2006/relationships/slide" Target="slides/slide10.xml" />
	<Relationship Id="rId16" Type="http://schemas.openxmlformats.org/officeDocument/2006/relationships/slide" Target="slides/slide11.xml" />
	<Relationship Id="rId17" Type="http://schemas.openxmlformats.org/officeDocument/2006/relationships/slide" Target="slides/slide12.xml" />
	<Relationship Id="rId18" Type="http://schemas.openxmlformats.org/officeDocument/2006/relationships/slide" Target="slides/slide13.xml" />
	<Relationship Id="rId19" Type="http://schemas.openxmlformats.org/officeDocument/2006/relationships/slide" Target="slides/slide14.xml" />
	<Relationship Id="rId20" Type="http://schemas.openxmlformats.org/officeDocument/2006/relationships/slide" Target="slides/slide15.xml" />
	<Relationship Id="rId21" Type="http://schemas.openxmlformats.org/officeDocument/2006/relationships/slide" Target="slides/slide16.xml" />
	<Relationship Id="rId22" Type="http://schemas.openxmlformats.org/officeDocument/2006/relationships/slide" Target="slides/slide17.xml" />
	<Relationship Id="rId23" Type="http://schemas.openxmlformats.org/officeDocument/2006/relationships/slide" Target="slides/slide18.xml" />
	<Relationship Id="rId24" Type="http://schemas.openxmlformats.org/officeDocument/2006/relationships/slide" Target="slides/slide19.xml" />
	<Relationship Id="rId25" Type="http://schemas.openxmlformats.org/officeDocument/2006/relationships/slide" Target="slides/slide20.xml" />
	<Relationship Id="rId26" Type="http://schemas.openxmlformats.org/officeDocument/2006/relationships/slide" Target="slides/slide21.xml" />
	<Relationship Id="rId27" Type="http://schemas.openxmlformats.org/officeDocument/2006/relationships/slide" Target="slides/slide22.xml" />
	<Relationship Id="rId28" Type="http://schemas.openxmlformats.org/officeDocument/2006/relationships/slide" Target="slides/slide23.xml" />
	<Relationship Id="rId29" Type="http://schemas.openxmlformats.org/officeDocument/2006/relationships/slide" Target="slides/slide24.xml" />
	<Relationship Id="rId30" Type="http://schemas.openxmlformats.org/officeDocument/2006/relationships/slide" Target="slides/slide25.xml" />
	<Relationship Id="rId31" Type="http://schemas.openxmlformats.org/officeDocument/2006/relationships/slide" Target="slides/slide26.xml" />
	<Relationship Id="rId32" Type="http://schemas.openxmlformats.org/officeDocument/2006/relationships/slide" Target="slides/slide27.xml" />
	<Relationship Id="rId33" Type="http://schemas.openxmlformats.org/officeDocument/2006/relationships/slide" Target="slides/slide28.xml" />
	<Relationship Id="rId34" Type="http://schemas.openxmlformats.org/officeDocument/2006/relationships/slide" Target="slides/slide29.xml" />
	<Relationship Id="rId35" Type="http://schemas.openxmlformats.org/officeDocument/2006/relationships/slide" Target="slides/slide30.xml" />
	<Relationship Id="rId36" Type="http://schemas.openxmlformats.org/officeDocument/2006/relationships/slide" Target="slides/slide31.xml" />
	<Relationship Id="rId37" Type="http://schemas.openxmlformats.org/officeDocument/2006/relationships/slide" Target="slides/slide32.xml" />
	<Relationship Id="rId38" Type="http://schemas.openxmlformats.org/officeDocument/2006/relationships/slide" Target="slides/slide33.xml" />
	<Relationship Id="rId39" Type="http://schemas.openxmlformats.org/officeDocument/2006/relationships/slide" Target="slides/slide34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</Relationships>
</file>

<file path=ppt/slides/_rels/slide1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1.jpeg" />
</Relationships>
</file>

<file path=ppt/slides/_rels/slide1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2.jpeg" />
</Relationships>
</file>

<file path=ppt/slides/_rels/slide1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3.jpeg" />
	<Relationship Id="rId3" Type="http://schemas.openxmlformats.org/officeDocument/2006/relationships/image" Target="../media/image14.jpeg" />
</Relationships>
</file>

<file path=ppt/slides/_rels/slide1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5.jpeg" />
</Relationships>
</file>

<file path=ppt/slides/_rels/slide1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6.jpeg" />
</Relationships>
</file>

<file path=ppt/slides/_rels/slide1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7.jpeg" />
</Relationships>
</file>

<file path=ppt/slides/_rels/slide1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8.jpeg" />
</Relationships>
</file>

<file path=ppt/slides/_rels/slide1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9.jpeg" />
</Relationships>
</file>

<file path=ppt/slides/_rels/slide1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0.jpeg" />
</Relationships>
</file>

<file path=ppt/slides/_rels/slide1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1.jpeg" />
	<Relationship Id="rId3" Type="http://schemas.openxmlformats.org/officeDocument/2006/relationships/image" Target="../media/image22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.jpeg" />
</Relationships>
</file>

<file path=ppt/slides/_rels/slide2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3.jpeg" />
</Relationships>
</file>

<file path=ppt/slides/_rels/slide2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4.jpeg" />
</Relationships>
</file>

<file path=ppt/slides/_rels/slide2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5.jpeg" />
</Relationships>
</file>

<file path=ppt/slides/_rels/slide2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6.jpeg" />
</Relationships>
</file>

<file path=ppt/slides/_rels/slide2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7.jpeg" />
</Relationships>
</file>

<file path=ppt/slides/_rels/slide2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8.jpeg" />
</Relationships>
</file>

<file path=ppt/slides/_rels/slide2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9.jpeg" />
</Relationships>
</file>

<file path=ppt/slides/_rels/slide2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0.jpeg" />
</Relationships>
</file>

<file path=ppt/slides/_rels/slide2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1.jpeg" />
</Relationships>
</file>

<file path=ppt/slides/_rels/slide2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2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.jpeg" />
</Relationships>
</file>

<file path=ppt/slides/_rels/slide3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3.jpeg" />
</Relationships>
</file>

<file path=ppt/slides/_rels/slide3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4.jpeg" />
</Relationships>
</file>

<file path=ppt/slides/_rels/slide3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5.jpeg" />
</Relationships>
</file>

<file path=ppt/slides/_rels/slide3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6.jpeg" />
</Relationships>
</file>

<file path=ppt/slides/_rels/slide3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7.jpeg" />
</Relationships>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.jpeg" />
</Relationships>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</Relationships>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7.jpeg" />
</Relationships>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</Relationships>
</file>

<file path=ppt/slides/_rels/slide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9.jpeg" />
</Relationships>
</file>

<file path=ppt/slides/_rels/slide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0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956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600700" y="6261100"/>
            <a:ext cx="289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14400" y="863600"/>
            <a:ext cx="6908800" cy="167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                <a:tab pos="457200" algn="l"/>
                <a:tab pos="2654300" algn="l"/>
              </a:tabLst>
            </a:pPr>
            <a:r>
              <a:rPr lang="en-US" altLang="zh-CN" dirty="0" smtClean="0"/>
              <a:t>		</a:t>
            </a:r>
            <a:r>
              <a:rPr lang="en-US" altLang="zh-CN" sz="3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Topic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                <a:tab pos="457200" algn="l"/>
                <a:tab pos="2654300" algn="l"/>
              </a:tabLst>
            </a:pPr>
            <a:r>
              <a:rPr lang="en-US" altLang="zh-CN" sz="3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applying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</a:p>
          <a:p>
            <a:pPr>
              <a:lnSpc>
                <a:spcPts val="4300"/>
              </a:lnSpc>
              <a:tabLst>
                <a:tab pos="457200" algn="l"/>
                <a:tab pos="2654300" algn="l"/>
              </a:tabLst>
            </a:pPr>
            <a:r>
              <a:rPr lang="en-US" altLang="zh-CN" dirty="0" smtClean="0"/>
              <a:t>	</a:t>
            </a:r>
            <a:r>
              <a:rPr lang="en-US" altLang="zh-CN" sz="3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important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39200" y="65405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600700" y="6261100"/>
            <a:ext cx="289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58800" y="1587500"/>
            <a:ext cx="165100" cy="2603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002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30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30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3002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30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62000" y="914400"/>
            <a:ext cx="7581900" cy="416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139700" algn="l"/>
                <a:tab pos="2806700" algn="l"/>
              </a:tabLst>
            </a:pPr>
            <a:r>
              <a:rPr lang="en-US" altLang="zh-CN" dirty="0" smtClean="0"/>
              <a:t>		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139700" algn="l"/>
                <a:tab pos="2806700" algn="l"/>
              </a:tabLst>
            </a:pPr>
            <a:r>
              <a:rPr lang="en-US" altLang="zh-CN" dirty="0" smtClean="0"/>
              <a:t>	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Prescribing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dispensing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39700" algn="l"/>
                <a:tab pos="28067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Hand-over/hand-off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39700" algn="l"/>
                <a:tab pos="28067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patients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39700" algn="l"/>
                <a:tab pos="2806700" algn="l"/>
              </a:tabLst>
            </a:pPr>
            <a:r>
              <a:rPr lang="en-US" altLang="zh-CN" dirty="0" smtClean="0"/>
              <a:t>	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Order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medications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electronically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39700" algn="l"/>
                <a:tab pos="28067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Prepare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medication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39700" algn="l"/>
                <a:tab pos="28067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tasks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become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easier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health-care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provider,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then</a:t>
            </a:r>
          </a:p>
          <a:p>
            <a:pPr>
              <a:lnSpc>
                <a:spcPts val="2400"/>
              </a:lnSpc>
              <a:tabLst>
                <a:tab pos="139700" algn="l"/>
                <a:tab pos="28067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improve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37600" y="65405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600700" y="6261100"/>
            <a:ext cx="289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54100" y="812800"/>
            <a:ext cx="6934200" cy="304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152400" algn="l"/>
                <a:tab pos="609600" algn="l"/>
              </a:tabLst>
            </a:pPr>
            <a:r>
              <a:rPr lang="en-US" altLang="zh-CN" dirty="0" smtClean="0"/>
              <a:t>	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traps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care?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500"/>
              </a:lnSpc>
              <a:tabLst>
                <a:tab pos="152400" algn="l"/>
                <a:tab pos="609600" algn="l"/>
              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Look-alike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sound-alike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medications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900"/>
              </a:lnSpc>
              <a:tabLst>
                <a:tab pos="152400" algn="l"/>
                <a:tab pos="609600" algn="l"/>
              </a:tabLst>
            </a:pPr>
            <a:r>
              <a:rPr lang="en-US" altLang="zh-CN" sz="3602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Equipment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design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complexity</a:t>
            </a:r>
          </a:p>
          <a:p>
            <a:pPr>
              <a:lnSpc>
                <a:spcPts val="3200"/>
              </a:lnSpc>
              <a:tabLst>
                <a:tab pos="152400" algn="l"/>
                <a:tab pos="6096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e.g.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infusion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pumps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50300" y="6540500"/>
            <a:ext cx="1778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73100"/>
            <a:ext cx="9144000" cy="5283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600700" y="6261100"/>
            <a:ext cx="289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65200" y="177800"/>
            <a:ext cx="71882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2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Avoidable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confusion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everywhere…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51900" y="61087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574800" y="203200"/>
            <a:ext cx="5918200" cy="106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                <a:tab pos="2019300" algn="l"/>
              </a:tabLst>
            </a:pPr>
            <a:r>
              <a:rPr lang="en-US" altLang="zh-CN" sz="3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increasingly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>
                <a:tab pos="2019300" algn="l"/>
              </a:tabLst>
            </a:pPr>
            <a:r>
              <a:rPr lang="en-US" altLang="zh-CN" dirty="0" smtClean="0"/>
              <a:t>	</a:t>
            </a:r>
            <a:r>
              <a:rPr lang="en-US" altLang="zh-CN" sz="3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complex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600700" y="6273800"/>
            <a:ext cx="28956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1955800" algn="l"/>
              </a:tabLst>
            </a:pP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  <a:p>
            <a:pPr>
              <a:lnSpc>
                <a:spcPts val="1300"/>
              </a:lnSpc>
              <a:tabLst>
                <a:tab pos="1955800" algn="l"/>
              </a:tabLst>
            </a:pPr>
            <a:r>
              <a:rPr lang="en-US" altLang="zh-CN" dirty="0" smtClean="0"/>
              <a:t>	</a:t>
            </a:r>
            <a:r>
              <a:rPr lang="en-US" altLang="zh-CN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Source: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Gaba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37600" y="65405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600700" y="6261100"/>
            <a:ext cx="289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22300" y="939800"/>
            <a:ext cx="7467600" cy="392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304800" algn="l"/>
                <a:tab pos="533400" algn="l"/>
                <a:tab pos="2463800" algn="l"/>
              </a:tabLst>
            </a:pPr>
            <a:r>
              <a:rPr lang="en-US" altLang="zh-CN" dirty="0" smtClean="0"/>
              <a:t>			</a:t>
            </a:r>
            <a:r>
              <a:rPr lang="en-US" altLang="zh-CN" sz="33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en-US" altLang="zh-CN" sz="33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304800" algn="l"/>
                <a:tab pos="533400" algn="l"/>
                <a:tab pos="2463800" algn="l"/>
              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Acknowledges:</a:t>
            </a:r>
          </a:p>
          <a:p>
            <a:pPr>
              <a:lnSpc>
                <a:spcPts val="2600"/>
              </a:lnSpc>
              <a:tabLst>
                <a:tab pos="304800" algn="l"/>
                <a:tab pos="533400" algn="l"/>
                <a:tab pos="24638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universal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nature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fallibility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304800" algn="l"/>
                <a:tab pos="533400" algn="l"/>
                <a:tab pos="24638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inevitability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error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400"/>
              </a:lnSpc>
              <a:tabLst>
                <a:tab pos="304800" algn="l"/>
                <a:tab pos="533400" algn="l"/>
                <a:tab pos="2463800" algn="l"/>
              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Assumes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errors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occur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304800" algn="l"/>
                <a:tab pos="533400" algn="l"/>
                <a:tab pos="2463800" algn="l"/>
              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Designs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things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workplace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minimize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2600"/>
              </a:lnSpc>
              <a:tabLst>
                <a:tab pos="304800" algn="l"/>
                <a:tab pos="533400" algn="l"/>
                <a:tab pos="2463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likelihood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error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consequences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37600" y="65405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222500" y="1790700"/>
            <a:ext cx="1727200" cy="292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                <a:tab pos="381000" algn="l"/>
              </a:tabLst>
            </a:pPr>
            <a:r>
              <a:rPr lang="en-US" altLang="zh-CN" sz="2604" b="1" dirty="0" smtClean="0">
                <a:solidFill>
                  <a:srgbClr val="000000"/>
                </a:solidFill>
                <a:latin typeface="Arial Narrow" pitchFamily="18" charset="0"/>
                <a:cs typeface="Arial Narrow" pitchFamily="18" charset="0"/>
              </a:rPr>
              <a:t>Psychomotor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3810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Arial Narrow" pitchFamily="18" charset="0"/>
                <a:cs typeface="Arial Narrow" pitchFamily="18" charset="0"/>
              </a:rPr>
              <a:t>-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Arial Narrow" pitchFamily="18" charset="0"/>
                <a:cs typeface="Arial Narrow" pitchFamily="18" charset="0"/>
              </a:rPr>
              <a:t>Hands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400"/>
              </a:lnSpc>
              <a:tabLst>
                <a:tab pos="381000" algn="l"/>
              </a:tabLst>
            </a:pPr>
            <a:r>
              <a:rPr lang="en-US" altLang="zh-CN" dirty="0" smtClean="0"/>
              <a:t>	</a:t>
            </a:r>
            <a:r>
              <a:rPr lang="en-US" altLang="zh-CN" sz="2796" b="1" dirty="0" smtClean="0">
                <a:solidFill>
                  <a:srgbClr val="000000"/>
                </a:solidFill>
                <a:latin typeface="Arial Narrow" pitchFamily="18" charset="0"/>
                <a:cs typeface="Arial Narrow" pitchFamily="18" charset="0"/>
              </a:rPr>
              <a:t>Senses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3810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Arial Narrow" pitchFamily="18" charset="0"/>
                <a:cs typeface="Arial Narrow" pitchFamily="18" charset="0"/>
              </a:rPr>
              <a:t>-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Arial Narrow" pitchFamily="18" charset="0"/>
                <a:cs typeface="Arial Narrow" pitchFamily="18" charset="0"/>
              </a:rPr>
              <a:t>Vision</a:t>
            </a:r>
          </a:p>
          <a:p>
            <a:pPr>
              <a:lnSpc>
                <a:spcPts val="2400"/>
              </a:lnSpc>
              <a:tabLst>
                <a:tab pos="3810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Arial Narrow" pitchFamily="18" charset="0"/>
                <a:cs typeface="Arial Narrow" pitchFamily="18" charset="0"/>
              </a:rPr>
              <a:t>-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Arial Narrow" pitchFamily="18" charset="0"/>
                <a:cs typeface="Arial Narrow" pitchFamily="18" charset="0"/>
              </a:rPr>
              <a:t>Hearing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965700" y="1790700"/>
            <a:ext cx="1752600" cy="292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                <a:tab pos="533400" algn="l"/>
              </a:tabLst>
            </a:pPr>
            <a:r>
              <a:rPr lang="en-US" altLang="zh-CN" sz="2604" b="1" dirty="0" smtClean="0">
                <a:solidFill>
                  <a:srgbClr val="000000"/>
                </a:solidFill>
                <a:latin typeface="Arial Narrow" pitchFamily="18" charset="0"/>
                <a:cs typeface="Arial Narrow" pitchFamily="18" charset="0"/>
              </a:rPr>
              <a:t>Input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Arial Narrow" pitchFamily="18" charset="0"/>
                <a:cs typeface="Arial Narrow" pitchFamily="18" charset="0"/>
              </a:rPr>
              <a:t>Devices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5334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Arial Narrow" pitchFamily="18" charset="0"/>
                <a:cs typeface="Arial Narrow" pitchFamily="18" charset="0"/>
              </a:rPr>
              <a:t>-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Arial Narrow" pitchFamily="18" charset="0"/>
                <a:cs typeface="Arial Narrow" pitchFamily="18" charset="0"/>
              </a:rPr>
              <a:t>Buttons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400"/>
              </a:lnSpc>
              <a:tabLst>
                <a:tab pos="533400" algn="l"/>
              </a:tabLst>
            </a:pPr>
            <a:r>
              <a:rPr lang="en-US" altLang="zh-CN" dirty="0" smtClean="0"/>
              <a:t>	</a:t>
            </a:r>
            <a:r>
              <a:rPr lang="en-US" altLang="zh-CN" sz="2796" b="1" dirty="0" smtClean="0">
                <a:solidFill>
                  <a:srgbClr val="000000"/>
                </a:solidFill>
                <a:latin typeface="Arial Narrow" pitchFamily="18" charset="0"/>
                <a:cs typeface="Arial Narrow" pitchFamily="18" charset="0"/>
              </a:rPr>
              <a:t>Output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5334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Arial Narrow" pitchFamily="18" charset="0"/>
                <a:cs typeface="Arial Narrow" pitchFamily="18" charset="0"/>
              </a:rPr>
              <a:t>-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Arial Narrow" pitchFamily="18" charset="0"/>
                <a:cs typeface="Arial Narrow" pitchFamily="18" charset="0"/>
              </a:rPr>
              <a:t>Display</a:t>
            </a:r>
          </a:p>
          <a:p>
            <a:pPr>
              <a:lnSpc>
                <a:spcPts val="2400"/>
              </a:lnSpc>
              <a:tabLst>
                <a:tab pos="5334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Arial Narrow" pitchFamily="18" charset="0"/>
                <a:cs typeface="Arial Narrow" pitchFamily="18" charset="0"/>
              </a:rPr>
              <a:t>-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Arial Narrow" pitchFamily="18" charset="0"/>
                <a:cs typeface="Arial Narrow" pitchFamily="18" charset="0"/>
              </a:rPr>
              <a:t>Sound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508500" y="2070100"/>
            <a:ext cx="177800" cy="266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38100" algn="l"/>
                <a:tab pos="508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>
              <a:lnSpc>
                <a:spcPts val="2400"/>
              </a:lnSpc>
              <a:tabLst>
                <a:tab pos="38100" algn="l"/>
                <a:tab pos="508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>
              <a:lnSpc>
                <a:spcPts val="2400"/>
              </a:lnSpc>
              <a:tabLst>
                <a:tab pos="38100" algn="l"/>
                <a:tab pos="508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pPr>
              <a:lnSpc>
                <a:spcPts val="2400"/>
              </a:lnSpc>
              <a:tabLst>
                <a:tab pos="38100" algn="l"/>
                <a:tab pos="508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pPr>
              <a:lnSpc>
                <a:spcPts val="2400"/>
              </a:lnSpc>
              <a:tabLst>
                <a:tab pos="38100" algn="l"/>
                <a:tab pos="508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  <a:p>
            <a:pPr>
              <a:lnSpc>
                <a:spcPts val="2300"/>
              </a:lnSpc>
              <a:tabLst>
                <a:tab pos="38100" algn="l"/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  <a:p>
            <a:pPr>
              <a:lnSpc>
                <a:spcPts val="2400"/>
              </a:lnSpc>
              <a:tabLst>
                <a:tab pos="38100" algn="l"/>
                <a:tab pos="508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>
              <a:lnSpc>
                <a:spcPts val="2400"/>
              </a:lnSpc>
              <a:tabLst>
                <a:tab pos="38100" algn="l"/>
                <a:tab pos="508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>
              <a:lnSpc>
                <a:spcPts val="2400"/>
              </a:lnSpc>
              <a:tabLst>
                <a:tab pos="38100" algn="l"/>
                <a:tab pos="508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374900" y="5384800"/>
            <a:ext cx="6134100" cy="1092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32258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Department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Veteran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affairs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3225800" algn="l"/>
              </a:tabLst>
            </a:pPr>
            <a:r>
              <a:rPr lang="en-US" altLang="zh-CN" dirty="0" smtClean="0"/>
              <a:t>	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46200" y="546100"/>
            <a:ext cx="65024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design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principles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37600" y="65405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600700" y="6261100"/>
            <a:ext cx="289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25500" y="723900"/>
            <a:ext cx="7416800" cy="2184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355600" algn="l"/>
              </a:tabLst>
            </a:pPr>
            <a:r>
              <a:rPr lang="en-US" altLang="zh-CN" dirty="0" smtClean="0"/>
              <a:t>	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cope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quite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well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complexity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>
                <a:tab pos="355600" algn="l"/>
              </a:tabLst>
            </a:pP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Health-care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workers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quite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compensating</a:t>
            </a:r>
          </a:p>
          <a:p>
            <a:pPr>
              <a:lnSpc>
                <a:spcPts val="2800"/>
              </a:lnSpc>
              <a:tabLst>
                <a:tab pos="3556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complex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unclear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design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</a:p>
          <a:p>
            <a:pPr>
              <a:lnSpc>
                <a:spcPts val="2800"/>
              </a:lnSpc>
              <a:tabLst>
                <a:tab pos="3556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aspects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workplace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3492500"/>
            <a:ext cx="203200" cy="939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71600" y="3670300"/>
            <a:ext cx="2184400" cy="71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Equipment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Physical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layouts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37600" y="65405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600700" y="6261100"/>
            <a:ext cx="289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30300" y="723900"/>
            <a:ext cx="6654800" cy="394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Because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brain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500"/>
              </a:lnSpc>
              <a:tabLst>
                <a:tab pos="279400" algn="l"/>
              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powerful</a:t>
            </a:r>
          </a:p>
          <a:p>
            <a:pPr>
              <a:lnSpc>
                <a:spcPts val="4800"/>
              </a:lnSpc>
              <a:tabLst>
                <a:tab pos="279400" algn="l"/>
              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flexible</a:t>
            </a:r>
          </a:p>
          <a:p>
            <a:pPr>
              <a:lnSpc>
                <a:spcPts val="4800"/>
              </a:lnSpc>
              <a:tabLst>
                <a:tab pos="279400" algn="l"/>
              </a:tabLst>
            </a:pPr>
            <a:r>
              <a:rPr lang="en-US" altLang="zh-CN" sz="3602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finding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shortcuts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(fast)</a:t>
            </a:r>
          </a:p>
          <a:p>
            <a:pPr>
              <a:lnSpc>
                <a:spcPts val="4800"/>
              </a:lnSpc>
              <a:tabLst>
                <a:tab pos="279400" algn="l"/>
              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filtering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</a:p>
          <a:p>
            <a:pPr>
              <a:lnSpc>
                <a:spcPts val="4800"/>
              </a:lnSpc>
              <a:tabLst>
                <a:tab pos="279400" algn="l"/>
              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making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sense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things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37600" y="65405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600700" y="6261100"/>
            <a:ext cx="289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47900" y="2552700"/>
            <a:ext cx="4762500" cy="140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139700" algn="l"/>
              </a:tabLst>
            </a:pPr>
            <a:r>
              <a:rPr lang="en-US" altLang="zh-CN" dirty="0" smtClean="0"/>
              <a:t>	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Sometimes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brain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700"/>
              </a:lnSpc>
              <a:tabLst>
                <a:tab pos="139700" algn="l"/>
              </a:tabLst>
            </a:pP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play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'tricks'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us…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37600" y="65405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499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17500" y="5689600"/>
            <a:ext cx="44704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crooked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straight?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600700" y="5715000"/>
            <a:ext cx="2895600" cy="76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1358900" algn="l"/>
              </a:tabLst>
            </a:pPr>
            <a:r>
              <a:rPr lang="en-US" altLang="zh-CN" dirty="0" smtClean="0"/>
              <a:t>	</a:t>
            </a:r>
            <a:r>
              <a:rPr lang="en-US" altLang="zh-CN" sz="15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Optillusions.com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                <a:tab pos="1358900" algn="l"/>
              </a:tabLst>
            </a:pP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37600" y="65405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600700" y="6261100"/>
            <a:ext cx="289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46200" y="1422400"/>
            <a:ext cx="6553200" cy="182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1435100" algn="l"/>
              </a:tabLst>
            </a:pPr>
            <a:r>
              <a:rPr lang="en-US" altLang="zh-CN" dirty="0" smtClean="0"/>
              <a:t>	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objective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14351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Understand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relationship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pPr>
              <a:lnSpc>
                <a:spcPts val="2500"/>
              </a:lnSpc>
              <a:tabLst>
                <a:tab pos="14351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39200" y="65405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600700" y="6261100"/>
            <a:ext cx="289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0200" y="4330700"/>
            <a:ext cx="6096000" cy="161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2819400" algn="l"/>
              </a:tabLst>
            </a:pP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Look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chart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>
                <a:tab pos="28194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word,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itself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2819400" algn="l"/>
              </a:tabLst>
            </a:pPr>
            <a:r>
              <a:rPr lang="en-US" altLang="zh-CN" dirty="0" smtClean="0"/>
              <a:t>	</a:t>
            </a: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hard?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794500" y="5676900"/>
            <a:ext cx="19558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Source: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Optillusions.com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37600" y="65405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600700" y="6261100"/>
            <a:ext cx="289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06500" y="533400"/>
            <a:ext cx="6438900" cy="403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495300" algn="l"/>
                <a:tab pos="2578100" algn="l"/>
              </a:tabLst>
            </a:pPr>
            <a:r>
              <a:rPr lang="en-US" altLang="zh-CN" dirty="0" smtClean="0"/>
              <a:t>	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Decisions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actions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</a:p>
          <a:p>
            <a:pPr>
              <a:lnSpc>
                <a:spcPts val="4300"/>
              </a:lnSpc>
              <a:tabLst>
                <a:tab pos="495300" algn="l"/>
                <a:tab pos="2578100" algn="l"/>
              </a:tabLst>
            </a:pPr>
            <a:r>
              <a:rPr lang="en-US" altLang="zh-CN" dirty="0" smtClean="0"/>
              <a:t>		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flawed…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495300" algn="l"/>
                <a:tab pos="25781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misperceive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situations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>
                <a:tab pos="495300" algn="l"/>
                <a:tab pos="25781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despite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best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intentions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>
                <a:tab pos="495300" algn="l"/>
                <a:tab pos="25781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reasons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decisions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actions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>
                <a:tab pos="495300" algn="l"/>
                <a:tab pos="25781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flawed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"silly"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mistakes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made.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37600" y="65405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600700" y="6261100"/>
            <a:ext cx="289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520700"/>
            <a:ext cx="7886700" cy="443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1739900" algn="l"/>
                <a:tab pos="2336800" algn="l"/>
              </a:tabLst>
            </a:pPr>
            <a:r>
              <a:rPr lang="en-US" altLang="zh-CN" dirty="0" smtClean="0"/>
              <a:t>	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beings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make</a:t>
            </a:r>
          </a:p>
          <a:p>
            <a:pPr>
              <a:lnSpc>
                <a:spcPts val="4300"/>
              </a:lnSpc>
              <a:tabLst>
                <a:tab pos="1739900" algn="l"/>
                <a:tab pos="2336800" algn="l"/>
              </a:tabLst>
            </a:pPr>
            <a:r>
              <a:rPr lang="en-US" altLang="zh-CN" dirty="0" smtClean="0"/>
              <a:t>		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“silly”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mistakes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1739900" algn="l"/>
                <a:tab pos="2336800" algn="l"/>
              </a:tabLst>
            </a:pP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Regardless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experience,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intelligence,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motivation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>
              <a:lnSpc>
                <a:spcPts val="2800"/>
              </a:lnSpc>
              <a:tabLst>
                <a:tab pos="1739900" algn="l"/>
                <a:tab pos="23368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vigilance,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make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mistakes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1739900" algn="l"/>
                <a:tab pos="2336800" algn="l"/>
              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1739900" algn="l"/>
                <a:tab pos="23368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Think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discuss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colleagues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“silly”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mistakes</a:t>
            </a:r>
          </a:p>
          <a:p>
            <a:pPr>
              <a:lnSpc>
                <a:spcPts val="2100"/>
              </a:lnSpc>
              <a:tabLst>
                <a:tab pos="1739900" algn="l"/>
                <a:tab pos="23368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made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recently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place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>
              <a:lnSpc>
                <a:spcPts val="2100"/>
              </a:lnSpc>
              <a:tabLst>
                <a:tab pos="1739900" algn="l"/>
                <a:tab pos="23368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think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happened.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37600" y="65405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600700" y="6261100"/>
            <a:ext cx="289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41400" y="749300"/>
            <a:ext cx="7340600" cy="302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177800" algn="l"/>
                <a:tab pos="774700" algn="l"/>
              </a:tabLst>
            </a:pPr>
            <a:r>
              <a:rPr lang="en-US" altLang="zh-CN" dirty="0" smtClean="0"/>
              <a:t>		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context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177800" algn="l"/>
                <a:tab pos="7747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errors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occur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workplace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consequences</a:t>
            </a:r>
          </a:p>
          <a:p>
            <a:pPr>
              <a:lnSpc>
                <a:spcPts val="2800"/>
              </a:lnSpc>
              <a:tabLst>
                <a:tab pos="177800" algn="l"/>
                <a:tab pos="7747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800"/>
              </a:lnSpc>
              <a:tabLst>
                <a:tab pos="177800" algn="l"/>
                <a:tab pos="774700" algn="l"/>
              </a:tabLst>
            </a:pPr>
            <a:r>
              <a:rPr lang="en-US" altLang="zh-CN" dirty="0" smtClean="0"/>
              <a:t>	</a:t>
            </a: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situation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relatively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unique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37600" y="65405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600700" y="6261100"/>
            <a:ext cx="289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31900" y="1346200"/>
            <a:ext cx="6692900" cy="1054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                <a:tab pos="1790700" algn="l"/>
              </a:tabLst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definition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“human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error”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</a:p>
          <a:p>
            <a:pPr>
              <a:lnSpc>
                <a:spcPts val="4300"/>
              </a:lnSpc>
              <a:tabLst>
                <a:tab pos="1790700" algn="l"/>
              </a:tabLst>
            </a:pPr>
            <a:r>
              <a:rPr lang="en-US" altLang="zh-CN" dirty="0" smtClean="0"/>
              <a:t>	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“human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nature”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84300" y="3543300"/>
            <a:ext cx="6350000" cy="965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1422400" algn="l"/>
              </a:tabLst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Error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inevitable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downside</a:t>
            </a:r>
          </a:p>
          <a:p>
            <a:pPr>
              <a:lnSpc>
                <a:spcPts val="4300"/>
              </a:lnSpc>
              <a:tabLst>
                <a:tab pos="1422400" algn="l"/>
              </a:tabLst>
            </a:pPr>
            <a:r>
              <a:rPr lang="en-US" altLang="zh-CN" dirty="0" smtClean="0"/>
              <a:t>	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having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brain!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37600" y="65405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600700" y="6261100"/>
            <a:ext cx="289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82600" y="596900"/>
            <a:ext cx="7708900" cy="408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342900" algn="l"/>
                <a:tab pos="393700" algn="l"/>
                <a:tab pos="419100" algn="l"/>
                <a:tab pos="2336800" algn="l"/>
                <a:tab pos="6121400" algn="l"/>
              </a:tabLst>
            </a:pPr>
            <a:r>
              <a:rPr lang="en-US" altLang="zh-CN" dirty="0" smtClean="0"/>
              <a:t>				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error?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                <a:tab pos="342900" algn="l"/>
                <a:tab pos="393700" algn="l"/>
                <a:tab pos="419100" algn="l"/>
                <a:tab pos="2336800" algn="l"/>
                <a:tab pos="6121400" algn="l"/>
              </a:tabLst>
            </a:pPr>
            <a:r>
              <a:rPr lang="en-US" altLang="zh-CN" sz="3602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failure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planned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action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achieve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intended</a:t>
            </a:r>
          </a:p>
          <a:p>
            <a:pPr>
              <a:lnSpc>
                <a:spcPts val="2300"/>
              </a:lnSpc>
              <a:tabLst>
                <a:tab pos="342900" algn="l"/>
                <a:tab pos="393700" algn="l"/>
                <a:tab pos="419100" algn="l"/>
                <a:tab pos="2336800" algn="l"/>
                <a:tab pos="61214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outcome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342900" algn="l"/>
                <a:tab pos="393700" algn="l"/>
                <a:tab pos="419100" algn="l"/>
                <a:tab pos="2336800" algn="l"/>
                <a:tab pos="6121400" algn="l"/>
              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deviation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actually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</a:p>
          <a:p>
            <a:pPr>
              <a:lnSpc>
                <a:spcPts val="2300"/>
              </a:lnSpc>
              <a:tabLst>
                <a:tab pos="342900" algn="l"/>
                <a:tab pos="393700" algn="l"/>
                <a:tab pos="419100" algn="l"/>
                <a:tab pos="2336800" algn="l"/>
                <a:tab pos="61214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done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342900" algn="l"/>
                <a:tab pos="393700" algn="l"/>
                <a:tab pos="419100" algn="l"/>
                <a:tab pos="2336800" algn="l"/>
                <a:tab pos="6121400" algn="l"/>
              </a:tabLst>
            </a:pPr>
            <a:r>
              <a:rPr lang="en-US" altLang="zh-CN" dirty="0" smtClean="0"/>
              <a:t>					</a:t>
            </a:r>
            <a:r>
              <a:rPr lang="en-US" altLang="zh-CN" sz="1802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James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Reason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>
                <a:tab pos="342900" algn="l"/>
                <a:tab pos="393700" algn="l"/>
                <a:tab pos="419100" algn="l"/>
                <a:tab pos="2336800" algn="l"/>
                <a:tab pos="6121400" algn="l"/>
              </a:tabLst>
            </a:pPr>
            <a:r>
              <a:rPr lang="en-US" altLang="zh-CN" dirty="0" smtClean="0"/>
              <a:t>		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definition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easier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remember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is: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'Doing</a:t>
            </a:r>
          </a:p>
          <a:p>
            <a:pPr>
              <a:lnSpc>
                <a:spcPts val="2500"/>
              </a:lnSpc>
              <a:tabLst>
                <a:tab pos="342900" algn="l"/>
                <a:tab pos="393700" algn="l"/>
                <a:tab pos="419100" algn="l"/>
                <a:tab pos="2336800" algn="l"/>
                <a:tab pos="6121400" algn="l"/>
              </a:tabLst>
            </a:pPr>
            <a:r>
              <a:rPr lang="en-US" altLang="zh-CN" dirty="0" smtClean="0"/>
              <a:t>		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wrong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meaning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thing.'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37600" y="65405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914400" y="647700"/>
            <a:ext cx="7594600" cy="5994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292100" algn="l"/>
                <a:tab pos="711200" algn="l"/>
                <a:tab pos="1447800" algn="l"/>
                <a:tab pos="4686300" algn="l"/>
                <a:tab pos="6045200" algn="l"/>
              </a:tabLst>
            </a:pPr>
            <a:r>
              <a:rPr lang="en-US" altLang="zh-CN" dirty="0" smtClean="0"/>
              <a:t>		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Situations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associated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</a:p>
          <a:p>
            <a:pPr>
              <a:lnSpc>
                <a:spcPts val="4300"/>
              </a:lnSpc>
              <a:tabLst>
                <a:tab pos="292100" algn="l"/>
                <a:tab pos="711200" algn="l"/>
                <a:tab pos="1447800" algn="l"/>
                <a:tab pos="4686300" algn="l"/>
                <a:tab pos="6045200" algn="l"/>
              </a:tabLst>
            </a:pPr>
            <a:r>
              <a:rPr lang="en-US" altLang="zh-CN" dirty="0" smtClean="0"/>
              <a:t>			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increased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risk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error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300"/>
              </a:lnSpc>
              <a:tabLst>
                <a:tab pos="292100" algn="l"/>
                <a:tab pos="711200" algn="l"/>
                <a:tab pos="1447800" algn="l"/>
                <a:tab pos="4686300" algn="l"/>
                <a:tab pos="6045200" algn="l"/>
              </a:tabLst>
            </a:pPr>
            <a:r>
              <a:rPr lang="en-US" altLang="zh-CN" sz="3602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unfamiliarity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task*</a:t>
            </a:r>
          </a:p>
          <a:p>
            <a:pPr>
              <a:lnSpc>
                <a:spcPts val="4800"/>
              </a:lnSpc>
              <a:tabLst>
                <a:tab pos="292100" algn="l"/>
                <a:tab pos="711200" algn="l"/>
                <a:tab pos="1447800" algn="l"/>
                <a:tab pos="4686300" algn="l"/>
                <a:tab pos="6045200" algn="l"/>
              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inexperience*</a:t>
            </a:r>
          </a:p>
          <a:p>
            <a:pPr>
              <a:lnSpc>
                <a:spcPts val="4800"/>
              </a:lnSpc>
              <a:tabLst>
                <a:tab pos="292100" algn="l"/>
                <a:tab pos="711200" algn="l"/>
                <a:tab pos="1447800" algn="l"/>
                <a:tab pos="4686300" algn="l"/>
                <a:tab pos="6045200" algn="l"/>
              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shortage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</a:p>
          <a:p>
            <a:pPr>
              <a:lnSpc>
                <a:spcPts val="4800"/>
              </a:lnSpc>
              <a:tabLst>
                <a:tab pos="292100" algn="l"/>
                <a:tab pos="711200" algn="l"/>
                <a:tab pos="1447800" algn="l"/>
                <a:tab pos="4686300" algn="l"/>
                <a:tab pos="6045200" algn="l"/>
              </a:tabLst>
            </a:pPr>
            <a:r>
              <a:rPr lang="en-US" altLang="zh-CN" sz="3602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inadequate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checking</a:t>
            </a:r>
          </a:p>
          <a:p>
            <a:pPr>
              <a:lnSpc>
                <a:spcPts val="4800"/>
              </a:lnSpc>
              <a:tabLst>
                <a:tab pos="292100" algn="l"/>
                <a:tab pos="711200" algn="l"/>
                <a:tab pos="1447800" algn="l"/>
                <a:tab pos="4686300" algn="l"/>
                <a:tab pos="6045200" algn="l"/>
              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procedures</a:t>
            </a:r>
          </a:p>
          <a:p>
            <a:pPr>
              <a:lnSpc>
                <a:spcPts val="4800"/>
              </a:lnSpc>
              <a:tabLst>
                <a:tab pos="292100" algn="l"/>
                <a:tab pos="711200" algn="l"/>
                <a:tab pos="1447800" algn="l"/>
                <a:tab pos="4686300" algn="l"/>
                <a:tab pos="6045200" algn="l"/>
              </a:tabLst>
            </a:pPr>
            <a:r>
              <a:rPr lang="en-US" altLang="zh-CN" sz="3602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equipment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interface</a:t>
            </a:r>
          </a:p>
          <a:p>
            <a:pPr>
              <a:lnSpc>
                <a:spcPts val="2100"/>
              </a:lnSpc>
              <a:tabLst>
                <a:tab pos="292100" algn="l"/>
                <a:tab pos="711200" algn="l"/>
                <a:tab pos="1447800" algn="l"/>
                <a:tab pos="4686300" algn="l"/>
                <a:tab pos="6045200" algn="l"/>
              </a:tabLst>
            </a:pPr>
            <a:r>
              <a:rPr lang="en-US" altLang="zh-CN" dirty="0" smtClean="0"/>
              <a:t>					</a:t>
            </a:r>
            <a:r>
              <a:rPr lang="en-US" altLang="zh-CN" sz="1596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Charles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Vincent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292100" algn="l"/>
                <a:tab pos="711200" algn="l"/>
                <a:tab pos="1447800" algn="l"/>
                <a:tab pos="4686300" algn="l"/>
                <a:tab pos="6045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Especially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combined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lack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supervision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292100" algn="l"/>
                <a:tab pos="711200" algn="l"/>
                <a:tab pos="1447800" algn="l"/>
                <a:tab pos="4686300" algn="l"/>
                <a:tab pos="6045200" algn="l"/>
              </a:tabLst>
            </a:pPr>
            <a:r>
              <a:rPr lang="en-US" altLang="zh-CN" dirty="0" smtClean="0"/>
              <a:t>				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37600" y="65405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419100" y="736600"/>
            <a:ext cx="8267700" cy="590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139700" algn="l"/>
                <a:tab pos="660400" algn="l"/>
                <a:tab pos="5181600" algn="l"/>
              </a:tabLst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Individual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predispose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error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                <a:tab pos="139700" algn="l"/>
                <a:tab pos="660400" algn="l"/>
                <a:tab pos="5181600" algn="l"/>
              </a:tabLst>
            </a:pPr>
            <a:r>
              <a:rPr lang="en-US" altLang="zh-CN" dirty="0" smtClean="0"/>
              <a:t>	</a:t>
            </a: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Limited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capacity</a:t>
            </a:r>
          </a:p>
          <a:p>
            <a:pPr>
              <a:lnSpc>
                <a:spcPts val="4800"/>
              </a:lnSpc>
              <a:tabLst>
                <a:tab pos="139700" algn="l"/>
                <a:tab pos="660400" algn="l"/>
                <a:tab pos="5181600" algn="l"/>
              </a:tabLst>
            </a:pPr>
            <a:r>
              <a:rPr lang="en-US" altLang="zh-CN" dirty="0" smtClean="0"/>
              <a:t>	</a:t>
            </a:r>
            <a:r>
              <a:rPr lang="en-US" altLang="zh-CN" sz="3602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Further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reduced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by:</a:t>
            </a:r>
          </a:p>
          <a:p>
            <a:pPr>
              <a:lnSpc>
                <a:spcPts val="2600"/>
              </a:lnSpc>
              <a:tabLst>
                <a:tab pos="139700" algn="l"/>
                <a:tab pos="660400" algn="l"/>
                <a:tab pos="5181600" algn="l"/>
              </a:tabLst>
            </a:pPr>
            <a:r>
              <a:rPr lang="en-US" altLang="zh-CN" dirty="0" smtClean="0"/>
              <a:t>		</a:t>
            </a:r>
            <a:r>
              <a:rPr lang="en-US" altLang="zh-CN" sz="3000" dirty="0" smtClean="0">
                <a:solidFill>
                  <a:srgbClr val="1887e2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Fatigue</a:t>
            </a:r>
          </a:p>
          <a:p>
            <a:pPr>
              <a:lnSpc>
                <a:spcPts val="2600"/>
              </a:lnSpc>
              <a:tabLst>
                <a:tab pos="139700" algn="l"/>
                <a:tab pos="660400" algn="l"/>
                <a:tab pos="5181600" algn="l"/>
              </a:tabLst>
            </a:pPr>
            <a:r>
              <a:rPr lang="en-US" altLang="zh-CN" dirty="0" smtClean="0"/>
              <a:t>		</a:t>
            </a:r>
            <a:r>
              <a:rPr lang="en-US" altLang="zh-CN" sz="3000" dirty="0" smtClean="0">
                <a:solidFill>
                  <a:srgbClr val="1887e2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Stress</a:t>
            </a:r>
          </a:p>
          <a:p>
            <a:pPr>
              <a:lnSpc>
                <a:spcPts val="2600"/>
              </a:lnSpc>
              <a:tabLst>
                <a:tab pos="139700" algn="l"/>
                <a:tab pos="660400" algn="l"/>
                <a:tab pos="5181600" algn="l"/>
              </a:tabLst>
            </a:pPr>
            <a:r>
              <a:rPr lang="en-US" altLang="zh-CN" dirty="0" smtClean="0"/>
              <a:t>		</a:t>
            </a:r>
            <a:r>
              <a:rPr lang="en-US" altLang="zh-CN" sz="3000" dirty="0" smtClean="0">
                <a:solidFill>
                  <a:srgbClr val="1887e2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Hunger</a:t>
            </a:r>
          </a:p>
          <a:p>
            <a:pPr>
              <a:lnSpc>
                <a:spcPts val="2600"/>
              </a:lnSpc>
              <a:tabLst>
                <a:tab pos="139700" algn="l"/>
                <a:tab pos="660400" algn="l"/>
                <a:tab pos="5181600" algn="l"/>
              </a:tabLst>
            </a:pPr>
            <a:r>
              <a:rPr lang="en-US" altLang="zh-CN" dirty="0" smtClean="0"/>
              <a:t>		</a:t>
            </a:r>
            <a:r>
              <a:rPr lang="en-US" altLang="zh-CN" sz="3002" dirty="0" smtClean="0">
                <a:solidFill>
                  <a:srgbClr val="1887e2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Illness</a:t>
            </a:r>
          </a:p>
          <a:p>
            <a:pPr>
              <a:lnSpc>
                <a:spcPts val="2600"/>
              </a:lnSpc>
              <a:tabLst>
                <a:tab pos="139700" algn="l"/>
                <a:tab pos="660400" algn="l"/>
                <a:tab pos="5181600" algn="l"/>
              </a:tabLst>
            </a:pPr>
            <a:r>
              <a:rPr lang="en-US" altLang="zh-CN" dirty="0" smtClean="0"/>
              <a:t>		</a:t>
            </a:r>
            <a:r>
              <a:rPr lang="en-US" altLang="zh-CN" sz="3000" dirty="0" smtClean="0">
                <a:solidFill>
                  <a:srgbClr val="1887e2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Language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cultural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</a:p>
          <a:p>
            <a:pPr>
              <a:lnSpc>
                <a:spcPts val="2600"/>
              </a:lnSpc>
              <a:tabLst>
                <a:tab pos="139700" algn="l"/>
                <a:tab pos="660400" algn="l"/>
                <a:tab pos="5181600" algn="l"/>
              </a:tabLst>
            </a:pPr>
            <a:r>
              <a:rPr lang="en-US" altLang="zh-CN" dirty="0" smtClean="0"/>
              <a:t>		</a:t>
            </a:r>
            <a:r>
              <a:rPr lang="en-US" altLang="zh-CN" sz="3000" dirty="0" smtClean="0">
                <a:solidFill>
                  <a:srgbClr val="1887e2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Hazardous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attitudes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139700" algn="l"/>
                <a:tab pos="660400" algn="l"/>
                <a:tab pos="5181600" algn="l"/>
              </a:tabLst>
            </a:pPr>
            <a:r>
              <a:rPr lang="en-US" altLang="zh-CN" dirty="0" smtClean="0"/>
              <a:t>			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37600" y="65405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889000" y="1028700"/>
            <a:ext cx="7264400" cy="2578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1524000" algn="l"/>
                <a:tab pos="2552700" algn="l"/>
                <a:tab pos="3556000" algn="l"/>
              </a:tabLst>
            </a:pPr>
            <a:r>
              <a:rPr lang="en-US" altLang="zh-CN" dirty="0" smtClean="0"/>
              <a:t>		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Fatigue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1524000" algn="l"/>
                <a:tab pos="2552700" algn="l"/>
                <a:tab pos="35560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hours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sleep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deprivation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performance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effects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1524000" algn="l"/>
                <a:tab pos="2552700" algn="l"/>
                <a:tab pos="3556000" algn="l"/>
              </a:tabLst>
            </a:pPr>
            <a:r>
              <a:rPr lang="en-US" altLang="zh-CN" dirty="0" smtClean="0"/>
              <a:t>		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1524000" algn="l"/>
                <a:tab pos="2552700" algn="l"/>
                <a:tab pos="35560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alcohol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content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0.1%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143500" y="5638800"/>
            <a:ext cx="3352800" cy="82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457200" algn="l"/>
              </a:tabLst>
            </a:pPr>
            <a:r>
              <a:rPr lang="en-US" altLang="zh-CN" sz="1596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Source: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Dawson,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Nature,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1997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37600" y="65405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16200000">
            <a:off x="965200" y="2832100"/>
            <a:ext cx="20447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Performance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level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71700" y="355600"/>
            <a:ext cx="48768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Stress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performance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102100" y="2768600"/>
            <a:ext cx="1143000" cy="83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165100" algn="l"/>
                <a:tab pos="2286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2400"/>
              </a:lnSpc>
              <a:tabLst>
                <a:tab pos="165100" algn="l"/>
                <a:tab pos="2286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“optimum”</a:t>
            </a:r>
          </a:p>
          <a:p>
            <a:pPr>
              <a:lnSpc>
                <a:spcPts val="2300"/>
              </a:lnSpc>
              <a:tabLst>
                <a:tab pos="165100" algn="l"/>
                <a:tab pos="2286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stress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565400" y="3771900"/>
            <a:ext cx="12065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Low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stress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Boredom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816600" y="3759200"/>
            <a:ext cx="15621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stress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Anxiety,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panic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33600" y="4610100"/>
            <a:ext cx="6451600" cy="190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266700" algn="l"/>
                <a:tab pos="1879600" algn="l"/>
                <a:tab pos="2882900" algn="l"/>
                <a:tab pos="34671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Stress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level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266700" algn="l"/>
                <a:tab pos="1879600" algn="l"/>
                <a:tab pos="2882900" algn="l"/>
                <a:tab pos="34671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relationship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stress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performance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266700" algn="l"/>
                <a:tab pos="1879600" algn="l"/>
                <a:tab pos="2882900" algn="l"/>
                <a:tab pos="3467100" algn="l"/>
              </a:tabLst>
            </a:pPr>
            <a:r>
              <a:rPr lang="en-US" altLang="zh-CN" dirty="0" smtClean="0"/>
              <a:t>	</a:t>
            </a:r>
            <a:r>
              <a:rPr lang="en-US" altLang="zh-CN" sz="996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Source: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Yerkes,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R.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M.,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Dodson,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J.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(1908)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relation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strength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stimulus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rapidity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habit-formation.</a:t>
            </a:r>
          </a:p>
          <a:p>
            <a:pPr>
              <a:lnSpc>
                <a:spcPts val="1800"/>
              </a:lnSpc>
              <a:tabLst>
                <a:tab pos="266700" algn="l"/>
                <a:tab pos="1879600" algn="l"/>
                <a:tab pos="2882900" algn="l"/>
                <a:tab pos="3467100" algn="l"/>
              </a:tabLst>
            </a:pPr>
            <a:r>
              <a:rPr lang="en-US" altLang="zh-CN" dirty="0" smtClean="0"/>
              <a:t>			</a:t>
            </a:r>
            <a:r>
              <a:rPr lang="en-US" altLang="zh-CN" sz="996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Journal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Comparative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Neurology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Psychology,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18,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459-482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  <a:tab pos="1879600" algn="l"/>
                <a:tab pos="2882900" algn="l"/>
                <a:tab pos="3467100" algn="l"/>
              </a:tabLst>
            </a:pPr>
            <a:r>
              <a:rPr lang="en-US" altLang="zh-CN" dirty="0" smtClean="0"/>
              <a:t>				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37600" y="65405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600700" y="6261100"/>
            <a:ext cx="289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914400"/>
            <a:ext cx="7327900" cy="262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342900" algn="l"/>
                <a:tab pos="1193800" algn="l"/>
              </a:tabLst>
            </a:pPr>
            <a:r>
              <a:rPr lang="en-US" altLang="zh-CN" dirty="0" smtClean="0"/>
              <a:t>		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Knowledge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requirements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342900" algn="l"/>
                <a:tab pos="1193800" algn="l"/>
              </a:tabLst>
            </a:pPr>
            <a:r>
              <a:rPr lang="en-US" altLang="zh-CN" sz="3602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meaning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term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</a:p>
          <a:p>
            <a:pPr>
              <a:lnSpc>
                <a:spcPts val="4800"/>
              </a:lnSpc>
              <a:tabLst>
                <a:tab pos="342900" algn="l"/>
                <a:tab pos="1193800" algn="l"/>
              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Understand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relationship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</a:p>
          <a:p>
            <a:pPr>
              <a:lnSpc>
                <a:spcPts val="2300"/>
              </a:lnSpc>
              <a:tabLst>
                <a:tab pos="342900" algn="l"/>
                <a:tab pos="1193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39200" y="65405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959100" y="723900"/>
            <a:ext cx="30607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Don’t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forget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46200" y="1955800"/>
            <a:ext cx="2171700" cy="262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                <a:tab pos="520700" algn="l"/>
                <a:tab pos="863600" algn="l"/>
              </a:tabLst>
            </a:pP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you’re</a:t>
            </a:r>
          </a:p>
          <a:p>
            <a:pPr>
              <a:lnSpc>
                <a:spcPts val="3800"/>
              </a:lnSpc>
              <a:tabLst>
                <a:tab pos="520700" algn="l"/>
                <a:tab pos="863600" algn="l"/>
              </a:tabLst>
            </a:pPr>
            <a:r>
              <a:rPr lang="en-US" altLang="zh-CN" dirty="0" smtClean="0"/>
              <a:t>	</a:t>
            </a: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ungry</a:t>
            </a:r>
          </a:p>
          <a:p>
            <a:pPr>
              <a:lnSpc>
                <a:spcPts val="3600"/>
              </a:lnSpc>
              <a:tabLst>
                <a:tab pos="520700" algn="l"/>
                <a:tab pos="863600" algn="l"/>
              </a:tabLst>
            </a:pPr>
            <a:r>
              <a:rPr lang="en-US" altLang="zh-CN" dirty="0" smtClean="0"/>
              <a:t>	</a:t>
            </a: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ngry</a:t>
            </a:r>
          </a:p>
          <a:p>
            <a:pPr>
              <a:lnSpc>
                <a:spcPts val="3600"/>
              </a:lnSpc>
              <a:tabLst>
                <a:tab pos="520700" algn="l"/>
                <a:tab pos="863600" algn="l"/>
              </a:tabLst>
            </a:pPr>
            <a:r>
              <a:rPr lang="en-US" altLang="zh-CN" dirty="0" smtClean="0"/>
              <a:t>	</a:t>
            </a:r>
            <a:r>
              <a:rPr lang="en-US" altLang="zh-CN" sz="3602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ate</a:t>
            </a:r>
          </a:p>
          <a:p>
            <a:pPr>
              <a:lnSpc>
                <a:spcPts val="3000"/>
              </a:lnSpc>
              <a:tabLst>
                <a:tab pos="520700" algn="l"/>
                <a:tab pos="8636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>
              <a:lnSpc>
                <a:spcPts val="3800"/>
              </a:lnSpc>
              <a:tabLst>
                <a:tab pos="520700" algn="l"/>
                <a:tab pos="863600" algn="l"/>
              </a:tabLst>
            </a:pPr>
            <a:r>
              <a:rPr lang="en-US" altLang="zh-CN" dirty="0" smtClean="0"/>
              <a:t>	</a:t>
            </a: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ired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48300" y="2070100"/>
            <a:ext cx="3048000" cy="452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>
                <a:tab pos="152400" algn="l"/>
              </a:tabLst>
            </a:pPr>
            <a:r>
              <a:rPr lang="en-US" altLang="zh-CN" sz="5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5400"/>
              </a:lnSpc>
              <a:tabLst>
                <a:tab pos="152400" algn="l"/>
              </a:tabLst>
            </a:pPr>
            <a:r>
              <a:rPr lang="en-US" altLang="zh-CN" sz="5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5400"/>
              </a:lnSpc>
              <a:tabLst>
                <a:tab pos="152400" algn="l"/>
              </a:tabLst>
            </a:pPr>
            <a:r>
              <a:rPr lang="en-US" altLang="zh-CN" sz="5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5400"/>
              </a:lnSpc>
              <a:tabLst>
                <a:tab pos="152400" algn="l"/>
              </a:tabLst>
            </a:pPr>
            <a:r>
              <a:rPr lang="en-US" altLang="zh-CN" sz="5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152400" algn="l"/>
              </a:tabLst>
            </a:pPr>
            <a:r>
              <a:rPr lang="en-US" altLang="zh-CN" dirty="0" smtClean="0"/>
              <a:t>	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37600" y="65405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422400" y="482600"/>
            <a:ext cx="6248400" cy="965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2095500" algn="l"/>
              </a:tabLst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performance-shaping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</a:p>
          <a:p>
            <a:pPr>
              <a:lnSpc>
                <a:spcPts val="4300"/>
              </a:lnSpc>
              <a:tabLst>
                <a:tab pos="2095500" algn="l"/>
              </a:tabLst>
            </a:pPr>
            <a:r>
              <a:rPr lang="en-US" altLang="zh-CN" dirty="0" smtClean="0"/>
              <a:t>	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“checklist”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30300" y="1676400"/>
            <a:ext cx="635000" cy="429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600"/>
              </a:lnSpc>
              <a:tabLst>
							</a:tabLst>
            </a:pPr>
            <a:r>
              <a:rPr lang="en-US" altLang="zh-CN" sz="4202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>
              <a:lnSpc>
                <a:spcPts val="5300"/>
              </a:lnSpc>
              <a:tabLst>
							</a:tabLst>
            </a:pPr>
            <a:r>
              <a:rPr lang="en-US" altLang="zh-CN" sz="42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600"/>
              </a:lnSpc>
              <a:tabLst>
							</a:tabLst>
            </a:pPr>
            <a:r>
              <a:rPr lang="en-US" altLang="zh-CN" sz="4202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pPr>
              <a:lnSpc>
                <a:spcPts val="5300"/>
              </a:lnSpc>
              <a:tabLst>
							</a:tabLst>
            </a:pPr>
            <a:r>
              <a:rPr lang="en-US" altLang="zh-CN" sz="42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>
              <a:lnSpc>
                <a:spcPts val="5300"/>
              </a:lnSpc>
              <a:tabLst>
							</a:tabLst>
            </a:pPr>
            <a:r>
              <a:rPr lang="en-US" altLang="zh-CN" sz="42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  <a:p>
            <a:pPr>
              <a:lnSpc>
                <a:spcPts val="5300"/>
              </a:lnSpc>
              <a:tabLst>
							</a:tabLst>
            </a:pPr>
            <a:r>
              <a:rPr lang="en-US" altLang="zh-CN" sz="42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044700" y="1943100"/>
            <a:ext cx="6464300" cy="4660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1828800" algn="l"/>
                <a:tab pos="3556000" algn="l"/>
              </a:tabLst>
            </a:pP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Illness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828800" algn="l"/>
                <a:tab pos="35560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Medication: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prescription,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over-the-counter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</a:p>
          <a:p>
            <a:pPr>
              <a:lnSpc>
                <a:spcPts val="2400"/>
              </a:lnSpc>
              <a:tabLst>
                <a:tab pos="1828800" algn="l"/>
                <a:tab pos="35560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1828800" algn="l"/>
                <a:tab pos="35560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Stress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828800" algn="l"/>
                <a:tab pos="35560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Alcohol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828800" algn="l"/>
                <a:tab pos="35560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Fatigue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828800" algn="l"/>
                <a:tab pos="35560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Emotion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828800" algn="l"/>
                <a:tab pos="3556000" algn="l"/>
              </a:tabLst>
            </a:pPr>
            <a:r>
              <a:rPr lang="en-US" altLang="zh-CN" dirty="0" smtClean="0"/>
              <a:t>		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37600" y="65405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31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939800" y="609600"/>
            <a:ext cx="7251700" cy="965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2400300" algn="l"/>
              </a:tabLst>
            </a:pP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Putting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knowledge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</a:p>
          <a:p>
            <a:pPr>
              <a:lnSpc>
                <a:spcPts val="4300"/>
              </a:lnSpc>
              <a:tabLst>
                <a:tab pos="2400300" algn="l"/>
              </a:tabLst>
            </a:pPr>
            <a:r>
              <a:rPr lang="en-US" altLang="zh-CN" dirty="0" smtClean="0"/>
              <a:t>	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20800" y="2070100"/>
            <a:ext cx="203200" cy="3238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700"/>
              </a:lnSpc>
              <a:tabLst>
							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  <a:p>
            <a:pPr>
              <a:lnSpc>
                <a:spcPts val="3100"/>
              </a:lnSpc>
              <a:tabLst>
							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  <a:p>
            <a:pPr>
              <a:lnSpc>
                <a:spcPts val="3100"/>
              </a:lnSpc>
              <a:tabLst>
							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  <a:p>
            <a:pPr>
              <a:lnSpc>
                <a:spcPts val="3100"/>
              </a:lnSpc>
              <a:tabLst>
							</a:tabLst>
            </a:pPr>
            <a:r>
              <a:rPr lang="en-US" altLang="zh-CN" sz="3602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  <a:p>
            <a:pPr>
              <a:lnSpc>
                <a:spcPts val="3100"/>
              </a:lnSpc>
              <a:tabLst>
							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  <a:p>
            <a:pPr>
              <a:lnSpc>
                <a:spcPts val="3100"/>
              </a:lnSpc>
              <a:tabLst>
							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778000" y="2298700"/>
            <a:ext cx="6718300" cy="429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38227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thinking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</a:t>
            </a:r>
          </a:p>
          <a:p>
            <a:pPr>
              <a:lnSpc>
                <a:spcPts val="2500"/>
              </a:lnSpc>
              <a:tabLst>
                <a:tab pos="3822700" algn="l"/>
              </a:tabLst>
            </a:pP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environment</a:t>
            </a:r>
          </a:p>
          <a:p>
            <a:pPr>
              <a:lnSpc>
                <a:spcPts val="3100"/>
              </a:lnSpc>
              <a:tabLst>
                <a:tab pos="38227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Avoid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reliance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memory</a:t>
            </a:r>
          </a:p>
          <a:p>
            <a:pPr>
              <a:lnSpc>
                <a:spcPts val="3100"/>
              </a:lnSpc>
              <a:tabLst>
                <a:tab pos="38227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Make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things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visible</a:t>
            </a:r>
          </a:p>
          <a:p>
            <a:pPr>
              <a:lnSpc>
                <a:spcPts val="3100"/>
              </a:lnSpc>
              <a:tabLst>
                <a:tab pos="38227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Review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simplify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processes</a:t>
            </a:r>
          </a:p>
          <a:p>
            <a:pPr>
              <a:lnSpc>
                <a:spcPts val="3100"/>
              </a:lnSpc>
              <a:tabLst>
                <a:tab pos="3822700" algn="l"/>
              </a:tabLst>
            </a:pP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Standardize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processes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procedures</a:t>
            </a:r>
          </a:p>
          <a:p>
            <a:pPr>
              <a:lnSpc>
                <a:spcPts val="3100"/>
              </a:lnSpc>
              <a:tabLst>
                <a:tab pos="38227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Routinely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checklists</a:t>
            </a:r>
          </a:p>
          <a:p>
            <a:pPr>
              <a:lnSpc>
                <a:spcPts val="3100"/>
              </a:lnSpc>
              <a:tabLst>
                <a:tab pos="38227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Decrease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reliance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vigilance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3822700" algn="l"/>
              </a:tabLst>
            </a:pPr>
            <a:r>
              <a:rPr lang="en-US" altLang="zh-CN" dirty="0" smtClean="0"/>
              <a:t>	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37600" y="65405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600700" y="6261100"/>
            <a:ext cx="289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" y="1866900"/>
            <a:ext cx="2032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97000" y="838200"/>
            <a:ext cx="6756400" cy="152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584200" algn="l"/>
              </a:tabLst>
            </a:pPr>
            <a:r>
              <a:rPr lang="en-US" altLang="zh-CN" dirty="0" smtClean="0"/>
              <a:t>	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Summary: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5842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Errors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inevitable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experienced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health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16000" y="2374900"/>
            <a:ext cx="18669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professionals!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" y="2997200"/>
            <a:ext cx="2032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3602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97000" y="3187700"/>
            <a:ext cx="69596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situations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increase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likelihood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16000" y="3530600"/>
            <a:ext cx="64008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4445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error</a:t>
            </a:r>
          </a:p>
          <a:p>
            <a:pPr>
              <a:lnSpc>
                <a:spcPts val="2600"/>
              </a:lnSpc>
              <a:tabLst>
                <a:tab pos="4445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Recognize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patient’s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sake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yours!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" y="4470400"/>
            <a:ext cx="2032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3602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97000" y="4648200"/>
            <a:ext cx="67564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Attention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principles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16000" y="4978400"/>
            <a:ext cx="50927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reduction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error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consequences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37600" y="65405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600700" y="6261100"/>
            <a:ext cx="289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65200" y="1155700"/>
            <a:ext cx="7315200" cy="210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2628900" algn="l"/>
              </a:tabLst>
            </a:pPr>
            <a:r>
              <a:rPr lang="en-US" altLang="zh-CN" dirty="0" smtClean="0"/>
              <a:t>	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26289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engineering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designing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2800"/>
              </a:lnSpc>
              <a:tabLst>
                <a:tab pos="26289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workplace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equipment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accommodate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</a:p>
          <a:p>
            <a:pPr>
              <a:lnSpc>
                <a:spcPts val="2800"/>
              </a:lnSpc>
              <a:tabLst>
                <a:tab pos="2628900" algn="l"/>
              </a:tabLst>
            </a:pP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limitations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performance.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37600" y="65405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600700" y="6261100"/>
            <a:ext cx="289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044700" y="736600"/>
            <a:ext cx="51816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Performance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requirement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3600" y="2260600"/>
            <a:ext cx="75184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Apply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thinking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environment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39200" y="65405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600700" y="6261100"/>
            <a:ext cx="289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58800" y="762000"/>
            <a:ext cx="7759700" cy="351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342900" algn="l"/>
                <a:tab pos="787400" algn="l"/>
                <a:tab pos="2946400" algn="l"/>
              </a:tabLst>
            </a:pPr>
            <a:r>
              <a:rPr lang="en-US" altLang="zh-CN" dirty="0" smtClean="0"/>
              <a:t>		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ergonomics</a:t>
            </a:r>
          </a:p>
          <a:p>
            <a:pPr>
              <a:lnSpc>
                <a:spcPts val="4300"/>
              </a:lnSpc>
              <a:tabLst>
                <a:tab pos="342900" algn="l"/>
                <a:tab pos="787400" algn="l"/>
                <a:tab pos="2946400" algn="l"/>
              </a:tabLst>
            </a:pPr>
            <a:r>
              <a:rPr lang="en-US" altLang="zh-CN" dirty="0" smtClean="0"/>
              <a:t>			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definitions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700"/>
              </a:lnSpc>
              <a:tabLst>
                <a:tab pos="342900" algn="l"/>
                <a:tab pos="787400" algn="l"/>
                <a:tab pos="2946400" algn="l"/>
              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make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easier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2300"/>
              </a:lnSpc>
              <a:tabLst>
                <a:tab pos="342900" algn="l"/>
                <a:tab pos="787400" algn="l"/>
                <a:tab pos="29464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342900" algn="l"/>
                <a:tab pos="787400" algn="l"/>
                <a:tab pos="2946400" algn="l"/>
              </a:tabLst>
            </a:pPr>
            <a:r>
              <a:rPr lang="en-US" altLang="zh-CN" sz="3602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Apply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wherever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humans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</a:t>
            </a:r>
          </a:p>
          <a:p>
            <a:pPr>
              <a:lnSpc>
                <a:spcPts val="4800"/>
              </a:lnSpc>
              <a:tabLst>
                <a:tab pos="342900" algn="l"/>
                <a:tab pos="787400" algn="l"/>
                <a:tab pos="2946400" algn="l"/>
              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sometimes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known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ergonomics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39200" y="65405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244600" y="863600"/>
            <a:ext cx="7251700" cy="5778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38100" algn="l"/>
                <a:tab pos="228600" algn="l"/>
                <a:tab pos="1803400" algn="l"/>
                <a:tab pos="4356100" algn="l"/>
              </a:tabLst>
            </a:pPr>
            <a:r>
              <a:rPr lang="en-US" altLang="zh-CN" dirty="0" smtClean="0"/>
              <a:t>			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38100" algn="l"/>
                <a:tab pos="228600" algn="l"/>
                <a:tab pos="1803400" algn="l"/>
                <a:tab pos="43561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Importance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recognized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</a:p>
          <a:p>
            <a:pPr>
              <a:lnSpc>
                <a:spcPts val="2800"/>
              </a:lnSpc>
              <a:tabLst>
                <a:tab pos="38100" algn="l"/>
                <a:tab pos="228600" algn="l"/>
                <a:tab pos="1803400" algn="l"/>
                <a:tab pos="43561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500"/>
              </a:lnSpc>
              <a:tabLst>
                <a:tab pos="38100" algn="l"/>
                <a:tab pos="228600" algn="l"/>
                <a:tab pos="1803400" algn="l"/>
                <a:tab pos="4356100" algn="l"/>
              </a:tabLst>
            </a:pPr>
            <a:r>
              <a:rPr lang="en-US" altLang="zh-CN" dirty="0" smtClean="0"/>
              <a:t>		</a:t>
            </a: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Aviation</a:t>
            </a:r>
          </a:p>
          <a:p>
            <a:pPr>
              <a:lnSpc>
                <a:spcPts val="3400"/>
              </a:lnSpc>
              <a:tabLst>
                <a:tab pos="38100" algn="l"/>
                <a:tab pos="228600" algn="l"/>
                <a:tab pos="1803400" algn="l"/>
                <a:tab pos="4356100" algn="l"/>
              </a:tabLst>
            </a:pPr>
            <a:r>
              <a:rPr lang="en-US" altLang="zh-CN" dirty="0" smtClean="0"/>
              <a:t>		</a:t>
            </a: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Manufacturing</a:t>
            </a:r>
          </a:p>
          <a:p>
            <a:pPr>
              <a:lnSpc>
                <a:spcPts val="3400"/>
              </a:lnSpc>
              <a:tabLst>
                <a:tab pos="38100" algn="l"/>
                <a:tab pos="228600" algn="l"/>
                <a:tab pos="1803400" algn="l"/>
                <a:tab pos="4356100" algn="l"/>
              </a:tabLst>
            </a:pPr>
            <a:r>
              <a:rPr lang="en-US" altLang="zh-CN" dirty="0" smtClean="0"/>
              <a:t>		</a:t>
            </a: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Military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38100" algn="l"/>
                <a:tab pos="228600" algn="l"/>
                <a:tab pos="1803400" algn="l"/>
                <a:tab pos="4356100" algn="l"/>
              </a:tabLst>
            </a:pPr>
            <a:r>
              <a:rPr lang="en-US" altLang="zh-CN" dirty="0" smtClean="0"/>
              <a:t>				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39200" y="65405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600700" y="6261100"/>
            <a:ext cx="289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22300" y="635000"/>
            <a:ext cx="7315200" cy="393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342900" algn="l"/>
                <a:tab pos="1231900" algn="l"/>
                <a:tab pos="2603500" algn="l"/>
              </a:tabLst>
            </a:pPr>
            <a:r>
              <a:rPr lang="en-US" altLang="zh-CN" dirty="0" smtClean="0"/>
              <a:t>		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factors: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importance</a:t>
            </a:r>
          </a:p>
          <a:p>
            <a:pPr>
              <a:lnSpc>
                <a:spcPts val="4300"/>
              </a:lnSpc>
              <a:tabLst>
                <a:tab pos="342900" algn="l"/>
                <a:tab pos="1231900" algn="l"/>
                <a:tab pos="2603500" algn="l"/>
              </a:tabLst>
            </a:pPr>
            <a:r>
              <a:rPr lang="en-US" altLang="zh-CN" dirty="0" smtClean="0"/>
              <a:t>			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400"/>
              </a:lnSpc>
              <a:tabLst>
                <a:tab pos="342900" algn="l"/>
                <a:tab pos="1231900" algn="l"/>
                <a:tab pos="2603500" algn="l"/>
              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recently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acknowledged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</a:p>
          <a:p>
            <a:pPr>
              <a:lnSpc>
                <a:spcPts val="2600"/>
              </a:lnSpc>
              <a:tabLst>
                <a:tab pos="342900" algn="l"/>
                <a:tab pos="1231900" algn="l"/>
                <a:tab pos="2603500" algn="l"/>
              </a:tabLst>
            </a:pPr>
            <a:r>
              <a:rPr lang="en-US" altLang="zh-CN" dirty="0" smtClean="0"/>
              <a:t>	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essential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400"/>
              </a:lnSpc>
              <a:tabLst>
                <a:tab pos="342900" algn="l"/>
                <a:tab pos="1231900" algn="l"/>
                <a:tab pos="2603500" algn="l"/>
              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major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contributor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adverse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events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342900" algn="l"/>
                <a:tab pos="1231900" algn="l"/>
                <a:tab pos="2603500" algn="l"/>
              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health-care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workers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</a:t>
            </a:r>
          </a:p>
          <a:p>
            <a:pPr>
              <a:lnSpc>
                <a:spcPts val="2600"/>
              </a:lnSpc>
              <a:tabLst>
                <a:tab pos="342900" algn="l"/>
                <a:tab pos="1231900" algn="l"/>
                <a:tab pos="26035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understanding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principles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39200" y="65405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600700" y="6261100"/>
            <a:ext cx="289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3600" y="2006600"/>
            <a:ext cx="2032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20800" y="774700"/>
            <a:ext cx="6337300" cy="173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939800" algn="l"/>
              </a:tabLst>
            </a:pPr>
            <a:r>
              <a:rPr lang="en-US" altLang="zh-CN" dirty="0" smtClean="0"/>
              <a:t>	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experts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9398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Design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improvements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workplace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3600" y="2565400"/>
            <a:ext cx="67183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equipment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capabilities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limitations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3600" y="3251200"/>
            <a:ext cx="2032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20800" y="3441700"/>
            <a:ext cx="68326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Make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easier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workers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done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3600" y="3810000"/>
            <a:ext cx="17145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3600" y="4495800"/>
            <a:ext cx="2032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20800" y="4686300"/>
            <a:ext cx="57277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Decrease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likelihood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errors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occurring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39200" y="65405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600700" y="6261100"/>
            <a:ext cx="289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96900" y="774700"/>
            <a:ext cx="7797800" cy="181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1816100" algn="l"/>
              </a:tabLst>
            </a:pPr>
            <a:r>
              <a:rPr lang="en-US" altLang="zh-CN" dirty="0" smtClean="0"/>
              <a:t>	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range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workers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>
                <a:tab pos="18161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design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accommodates</a:t>
            </a:r>
          </a:p>
          <a:p>
            <a:pPr>
              <a:lnSpc>
                <a:spcPts val="2800"/>
              </a:lnSpc>
              <a:tabLst>
                <a:tab pos="1816100" algn="l"/>
              </a:tabLst>
            </a:pP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entire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range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workers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87400" y="3213100"/>
            <a:ext cx="203200" cy="137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900"/>
              </a:lnSpc>
              <a:tabLst>
							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66800" y="3403600"/>
            <a:ext cx="7073900" cy="152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88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just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calm,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experienced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clinician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88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inexperienced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health-care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workers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who</a:t>
            </a:r>
          </a:p>
          <a:p>
            <a:pPr>
              <a:lnSpc>
                <a:spcPts val="2800"/>
              </a:lnSpc>
              <a:tabLst>
                <a:tab pos="889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might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stressed,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fatigued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rushing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39200" y="65405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