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95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71500" y="901700"/>
            <a:ext cx="78359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342900" algn="l"/>
                <a:tab pos="3124200" algn="l"/>
              </a:tabLst>
            </a:pPr>
            <a:r>
              <a:rPr lang="en-US" altLang="zh-CN" dirty="0" smtClean="0"/>
              <a:t>		</a:t>
            </a:r>
            <a:r>
              <a:rPr lang="en-US" altLang="zh-CN" sz="3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342900" algn="l"/>
                <a:tab pos="31242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342900" algn="l"/>
                <a:tab pos="3124200" algn="l"/>
              </a:tabLst>
            </a:pP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complexity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" y="812800"/>
            <a:ext cx="8026400" cy="586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520700" algn="l"/>
                <a:tab pos="2260600" algn="l"/>
                <a:tab pos="33782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520700" algn="l"/>
                <a:tab pos="2260600" algn="l"/>
                <a:tab pos="33782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carelessness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520700" algn="l"/>
                <a:tab pos="2260600" algn="l"/>
                <a:tab pos="33782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Remedial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measures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primarily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error-maker</a:t>
            </a:r>
          </a:p>
          <a:p>
            <a:pPr>
              <a:lnSpc>
                <a:spcPts val="3400"/>
              </a:lnSpc>
              <a:tabLst>
                <a:tab pos="520700" algn="l"/>
                <a:tab pos="2260600" algn="l"/>
                <a:tab pos="33782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Naming</a:t>
            </a:r>
          </a:p>
          <a:p>
            <a:pPr>
              <a:lnSpc>
                <a:spcPts val="2800"/>
              </a:lnSpc>
              <a:tabLst>
                <a:tab pos="520700" algn="l"/>
                <a:tab pos="2260600" algn="l"/>
                <a:tab pos="33782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Blaming</a:t>
            </a:r>
          </a:p>
          <a:p>
            <a:pPr>
              <a:lnSpc>
                <a:spcPts val="2800"/>
              </a:lnSpc>
              <a:tabLst>
                <a:tab pos="520700" algn="l"/>
                <a:tab pos="2260600" algn="l"/>
                <a:tab pos="33782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Shaming</a:t>
            </a:r>
          </a:p>
          <a:p>
            <a:pPr>
              <a:lnSpc>
                <a:spcPts val="2800"/>
              </a:lnSpc>
              <a:tabLst>
                <a:tab pos="520700" algn="l"/>
                <a:tab pos="2260600" algn="l"/>
                <a:tab pos="3378200" algn="l"/>
              </a:tabLst>
            </a:pPr>
            <a:r>
              <a:rPr lang="en-US" altLang="zh-CN" dirty="0" smtClean="0"/>
              <a:t>	</a:t>
            </a:r>
            <a:r>
              <a:rPr lang="en-US" altLang="zh-CN" sz="3002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Retraining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20700" algn="l"/>
                <a:tab pos="2260600" algn="l"/>
                <a:tab pos="3378200" algn="l"/>
              </a:tabLst>
            </a:pPr>
            <a:r>
              <a:rPr lang="en-US" altLang="zh-CN" dirty="0" smtClean="0"/>
              <a:t>			</a:t>
            </a:r>
            <a:r>
              <a:rPr lang="en-US" altLang="zh-CN" sz="1802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Perspectives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49900" y="6261100"/>
            <a:ext cx="469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787400"/>
            <a:ext cx="7962900" cy="586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			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failing?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Doesn‟t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work!</a:t>
            </a:r>
          </a:p>
          <a:p>
            <a:pPr>
              <a:lnSpc>
                <a:spcPts val="36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don‟t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commit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ts val="32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minority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>
              <a:lnSpc>
                <a:spcPts val="28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deliberate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violations</a:t>
            </a:r>
          </a:p>
          <a:p>
            <a:pPr>
              <a:lnSpc>
                <a:spcPts val="36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Won‟t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worse</a:t>
            </a:r>
          </a:p>
          <a:p>
            <a:pPr>
              <a:lnSpc>
                <a:spcPts val="31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Countermeasures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</a:p>
          <a:p>
            <a:pPr>
              <a:lnSpc>
                <a:spcPts val="29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“we‟ve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„fixed‟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problem”</a:t>
            </a:r>
          </a:p>
          <a:p>
            <a:pPr>
              <a:lnSpc>
                <a:spcPts val="34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</a:p>
          <a:p>
            <a:pPr>
              <a:lnSpc>
                <a:spcPts val="34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destroy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professionals</a:t>
            </a:r>
          </a:p>
          <a:p>
            <a:pPr>
              <a:lnSpc>
                <a:spcPts val="26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inadvertently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"second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victim"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457200" algn="l"/>
                <a:tab pos="863600" algn="l"/>
                <a:tab pos="977900" algn="l"/>
                <a:tab pos="1066800" algn="l"/>
                <a:tab pos="1206500" algn="l"/>
                <a:tab pos="1866900" algn="l"/>
                <a:tab pos="50546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50300" y="6540500"/>
            <a:ext cx="177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38200" y="850900"/>
            <a:ext cx="7658100" cy="579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dirty="0" smtClean="0"/>
              <a:t>			</a:t>
            </a:r>
            <a:r>
              <a:rPr lang="en-US" altLang="zh-CN" sz="3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33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investigate?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</a:p>
          <a:p>
            <a:pPr>
              <a:lnSpc>
                <a:spcPts val="26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checks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reduce</a:t>
            </a:r>
          </a:p>
          <a:p>
            <a:pPr>
              <a:lnSpc>
                <a:spcPts val="28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recurrence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>
              <a:lnSpc>
                <a:spcPts val="34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>
              <a:lnSpc>
                <a:spcPts val="34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protocols</a:t>
            </a:r>
          </a:p>
          <a:p>
            <a:pPr>
              <a:lnSpc>
                <a:spcPts val="34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1887e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Accountability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342900" algn="l"/>
                <a:tab pos="533400" algn="l"/>
                <a:tab pos="2159000" algn="l"/>
                <a:tab pos="4762500" algn="l"/>
              </a:tabLst>
            </a:pPr>
            <a:r>
              <a:rPr lang="en-US" altLang="zh-CN" dirty="0" smtClean="0"/>
              <a:t>			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596900"/>
            <a:ext cx="7594600" cy="605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2006600" algn="l"/>
                <a:tab pos="46863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006600" algn="l"/>
                <a:tab pos="46863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2006600" algn="l"/>
                <a:tab pos="46863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006600" algn="l"/>
                <a:tab pos="46863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Provider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006600" algn="l"/>
                <a:tab pos="46863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006600" algn="l"/>
                <a:tab pos="46863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006600" algn="l"/>
                <a:tab pos="46863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006600" algn="l"/>
                <a:tab pos="46863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006600" algn="l"/>
                <a:tab pos="46863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006600" algn="l"/>
                <a:tab pos="4686300" algn="l"/>
              </a:tabLst>
            </a:pPr>
            <a:r>
              <a:rPr lang="en-US" altLang="zh-CN" dirty="0" smtClean="0"/>
              <a:t>	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66800" y="215900"/>
            <a:ext cx="7010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16002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Reason‟s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Swiss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cheese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4300"/>
              </a:lnSpc>
              <a:tabLst>
                <a:tab pos="16002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accident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5651500"/>
            <a:ext cx="76581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47625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Successive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layers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defences,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barriers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and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safeguards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defences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47625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51500" y="2120900"/>
            <a:ext cx="3111500" cy="281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397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Hazards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39700" algn="l"/>
                <a:tab pos="1866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holes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to</a:t>
            </a:r>
          </a:p>
          <a:p>
            <a:pPr>
              <a:lnSpc>
                <a:spcPts val="2800"/>
              </a:lnSpc>
              <a:tabLst>
                <a:tab pos="139700" algn="l"/>
                <a:tab pos="1866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latent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conditions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1854200"/>
            <a:ext cx="2197100" cy="322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38100" algn="l"/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Some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holes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due</a:t>
            </a:r>
          </a:p>
          <a:p>
            <a:pPr>
              <a:lnSpc>
                <a:spcPts val="2800"/>
              </a:lnSpc>
              <a:tabLst>
                <a:tab pos="38100" algn="l"/>
                <a:tab pos="241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active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failures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38100" algn="l"/>
                <a:tab pos="2413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solidFill>
                  <a:srgbClr val="000000"/>
                </a:solidFill>
                <a:latin typeface="Tahoma" pitchFamily="18" charset="0"/>
                <a:cs typeface="Tahoma" pitchFamily="18" charset="0"/>
              </a:rPr>
              <a:t>Losses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476500" y="533400"/>
            <a:ext cx="4241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Reason‟s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33700" y="5715000"/>
            <a:ext cx="5638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667000" algn="l"/>
              </a:tabLst>
            </a:pPr>
            <a:r>
              <a:rPr lang="en-US" altLang="zh-CN" sz="15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Veteran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Affairs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(US)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6670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20800" y="800100"/>
            <a:ext cx="6426200" cy="438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5400" algn="l"/>
                <a:tab pos="1016000" algn="l"/>
              </a:tabLst>
            </a:pP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reliability</a:t>
            </a:r>
          </a:p>
          <a:p>
            <a:pPr>
              <a:lnSpc>
                <a:spcPts val="4300"/>
              </a:lnSpc>
              <a:tabLst>
                <a:tab pos="25400" algn="l"/>
                <a:tab pos="10160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(HROs)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25400" algn="l"/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3756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Preoccupation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25400" algn="l"/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3756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Commitment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resilience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25400" algn="l"/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3756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25400" algn="l"/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3756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800100"/>
            <a:ext cx="7950200" cy="408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HRO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342900" algn="l"/>
                <a:tab pos="723900" algn="l"/>
              </a:tabLst>
            </a:pPr>
            <a:r>
              <a:rPr lang="en-US" altLang="zh-CN" sz="3756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powerful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342900" algn="l"/>
                <a:tab pos="723900" algn="l"/>
              </a:tabLst>
            </a:pPr>
            <a:r>
              <a:rPr lang="en-US" altLang="zh-CN" sz="3756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procedures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342900" algn="l"/>
                <a:tab pos="723900" algn="l"/>
              </a:tabLst>
            </a:pPr>
            <a:r>
              <a:rPr lang="en-US" altLang="zh-CN" sz="3756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continuing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>
              <a:lnSpc>
                <a:spcPts val="2600"/>
              </a:lnSpc>
              <a:tabLst>
                <a:tab pos="3429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342900" algn="l"/>
                <a:tab pos="723900" algn="l"/>
              </a:tabLst>
            </a:pPr>
            <a:r>
              <a:rPr lang="en-US" altLang="zh-CN" sz="3758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Conduct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thorough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  <a:p>
            <a:pPr>
              <a:lnSpc>
                <a:spcPts val="2600"/>
              </a:lnSpc>
              <a:tabLst>
                <a:tab pos="3429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968500" y="406400"/>
            <a:ext cx="51308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685800" algn="l"/>
              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aircraft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carrier: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4200"/>
              </a:lnSpc>
              <a:tabLst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prototypical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56300" y="2908300"/>
            <a:ext cx="23622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Carriers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achieve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nearly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failure-free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despite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hazards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00700" y="5715000"/>
            <a:ext cx="2971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574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Gaba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5748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25500" y="558800"/>
            <a:ext cx="7835900" cy="471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635000" algn="l"/>
                <a:tab pos="889000" algn="l"/>
                <a:tab pos="914400" algn="l"/>
                <a:tab pos="1536700" algn="l"/>
                <a:tab pos="2565400" algn="l"/>
              </a:tabLst>
            </a:pPr>
            <a:r>
              <a:rPr lang="en-US" altLang="zh-CN" dirty="0" smtClean="0"/>
              <a:t>		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</a:t>
            </a:r>
          </a:p>
          <a:p>
            <a:pPr>
              <a:lnSpc>
                <a:spcPts val="4300"/>
              </a:lnSpc>
              <a:tabLst>
                <a:tab pos="635000" algn="l"/>
                <a:tab pos="889000" algn="l"/>
                <a:tab pos="914400" algn="l"/>
                <a:tab pos="1536700" algn="l"/>
                <a:tab pos="2565400" algn="l"/>
              </a:tabLst>
            </a:pPr>
            <a:r>
              <a:rPr lang="en-US" altLang="zh-CN" dirty="0" smtClean="0"/>
              <a:t>			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635000" algn="l"/>
                <a:tab pos="889000" algn="l"/>
                <a:tab pos="914400" algn="l"/>
                <a:tab pos="1536700" algn="l"/>
                <a:tab pos="2565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Although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industries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(e.g.</a:t>
            </a:r>
          </a:p>
          <a:p>
            <a:pPr>
              <a:lnSpc>
                <a:spcPts val="2500"/>
              </a:lnSpc>
              <a:tabLst>
                <a:tab pos="635000" algn="l"/>
                <a:tab pos="889000" algn="l"/>
                <a:tab pos="914400" algn="l"/>
                <a:tab pos="1536700" algn="l"/>
                <a:tab pos="2565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airplanes)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635000" algn="l"/>
                <a:tab pos="889000" algn="l"/>
                <a:tab pos="914400" algn="l"/>
                <a:tab pos="1536700" algn="l"/>
                <a:tab pos="25654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successes:</a:t>
            </a:r>
          </a:p>
          <a:p>
            <a:pPr>
              <a:lnSpc>
                <a:spcPts val="2600"/>
              </a:lnSpc>
              <a:tabLst>
                <a:tab pos="635000" algn="l"/>
                <a:tab pos="889000" algn="l"/>
                <a:tab pos="914400" algn="l"/>
                <a:tab pos="1536700" algn="l"/>
                <a:tab pos="25654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635000" algn="l"/>
                <a:tab pos="889000" algn="l"/>
                <a:tab pos="914400" algn="l"/>
                <a:tab pos="1536700" algn="l"/>
                <a:tab pos="25654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failures:</a:t>
            </a:r>
          </a:p>
          <a:p>
            <a:pPr>
              <a:lnSpc>
                <a:spcPts val="2600"/>
              </a:lnSpc>
              <a:tabLst>
                <a:tab pos="635000" algn="l"/>
                <a:tab pos="889000" algn="l"/>
                <a:tab pos="914400" algn="l"/>
                <a:tab pos="1536700" algn="l"/>
                <a:tab pos="25654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disasters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typically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</a:p>
          <a:p>
            <a:pPr>
              <a:lnSpc>
                <a:spcPts val="2700"/>
              </a:lnSpc>
              <a:tabLst>
                <a:tab pos="635000" algn="l"/>
                <a:tab pos="889000" algn="l"/>
                <a:tab pos="914400" algn="l"/>
                <a:tab pos="1536700" algn="l"/>
                <a:tab pos="25654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settings?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81300" y="876300"/>
            <a:ext cx="3708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2273300"/>
            <a:ext cx="78867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88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minimize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939800"/>
            <a:ext cx="7442200" cy="314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8321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2832100" algn="l"/>
              </a:tabLst>
            </a:pPr>
            <a:r>
              <a:rPr lang="en-US" altLang="zh-CN" sz="4056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                <a:tab pos="2832100" algn="l"/>
              </a:tabLst>
            </a:pPr>
            <a:r>
              <a:rPr lang="en-US" altLang="zh-CN" sz="4056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wrong,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adopting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>
              <a:lnSpc>
                <a:spcPts val="2600"/>
              </a:lnSpc>
              <a:tabLst>
                <a:tab pos="2832100" algn="l"/>
              </a:tabLst>
            </a:pP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productive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  <a:p>
            <a:pPr>
              <a:lnSpc>
                <a:spcPts val="2900"/>
              </a:lnSpc>
              <a:tabLst>
                <a:tab pos="2832100" algn="l"/>
              </a:tabLst>
            </a:pPr>
            <a:r>
              <a:rPr lang="en-US" altLang="zh-CN" sz="27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37600" y="65405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866900"/>
            <a:ext cx="20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43000" y="800100"/>
            <a:ext cx="73279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7874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87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413000"/>
            <a:ext cx="2692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882900"/>
            <a:ext cx="20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43000" y="3073400"/>
            <a:ext cx="6972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441700"/>
            <a:ext cx="4699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superior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0" y="635000"/>
            <a:ext cx="5181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2133600"/>
            <a:ext cx="70231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health-care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876300"/>
            <a:ext cx="7239000" cy="262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27178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“system”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900"/>
              </a:lnSpc>
              <a:tabLst>
                <a:tab pos="2717800" algn="l"/>
              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collection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interacting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717800" algn="l"/>
              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“A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interdependent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items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unified</a:t>
            </a:r>
          </a:p>
          <a:p>
            <a:pPr>
              <a:lnSpc>
                <a:spcPts val="2600"/>
              </a:lnSpc>
              <a:tabLst>
                <a:tab pos="2717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whole”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5346700"/>
            <a:ext cx="7594600" cy="113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4686300" algn="l"/>
              </a:tabLst>
            </a:pPr>
            <a:r>
              <a:rPr lang="en-US" altLang="zh-CN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Canberra,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Commonwealth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Australia,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2005.(p.202)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46863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31900" y="2324100"/>
            <a:ext cx="2032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9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00200" y="889000"/>
            <a:ext cx="68707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88900" algn="l"/>
                <a:tab pos="901700" algn="l"/>
              </a:tabLst>
            </a:pPr>
            <a:r>
              <a:rPr lang="en-US" altLang="zh-CN" dirty="0" smtClean="0"/>
              <a:t>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“complex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88900" algn="l"/>
                <a:tab pos="90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interacting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88900" algn="l"/>
                <a:tab pos="90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impossible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predict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88900" algn="l"/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</a:p>
          <a:p>
            <a:pPr>
              <a:lnSpc>
                <a:spcPts val="2800"/>
              </a:lnSpc>
              <a:tabLst>
                <a:tab pos="88900" algn="l"/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81100" y="431800"/>
            <a:ext cx="6565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00700" y="6273800"/>
            <a:ext cx="28956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7907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  <a:p>
            <a:pPr>
              <a:lnSpc>
                <a:spcPts val="2000"/>
              </a:lnSpc>
              <a:tabLst>
                <a:tab pos="1790700" algn="l"/>
              </a:tabLst>
            </a:pPr>
            <a:r>
              <a:rPr lang="en-US" altLang="zh-CN" dirty="0" smtClean="0"/>
              <a:t>	</a:t>
            </a:r>
            <a:r>
              <a:rPr lang="en-US" altLang="zh-CN" sz="1404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Gaba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6300" y="2324100"/>
            <a:ext cx="73660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016000" algn="l"/>
              </a:tabLst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Complexity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chance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4300"/>
              </a:lnSpc>
              <a:tabLst>
                <a:tab pos="10160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wrong!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600700" y="6261100"/>
            <a:ext cx="28956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2082800"/>
            <a:ext cx="203200" cy="179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602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							</a:tabLst>
            </a:pPr>
            <a:r>
              <a:rPr lang="en-US" altLang="zh-CN" sz="3600" dirty="0" smtClean="0">
                <a:solidFill>
                  <a:srgbClr val="1887e2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44600" y="635000"/>
            <a:ext cx="67564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  <a:tab pos="279400" algn="l"/>
                <a:tab pos="17780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thought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regarding</a:t>
            </a:r>
          </a:p>
          <a:p>
            <a:pPr>
              <a:lnSpc>
                <a:spcPts val="4300"/>
              </a:lnSpc>
              <a:tabLst>
                <a:tab pos="266700" algn="l"/>
                <a:tab pos="279400" algn="l"/>
                <a:tab pos="1778000" algn="l"/>
              </a:tabLst>
            </a:pPr>
            <a:r>
              <a:rPr lang="en-US" altLang="zh-CN" dirty="0" smtClean="0"/>
              <a:t>		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iatrogenic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66700" algn="l"/>
                <a:tab pos="279400" algn="l"/>
                <a:tab pos="17780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approach:</a:t>
            </a:r>
          </a:p>
          <a:p>
            <a:pPr>
              <a:lnSpc>
                <a:spcPts val="2600"/>
              </a:lnSpc>
              <a:tabLst>
                <a:tab pos="266700" algn="l"/>
                <a:tab pos="279400" algn="l"/>
                <a:tab pos="1778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“old”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>
              <a:lnSpc>
                <a:spcPts val="2600"/>
              </a:lnSpc>
              <a:tabLst>
                <a:tab pos="266700" algn="l"/>
                <a:tab pos="279400" algn="l"/>
                <a:tab pos="1778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“Just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harder”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66700" algn="l"/>
                <a:tab pos="279400" algn="l"/>
                <a:tab pos="17780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approach:</a:t>
            </a:r>
          </a:p>
          <a:p>
            <a:pPr>
              <a:lnSpc>
                <a:spcPts val="2600"/>
              </a:lnSpc>
              <a:tabLst>
                <a:tab pos="266700" algn="l"/>
                <a:tab pos="279400" algn="l"/>
                <a:tab pos="1778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“new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30300" y="5156200"/>
            <a:ext cx="6578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encounter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“journey”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39200" y="65405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