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4206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0065"/>
                </a:solidFill>
                <a:latin typeface="Arial"/>
                <a:cs typeface="Arial"/>
              </a:defRPr>
            </a:lvl1pPr>
          </a:lstStyle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0065"/>
                </a:solidFill>
                <a:latin typeface="Arial"/>
                <a:cs typeface="Arial"/>
              </a:defRPr>
            </a:lvl1pPr>
          </a:lstStyle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0065"/>
                </a:solidFill>
                <a:latin typeface="Arial"/>
                <a:cs typeface="Arial"/>
              </a:defRPr>
            </a:lvl1pPr>
          </a:lstStyle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0065"/>
                </a:solidFill>
                <a:latin typeface="Arial"/>
                <a:cs typeface="Arial"/>
              </a:defRPr>
            </a:lvl1pPr>
          </a:lstStyle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0065"/>
                </a:solidFill>
                <a:latin typeface="Arial"/>
                <a:cs typeface="Arial"/>
              </a:defRPr>
            </a:lvl1pPr>
          </a:lstStyle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216639" y="6015037"/>
            <a:ext cx="2409825" cy="7873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5977126"/>
            <a:ext cx="9144000" cy="8808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5956304"/>
            <a:ext cx="9144000" cy="901700"/>
          </a:xfrm>
          <a:custGeom>
            <a:avLst/>
            <a:gdLst/>
            <a:ahLst/>
            <a:cxnLst/>
            <a:rect l="l" t="t" r="r" b="b"/>
            <a:pathLst>
              <a:path w="9144000" h="901700">
                <a:moveTo>
                  <a:pt x="0" y="901695"/>
                </a:moveTo>
                <a:lnTo>
                  <a:pt x="9144000" y="901695"/>
                </a:lnTo>
                <a:lnTo>
                  <a:pt x="9144000" y="0"/>
                </a:lnTo>
                <a:lnTo>
                  <a:pt x="0" y="0"/>
                </a:lnTo>
                <a:lnTo>
                  <a:pt x="0" y="901695"/>
                </a:lnTo>
              </a:path>
            </a:pathLst>
          </a:custGeom>
          <a:solidFill>
            <a:srgbClr val="679C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14339" y="5949950"/>
            <a:ext cx="3365510" cy="86359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780546" y="5976397"/>
            <a:ext cx="1337159" cy="83760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24481" y="577104"/>
            <a:ext cx="6495036" cy="949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9355" y="1980968"/>
            <a:ext cx="7885288" cy="1720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99561" y="6233966"/>
            <a:ext cx="2927350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23001" y="6515196"/>
            <a:ext cx="248920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000065"/>
                </a:solidFill>
                <a:latin typeface="Arial"/>
                <a:cs typeface="Arial"/>
              </a:defRPr>
            </a:lvl1pPr>
          </a:lstStyle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18" Type="http://schemas.openxmlformats.org/officeDocument/2006/relationships/image" Target="../media/image46.png"/><Relationship Id="rId3" Type="http://schemas.openxmlformats.org/officeDocument/2006/relationships/image" Target="../media/image31.png"/><Relationship Id="rId21" Type="http://schemas.openxmlformats.org/officeDocument/2006/relationships/image" Target="../media/image49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" Type="http://schemas.openxmlformats.org/officeDocument/2006/relationships/notesSlide" Target="../notesSlides/notesSlide18.xml"/><Relationship Id="rId16" Type="http://schemas.openxmlformats.org/officeDocument/2006/relationships/image" Target="../media/image44.png"/><Relationship Id="rId20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23" Type="http://schemas.openxmlformats.org/officeDocument/2006/relationships/image" Target="../media/image51.png"/><Relationship Id="rId10" Type="http://schemas.openxmlformats.org/officeDocument/2006/relationships/image" Target="../media/image38.png"/><Relationship Id="rId19" Type="http://schemas.openxmlformats.org/officeDocument/2006/relationships/image" Target="../media/image47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Relationship Id="rId22" Type="http://schemas.openxmlformats.org/officeDocument/2006/relationships/image" Target="../media/image5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15.png"/><Relationship Id="rId7" Type="http://schemas.openxmlformats.org/officeDocument/2006/relationships/image" Target="../media/image5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a.gov/NCPS/curriculum/RCA/index.html" TargetMode="External"/><Relationship Id="rId4" Type="http://schemas.openxmlformats.org/officeDocument/2006/relationships/image" Target="../media/image6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"/>
            <a:ext cx="9144000" cy="59499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8429" rIns="0" bIns="0" rtlCol="0">
            <a:spAutoFit/>
          </a:bodyPr>
          <a:lstStyle/>
          <a:p>
            <a:pPr marL="2415540">
              <a:lnSpc>
                <a:spcPct val="100000"/>
              </a:lnSpc>
            </a:pPr>
            <a:r>
              <a:rPr sz="3900" dirty="0"/>
              <a:t>Topic</a:t>
            </a:r>
            <a:r>
              <a:rPr sz="3900" spc="110" dirty="0">
                <a:latin typeface="Times New Roman"/>
                <a:cs typeface="Times New Roman"/>
              </a:rPr>
              <a:t> </a:t>
            </a:r>
            <a:r>
              <a:rPr sz="3900" dirty="0"/>
              <a:t>5</a:t>
            </a:r>
            <a:endParaRPr sz="3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8112" y="1890134"/>
            <a:ext cx="8329930" cy="53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25" dirty="0">
                <a:latin typeface="Arial"/>
                <a:cs typeface="Arial"/>
              </a:rPr>
              <a:t>Learning</a:t>
            </a:r>
            <a:r>
              <a:rPr sz="4000" spc="140" dirty="0">
                <a:latin typeface="Times New Roman"/>
                <a:cs typeface="Times New Roman"/>
              </a:rPr>
              <a:t> </a:t>
            </a:r>
            <a:r>
              <a:rPr sz="4000" spc="-20" dirty="0">
                <a:latin typeface="Arial"/>
                <a:cs typeface="Arial"/>
              </a:rPr>
              <a:t>from</a:t>
            </a:r>
            <a:r>
              <a:rPr sz="4000" spc="114" dirty="0">
                <a:latin typeface="Times New Roman"/>
                <a:cs typeface="Times New Roman"/>
              </a:rPr>
              <a:t> </a:t>
            </a:r>
            <a:r>
              <a:rPr sz="4000" spc="-25" dirty="0">
                <a:latin typeface="Arial"/>
                <a:cs typeface="Arial"/>
              </a:rPr>
              <a:t>error</a:t>
            </a:r>
            <a:r>
              <a:rPr sz="4000" spc="-20" dirty="0">
                <a:latin typeface="Arial"/>
                <a:cs typeface="Arial"/>
              </a:rPr>
              <a:t>s</a:t>
            </a:r>
            <a:r>
              <a:rPr sz="4000" spc="145" dirty="0">
                <a:latin typeface="Times New Roman"/>
                <a:cs typeface="Times New Roman"/>
              </a:rPr>
              <a:t> </a:t>
            </a:r>
            <a:r>
              <a:rPr sz="4000" spc="-20" dirty="0">
                <a:latin typeface="Arial"/>
                <a:cs typeface="Arial"/>
              </a:rPr>
              <a:t>to</a:t>
            </a:r>
            <a:r>
              <a:rPr sz="4000" spc="105" dirty="0">
                <a:latin typeface="Times New Roman"/>
                <a:cs typeface="Times New Roman"/>
              </a:rPr>
              <a:t> </a:t>
            </a:r>
            <a:r>
              <a:rPr sz="4000" spc="-30" dirty="0">
                <a:latin typeface="Arial"/>
                <a:cs typeface="Arial"/>
              </a:rPr>
              <a:t>preven</a:t>
            </a:r>
            <a:r>
              <a:rPr sz="4000" spc="-15" dirty="0">
                <a:latin typeface="Arial"/>
                <a:cs typeface="Arial"/>
              </a:rPr>
              <a:t>t</a:t>
            </a:r>
            <a:r>
              <a:rPr sz="4000" spc="140" dirty="0">
                <a:latin typeface="Times New Roman"/>
                <a:cs typeface="Times New Roman"/>
              </a:rPr>
              <a:t> </a:t>
            </a:r>
            <a:r>
              <a:rPr sz="4000" spc="-30" dirty="0">
                <a:latin typeface="Arial"/>
                <a:cs typeface="Arial"/>
              </a:rPr>
              <a:t>harm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03569" y="2852796"/>
            <a:ext cx="2789301" cy="31416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500" y="271272"/>
            <a:ext cx="8859012" cy="1530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69391" y="624840"/>
            <a:ext cx="8674608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20344" y="811635"/>
            <a:ext cx="777557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latin typeface="Arial"/>
                <a:cs typeface="Arial"/>
              </a:rPr>
              <a:t>The</a:t>
            </a:r>
            <a:r>
              <a:rPr sz="3600" spc="9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healt</a:t>
            </a:r>
            <a:r>
              <a:rPr sz="3600" spc="10" dirty="0">
                <a:latin typeface="Arial"/>
                <a:cs typeface="Arial"/>
              </a:rPr>
              <a:t>h</a:t>
            </a:r>
            <a:r>
              <a:rPr sz="3600" dirty="0">
                <a:latin typeface="Arial"/>
                <a:cs typeface="Arial"/>
              </a:rPr>
              <a:t>-care</a:t>
            </a:r>
            <a:r>
              <a:rPr sz="3600" spc="7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context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i</a:t>
            </a:r>
            <a:r>
              <a:rPr sz="3600" dirty="0">
                <a:latin typeface="Arial"/>
                <a:cs typeface="Arial"/>
              </a:rPr>
              <a:t>s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problem</a:t>
            </a:r>
            <a:r>
              <a:rPr sz="3600" spc="5" dirty="0">
                <a:latin typeface="Arial"/>
                <a:cs typeface="Arial"/>
              </a:rPr>
              <a:t>a</a:t>
            </a:r>
            <a:r>
              <a:rPr sz="3600" dirty="0">
                <a:latin typeface="Arial"/>
                <a:cs typeface="Arial"/>
              </a:rPr>
              <a:t>tic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735701" y="6515196"/>
            <a:ext cx="2235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000065"/>
                </a:solidFill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7215" y="1733572"/>
            <a:ext cx="7719695" cy="3161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When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er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or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ccur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rkplace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cons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qu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nces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can be a probl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 the 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atie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t…</a:t>
            </a:r>
            <a:endParaRPr sz="2400">
              <a:latin typeface="Arial"/>
              <a:cs typeface="Arial"/>
            </a:endParaRPr>
          </a:p>
          <a:p>
            <a:pPr marL="631190">
              <a:lnSpc>
                <a:spcPct val="100000"/>
              </a:lnSpc>
              <a:spcBef>
                <a:spcPts val="625"/>
              </a:spcBef>
            </a:pPr>
            <a:r>
              <a:rPr sz="2400" dirty="0">
                <a:latin typeface="Tahoma"/>
                <a:cs typeface="Tahoma"/>
              </a:rPr>
              <a:t>…. a situation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that is relatively uni</a:t>
            </a:r>
            <a:r>
              <a:rPr sz="2400" spc="5" dirty="0">
                <a:latin typeface="Tahoma"/>
                <a:cs typeface="Tahoma"/>
              </a:rPr>
              <a:t>q</a:t>
            </a:r>
            <a:r>
              <a:rPr sz="2400" dirty="0">
                <a:latin typeface="Tahoma"/>
                <a:cs typeface="Tahoma"/>
              </a:rPr>
              <a:t>ue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to health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care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19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al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othe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esp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15" dirty="0">
                <a:latin typeface="Arial"/>
                <a:cs typeface="Arial"/>
              </a:rPr>
              <a:t>cts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there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nothin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un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qu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ab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15" dirty="0">
                <a:latin typeface="Arial"/>
                <a:cs typeface="Arial"/>
              </a:rPr>
              <a:t>ut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“hea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th-care”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errors…</a:t>
            </a:r>
            <a:endParaRPr sz="2400">
              <a:latin typeface="Arial"/>
              <a:cs typeface="Arial"/>
            </a:endParaRPr>
          </a:p>
          <a:p>
            <a:pPr marL="536575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Arial"/>
                <a:cs typeface="Arial"/>
              </a:rPr>
              <a:t>.</a:t>
            </a:r>
            <a:r>
              <a:rPr sz="2400" spc="5" dirty="0">
                <a:latin typeface="Arial"/>
                <a:cs typeface="Arial"/>
              </a:rPr>
              <a:t>.</a:t>
            </a:r>
            <a:r>
              <a:rPr sz="2400" dirty="0">
                <a:latin typeface="Arial"/>
                <a:cs typeface="Arial"/>
              </a:rPr>
              <a:t>.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they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5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eren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fr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hum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factors</a:t>
            </a:r>
            <a:endParaRPr sz="2400">
              <a:latin typeface="Arial"/>
              <a:cs typeface="Arial"/>
            </a:endParaRPr>
          </a:p>
          <a:p>
            <a:pPr marL="95758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Arial"/>
                <a:cs typeface="Arial"/>
              </a:rPr>
              <a:t>prob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em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that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-20" dirty="0">
                <a:latin typeface="Arial"/>
                <a:cs typeface="Arial"/>
              </a:rPr>
              <a:t>x</a:t>
            </a:r>
            <a:r>
              <a:rPr sz="2400" spc="-5" dirty="0">
                <a:latin typeface="Arial"/>
                <a:cs typeface="Arial"/>
              </a:rPr>
              <a:t>is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settings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outsid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he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lt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care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"/>
            <a:ext cx="9144000" cy="59499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25249" y="5654828"/>
            <a:ext cx="190373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dirty="0">
                <a:latin typeface="Arial"/>
                <a:cs typeface="Arial"/>
              </a:rPr>
              <a:t>S</a:t>
            </a:r>
            <a:r>
              <a:rPr sz="1800" i="1" spc="-10" dirty="0">
                <a:latin typeface="Arial"/>
                <a:cs typeface="Arial"/>
              </a:rPr>
              <a:t>o</a:t>
            </a:r>
            <a:r>
              <a:rPr sz="1800" i="1" spc="-5" dirty="0">
                <a:latin typeface="Arial"/>
                <a:cs typeface="Arial"/>
              </a:rPr>
              <a:t>urc</a:t>
            </a:r>
            <a:r>
              <a:rPr sz="1800" i="1" spc="-10" dirty="0">
                <a:latin typeface="Arial"/>
                <a:cs typeface="Arial"/>
              </a:rPr>
              <a:t>e</a:t>
            </a:r>
            <a:r>
              <a:rPr sz="1800" i="1" spc="-5" dirty="0">
                <a:latin typeface="Arial"/>
                <a:cs typeface="Arial"/>
              </a:rPr>
              <a:t>: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Arial"/>
                <a:cs typeface="Arial"/>
              </a:rPr>
              <a:t>J.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Arial"/>
                <a:cs typeface="Arial"/>
              </a:rPr>
              <a:t>R</a:t>
            </a:r>
            <a:r>
              <a:rPr sz="1800" i="1" spc="-10" dirty="0">
                <a:latin typeface="Arial"/>
                <a:cs typeface="Arial"/>
              </a:rPr>
              <a:t>e</a:t>
            </a:r>
            <a:r>
              <a:rPr sz="1800" i="1" spc="-5" dirty="0">
                <a:latin typeface="Arial"/>
                <a:cs typeface="Arial"/>
              </a:rPr>
              <a:t>as</a:t>
            </a:r>
            <a:r>
              <a:rPr sz="1800" i="1" spc="-10" dirty="0">
                <a:latin typeface="Arial"/>
                <a:cs typeface="Arial"/>
              </a:rPr>
              <a:t>o</a:t>
            </a:r>
            <a:r>
              <a:rPr sz="1800" i="1" dirty="0"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16009" y="2709915"/>
            <a:ext cx="1583055" cy="1570355"/>
          </a:xfrm>
          <a:custGeom>
            <a:avLst/>
            <a:gdLst/>
            <a:ahLst/>
            <a:cxnLst/>
            <a:rect l="l" t="t" r="r" b="b"/>
            <a:pathLst>
              <a:path w="1583055" h="1570354">
                <a:moveTo>
                  <a:pt x="791407" y="0"/>
                </a:moveTo>
                <a:lnTo>
                  <a:pt x="726491" y="2601"/>
                </a:lnTo>
                <a:lnTo>
                  <a:pt x="663023" y="10272"/>
                </a:lnTo>
                <a:lnTo>
                  <a:pt x="601204" y="22811"/>
                </a:lnTo>
                <a:lnTo>
                  <a:pt x="541239" y="40014"/>
                </a:lnTo>
                <a:lnTo>
                  <a:pt x="483332" y="61681"/>
                </a:lnTo>
                <a:lnTo>
                  <a:pt x="427685" y="87609"/>
                </a:lnTo>
                <a:lnTo>
                  <a:pt x="374502" y="117597"/>
                </a:lnTo>
                <a:lnTo>
                  <a:pt x="323988" y="151443"/>
                </a:lnTo>
                <a:lnTo>
                  <a:pt x="276344" y="188944"/>
                </a:lnTo>
                <a:lnTo>
                  <a:pt x="231776" y="229899"/>
                </a:lnTo>
                <a:lnTo>
                  <a:pt x="190487" y="274105"/>
                </a:lnTo>
                <a:lnTo>
                  <a:pt x="152679" y="321362"/>
                </a:lnTo>
                <a:lnTo>
                  <a:pt x="118557" y="371467"/>
                </a:lnTo>
                <a:lnTo>
                  <a:pt x="88324" y="424217"/>
                </a:lnTo>
                <a:lnTo>
                  <a:pt x="62184" y="479412"/>
                </a:lnTo>
                <a:lnTo>
                  <a:pt x="40341" y="536849"/>
                </a:lnTo>
                <a:lnTo>
                  <a:pt x="22997" y="596327"/>
                </a:lnTo>
                <a:lnTo>
                  <a:pt x="10356" y="657642"/>
                </a:lnTo>
                <a:lnTo>
                  <a:pt x="2623" y="720595"/>
                </a:lnTo>
                <a:lnTo>
                  <a:pt x="0" y="784981"/>
                </a:lnTo>
                <a:lnTo>
                  <a:pt x="2623" y="849370"/>
                </a:lnTo>
                <a:lnTo>
                  <a:pt x="10356" y="912325"/>
                </a:lnTo>
                <a:lnTo>
                  <a:pt x="22997" y="973643"/>
                </a:lnTo>
                <a:lnTo>
                  <a:pt x="40341" y="1033122"/>
                </a:lnTo>
                <a:lnTo>
                  <a:pt x="62184" y="1090561"/>
                </a:lnTo>
                <a:lnTo>
                  <a:pt x="88324" y="1145757"/>
                </a:lnTo>
                <a:lnTo>
                  <a:pt x="118557" y="1198510"/>
                </a:lnTo>
                <a:lnTo>
                  <a:pt x="152679" y="1248616"/>
                </a:lnTo>
                <a:lnTo>
                  <a:pt x="190487" y="1295874"/>
                </a:lnTo>
                <a:lnTo>
                  <a:pt x="231776" y="1340082"/>
                </a:lnTo>
                <a:lnTo>
                  <a:pt x="276344" y="1381038"/>
                </a:lnTo>
                <a:lnTo>
                  <a:pt x="323988" y="1418540"/>
                </a:lnTo>
                <a:lnTo>
                  <a:pt x="374502" y="1452387"/>
                </a:lnTo>
                <a:lnTo>
                  <a:pt x="427685" y="1482375"/>
                </a:lnTo>
                <a:lnTo>
                  <a:pt x="483332" y="1508305"/>
                </a:lnTo>
                <a:lnTo>
                  <a:pt x="541239" y="1529972"/>
                </a:lnTo>
                <a:lnTo>
                  <a:pt x="601204" y="1547176"/>
                </a:lnTo>
                <a:lnTo>
                  <a:pt x="663023" y="1559715"/>
                </a:lnTo>
                <a:lnTo>
                  <a:pt x="726491" y="1567386"/>
                </a:lnTo>
                <a:lnTo>
                  <a:pt x="791407" y="1569988"/>
                </a:lnTo>
                <a:lnTo>
                  <a:pt x="856304" y="1567386"/>
                </a:lnTo>
                <a:lnTo>
                  <a:pt x="919757" y="1559715"/>
                </a:lnTo>
                <a:lnTo>
                  <a:pt x="981562" y="1547176"/>
                </a:lnTo>
                <a:lnTo>
                  <a:pt x="1041516" y="1529972"/>
                </a:lnTo>
                <a:lnTo>
                  <a:pt x="1099415" y="1508305"/>
                </a:lnTo>
                <a:lnTo>
                  <a:pt x="1155055" y="1482375"/>
                </a:lnTo>
                <a:lnTo>
                  <a:pt x="1208233" y="1452387"/>
                </a:lnTo>
                <a:lnTo>
                  <a:pt x="1258744" y="1418540"/>
                </a:lnTo>
                <a:lnTo>
                  <a:pt x="1306385" y="1381038"/>
                </a:lnTo>
                <a:lnTo>
                  <a:pt x="1350953" y="1340082"/>
                </a:lnTo>
                <a:lnTo>
                  <a:pt x="1392242" y="1295874"/>
                </a:lnTo>
                <a:lnTo>
                  <a:pt x="1430051" y="1248616"/>
                </a:lnTo>
                <a:lnTo>
                  <a:pt x="1464174" y="1198510"/>
                </a:lnTo>
                <a:lnTo>
                  <a:pt x="1494409" y="1145757"/>
                </a:lnTo>
                <a:lnTo>
                  <a:pt x="1520551" y="1090561"/>
                </a:lnTo>
                <a:lnTo>
                  <a:pt x="1542397" y="1033122"/>
                </a:lnTo>
                <a:lnTo>
                  <a:pt x="1559743" y="973643"/>
                </a:lnTo>
                <a:lnTo>
                  <a:pt x="1572385" y="912325"/>
                </a:lnTo>
                <a:lnTo>
                  <a:pt x="1580120" y="849370"/>
                </a:lnTo>
                <a:lnTo>
                  <a:pt x="1582744" y="784981"/>
                </a:lnTo>
                <a:lnTo>
                  <a:pt x="1580120" y="720595"/>
                </a:lnTo>
                <a:lnTo>
                  <a:pt x="1572385" y="657642"/>
                </a:lnTo>
                <a:lnTo>
                  <a:pt x="1559743" y="596327"/>
                </a:lnTo>
                <a:lnTo>
                  <a:pt x="1542397" y="536849"/>
                </a:lnTo>
                <a:lnTo>
                  <a:pt x="1520551" y="479412"/>
                </a:lnTo>
                <a:lnTo>
                  <a:pt x="1494409" y="424217"/>
                </a:lnTo>
                <a:lnTo>
                  <a:pt x="1464174" y="371467"/>
                </a:lnTo>
                <a:lnTo>
                  <a:pt x="1430051" y="321362"/>
                </a:lnTo>
                <a:lnTo>
                  <a:pt x="1392242" y="274105"/>
                </a:lnTo>
                <a:lnTo>
                  <a:pt x="1350953" y="229899"/>
                </a:lnTo>
                <a:lnTo>
                  <a:pt x="1306385" y="188944"/>
                </a:lnTo>
                <a:lnTo>
                  <a:pt x="1258744" y="151443"/>
                </a:lnTo>
                <a:lnTo>
                  <a:pt x="1208233" y="117597"/>
                </a:lnTo>
                <a:lnTo>
                  <a:pt x="1155055" y="87609"/>
                </a:lnTo>
                <a:lnTo>
                  <a:pt x="1099415" y="61681"/>
                </a:lnTo>
                <a:lnTo>
                  <a:pt x="1041516" y="40014"/>
                </a:lnTo>
                <a:lnTo>
                  <a:pt x="981562" y="22811"/>
                </a:lnTo>
                <a:lnTo>
                  <a:pt x="919757" y="10272"/>
                </a:lnTo>
                <a:lnTo>
                  <a:pt x="856304" y="2601"/>
                </a:lnTo>
                <a:lnTo>
                  <a:pt x="791407" y="0"/>
                </a:lnTo>
                <a:close/>
              </a:path>
            </a:pathLst>
          </a:custGeom>
          <a:solidFill>
            <a:srgbClr val="A2D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16009" y="2709915"/>
            <a:ext cx="1583055" cy="1570355"/>
          </a:xfrm>
          <a:custGeom>
            <a:avLst/>
            <a:gdLst/>
            <a:ahLst/>
            <a:cxnLst/>
            <a:rect l="l" t="t" r="r" b="b"/>
            <a:pathLst>
              <a:path w="1583055" h="1570354">
                <a:moveTo>
                  <a:pt x="0" y="784981"/>
                </a:moveTo>
                <a:lnTo>
                  <a:pt x="2623" y="720595"/>
                </a:lnTo>
                <a:lnTo>
                  <a:pt x="10356" y="657642"/>
                </a:lnTo>
                <a:lnTo>
                  <a:pt x="22997" y="596327"/>
                </a:lnTo>
                <a:lnTo>
                  <a:pt x="40341" y="536849"/>
                </a:lnTo>
                <a:lnTo>
                  <a:pt x="62184" y="479412"/>
                </a:lnTo>
                <a:lnTo>
                  <a:pt x="88324" y="424217"/>
                </a:lnTo>
                <a:lnTo>
                  <a:pt x="118557" y="371467"/>
                </a:lnTo>
                <a:lnTo>
                  <a:pt x="152679" y="321362"/>
                </a:lnTo>
                <a:lnTo>
                  <a:pt x="190487" y="274105"/>
                </a:lnTo>
                <a:lnTo>
                  <a:pt x="231776" y="229899"/>
                </a:lnTo>
                <a:lnTo>
                  <a:pt x="276344" y="188944"/>
                </a:lnTo>
                <a:lnTo>
                  <a:pt x="323988" y="151443"/>
                </a:lnTo>
                <a:lnTo>
                  <a:pt x="374502" y="117597"/>
                </a:lnTo>
                <a:lnTo>
                  <a:pt x="427685" y="87609"/>
                </a:lnTo>
                <a:lnTo>
                  <a:pt x="483332" y="61681"/>
                </a:lnTo>
                <a:lnTo>
                  <a:pt x="541239" y="40014"/>
                </a:lnTo>
                <a:lnTo>
                  <a:pt x="601204" y="22811"/>
                </a:lnTo>
                <a:lnTo>
                  <a:pt x="663023" y="10272"/>
                </a:lnTo>
                <a:lnTo>
                  <a:pt x="726491" y="2601"/>
                </a:lnTo>
                <a:lnTo>
                  <a:pt x="791407" y="0"/>
                </a:lnTo>
                <a:lnTo>
                  <a:pt x="856304" y="2601"/>
                </a:lnTo>
                <a:lnTo>
                  <a:pt x="919757" y="10272"/>
                </a:lnTo>
                <a:lnTo>
                  <a:pt x="981562" y="22811"/>
                </a:lnTo>
                <a:lnTo>
                  <a:pt x="1041516" y="40014"/>
                </a:lnTo>
                <a:lnTo>
                  <a:pt x="1099415" y="61681"/>
                </a:lnTo>
                <a:lnTo>
                  <a:pt x="1155055" y="87609"/>
                </a:lnTo>
                <a:lnTo>
                  <a:pt x="1208233" y="117597"/>
                </a:lnTo>
                <a:lnTo>
                  <a:pt x="1258744" y="151443"/>
                </a:lnTo>
                <a:lnTo>
                  <a:pt x="1306385" y="188944"/>
                </a:lnTo>
                <a:lnTo>
                  <a:pt x="1350953" y="229899"/>
                </a:lnTo>
                <a:lnTo>
                  <a:pt x="1392242" y="274105"/>
                </a:lnTo>
                <a:lnTo>
                  <a:pt x="1430051" y="321362"/>
                </a:lnTo>
                <a:lnTo>
                  <a:pt x="1464174" y="371467"/>
                </a:lnTo>
                <a:lnTo>
                  <a:pt x="1494409" y="424217"/>
                </a:lnTo>
                <a:lnTo>
                  <a:pt x="1520551" y="479412"/>
                </a:lnTo>
                <a:lnTo>
                  <a:pt x="1542397" y="536849"/>
                </a:lnTo>
                <a:lnTo>
                  <a:pt x="1559743" y="596327"/>
                </a:lnTo>
                <a:lnTo>
                  <a:pt x="1572385" y="657642"/>
                </a:lnTo>
                <a:lnTo>
                  <a:pt x="1580120" y="720595"/>
                </a:lnTo>
                <a:lnTo>
                  <a:pt x="1582744" y="784981"/>
                </a:lnTo>
                <a:lnTo>
                  <a:pt x="1580120" y="849370"/>
                </a:lnTo>
                <a:lnTo>
                  <a:pt x="1572385" y="912325"/>
                </a:lnTo>
                <a:lnTo>
                  <a:pt x="1559743" y="973643"/>
                </a:lnTo>
                <a:lnTo>
                  <a:pt x="1542397" y="1033122"/>
                </a:lnTo>
                <a:lnTo>
                  <a:pt x="1520551" y="1090561"/>
                </a:lnTo>
                <a:lnTo>
                  <a:pt x="1494409" y="1145757"/>
                </a:lnTo>
                <a:lnTo>
                  <a:pt x="1464174" y="1198510"/>
                </a:lnTo>
                <a:lnTo>
                  <a:pt x="1430051" y="1248616"/>
                </a:lnTo>
                <a:lnTo>
                  <a:pt x="1392242" y="1295874"/>
                </a:lnTo>
                <a:lnTo>
                  <a:pt x="1350953" y="1340082"/>
                </a:lnTo>
                <a:lnTo>
                  <a:pt x="1306385" y="1381038"/>
                </a:lnTo>
                <a:lnTo>
                  <a:pt x="1258744" y="1418540"/>
                </a:lnTo>
                <a:lnTo>
                  <a:pt x="1208233" y="1452387"/>
                </a:lnTo>
                <a:lnTo>
                  <a:pt x="1155055" y="1482375"/>
                </a:lnTo>
                <a:lnTo>
                  <a:pt x="1099415" y="1508305"/>
                </a:lnTo>
                <a:lnTo>
                  <a:pt x="1041516" y="1529972"/>
                </a:lnTo>
                <a:lnTo>
                  <a:pt x="981562" y="1547176"/>
                </a:lnTo>
                <a:lnTo>
                  <a:pt x="919757" y="1559715"/>
                </a:lnTo>
                <a:lnTo>
                  <a:pt x="856304" y="1567386"/>
                </a:lnTo>
                <a:lnTo>
                  <a:pt x="791407" y="1569988"/>
                </a:lnTo>
                <a:lnTo>
                  <a:pt x="726491" y="1567386"/>
                </a:lnTo>
                <a:lnTo>
                  <a:pt x="663023" y="1559715"/>
                </a:lnTo>
                <a:lnTo>
                  <a:pt x="601204" y="1547176"/>
                </a:lnTo>
                <a:lnTo>
                  <a:pt x="541239" y="1529972"/>
                </a:lnTo>
                <a:lnTo>
                  <a:pt x="483332" y="1508305"/>
                </a:lnTo>
                <a:lnTo>
                  <a:pt x="427685" y="1482375"/>
                </a:lnTo>
                <a:lnTo>
                  <a:pt x="374502" y="1452387"/>
                </a:lnTo>
                <a:lnTo>
                  <a:pt x="323988" y="1418540"/>
                </a:lnTo>
                <a:lnTo>
                  <a:pt x="276344" y="1381038"/>
                </a:lnTo>
                <a:lnTo>
                  <a:pt x="231776" y="1340082"/>
                </a:lnTo>
                <a:lnTo>
                  <a:pt x="190487" y="1295874"/>
                </a:lnTo>
                <a:lnTo>
                  <a:pt x="152679" y="1248616"/>
                </a:lnTo>
                <a:lnTo>
                  <a:pt x="118557" y="1198510"/>
                </a:lnTo>
                <a:lnTo>
                  <a:pt x="88324" y="1145757"/>
                </a:lnTo>
                <a:lnTo>
                  <a:pt x="62184" y="1090561"/>
                </a:lnTo>
                <a:lnTo>
                  <a:pt x="40341" y="1033122"/>
                </a:lnTo>
                <a:lnTo>
                  <a:pt x="22997" y="973643"/>
                </a:lnTo>
                <a:lnTo>
                  <a:pt x="10356" y="912325"/>
                </a:lnTo>
                <a:lnTo>
                  <a:pt x="2623" y="849370"/>
                </a:lnTo>
                <a:lnTo>
                  <a:pt x="0" y="784981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37819" y="3324020"/>
            <a:ext cx="109220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5" dirty="0">
                <a:latin typeface="Arial"/>
                <a:cs typeface="Arial"/>
              </a:rPr>
              <a:t>Errors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08179" y="4294251"/>
            <a:ext cx="0" cy="519430"/>
          </a:xfrm>
          <a:custGeom>
            <a:avLst/>
            <a:gdLst/>
            <a:ahLst/>
            <a:cxnLst/>
            <a:rect l="l" t="t" r="r" b="b"/>
            <a:pathLst>
              <a:path h="519429">
                <a:moveTo>
                  <a:pt x="0" y="0"/>
                </a:moveTo>
                <a:lnTo>
                  <a:pt x="0" y="519053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08179" y="2179563"/>
            <a:ext cx="0" cy="527050"/>
          </a:xfrm>
          <a:custGeom>
            <a:avLst/>
            <a:gdLst/>
            <a:ahLst/>
            <a:cxnLst/>
            <a:rect l="l" t="t" r="r" b="b"/>
            <a:pathLst>
              <a:path h="527050">
                <a:moveTo>
                  <a:pt x="0" y="0"/>
                </a:moveTo>
                <a:lnTo>
                  <a:pt x="0" y="527060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08179" y="2108210"/>
            <a:ext cx="792480" cy="142875"/>
          </a:xfrm>
          <a:custGeom>
            <a:avLst/>
            <a:gdLst/>
            <a:ahLst/>
            <a:cxnLst/>
            <a:rect l="l" t="t" r="r" b="b"/>
            <a:pathLst>
              <a:path w="792480" h="142875">
                <a:moveTo>
                  <a:pt x="649342" y="0"/>
                </a:moveTo>
                <a:lnTo>
                  <a:pt x="649342" y="142859"/>
                </a:lnTo>
                <a:lnTo>
                  <a:pt x="744501" y="95234"/>
                </a:lnTo>
                <a:lnTo>
                  <a:pt x="673095" y="95234"/>
                </a:lnTo>
                <a:lnTo>
                  <a:pt x="673095" y="47609"/>
                </a:lnTo>
                <a:lnTo>
                  <a:pt x="744674" y="47609"/>
                </a:lnTo>
                <a:lnTo>
                  <a:pt x="649342" y="0"/>
                </a:lnTo>
                <a:close/>
              </a:path>
              <a:path w="792480" h="142875">
                <a:moveTo>
                  <a:pt x="649342" y="47609"/>
                </a:moveTo>
                <a:lnTo>
                  <a:pt x="0" y="47609"/>
                </a:lnTo>
                <a:lnTo>
                  <a:pt x="0" y="95234"/>
                </a:lnTo>
                <a:lnTo>
                  <a:pt x="649342" y="95234"/>
                </a:lnTo>
                <a:lnTo>
                  <a:pt x="649342" y="47609"/>
                </a:lnTo>
                <a:close/>
              </a:path>
              <a:path w="792480" h="142875">
                <a:moveTo>
                  <a:pt x="744674" y="47609"/>
                </a:moveTo>
                <a:lnTo>
                  <a:pt x="673095" y="47609"/>
                </a:lnTo>
                <a:lnTo>
                  <a:pt x="673095" y="95234"/>
                </a:lnTo>
                <a:lnTo>
                  <a:pt x="744501" y="95234"/>
                </a:lnTo>
                <a:lnTo>
                  <a:pt x="792217" y="71353"/>
                </a:lnTo>
                <a:lnTo>
                  <a:pt x="744674" y="476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00396" y="1849490"/>
            <a:ext cx="2160905" cy="711200"/>
          </a:xfrm>
          <a:custGeom>
            <a:avLst/>
            <a:gdLst/>
            <a:ahLst/>
            <a:cxnLst/>
            <a:rect l="l" t="t" r="r" b="b"/>
            <a:pathLst>
              <a:path w="2160904" h="711200">
                <a:moveTo>
                  <a:pt x="0" y="711195"/>
                </a:moveTo>
                <a:lnTo>
                  <a:pt x="2160650" y="711195"/>
                </a:lnTo>
                <a:lnTo>
                  <a:pt x="2160650" y="0"/>
                </a:lnTo>
                <a:lnTo>
                  <a:pt x="0" y="0"/>
                </a:lnTo>
                <a:lnTo>
                  <a:pt x="0" y="711195"/>
                </a:lnTo>
                <a:close/>
              </a:path>
            </a:pathLst>
          </a:custGeom>
          <a:solidFill>
            <a:srgbClr val="A2D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00396" y="1849490"/>
            <a:ext cx="2160905" cy="711200"/>
          </a:xfrm>
          <a:custGeom>
            <a:avLst/>
            <a:gdLst/>
            <a:ahLst/>
            <a:cxnLst/>
            <a:rect l="l" t="t" r="r" b="b"/>
            <a:pathLst>
              <a:path w="2160904" h="711200">
                <a:moveTo>
                  <a:pt x="0" y="711195"/>
                </a:moveTo>
                <a:lnTo>
                  <a:pt x="2160650" y="711195"/>
                </a:lnTo>
                <a:lnTo>
                  <a:pt x="2160650" y="0"/>
                </a:lnTo>
                <a:lnTo>
                  <a:pt x="0" y="0"/>
                </a:lnTo>
                <a:lnTo>
                  <a:pt x="0" y="71119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856359" y="1923554"/>
            <a:ext cx="1848485" cy="58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7975" marR="5080" indent="-29591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Skil</a:t>
            </a:r>
            <a:r>
              <a:rPr sz="2000" spc="-5" dirty="0">
                <a:latin typeface="Arial"/>
                <a:cs typeface="Arial"/>
              </a:rPr>
              <a:t>l</a:t>
            </a:r>
            <a:r>
              <a:rPr sz="2000" dirty="0">
                <a:latin typeface="Arial"/>
                <a:cs typeface="Arial"/>
              </a:rPr>
              <a:t>-</a:t>
            </a:r>
            <a:r>
              <a:rPr sz="2000" spc="-5" dirty="0">
                <a:latin typeface="Arial"/>
                <a:cs typeface="Arial"/>
              </a:rPr>
              <a:t>ba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slips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lap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spc="-5" dirty="0">
                <a:latin typeface="Arial"/>
                <a:cs typeface="Arial"/>
              </a:rPr>
              <a:t>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908179" y="4741795"/>
            <a:ext cx="792480" cy="142875"/>
          </a:xfrm>
          <a:custGeom>
            <a:avLst/>
            <a:gdLst/>
            <a:ahLst/>
            <a:cxnLst/>
            <a:rect l="l" t="t" r="r" b="b"/>
            <a:pathLst>
              <a:path w="792480" h="142875">
                <a:moveTo>
                  <a:pt x="649342" y="0"/>
                </a:moveTo>
                <a:lnTo>
                  <a:pt x="649342" y="142874"/>
                </a:lnTo>
                <a:lnTo>
                  <a:pt x="744688" y="95249"/>
                </a:lnTo>
                <a:lnTo>
                  <a:pt x="673095" y="95249"/>
                </a:lnTo>
                <a:lnTo>
                  <a:pt x="673095" y="47624"/>
                </a:lnTo>
                <a:lnTo>
                  <a:pt x="744497" y="47624"/>
                </a:lnTo>
                <a:lnTo>
                  <a:pt x="649342" y="0"/>
                </a:lnTo>
                <a:close/>
              </a:path>
              <a:path w="792480" h="142875">
                <a:moveTo>
                  <a:pt x="649342" y="47624"/>
                </a:moveTo>
                <a:lnTo>
                  <a:pt x="0" y="47624"/>
                </a:lnTo>
                <a:lnTo>
                  <a:pt x="0" y="95249"/>
                </a:lnTo>
                <a:lnTo>
                  <a:pt x="649342" y="95249"/>
                </a:lnTo>
                <a:lnTo>
                  <a:pt x="649342" y="47624"/>
                </a:lnTo>
                <a:close/>
              </a:path>
              <a:path w="792480" h="142875">
                <a:moveTo>
                  <a:pt x="744497" y="47624"/>
                </a:moveTo>
                <a:lnTo>
                  <a:pt x="673095" y="47624"/>
                </a:lnTo>
                <a:lnTo>
                  <a:pt x="673095" y="95249"/>
                </a:lnTo>
                <a:lnTo>
                  <a:pt x="744688" y="95249"/>
                </a:lnTo>
                <a:lnTo>
                  <a:pt x="792217" y="71509"/>
                </a:lnTo>
                <a:lnTo>
                  <a:pt x="744497" y="476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79916" y="2508260"/>
            <a:ext cx="0" cy="395605"/>
          </a:xfrm>
          <a:custGeom>
            <a:avLst/>
            <a:gdLst/>
            <a:ahLst/>
            <a:cxnLst/>
            <a:rect l="l" t="t" r="r" b="b"/>
            <a:pathLst>
              <a:path h="395605">
                <a:moveTo>
                  <a:pt x="0" y="0"/>
                </a:moveTo>
                <a:lnTo>
                  <a:pt x="0" y="395203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79916" y="4024253"/>
            <a:ext cx="0" cy="395605"/>
          </a:xfrm>
          <a:custGeom>
            <a:avLst/>
            <a:gdLst/>
            <a:ahLst/>
            <a:cxnLst/>
            <a:rect l="l" t="t" r="r" b="b"/>
            <a:pathLst>
              <a:path h="395604">
                <a:moveTo>
                  <a:pt x="0" y="0"/>
                </a:moveTo>
                <a:lnTo>
                  <a:pt x="0" y="395346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79916" y="1455785"/>
            <a:ext cx="0" cy="395605"/>
          </a:xfrm>
          <a:custGeom>
            <a:avLst/>
            <a:gdLst/>
            <a:ahLst/>
            <a:cxnLst/>
            <a:rect l="l" t="t" r="r" b="b"/>
            <a:pathLst>
              <a:path h="395605">
                <a:moveTo>
                  <a:pt x="0" y="0"/>
                </a:moveTo>
                <a:lnTo>
                  <a:pt x="0" y="395234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79916" y="5195946"/>
            <a:ext cx="0" cy="276225"/>
          </a:xfrm>
          <a:custGeom>
            <a:avLst/>
            <a:gdLst/>
            <a:ahLst/>
            <a:cxnLst/>
            <a:rect l="l" t="t" r="r" b="b"/>
            <a:pathLst>
              <a:path h="276225">
                <a:moveTo>
                  <a:pt x="0" y="0"/>
                </a:moveTo>
                <a:lnTo>
                  <a:pt x="0" y="276106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79916" y="1384310"/>
            <a:ext cx="1225550" cy="142875"/>
          </a:xfrm>
          <a:custGeom>
            <a:avLst/>
            <a:gdLst/>
            <a:ahLst/>
            <a:cxnLst/>
            <a:rect l="l" t="t" r="r" b="b"/>
            <a:pathLst>
              <a:path w="1225550" h="142875">
                <a:moveTo>
                  <a:pt x="1082649" y="0"/>
                </a:moveTo>
                <a:lnTo>
                  <a:pt x="1082649" y="142859"/>
                </a:lnTo>
                <a:lnTo>
                  <a:pt x="1177818" y="95234"/>
                </a:lnTo>
                <a:lnTo>
                  <a:pt x="1106423" y="95234"/>
                </a:lnTo>
                <a:lnTo>
                  <a:pt x="1106423" y="47609"/>
                </a:lnTo>
                <a:lnTo>
                  <a:pt x="1177991" y="47609"/>
                </a:lnTo>
                <a:lnTo>
                  <a:pt x="1082649" y="0"/>
                </a:lnTo>
                <a:close/>
              </a:path>
              <a:path w="1225550" h="142875">
                <a:moveTo>
                  <a:pt x="1082649" y="47609"/>
                </a:moveTo>
                <a:lnTo>
                  <a:pt x="0" y="47609"/>
                </a:lnTo>
                <a:lnTo>
                  <a:pt x="0" y="95234"/>
                </a:lnTo>
                <a:lnTo>
                  <a:pt x="1082649" y="95234"/>
                </a:lnTo>
                <a:lnTo>
                  <a:pt x="1082649" y="47609"/>
                </a:lnTo>
                <a:close/>
              </a:path>
              <a:path w="1225550" h="142875">
                <a:moveTo>
                  <a:pt x="1177991" y="47609"/>
                </a:moveTo>
                <a:lnTo>
                  <a:pt x="1106423" y="47609"/>
                </a:lnTo>
                <a:lnTo>
                  <a:pt x="1106423" y="95234"/>
                </a:lnTo>
                <a:lnTo>
                  <a:pt x="1177818" y="95234"/>
                </a:lnTo>
                <a:lnTo>
                  <a:pt x="1225539" y="71353"/>
                </a:lnTo>
                <a:lnTo>
                  <a:pt x="1177991" y="476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005456" y="1125589"/>
            <a:ext cx="2159000" cy="711200"/>
          </a:xfrm>
          <a:prstGeom prst="rect">
            <a:avLst/>
          </a:prstGeom>
          <a:solidFill>
            <a:srgbClr val="A2D1FF"/>
          </a:solidFill>
          <a:ln w="952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995" marR="219075" indent="5588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ten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iona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slips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f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05456" y="2508254"/>
            <a:ext cx="2159000" cy="711200"/>
          </a:xfrm>
          <a:prstGeom prst="rect">
            <a:avLst/>
          </a:prstGeom>
          <a:solidFill>
            <a:srgbClr val="A2D1FF"/>
          </a:solidFill>
          <a:ln w="952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995" marR="953769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Lap</a:t>
            </a:r>
            <a:r>
              <a:rPr sz="2000" spc="10" dirty="0">
                <a:latin typeface="Arial"/>
                <a:cs typeface="Arial"/>
              </a:rPr>
              <a:t>s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of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memory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779916" y="2832110"/>
            <a:ext cx="1225550" cy="142875"/>
          </a:xfrm>
          <a:custGeom>
            <a:avLst/>
            <a:gdLst/>
            <a:ahLst/>
            <a:cxnLst/>
            <a:rect l="l" t="t" r="r" b="b"/>
            <a:pathLst>
              <a:path w="1225550" h="142875">
                <a:moveTo>
                  <a:pt x="1082649" y="0"/>
                </a:moveTo>
                <a:lnTo>
                  <a:pt x="1082649" y="142859"/>
                </a:lnTo>
                <a:lnTo>
                  <a:pt x="1177818" y="95234"/>
                </a:lnTo>
                <a:lnTo>
                  <a:pt x="1106423" y="95234"/>
                </a:lnTo>
                <a:lnTo>
                  <a:pt x="1106423" y="47609"/>
                </a:lnTo>
                <a:lnTo>
                  <a:pt x="1177991" y="47609"/>
                </a:lnTo>
                <a:lnTo>
                  <a:pt x="1082649" y="0"/>
                </a:lnTo>
                <a:close/>
              </a:path>
              <a:path w="1225550" h="142875">
                <a:moveTo>
                  <a:pt x="1082649" y="47609"/>
                </a:moveTo>
                <a:lnTo>
                  <a:pt x="0" y="47609"/>
                </a:lnTo>
                <a:lnTo>
                  <a:pt x="0" y="95234"/>
                </a:lnTo>
                <a:lnTo>
                  <a:pt x="1082649" y="95234"/>
                </a:lnTo>
                <a:lnTo>
                  <a:pt x="1082649" y="47609"/>
                </a:lnTo>
                <a:close/>
              </a:path>
              <a:path w="1225550" h="142875">
                <a:moveTo>
                  <a:pt x="1177991" y="47609"/>
                </a:moveTo>
                <a:lnTo>
                  <a:pt x="1106423" y="47609"/>
                </a:lnTo>
                <a:lnTo>
                  <a:pt x="1106423" y="95234"/>
                </a:lnTo>
                <a:lnTo>
                  <a:pt x="1177818" y="95234"/>
                </a:lnTo>
                <a:lnTo>
                  <a:pt x="1225539" y="71353"/>
                </a:lnTo>
                <a:lnTo>
                  <a:pt x="1177991" y="476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779916" y="3952875"/>
            <a:ext cx="1225550" cy="142875"/>
          </a:xfrm>
          <a:custGeom>
            <a:avLst/>
            <a:gdLst/>
            <a:ahLst/>
            <a:cxnLst/>
            <a:rect l="l" t="t" r="r" b="b"/>
            <a:pathLst>
              <a:path w="1225550" h="142875">
                <a:moveTo>
                  <a:pt x="1082649" y="0"/>
                </a:moveTo>
                <a:lnTo>
                  <a:pt x="1082649" y="142874"/>
                </a:lnTo>
                <a:lnTo>
                  <a:pt x="1177830" y="95249"/>
                </a:lnTo>
                <a:lnTo>
                  <a:pt x="1106423" y="95249"/>
                </a:lnTo>
                <a:lnTo>
                  <a:pt x="1106423" y="47624"/>
                </a:lnTo>
                <a:lnTo>
                  <a:pt x="1177989" y="47624"/>
                </a:lnTo>
                <a:lnTo>
                  <a:pt x="1082649" y="0"/>
                </a:lnTo>
                <a:close/>
              </a:path>
              <a:path w="1225550" h="142875">
                <a:moveTo>
                  <a:pt x="1082649" y="47624"/>
                </a:moveTo>
                <a:lnTo>
                  <a:pt x="0" y="47624"/>
                </a:lnTo>
                <a:lnTo>
                  <a:pt x="0" y="95249"/>
                </a:lnTo>
                <a:lnTo>
                  <a:pt x="1082649" y="95249"/>
                </a:lnTo>
                <a:lnTo>
                  <a:pt x="1082649" y="47624"/>
                </a:lnTo>
                <a:close/>
              </a:path>
              <a:path w="1225550" h="142875">
                <a:moveTo>
                  <a:pt x="1177989" y="47624"/>
                </a:moveTo>
                <a:lnTo>
                  <a:pt x="1106423" y="47624"/>
                </a:lnTo>
                <a:lnTo>
                  <a:pt x="1106423" y="95249"/>
                </a:lnTo>
                <a:lnTo>
                  <a:pt x="1177830" y="95249"/>
                </a:lnTo>
                <a:lnTo>
                  <a:pt x="1225539" y="71378"/>
                </a:lnTo>
                <a:lnTo>
                  <a:pt x="1177989" y="476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79916" y="5400675"/>
            <a:ext cx="1225550" cy="142875"/>
          </a:xfrm>
          <a:custGeom>
            <a:avLst/>
            <a:gdLst/>
            <a:ahLst/>
            <a:cxnLst/>
            <a:rect l="l" t="t" r="r" b="b"/>
            <a:pathLst>
              <a:path w="1225550" h="142875">
                <a:moveTo>
                  <a:pt x="1082649" y="0"/>
                </a:moveTo>
                <a:lnTo>
                  <a:pt x="1082649" y="142874"/>
                </a:lnTo>
                <a:lnTo>
                  <a:pt x="1177830" y="95249"/>
                </a:lnTo>
                <a:lnTo>
                  <a:pt x="1106423" y="95249"/>
                </a:lnTo>
                <a:lnTo>
                  <a:pt x="1106423" y="47624"/>
                </a:lnTo>
                <a:lnTo>
                  <a:pt x="1177989" y="47624"/>
                </a:lnTo>
                <a:lnTo>
                  <a:pt x="1082649" y="0"/>
                </a:lnTo>
                <a:close/>
              </a:path>
              <a:path w="1225550" h="142875">
                <a:moveTo>
                  <a:pt x="1082649" y="47624"/>
                </a:moveTo>
                <a:lnTo>
                  <a:pt x="0" y="47624"/>
                </a:lnTo>
                <a:lnTo>
                  <a:pt x="0" y="95249"/>
                </a:lnTo>
                <a:lnTo>
                  <a:pt x="1082649" y="95249"/>
                </a:lnTo>
                <a:lnTo>
                  <a:pt x="1082649" y="47624"/>
                </a:lnTo>
                <a:close/>
              </a:path>
              <a:path w="1225550" h="142875">
                <a:moveTo>
                  <a:pt x="1177989" y="47624"/>
                </a:moveTo>
                <a:lnTo>
                  <a:pt x="1106423" y="47624"/>
                </a:lnTo>
                <a:lnTo>
                  <a:pt x="1106423" y="95249"/>
                </a:lnTo>
                <a:lnTo>
                  <a:pt x="1177830" y="95249"/>
                </a:lnTo>
                <a:lnTo>
                  <a:pt x="1225539" y="71378"/>
                </a:lnTo>
                <a:lnTo>
                  <a:pt x="1177989" y="476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005456" y="3825871"/>
            <a:ext cx="2159000" cy="711200"/>
          </a:xfrm>
          <a:prstGeom prst="rect">
            <a:avLst/>
          </a:prstGeom>
          <a:solidFill>
            <a:srgbClr val="A2D1FF"/>
          </a:solidFill>
          <a:ln w="952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995" marR="749935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u</a:t>
            </a:r>
            <a:r>
              <a:rPr sz="2000" spc="-5" dirty="0">
                <a:latin typeface="Arial"/>
                <a:cs typeface="Arial"/>
              </a:rPr>
              <a:t>l</a:t>
            </a:r>
            <a:r>
              <a:rPr sz="2000" dirty="0">
                <a:latin typeface="Arial"/>
                <a:cs typeface="Arial"/>
              </a:rPr>
              <a:t>e-</a:t>
            </a:r>
            <a:r>
              <a:rPr sz="2000" spc="-5" dirty="0">
                <a:latin typeface="Arial"/>
                <a:cs typeface="Arial"/>
              </a:rPr>
              <a:t>ba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spc="-5" dirty="0">
                <a:latin typeface="Arial"/>
                <a:cs typeface="Arial"/>
              </a:rPr>
              <a:t>ed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mistak</a:t>
            </a:r>
            <a:r>
              <a:rPr sz="2000" spc="-5" dirty="0">
                <a:latin typeface="Arial"/>
                <a:cs typeface="Arial"/>
              </a:rPr>
              <a:t>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005456" y="5143500"/>
            <a:ext cx="2159000" cy="711200"/>
          </a:xfrm>
          <a:prstGeom prst="rect">
            <a:avLst/>
          </a:prstGeom>
          <a:solidFill>
            <a:srgbClr val="A2D1FF"/>
          </a:solidFill>
          <a:ln w="952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995" marR="287655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Knowled</a:t>
            </a:r>
            <a:r>
              <a:rPr sz="2000" spc="-5" dirty="0">
                <a:latin typeface="Arial"/>
                <a:cs typeface="Arial"/>
              </a:rPr>
              <a:t>g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-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ba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mistak</a:t>
            </a:r>
            <a:r>
              <a:rPr sz="2000" spc="-5" dirty="0">
                <a:latin typeface="Arial"/>
                <a:cs typeface="Arial"/>
              </a:rPr>
              <a:t>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700396" y="4484751"/>
            <a:ext cx="2160905" cy="711200"/>
          </a:xfrm>
          <a:custGeom>
            <a:avLst/>
            <a:gdLst/>
            <a:ahLst/>
            <a:cxnLst/>
            <a:rect l="l" t="t" r="r" b="b"/>
            <a:pathLst>
              <a:path w="2160904" h="711200">
                <a:moveTo>
                  <a:pt x="0" y="711195"/>
                </a:moveTo>
                <a:lnTo>
                  <a:pt x="2160650" y="711195"/>
                </a:lnTo>
                <a:lnTo>
                  <a:pt x="2160650" y="0"/>
                </a:lnTo>
                <a:lnTo>
                  <a:pt x="0" y="0"/>
                </a:lnTo>
                <a:lnTo>
                  <a:pt x="0" y="711195"/>
                </a:lnTo>
                <a:close/>
              </a:path>
            </a:pathLst>
          </a:custGeom>
          <a:solidFill>
            <a:srgbClr val="A2D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700396" y="4484751"/>
            <a:ext cx="2160905" cy="711200"/>
          </a:xfrm>
          <a:custGeom>
            <a:avLst/>
            <a:gdLst/>
            <a:ahLst/>
            <a:cxnLst/>
            <a:rect l="l" t="t" r="r" b="b"/>
            <a:pathLst>
              <a:path w="2160904" h="711200">
                <a:moveTo>
                  <a:pt x="0" y="711195"/>
                </a:moveTo>
                <a:lnTo>
                  <a:pt x="2160650" y="711195"/>
                </a:lnTo>
                <a:lnTo>
                  <a:pt x="2160650" y="0"/>
                </a:lnTo>
                <a:lnTo>
                  <a:pt x="0" y="0"/>
                </a:lnTo>
                <a:lnTo>
                  <a:pt x="0" y="71119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258695" y="4559441"/>
            <a:ext cx="1045210" cy="58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Mi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ta</a:t>
            </a:r>
            <a:r>
              <a:rPr sz="2000" spc="5" dirty="0">
                <a:latin typeface="Arial"/>
                <a:cs typeface="Arial"/>
              </a:rPr>
              <a:t>k</a:t>
            </a:r>
            <a:r>
              <a:rPr sz="2000" spc="-5" dirty="0">
                <a:latin typeface="Arial"/>
                <a:cs typeface="Arial"/>
              </a:rPr>
              <a:t>es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A2D1FF"/>
                </a:solidFill>
                <a:latin typeface="Arial"/>
                <a:cs typeface="Arial"/>
              </a:rPr>
              <a:t>…………</a:t>
            </a:r>
            <a:endParaRPr sz="200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29" name="object 29"/>
          <p:cNvSpPr txBox="1"/>
          <p:nvPr/>
        </p:nvSpPr>
        <p:spPr>
          <a:xfrm>
            <a:off x="983686" y="441048"/>
            <a:ext cx="7392034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latin typeface="Arial"/>
                <a:cs typeface="Arial"/>
              </a:rPr>
              <a:t>Summary</a:t>
            </a:r>
            <a:r>
              <a:rPr sz="3600" spc="95" dirty="0">
                <a:latin typeface="Times New Roman"/>
                <a:cs typeface="Times New Roman"/>
              </a:rPr>
              <a:t> </a:t>
            </a:r>
            <a:r>
              <a:rPr sz="3600" spc="-25" dirty="0">
                <a:latin typeface="Arial"/>
                <a:cs typeface="Arial"/>
              </a:rPr>
              <a:t>o</a:t>
            </a:r>
            <a:r>
              <a:rPr sz="3600" spc="-10" dirty="0">
                <a:latin typeface="Arial"/>
                <a:cs typeface="Arial"/>
              </a:rPr>
              <a:t>f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the</a:t>
            </a:r>
            <a:r>
              <a:rPr sz="3600" spc="9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princip</a:t>
            </a:r>
            <a:r>
              <a:rPr sz="3600" spc="5" dirty="0">
                <a:latin typeface="Arial"/>
                <a:cs typeface="Arial"/>
              </a:rPr>
              <a:t>a</a:t>
            </a:r>
            <a:r>
              <a:rPr sz="3600" dirty="0">
                <a:latin typeface="Arial"/>
                <a:cs typeface="Arial"/>
              </a:rPr>
              <a:t>l</a:t>
            </a:r>
            <a:r>
              <a:rPr sz="3600" spc="7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erro</a:t>
            </a:r>
            <a:r>
              <a:rPr sz="3600" dirty="0">
                <a:latin typeface="Arial"/>
                <a:cs typeface="Arial"/>
              </a:rPr>
              <a:t>r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types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4944" y="199644"/>
            <a:ext cx="7658100" cy="1530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01496" y="278891"/>
            <a:ext cx="6571487" cy="15118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51814" y="478394"/>
            <a:ext cx="5918835" cy="1006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600" dirty="0">
                <a:latin typeface="Arial"/>
                <a:cs typeface="Arial"/>
              </a:rPr>
              <a:t>Situations</a:t>
            </a:r>
            <a:r>
              <a:rPr sz="3600" spc="8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associate</a:t>
            </a:r>
            <a:r>
              <a:rPr sz="3600" dirty="0">
                <a:latin typeface="Arial"/>
                <a:cs typeface="Arial"/>
              </a:rPr>
              <a:t>d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wit</a:t>
            </a:r>
            <a:r>
              <a:rPr sz="3600" dirty="0">
                <a:latin typeface="Arial"/>
                <a:cs typeface="Arial"/>
              </a:rPr>
              <a:t>h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an</a:t>
            </a:r>
            <a:endParaRPr sz="3600">
              <a:latin typeface="Arial"/>
              <a:cs typeface="Arial"/>
            </a:endParaRPr>
          </a:p>
          <a:p>
            <a:pPr algn="ctr">
              <a:lnSpc>
                <a:spcPts val="4285"/>
              </a:lnSpc>
            </a:pPr>
            <a:r>
              <a:rPr sz="3600" spc="-5" dirty="0">
                <a:latin typeface="Arial"/>
                <a:cs typeface="Arial"/>
              </a:rPr>
              <a:t>incr</a:t>
            </a:r>
            <a:r>
              <a:rPr sz="3600" spc="5" dirty="0">
                <a:latin typeface="Arial"/>
                <a:cs typeface="Arial"/>
              </a:rPr>
              <a:t>e</a:t>
            </a:r>
            <a:r>
              <a:rPr sz="3600" spc="-5" dirty="0">
                <a:latin typeface="Arial"/>
                <a:cs typeface="Arial"/>
              </a:rPr>
              <a:t>ase</a:t>
            </a:r>
            <a:r>
              <a:rPr sz="3600" dirty="0">
                <a:latin typeface="Arial"/>
                <a:cs typeface="Arial"/>
              </a:rPr>
              <a:t>d</a:t>
            </a:r>
            <a:r>
              <a:rPr sz="3600" spc="8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risk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spc="-25" dirty="0">
                <a:latin typeface="Arial"/>
                <a:cs typeface="Arial"/>
              </a:rPr>
              <a:t>o</a:t>
            </a:r>
            <a:r>
              <a:rPr sz="3600" spc="-10" dirty="0">
                <a:latin typeface="Arial"/>
                <a:cs typeface="Arial"/>
              </a:rPr>
              <a:t>f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err</a:t>
            </a:r>
            <a:r>
              <a:rPr sz="3600" spc="10" dirty="0">
                <a:latin typeface="Arial"/>
                <a:cs typeface="Arial"/>
              </a:rPr>
              <a:t>o</a:t>
            </a:r>
            <a:r>
              <a:rPr sz="3600" dirty="0">
                <a:latin typeface="Arial"/>
                <a:cs typeface="Arial"/>
              </a:rPr>
              <a:t>r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763016" y="1636297"/>
            <a:ext cx="3486785" cy="2945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Ine</a:t>
            </a:r>
            <a:r>
              <a:rPr sz="2400" spc="-20" dirty="0">
                <a:latin typeface="Arial"/>
                <a:cs typeface="Arial"/>
              </a:rPr>
              <a:t>x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rie</a:t>
            </a:r>
            <a:r>
              <a:rPr sz="2400" spc="-1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ce*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Time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pressures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Inadeq</a:t>
            </a:r>
            <a:r>
              <a:rPr sz="2400" spc="-15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at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check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ng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proce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ures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Inadeq</a:t>
            </a:r>
            <a:r>
              <a:rPr sz="2400" spc="-15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at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ation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4063" y="5591472"/>
            <a:ext cx="539115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*</a:t>
            </a:r>
            <a:r>
              <a:rPr sz="2000" b="1" spc="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Espe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spc="-5" dirty="0">
                <a:latin typeface="Arial"/>
                <a:cs typeface="Arial"/>
              </a:rPr>
              <a:t>iall</a:t>
            </a:r>
            <a:r>
              <a:rPr sz="2000" dirty="0">
                <a:latin typeface="Arial"/>
                <a:cs typeface="Arial"/>
              </a:rPr>
              <a:t>y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f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mbined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wit</a:t>
            </a:r>
            <a:r>
              <a:rPr sz="2000" dirty="0">
                <a:latin typeface="Arial"/>
                <a:cs typeface="Arial"/>
              </a:rPr>
              <a:t>h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lac</a:t>
            </a:r>
            <a:r>
              <a:rPr sz="2000" dirty="0">
                <a:latin typeface="Arial"/>
                <a:cs typeface="Arial"/>
              </a:rPr>
              <a:t>k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f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5" dirty="0">
                <a:latin typeface="Arial"/>
                <a:cs typeface="Arial"/>
              </a:rPr>
              <a:t>u</a:t>
            </a:r>
            <a:r>
              <a:rPr sz="2000" spc="-5" dirty="0">
                <a:latin typeface="Arial"/>
                <a:cs typeface="Arial"/>
              </a:rPr>
              <a:t>pe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v</a:t>
            </a:r>
            <a:r>
              <a:rPr sz="2000" spc="-10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sion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1791" y="344424"/>
            <a:ext cx="7516368" cy="11460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44623" y="231647"/>
            <a:ext cx="5123687" cy="15118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94942" y="430888"/>
            <a:ext cx="4342130" cy="1006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600" dirty="0">
                <a:latin typeface="Arial"/>
                <a:cs typeface="Arial"/>
              </a:rPr>
              <a:t>Individ</a:t>
            </a:r>
            <a:r>
              <a:rPr sz="3600" spc="-5" dirty="0">
                <a:latin typeface="Arial"/>
                <a:cs typeface="Arial"/>
              </a:rPr>
              <a:t>ua</a:t>
            </a:r>
            <a:r>
              <a:rPr sz="3600" dirty="0">
                <a:latin typeface="Arial"/>
                <a:cs typeface="Arial"/>
              </a:rPr>
              <a:t>l</a:t>
            </a:r>
            <a:r>
              <a:rPr sz="3600" spc="80" dirty="0">
                <a:latin typeface="Times New Roman"/>
                <a:cs typeface="Times New Roman"/>
              </a:rPr>
              <a:t> </a:t>
            </a:r>
            <a:r>
              <a:rPr sz="3600" spc="-20" dirty="0">
                <a:latin typeface="Arial"/>
                <a:cs typeface="Arial"/>
              </a:rPr>
              <a:t>factors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spc="-25" dirty="0">
                <a:latin typeface="Arial"/>
                <a:cs typeface="Arial"/>
              </a:rPr>
              <a:t>t</a:t>
            </a:r>
            <a:r>
              <a:rPr sz="3600" spc="-5" dirty="0">
                <a:latin typeface="Arial"/>
                <a:cs typeface="Arial"/>
              </a:rPr>
              <a:t>hat</a:t>
            </a:r>
            <a:endParaRPr sz="3600">
              <a:latin typeface="Arial"/>
              <a:cs typeface="Arial"/>
            </a:endParaRPr>
          </a:p>
          <a:p>
            <a:pPr marL="1905" algn="ctr">
              <a:lnSpc>
                <a:spcPts val="4285"/>
              </a:lnSpc>
            </a:pPr>
            <a:r>
              <a:rPr sz="3600" spc="-5" dirty="0">
                <a:latin typeface="Arial"/>
                <a:cs typeface="Arial"/>
              </a:rPr>
              <a:t>predispos</a:t>
            </a:r>
            <a:r>
              <a:rPr sz="3600" dirty="0">
                <a:latin typeface="Arial"/>
                <a:cs typeface="Arial"/>
              </a:rPr>
              <a:t>e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to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error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979114" y="1852571"/>
            <a:ext cx="4511040" cy="3493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6235" algn="l"/>
              </a:tabLst>
            </a:pPr>
            <a:r>
              <a:rPr sz="2400" spc="-5" dirty="0">
                <a:latin typeface="Arial"/>
                <a:cs typeface="Arial"/>
              </a:rPr>
              <a:t>Limite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mem</a:t>
            </a:r>
            <a:r>
              <a:rPr sz="2400" spc="-5" dirty="0">
                <a:latin typeface="Arial"/>
                <a:cs typeface="Arial"/>
              </a:rPr>
              <a:t>or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ca</a:t>
            </a:r>
            <a:r>
              <a:rPr sz="2400" spc="-15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acity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Further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reduced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by:</a:t>
            </a:r>
            <a:endParaRPr sz="2400">
              <a:latin typeface="Arial"/>
              <a:cs typeface="Arial"/>
            </a:endParaRPr>
          </a:p>
          <a:p>
            <a:pPr marL="817244" lvl="1" indent="-280670">
              <a:lnSpc>
                <a:spcPct val="100000"/>
              </a:lnSpc>
              <a:spcBef>
                <a:spcPts val="290"/>
              </a:spcBef>
              <a:buClr>
                <a:srgbClr val="1786E2"/>
              </a:buClr>
              <a:buSzPct val="150000"/>
              <a:buFont typeface="Arial"/>
              <a:buChar char="•"/>
              <a:tabLst>
                <a:tab pos="817880" algn="l"/>
              </a:tabLst>
            </a:pPr>
            <a:r>
              <a:rPr sz="2400" dirty="0">
                <a:latin typeface="Arial"/>
                <a:cs typeface="Arial"/>
              </a:rPr>
              <a:t>fatig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  <a:p>
            <a:pPr marL="817244" lvl="1" indent="-280670">
              <a:lnSpc>
                <a:spcPct val="100000"/>
              </a:lnSpc>
              <a:spcBef>
                <a:spcPts val="285"/>
              </a:spcBef>
              <a:buClr>
                <a:srgbClr val="1786E2"/>
              </a:buClr>
              <a:buSzPct val="150000"/>
              <a:buFont typeface="Arial"/>
              <a:buChar char="•"/>
              <a:tabLst>
                <a:tab pos="817880" algn="l"/>
              </a:tabLst>
            </a:pPr>
            <a:r>
              <a:rPr sz="2400" spc="-10" dirty="0">
                <a:latin typeface="Arial"/>
                <a:cs typeface="Arial"/>
              </a:rPr>
              <a:t>st</a:t>
            </a:r>
            <a:r>
              <a:rPr sz="2400" spc="-5" dirty="0">
                <a:latin typeface="Arial"/>
                <a:cs typeface="Arial"/>
              </a:rPr>
              <a:t>ress</a:t>
            </a:r>
            <a:endParaRPr sz="2400">
              <a:latin typeface="Arial"/>
              <a:cs typeface="Arial"/>
            </a:endParaRPr>
          </a:p>
          <a:p>
            <a:pPr marL="817244" lvl="1" indent="-280670">
              <a:lnSpc>
                <a:spcPct val="100000"/>
              </a:lnSpc>
              <a:spcBef>
                <a:spcPts val="285"/>
              </a:spcBef>
              <a:buClr>
                <a:srgbClr val="1786E2"/>
              </a:buClr>
              <a:buSzPct val="150000"/>
              <a:buFont typeface="Arial"/>
              <a:buChar char="•"/>
              <a:tabLst>
                <a:tab pos="817880" algn="l"/>
              </a:tabLst>
            </a:pPr>
            <a:r>
              <a:rPr sz="2400" spc="-5" dirty="0">
                <a:latin typeface="Arial"/>
                <a:cs typeface="Arial"/>
              </a:rPr>
              <a:t>hunger</a:t>
            </a:r>
            <a:endParaRPr sz="2400">
              <a:latin typeface="Arial"/>
              <a:cs typeface="Arial"/>
            </a:endParaRPr>
          </a:p>
          <a:p>
            <a:pPr marL="817244" lvl="1" indent="-280670">
              <a:lnSpc>
                <a:spcPct val="100000"/>
              </a:lnSpc>
              <a:spcBef>
                <a:spcPts val="285"/>
              </a:spcBef>
              <a:buClr>
                <a:srgbClr val="1786E2"/>
              </a:buClr>
              <a:buSzPct val="150000"/>
              <a:buFont typeface="Arial"/>
              <a:buChar char="•"/>
              <a:tabLst>
                <a:tab pos="817880" algn="l"/>
              </a:tabLst>
            </a:pP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ess</a:t>
            </a:r>
            <a:endParaRPr sz="2400">
              <a:latin typeface="Arial"/>
              <a:cs typeface="Arial"/>
            </a:endParaRPr>
          </a:p>
          <a:p>
            <a:pPr marL="817244" lvl="1" indent="-280670">
              <a:lnSpc>
                <a:spcPct val="100000"/>
              </a:lnSpc>
              <a:spcBef>
                <a:spcPts val="290"/>
              </a:spcBef>
              <a:buClr>
                <a:srgbClr val="1786E2"/>
              </a:buClr>
              <a:buSzPct val="150000"/>
              <a:buFont typeface="Arial"/>
              <a:buChar char="•"/>
              <a:tabLst>
                <a:tab pos="817880" algn="l"/>
              </a:tabLst>
            </a:pP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ng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ag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cultur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fact</a:t>
            </a:r>
            <a:r>
              <a:rPr sz="2400" spc="-5" dirty="0">
                <a:latin typeface="Arial"/>
                <a:cs typeface="Arial"/>
              </a:rPr>
              <a:t>ors</a:t>
            </a:r>
            <a:endParaRPr sz="2400">
              <a:latin typeface="Arial"/>
              <a:cs typeface="Arial"/>
            </a:endParaRPr>
          </a:p>
          <a:p>
            <a:pPr marL="817244" lvl="1" indent="-280670">
              <a:lnSpc>
                <a:spcPct val="100000"/>
              </a:lnSpc>
              <a:spcBef>
                <a:spcPts val="285"/>
              </a:spcBef>
              <a:buClr>
                <a:srgbClr val="1786E2"/>
              </a:buClr>
              <a:buSzPct val="150000"/>
              <a:buFont typeface="Arial"/>
              <a:buChar char="•"/>
              <a:tabLst>
                <a:tab pos="817880" algn="l"/>
              </a:tabLst>
            </a:pPr>
            <a:r>
              <a:rPr sz="2400" spc="-5" dirty="0">
                <a:latin typeface="Arial"/>
                <a:cs typeface="Arial"/>
              </a:rPr>
              <a:t>haz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rdous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at</a:t>
            </a:r>
            <a:r>
              <a:rPr sz="2400" spc="-5" dirty="0">
                <a:latin typeface="Arial"/>
                <a:cs typeface="Arial"/>
              </a:rPr>
              <a:t>titud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2980" y="271272"/>
            <a:ext cx="6196583" cy="1530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69235" y="624840"/>
            <a:ext cx="3750564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20444" y="811635"/>
            <a:ext cx="309880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501265" algn="l"/>
              </a:tabLst>
            </a:pPr>
            <a:r>
              <a:rPr sz="3600" dirty="0">
                <a:latin typeface="Arial"/>
                <a:cs typeface="Arial"/>
              </a:rPr>
              <a:t>Don</a:t>
            </a:r>
            <a:r>
              <a:rPr sz="3600" spc="10" dirty="0">
                <a:latin typeface="Arial"/>
                <a:cs typeface="Arial"/>
              </a:rPr>
              <a:t>’</a:t>
            </a:r>
            <a:r>
              <a:rPr sz="3600" dirty="0">
                <a:latin typeface="Arial"/>
                <a:cs typeface="Arial"/>
              </a:rPr>
              <a:t>t</a:t>
            </a:r>
            <a:r>
              <a:rPr sz="3600" spc="-2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forget	….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337819" y="1964670"/>
            <a:ext cx="2247265" cy="2296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00" dirty="0">
                <a:latin typeface="Arial"/>
                <a:cs typeface="Arial"/>
              </a:rPr>
              <a:t>If</a:t>
            </a:r>
            <a:r>
              <a:rPr sz="2900" spc="-25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yo</a:t>
            </a:r>
            <a:r>
              <a:rPr sz="2900" spc="5" dirty="0">
                <a:latin typeface="Arial"/>
                <a:cs typeface="Arial"/>
              </a:rPr>
              <a:t>u</a:t>
            </a:r>
            <a:r>
              <a:rPr sz="2900" dirty="0">
                <a:latin typeface="Arial"/>
                <a:cs typeface="Arial"/>
              </a:rPr>
              <a:t>’re</a:t>
            </a:r>
            <a:endParaRPr sz="2900">
              <a:latin typeface="Arial"/>
              <a:cs typeface="Arial"/>
            </a:endParaRPr>
          </a:p>
          <a:p>
            <a:pPr marL="905510" indent="-368935">
              <a:lnSpc>
                <a:spcPct val="100000"/>
              </a:lnSpc>
              <a:spcBef>
                <a:spcPts val="340"/>
              </a:spcBef>
              <a:buClr>
                <a:srgbClr val="1786E2"/>
              </a:buClr>
              <a:buSzPct val="133928"/>
              <a:buFont typeface="Arial"/>
              <a:buChar char="•"/>
              <a:tabLst>
                <a:tab pos="906144" algn="l"/>
              </a:tabLst>
            </a:pPr>
            <a:r>
              <a:rPr sz="2800" b="1" spc="-30" dirty="0">
                <a:latin typeface="Arial"/>
                <a:cs typeface="Arial"/>
              </a:rPr>
              <a:t>H</a:t>
            </a:r>
            <a:r>
              <a:rPr sz="2500" spc="-20" dirty="0">
                <a:latin typeface="Arial"/>
                <a:cs typeface="Arial"/>
              </a:rPr>
              <a:t>u</a:t>
            </a:r>
            <a:r>
              <a:rPr sz="2500" spc="-15" dirty="0">
                <a:latin typeface="Arial"/>
                <a:cs typeface="Arial"/>
              </a:rPr>
              <a:t>n</a:t>
            </a:r>
            <a:r>
              <a:rPr sz="2500" spc="-20" dirty="0">
                <a:latin typeface="Arial"/>
                <a:cs typeface="Arial"/>
              </a:rPr>
              <a:t>gry</a:t>
            </a:r>
            <a:endParaRPr sz="2500">
              <a:latin typeface="Arial"/>
              <a:cs typeface="Arial"/>
            </a:endParaRPr>
          </a:p>
          <a:p>
            <a:pPr marL="905510" indent="-368935">
              <a:lnSpc>
                <a:spcPct val="100000"/>
              </a:lnSpc>
              <a:spcBef>
                <a:spcPts val="340"/>
              </a:spcBef>
              <a:buClr>
                <a:srgbClr val="1786E2"/>
              </a:buClr>
              <a:buSzPct val="133928"/>
              <a:buFont typeface="Arial"/>
              <a:buChar char="•"/>
              <a:tabLst>
                <a:tab pos="906144" algn="l"/>
              </a:tabLst>
            </a:pPr>
            <a:r>
              <a:rPr sz="2800" b="1" spc="-30" dirty="0">
                <a:latin typeface="Arial"/>
                <a:cs typeface="Arial"/>
              </a:rPr>
              <a:t>A</a:t>
            </a:r>
            <a:r>
              <a:rPr sz="2500" spc="-20" dirty="0">
                <a:latin typeface="Arial"/>
                <a:cs typeface="Arial"/>
              </a:rPr>
              <a:t>ngry</a:t>
            </a:r>
            <a:endParaRPr sz="2500">
              <a:latin typeface="Arial"/>
              <a:cs typeface="Arial"/>
            </a:endParaRPr>
          </a:p>
          <a:p>
            <a:pPr marL="905510" indent="-368935">
              <a:lnSpc>
                <a:spcPct val="100000"/>
              </a:lnSpc>
              <a:spcBef>
                <a:spcPts val="335"/>
              </a:spcBef>
              <a:buClr>
                <a:srgbClr val="1786E2"/>
              </a:buClr>
              <a:buSzPct val="133928"/>
              <a:buFont typeface="Arial"/>
              <a:buChar char="•"/>
              <a:tabLst>
                <a:tab pos="906144" algn="l"/>
              </a:tabLst>
            </a:pPr>
            <a:r>
              <a:rPr sz="2800" b="1" spc="-25" dirty="0">
                <a:latin typeface="Arial"/>
                <a:cs typeface="Arial"/>
              </a:rPr>
              <a:t>L</a:t>
            </a:r>
            <a:r>
              <a:rPr sz="2500" spc="-20" dirty="0">
                <a:latin typeface="Arial"/>
                <a:cs typeface="Arial"/>
              </a:rPr>
              <a:t>ate</a:t>
            </a:r>
            <a:endParaRPr sz="2500">
              <a:latin typeface="Arial"/>
              <a:cs typeface="Arial"/>
            </a:endParaRPr>
          </a:p>
          <a:p>
            <a:pPr marL="905510" indent="-368935">
              <a:lnSpc>
                <a:spcPct val="100000"/>
              </a:lnSpc>
              <a:spcBef>
                <a:spcPts val="335"/>
              </a:spcBef>
              <a:buClr>
                <a:srgbClr val="1786E2"/>
              </a:buClr>
              <a:buSzPct val="133928"/>
              <a:buFont typeface="Arial"/>
              <a:buChar char="•"/>
              <a:tabLst>
                <a:tab pos="906144" algn="l"/>
              </a:tabLst>
            </a:pPr>
            <a:r>
              <a:rPr sz="2800" b="1" spc="-25" dirty="0">
                <a:latin typeface="Arial"/>
                <a:cs typeface="Arial"/>
              </a:rPr>
              <a:t>T</a:t>
            </a:r>
            <a:r>
              <a:rPr sz="2500" spc="-15" dirty="0">
                <a:latin typeface="Arial"/>
                <a:cs typeface="Arial"/>
              </a:rPr>
              <a:t>ired</a:t>
            </a:r>
            <a:r>
              <a:rPr sz="2500" spc="10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…..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00402" y="3418259"/>
            <a:ext cx="307340" cy="342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spc="-20" dirty="0">
                <a:latin typeface="Arial"/>
                <a:cs typeface="Arial"/>
              </a:rPr>
              <a:t>or</a:t>
            </a:r>
            <a:endParaRPr sz="2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88258" y="1989877"/>
            <a:ext cx="521334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400" dirty="0">
                <a:latin typeface="Arial"/>
                <a:cs typeface="Arial"/>
              </a:rPr>
              <a:t>H</a:t>
            </a:r>
            <a:endParaRPr sz="5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88258" y="2813084"/>
            <a:ext cx="483234" cy="2357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5400" spc="-40" dirty="0">
                <a:latin typeface="Arial"/>
                <a:cs typeface="Arial"/>
              </a:rPr>
              <a:t>A</a:t>
            </a:r>
            <a:r>
              <a:rPr sz="5400" spc="-15" dirty="0">
                <a:latin typeface="Times New Roman"/>
                <a:cs typeface="Times New Roman"/>
              </a:rPr>
              <a:t> </a:t>
            </a:r>
            <a:r>
              <a:rPr sz="5400" spc="-15" dirty="0">
                <a:latin typeface="Arial"/>
                <a:cs typeface="Arial"/>
              </a:rPr>
              <a:t>L</a:t>
            </a:r>
            <a:r>
              <a:rPr sz="5400" spc="-15" dirty="0">
                <a:latin typeface="Times New Roman"/>
                <a:cs typeface="Times New Roman"/>
              </a:rPr>
              <a:t> </a:t>
            </a:r>
            <a:r>
              <a:rPr sz="5400" spc="-15" dirty="0">
                <a:latin typeface="Arial"/>
                <a:cs typeface="Arial"/>
              </a:rPr>
              <a:t>T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3483" y="344424"/>
            <a:ext cx="8700516" cy="11551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7847" y="510540"/>
            <a:ext cx="8836152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58490" y="697335"/>
            <a:ext cx="845947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388100" algn="l"/>
              </a:tabLst>
            </a:pPr>
            <a:r>
              <a:rPr sz="3600" spc="-25" dirty="0">
                <a:latin typeface="Arial"/>
                <a:cs typeface="Arial"/>
              </a:rPr>
              <a:t>A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performanc</a:t>
            </a:r>
            <a:r>
              <a:rPr sz="3600" spc="10" dirty="0">
                <a:latin typeface="Arial"/>
                <a:cs typeface="Arial"/>
              </a:rPr>
              <a:t>e</a:t>
            </a:r>
            <a:r>
              <a:rPr sz="3600" dirty="0">
                <a:latin typeface="Arial"/>
                <a:cs typeface="Arial"/>
              </a:rPr>
              <a:t>-shap</a:t>
            </a:r>
            <a:r>
              <a:rPr sz="3600" spc="5" dirty="0">
                <a:latin typeface="Arial"/>
                <a:cs typeface="Arial"/>
              </a:rPr>
              <a:t>i</a:t>
            </a:r>
            <a:r>
              <a:rPr sz="3600" dirty="0">
                <a:latin typeface="Arial"/>
                <a:cs typeface="Arial"/>
              </a:rPr>
              <a:t>ng</a:t>
            </a:r>
            <a:r>
              <a:rPr sz="3600" spc="-4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factors	“checklist”</a:t>
            </a:r>
            <a:endParaRPr sz="36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834644" y="1371367"/>
            <a:ext cx="6886575" cy="3702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  <a:tab pos="926465" algn="l"/>
              </a:tabLst>
            </a:pPr>
            <a:r>
              <a:rPr sz="2400" b="1" spc="-10" dirty="0">
                <a:latin typeface="Arial"/>
                <a:cs typeface="Arial"/>
              </a:rPr>
              <a:t>I</a:t>
            </a:r>
            <a:r>
              <a:rPr sz="2400" b="1" dirty="0">
                <a:latin typeface="Times New Roman"/>
                <a:cs typeface="Times New Roman"/>
              </a:rPr>
              <a:t>	</a:t>
            </a:r>
            <a:r>
              <a:rPr sz="2000" dirty="0">
                <a:latin typeface="Arial"/>
                <a:cs typeface="Arial"/>
              </a:rPr>
              <a:t>Il</a:t>
            </a:r>
            <a:r>
              <a:rPr sz="2000" spc="-10" dirty="0">
                <a:latin typeface="Arial"/>
                <a:cs typeface="Arial"/>
              </a:rPr>
              <a:t>l</a:t>
            </a:r>
            <a:r>
              <a:rPr sz="2000" spc="-5" dirty="0">
                <a:latin typeface="Arial"/>
                <a:cs typeface="Arial"/>
              </a:rPr>
              <a:t>ne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ts val="2595"/>
              </a:lnSpc>
              <a:spcBef>
                <a:spcPts val="172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  <a:tab pos="926465" algn="l"/>
              </a:tabLst>
            </a:pPr>
            <a:r>
              <a:rPr sz="2400" b="1" dirty="0">
                <a:latin typeface="Arial"/>
                <a:cs typeface="Arial"/>
              </a:rPr>
              <a:t>M</a:t>
            </a:r>
            <a:r>
              <a:rPr sz="2400" b="1" dirty="0">
                <a:latin typeface="Times New Roman"/>
                <a:cs typeface="Times New Roman"/>
              </a:rPr>
              <a:t>	</a:t>
            </a:r>
            <a:r>
              <a:rPr sz="2000" dirty="0">
                <a:latin typeface="Arial"/>
                <a:cs typeface="Arial"/>
              </a:rPr>
              <a:t>Medi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spc="-5" dirty="0">
                <a:latin typeface="Arial"/>
                <a:cs typeface="Arial"/>
              </a:rPr>
              <a:t>ation</a:t>
            </a:r>
            <a:r>
              <a:rPr sz="2000" dirty="0">
                <a:latin typeface="Arial"/>
                <a:cs typeface="Arial"/>
              </a:rPr>
              <a:t>: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prescriptio</a:t>
            </a:r>
            <a:r>
              <a:rPr sz="2400" spc="-10" dirty="0">
                <a:latin typeface="Arial"/>
                <a:cs typeface="Arial"/>
              </a:rPr>
              <a:t>n,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ove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-the-cou</a:t>
            </a:r>
            <a:r>
              <a:rPr sz="2400" spc="-10" dirty="0">
                <a:latin typeface="Arial"/>
                <a:cs typeface="Arial"/>
              </a:rPr>
              <a:t>nter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and</a:t>
            </a:r>
            <a:endParaRPr sz="2400">
              <a:latin typeface="Arial"/>
              <a:cs typeface="Arial"/>
            </a:endParaRPr>
          </a:p>
          <a:p>
            <a:pPr marL="2261870">
              <a:lnSpc>
                <a:spcPts val="2595"/>
              </a:lnSpc>
            </a:pPr>
            <a:r>
              <a:rPr sz="2400" spc="-5" dirty="0">
                <a:latin typeface="Arial"/>
                <a:cs typeface="Arial"/>
              </a:rPr>
              <a:t>others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2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b="1" spc="-20" dirty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2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b="1" dirty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3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b="1" dirty="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2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b="1" spc="-20" dirty="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49044" y="2998864"/>
            <a:ext cx="74612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S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ress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49044" y="3584080"/>
            <a:ext cx="86042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Alcohol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49045" y="4169304"/>
            <a:ext cx="874394" cy="280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Fa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igue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49044" y="4754767"/>
            <a:ext cx="95821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Emo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45540" y="5276410"/>
            <a:ext cx="333121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>
                <a:latin typeface="Arial"/>
                <a:cs typeface="Arial"/>
              </a:rPr>
              <a:t>A</a:t>
            </a:r>
            <a:r>
              <a:rPr sz="2200" b="1" spc="-20" dirty="0">
                <a:latin typeface="Arial"/>
                <a:cs typeface="Arial"/>
              </a:rPr>
              <a:t>m</a:t>
            </a:r>
            <a:r>
              <a:rPr sz="2200" b="1" spc="60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Arial"/>
                <a:cs typeface="Arial"/>
              </a:rPr>
              <a:t>I</a:t>
            </a:r>
            <a:r>
              <a:rPr sz="2200" b="1" spc="65" dirty="0">
                <a:latin typeface="Times New Roman"/>
                <a:cs typeface="Times New Roman"/>
              </a:rPr>
              <a:t> </a:t>
            </a:r>
            <a:r>
              <a:rPr sz="2200" b="1" spc="-20" dirty="0">
                <a:latin typeface="Arial"/>
                <a:cs typeface="Arial"/>
              </a:rPr>
              <a:t>sa</a:t>
            </a:r>
            <a:r>
              <a:rPr sz="2200" b="1" spc="-10" dirty="0">
                <a:latin typeface="Arial"/>
                <a:cs typeface="Arial"/>
              </a:rPr>
              <a:t>fe</a:t>
            </a:r>
            <a:r>
              <a:rPr sz="2200" b="1" spc="75" dirty="0">
                <a:latin typeface="Times New Roman"/>
                <a:cs typeface="Times New Roman"/>
              </a:rPr>
              <a:t> </a:t>
            </a:r>
            <a:r>
              <a:rPr sz="2200" b="1" spc="-15" dirty="0">
                <a:latin typeface="Arial"/>
                <a:cs typeface="Arial"/>
              </a:rPr>
              <a:t>to</a:t>
            </a:r>
            <a:r>
              <a:rPr sz="2200" b="1" spc="7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Arial"/>
                <a:cs typeface="Arial"/>
              </a:rPr>
              <a:t>w</a:t>
            </a:r>
            <a:r>
              <a:rPr sz="2200" b="1" spc="-15" dirty="0">
                <a:latin typeface="Arial"/>
                <a:cs typeface="Arial"/>
              </a:rPr>
              <a:t>ork</a:t>
            </a:r>
            <a:r>
              <a:rPr sz="2200" b="1" spc="50" dirty="0">
                <a:latin typeface="Times New Roman"/>
                <a:cs typeface="Times New Roman"/>
              </a:rPr>
              <a:t> </a:t>
            </a:r>
            <a:r>
              <a:rPr sz="2200" b="1" spc="-15" dirty="0">
                <a:latin typeface="Arial"/>
                <a:cs typeface="Arial"/>
              </a:rPr>
              <a:t>tod</a:t>
            </a:r>
            <a:r>
              <a:rPr sz="2200" b="1" spc="-10" dirty="0">
                <a:latin typeface="Arial"/>
                <a:cs typeface="Arial"/>
              </a:rPr>
              <a:t>a</a:t>
            </a:r>
            <a:r>
              <a:rPr sz="2200" b="1" spc="-40" dirty="0">
                <a:latin typeface="Arial"/>
                <a:cs typeface="Arial"/>
              </a:rPr>
              <a:t>y</a:t>
            </a:r>
            <a:r>
              <a:rPr sz="2200" b="1" spc="-15" dirty="0">
                <a:latin typeface="Arial"/>
                <a:cs typeface="Arial"/>
              </a:rPr>
              <a:t>?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30679" y="56388"/>
            <a:ext cx="6196583" cy="1530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54480" y="409955"/>
            <a:ext cx="6473952" cy="9631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93395">
              <a:lnSpc>
                <a:spcPct val="100000"/>
              </a:lnSpc>
            </a:pPr>
            <a:r>
              <a:rPr sz="3600" dirty="0"/>
              <a:t>Incident</a:t>
            </a:r>
            <a:r>
              <a:rPr sz="3600" spc="65" dirty="0">
                <a:latin typeface="Times New Roman"/>
                <a:cs typeface="Times New Roman"/>
              </a:rPr>
              <a:t> </a:t>
            </a:r>
            <a:r>
              <a:rPr sz="3600" dirty="0"/>
              <a:t>reporting/monitoring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547215" y="1656572"/>
            <a:ext cx="7973695" cy="2685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500" spc="-15" dirty="0">
                <a:latin typeface="Arial"/>
                <a:cs typeface="Arial"/>
              </a:rPr>
              <a:t>Involves</a:t>
            </a:r>
            <a:r>
              <a:rPr sz="2500" spc="6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collecting</a:t>
            </a:r>
            <a:r>
              <a:rPr sz="2500" spc="6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an</a:t>
            </a:r>
            <a:r>
              <a:rPr sz="2500" spc="-15" dirty="0">
                <a:latin typeface="Arial"/>
                <a:cs typeface="Arial"/>
              </a:rPr>
              <a:t>d</a:t>
            </a:r>
            <a:r>
              <a:rPr sz="2500" spc="6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an</a:t>
            </a:r>
            <a:r>
              <a:rPr sz="2500" spc="-15" dirty="0">
                <a:latin typeface="Arial"/>
                <a:cs typeface="Arial"/>
              </a:rPr>
              <a:t>a</a:t>
            </a:r>
            <a:r>
              <a:rPr sz="2500" spc="-20" dirty="0">
                <a:latin typeface="Arial"/>
                <a:cs typeface="Arial"/>
              </a:rPr>
              <a:t>lyzin</a:t>
            </a:r>
            <a:r>
              <a:rPr sz="2500" spc="-15" dirty="0">
                <a:latin typeface="Arial"/>
                <a:cs typeface="Arial"/>
              </a:rPr>
              <a:t>g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infor</a:t>
            </a:r>
            <a:r>
              <a:rPr sz="2500" spc="-35" dirty="0">
                <a:latin typeface="Arial"/>
                <a:cs typeface="Arial"/>
              </a:rPr>
              <a:t>m</a:t>
            </a:r>
            <a:r>
              <a:rPr sz="2500" spc="-15" dirty="0">
                <a:latin typeface="Arial"/>
                <a:cs typeface="Arial"/>
              </a:rPr>
              <a:t>ation</a:t>
            </a:r>
            <a:r>
              <a:rPr sz="2500" spc="7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ab</a:t>
            </a:r>
            <a:r>
              <a:rPr sz="2500" spc="-15" dirty="0">
                <a:latin typeface="Arial"/>
                <a:cs typeface="Arial"/>
              </a:rPr>
              <a:t>o</a:t>
            </a:r>
            <a:r>
              <a:rPr sz="2500" spc="-20" dirty="0">
                <a:latin typeface="Arial"/>
                <a:cs typeface="Arial"/>
              </a:rPr>
              <a:t>ut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a</a:t>
            </a:r>
            <a:r>
              <a:rPr sz="2500" spc="-15" dirty="0">
                <a:latin typeface="Arial"/>
                <a:cs typeface="Arial"/>
              </a:rPr>
              <a:t>ny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ev</a:t>
            </a:r>
            <a:r>
              <a:rPr sz="2500" spc="-10" dirty="0">
                <a:latin typeface="Arial"/>
                <a:cs typeface="Arial"/>
              </a:rPr>
              <a:t>e</a:t>
            </a:r>
            <a:r>
              <a:rPr sz="2500" spc="-20" dirty="0">
                <a:latin typeface="Arial"/>
                <a:cs typeface="Arial"/>
              </a:rPr>
              <a:t>n</a:t>
            </a:r>
            <a:r>
              <a:rPr sz="2500" spc="-10" dirty="0">
                <a:latin typeface="Arial"/>
                <a:cs typeface="Arial"/>
              </a:rPr>
              <a:t>t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that</a:t>
            </a:r>
            <a:r>
              <a:rPr sz="2500" spc="8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could</a:t>
            </a:r>
            <a:r>
              <a:rPr sz="2500" spc="6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h</a:t>
            </a:r>
            <a:r>
              <a:rPr sz="2500" spc="-15" dirty="0">
                <a:latin typeface="Arial"/>
                <a:cs typeface="Arial"/>
              </a:rPr>
              <a:t>ave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harme</a:t>
            </a:r>
            <a:r>
              <a:rPr sz="2500" spc="-15" dirty="0">
                <a:latin typeface="Arial"/>
                <a:cs typeface="Arial"/>
              </a:rPr>
              <a:t>d</a:t>
            </a:r>
            <a:r>
              <a:rPr sz="2500" spc="8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o</a:t>
            </a:r>
            <a:r>
              <a:rPr sz="2500" spc="-10" dirty="0">
                <a:latin typeface="Arial"/>
                <a:cs typeface="Arial"/>
              </a:rPr>
              <a:t>r</a:t>
            </a:r>
            <a:r>
              <a:rPr sz="2500" spc="8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did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har</a:t>
            </a:r>
            <a:r>
              <a:rPr sz="2500" spc="-25" dirty="0">
                <a:latin typeface="Arial"/>
                <a:cs typeface="Arial"/>
              </a:rPr>
              <a:t>m</a:t>
            </a:r>
            <a:r>
              <a:rPr sz="2500" spc="8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a</a:t>
            </a:r>
            <a:r>
              <a:rPr sz="2500" spc="-15" dirty="0">
                <a:latin typeface="Arial"/>
                <a:cs typeface="Arial"/>
              </a:rPr>
              <a:t>nyone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in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Arial"/>
                <a:cs typeface="Arial"/>
              </a:rPr>
              <a:t>th</a:t>
            </a:r>
            <a:r>
              <a:rPr sz="2500" spc="-15" dirty="0">
                <a:latin typeface="Arial"/>
                <a:cs typeface="Arial"/>
              </a:rPr>
              <a:t>e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Arial"/>
                <a:cs typeface="Arial"/>
              </a:rPr>
              <a:t>o</a:t>
            </a:r>
            <a:r>
              <a:rPr sz="2500" spc="-15" dirty="0">
                <a:latin typeface="Arial"/>
                <a:cs typeface="Arial"/>
              </a:rPr>
              <a:t>rga</a:t>
            </a:r>
            <a:r>
              <a:rPr sz="2500" spc="-10" dirty="0">
                <a:latin typeface="Arial"/>
                <a:cs typeface="Arial"/>
              </a:rPr>
              <a:t>n</a:t>
            </a:r>
            <a:r>
              <a:rPr sz="2500" spc="-20" dirty="0">
                <a:latin typeface="Arial"/>
                <a:cs typeface="Arial"/>
              </a:rPr>
              <a:t>ization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1786E2"/>
              </a:buClr>
              <a:buFont typeface="Wingdings"/>
              <a:buChar char=""/>
            </a:pP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"/>
              </a:spcBef>
              <a:buClr>
                <a:srgbClr val="1786E2"/>
              </a:buClr>
              <a:buFont typeface="Wingdings"/>
              <a:buChar char=""/>
            </a:pP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500" spc="-20" dirty="0">
                <a:latin typeface="Arial"/>
                <a:cs typeface="Arial"/>
              </a:rPr>
              <a:t>A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fu</a:t>
            </a:r>
            <a:r>
              <a:rPr sz="2500" spc="-10" dirty="0">
                <a:latin typeface="Arial"/>
                <a:cs typeface="Arial"/>
              </a:rPr>
              <a:t>n</a:t>
            </a:r>
            <a:r>
              <a:rPr sz="2500" spc="-20" dirty="0">
                <a:latin typeface="Arial"/>
                <a:cs typeface="Arial"/>
              </a:rPr>
              <a:t>damen</a:t>
            </a:r>
            <a:r>
              <a:rPr sz="2500" spc="-5" dirty="0">
                <a:latin typeface="Arial"/>
                <a:cs typeface="Arial"/>
              </a:rPr>
              <a:t>t</a:t>
            </a:r>
            <a:r>
              <a:rPr sz="2500" spc="-10" dirty="0">
                <a:latin typeface="Arial"/>
                <a:cs typeface="Arial"/>
              </a:rPr>
              <a:t>al</a:t>
            </a:r>
            <a:r>
              <a:rPr sz="2500" spc="-15" dirty="0">
                <a:latin typeface="Arial"/>
                <a:cs typeface="Arial"/>
              </a:rPr>
              <a:t> compon</a:t>
            </a:r>
            <a:r>
              <a:rPr sz="2500" spc="-10" dirty="0">
                <a:latin typeface="Arial"/>
                <a:cs typeface="Arial"/>
              </a:rPr>
              <a:t>e</a:t>
            </a:r>
            <a:r>
              <a:rPr sz="2500" spc="-15" dirty="0">
                <a:latin typeface="Arial"/>
                <a:cs typeface="Arial"/>
              </a:rPr>
              <a:t>nt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of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an</a:t>
            </a:r>
            <a:r>
              <a:rPr sz="2500" spc="-10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orga</a:t>
            </a:r>
            <a:r>
              <a:rPr sz="2500" spc="-10" dirty="0">
                <a:latin typeface="Arial"/>
                <a:cs typeface="Arial"/>
              </a:rPr>
              <a:t>nization’s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ability</a:t>
            </a:r>
            <a:endParaRPr sz="25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500" spc="-15" dirty="0">
                <a:latin typeface="Arial"/>
                <a:cs typeface="Arial"/>
              </a:rPr>
              <a:t>to</a:t>
            </a:r>
            <a:r>
              <a:rPr sz="2500" spc="7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lear</a:t>
            </a:r>
            <a:r>
              <a:rPr sz="2500" spc="-15" dirty="0">
                <a:latin typeface="Arial"/>
                <a:cs typeface="Arial"/>
              </a:rPr>
              <a:t>n</a:t>
            </a:r>
            <a:r>
              <a:rPr sz="2500" spc="7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from</a:t>
            </a:r>
            <a:r>
              <a:rPr sz="2500" spc="8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error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14272" y="10667"/>
            <a:ext cx="6198108" cy="1530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90927" y="364236"/>
            <a:ext cx="4971287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9335">
              <a:lnSpc>
                <a:spcPct val="100000"/>
              </a:lnSpc>
            </a:pPr>
            <a:r>
              <a:rPr sz="3600" spc="-5" dirty="0"/>
              <a:t>Rem</a:t>
            </a:r>
            <a:r>
              <a:rPr sz="3600" spc="5" dirty="0"/>
              <a:t>o</a:t>
            </a:r>
            <a:r>
              <a:rPr sz="3600" dirty="0"/>
              <a:t>ving</a:t>
            </a:r>
            <a:r>
              <a:rPr sz="3600" spc="80" dirty="0">
                <a:latin typeface="Times New Roman"/>
                <a:cs typeface="Times New Roman"/>
              </a:rPr>
              <a:t> </a:t>
            </a:r>
            <a:r>
              <a:rPr sz="3600" spc="-5" dirty="0"/>
              <a:t>erro</a:t>
            </a:r>
            <a:r>
              <a:rPr sz="3600" dirty="0"/>
              <a:t>r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dirty="0"/>
              <a:t>traps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547215" y="1683616"/>
            <a:ext cx="7673975" cy="2682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500" spc="-20" dirty="0">
                <a:latin typeface="Arial"/>
                <a:cs typeface="Arial"/>
              </a:rPr>
              <a:t>A</a:t>
            </a:r>
            <a:r>
              <a:rPr sz="2500" spc="7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primar</a:t>
            </a:r>
            <a:r>
              <a:rPr sz="2500" spc="-15" dirty="0">
                <a:latin typeface="Arial"/>
                <a:cs typeface="Arial"/>
              </a:rPr>
              <a:t>y</a:t>
            </a:r>
            <a:r>
              <a:rPr sz="2500" spc="9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fu</a:t>
            </a:r>
            <a:r>
              <a:rPr sz="2500" spc="-10" dirty="0">
                <a:latin typeface="Arial"/>
                <a:cs typeface="Arial"/>
              </a:rPr>
              <a:t>n</a:t>
            </a:r>
            <a:r>
              <a:rPr sz="2500" spc="-15" dirty="0">
                <a:latin typeface="Arial"/>
                <a:cs typeface="Arial"/>
              </a:rPr>
              <a:t>ction</a:t>
            </a:r>
            <a:r>
              <a:rPr sz="2500" spc="7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o</a:t>
            </a:r>
            <a:r>
              <a:rPr sz="2500" spc="-10" dirty="0">
                <a:latin typeface="Arial"/>
                <a:cs typeface="Arial"/>
              </a:rPr>
              <a:t>f</a:t>
            </a:r>
            <a:r>
              <a:rPr sz="2500" spc="7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a</a:t>
            </a:r>
            <a:r>
              <a:rPr sz="2500" spc="-15" dirty="0">
                <a:latin typeface="Arial"/>
                <a:cs typeface="Arial"/>
              </a:rPr>
              <a:t>n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incid</a:t>
            </a:r>
            <a:r>
              <a:rPr sz="2500" spc="-10" dirty="0">
                <a:latin typeface="Arial"/>
                <a:cs typeface="Arial"/>
              </a:rPr>
              <a:t>e</a:t>
            </a:r>
            <a:r>
              <a:rPr sz="2500" spc="-20" dirty="0">
                <a:latin typeface="Arial"/>
                <a:cs typeface="Arial"/>
              </a:rPr>
              <a:t>n</a:t>
            </a:r>
            <a:r>
              <a:rPr sz="2500" spc="-10" dirty="0">
                <a:latin typeface="Arial"/>
                <a:cs typeface="Arial"/>
              </a:rPr>
              <a:t>t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reporting</a:t>
            </a:r>
            <a:r>
              <a:rPr sz="2500" spc="8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system</a:t>
            </a:r>
            <a:r>
              <a:rPr sz="2500" spc="8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is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to</a:t>
            </a:r>
            <a:r>
              <a:rPr sz="2500" spc="7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ide</a:t>
            </a:r>
            <a:r>
              <a:rPr sz="2500" spc="-10" dirty="0">
                <a:latin typeface="Arial"/>
                <a:cs typeface="Arial"/>
              </a:rPr>
              <a:t>ntify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rec</a:t>
            </a:r>
            <a:r>
              <a:rPr sz="2500" spc="-10" dirty="0">
                <a:latin typeface="Arial"/>
                <a:cs typeface="Arial"/>
              </a:rPr>
              <a:t>urr</a:t>
            </a:r>
            <a:r>
              <a:rPr sz="2500" spc="-20" dirty="0">
                <a:latin typeface="Arial"/>
                <a:cs typeface="Arial"/>
              </a:rPr>
              <a:t>in</a:t>
            </a:r>
            <a:r>
              <a:rPr sz="2500" spc="-15" dirty="0">
                <a:latin typeface="Arial"/>
                <a:cs typeface="Arial"/>
              </a:rPr>
              <a:t>g</a:t>
            </a:r>
            <a:r>
              <a:rPr sz="2500" spc="8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pro</a:t>
            </a:r>
            <a:r>
              <a:rPr sz="2500" spc="-10" dirty="0">
                <a:latin typeface="Arial"/>
                <a:cs typeface="Arial"/>
              </a:rPr>
              <a:t>b</a:t>
            </a:r>
            <a:r>
              <a:rPr sz="2500" spc="-15" dirty="0">
                <a:latin typeface="Arial"/>
                <a:cs typeface="Arial"/>
              </a:rPr>
              <a:t>le</a:t>
            </a:r>
            <a:r>
              <a:rPr sz="2500" spc="-25" dirty="0">
                <a:latin typeface="Arial"/>
                <a:cs typeface="Arial"/>
              </a:rPr>
              <a:t>m</a:t>
            </a:r>
            <a:r>
              <a:rPr sz="2500" spc="7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are</a:t>
            </a:r>
            <a:r>
              <a:rPr sz="2500" spc="-10" dirty="0">
                <a:latin typeface="Arial"/>
                <a:cs typeface="Arial"/>
              </a:rPr>
              <a:t>a</a:t>
            </a:r>
            <a:r>
              <a:rPr sz="2500" spc="-15" dirty="0">
                <a:latin typeface="Arial"/>
                <a:cs typeface="Arial"/>
              </a:rPr>
              <a:t>s</a:t>
            </a:r>
            <a:r>
              <a:rPr sz="2500" spc="95" dirty="0">
                <a:latin typeface="Times New Roman"/>
                <a:cs typeface="Times New Roman"/>
              </a:rPr>
              <a:t> </a:t>
            </a:r>
            <a:r>
              <a:rPr sz="2500" i="1" spc="-10" dirty="0">
                <a:latin typeface="Arial"/>
                <a:cs typeface="Arial"/>
              </a:rPr>
              <a:t>-</a:t>
            </a:r>
            <a:r>
              <a:rPr sz="2500" i="1" spc="75" dirty="0">
                <a:latin typeface="Times New Roman"/>
                <a:cs typeface="Times New Roman"/>
              </a:rPr>
              <a:t> </a:t>
            </a:r>
            <a:r>
              <a:rPr sz="2500" i="1" spc="-15" dirty="0">
                <a:latin typeface="Arial"/>
                <a:cs typeface="Arial"/>
              </a:rPr>
              <a:t>kno</a:t>
            </a:r>
            <a:r>
              <a:rPr sz="2500" i="1" spc="-25" dirty="0">
                <a:latin typeface="Arial"/>
                <a:cs typeface="Arial"/>
              </a:rPr>
              <a:t>w</a:t>
            </a:r>
            <a:r>
              <a:rPr sz="2500" i="1" spc="-15" dirty="0">
                <a:latin typeface="Arial"/>
                <a:cs typeface="Arial"/>
              </a:rPr>
              <a:t>n</a:t>
            </a:r>
            <a:r>
              <a:rPr sz="2500" i="1" spc="60" dirty="0">
                <a:latin typeface="Times New Roman"/>
                <a:cs typeface="Times New Roman"/>
              </a:rPr>
              <a:t> </a:t>
            </a:r>
            <a:r>
              <a:rPr sz="2500" i="1" spc="-20" dirty="0">
                <a:latin typeface="Arial"/>
                <a:cs typeface="Arial"/>
              </a:rPr>
              <a:t>a</a:t>
            </a:r>
            <a:r>
              <a:rPr sz="2500" i="1" spc="-15" dirty="0">
                <a:latin typeface="Arial"/>
                <a:cs typeface="Arial"/>
              </a:rPr>
              <a:t>s</a:t>
            </a:r>
            <a:r>
              <a:rPr sz="2500" i="1" spc="75" dirty="0">
                <a:latin typeface="Times New Roman"/>
                <a:cs typeface="Times New Roman"/>
              </a:rPr>
              <a:t> </a:t>
            </a:r>
            <a:r>
              <a:rPr sz="2500" i="1" spc="-15" dirty="0">
                <a:latin typeface="Arial"/>
                <a:cs typeface="Arial"/>
              </a:rPr>
              <a:t>“</a:t>
            </a:r>
            <a:r>
              <a:rPr sz="2500" i="1" spc="-20" dirty="0">
                <a:latin typeface="Arial"/>
                <a:cs typeface="Arial"/>
              </a:rPr>
              <a:t>error</a:t>
            </a:r>
            <a:r>
              <a:rPr sz="2500" i="1" spc="-15" dirty="0">
                <a:latin typeface="Times New Roman"/>
                <a:cs typeface="Times New Roman"/>
              </a:rPr>
              <a:t> </a:t>
            </a:r>
            <a:r>
              <a:rPr sz="2500" i="1" spc="-15" dirty="0">
                <a:latin typeface="Arial"/>
                <a:cs typeface="Arial"/>
              </a:rPr>
              <a:t>traps</a:t>
            </a:r>
            <a:r>
              <a:rPr sz="2500" i="1" spc="-10" dirty="0">
                <a:latin typeface="Arial"/>
                <a:cs typeface="Arial"/>
              </a:rPr>
              <a:t>”</a:t>
            </a:r>
            <a:r>
              <a:rPr sz="2500" i="1" spc="20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(</a:t>
            </a:r>
            <a:r>
              <a:rPr sz="2500" i="1" spc="-20" dirty="0">
                <a:latin typeface="Arial"/>
                <a:cs typeface="Arial"/>
              </a:rPr>
              <a:t>J</a:t>
            </a:r>
            <a:r>
              <a:rPr sz="2500" i="1" spc="-10" dirty="0">
                <a:latin typeface="Arial"/>
                <a:cs typeface="Arial"/>
              </a:rPr>
              <a:t>.</a:t>
            </a:r>
            <a:r>
              <a:rPr sz="2500" i="1" spc="-20" dirty="0">
                <a:latin typeface="Arial"/>
                <a:cs typeface="Arial"/>
              </a:rPr>
              <a:t>Reaso</a:t>
            </a:r>
            <a:r>
              <a:rPr sz="2500" i="1" spc="-10" dirty="0">
                <a:latin typeface="Arial"/>
                <a:cs typeface="Arial"/>
              </a:rPr>
              <a:t>n</a:t>
            </a:r>
            <a:r>
              <a:rPr sz="2500" spc="-10" dirty="0">
                <a:latin typeface="Arial"/>
                <a:cs typeface="Arial"/>
              </a:rPr>
              <a:t>)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1786E2"/>
              </a:buClr>
              <a:buFont typeface="Wingdings"/>
              <a:buChar char=""/>
            </a:pP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2"/>
              </a:spcBef>
              <a:buClr>
                <a:srgbClr val="1786E2"/>
              </a:buClr>
              <a:buFont typeface="Wingdings"/>
              <a:buChar char=""/>
            </a:pPr>
            <a:endParaRPr sz="21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500" spc="-10" dirty="0">
                <a:latin typeface="Arial"/>
                <a:cs typeface="Arial"/>
              </a:rPr>
              <a:t>I</a:t>
            </a:r>
            <a:r>
              <a:rPr sz="2500" spc="-20" dirty="0">
                <a:latin typeface="Arial"/>
                <a:cs typeface="Arial"/>
              </a:rPr>
              <a:t>d</a:t>
            </a:r>
            <a:r>
              <a:rPr sz="2500" spc="-15" dirty="0">
                <a:latin typeface="Arial"/>
                <a:cs typeface="Arial"/>
              </a:rPr>
              <a:t>entifyi</a:t>
            </a:r>
            <a:r>
              <a:rPr sz="2500" spc="-10" dirty="0">
                <a:latin typeface="Arial"/>
                <a:cs typeface="Arial"/>
              </a:rPr>
              <a:t>n</a:t>
            </a:r>
            <a:r>
              <a:rPr sz="2500" spc="-15" dirty="0">
                <a:latin typeface="Arial"/>
                <a:cs typeface="Arial"/>
              </a:rPr>
              <a:t>g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an</a:t>
            </a:r>
            <a:r>
              <a:rPr sz="2500" spc="-15" dirty="0">
                <a:latin typeface="Arial"/>
                <a:cs typeface="Arial"/>
              </a:rPr>
              <a:t>d</a:t>
            </a:r>
            <a:r>
              <a:rPr sz="2500" spc="7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removing</a:t>
            </a:r>
            <a:r>
              <a:rPr sz="2500" spc="7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th</a:t>
            </a:r>
            <a:r>
              <a:rPr sz="2500" spc="-20" dirty="0">
                <a:latin typeface="Arial"/>
                <a:cs typeface="Arial"/>
              </a:rPr>
              <a:t>es</a:t>
            </a:r>
            <a:r>
              <a:rPr sz="2500" spc="-15" dirty="0">
                <a:latin typeface="Arial"/>
                <a:cs typeface="Arial"/>
              </a:rPr>
              <a:t>e</a:t>
            </a:r>
            <a:r>
              <a:rPr sz="2500" spc="7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Arial"/>
                <a:cs typeface="Arial"/>
              </a:rPr>
              <a:t>trap</a:t>
            </a:r>
            <a:r>
              <a:rPr sz="2500" spc="-15" dirty="0">
                <a:latin typeface="Arial"/>
                <a:cs typeface="Arial"/>
              </a:rPr>
              <a:t>s</a:t>
            </a:r>
            <a:r>
              <a:rPr sz="2500" spc="8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is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o</a:t>
            </a:r>
            <a:r>
              <a:rPr sz="2500" spc="-15" dirty="0">
                <a:latin typeface="Arial"/>
                <a:cs typeface="Arial"/>
              </a:rPr>
              <a:t>ne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o</a:t>
            </a:r>
            <a:r>
              <a:rPr sz="2500" spc="-10" dirty="0">
                <a:latin typeface="Arial"/>
                <a:cs typeface="Arial"/>
              </a:rPr>
              <a:t>f</a:t>
            </a:r>
            <a:r>
              <a:rPr sz="2500" spc="8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the</a:t>
            </a:r>
            <a:endParaRPr sz="25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500" spc="-15" dirty="0">
                <a:latin typeface="Arial"/>
                <a:cs typeface="Arial"/>
              </a:rPr>
              <a:t>main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functions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o</a:t>
            </a:r>
            <a:r>
              <a:rPr sz="2500" spc="-10" dirty="0">
                <a:latin typeface="Arial"/>
                <a:cs typeface="Arial"/>
              </a:rPr>
              <a:t>f</a:t>
            </a:r>
            <a:r>
              <a:rPr sz="2500" spc="7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Arial"/>
                <a:cs typeface="Arial"/>
              </a:rPr>
              <a:t>er</a:t>
            </a:r>
            <a:r>
              <a:rPr sz="2500" spc="-20" dirty="0">
                <a:latin typeface="Arial"/>
                <a:cs typeface="Arial"/>
              </a:rPr>
              <a:t>ro</a:t>
            </a:r>
            <a:r>
              <a:rPr sz="2500" spc="-10" dirty="0">
                <a:latin typeface="Arial"/>
                <a:cs typeface="Arial"/>
              </a:rPr>
              <a:t>r</a:t>
            </a:r>
            <a:r>
              <a:rPr sz="2500" spc="9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manag</a:t>
            </a:r>
            <a:r>
              <a:rPr sz="2500" spc="-10" dirty="0">
                <a:latin typeface="Arial"/>
                <a:cs typeface="Arial"/>
              </a:rPr>
              <a:t>e</a:t>
            </a:r>
            <a:r>
              <a:rPr sz="2500" spc="-15" dirty="0">
                <a:latin typeface="Arial"/>
                <a:cs typeface="Arial"/>
              </a:rPr>
              <a:t>ment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634" y="5730661"/>
            <a:ext cx="834834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-10" dirty="0">
                <a:latin typeface="Times New Roman"/>
                <a:cs typeface="Times New Roman"/>
              </a:rPr>
              <a:t>M</a:t>
            </a:r>
            <a:r>
              <a:rPr sz="1400" i="1" dirty="0">
                <a:latin typeface="Times New Roman"/>
                <a:cs typeface="Times New Roman"/>
              </a:rPr>
              <a:t>odif</a:t>
            </a:r>
            <a:r>
              <a:rPr sz="1400" i="1" spc="-10" dirty="0">
                <a:latin typeface="Times New Roman"/>
                <a:cs typeface="Times New Roman"/>
              </a:rPr>
              <a:t>i</a:t>
            </a:r>
            <a:r>
              <a:rPr sz="1400" i="1" dirty="0">
                <a:latin typeface="Times New Roman"/>
                <a:cs typeface="Times New Roman"/>
              </a:rPr>
              <a:t>ed</a:t>
            </a:r>
            <a:r>
              <a:rPr sz="1400" i="1" spc="-3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45" dirty="0">
                <a:latin typeface="Times New Roman"/>
                <a:cs typeface="Times New Roman"/>
              </a:rPr>
              <a:t>r</a:t>
            </a:r>
            <a:r>
              <a:rPr sz="1400" i="1" dirty="0">
                <a:latin typeface="Times New Roman"/>
                <a:cs typeface="Times New Roman"/>
              </a:rPr>
              <a:t>om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R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Cook,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5" dirty="0">
                <a:latin typeface="Times New Roman"/>
                <a:cs typeface="Times New Roman"/>
              </a:rPr>
              <a:t>2005</a:t>
            </a:r>
            <a:r>
              <a:rPr sz="1400" i="1" dirty="0">
                <a:latin typeface="Times New Roman"/>
                <a:cs typeface="Times New Roman"/>
              </a:rPr>
              <a:t>,</a:t>
            </a:r>
            <a:r>
              <a:rPr sz="1400" i="1" spc="-5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i="1" spc="-45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B</a:t>
            </a:r>
            <a:r>
              <a:rPr sz="1400" i="1" dirty="0">
                <a:latin typeface="Times New Roman"/>
                <a:cs typeface="Times New Roman"/>
              </a:rPr>
              <a:t>rief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Look</a:t>
            </a:r>
            <a:r>
              <a:rPr sz="1400" i="1" spc="-3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at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the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New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Look</a:t>
            </a:r>
            <a:r>
              <a:rPr sz="1400" i="1" spc="-3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in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Co</a:t>
            </a:r>
            <a:r>
              <a:rPr sz="1400" i="1" spc="-10" dirty="0">
                <a:latin typeface="Times New Roman"/>
                <a:cs typeface="Times New Roman"/>
              </a:rPr>
              <a:t>m</a:t>
            </a:r>
            <a:r>
              <a:rPr sz="1400" i="1" dirty="0">
                <a:latin typeface="Times New Roman"/>
                <a:cs typeface="Times New Roman"/>
              </a:rPr>
              <a:t>plex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Sy</a:t>
            </a:r>
            <a:r>
              <a:rPr sz="1400" i="1" spc="5" dirty="0">
                <a:latin typeface="Times New Roman"/>
                <a:cs typeface="Times New Roman"/>
              </a:rPr>
              <a:t>s</a:t>
            </a:r>
            <a:r>
              <a:rPr sz="1400" i="1" dirty="0">
                <a:latin typeface="Times New Roman"/>
                <a:cs typeface="Times New Roman"/>
              </a:rPr>
              <a:t>tem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F</a:t>
            </a:r>
            <a:r>
              <a:rPr sz="1400" i="1" dirty="0">
                <a:latin typeface="Times New Roman"/>
                <a:cs typeface="Times New Roman"/>
              </a:rPr>
              <a:t>ailu</a:t>
            </a:r>
            <a:r>
              <a:rPr sz="1400" i="1" spc="-55" dirty="0">
                <a:latin typeface="Times New Roman"/>
                <a:cs typeface="Times New Roman"/>
              </a:rPr>
              <a:t>r</a:t>
            </a:r>
            <a:r>
              <a:rPr sz="1400" i="1" dirty="0">
                <a:latin typeface="Times New Roman"/>
                <a:cs typeface="Times New Roman"/>
              </a:rPr>
              <a:t>e,</a:t>
            </a:r>
            <a:r>
              <a:rPr sz="1400" i="1" spc="-30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E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400" i="1" spc="-45" dirty="0">
                <a:latin typeface="Times New Roman"/>
                <a:cs typeface="Times New Roman"/>
              </a:rPr>
              <a:t>r</a:t>
            </a:r>
            <a:r>
              <a:rPr sz="1400" i="1" dirty="0">
                <a:latin typeface="Times New Roman"/>
                <a:cs typeface="Times New Roman"/>
              </a:rPr>
              <a:t>o</a:t>
            </a:r>
            <a:r>
              <a:rPr sz="1400" i="1" spc="-155" dirty="0">
                <a:latin typeface="Times New Roman"/>
                <a:cs typeface="Times New Roman"/>
              </a:rPr>
              <a:t>r</a:t>
            </a:r>
            <a:r>
              <a:rPr sz="1400" i="1" dirty="0">
                <a:latin typeface="Times New Roman"/>
                <a:cs typeface="Times New Roman"/>
              </a:rPr>
              <a:t>,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Safety</a:t>
            </a:r>
            <a:r>
              <a:rPr sz="1400" i="1" spc="-4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and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R</a:t>
            </a:r>
            <a:r>
              <a:rPr sz="1400" i="1" dirty="0">
                <a:latin typeface="Times New Roman"/>
                <a:cs typeface="Times New Roman"/>
              </a:rPr>
              <a:t>e</a:t>
            </a:r>
            <a:r>
              <a:rPr sz="1400" i="1" spc="5" dirty="0">
                <a:latin typeface="Times New Roman"/>
                <a:cs typeface="Times New Roman"/>
              </a:rPr>
              <a:t>s</a:t>
            </a:r>
            <a:r>
              <a:rPr sz="1400" i="1" dirty="0">
                <a:latin typeface="Times New Roman"/>
                <a:cs typeface="Times New Roman"/>
              </a:rPr>
              <a:t>ilie</a:t>
            </a:r>
            <a:r>
              <a:rPr sz="1400" i="1" spc="5" dirty="0">
                <a:latin typeface="Times New Roman"/>
                <a:cs typeface="Times New Roman"/>
              </a:rPr>
              <a:t>n</a:t>
            </a:r>
            <a:r>
              <a:rPr sz="1400" i="1" dirty="0">
                <a:latin typeface="Times New Roman"/>
                <a:cs typeface="Times New Roman"/>
              </a:rPr>
              <a:t>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6342" y="3457859"/>
            <a:ext cx="1258086" cy="18066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75213" y="2117974"/>
            <a:ext cx="1112622" cy="15861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2233" y="3149629"/>
            <a:ext cx="261620" cy="176530"/>
          </a:xfrm>
          <a:custGeom>
            <a:avLst/>
            <a:gdLst/>
            <a:ahLst/>
            <a:cxnLst/>
            <a:rect l="l" t="t" r="r" b="b"/>
            <a:pathLst>
              <a:path w="261619" h="176529">
                <a:moveTo>
                  <a:pt x="0" y="88230"/>
                </a:moveTo>
                <a:lnTo>
                  <a:pt x="16676" y="45103"/>
                </a:lnTo>
                <a:lnTo>
                  <a:pt x="47650" y="20106"/>
                </a:lnTo>
                <a:lnTo>
                  <a:pt x="90264" y="4242"/>
                </a:lnTo>
                <a:lnTo>
                  <a:pt x="123278" y="0"/>
                </a:lnTo>
                <a:lnTo>
                  <a:pt x="141458" y="655"/>
                </a:lnTo>
                <a:lnTo>
                  <a:pt x="190355" y="10264"/>
                </a:lnTo>
                <a:lnTo>
                  <a:pt x="228661" y="29579"/>
                </a:lnTo>
                <a:lnTo>
                  <a:pt x="258533" y="66519"/>
                </a:lnTo>
                <a:lnTo>
                  <a:pt x="261539" y="77194"/>
                </a:lnTo>
                <a:lnTo>
                  <a:pt x="260737" y="90601"/>
                </a:lnTo>
                <a:lnTo>
                  <a:pt x="238883" y="136004"/>
                </a:lnTo>
                <a:lnTo>
                  <a:pt x="206418" y="159963"/>
                </a:lnTo>
                <a:lnTo>
                  <a:pt x="163928" y="173707"/>
                </a:lnTo>
                <a:lnTo>
                  <a:pt x="131701" y="176499"/>
                </a:lnTo>
                <a:lnTo>
                  <a:pt x="114471" y="175755"/>
                </a:lnTo>
                <a:lnTo>
                  <a:pt x="67426" y="165328"/>
                </a:lnTo>
                <a:lnTo>
                  <a:pt x="30241" y="144571"/>
                </a:lnTo>
                <a:lnTo>
                  <a:pt x="2416" y="105177"/>
                </a:lnTo>
                <a:lnTo>
                  <a:pt x="0" y="8823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74273" y="1856232"/>
            <a:ext cx="1857375" cy="1222375"/>
          </a:xfrm>
          <a:custGeom>
            <a:avLst/>
            <a:gdLst/>
            <a:ahLst/>
            <a:cxnLst/>
            <a:rect l="l" t="t" r="r" b="b"/>
            <a:pathLst>
              <a:path w="1857375" h="1222375">
                <a:moveTo>
                  <a:pt x="0" y="203575"/>
                </a:moveTo>
                <a:lnTo>
                  <a:pt x="5918" y="154671"/>
                </a:lnTo>
                <a:lnTo>
                  <a:pt x="22731" y="110044"/>
                </a:lnTo>
                <a:lnTo>
                  <a:pt x="49023" y="71112"/>
                </a:lnTo>
                <a:lnTo>
                  <a:pt x="83379" y="39293"/>
                </a:lnTo>
                <a:lnTo>
                  <a:pt x="124383" y="16005"/>
                </a:lnTo>
                <a:lnTo>
                  <a:pt x="170623" y="2665"/>
                </a:lnTo>
                <a:lnTo>
                  <a:pt x="203658" y="0"/>
                </a:lnTo>
                <a:lnTo>
                  <a:pt x="1653052" y="0"/>
                </a:lnTo>
                <a:lnTo>
                  <a:pt x="1702012" y="5919"/>
                </a:lnTo>
                <a:lnTo>
                  <a:pt x="1746676" y="22732"/>
                </a:lnTo>
                <a:lnTo>
                  <a:pt x="1785630" y="49021"/>
                </a:lnTo>
                <a:lnTo>
                  <a:pt x="1817459" y="83369"/>
                </a:lnTo>
                <a:lnTo>
                  <a:pt x="1840751" y="124356"/>
                </a:lnTo>
                <a:lnTo>
                  <a:pt x="1854090" y="170567"/>
                </a:lnTo>
                <a:lnTo>
                  <a:pt x="1856756" y="203575"/>
                </a:lnTo>
                <a:lnTo>
                  <a:pt x="1856756" y="1018275"/>
                </a:lnTo>
                <a:lnTo>
                  <a:pt x="1850837" y="1067190"/>
                </a:lnTo>
                <a:lnTo>
                  <a:pt x="1834023" y="1111821"/>
                </a:lnTo>
                <a:lnTo>
                  <a:pt x="1807728" y="1150752"/>
                </a:lnTo>
                <a:lnTo>
                  <a:pt x="1773367" y="1182567"/>
                </a:lnTo>
                <a:lnTo>
                  <a:pt x="1732352" y="1205850"/>
                </a:lnTo>
                <a:lnTo>
                  <a:pt x="1686099" y="1219186"/>
                </a:lnTo>
                <a:lnTo>
                  <a:pt x="1653052" y="1221851"/>
                </a:lnTo>
                <a:lnTo>
                  <a:pt x="203658" y="1221851"/>
                </a:lnTo>
                <a:lnTo>
                  <a:pt x="154715" y="1215934"/>
                </a:lnTo>
                <a:lnTo>
                  <a:pt x="110064" y="1199124"/>
                </a:lnTo>
                <a:lnTo>
                  <a:pt x="71118" y="1172840"/>
                </a:lnTo>
                <a:lnTo>
                  <a:pt x="39293" y="1138495"/>
                </a:lnTo>
                <a:lnTo>
                  <a:pt x="16004" y="1097507"/>
                </a:lnTo>
                <a:lnTo>
                  <a:pt x="2665" y="1051291"/>
                </a:lnTo>
                <a:lnTo>
                  <a:pt x="0" y="1018275"/>
                </a:lnTo>
                <a:lnTo>
                  <a:pt x="0" y="20357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40658" y="911354"/>
            <a:ext cx="317500" cy="164465"/>
          </a:xfrm>
          <a:custGeom>
            <a:avLst/>
            <a:gdLst/>
            <a:ahLst/>
            <a:cxnLst/>
            <a:rect l="l" t="t" r="r" b="b"/>
            <a:pathLst>
              <a:path w="317500" h="164465">
                <a:moveTo>
                  <a:pt x="157530" y="0"/>
                </a:moveTo>
                <a:lnTo>
                  <a:pt x="104373" y="4933"/>
                </a:lnTo>
                <a:lnTo>
                  <a:pt x="58972" y="18207"/>
                </a:lnTo>
                <a:lnTo>
                  <a:pt x="24507" y="38180"/>
                </a:lnTo>
                <a:lnTo>
                  <a:pt x="1058" y="72395"/>
                </a:lnTo>
                <a:lnTo>
                  <a:pt x="0" y="81897"/>
                </a:lnTo>
                <a:lnTo>
                  <a:pt x="58" y="84145"/>
                </a:lnTo>
                <a:lnTo>
                  <a:pt x="17511" y="119345"/>
                </a:lnTo>
                <a:lnTo>
                  <a:pt x="61287" y="146490"/>
                </a:lnTo>
                <a:lnTo>
                  <a:pt x="107212" y="159318"/>
                </a:lnTo>
                <a:lnTo>
                  <a:pt x="161100" y="163940"/>
                </a:lnTo>
                <a:lnTo>
                  <a:pt x="179398" y="163262"/>
                </a:lnTo>
                <a:lnTo>
                  <a:pt x="230019" y="155217"/>
                </a:lnTo>
                <a:lnTo>
                  <a:pt x="271811" y="139343"/>
                </a:lnTo>
                <a:lnTo>
                  <a:pt x="308413" y="108643"/>
                </a:lnTo>
                <a:lnTo>
                  <a:pt x="317485" y="80447"/>
                </a:lnTo>
                <a:lnTo>
                  <a:pt x="316128" y="71046"/>
                </a:lnTo>
                <a:lnTo>
                  <a:pt x="291844" y="37273"/>
                </a:lnTo>
                <a:lnTo>
                  <a:pt x="256975" y="17639"/>
                </a:lnTo>
                <a:lnTo>
                  <a:pt x="211194" y="4677"/>
                </a:lnTo>
                <a:lnTo>
                  <a:pt x="1575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40658" y="911354"/>
            <a:ext cx="317500" cy="164465"/>
          </a:xfrm>
          <a:custGeom>
            <a:avLst/>
            <a:gdLst/>
            <a:ahLst/>
            <a:cxnLst/>
            <a:rect l="l" t="t" r="r" b="b"/>
            <a:pathLst>
              <a:path w="317500" h="164465">
                <a:moveTo>
                  <a:pt x="0" y="81897"/>
                </a:moveTo>
                <a:lnTo>
                  <a:pt x="15998" y="46043"/>
                </a:lnTo>
                <a:lnTo>
                  <a:pt x="58972" y="18207"/>
                </a:lnTo>
                <a:lnTo>
                  <a:pt x="104373" y="4933"/>
                </a:lnTo>
                <a:lnTo>
                  <a:pt x="157530" y="0"/>
                </a:lnTo>
                <a:lnTo>
                  <a:pt x="176107" y="539"/>
                </a:lnTo>
                <a:lnTo>
                  <a:pt x="227480" y="8157"/>
                </a:lnTo>
                <a:lnTo>
                  <a:pt x="269960" y="23522"/>
                </a:lnTo>
                <a:lnTo>
                  <a:pt x="307532" y="53274"/>
                </a:lnTo>
                <a:lnTo>
                  <a:pt x="317485" y="80447"/>
                </a:lnTo>
                <a:lnTo>
                  <a:pt x="316442" y="90225"/>
                </a:lnTo>
                <a:lnTo>
                  <a:pt x="293228" y="125167"/>
                </a:lnTo>
                <a:lnTo>
                  <a:pt x="259054" y="145410"/>
                </a:lnTo>
                <a:lnTo>
                  <a:pt x="213973" y="158844"/>
                </a:lnTo>
                <a:lnTo>
                  <a:pt x="161100" y="163940"/>
                </a:lnTo>
                <a:lnTo>
                  <a:pt x="142434" y="163408"/>
                </a:lnTo>
                <a:lnTo>
                  <a:pt x="90874" y="155876"/>
                </a:lnTo>
                <a:lnTo>
                  <a:pt x="48256" y="140663"/>
                </a:lnTo>
                <a:lnTo>
                  <a:pt x="10409" y="111154"/>
                </a:lnTo>
                <a:lnTo>
                  <a:pt x="0" y="81897"/>
                </a:lnTo>
                <a:close/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05777" y="1345101"/>
            <a:ext cx="221615" cy="163830"/>
          </a:xfrm>
          <a:custGeom>
            <a:avLst/>
            <a:gdLst/>
            <a:ahLst/>
            <a:cxnLst/>
            <a:rect l="l" t="t" r="r" b="b"/>
            <a:pathLst>
              <a:path w="221614" h="163830">
                <a:moveTo>
                  <a:pt x="96464" y="0"/>
                </a:moveTo>
                <a:lnTo>
                  <a:pt x="51628" y="12031"/>
                </a:lnTo>
                <a:lnTo>
                  <a:pt x="18281" y="36295"/>
                </a:lnTo>
                <a:lnTo>
                  <a:pt x="0" y="81484"/>
                </a:lnTo>
                <a:lnTo>
                  <a:pt x="77" y="84592"/>
                </a:lnTo>
                <a:lnTo>
                  <a:pt x="19567" y="127836"/>
                </a:lnTo>
                <a:lnTo>
                  <a:pt x="53300" y="151066"/>
                </a:lnTo>
                <a:lnTo>
                  <a:pt x="99364" y="162840"/>
                </a:lnTo>
                <a:lnTo>
                  <a:pt x="116829" y="163663"/>
                </a:lnTo>
                <a:lnTo>
                  <a:pt x="132444" y="162208"/>
                </a:lnTo>
                <a:lnTo>
                  <a:pt x="174135" y="148528"/>
                </a:lnTo>
                <a:lnTo>
                  <a:pt x="204770" y="122485"/>
                </a:lnTo>
                <a:lnTo>
                  <a:pt x="220069" y="86151"/>
                </a:lnTo>
                <a:lnTo>
                  <a:pt x="221021" y="72110"/>
                </a:lnTo>
                <a:lnTo>
                  <a:pt x="218274" y="61193"/>
                </a:lnTo>
                <a:lnTo>
                  <a:pt x="188416" y="24139"/>
                </a:lnTo>
                <a:lnTo>
                  <a:pt x="148613" y="6246"/>
                </a:lnTo>
                <a:lnTo>
                  <a:pt x="964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05777" y="1345101"/>
            <a:ext cx="221615" cy="163830"/>
          </a:xfrm>
          <a:custGeom>
            <a:avLst/>
            <a:gdLst/>
            <a:ahLst/>
            <a:cxnLst/>
            <a:rect l="l" t="t" r="r" b="b"/>
            <a:pathLst>
              <a:path w="221614" h="163830">
                <a:moveTo>
                  <a:pt x="0" y="81484"/>
                </a:moveTo>
                <a:lnTo>
                  <a:pt x="18281" y="36295"/>
                </a:lnTo>
                <a:lnTo>
                  <a:pt x="51628" y="12031"/>
                </a:lnTo>
                <a:lnTo>
                  <a:pt x="96464" y="0"/>
                </a:lnTo>
                <a:lnTo>
                  <a:pt x="115076" y="612"/>
                </a:lnTo>
                <a:lnTo>
                  <a:pt x="163367" y="11057"/>
                </a:lnTo>
                <a:lnTo>
                  <a:pt x="198539" y="32200"/>
                </a:lnTo>
                <a:lnTo>
                  <a:pt x="221021" y="72110"/>
                </a:lnTo>
                <a:lnTo>
                  <a:pt x="220069" y="86151"/>
                </a:lnTo>
                <a:lnTo>
                  <a:pt x="204770" y="122485"/>
                </a:lnTo>
                <a:lnTo>
                  <a:pt x="174135" y="148528"/>
                </a:lnTo>
                <a:lnTo>
                  <a:pt x="132444" y="162208"/>
                </a:lnTo>
                <a:lnTo>
                  <a:pt x="116829" y="163663"/>
                </a:lnTo>
                <a:lnTo>
                  <a:pt x="99364" y="162840"/>
                </a:lnTo>
                <a:lnTo>
                  <a:pt x="53300" y="151066"/>
                </a:lnTo>
                <a:lnTo>
                  <a:pt x="19567" y="127836"/>
                </a:lnTo>
                <a:lnTo>
                  <a:pt x="77" y="84592"/>
                </a:lnTo>
                <a:lnTo>
                  <a:pt x="0" y="81484"/>
                </a:lnTo>
                <a:close/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21536" y="1747914"/>
            <a:ext cx="237490" cy="163830"/>
          </a:xfrm>
          <a:custGeom>
            <a:avLst/>
            <a:gdLst/>
            <a:ahLst/>
            <a:cxnLst/>
            <a:rect l="l" t="t" r="r" b="b"/>
            <a:pathLst>
              <a:path w="237489" h="163830">
                <a:moveTo>
                  <a:pt x="112248" y="0"/>
                </a:moveTo>
                <a:lnTo>
                  <a:pt x="64651" y="8920"/>
                </a:lnTo>
                <a:lnTo>
                  <a:pt x="27317" y="29671"/>
                </a:lnTo>
                <a:lnTo>
                  <a:pt x="1202" y="70409"/>
                </a:lnTo>
                <a:lnTo>
                  <a:pt x="0" y="82166"/>
                </a:lnTo>
                <a:lnTo>
                  <a:pt x="121" y="85905"/>
                </a:lnTo>
                <a:lnTo>
                  <a:pt x="18600" y="125581"/>
                </a:lnTo>
                <a:lnTo>
                  <a:pt x="50909" y="147939"/>
                </a:lnTo>
                <a:lnTo>
                  <a:pt x="96491" y="161188"/>
                </a:lnTo>
                <a:lnTo>
                  <a:pt x="133124" y="163731"/>
                </a:lnTo>
                <a:lnTo>
                  <a:pt x="148858" y="161656"/>
                </a:lnTo>
                <a:lnTo>
                  <a:pt x="190610" y="147044"/>
                </a:lnTo>
                <a:lnTo>
                  <a:pt x="221055" y="121275"/>
                </a:lnTo>
                <a:lnTo>
                  <a:pt x="236161" y="86181"/>
                </a:lnTo>
                <a:lnTo>
                  <a:pt x="237091" y="72728"/>
                </a:lnTo>
                <a:lnTo>
                  <a:pt x="234170" y="61784"/>
                </a:lnTo>
                <a:lnTo>
                  <a:pt x="203163" y="24624"/>
                </a:lnTo>
                <a:lnTo>
                  <a:pt x="163071" y="6568"/>
                </a:lnTo>
                <a:lnTo>
                  <a:pt x="112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21536" y="1747914"/>
            <a:ext cx="237490" cy="163830"/>
          </a:xfrm>
          <a:custGeom>
            <a:avLst/>
            <a:gdLst/>
            <a:ahLst/>
            <a:cxnLst/>
            <a:rect l="l" t="t" r="r" b="b"/>
            <a:pathLst>
              <a:path w="237489" h="163830">
                <a:moveTo>
                  <a:pt x="0" y="82166"/>
                </a:moveTo>
                <a:lnTo>
                  <a:pt x="17922" y="38684"/>
                </a:lnTo>
                <a:lnTo>
                  <a:pt x="50846" y="14675"/>
                </a:lnTo>
                <a:lnTo>
                  <a:pt x="95517" y="1468"/>
                </a:lnTo>
                <a:lnTo>
                  <a:pt x="112248" y="0"/>
                </a:lnTo>
                <a:lnTo>
                  <a:pt x="130176" y="742"/>
                </a:lnTo>
                <a:lnTo>
                  <a:pt x="177791" y="11447"/>
                </a:lnTo>
                <a:lnTo>
                  <a:pt x="213566" y="32717"/>
                </a:lnTo>
                <a:lnTo>
                  <a:pt x="237091" y="72728"/>
                </a:lnTo>
                <a:lnTo>
                  <a:pt x="236161" y="86181"/>
                </a:lnTo>
                <a:lnTo>
                  <a:pt x="221055" y="121275"/>
                </a:lnTo>
                <a:lnTo>
                  <a:pt x="190610" y="147044"/>
                </a:lnTo>
                <a:lnTo>
                  <a:pt x="148858" y="161656"/>
                </a:lnTo>
                <a:lnTo>
                  <a:pt x="133124" y="163731"/>
                </a:lnTo>
                <a:lnTo>
                  <a:pt x="114240" y="163150"/>
                </a:lnTo>
                <a:lnTo>
                  <a:pt x="64741" y="153491"/>
                </a:lnTo>
                <a:lnTo>
                  <a:pt x="27754" y="133892"/>
                </a:lnTo>
                <a:lnTo>
                  <a:pt x="1851" y="96604"/>
                </a:lnTo>
                <a:lnTo>
                  <a:pt x="0" y="82166"/>
                </a:lnTo>
                <a:close/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866771" y="1449098"/>
            <a:ext cx="269875" cy="224154"/>
          </a:xfrm>
          <a:custGeom>
            <a:avLst/>
            <a:gdLst/>
            <a:ahLst/>
            <a:cxnLst/>
            <a:rect l="l" t="t" r="r" b="b"/>
            <a:pathLst>
              <a:path w="269875" h="224155">
                <a:moveTo>
                  <a:pt x="121724" y="0"/>
                </a:moveTo>
                <a:lnTo>
                  <a:pt x="77279" y="10220"/>
                </a:lnTo>
                <a:lnTo>
                  <a:pt x="40441" y="31627"/>
                </a:lnTo>
                <a:lnTo>
                  <a:pt x="14045" y="61865"/>
                </a:lnTo>
                <a:lnTo>
                  <a:pt x="930" y="98575"/>
                </a:lnTo>
                <a:lnTo>
                  <a:pt x="0" y="111843"/>
                </a:lnTo>
                <a:lnTo>
                  <a:pt x="7" y="113004"/>
                </a:lnTo>
                <a:lnTo>
                  <a:pt x="8269" y="150517"/>
                </a:lnTo>
                <a:lnTo>
                  <a:pt x="30466" y="182541"/>
                </a:lnTo>
                <a:lnTo>
                  <a:pt x="64161" y="206837"/>
                </a:lnTo>
                <a:lnTo>
                  <a:pt x="106917" y="221167"/>
                </a:lnTo>
                <a:lnTo>
                  <a:pt x="139250" y="224077"/>
                </a:lnTo>
                <a:lnTo>
                  <a:pt x="154564" y="222954"/>
                </a:lnTo>
                <a:lnTo>
                  <a:pt x="196876" y="211421"/>
                </a:lnTo>
                <a:lnTo>
                  <a:pt x="231728" y="188953"/>
                </a:lnTo>
                <a:lnTo>
                  <a:pt x="256532" y="157231"/>
                </a:lnTo>
                <a:lnTo>
                  <a:pt x="268698" y="117938"/>
                </a:lnTo>
                <a:lnTo>
                  <a:pt x="269498" y="103449"/>
                </a:lnTo>
                <a:lnTo>
                  <a:pt x="267580" y="91187"/>
                </a:lnTo>
                <a:lnTo>
                  <a:pt x="244747" y="47409"/>
                </a:lnTo>
                <a:lnTo>
                  <a:pt x="213452" y="22187"/>
                </a:lnTo>
                <a:lnTo>
                  <a:pt x="171882" y="5716"/>
                </a:lnTo>
                <a:lnTo>
                  <a:pt x="121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866771" y="1449098"/>
            <a:ext cx="269875" cy="224154"/>
          </a:xfrm>
          <a:custGeom>
            <a:avLst/>
            <a:gdLst/>
            <a:ahLst/>
            <a:cxnLst/>
            <a:rect l="l" t="t" r="r" b="b"/>
            <a:pathLst>
              <a:path w="269875" h="224155">
                <a:moveTo>
                  <a:pt x="0" y="111843"/>
                </a:moveTo>
                <a:lnTo>
                  <a:pt x="8058" y="73499"/>
                </a:lnTo>
                <a:lnTo>
                  <a:pt x="30342" y="40842"/>
                </a:lnTo>
                <a:lnTo>
                  <a:pt x="64014" y="16229"/>
                </a:lnTo>
                <a:lnTo>
                  <a:pt x="106239" y="2018"/>
                </a:lnTo>
                <a:lnTo>
                  <a:pt x="121724" y="0"/>
                </a:lnTo>
                <a:lnTo>
                  <a:pt x="139294" y="586"/>
                </a:lnTo>
                <a:lnTo>
                  <a:pt x="186776" y="10110"/>
                </a:lnTo>
                <a:lnTo>
                  <a:pt x="225108" y="29721"/>
                </a:lnTo>
                <a:lnTo>
                  <a:pt x="252604" y="57415"/>
                </a:lnTo>
                <a:lnTo>
                  <a:pt x="269498" y="103449"/>
                </a:lnTo>
                <a:lnTo>
                  <a:pt x="268698" y="117938"/>
                </a:lnTo>
                <a:lnTo>
                  <a:pt x="256532" y="157231"/>
                </a:lnTo>
                <a:lnTo>
                  <a:pt x="231728" y="188953"/>
                </a:lnTo>
                <a:lnTo>
                  <a:pt x="196876" y="211421"/>
                </a:lnTo>
                <a:lnTo>
                  <a:pt x="154564" y="222954"/>
                </a:lnTo>
                <a:lnTo>
                  <a:pt x="139250" y="224077"/>
                </a:lnTo>
                <a:lnTo>
                  <a:pt x="122761" y="223341"/>
                </a:lnTo>
                <a:lnTo>
                  <a:pt x="77527" y="212832"/>
                </a:lnTo>
                <a:lnTo>
                  <a:pt x="40541" y="191609"/>
                </a:lnTo>
                <a:lnTo>
                  <a:pt x="14240" y="161912"/>
                </a:lnTo>
                <a:lnTo>
                  <a:pt x="1062" y="125980"/>
                </a:lnTo>
                <a:lnTo>
                  <a:pt x="0" y="111843"/>
                </a:lnTo>
                <a:close/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40435" y="1643268"/>
            <a:ext cx="396875" cy="74295"/>
          </a:xfrm>
          <a:custGeom>
            <a:avLst/>
            <a:gdLst/>
            <a:ahLst/>
            <a:cxnLst/>
            <a:rect l="l" t="t" r="r" b="b"/>
            <a:pathLst>
              <a:path w="396875" h="74294">
                <a:moveTo>
                  <a:pt x="180169" y="0"/>
                </a:moveTo>
                <a:lnTo>
                  <a:pt x="141069" y="1417"/>
                </a:lnTo>
                <a:lnTo>
                  <a:pt x="88569" y="6058"/>
                </a:lnTo>
                <a:lnTo>
                  <a:pt x="45896" y="13262"/>
                </a:lnTo>
                <a:lnTo>
                  <a:pt x="9041" y="25977"/>
                </a:lnTo>
                <a:lnTo>
                  <a:pt x="0" y="37185"/>
                </a:lnTo>
                <a:lnTo>
                  <a:pt x="87" y="38301"/>
                </a:lnTo>
                <a:lnTo>
                  <a:pt x="33011" y="57501"/>
                </a:lnTo>
                <a:lnTo>
                  <a:pt x="84016" y="67047"/>
                </a:lnTo>
                <a:lnTo>
                  <a:pt x="134913" y="71821"/>
                </a:lnTo>
                <a:lnTo>
                  <a:pt x="174005" y="73645"/>
                </a:lnTo>
                <a:lnTo>
                  <a:pt x="216689" y="74242"/>
                </a:lnTo>
                <a:lnTo>
                  <a:pt x="236547" y="73706"/>
                </a:lnTo>
                <a:lnTo>
                  <a:pt x="291605" y="69997"/>
                </a:lnTo>
                <a:lnTo>
                  <a:pt x="337756" y="63504"/>
                </a:lnTo>
                <a:lnTo>
                  <a:pt x="380695" y="51330"/>
                </a:lnTo>
                <a:lnTo>
                  <a:pt x="396416" y="36158"/>
                </a:lnTo>
                <a:lnTo>
                  <a:pt x="395034" y="32635"/>
                </a:lnTo>
                <a:lnTo>
                  <a:pt x="352913" y="14128"/>
                </a:lnTo>
                <a:lnTo>
                  <a:pt x="312719" y="7230"/>
                </a:lnTo>
                <a:lnTo>
                  <a:pt x="261861" y="2433"/>
                </a:lnTo>
                <a:lnTo>
                  <a:pt x="222804" y="601"/>
                </a:lnTo>
                <a:lnTo>
                  <a:pt x="1801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40435" y="1643268"/>
            <a:ext cx="396875" cy="74295"/>
          </a:xfrm>
          <a:custGeom>
            <a:avLst/>
            <a:gdLst/>
            <a:ahLst/>
            <a:cxnLst/>
            <a:rect l="l" t="t" r="r" b="b"/>
            <a:pathLst>
              <a:path w="396875" h="74294">
                <a:moveTo>
                  <a:pt x="0" y="37185"/>
                </a:moveTo>
                <a:lnTo>
                  <a:pt x="34331" y="16146"/>
                </a:lnTo>
                <a:lnTo>
                  <a:pt x="73117" y="8200"/>
                </a:lnTo>
                <a:lnTo>
                  <a:pt x="122647" y="2648"/>
                </a:lnTo>
                <a:lnTo>
                  <a:pt x="180169" y="0"/>
                </a:lnTo>
                <a:lnTo>
                  <a:pt x="201905" y="139"/>
                </a:lnTo>
                <a:lnTo>
                  <a:pt x="242809" y="1371"/>
                </a:lnTo>
                <a:lnTo>
                  <a:pt x="296874" y="5378"/>
                </a:lnTo>
                <a:lnTo>
                  <a:pt x="340797" y="11620"/>
                </a:lnTo>
                <a:lnTo>
                  <a:pt x="380874" y="22730"/>
                </a:lnTo>
                <a:lnTo>
                  <a:pt x="396416" y="36158"/>
                </a:lnTo>
                <a:lnTo>
                  <a:pt x="395393" y="40171"/>
                </a:lnTo>
                <a:lnTo>
                  <a:pt x="350687" y="60803"/>
                </a:lnTo>
                <a:lnTo>
                  <a:pt x="308114" y="68119"/>
                </a:lnTo>
                <a:lnTo>
                  <a:pt x="255720" y="72808"/>
                </a:lnTo>
                <a:lnTo>
                  <a:pt x="216689" y="74242"/>
                </a:lnTo>
                <a:lnTo>
                  <a:pt x="194927" y="74104"/>
                </a:lnTo>
                <a:lnTo>
                  <a:pt x="153981" y="72879"/>
                </a:lnTo>
                <a:lnTo>
                  <a:pt x="99873" y="68890"/>
                </a:lnTo>
                <a:lnTo>
                  <a:pt x="55914" y="62679"/>
                </a:lnTo>
                <a:lnTo>
                  <a:pt x="15766" y="51633"/>
                </a:lnTo>
                <a:lnTo>
                  <a:pt x="0" y="37185"/>
                </a:lnTo>
                <a:close/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72308" y="1987123"/>
            <a:ext cx="332740" cy="119380"/>
          </a:xfrm>
          <a:custGeom>
            <a:avLst/>
            <a:gdLst/>
            <a:ahLst/>
            <a:cxnLst/>
            <a:rect l="l" t="t" r="r" b="b"/>
            <a:pathLst>
              <a:path w="332739" h="119380">
                <a:moveTo>
                  <a:pt x="148383" y="0"/>
                </a:moveTo>
                <a:lnTo>
                  <a:pt x="94168" y="5571"/>
                </a:lnTo>
                <a:lnTo>
                  <a:pt x="49263" y="16996"/>
                </a:lnTo>
                <a:lnTo>
                  <a:pt x="9812" y="39201"/>
                </a:lnTo>
                <a:lnTo>
                  <a:pt x="0" y="59486"/>
                </a:lnTo>
                <a:lnTo>
                  <a:pt x="104" y="61623"/>
                </a:lnTo>
                <a:lnTo>
                  <a:pt x="25434" y="90755"/>
                </a:lnTo>
                <a:lnTo>
                  <a:pt x="74191" y="108046"/>
                </a:lnTo>
                <a:lnTo>
                  <a:pt x="124695" y="116057"/>
                </a:lnTo>
                <a:lnTo>
                  <a:pt x="164042" y="118521"/>
                </a:lnTo>
                <a:lnTo>
                  <a:pt x="185227" y="118786"/>
                </a:lnTo>
                <a:lnTo>
                  <a:pt x="204023" y="117626"/>
                </a:lnTo>
                <a:lnTo>
                  <a:pt x="255229" y="109875"/>
                </a:lnTo>
                <a:lnTo>
                  <a:pt x="296012" y="96574"/>
                </a:lnTo>
                <a:lnTo>
                  <a:pt x="328283" y="72113"/>
                </a:lnTo>
                <a:lnTo>
                  <a:pt x="332674" y="57737"/>
                </a:lnTo>
                <a:lnTo>
                  <a:pt x="331218" y="51381"/>
                </a:lnTo>
                <a:lnTo>
                  <a:pt x="297752" y="23391"/>
                </a:lnTo>
                <a:lnTo>
                  <a:pt x="259105" y="10894"/>
                </a:lnTo>
                <a:lnTo>
                  <a:pt x="208719" y="2779"/>
                </a:lnTo>
                <a:lnTo>
                  <a:pt x="169490" y="275"/>
                </a:lnTo>
                <a:lnTo>
                  <a:pt x="148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72308" y="1987123"/>
            <a:ext cx="332740" cy="119380"/>
          </a:xfrm>
          <a:custGeom>
            <a:avLst/>
            <a:gdLst/>
            <a:ahLst/>
            <a:cxnLst/>
            <a:rect l="l" t="t" r="r" b="b"/>
            <a:pathLst>
              <a:path w="332739" h="119380">
                <a:moveTo>
                  <a:pt x="0" y="59486"/>
                </a:moveTo>
                <a:lnTo>
                  <a:pt x="26195" y="27255"/>
                </a:lnTo>
                <a:lnTo>
                  <a:pt x="62985" y="12613"/>
                </a:lnTo>
                <a:lnTo>
                  <a:pt x="111375" y="3003"/>
                </a:lnTo>
                <a:lnTo>
                  <a:pt x="148383" y="0"/>
                </a:lnTo>
                <a:lnTo>
                  <a:pt x="169490" y="275"/>
                </a:lnTo>
                <a:lnTo>
                  <a:pt x="208719" y="2779"/>
                </a:lnTo>
                <a:lnTo>
                  <a:pt x="259105" y="10894"/>
                </a:lnTo>
                <a:lnTo>
                  <a:pt x="297752" y="23391"/>
                </a:lnTo>
                <a:lnTo>
                  <a:pt x="331218" y="51381"/>
                </a:lnTo>
                <a:lnTo>
                  <a:pt x="332674" y="57737"/>
                </a:lnTo>
                <a:lnTo>
                  <a:pt x="331563" y="65070"/>
                </a:lnTo>
                <a:lnTo>
                  <a:pt x="296012" y="96574"/>
                </a:lnTo>
                <a:lnTo>
                  <a:pt x="255229" y="109875"/>
                </a:lnTo>
                <a:lnTo>
                  <a:pt x="204023" y="117626"/>
                </a:lnTo>
                <a:lnTo>
                  <a:pt x="185227" y="118786"/>
                </a:lnTo>
                <a:lnTo>
                  <a:pt x="164042" y="118521"/>
                </a:lnTo>
                <a:lnTo>
                  <a:pt x="124695" y="116057"/>
                </a:lnTo>
                <a:lnTo>
                  <a:pt x="74191" y="108046"/>
                </a:lnTo>
                <a:lnTo>
                  <a:pt x="35440" y="95682"/>
                </a:lnTo>
                <a:lnTo>
                  <a:pt x="1663" y="67934"/>
                </a:lnTo>
                <a:lnTo>
                  <a:pt x="0" y="59486"/>
                </a:lnTo>
                <a:close/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97919" y="2495301"/>
            <a:ext cx="349250" cy="148590"/>
          </a:xfrm>
          <a:custGeom>
            <a:avLst/>
            <a:gdLst/>
            <a:ahLst/>
            <a:cxnLst/>
            <a:rect l="l" t="t" r="r" b="b"/>
            <a:pathLst>
              <a:path w="349250" h="148589">
                <a:moveTo>
                  <a:pt x="156505" y="0"/>
                </a:moveTo>
                <a:lnTo>
                  <a:pt x="103122" y="6111"/>
                </a:lnTo>
                <a:lnTo>
                  <a:pt x="57984" y="18665"/>
                </a:lnTo>
                <a:lnTo>
                  <a:pt x="23994" y="36416"/>
                </a:lnTo>
                <a:lnTo>
                  <a:pt x="0" y="74162"/>
                </a:lnTo>
                <a:lnTo>
                  <a:pt x="99" y="76695"/>
                </a:lnTo>
                <a:lnTo>
                  <a:pt x="23575" y="111098"/>
                </a:lnTo>
                <a:lnTo>
                  <a:pt x="68897" y="132253"/>
                </a:lnTo>
                <a:lnTo>
                  <a:pt x="116012" y="142897"/>
                </a:lnTo>
                <a:lnTo>
                  <a:pt x="172690" y="147985"/>
                </a:lnTo>
                <a:lnTo>
                  <a:pt x="193446" y="148280"/>
                </a:lnTo>
                <a:lnTo>
                  <a:pt x="211852" y="146994"/>
                </a:lnTo>
                <a:lnTo>
                  <a:pt x="262459" y="138466"/>
                </a:lnTo>
                <a:lnTo>
                  <a:pt x="303909" y="123816"/>
                </a:lnTo>
                <a:lnTo>
                  <a:pt x="339947" y="96728"/>
                </a:lnTo>
                <a:lnTo>
                  <a:pt x="348816" y="72224"/>
                </a:lnTo>
                <a:lnTo>
                  <a:pt x="347494" y="64775"/>
                </a:lnTo>
                <a:lnTo>
                  <a:pt x="316557" y="31580"/>
                </a:lnTo>
                <a:lnTo>
                  <a:pt x="280644" y="16214"/>
                </a:lnTo>
                <a:lnTo>
                  <a:pt x="233654" y="5461"/>
                </a:lnTo>
                <a:lnTo>
                  <a:pt x="177170" y="305"/>
                </a:lnTo>
                <a:lnTo>
                  <a:pt x="15650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97919" y="2495301"/>
            <a:ext cx="349250" cy="148590"/>
          </a:xfrm>
          <a:custGeom>
            <a:avLst/>
            <a:gdLst/>
            <a:ahLst/>
            <a:cxnLst/>
            <a:rect l="l" t="t" r="r" b="b"/>
            <a:pathLst>
              <a:path w="349250" h="148589">
                <a:moveTo>
                  <a:pt x="0" y="74162"/>
                </a:moveTo>
                <a:lnTo>
                  <a:pt x="23994" y="36416"/>
                </a:lnTo>
                <a:lnTo>
                  <a:pt x="57984" y="18665"/>
                </a:lnTo>
                <a:lnTo>
                  <a:pt x="103122" y="6111"/>
                </a:lnTo>
                <a:lnTo>
                  <a:pt x="156505" y="0"/>
                </a:lnTo>
                <a:lnTo>
                  <a:pt x="177170" y="305"/>
                </a:lnTo>
                <a:lnTo>
                  <a:pt x="215802" y="3072"/>
                </a:lnTo>
                <a:lnTo>
                  <a:pt x="266133" y="12069"/>
                </a:lnTo>
                <a:lnTo>
                  <a:pt x="305915" y="26006"/>
                </a:lnTo>
                <a:lnTo>
                  <a:pt x="339809" y="50578"/>
                </a:lnTo>
                <a:lnTo>
                  <a:pt x="348816" y="72224"/>
                </a:lnTo>
                <a:lnTo>
                  <a:pt x="347802" y="80706"/>
                </a:lnTo>
                <a:lnTo>
                  <a:pt x="315192" y="117769"/>
                </a:lnTo>
                <a:lnTo>
                  <a:pt x="277435" y="134206"/>
                </a:lnTo>
                <a:lnTo>
                  <a:pt x="229560" y="144902"/>
                </a:lnTo>
                <a:lnTo>
                  <a:pt x="193446" y="148280"/>
                </a:lnTo>
                <a:lnTo>
                  <a:pt x="172690" y="147985"/>
                </a:lnTo>
                <a:lnTo>
                  <a:pt x="133917" y="145258"/>
                </a:lnTo>
                <a:lnTo>
                  <a:pt x="83446" y="136358"/>
                </a:lnTo>
                <a:lnTo>
                  <a:pt x="43549" y="122551"/>
                </a:lnTo>
                <a:lnTo>
                  <a:pt x="9424" y="98182"/>
                </a:lnTo>
                <a:lnTo>
                  <a:pt x="0" y="74162"/>
                </a:lnTo>
                <a:close/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14671" y="2689194"/>
            <a:ext cx="173990" cy="163830"/>
          </a:xfrm>
          <a:custGeom>
            <a:avLst/>
            <a:gdLst/>
            <a:ahLst/>
            <a:cxnLst/>
            <a:rect l="l" t="t" r="r" b="b"/>
            <a:pathLst>
              <a:path w="173989" h="163830">
                <a:moveTo>
                  <a:pt x="80815" y="0"/>
                </a:moveTo>
                <a:lnTo>
                  <a:pt x="39756" y="12955"/>
                </a:lnTo>
                <a:lnTo>
                  <a:pt x="10898" y="42002"/>
                </a:lnTo>
                <a:lnTo>
                  <a:pt x="0" y="81680"/>
                </a:lnTo>
                <a:lnTo>
                  <a:pt x="336" y="88942"/>
                </a:lnTo>
                <a:lnTo>
                  <a:pt x="14528" y="126974"/>
                </a:lnTo>
                <a:lnTo>
                  <a:pt x="45749" y="153660"/>
                </a:lnTo>
                <a:lnTo>
                  <a:pt x="88673" y="163722"/>
                </a:lnTo>
                <a:lnTo>
                  <a:pt x="102648" y="162450"/>
                </a:lnTo>
                <a:lnTo>
                  <a:pt x="139444" y="146726"/>
                </a:lnTo>
                <a:lnTo>
                  <a:pt x="164783" y="115217"/>
                </a:lnTo>
                <a:lnTo>
                  <a:pt x="173829" y="70587"/>
                </a:lnTo>
                <a:lnTo>
                  <a:pt x="170758" y="57635"/>
                </a:lnTo>
                <a:lnTo>
                  <a:pt x="149157" y="24640"/>
                </a:lnTo>
                <a:lnTo>
                  <a:pt x="112108" y="4222"/>
                </a:lnTo>
                <a:lnTo>
                  <a:pt x="808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14671" y="2689194"/>
            <a:ext cx="173990" cy="163830"/>
          </a:xfrm>
          <a:custGeom>
            <a:avLst/>
            <a:gdLst/>
            <a:ahLst/>
            <a:cxnLst/>
            <a:rect l="l" t="t" r="r" b="b"/>
            <a:pathLst>
              <a:path w="173989" h="163830">
                <a:moveTo>
                  <a:pt x="0" y="81680"/>
                </a:moveTo>
                <a:lnTo>
                  <a:pt x="10898" y="42002"/>
                </a:lnTo>
                <a:lnTo>
                  <a:pt x="39756" y="12955"/>
                </a:lnTo>
                <a:lnTo>
                  <a:pt x="80815" y="0"/>
                </a:lnTo>
                <a:lnTo>
                  <a:pt x="97021" y="1052"/>
                </a:lnTo>
                <a:lnTo>
                  <a:pt x="138324" y="16197"/>
                </a:lnTo>
                <a:lnTo>
                  <a:pt x="165522" y="45540"/>
                </a:lnTo>
                <a:lnTo>
                  <a:pt x="173829" y="70587"/>
                </a:lnTo>
                <a:lnTo>
                  <a:pt x="172923" y="86757"/>
                </a:lnTo>
                <a:lnTo>
                  <a:pt x="157908" y="127310"/>
                </a:lnTo>
                <a:lnTo>
                  <a:pt x="128213" y="153853"/>
                </a:lnTo>
                <a:lnTo>
                  <a:pt x="88673" y="163722"/>
                </a:lnTo>
                <a:lnTo>
                  <a:pt x="73394" y="162541"/>
                </a:lnTo>
                <a:lnTo>
                  <a:pt x="33779" y="146352"/>
                </a:lnTo>
                <a:lnTo>
                  <a:pt x="7642" y="115297"/>
                </a:lnTo>
                <a:lnTo>
                  <a:pt x="0" y="81680"/>
                </a:lnTo>
                <a:close/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613148" y="2285603"/>
            <a:ext cx="333375" cy="313690"/>
          </a:xfrm>
          <a:custGeom>
            <a:avLst/>
            <a:gdLst/>
            <a:ahLst/>
            <a:cxnLst/>
            <a:rect l="l" t="t" r="r" b="b"/>
            <a:pathLst>
              <a:path w="333375" h="313689">
                <a:moveTo>
                  <a:pt x="166441" y="0"/>
                </a:moveTo>
                <a:lnTo>
                  <a:pt x="122171" y="5631"/>
                </a:lnTo>
                <a:lnTo>
                  <a:pt x="82404" y="21440"/>
                </a:lnTo>
                <a:lnTo>
                  <a:pt x="48723" y="45939"/>
                </a:lnTo>
                <a:lnTo>
                  <a:pt x="22708" y="77643"/>
                </a:lnTo>
                <a:lnTo>
                  <a:pt x="5940" y="115068"/>
                </a:lnTo>
                <a:lnTo>
                  <a:pt x="9" y="156514"/>
                </a:lnTo>
                <a:lnTo>
                  <a:pt x="0" y="157102"/>
                </a:lnTo>
                <a:lnTo>
                  <a:pt x="713" y="171348"/>
                </a:lnTo>
                <a:lnTo>
                  <a:pt x="10523" y="211699"/>
                </a:lnTo>
                <a:lnTo>
                  <a:pt x="30615" y="247316"/>
                </a:lnTo>
                <a:lnTo>
                  <a:pt x="59418" y="276716"/>
                </a:lnTo>
                <a:lnTo>
                  <a:pt x="95361" y="298418"/>
                </a:lnTo>
                <a:lnTo>
                  <a:pt x="136874" y="310940"/>
                </a:lnTo>
                <a:lnTo>
                  <a:pt x="166867" y="313456"/>
                </a:lnTo>
                <a:lnTo>
                  <a:pt x="182000" y="312797"/>
                </a:lnTo>
                <a:lnTo>
                  <a:pt x="224878" y="303599"/>
                </a:lnTo>
                <a:lnTo>
                  <a:pt x="262745" y="284716"/>
                </a:lnTo>
                <a:lnTo>
                  <a:pt x="294017" y="257626"/>
                </a:lnTo>
                <a:lnTo>
                  <a:pt x="317109" y="223809"/>
                </a:lnTo>
                <a:lnTo>
                  <a:pt x="330437" y="184744"/>
                </a:lnTo>
                <a:lnTo>
                  <a:pt x="333115" y="156514"/>
                </a:lnTo>
                <a:lnTo>
                  <a:pt x="332415" y="142256"/>
                </a:lnTo>
                <a:lnTo>
                  <a:pt x="322637" y="101867"/>
                </a:lnTo>
                <a:lnTo>
                  <a:pt x="302567" y="66214"/>
                </a:lnTo>
                <a:lnTo>
                  <a:pt x="273784" y="36782"/>
                </a:lnTo>
                <a:lnTo>
                  <a:pt x="237867" y="15055"/>
                </a:lnTo>
                <a:lnTo>
                  <a:pt x="196395" y="2518"/>
                </a:lnTo>
                <a:lnTo>
                  <a:pt x="166441" y="0"/>
                </a:lnTo>
                <a:close/>
              </a:path>
            </a:pathLst>
          </a:custGeom>
          <a:solidFill>
            <a:srgbClr val="3298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13147" y="2285603"/>
            <a:ext cx="333375" cy="313690"/>
          </a:xfrm>
          <a:custGeom>
            <a:avLst/>
            <a:gdLst/>
            <a:ahLst/>
            <a:cxnLst/>
            <a:rect l="l" t="t" r="r" b="b"/>
            <a:pathLst>
              <a:path w="333375" h="313689">
                <a:moveTo>
                  <a:pt x="0" y="156728"/>
                </a:moveTo>
                <a:lnTo>
                  <a:pt x="5940" y="115068"/>
                </a:lnTo>
                <a:lnTo>
                  <a:pt x="22709" y="77643"/>
                </a:lnTo>
                <a:lnTo>
                  <a:pt x="48724" y="45939"/>
                </a:lnTo>
                <a:lnTo>
                  <a:pt x="82405" y="21440"/>
                </a:lnTo>
                <a:lnTo>
                  <a:pt x="122171" y="5631"/>
                </a:lnTo>
                <a:lnTo>
                  <a:pt x="166442" y="0"/>
                </a:lnTo>
                <a:lnTo>
                  <a:pt x="181610" y="638"/>
                </a:lnTo>
                <a:lnTo>
                  <a:pt x="224583" y="9782"/>
                </a:lnTo>
                <a:lnTo>
                  <a:pt x="262526" y="28610"/>
                </a:lnTo>
                <a:lnTo>
                  <a:pt x="293863" y="55639"/>
                </a:lnTo>
                <a:lnTo>
                  <a:pt x="317013" y="89383"/>
                </a:lnTo>
                <a:lnTo>
                  <a:pt x="330397" y="128358"/>
                </a:lnTo>
                <a:lnTo>
                  <a:pt x="333115" y="156514"/>
                </a:lnTo>
                <a:lnTo>
                  <a:pt x="332436" y="170811"/>
                </a:lnTo>
                <a:lnTo>
                  <a:pt x="322715" y="211298"/>
                </a:lnTo>
                <a:lnTo>
                  <a:pt x="302702" y="247029"/>
                </a:lnTo>
                <a:lnTo>
                  <a:pt x="273981" y="276525"/>
                </a:lnTo>
                <a:lnTo>
                  <a:pt x="238136" y="298308"/>
                </a:lnTo>
                <a:lnTo>
                  <a:pt x="196752" y="310899"/>
                </a:lnTo>
                <a:lnTo>
                  <a:pt x="166868" y="313456"/>
                </a:lnTo>
                <a:lnTo>
                  <a:pt x="151678" y="312817"/>
                </a:lnTo>
                <a:lnTo>
                  <a:pt x="108658" y="303685"/>
                </a:lnTo>
                <a:lnTo>
                  <a:pt x="70683" y="284879"/>
                </a:lnTo>
                <a:lnTo>
                  <a:pt x="39326" y="257880"/>
                </a:lnTo>
                <a:lnTo>
                  <a:pt x="16156" y="224170"/>
                </a:lnTo>
                <a:lnTo>
                  <a:pt x="2744" y="185233"/>
                </a:lnTo>
                <a:lnTo>
                  <a:pt x="0" y="156728"/>
                </a:lnTo>
                <a:close/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20518" y="2360410"/>
            <a:ext cx="285750" cy="194310"/>
          </a:xfrm>
          <a:custGeom>
            <a:avLst/>
            <a:gdLst/>
            <a:ahLst/>
            <a:cxnLst/>
            <a:rect l="l" t="t" r="r" b="b"/>
            <a:pathLst>
              <a:path w="285750" h="194310">
                <a:moveTo>
                  <a:pt x="132364" y="0"/>
                </a:moveTo>
                <a:lnTo>
                  <a:pt x="84154" y="8289"/>
                </a:lnTo>
                <a:lnTo>
                  <a:pt x="44093" y="26713"/>
                </a:lnTo>
                <a:lnTo>
                  <a:pt x="15330" y="53121"/>
                </a:lnTo>
                <a:lnTo>
                  <a:pt x="0" y="97039"/>
                </a:lnTo>
                <a:lnTo>
                  <a:pt x="200" y="102227"/>
                </a:lnTo>
                <a:lnTo>
                  <a:pt x="17222" y="142908"/>
                </a:lnTo>
                <a:lnTo>
                  <a:pt x="58438" y="174153"/>
                </a:lnTo>
                <a:lnTo>
                  <a:pt x="102481" y="188812"/>
                </a:lnTo>
                <a:lnTo>
                  <a:pt x="155639" y="193939"/>
                </a:lnTo>
                <a:lnTo>
                  <a:pt x="172147" y="192258"/>
                </a:lnTo>
                <a:lnTo>
                  <a:pt x="217176" y="179936"/>
                </a:lnTo>
                <a:lnTo>
                  <a:pt x="253097" y="158154"/>
                </a:lnTo>
                <a:lnTo>
                  <a:pt x="281555" y="117635"/>
                </a:lnTo>
                <a:lnTo>
                  <a:pt x="285423" y="93706"/>
                </a:lnTo>
                <a:lnTo>
                  <a:pt x="283958" y="82693"/>
                </a:lnTo>
                <a:lnTo>
                  <a:pt x="261157" y="43215"/>
                </a:lnTo>
                <a:lnTo>
                  <a:pt x="228487" y="20343"/>
                </a:lnTo>
                <a:lnTo>
                  <a:pt x="184845" y="5317"/>
                </a:lnTo>
                <a:lnTo>
                  <a:pt x="1323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20518" y="2360410"/>
            <a:ext cx="285750" cy="194310"/>
          </a:xfrm>
          <a:custGeom>
            <a:avLst/>
            <a:gdLst/>
            <a:ahLst/>
            <a:cxnLst/>
            <a:rect l="l" t="t" r="r" b="b"/>
            <a:pathLst>
              <a:path w="285750" h="194310">
                <a:moveTo>
                  <a:pt x="0" y="97039"/>
                </a:moveTo>
                <a:lnTo>
                  <a:pt x="15330" y="53121"/>
                </a:lnTo>
                <a:lnTo>
                  <a:pt x="44093" y="26713"/>
                </a:lnTo>
                <a:lnTo>
                  <a:pt x="84154" y="8289"/>
                </a:lnTo>
                <a:lnTo>
                  <a:pt x="132364" y="0"/>
                </a:lnTo>
                <a:lnTo>
                  <a:pt x="150708" y="578"/>
                </a:lnTo>
                <a:lnTo>
                  <a:pt x="200479" y="9339"/>
                </a:lnTo>
                <a:lnTo>
                  <a:pt x="240702" y="27188"/>
                </a:lnTo>
                <a:lnTo>
                  <a:pt x="275787" y="61901"/>
                </a:lnTo>
                <a:lnTo>
                  <a:pt x="285423" y="93706"/>
                </a:lnTo>
                <a:lnTo>
                  <a:pt x="284446" y="105918"/>
                </a:lnTo>
                <a:lnTo>
                  <a:pt x="262519" y="149115"/>
                </a:lnTo>
                <a:lnTo>
                  <a:pt x="230312" y="173634"/>
                </a:lnTo>
                <a:lnTo>
                  <a:pt x="187981" y="189318"/>
                </a:lnTo>
                <a:lnTo>
                  <a:pt x="155639" y="193939"/>
                </a:lnTo>
                <a:lnTo>
                  <a:pt x="137026" y="193401"/>
                </a:lnTo>
                <a:lnTo>
                  <a:pt x="86692" y="184896"/>
                </a:lnTo>
                <a:lnTo>
                  <a:pt x="46116" y="167461"/>
                </a:lnTo>
                <a:lnTo>
                  <a:pt x="10520" y="133455"/>
                </a:lnTo>
                <a:lnTo>
                  <a:pt x="0" y="97039"/>
                </a:lnTo>
                <a:close/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249564" y="2524562"/>
            <a:ext cx="190500" cy="254635"/>
          </a:xfrm>
          <a:custGeom>
            <a:avLst/>
            <a:gdLst/>
            <a:ahLst/>
            <a:cxnLst/>
            <a:rect l="l" t="t" r="r" b="b"/>
            <a:pathLst>
              <a:path w="190500" h="254635">
                <a:moveTo>
                  <a:pt x="0" y="254329"/>
                </a:moveTo>
                <a:lnTo>
                  <a:pt x="190380" y="254329"/>
                </a:lnTo>
                <a:lnTo>
                  <a:pt x="190380" y="0"/>
                </a:lnTo>
                <a:lnTo>
                  <a:pt x="0" y="0"/>
                </a:lnTo>
                <a:lnTo>
                  <a:pt x="0" y="254329"/>
                </a:lnTo>
                <a:close/>
              </a:path>
            </a:pathLst>
          </a:custGeom>
          <a:solidFill>
            <a:srgbClr val="3298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456175" y="3211942"/>
            <a:ext cx="302260" cy="269240"/>
          </a:xfrm>
          <a:custGeom>
            <a:avLst/>
            <a:gdLst/>
            <a:ahLst/>
            <a:cxnLst/>
            <a:rect l="l" t="t" r="r" b="b"/>
            <a:pathLst>
              <a:path w="302260" h="269239">
                <a:moveTo>
                  <a:pt x="0" y="269117"/>
                </a:moveTo>
                <a:lnTo>
                  <a:pt x="301799" y="269117"/>
                </a:lnTo>
                <a:lnTo>
                  <a:pt x="301799" y="0"/>
                </a:lnTo>
                <a:lnTo>
                  <a:pt x="0" y="0"/>
                </a:lnTo>
                <a:lnTo>
                  <a:pt x="0" y="269117"/>
                </a:lnTo>
                <a:close/>
              </a:path>
            </a:pathLst>
          </a:custGeom>
          <a:solidFill>
            <a:srgbClr val="3298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456175" y="3211942"/>
            <a:ext cx="302260" cy="269240"/>
          </a:xfrm>
          <a:custGeom>
            <a:avLst/>
            <a:gdLst/>
            <a:ahLst/>
            <a:cxnLst/>
            <a:rect l="l" t="t" r="r" b="b"/>
            <a:pathLst>
              <a:path w="302260" h="269239">
                <a:moveTo>
                  <a:pt x="0" y="269117"/>
                </a:moveTo>
                <a:lnTo>
                  <a:pt x="301799" y="269117"/>
                </a:lnTo>
                <a:lnTo>
                  <a:pt x="301799" y="0"/>
                </a:lnTo>
                <a:lnTo>
                  <a:pt x="0" y="0"/>
                </a:lnTo>
                <a:lnTo>
                  <a:pt x="0" y="269117"/>
                </a:lnTo>
                <a:close/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122553" y="3286505"/>
            <a:ext cx="332597" cy="2838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22553" y="3286505"/>
            <a:ext cx="332740" cy="283845"/>
          </a:xfrm>
          <a:custGeom>
            <a:avLst/>
            <a:gdLst/>
            <a:ahLst/>
            <a:cxnLst/>
            <a:rect l="l" t="t" r="r" b="b"/>
            <a:pathLst>
              <a:path w="332739" h="283845">
                <a:moveTo>
                  <a:pt x="166237" y="76199"/>
                </a:moveTo>
                <a:lnTo>
                  <a:pt x="223509" y="0"/>
                </a:lnTo>
                <a:lnTo>
                  <a:pt x="217931" y="69982"/>
                </a:lnTo>
                <a:lnTo>
                  <a:pt x="282945" y="58552"/>
                </a:lnTo>
                <a:lnTo>
                  <a:pt x="257159" y="96133"/>
                </a:lnTo>
                <a:lnTo>
                  <a:pt x="324855" y="106923"/>
                </a:lnTo>
                <a:lnTo>
                  <a:pt x="271150" y="137678"/>
                </a:lnTo>
                <a:lnTo>
                  <a:pt x="332597" y="174619"/>
                </a:lnTo>
                <a:lnTo>
                  <a:pt x="259201" y="170047"/>
                </a:lnTo>
                <a:lnTo>
                  <a:pt x="279410" y="237865"/>
                </a:lnTo>
                <a:lnTo>
                  <a:pt x="215889" y="189981"/>
                </a:lnTo>
                <a:lnTo>
                  <a:pt x="203972" y="259445"/>
                </a:lnTo>
                <a:lnTo>
                  <a:pt x="162184" y="196352"/>
                </a:lnTo>
                <a:lnTo>
                  <a:pt x="130545" y="283829"/>
                </a:lnTo>
                <a:lnTo>
                  <a:pt x="118750" y="205343"/>
                </a:lnTo>
                <a:lnTo>
                  <a:pt x="73273" y="231526"/>
                </a:lnTo>
                <a:lnTo>
                  <a:pt x="87233" y="183123"/>
                </a:lnTo>
                <a:lnTo>
                  <a:pt x="2042" y="191780"/>
                </a:lnTo>
                <a:lnTo>
                  <a:pt x="57271" y="154807"/>
                </a:lnTo>
                <a:lnTo>
                  <a:pt x="0" y="113141"/>
                </a:lnTo>
                <a:lnTo>
                  <a:pt x="71231" y="100065"/>
                </a:lnTo>
                <a:lnTo>
                  <a:pt x="5577" y="30083"/>
                </a:lnTo>
                <a:lnTo>
                  <a:pt x="112532" y="83057"/>
                </a:lnTo>
                <a:lnTo>
                  <a:pt x="128534" y="30083"/>
                </a:lnTo>
                <a:lnTo>
                  <a:pt x="166237" y="7619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05777" y="3032638"/>
            <a:ext cx="364632" cy="35850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05777" y="3032638"/>
            <a:ext cx="365125" cy="358775"/>
          </a:xfrm>
          <a:custGeom>
            <a:avLst/>
            <a:gdLst/>
            <a:ahLst/>
            <a:cxnLst/>
            <a:rect l="l" t="t" r="r" b="b"/>
            <a:pathLst>
              <a:path w="365125" h="358775">
                <a:moveTo>
                  <a:pt x="182239" y="96255"/>
                </a:moveTo>
                <a:lnTo>
                  <a:pt x="245120" y="0"/>
                </a:lnTo>
                <a:lnTo>
                  <a:pt x="238902" y="88391"/>
                </a:lnTo>
                <a:lnTo>
                  <a:pt x="310255" y="74035"/>
                </a:lnTo>
                <a:lnTo>
                  <a:pt x="281939" y="121401"/>
                </a:lnTo>
                <a:lnTo>
                  <a:pt x="356128" y="135117"/>
                </a:lnTo>
                <a:lnTo>
                  <a:pt x="297179" y="173857"/>
                </a:lnTo>
                <a:lnTo>
                  <a:pt x="364632" y="220583"/>
                </a:lnTo>
                <a:lnTo>
                  <a:pt x="284225" y="214883"/>
                </a:lnTo>
                <a:lnTo>
                  <a:pt x="306202" y="300349"/>
                </a:lnTo>
                <a:lnTo>
                  <a:pt x="236616" y="240029"/>
                </a:lnTo>
                <a:lnTo>
                  <a:pt x="223540" y="327659"/>
                </a:lnTo>
                <a:lnTo>
                  <a:pt x="177820" y="247893"/>
                </a:lnTo>
                <a:lnTo>
                  <a:pt x="143255" y="358505"/>
                </a:lnTo>
                <a:lnTo>
                  <a:pt x="130180" y="259445"/>
                </a:lnTo>
                <a:lnTo>
                  <a:pt x="80406" y="292486"/>
                </a:lnTo>
                <a:lnTo>
                  <a:pt x="95646" y="231373"/>
                </a:lnTo>
                <a:lnTo>
                  <a:pt x="2285" y="242194"/>
                </a:lnTo>
                <a:lnTo>
                  <a:pt x="62880" y="195437"/>
                </a:lnTo>
                <a:lnTo>
                  <a:pt x="0" y="142981"/>
                </a:lnTo>
                <a:lnTo>
                  <a:pt x="78120" y="126491"/>
                </a:lnTo>
                <a:lnTo>
                  <a:pt x="6217" y="38099"/>
                </a:lnTo>
                <a:lnTo>
                  <a:pt x="123443" y="104881"/>
                </a:lnTo>
                <a:lnTo>
                  <a:pt x="140969" y="38099"/>
                </a:lnTo>
                <a:lnTo>
                  <a:pt x="182239" y="9625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947797" y="1583436"/>
            <a:ext cx="317007" cy="34366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947797" y="1583436"/>
            <a:ext cx="317500" cy="344170"/>
          </a:xfrm>
          <a:custGeom>
            <a:avLst/>
            <a:gdLst/>
            <a:ahLst/>
            <a:cxnLst/>
            <a:rect l="l" t="t" r="r" b="b"/>
            <a:pathLst>
              <a:path w="317500" h="344169">
                <a:moveTo>
                  <a:pt x="158511" y="92201"/>
                </a:moveTo>
                <a:lnTo>
                  <a:pt x="213100" y="0"/>
                </a:lnTo>
                <a:lnTo>
                  <a:pt x="207644" y="84703"/>
                </a:lnTo>
                <a:lnTo>
                  <a:pt x="269763" y="70865"/>
                </a:lnTo>
                <a:lnTo>
                  <a:pt x="245104" y="116342"/>
                </a:lnTo>
                <a:lnTo>
                  <a:pt x="309631" y="129418"/>
                </a:lnTo>
                <a:lnTo>
                  <a:pt x="258333" y="166634"/>
                </a:lnTo>
                <a:lnTo>
                  <a:pt x="317007" y="211439"/>
                </a:lnTo>
                <a:lnTo>
                  <a:pt x="247025" y="205861"/>
                </a:lnTo>
                <a:lnTo>
                  <a:pt x="266318" y="287914"/>
                </a:lnTo>
                <a:lnTo>
                  <a:pt x="205755" y="230002"/>
                </a:lnTo>
                <a:lnTo>
                  <a:pt x="194447" y="313943"/>
                </a:lnTo>
                <a:lnTo>
                  <a:pt x="154548" y="237622"/>
                </a:lnTo>
                <a:lnTo>
                  <a:pt x="124465" y="343661"/>
                </a:lnTo>
                <a:lnTo>
                  <a:pt x="113156" y="248533"/>
                </a:lnTo>
                <a:lnTo>
                  <a:pt x="69854" y="280294"/>
                </a:lnTo>
                <a:lnTo>
                  <a:pt x="83189" y="221741"/>
                </a:lnTo>
                <a:lnTo>
                  <a:pt x="2036" y="232013"/>
                </a:lnTo>
                <a:lnTo>
                  <a:pt x="54614" y="187330"/>
                </a:lnTo>
                <a:lnTo>
                  <a:pt x="0" y="137038"/>
                </a:lnTo>
                <a:lnTo>
                  <a:pt x="67949" y="121157"/>
                </a:lnTo>
                <a:lnTo>
                  <a:pt x="5465" y="36454"/>
                </a:lnTo>
                <a:lnTo>
                  <a:pt x="107304" y="100462"/>
                </a:lnTo>
                <a:lnTo>
                  <a:pt x="122544" y="36454"/>
                </a:lnTo>
                <a:lnTo>
                  <a:pt x="158511" y="9220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45776" y="3301227"/>
            <a:ext cx="380725" cy="34378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595621" y="757428"/>
            <a:ext cx="3286377" cy="288917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33409" y="1284610"/>
            <a:ext cx="507365" cy="0"/>
          </a:xfrm>
          <a:custGeom>
            <a:avLst/>
            <a:gdLst/>
            <a:ahLst/>
            <a:cxnLst/>
            <a:rect l="l" t="t" r="r" b="b"/>
            <a:pathLst>
              <a:path w="507364">
                <a:moveTo>
                  <a:pt x="0" y="0"/>
                </a:moveTo>
                <a:lnTo>
                  <a:pt x="507248" y="0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40658" y="1015502"/>
            <a:ext cx="0" cy="269240"/>
          </a:xfrm>
          <a:custGeom>
            <a:avLst/>
            <a:gdLst/>
            <a:ahLst/>
            <a:cxnLst/>
            <a:rect l="l" t="t" r="r" b="b"/>
            <a:pathLst>
              <a:path h="269240">
                <a:moveTo>
                  <a:pt x="0" y="269107"/>
                </a:moveTo>
                <a:lnTo>
                  <a:pt x="0" y="0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551307" y="881237"/>
            <a:ext cx="0" cy="209550"/>
          </a:xfrm>
          <a:custGeom>
            <a:avLst/>
            <a:gdLst/>
            <a:ahLst/>
            <a:cxnLst/>
            <a:rect l="l" t="t" r="r" b="b"/>
            <a:pathLst>
              <a:path h="209550">
                <a:moveTo>
                  <a:pt x="0" y="209306"/>
                </a:moveTo>
                <a:lnTo>
                  <a:pt x="0" y="0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551307" y="895990"/>
            <a:ext cx="1348740" cy="0"/>
          </a:xfrm>
          <a:custGeom>
            <a:avLst/>
            <a:gdLst/>
            <a:ahLst/>
            <a:cxnLst/>
            <a:rect l="l" t="t" r="r" b="b"/>
            <a:pathLst>
              <a:path w="1348739">
                <a:moveTo>
                  <a:pt x="0" y="0"/>
                </a:moveTo>
                <a:lnTo>
                  <a:pt x="1348365" y="0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567558" y="1120262"/>
            <a:ext cx="15875" cy="239395"/>
          </a:xfrm>
          <a:custGeom>
            <a:avLst/>
            <a:gdLst/>
            <a:ahLst/>
            <a:cxnLst/>
            <a:rect l="l" t="t" r="r" b="b"/>
            <a:pathLst>
              <a:path w="15875" h="239394">
                <a:moveTo>
                  <a:pt x="15620" y="0"/>
                </a:moveTo>
                <a:lnTo>
                  <a:pt x="0" y="238902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567558" y="1359164"/>
            <a:ext cx="539115" cy="0"/>
          </a:xfrm>
          <a:custGeom>
            <a:avLst/>
            <a:gdLst/>
            <a:ahLst/>
            <a:cxnLst/>
            <a:rect l="l" t="t" r="r" b="b"/>
            <a:pathLst>
              <a:path w="539114">
                <a:moveTo>
                  <a:pt x="0" y="0"/>
                </a:moveTo>
                <a:lnTo>
                  <a:pt x="538749" y="0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630804" y="1702948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5">
                <a:moveTo>
                  <a:pt x="0" y="0"/>
                </a:moveTo>
                <a:lnTo>
                  <a:pt x="0" y="298703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360925" y="1015560"/>
            <a:ext cx="444500" cy="149860"/>
          </a:xfrm>
          <a:custGeom>
            <a:avLst/>
            <a:gdLst/>
            <a:ahLst/>
            <a:cxnLst/>
            <a:rect l="l" t="t" r="r" b="b"/>
            <a:pathLst>
              <a:path w="444500" h="149859">
                <a:moveTo>
                  <a:pt x="213152" y="0"/>
                </a:moveTo>
                <a:lnTo>
                  <a:pt x="174642" y="1650"/>
                </a:lnTo>
                <a:lnTo>
                  <a:pt x="121456" y="8045"/>
                </a:lnTo>
                <a:lnTo>
                  <a:pt x="75515" y="18554"/>
                </a:lnTo>
                <a:lnTo>
                  <a:pt x="38790" y="32509"/>
                </a:lnTo>
                <a:lnTo>
                  <a:pt x="7562" y="55328"/>
                </a:lnTo>
                <a:lnTo>
                  <a:pt x="0" y="74739"/>
                </a:lnTo>
                <a:lnTo>
                  <a:pt x="18" y="75723"/>
                </a:lnTo>
                <a:lnTo>
                  <a:pt x="28564" y="111310"/>
                </a:lnTo>
                <a:lnTo>
                  <a:pt x="73858" y="130034"/>
                </a:lnTo>
                <a:lnTo>
                  <a:pt x="119017" y="140461"/>
                </a:lnTo>
                <a:lnTo>
                  <a:pt x="172053" y="147136"/>
                </a:lnTo>
                <a:lnTo>
                  <a:pt x="211024" y="149211"/>
                </a:lnTo>
                <a:lnTo>
                  <a:pt x="231422" y="149471"/>
                </a:lnTo>
                <a:lnTo>
                  <a:pt x="250907" y="148910"/>
                </a:lnTo>
                <a:lnTo>
                  <a:pt x="305980" y="144007"/>
                </a:lnTo>
                <a:lnTo>
                  <a:pt x="354455" y="134764"/>
                </a:lnTo>
                <a:lnTo>
                  <a:pt x="394375" y="121813"/>
                </a:lnTo>
                <a:lnTo>
                  <a:pt x="430911" y="99875"/>
                </a:lnTo>
                <a:lnTo>
                  <a:pt x="444115" y="73974"/>
                </a:lnTo>
                <a:lnTo>
                  <a:pt x="443119" y="67582"/>
                </a:lnTo>
                <a:lnTo>
                  <a:pt x="415782" y="38343"/>
                </a:lnTo>
                <a:lnTo>
                  <a:pt x="370550" y="19550"/>
                </a:lnTo>
                <a:lnTo>
                  <a:pt x="325428" y="9070"/>
                </a:lnTo>
                <a:lnTo>
                  <a:pt x="272441" y="2353"/>
                </a:lnTo>
                <a:lnTo>
                  <a:pt x="233519" y="262"/>
                </a:lnTo>
                <a:lnTo>
                  <a:pt x="213152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360925" y="1015560"/>
            <a:ext cx="444500" cy="149860"/>
          </a:xfrm>
          <a:custGeom>
            <a:avLst/>
            <a:gdLst/>
            <a:ahLst/>
            <a:cxnLst/>
            <a:rect l="l" t="t" r="r" b="b"/>
            <a:pathLst>
              <a:path w="444500" h="149859">
                <a:moveTo>
                  <a:pt x="0" y="74739"/>
                </a:moveTo>
                <a:lnTo>
                  <a:pt x="28936" y="37812"/>
                </a:lnTo>
                <a:lnTo>
                  <a:pt x="75515" y="18554"/>
                </a:lnTo>
                <a:lnTo>
                  <a:pt x="121456" y="8045"/>
                </a:lnTo>
                <a:lnTo>
                  <a:pt x="174642" y="1650"/>
                </a:lnTo>
                <a:lnTo>
                  <a:pt x="213152" y="0"/>
                </a:lnTo>
                <a:lnTo>
                  <a:pt x="233519" y="262"/>
                </a:lnTo>
                <a:lnTo>
                  <a:pt x="272441" y="2353"/>
                </a:lnTo>
                <a:lnTo>
                  <a:pt x="325428" y="9070"/>
                </a:lnTo>
                <a:lnTo>
                  <a:pt x="370550" y="19550"/>
                </a:lnTo>
                <a:lnTo>
                  <a:pt x="406247" y="33195"/>
                </a:lnTo>
                <a:lnTo>
                  <a:pt x="440556" y="61342"/>
                </a:lnTo>
                <a:lnTo>
                  <a:pt x="444115" y="73974"/>
                </a:lnTo>
                <a:lnTo>
                  <a:pt x="443255" y="80739"/>
                </a:lnTo>
                <a:lnTo>
                  <a:pt x="415269" y="111433"/>
                </a:lnTo>
                <a:lnTo>
                  <a:pt x="368809" y="130827"/>
                </a:lnTo>
                <a:lnTo>
                  <a:pt x="322968" y="141377"/>
                </a:lnTo>
                <a:lnTo>
                  <a:pt x="269877" y="147797"/>
                </a:lnTo>
                <a:lnTo>
                  <a:pt x="231422" y="149471"/>
                </a:lnTo>
                <a:lnTo>
                  <a:pt x="211024" y="149211"/>
                </a:lnTo>
                <a:lnTo>
                  <a:pt x="172053" y="147136"/>
                </a:lnTo>
                <a:lnTo>
                  <a:pt x="119017" y="140461"/>
                </a:lnTo>
                <a:lnTo>
                  <a:pt x="73858" y="130034"/>
                </a:lnTo>
                <a:lnTo>
                  <a:pt x="38117" y="116442"/>
                </a:lnTo>
                <a:lnTo>
                  <a:pt x="3671" y="88353"/>
                </a:lnTo>
                <a:lnTo>
                  <a:pt x="0" y="74739"/>
                </a:lnTo>
                <a:close/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947797" y="1240440"/>
            <a:ext cx="460375" cy="194310"/>
          </a:xfrm>
          <a:custGeom>
            <a:avLst/>
            <a:gdLst/>
            <a:ahLst/>
            <a:cxnLst/>
            <a:rect l="l" t="t" r="r" b="b"/>
            <a:pathLst>
              <a:path w="460375" h="194309">
                <a:moveTo>
                  <a:pt x="217316" y="0"/>
                </a:moveTo>
                <a:lnTo>
                  <a:pt x="162073" y="4163"/>
                </a:lnTo>
                <a:lnTo>
                  <a:pt x="112252" y="13525"/>
                </a:lnTo>
                <a:lnTo>
                  <a:pt x="69533" y="27377"/>
                </a:lnTo>
                <a:lnTo>
                  <a:pt x="35595" y="45009"/>
                </a:lnTo>
                <a:lnTo>
                  <a:pt x="6911" y="73173"/>
                </a:lnTo>
                <a:lnTo>
                  <a:pt x="0" y="96869"/>
                </a:lnTo>
                <a:lnTo>
                  <a:pt x="764" y="104827"/>
                </a:lnTo>
                <a:lnTo>
                  <a:pt x="26027" y="141452"/>
                </a:lnTo>
                <a:lnTo>
                  <a:pt x="68994" y="165454"/>
                </a:lnTo>
                <a:lnTo>
                  <a:pt x="112413" y="179312"/>
                </a:lnTo>
                <a:lnTo>
                  <a:pt x="163939" y="188866"/>
                </a:lnTo>
                <a:lnTo>
                  <a:pt x="202132" y="192510"/>
                </a:lnTo>
                <a:lnTo>
                  <a:pt x="242938" y="193740"/>
                </a:lnTo>
                <a:lnTo>
                  <a:pt x="261848" y="192974"/>
                </a:lnTo>
                <a:lnTo>
                  <a:pt x="315467" y="187000"/>
                </a:lnTo>
                <a:lnTo>
                  <a:pt x="363109" y="176063"/>
                </a:lnTo>
                <a:lnTo>
                  <a:pt x="403091" y="160873"/>
                </a:lnTo>
                <a:lnTo>
                  <a:pt x="441579" y="135227"/>
                </a:lnTo>
                <a:lnTo>
                  <a:pt x="460263" y="96869"/>
                </a:lnTo>
                <a:lnTo>
                  <a:pt x="459498" y="88912"/>
                </a:lnTo>
                <a:lnTo>
                  <a:pt x="434232" y="52287"/>
                </a:lnTo>
                <a:lnTo>
                  <a:pt x="391261" y="28285"/>
                </a:lnTo>
                <a:lnTo>
                  <a:pt x="347840" y="14427"/>
                </a:lnTo>
                <a:lnTo>
                  <a:pt x="296314" y="4873"/>
                </a:lnTo>
                <a:lnTo>
                  <a:pt x="258120" y="1229"/>
                </a:lnTo>
                <a:lnTo>
                  <a:pt x="217316" y="0"/>
                </a:lnTo>
                <a:close/>
              </a:path>
            </a:pathLst>
          </a:custGeom>
          <a:solidFill>
            <a:srgbClr val="3298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947797" y="1240440"/>
            <a:ext cx="460375" cy="194310"/>
          </a:xfrm>
          <a:custGeom>
            <a:avLst/>
            <a:gdLst/>
            <a:ahLst/>
            <a:cxnLst/>
            <a:rect l="l" t="t" r="r" b="b"/>
            <a:pathLst>
              <a:path w="460375" h="194309">
                <a:moveTo>
                  <a:pt x="0" y="96869"/>
                </a:moveTo>
                <a:lnTo>
                  <a:pt x="18679" y="58514"/>
                </a:lnTo>
                <a:lnTo>
                  <a:pt x="57162" y="32869"/>
                </a:lnTo>
                <a:lnTo>
                  <a:pt x="97140" y="17679"/>
                </a:lnTo>
                <a:lnTo>
                  <a:pt x="144781" y="6741"/>
                </a:lnTo>
                <a:lnTo>
                  <a:pt x="198403" y="766"/>
                </a:lnTo>
                <a:lnTo>
                  <a:pt x="217316" y="0"/>
                </a:lnTo>
                <a:lnTo>
                  <a:pt x="238020" y="300"/>
                </a:lnTo>
                <a:lnTo>
                  <a:pt x="277568" y="2762"/>
                </a:lnTo>
                <a:lnTo>
                  <a:pt x="331499" y="10731"/>
                </a:lnTo>
                <a:lnTo>
                  <a:pt x="377771" y="23229"/>
                </a:lnTo>
                <a:lnTo>
                  <a:pt x="415044" y="39580"/>
                </a:lnTo>
                <a:lnTo>
                  <a:pt x="448429" y="66205"/>
                </a:lnTo>
                <a:lnTo>
                  <a:pt x="460263" y="96869"/>
                </a:lnTo>
                <a:lnTo>
                  <a:pt x="459474" y="104961"/>
                </a:lnTo>
                <a:lnTo>
                  <a:pt x="433732" y="142137"/>
                </a:lnTo>
                <a:lnTo>
                  <a:pt x="390718" y="166365"/>
                </a:lnTo>
                <a:lnTo>
                  <a:pt x="347996" y="180216"/>
                </a:lnTo>
                <a:lnTo>
                  <a:pt x="298176" y="189578"/>
                </a:lnTo>
                <a:lnTo>
                  <a:pt x="242938" y="193740"/>
                </a:lnTo>
                <a:lnTo>
                  <a:pt x="222233" y="193439"/>
                </a:lnTo>
                <a:lnTo>
                  <a:pt x="182684" y="190977"/>
                </a:lnTo>
                <a:lnTo>
                  <a:pt x="128754" y="183008"/>
                </a:lnTo>
                <a:lnTo>
                  <a:pt x="82484" y="170510"/>
                </a:lnTo>
                <a:lnTo>
                  <a:pt x="45214" y="154158"/>
                </a:lnTo>
                <a:lnTo>
                  <a:pt x="11832" y="127534"/>
                </a:lnTo>
                <a:lnTo>
                  <a:pt x="0" y="96869"/>
                </a:lnTo>
                <a:close/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962527" y="1821058"/>
            <a:ext cx="626485" cy="81305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962527" y="1821058"/>
            <a:ext cx="626745" cy="813435"/>
          </a:xfrm>
          <a:custGeom>
            <a:avLst/>
            <a:gdLst/>
            <a:ahLst/>
            <a:cxnLst/>
            <a:rect l="l" t="t" r="r" b="b"/>
            <a:pathLst>
              <a:path w="626745" h="813435">
                <a:moveTo>
                  <a:pt x="154045" y="256793"/>
                </a:moveTo>
                <a:lnTo>
                  <a:pt x="90281" y="76078"/>
                </a:lnTo>
                <a:lnTo>
                  <a:pt x="254507" y="193151"/>
                </a:lnTo>
                <a:lnTo>
                  <a:pt x="244723" y="40751"/>
                </a:lnTo>
                <a:lnTo>
                  <a:pt x="312176" y="152399"/>
                </a:lnTo>
                <a:lnTo>
                  <a:pt x="415168" y="0"/>
                </a:lnTo>
                <a:lnTo>
                  <a:pt x="407791" y="188701"/>
                </a:lnTo>
                <a:lnTo>
                  <a:pt x="487679" y="186415"/>
                </a:lnTo>
                <a:lnTo>
                  <a:pt x="481462" y="261609"/>
                </a:lnTo>
                <a:lnTo>
                  <a:pt x="626485" y="250423"/>
                </a:lnTo>
                <a:lnTo>
                  <a:pt x="508010" y="351769"/>
                </a:lnTo>
                <a:lnTo>
                  <a:pt x="602223" y="399928"/>
                </a:lnTo>
                <a:lnTo>
                  <a:pt x="507370" y="454517"/>
                </a:lnTo>
                <a:lnTo>
                  <a:pt x="581771" y="526267"/>
                </a:lnTo>
                <a:lnTo>
                  <a:pt x="505327" y="550042"/>
                </a:lnTo>
                <a:lnTo>
                  <a:pt x="551566" y="629015"/>
                </a:lnTo>
                <a:lnTo>
                  <a:pt x="482711" y="633862"/>
                </a:lnTo>
                <a:lnTo>
                  <a:pt x="534680" y="776721"/>
                </a:lnTo>
                <a:lnTo>
                  <a:pt x="434096" y="716645"/>
                </a:lnTo>
                <a:lnTo>
                  <a:pt x="354695" y="813053"/>
                </a:lnTo>
                <a:lnTo>
                  <a:pt x="321807" y="706099"/>
                </a:lnTo>
                <a:lnTo>
                  <a:pt x="185165" y="757549"/>
                </a:lnTo>
                <a:lnTo>
                  <a:pt x="222625" y="616701"/>
                </a:lnTo>
                <a:lnTo>
                  <a:pt x="72511" y="635751"/>
                </a:lnTo>
                <a:lnTo>
                  <a:pt x="139445" y="502798"/>
                </a:lnTo>
                <a:lnTo>
                  <a:pt x="0" y="449305"/>
                </a:lnTo>
                <a:lnTo>
                  <a:pt x="158099" y="381640"/>
                </a:lnTo>
                <a:lnTo>
                  <a:pt x="48767" y="261853"/>
                </a:lnTo>
                <a:lnTo>
                  <a:pt x="154045" y="256793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41791" y="404865"/>
            <a:ext cx="1050797" cy="152223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41791" y="404865"/>
            <a:ext cx="1050925" cy="1522730"/>
          </a:xfrm>
          <a:custGeom>
            <a:avLst/>
            <a:gdLst/>
            <a:ahLst/>
            <a:cxnLst/>
            <a:rect l="l" t="t" r="r" b="b"/>
            <a:pathLst>
              <a:path w="1050925" h="1522730">
                <a:moveTo>
                  <a:pt x="0" y="0"/>
                </a:moveTo>
                <a:lnTo>
                  <a:pt x="1050797" y="0"/>
                </a:lnTo>
                <a:lnTo>
                  <a:pt x="525414" y="152223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776355" y="2529321"/>
            <a:ext cx="1033515" cy="173534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776355" y="2529321"/>
            <a:ext cx="1033780" cy="1735455"/>
          </a:xfrm>
          <a:custGeom>
            <a:avLst/>
            <a:gdLst/>
            <a:ahLst/>
            <a:cxnLst/>
            <a:rect l="l" t="t" r="r" b="b"/>
            <a:pathLst>
              <a:path w="1033779" h="1735454">
                <a:moveTo>
                  <a:pt x="0" y="1735342"/>
                </a:moveTo>
                <a:lnTo>
                  <a:pt x="516757" y="0"/>
                </a:lnTo>
                <a:lnTo>
                  <a:pt x="1033515" y="1735342"/>
                </a:lnTo>
                <a:lnTo>
                  <a:pt x="0" y="1735342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021201" y="1980438"/>
            <a:ext cx="543946" cy="56680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021201" y="1980438"/>
            <a:ext cx="544195" cy="567055"/>
          </a:xfrm>
          <a:custGeom>
            <a:avLst/>
            <a:gdLst/>
            <a:ahLst/>
            <a:cxnLst/>
            <a:rect l="l" t="t" r="r" b="b"/>
            <a:pathLst>
              <a:path w="544195" h="567055">
                <a:moveTo>
                  <a:pt x="271912" y="152278"/>
                </a:moveTo>
                <a:lnTo>
                  <a:pt x="365638" y="0"/>
                </a:lnTo>
                <a:lnTo>
                  <a:pt x="356372" y="139811"/>
                </a:lnTo>
                <a:lnTo>
                  <a:pt x="462777" y="116951"/>
                </a:lnTo>
                <a:lnTo>
                  <a:pt x="420502" y="192023"/>
                </a:lnTo>
                <a:lnTo>
                  <a:pt x="531235" y="213603"/>
                </a:lnTo>
                <a:lnTo>
                  <a:pt x="443362" y="274960"/>
                </a:lnTo>
                <a:lnTo>
                  <a:pt x="543946" y="348752"/>
                </a:lnTo>
                <a:lnTo>
                  <a:pt x="423915" y="339608"/>
                </a:lnTo>
                <a:lnTo>
                  <a:pt x="456956" y="474847"/>
                </a:lnTo>
                <a:lnTo>
                  <a:pt x="353049" y="379354"/>
                </a:lnTo>
                <a:lnTo>
                  <a:pt x="333512" y="517916"/>
                </a:lnTo>
                <a:lnTo>
                  <a:pt x="265175" y="391911"/>
                </a:lnTo>
                <a:lnTo>
                  <a:pt x="213603" y="566806"/>
                </a:lnTo>
                <a:lnTo>
                  <a:pt x="194188" y="410077"/>
                </a:lnTo>
                <a:lnTo>
                  <a:pt x="119877" y="462290"/>
                </a:lnTo>
                <a:lnTo>
                  <a:pt x="142615" y="365759"/>
                </a:lnTo>
                <a:lnTo>
                  <a:pt x="3291" y="382767"/>
                </a:lnTo>
                <a:lnTo>
                  <a:pt x="93725" y="308975"/>
                </a:lnTo>
                <a:lnTo>
                  <a:pt x="0" y="226070"/>
                </a:lnTo>
                <a:lnTo>
                  <a:pt x="116464" y="199887"/>
                </a:lnTo>
                <a:lnTo>
                  <a:pt x="9265" y="60197"/>
                </a:lnTo>
                <a:lnTo>
                  <a:pt x="184007" y="165872"/>
                </a:lnTo>
                <a:lnTo>
                  <a:pt x="210311" y="60197"/>
                </a:lnTo>
                <a:lnTo>
                  <a:pt x="271912" y="152278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512295" y="1785884"/>
            <a:ext cx="417830" cy="212725"/>
          </a:xfrm>
          <a:custGeom>
            <a:avLst/>
            <a:gdLst/>
            <a:ahLst/>
            <a:cxnLst/>
            <a:rect l="l" t="t" r="r" b="b"/>
            <a:pathLst>
              <a:path w="417829" h="212725">
                <a:moveTo>
                  <a:pt x="323240" y="0"/>
                </a:moveTo>
                <a:lnTo>
                  <a:pt x="270794" y="2780"/>
                </a:lnTo>
                <a:lnTo>
                  <a:pt x="221047" y="10830"/>
                </a:lnTo>
                <a:lnTo>
                  <a:pt x="174665" y="23713"/>
                </a:lnTo>
                <a:lnTo>
                  <a:pt x="132312" y="40994"/>
                </a:lnTo>
                <a:lnTo>
                  <a:pt x="94651" y="62236"/>
                </a:lnTo>
                <a:lnTo>
                  <a:pt x="62348" y="87003"/>
                </a:lnTo>
                <a:lnTo>
                  <a:pt x="36067" y="114859"/>
                </a:lnTo>
                <a:lnTo>
                  <a:pt x="9390" y="161480"/>
                </a:lnTo>
                <a:lnTo>
                  <a:pt x="0" y="212597"/>
                </a:lnTo>
                <a:lnTo>
                  <a:pt x="188213" y="212597"/>
                </a:lnTo>
                <a:lnTo>
                  <a:pt x="188905" y="198645"/>
                </a:lnTo>
                <a:lnTo>
                  <a:pt x="190953" y="184892"/>
                </a:lnTo>
                <a:lnTo>
                  <a:pt x="204867" y="145157"/>
                </a:lnTo>
                <a:lnTo>
                  <a:pt x="229651" y="108409"/>
                </a:lnTo>
                <a:lnTo>
                  <a:pt x="264297" y="75547"/>
                </a:lnTo>
                <a:lnTo>
                  <a:pt x="307798" y="47471"/>
                </a:lnTo>
                <a:lnTo>
                  <a:pt x="359146" y="25077"/>
                </a:lnTo>
                <a:lnTo>
                  <a:pt x="397239" y="13749"/>
                </a:lnTo>
                <a:lnTo>
                  <a:pt x="417332" y="9265"/>
                </a:lnTo>
                <a:lnTo>
                  <a:pt x="411857" y="8205"/>
                </a:lnTo>
                <a:lnTo>
                  <a:pt x="361624" y="1528"/>
                </a:lnTo>
                <a:lnTo>
                  <a:pt x="336067" y="170"/>
                </a:lnTo>
                <a:lnTo>
                  <a:pt x="323240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512295" y="1785884"/>
            <a:ext cx="868044" cy="212725"/>
          </a:xfrm>
          <a:custGeom>
            <a:avLst/>
            <a:gdLst/>
            <a:ahLst/>
            <a:cxnLst/>
            <a:rect l="l" t="t" r="r" b="b"/>
            <a:pathLst>
              <a:path w="868045" h="212725">
                <a:moveTo>
                  <a:pt x="417332" y="9265"/>
                </a:moveTo>
                <a:lnTo>
                  <a:pt x="377831" y="19031"/>
                </a:lnTo>
                <a:lnTo>
                  <a:pt x="341220" y="31855"/>
                </a:lnTo>
                <a:lnTo>
                  <a:pt x="292376" y="56242"/>
                </a:lnTo>
                <a:lnTo>
                  <a:pt x="251715" y="86014"/>
                </a:lnTo>
                <a:lnTo>
                  <a:pt x="220244" y="120271"/>
                </a:lnTo>
                <a:lnTo>
                  <a:pt x="198971" y="158114"/>
                </a:lnTo>
                <a:lnTo>
                  <a:pt x="188905" y="198645"/>
                </a:lnTo>
                <a:lnTo>
                  <a:pt x="188213" y="212597"/>
                </a:lnTo>
                <a:lnTo>
                  <a:pt x="0" y="212597"/>
                </a:lnTo>
                <a:lnTo>
                  <a:pt x="9390" y="161480"/>
                </a:lnTo>
                <a:lnTo>
                  <a:pt x="36067" y="114859"/>
                </a:lnTo>
                <a:lnTo>
                  <a:pt x="62348" y="87003"/>
                </a:lnTo>
                <a:lnTo>
                  <a:pt x="94651" y="62236"/>
                </a:lnTo>
                <a:lnTo>
                  <a:pt x="132312" y="40994"/>
                </a:lnTo>
                <a:lnTo>
                  <a:pt x="174665" y="23713"/>
                </a:lnTo>
                <a:lnTo>
                  <a:pt x="221047" y="10830"/>
                </a:lnTo>
                <a:lnTo>
                  <a:pt x="270794" y="2780"/>
                </a:lnTo>
                <a:lnTo>
                  <a:pt x="323240" y="0"/>
                </a:lnTo>
                <a:lnTo>
                  <a:pt x="511454" y="0"/>
                </a:lnTo>
                <a:lnTo>
                  <a:pt x="557832" y="2200"/>
                </a:lnTo>
                <a:lnTo>
                  <a:pt x="602733" y="8661"/>
                </a:lnTo>
                <a:lnTo>
                  <a:pt x="645531" y="19169"/>
                </a:lnTo>
                <a:lnTo>
                  <a:pt x="685599" y="33510"/>
                </a:lnTo>
                <a:lnTo>
                  <a:pt x="722312" y="51473"/>
                </a:lnTo>
                <a:lnTo>
                  <a:pt x="755043" y="72844"/>
                </a:lnTo>
                <a:lnTo>
                  <a:pt x="774344" y="88879"/>
                </a:lnTo>
                <a:lnTo>
                  <a:pt x="867917" y="88879"/>
                </a:lnTo>
                <a:lnTo>
                  <a:pt x="740663" y="212597"/>
                </a:lnTo>
                <a:lnTo>
                  <a:pt x="492526" y="88879"/>
                </a:lnTo>
                <a:lnTo>
                  <a:pt x="586130" y="88879"/>
                </a:lnTo>
                <a:lnTo>
                  <a:pt x="576747" y="80688"/>
                </a:lnTo>
                <a:lnTo>
                  <a:pt x="545482" y="58228"/>
                </a:lnTo>
                <a:lnTo>
                  <a:pt x="510026" y="39106"/>
                </a:lnTo>
                <a:lnTo>
                  <a:pt x="471007" y="23534"/>
                </a:lnTo>
                <a:lnTo>
                  <a:pt x="429050" y="11725"/>
                </a:lnTo>
                <a:lnTo>
                  <a:pt x="384780" y="3891"/>
                </a:lnTo>
                <a:lnTo>
                  <a:pt x="338825" y="247"/>
                </a:lnTo>
                <a:lnTo>
                  <a:pt x="323240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255251" y="1976236"/>
            <a:ext cx="143510" cy="56515"/>
          </a:xfrm>
          <a:custGeom>
            <a:avLst/>
            <a:gdLst/>
            <a:ahLst/>
            <a:cxnLst/>
            <a:rect l="l" t="t" r="r" b="b"/>
            <a:pathLst>
              <a:path w="143509" h="56514">
                <a:moveTo>
                  <a:pt x="70344" y="0"/>
                </a:moveTo>
                <a:lnTo>
                  <a:pt x="20585" y="8474"/>
                </a:lnTo>
                <a:lnTo>
                  <a:pt x="0" y="28341"/>
                </a:lnTo>
                <a:lnTo>
                  <a:pt x="106" y="29894"/>
                </a:lnTo>
                <a:lnTo>
                  <a:pt x="37198" y="52932"/>
                </a:lnTo>
                <a:lnTo>
                  <a:pt x="73614" y="56525"/>
                </a:lnTo>
                <a:lnTo>
                  <a:pt x="92213" y="55353"/>
                </a:lnTo>
                <a:lnTo>
                  <a:pt x="133791" y="42008"/>
                </a:lnTo>
                <a:lnTo>
                  <a:pt x="143203" y="27124"/>
                </a:lnTo>
                <a:lnTo>
                  <a:pt x="140014" y="19881"/>
                </a:lnTo>
                <a:lnTo>
                  <a:pt x="89467" y="960"/>
                </a:lnTo>
                <a:lnTo>
                  <a:pt x="703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255251" y="1976236"/>
            <a:ext cx="143510" cy="56515"/>
          </a:xfrm>
          <a:custGeom>
            <a:avLst/>
            <a:gdLst/>
            <a:ahLst/>
            <a:cxnLst/>
            <a:rect l="l" t="t" r="r" b="b"/>
            <a:pathLst>
              <a:path w="143509" h="56514">
                <a:moveTo>
                  <a:pt x="0" y="28341"/>
                </a:moveTo>
                <a:lnTo>
                  <a:pt x="34818" y="4033"/>
                </a:lnTo>
                <a:lnTo>
                  <a:pt x="70344" y="0"/>
                </a:lnTo>
                <a:lnTo>
                  <a:pt x="89467" y="960"/>
                </a:lnTo>
                <a:lnTo>
                  <a:pt x="132454" y="13391"/>
                </a:lnTo>
                <a:lnTo>
                  <a:pt x="143203" y="27124"/>
                </a:lnTo>
                <a:lnTo>
                  <a:pt x="140758" y="35017"/>
                </a:lnTo>
                <a:lnTo>
                  <a:pt x="92213" y="55353"/>
                </a:lnTo>
                <a:lnTo>
                  <a:pt x="73614" y="56525"/>
                </a:lnTo>
                <a:lnTo>
                  <a:pt x="54394" y="55589"/>
                </a:lnTo>
                <a:lnTo>
                  <a:pt x="11168" y="43414"/>
                </a:lnTo>
                <a:lnTo>
                  <a:pt x="0" y="28341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419986" y="2126439"/>
            <a:ext cx="100965" cy="55880"/>
          </a:xfrm>
          <a:custGeom>
            <a:avLst/>
            <a:gdLst/>
            <a:ahLst/>
            <a:cxnLst/>
            <a:rect l="l" t="t" r="r" b="b"/>
            <a:pathLst>
              <a:path w="100965" h="55880">
                <a:moveTo>
                  <a:pt x="40355" y="0"/>
                </a:moveTo>
                <a:lnTo>
                  <a:pt x="24329" y="3562"/>
                </a:lnTo>
                <a:lnTo>
                  <a:pt x="11536" y="9829"/>
                </a:lnTo>
                <a:lnTo>
                  <a:pt x="3065" y="18175"/>
                </a:lnTo>
                <a:lnTo>
                  <a:pt x="0" y="27978"/>
                </a:lnTo>
                <a:lnTo>
                  <a:pt x="414" y="31624"/>
                </a:lnTo>
                <a:lnTo>
                  <a:pt x="42139" y="54890"/>
                </a:lnTo>
                <a:lnTo>
                  <a:pt x="62320" y="55772"/>
                </a:lnTo>
                <a:lnTo>
                  <a:pt x="77692" y="51936"/>
                </a:lnTo>
                <a:lnTo>
                  <a:pt x="89908" y="45306"/>
                </a:lnTo>
                <a:lnTo>
                  <a:pt x="97939" y="36310"/>
                </a:lnTo>
                <a:lnTo>
                  <a:pt x="100755" y="25375"/>
                </a:lnTo>
                <a:lnTo>
                  <a:pt x="97011" y="17110"/>
                </a:lnTo>
                <a:lnTo>
                  <a:pt x="88808" y="10014"/>
                </a:lnTo>
                <a:lnTo>
                  <a:pt x="76436" y="4514"/>
                </a:lnTo>
                <a:lnTo>
                  <a:pt x="60188" y="1034"/>
                </a:lnTo>
                <a:lnTo>
                  <a:pt x="403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419986" y="2126439"/>
            <a:ext cx="100965" cy="55880"/>
          </a:xfrm>
          <a:custGeom>
            <a:avLst/>
            <a:gdLst/>
            <a:ahLst/>
            <a:cxnLst/>
            <a:rect l="l" t="t" r="r" b="b"/>
            <a:pathLst>
              <a:path w="100965" h="55880">
                <a:moveTo>
                  <a:pt x="0" y="27978"/>
                </a:moveTo>
                <a:lnTo>
                  <a:pt x="3065" y="18175"/>
                </a:lnTo>
                <a:lnTo>
                  <a:pt x="11536" y="9829"/>
                </a:lnTo>
                <a:lnTo>
                  <a:pt x="24329" y="3562"/>
                </a:lnTo>
                <a:lnTo>
                  <a:pt x="40355" y="0"/>
                </a:lnTo>
                <a:lnTo>
                  <a:pt x="60188" y="1034"/>
                </a:lnTo>
                <a:lnTo>
                  <a:pt x="76436" y="4514"/>
                </a:lnTo>
                <a:lnTo>
                  <a:pt x="88808" y="10014"/>
                </a:lnTo>
                <a:lnTo>
                  <a:pt x="97011" y="17110"/>
                </a:lnTo>
                <a:lnTo>
                  <a:pt x="100755" y="25375"/>
                </a:lnTo>
                <a:lnTo>
                  <a:pt x="97939" y="36310"/>
                </a:lnTo>
                <a:lnTo>
                  <a:pt x="89908" y="45306"/>
                </a:lnTo>
                <a:lnTo>
                  <a:pt x="77692" y="51936"/>
                </a:lnTo>
                <a:lnTo>
                  <a:pt x="62320" y="55772"/>
                </a:lnTo>
                <a:lnTo>
                  <a:pt x="42139" y="54890"/>
                </a:lnTo>
                <a:lnTo>
                  <a:pt x="4581" y="39597"/>
                </a:lnTo>
                <a:lnTo>
                  <a:pt x="0" y="27978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427357" y="2266447"/>
            <a:ext cx="106680" cy="56515"/>
          </a:xfrm>
          <a:custGeom>
            <a:avLst/>
            <a:gdLst/>
            <a:ahLst/>
            <a:cxnLst/>
            <a:rect l="l" t="t" r="r" b="b"/>
            <a:pathLst>
              <a:path w="106680" h="56514">
                <a:moveTo>
                  <a:pt x="39548" y="0"/>
                </a:moveTo>
                <a:lnTo>
                  <a:pt x="23754" y="3864"/>
                </a:lnTo>
                <a:lnTo>
                  <a:pt x="11228" y="10102"/>
                </a:lnTo>
                <a:lnTo>
                  <a:pt x="2974" y="18173"/>
                </a:lnTo>
                <a:lnTo>
                  <a:pt x="0" y="27538"/>
                </a:lnTo>
                <a:lnTo>
                  <a:pt x="38300" y="54648"/>
                </a:lnTo>
                <a:lnTo>
                  <a:pt x="56703" y="56088"/>
                </a:lnTo>
                <a:lnTo>
                  <a:pt x="72890" y="54202"/>
                </a:lnTo>
                <a:lnTo>
                  <a:pt x="86803" y="49599"/>
                </a:lnTo>
                <a:lnTo>
                  <a:pt x="97571" y="42419"/>
                </a:lnTo>
                <a:lnTo>
                  <a:pt x="104320" y="32807"/>
                </a:lnTo>
                <a:lnTo>
                  <a:pt x="106178" y="20904"/>
                </a:lnTo>
                <a:lnTo>
                  <a:pt x="100589" y="13835"/>
                </a:lnTo>
                <a:lnTo>
                  <a:pt x="91004" y="7882"/>
                </a:lnTo>
                <a:lnTo>
                  <a:pt x="77550" y="3373"/>
                </a:lnTo>
                <a:lnTo>
                  <a:pt x="60356" y="636"/>
                </a:lnTo>
                <a:lnTo>
                  <a:pt x="39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427357" y="2266447"/>
            <a:ext cx="106680" cy="56515"/>
          </a:xfrm>
          <a:custGeom>
            <a:avLst/>
            <a:gdLst/>
            <a:ahLst/>
            <a:cxnLst/>
            <a:rect l="l" t="t" r="r" b="b"/>
            <a:pathLst>
              <a:path w="106680" h="56514">
                <a:moveTo>
                  <a:pt x="0" y="27538"/>
                </a:moveTo>
                <a:lnTo>
                  <a:pt x="2974" y="18173"/>
                </a:lnTo>
                <a:lnTo>
                  <a:pt x="11228" y="10102"/>
                </a:lnTo>
                <a:lnTo>
                  <a:pt x="23754" y="3864"/>
                </a:lnTo>
                <a:lnTo>
                  <a:pt x="39548" y="0"/>
                </a:lnTo>
                <a:lnTo>
                  <a:pt x="60356" y="636"/>
                </a:lnTo>
                <a:lnTo>
                  <a:pt x="77550" y="3373"/>
                </a:lnTo>
                <a:lnTo>
                  <a:pt x="91004" y="7882"/>
                </a:lnTo>
                <a:lnTo>
                  <a:pt x="100589" y="13835"/>
                </a:lnTo>
                <a:lnTo>
                  <a:pt x="106178" y="20904"/>
                </a:lnTo>
                <a:lnTo>
                  <a:pt x="104320" y="32807"/>
                </a:lnTo>
                <a:lnTo>
                  <a:pt x="97571" y="42419"/>
                </a:lnTo>
                <a:lnTo>
                  <a:pt x="86803" y="49599"/>
                </a:lnTo>
                <a:lnTo>
                  <a:pt x="72890" y="54202"/>
                </a:lnTo>
                <a:lnTo>
                  <a:pt x="56703" y="56088"/>
                </a:lnTo>
                <a:lnTo>
                  <a:pt x="38300" y="54648"/>
                </a:lnTo>
                <a:lnTo>
                  <a:pt x="22677" y="50598"/>
                </a:lnTo>
                <a:lnTo>
                  <a:pt x="10586" y="44414"/>
                </a:lnTo>
                <a:lnTo>
                  <a:pt x="2776" y="36574"/>
                </a:lnTo>
                <a:lnTo>
                  <a:pt x="0" y="27554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764660" y="2163070"/>
            <a:ext cx="121920" cy="75565"/>
          </a:xfrm>
          <a:custGeom>
            <a:avLst/>
            <a:gdLst/>
            <a:ahLst/>
            <a:cxnLst/>
            <a:rect l="l" t="t" r="r" b="b"/>
            <a:pathLst>
              <a:path w="121919" h="75564">
                <a:moveTo>
                  <a:pt x="49125" y="0"/>
                </a:moveTo>
                <a:lnTo>
                  <a:pt x="9226" y="17497"/>
                </a:lnTo>
                <a:lnTo>
                  <a:pt x="0" y="37829"/>
                </a:lnTo>
                <a:lnTo>
                  <a:pt x="1216" y="45434"/>
                </a:lnTo>
                <a:lnTo>
                  <a:pt x="39321" y="71869"/>
                </a:lnTo>
                <a:lnTo>
                  <a:pt x="77055" y="75119"/>
                </a:lnTo>
                <a:lnTo>
                  <a:pt x="91783" y="71098"/>
                </a:lnTo>
                <a:lnTo>
                  <a:pt x="104240" y="64607"/>
                </a:lnTo>
                <a:lnTo>
                  <a:pt x="113811" y="55872"/>
                </a:lnTo>
                <a:lnTo>
                  <a:pt x="119887" y="45116"/>
                </a:lnTo>
                <a:lnTo>
                  <a:pt x="121855" y="32566"/>
                </a:lnTo>
                <a:lnTo>
                  <a:pt x="117938" y="23597"/>
                </a:lnTo>
                <a:lnTo>
                  <a:pt x="68811" y="869"/>
                </a:lnTo>
                <a:lnTo>
                  <a:pt x="491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764660" y="2163070"/>
            <a:ext cx="121920" cy="75565"/>
          </a:xfrm>
          <a:custGeom>
            <a:avLst/>
            <a:gdLst/>
            <a:ahLst/>
            <a:cxnLst/>
            <a:rect l="l" t="t" r="r" b="b"/>
            <a:pathLst>
              <a:path w="121919" h="75564">
                <a:moveTo>
                  <a:pt x="0" y="37829"/>
                </a:moveTo>
                <a:lnTo>
                  <a:pt x="33262" y="3513"/>
                </a:lnTo>
                <a:lnTo>
                  <a:pt x="49125" y="0"/>
                </a:lnTo>
                <a:lnTo>
                  <a:pt x="68811" y="869"/>
                </a:lnTo>
                <a:lnTo>
                  <a:pt x="110483" y="15637"/>
                </a:lnTo>
                <a:lnTo>
                  <a:pt x="121855" y="32566"/>
                </a:lnTo>
                <a:lnTo>
                  <a:pt x="119887" y="45116"/>
                </a:lnTo>
                <a:lnTo>
                  <a:pt x="113811" y="55872"/>
                </a:lnTo>
                <a:lnTo>
                  <a:pt x="104240" y="64607"/>
                </a:lnTo>
                <a:lnTo>
                  <a:pt x="91783" y="71098"/>
                </a:lnTo>
                <a:lnTo>
                  <a:pt x="77055" y="75119"/>
                </a:lnTo>
                <a:lnTo>
                  <a:pt x="56713" y="74553"/>
                </a:lnTo>
                <a:lnTo>
                  <a:pt x="13779" y="61244"/>
                </a:lnTo>
                <a:lnTo>
                  <a:pt x="0" y="37829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66320" y="2229496"/>
            <a:ext cx="179705" cy="26034"/>
          </a:xfrm>
          <a:custGeom>
            <a:avLst/>
            <a:gdLst/>
            <a:ahLst/>
            <a:cxnLst/>
            <a:rect l="l" t="t" r="r" b="b"/>
            <a:pathLst>
              <a:path w="179705" h="26035">
                <a:moveTo>
                  <a:pt x="86871" y="0"/>
                </a:moveTo>
                <a:lnTo>
                  <a:pt x="48561" y="1437"/>
                </a:lnTo>
                <a:lnTo>
                  <a:pt x="8787" y="7359"/>
                </a:lnTo>
                <a:lnTo>
                  <a:pt x="0" y="12947"/>
                </a:lnTo>
                <a:lnTo>
                  <a:pt x="362" y="14129"/>
                </a:lnTo>
                <a:lnTo>
                  <a:pt x="53602" y="24728"/>
                </a:lnTo>
                <a:lnTo>
                  <a:pt x="93195" y="25892"/>
                </a:lnTo>
                <a:lnTo>
                  <a:pt x="113058" y="25458"/>
                </a:lnTo>
                <a:lnTo>
                  <a:pt x="160501" y="20719"/>
                </a:lnTo>
                <a:lnTo>
                  <a:pt x="179113" y="11921"/>
                </a:lnTo>
                <a:lnTo>
                  <a:pt x="175473" y="9164"/>
                </a:lnTo>
                <a:lnTo>
                  <a:pt x="126316" y="1196"/>
                </a:lnTo>
                <a:lnTo>
                  <a:pt x="868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66320" y="2229496"/>
            <a:ext cx="179705" cy="26034"/>
          </a:xfrm>
          <a:custGeom>
            <a:avLst/>
            <a:gdLst/>
            <a:ahLst/>
            <a:cxnLst/>
            <a:rect l="l" t="t" r="r" b="b"/>
            <a:pathLst>
              <a:path w="179705" h="26035">
                <a:moveTo>
                  <a:pt x="0" y="12947"/>
                </a:moveTo>
                <a:lnTo>
                  <a:pt x="48561" y="1437"/>
                </a:lnTo>
                <a:lnTo>
                  <a:pt x="86871" y="0"/>
                </a:lnTo>
                <a:lnTo>
                  <a:pt x="107482" y="309"/>
                </a:lnTo>
                <a:lnTo>
                  <a:pt x="156973" y="4432"/>
                </a:lnTo>
                <a:lnTo>
                  <a:pt x="179113" y="11921"/>
                </a:lnTo>
                <a:lnTo>
                  <a:pt x="176955" y="15217"/>
                </a:lnTo>
                <a:lnTo>
                  <a:pt x="131233" y="24416"/>
                </a:lnTo>
                <a:lnTo>
                  <a:pt x="93195" y="25892"/>
                </a:lnTo>
                <a:lnTo>
                  <a:pt x="72494" y="25592"/>
                </a:lnTo>
                <a:lnTo>
                  <a:pt x="22852" y="21556"/>
                </a:lnTo>
                <a:lnTo>
                  <a:pt x="0" y="12947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80441" y="2348504"/>
            <a:ext cx="151130" cy="41275"/>
          </a:xfrm>
          <a:custGeom>
            <a:avLst/>
            <a:gdLst/>
            <a:ahLst/>
            <a:cxnLst/>
            <a:rect l="l" t="t" r="r" b="b"/>
            <a:pathLst>
              <a:path w="151130" h="41275">
                <a:moveTo>
                  <a:pt x="72185" y="0"/>
                </a:moveTo>
                <a:lnTo>
                  <a:pt x="21032" y="6335"/>
                </a:lnTo>
                <a:lnTo>
                  <a:pt x="0" y="20553"/>
                </a:lnTo>
                <a:lnTo>
                  <a:pt x="708" y="23391"/>
                </a:lnTo>
                <a:lnTo>
                  <a:pt x="41985" y="38846"/>
                </a:lnTo>
                <a:lnTo>
                  <a:pt x="80583" y="41204"/>
                </a:lnTo>
                <a:lnTo>
                  <a:pt x="99490" y="40174"/>
                </a:lnTo>
                <a:lnTo>
                  <a:pt x="141482" y="29927"/>
                </a:lnTo>
                <a:lnTo>
                  <a:pt x="150721" y="18330"/>
                </a:lnTo>
                <a:lnTo>
                  <a:pt x="146406" y="13403"/>
                </a:lnTo>
                <a:lnTo>
                  <a:pt x="92351" y="637"/>
                </a:lnTo>
                <a:lnTo>
                  <a:pt x="721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80441" y="2348504"/>
            <a:ext cx="151130" cy="41275"/>
          </a:xfrm>
          <a:custGeom>
            <a:avLst/>
            <a:gdLst/>
            <a:ahLst/>
            <a:cxnLst/>
            <a:rect l="l" t="t" r="r" b="b"/>
            <a:pathLst>
              <a:path w="151130" h="41275">
                <a:moveTo>
                  <a:pt x="0" y="20553"/>
                </a:moveTo>
                <a:lnTo>
                  <a:pt x="35621" y="3101"/>
                </a:lnTo>
                <a:lnTo>
                  <a:pt x="72185" y="0"/>
                </a:lnTo>
                <a:lnTo>
                  <a:pt x="92351" y="637"/>
                </a:lnTo>
                <a:lnTo>
                  <a:pt x="137902" y="9007"/>
                </a:lnTo>
                <a:lnTo>
                  <a:pt x="150721" y="18330"/>
                </a:lnTo>
                <a:lnTo>
                  <a:pt x="148409" y="24525"/>
                </a:lnTo>
                <a:lnTo>
                  <a:pt x="99490" y="40174"/>
                </a:lnTo>
                <a:lnTo>
                  <a:pt x="80583" y="41204"/>
                </a:lnTo>
                <a:lnTo>
                  <a:pt x="60160" y="40599"/>
                </a:lnTo>
                <a:lnTo>
                  <a:pt x="14167" y="32501"/>
                </a:lnTo>
                <a:lnTo>
                  <a:pt x="0" y="20553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190411" y="2524217"/>
            <a:ext cx="158115" cy="51435"/>
          </a:xfrm>
          <a:custGeom>
            <a:avLst/>
            <a:gdLst/>
            <a:ahLst/>
            <a:cxnLst/>
            <a:rect l="l" t="t" r="r" b="b"/>
            <a:pathLst>
              <a:path w="158115" h="51435">
                <a:moveTo>
                  <a:pt x="68384" y="0"/>
                </a:moveTo>
                <a:lnTo>
                  <a:pt x="19713" y="8493"/>
                </a:lnTo>
                <a:lnTo>
                  <a:pt x="0" y="25434"/>
                </a:lnTo>
                <a:lnTo>
                  <a:pt x="354" y="27882"/>
                </a:lnTo>
                <a:lnTo>
                  <a:pt x="34460" y="46018"/>
                </a:lnTo>
                <a:lnTo>
                  <a:pt x="90739" y="50816"/>
                </a:lnTo>
                <a:lnTo>
                  <a:pt x="108936" y="49169"/>
                </a:lnTo>
                <a:lnTo>
                  <a:pt x="148908" y="36693"/>
                </a:lnTo>
                <a:lnTo>
                  <a:pt x="157720" y="23485"/>
                </a:lnTo>
                <a:lnTo>
                  <a:pt x="154513" y="18013"/>
                </a:lnTo>
                <a:lnTo>
                  <a:pt x="108181" y="2249"/>
                </a:lnTo>
                <a:lnTo>
                  <a:pt x="68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190411" y="2524217"/>
            <a:ext cx="158115" cy="51435"/>
          </a:xfrm>
          <a:custGeom>
            <a:avLst/>
            <a:gdLst/>
            <a:ahLst/>
            <a:cxnLst/>
            <a:rect l="l" t="t" r="r" b="b"/>
            <a:pathLst>
              <a:path w="158115" h="51435">
                <a:moveTo>
                  <a:pt x="0" y="25434"/>
                </a:moveTo>
                <a:lnTo>
                  <a:pt x="33494" y="4466"/>
                </a:lnTo>
                <a:lnTo>
                  <a:pt x="68384" y="0"/>
                </a:lnTo>
                <a:lnTo>
                  <a:pt x="89462" y="538"/>
                </a:lnTo>
                <a:lnTo>
                  <a:pt x="137551" y="8626"/>
                </a:lnTo>
                <a:lnTo>
                  <a:pt x="157720" y="23485"/>
                </a:lnTo>
                <a:lnTo>
                  <a:pt x="155474" y="30485"/>
                </a:lnTo>
                <a:lnTo>
                  <a:pt x="108936" y="49169"/>
                </a:lnTo>
                <a:lnTo>
                  <a:pt x="90739" y="50816"/>
                </a:lnTo>
                <a:lnTo>
                  <a:pt x="69503" y="50315"/>
                </a:lnTo>
                <a:lnTo>
                  <a:pt x="21101" y="42481"/>
                </a:lnTo>
                <a:lnTo>
                  <a:pt x="0" y="25434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45296" y="2592852"/>
            <a:ext cx="78105" cy="55244"/>
          </a:xfrm>
          <a:custGeom>
            <a:avLst/>
            <a:gdLst/>
            <a:ahLst/>
            <a:cxnLst/>
            <a:rect l="l" t="t" r="r" b="b"/>
            <a:pathLst>
              <a:path w="78105" h="55244">
                <a:moveTo>
                  <a:pt x="26055" y="0"/>
                </a:moveTo>
                <a:lnTo>
                  <a:pt x="12544" y="5945"/>
                </a:lnTo>
                <a:lnTo>
                  <a:pt x="3377" y="15180"/>
                </a:lnTo>
                <a:lnTo>
                  <a:pt x="0" y="26660"/>
                </a:lnTo>
                <a:lnTo>
                  <a:pt x="30" y="27773"/>
                </a:lnTo>
                <a:lnTo>
                  <a:pt x="3626" y="38366"/>
                </a:lnTo>
                <a:lnTo>
                  <a:pt x="12639" y="46950"/>
                </a:lnTo>
                <a:lnTo>
                  <a:pt x="26252" y="52677"/>
                </a:lnTo>
                <a:lnTo>
                  <a:pt x="43644" y="54699"/>
                </a:lnTo>
                <a:lnTo>
                  <a:pt x="57505" y="51553"/>
                </a:lnTo>
                <a:lnTo>
                  <a:pt x="68543" y="44480"/>
                </a:lnTo>
                <a:lnTo>
                  <a:pt x="75605" y="33641"/>
                </a:lnTo>
                <a:lnTo>
                  <a:pt x="77537" y="19199"/>
                </a:lnTo>
                <a:lnTo>
                  <a:pt x="71574" y="10946"/>
                </a:lnTo>
                <a:lnTo>
                  <a:pt x="61001" y="4578"/>
                </a:lnTo>
                <a:lnTo>
                  <a:pt x="45826" y="721"/>
                </a:lnTo>
                <a:lnTo>
                  <a:pt x="260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45296" y="2592852"/>
            <a:ext cx="78105" cy="55244"/>
          </a:xfrm>
          <a:custGeom>
            <a:avLst/>
            <a:gdLst/>
            <a:ahLst/>
            <a:cxnLst/>
            <a:rect l="l" t="t" r="r" b="b"/>
            <a:pathLst>
              <a:path w="78105" h="55244">
                <a:moveTo>
                  <a:pt x="0" y="26660"/>
                </a:moveTo>
                <a:lnTo>
                  <a:pt x="3377" y="15180"/>
                </a:lnTo>
                <a:lnTo>
                  <a:pt x="12544" y="5945"/>
                </a:lnTo>
                <a:lnTo>
                  <a:pt x="26055" y="0"/>
                </a:lnTo>
                <a:lnTo>
                  <a:pt x="45826" y="721"/>
                </a:lnTo>
                <a:lnTo>
                  <a:pt x="61001" y="4578"/>
                </a:lnTo>
                <a:lnTo>
                  <a:pt x="71574" y="10946"/>
                </a:lnTo>
                <a:lnTo>
                  <a:pt x="77537" y="19199"/>
                </a:lnTo>
                <a:lnTo>
                  <a:pt x="75605" y="33641"/>
                </a:lnTo>
                <a:lnTo>
                  <a:pt x="68543" y="44480"/>
                </a:lnTo>
                <a:lnTo>
                  <a:pt x="57505" y="51553"/>
                </a:lnTo>
                <a:lnTo>
                  <a:pt x="43644" y="54699"/>
                </a:lnTo>
                <a:lnTo>
                  <a:pt x="26252" y="52677"/>
                </a:lnTo>
                <a:lnTo>
                  <a:pt x="12639" y="46950"/>
                </a:lnTo>
                <a:lnTo>
                  <a:pt x="3626" y="38366"/>
                </a:lnTo>
                <a:lnTo>
                  <a:pt x="30" y="27773"/>
                </a:lnTo>
                <a:lnTo>
                  <a:pt x="0" y="26660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650110" y="2451724"/>
            <a:ext cx="150495" cy="107950"/>
          </a:xfrm>
          <a:custGeom>
            <a:avLst/>
            <a:gdLst/>
            <a:ahLst/>
            <a:cxnLst/>
            <a:rect l="l" t="t" r="r" b="b"/>
            <a:pathLst>
              <a:path w="150494" h="107950">
                <a:moveTo>
                  <a:pt x="70117" y="0"/>
                </a:moveTo>
                <a:lnTo>
                  <a:pt x="26097" y="13060"/>
                </a:lnTo>
                <a:lnTo>
                  <a:pt x="0" y="54096"/>
                </a:lnTo>
                <a:lnTo>
                  <a:pt x="5" y="54759"/>
                </a:lnTo>
                <a:lnTo>
                  <a:pt x="23816" y="92489"/>
                </a:lnTo>
                <a:lnTo>
                  <a:pt x="67789" y="106712"/>
                </a:lnTo>
                <a:lnTo>
                  <a:pt x="86515" y="107599"/>
                </a:lnTo>
                <a:lnTo>
                  <a:pt x="101497" y="104760"/>
                </a:lnTo>
                <a:lnTo>
                  <a:pt x="136668" y="83622"/>
                </a:lnTo>
                <a:lnTo>
                  <a:pt x="149912" y="46608"/>
                </a:lnTo>
                <a:lnTo>
                  <a:pt x="146139" y="35704"/>
                </a:lnTo>
                <a:lnTo>
                  <a:pt x="117921" y="9979"/>
                </a:lnTo>
                <a:lnTo>
                  <a:pt x="7011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650110" y="2451724"/>
            <a:ext cx="150495" cy="107950"/>
          </a:xfrm>
          <a:custGeom>
            <a:avLst/>
            <a:gdLst/>
            <a:ahLst/>
            <a:cxnLst/>
            <a:rect l="l" t="t" r="r" b="b"/>
            <a:pathLst>
              <a:path w="150494" h="107950">
                <a:moveTo>
                  <a:pt x="0" y="54096"/>
                </a:moveTo>
                <a:lnTo>
                  <a:pt x="26097" y="13060"/>
                </a:lnTo>
                <a:lnTo>
                  <a:pt x="70117" y="0"/>
                </a:lnTo>
                <a:lnTo>
                  <a:pt x="87770" y="1159"/>
                </a:lnTo>
                <a:lnTo>
                  <a:pt x="129869" y="17138"/>
                </a:lnTo>
                <a:lnTo>
                  <a:pt x="149912" y="46608"/>
                </a:lnTo>
                <a:lnTo>
                  <a:pt x="148510" y="60467"/>
                </a:lnTo>
                <a:lnTo>
                  <a:pt x="126920" y="92626"/>
                </a:lnTo>
                <a:lnTo>
                  <a:pt x="86515" y="107599"/>
                </a:lnTo>
                <a:lnTo>
                  <a:pt x="67789" y="106712"/>
                </a:lnTo>
                <a:lnTo>
                  <a:pt x="23816" y="92489"/>
                </a:lnTo>
                <a:lnTo>
                  <a:pt x="5" y="54759"/>
                </a:lnTo>
                <a:lnTo>
                  <a:pt x="0" y="54096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879722" y="2478219"/>
            <a:ext cx="128905" cy="66675"/>
          </a:xfrm>
          <a:custGeom>
            <a:avLst/>
            <a:gdLst/>
            <a:ahLst/>
            <a:cxnLst/>
            <a:rect l="l" t="t" r="r" b="b"/>
            <a:pathLst>
              <a:path w="128905" h="66675">
                <a:moveTo>
                  <a:pt x="51313" y="0"/>
                </a:moveTo>
                <a:lnTo>
                  <a:pt x="9624" y="15200"/>
                </a:lnTo>
                <a:lnTo>
                  <a:pt x="0" y="32814"/>
                </a:lnTo>
                <a:lnTo>
                  <a:pt x="1489" y="40017"/>
                </a:lnTo>
                <a:lnTo>
                  <a:pt x="47045" y="65163"/>
                </a:lnTo>
                <a:lnTo>
                  <a:pt x="65069" y="66463"/>
                </a:lnTo>
                <a:lnTo>
                  <a:pt x="82144" y="65185"/>
                </a:lnTo>
                <a:lnTo>
                  <a:pt x="120243" y="48024"/>
                </a:lnTo>
                <a:lnTo>
                  <a:pt x="128338" y="27094"/>
                </a:lnTo>
                <a:lnTo>
                  <a:pt x="123815" y="19558"/>
                </a:lnTo>
                <a:lnTo>
                  <a:pt x="71876" y="688"/>
                </a:lnTo>
                <a:lnTo>
                  <a:pt x="5131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879722" y="2478219"/>
            <a:ext cx="128905" cy="66675"/>
          </a:xfrm>
          <a:custGeom>
            <a:avLst/>
            <a:gdLst/>
            <a:ahLst/>
            <a:cxnLst/>
            <a:rect l="l" t="t" r="r" b="b"/>
            <a:pathLst>
              <a:path w="128905" h="66675">
                <a:moveTo>
                  <a:pt x="0" y="32814"/>
                </a:moveTo>
                <a:lnTo>
                  <a:pt x="34725" y="3084"/>
                </a:lnTo>
                <a:lnTo>
                  <a:pt x="51313" y="0"/>
                </a:lnTo>
                <a:lnTo>
                  <a:pt x="71876" y="688"/>
                </a:lnTo>
                <a:lnTo>
                  <a:pt x="115731" y="12908"/>
                </a:lnTo>
                <a:lnTo>
                  <a:pt x="128338" y="27094"/>
                </a:lnTo>
                <a:lnTo>
                  <a:pt x="126445" y="38400"/>
                </a:lnTo>
                <a:lnTo>
                  <a:pt x="82144" y="65185"/>
                </a:lnTo>
                <a:lnTo>
                  <a:pt x="65069" y="66463"/>
                </a:lnTo>
                <a:lnTo>
                  <a:pt x="47045" y="65163"/>
                </a:lnTo>
                <a:lnTo>
                  <a:pt x="7534" y="48570"/>
                </a:lnTo>
                <a:lnTo>
                  <a:pt x="0" y="32814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032448" y="2534025"/>
            <a:ext cx="86360" cy="88265"/>
          </a:xfrm>
          <a:custGeom>
            <a:avLst/>
            <a:gdLst/>
            <a:ahLst/>
            <a:cxnLst/>
            <a:rect l="l" t="t" r="r" b="b"/>
            <a:pathLst>
              <a:path w="86359" h="88264">
                <a:moveTo>
                  <a:pt x="0" y="87772"/>
                </a:moveTo>
                <a:lnTo>
                  <a:pt x="86296" y="87772"/>
                </a:lnTo>
                <a:lnTo>
                  <a:pt x="86296" y="0"/>
                </a:lnTo>
                <a:lnTo>
                  <a:pt x="0" y="0"/>
                </a:lnTo>
                <a:lnTo>
                  <a:pt x="0" y="877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032448" y="2534025"/>
            <a:ext cx="86360" cy="88265"/>
          </a:xfrm>
          <a:custGeom>
            <a:avLst/>
            <a:gdLst/>
            <a:ahLst/>
            <a:cxnLst/>
            <a:rect l="l" t="t" r="r" b="b"/>
            <a:pathLst>
              <a:path w="86359" h="88264">
                <a:moveTo>
                  <a:pt x="0" y="87772"/>
                </a:moveTo>
                <a:lnTo>
                  <a:pt x="86296" y="87772"/>
                </a:lnTo>
                <a:lnTo>
                  <a:pt x="86296" y="0"/>
                </a:lnTo>
                <a:lnTo>
                  <a:pt x="0" y="0"/>
                </a:lnTo>
                <a:lnTo>
                  <a:pt x="0" y="87772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73120" y="2772060"/>
            <a:ext cx="137160" cy="93345"/>
          </a:xfrm>
          <a:custGeom>
            <a:avLst/>
            <a:gdLst/>
            <a:ahLst/>
            <a:cxnLst/>
            <a:rect l="l" t="t" r="r" b="b"/>
            <a:pathLst>
              <a:path w="137159" h="93344">
                <a:moveTo>
                  <a:pt x="0" y="93059"/>
                </a:moveTo>
                <a:lnTo>
                  <a:pt x="137040" y="93059"/>
                </a:lnTo>
                <a:lnTo>
                  <a:pt x="137040" y="0"/>
                </a:lnTo>
                <a:lnTo>
                  <a:pt x="0" y="0"/>
                </a:lnTo>
                <a:lnTo>
                  <a:pt x="0" y="930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73120" y="2772060"/>
            <a:ext cx="137160" cy="93345"/>
          </a:xfrm>
          <a:custGeom>
            <a:avLst/>
            <a:gdLst/>
            <a:ahLst/>
            <a:cxnLst/>
            <a:rect l="l" t="t" r="r" b="b"/>
            <a:pathLst>
              <a:path w="137159" h="93344">
                <a:moveTo>
                  <a:pt x="0" y="93059"/>
                </a:moveTo>
                <a:lnTo>
                  <a:pt x="137040" y="93059"/>
                </a:lnTo>
                <a:lnTo>
                  <a:pt x="137040" y="0"/>
                </a:lnTo>
                <a:lnTo>
                  <a:pt x="0" y="0"/>
                </a:lnTo>
                <a:lnTo>
                  <a:pt x="0" y="93059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74918" y="2797424"/>
            <a:ext cx="150626" cy="9829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74918" y="2797424"/>
            <a:ext cx="151130" cy="98425"/>
          </a:xfrm>
          <a:custGeom>
            <a:avLst/>
            <a:gdLst/>
            <a:ahLst/>
            <a:cxnLst/>
            <a:rect l="l" t="t" r="r" b="b"/>
            <a:pathLst>
              <a:path w="151130" h="98425">
                <a:moveTo>
                  <a:pt x="75309" y="26426"/>
                </a:moveTo>
                <a:lnTo>
                  <a:pt x="101263" y="0"/>
                </a:lnTo>
                <a:lnTo>
                  <a:pt x="98715" y="24262"/>
                </a:lnTo>
                <a:lnTo>
                  <a:pt x="128183" y="20208"/>
                </a:lnTo>
                <a:lnTo>
                  <a:pt x="116467" y="33284"/>
                </a:lnTo>
                <a:lnTo>
                  <a:pt x="147126" y="36972"/>
                </a:lnTo>
                <a:lnTo>
                  <a:pt x="122779" y="47640"/>
                </a:lnTo>
                <a:lnTo>
                  <a:pt x="150626" y="60441"/>
                </a:lnTo>
                <a:lnTo>
                  <a:pt x="117408" y="58917"/>
                </a:lnTo>
                <a:lnTo>
                  <a:pt x="126540" y="82295"/>
                </a:lnTo>
                <a:lnTo>
                  <a:pt x="97776" y="65775"/>
                </a:lnTo>
                <a:lnTo>
                  <a:pt x="92381" y="89794"/>
                </a:lnTo>
                <a:lnTo>
                  <a:pt x="73438" y="67939"/>
                </a:lnTo>
                <a:lnTo>
                  <a:pt x="59164" y="98297"/>
                </a:lnTo>
                <a:lnTo>
                  <a:pt x="53794" y="71109"/>
                </a:lnTo>
                <a:lnTo>
                  <a:pt x="33207" y="80131"/>
                </a:lnTo>
                <a:lnTo>
                  <a:pt x="39517" y="63367"/>
                </a:lnTo>
                <a:lnTo>
                  <a:pt x="941" y="66415"/>
                </a:lnTo>
                <a:lnTo>
                  <a:pt x="25956" y="53583"/>
                </a:lnTo>
                <a:lnTo>
                  <a:pt x="0" y="39258"/>
                </a:lnTo>
                <a:lnTo>
                  <a:pt x="32266" y="34686"/>
                </a:lnTo>
                <a:lnTo>
                  <a:pt x="2572" y="10424"/>
                </a:lnTo>
                <a:lnTo>
                  <a:pt x="50983" y="28712"/>
                </a:lnTo>
                <a:lnTo>
                  <a:pt x="58235" y="10424"/>
                </a:lnTo>
                <a:lnTo>
                  <a:pt x="75309" y="26426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419986" y="2709672"/>
            <a:ext cx="165353" cy="12420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419986" y="2709672"/>
            <a:ext cx="165735" cy="124460"/>
          </a:xfrm>
          <a:custGeom>
            <a:avLst/>
            <a:gdLst/>
            <a:ahLst/>
            <a:cxnLst/>
            <a:rect l="l" t="t" r="r" b="b"/>
            <a:pathLst>
              <a:path w="165734" h="124460">
                <a:moveTo>
                  <a:pt x="82676" y="33284"/>
                </a:moveTo>
                <a:lnTo>
                  <a:pt x="111120" y="0"/>
                </a:lnTo>
                <a:lnTo>
                  <a:pt x="108335" y="30601"/>
                </a:lnTo>
                <a:lnTo>
                  <a:pt x="140720" y="25511"/>
                </a:lnTo>
                <a:lnTo>
                  <a:pt x="127884" y="42031"/>
                </a:lnTo>
                <a:lnTo>
                  <a:pt x="161412" y="46725"/>
                </a:lnTo>
                <a:lnTo>
                  <a:pt x="134742" y="60197"/>
                </a:lnTo>
                <a:lnTo>
                  <a:pt x="165353" y="76443"/>
                </a:lnTo>
                <a:lnTo>
                  <a:pt x="128909" y="74432"/>
                </a:lnTo>
                <a:lnTo>
                  <a:pt x="138815" y="103997"/>
                </a:lnTo>
                <a:lnTo>
                  <a:pt x="107310" y="83057"/>
                </a:lnTo>
                <a:lnTo>
                  <a:pt x="101345" y="113537"/>
                </a:lnTo>
                <a:lnTo>
                  <a:pt x="80640" y="85862"/>
                </a:lnTo>
                <a:lnTo>
                  <a:pt x="64901" y="124205"/>
                </a:lnTo>
                <a:lnTo>
                  <a:pt x="59054" y="89794"/>
                </a:lnTo>
                <a:lnTo>
                  <a:pt x="36444" y="101345"/>
                </a:lnTo>
                <a:lnTo>
                  <a:pt x="43433" y="80131"/>
                </a:lnTo>
                <a:lnTo>
                  <a:pt x="1011" y="83819"/>
                </a:lnTo>
                <a:lnTo>
                  <a:pt x="28443" y="67696"/>
                </a:lnTo>
                <a:lnTo>
                  <a:pt x="0" y="49529"/>
                </a:lnTo>
                <a:lnTo>
                  <a:pt x="35432" y="43799"/>
                </a:lnTo>
                <a:lnTo>
                  <a:pt x="2916" y="13075"/>
                </a:lnTo>
                <a:lnTo>
                  <a:pt x="56006" y="36332"/>
                </a:lnTo>
                <a:lnTo>
                  <a:pt x="63876" y="13075"/>
                </a:lnTo>
                <a:lnTo>
                  <a:pt x="82676" y="33284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95932" y="2208916"/>
            <a:ext cx="143841" cy="11835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95932" y="2208916"/>
            <a:ext cx="144145" cy="118745"/>
          </a:xfrm>
          <a:custGeom>
            <a:avLst/>
            <a:gdLst/>
            <a:ahLst/>
            <a:cxnLst/>
            <a:rect l="l" t="t" r="r" b="b"/>
            <a:pathLst>
              <a:path w="144144" h="118744">
                <a:moveTo>
                  <a:pt x="71926" y="31729"/>
                </a:moveTo>
                <a:lnTo>
                  <a:pt x="96703" y="0"/>
                </a:lnTo>
                <a:lnTo>
                  <a:pt x="94262" y="29199"/>
                </a:lnTo>
                <a:lnTo>
                  <a:pt x="122398" y="24383"/>
                </a:lnTo>
                <a:lnTo>
                  <a:pt x="111218" y="40111"/>
                </a:lnTo>
                <a:lnTo>
                  <a:pt x="140494" y="44561"/>
                </a:lnTo>
                <a:lnTo>
                  <a:pt x="117253" y="57393"/>
                </a:lnTo>
                <a:lnTo>
                  <a:pt x="143841" y="72877"/>
                </a:lnTo>
                <a:lnTo>
                  <a:pt x="112123" y="70987"/>
                </a:lnTo>
                <a:lnTo>
                  <a:pt x="120825" y="99181"/>
                </a:lnTo>
                <a:lnTo>
                  <a:pt x="93357" y="79247"/>
                </a:lnTo>
                <a:lnTo>
                  <a:pt x="88215" y="108203"/>
                </a:lnTo>
                <a:lnTo>
                  <a:pt x="70128" y="81899"/>
                </a:lnTo>
                <a:lnTo>
                  <a:pt x="56506" y="118353"/>
                </a:lnTo>
                <a:lnTo>
                  <a:pt x="51377" y="85709"/>
                </a:lnTo>
                <a:lnTo>
                  <a:pt x="31720" y="96499"/>
                </a:lnTo>
                <a:lnTo>
                  <a:pt x="37743" y="76443"/>
                </a:lnTo>
                <a:lnTo>
                  <a:pt x="905" y="80009"/>
                </a:lnTo>
                <a:lnTo>
                  <a:pt x="24789" y="64495"/>
                </a:lnTo>
                <a:lnTo>
                  <a:pt x="0" y="47243"/>
                </a:lnTo>
                <a:lnTo>
                  <a:pt x="30815" y="41788"/>
                </a:lnTo>
                <a:lnTo>
                  <a:pt x="2465" y="12557"/>
                </a:lnTo>
                <a:lnTo>
                  <a:pt x="48697" y="34655"/>
                </a:lnTo>
                <a:lnTo>
                  <a:pt x="55616" y="12557"/>
                </a:lnTo>
                <a:lnTo>
                  <a:pt x="71926" y="31729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800736" y="2802636"/>
            <a:ext cx="172080" cy="11899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20709" y="1920224"/>
            <a:ext cx="1603817" cy="101093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205608" y="2266553"/>
            <a:ext cx="211323" cy="31879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205608" y="2266553"/>
            <a:ext cx="211454" cy="319405"/>
          </a:xfrm>
          <a:custGeom>
            <a:avLst/>
            <a:gdLst/>
            <a:ahLst/>
            <a:cxnLst/>
            <a:rect l="l" t="t" r="r" b="b"/>
            <a:pathLst>
              <a:path w="211455" h="319405">
                <a:moveTo>
                  <a:pt x="105668" y="85618"/>
                </a:moveTo>
                <a:lnTo>
                  <a:pt x="142112" y="0"/>
                </a:lnTo>
                <a:lnTo>
                  <a:pt x="138434" y="78638"/>
                </a:lnTo>
                <a:lnTo>
                  <a:pt x="179831" y="65806"/>
                </a:lnTo>
                <a:lnTo>
                  <a:pt x="163448" y="107960"/>
                </a:lnTo>
                <a:lnTo>
                  <a:pt x="206370" y="120030"/>
                </a:lnTo>
                <a:lnTo>
                  <a:pt x="172211" y="154564"/>
                </a:lnTo>
                <a:lnTo>
                  <a:pt x="211323" y="196108"/>
                </a:lnTo>
                <a:lnTo>
                  <a:pt x="164723" y="191018"/>
                </a:lnTo>
                <a:lnTo>
                  <a:pt x="177545" y="267096"/>
                </a:lnTo>
                <a:lnTo>
                  <a:pt x="137159" y="213359"/>
                </a:lnTo>
                <a:lnTo>
                  <a:pt x="129539" y="291358"/>
                </a:lnTo>
                <a:lnTo>
                  <a:pt x="103001" y="220370"/>
                </a:lnTo>
                <a:lnTo>
                  <a:pt x="83057" y="318790"/>
                </a:lnTo>
                <a:lnTo>
                  <a:pt x="75437" y="230642"/>
                </a:lnTo>
                <a:lnTo>
                  <a:pt x="46613" y="259994"/>
                </a:lnTo>
                <a:lnTo>
                  <a:pt x="55494" y="205739"/>
                </a:lnTo>
                <a:lnTo>
                  <a:pt x="1274" y="215280"/>
                </a:lnTo>
                <a:lnTo>
                  <a:pt x="36444" y="173735"/>
                </a:lnTo>
                <a:lnTo>
                  <a:pt x="0" y="127132"/>
                </a:lnTo>
                <a:lnTo>
                  <a:pt x="45207" y="112410"/>
                </a:lnTo>
                <a:lnTo>
                  <a:pt x="3678" y="33802"/>
                </a:lnTo>
                <a:lnTo>
                  <a:pt x="71496" y="93238"/>
                </a:lnTo>
                <a:lnTo>
                  <a:pt x="81665" y="33802"/>
                </a:lnTo>
                <a:lnTo>
                  <a:pt x="105668" y="85618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888110" y="3624712"/>
            <a:ext cx="306705" cy="485140"/>
          </a:xfrm>
          <a:custGeom>
            <a:avLst/>
            <a:gdLst/>
            <a:ahLst/>
            <a:cxnLst/>
            <a:rect l="l" t="t" r="r" b="b"/>
            <a:pathLst>
              <a:path w="306705" h="485139">
                <a:moveTo>
                  <a:pt x="280681" y="0"/>
                </a:moveTo>
                <a:lnTo>
                  <a:pt x="114168" y="132069"/>
                </a:lnTo>
                <a:lnTo>
                  <a:pt x="122364" y="143914"/>
                </a:lnTo>
                <a:lnTo>
                  <a:pt x="128976" y="156738"/>
                </a:lnTo>
                <a:lnTo>
                  <a:pt x="134026" y="170479"/>
                </a:lnTo>
                <a:lnTo>
                  <a:pt x="137534" y="185076"/>
                </a:lnTo>
                <a:lnTo>
                  <a:pt x="139518" y="200468"/>
                </a:lnTo>
                <a:lnTo>
                  <a:pt x="139999" y="216593"/>
                </a:lnTo>
                <a:lnTo>
                  <a:pt x="138996" y="233391"/>
                </a:lnTo>
                <a:lnTo>
                  <a:pt x="127287" y="287202"/>
                </a:lnTo>
                <a:lnTo>
                  <a:pt x="112427" y="325312"/>
                </a:lnTo>
                <a:lnTo>
                  <a:pt x="92110" y="364638"/>
                </a:lnTo>
                <a:lnTo>
                  <a:pt x="66494" y="404689"/>
                </a:lnTo>
                <a:lnTo>
                  <a:pt x="35738" y="444974"/>
                </a:lnTo>
                <a:lnTo>
                  <a:pt x="0" y="485003"/>
                </a:lnTo>
                <a:lnTo>
                  <a:pt x="4254" y="482454"/>
                </a:lnTo>
                <a:lnTo>
                  <a:pt x="46660" y="454949"/>
                </a:lnTo>
                <a:lnTo>
                  <a:pt x="77622" y="432326"/>
                </a:lnTo>
                <a:lnTo>
                  <a:pt x="113978" y="402712"/>
                </a:lnTo>
                <a:lnTo>
                  <a:pt x="162044" y="357587"/>
                </a:lnTo>
                <a:lnTo>
                  <a:pt x="203921" y="310921"/>
                </a:lnTo>
                <a:lnTo>
                  <a:pt x="239212" y="263588"/>
                </a:lnTo>
                <a:lnTo>
                  <a:pt x="267521" y="216462"/>
                </a:lnTo>
                <a:lnTo>
                  <a:pt x="288450" y="170416"/>
                </a:lnTo>
                <a:lnTo>
                  <a:pt x="301604" y="126324"/>
                </a:lnTo>
                <a:lnTo>
                  <a:pt x="306585" y="85060"/>
                </a:lnTo>
                <a:lnTo>
                  <a:pt x="305887" y="65760"/>
                </a:lnTo>
                <a:lnTo>
                  <a:pt x="302998" y="47496"/>
                </a:lnTo>
                <a:lnTo>
                  <a:pt x="297866" y="30374"/>
                </a:lnTo>
                <a:lnTo>
                  <a:pt x="290444" y="14506"/>
                </a:lnTo>
                <a:lnTo>
                  <a:pt x="280681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387095" y="3624712"/>
            <a:ext cx="807720" cy="778510"/>
          </a:xfrm>
          <a:custGeom>
            <a:avLst/>
            <a:gdLst/>
            <a:ahLst/>
            <a:cxnLst/>
            <a:rect l="l" t="t" r="r" b="b"/>
            <a:pathLst>
              <a:path w="807719" h="778510">
                <a:moveTo>
                  <a:pt x="501014" y="485003"/>
                </a:moveTo>
                <a:lnTo>
                  <a:pt x="536753" y="444974"/>
                </a:lnTo>
                <a:lnTo>
                  <a:pt x="567509" y="404689"/>
                </a:lnTo>
                <a:lnTo>
                  <a:pt x="593125" y="364638"/>
                </a:lnTo>
                <a:lnTo>
                  <a:pt x="613442" y="325312"/>
                </a:lnTo>
                <a:lnTo>
                  <a:pt x="628302" y="287202"/>
                </a:lnTo>
                <a:lnTo>
                  <a:pt x="640011" y="233391"/>
                </a:lnTo>
                <a:lnTo>
                  <a:pt x="641014" y="216593"/>
                </a:lnTo>
                <a:lnTo>
                  <a:pt x="640533" y="200468"/>
                </a:lnTo>
                <a:lnTo>
                  <a:pt x="629991" y="156738"/>
                </a:lnTo>
                <a:lnTo>
                  <a:pt x="615183" y="132069"/>
                </a:lnTo>
                <a:lnTo>
                  <a:pt x="781696" y="0"/>
                </a:lnTo>
                <a:lnTo>
                  <a:pt x="804013" y="47496"/>
                </a:lnTo>
                <a:lnTo>
                  <a:pt x="807600" y="85060"/>
                </a:lnTo>
                <a:lnTo>
                  <a:pt x="806156" y="105284"/>
                </a:lnTo>
                <a:lnTo>
                  <a:pt x="797039" y="148072"/>
                </a:lnTo>
                <a:lnTo>
                  <a:pt x="779948" y="193250"/>
                </a:lnTo>
                <a:lnTo>
                  <a:pt x="755279" y="239945"/>
                </a:lnTo>
                <a:lnTo>
                  <a:pt x="723429" y="287283"/>
                </a:lnTo>
                <a:lnTo>
                  <a:pt x="684796" y="334392"/>
                </a:lnTo>
                <a:lnTo>
                  <a:pt x="639775" y="380396"/>
                </a:lnTo>
                <a:lnTo>
                  <a:pt x="588763" y="424424"/>
                </a:lnTo>
                <a:lnTo>
                  <a:pt x="422266" y="556631"/>
                </a:lnTo>
                <a:lnTo>
                  <a:pt x="390412" y="580642"/>
                </a:lnTo>
                <a:lnTo>
                  <a:pt x="357936" y="602695"/>
                </a:lnTo>
                <a:lnTo>
                  <a:pt x="325061" y="622691"/>
                </a:lnTo>
                <a:lnTo>
                  <a:pt x="275492" y="648616"/>
                </a:lnTo>
                <a:lnTo>
                  <a:pt x="226287" y="669361"/>
                </a:lnTo>
                <a:lnTo>
                  <a:pt x="178203" y="684596"/>
                </a:lnTo>
                <a:lnTo>
                  <a:pt x="131996" y="693988"/>
                </a:lnTo>
                <a:lnTo>
                  <a:pt x="102607" y="696839"/>
                </a:lnTo>
                <a:lnTo>
                  <a:pt x="0" y="778254"/>
                </a:lnTo>
                <a:lnTo>
                  <a:pt x="48255" y="582039"/>
                </a:lnTo>
                <a:lnTo>
                  <a:pt x="371724" y="483229"/>
                </a:lnTo>
                <a:lnTo>
                  <a:pt x="269104" y="564632"/>
                </a:lnTo>
                <a:lnTo>
                  <a:pt x="283638" y="563574"/>
                </a:lnTo>
                <a:lnTo>
                  <a:pt x="329052" y="556248"/>
                </a:lnTo>
                <a:lnTo>
                  <a:pt x="376594" y="542951"/>
                </a:lnTo>
                <a:lnTo>
                  <a:pt x="425509" y="524014"/>
                </a:lnTo>
                <a:lnTo>
                  <a:pt x="475041" y="499770"/>
                </a:lnTo>
                <a:lnTo>
                  <a:pt x="524433" y="470551"/>
                </a:lnTo>
                <a:lnTo>
                  <a:pt x="556909" y="448470"/>
                </a:lnTo>
                <a:lnTo>
                  <a:pt x="572928" y="436687"/>
                </a:lnTo>
                <a:lnTo>
                  <a:pt x="588763" y="424424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601193" y="2015368"/>
            <a:ext cx="96520" cy="74295"/>
          </a:xfrm>
          <a:custGeom>
            <a:avLst/>
            <a:gdLst/>
            <a:ahLst/>
            <a:cxnLst/>
            <a:rect l="l" t="t" r="r" b="b"/>
            <a:pathLst>
              <a:path w="96520" h="74294">
                <a:moveTo>
                  <a:pt x="0" y="36179"/>
                </a:moveTo>
                <a:lnTo>
                  <a:pt x="2639" y="23949"/>
                </a:lnTo>
                <a:lnTo>
                  <a:pt x="9966" y="13392"/>
                </a:lnTo>
                <a:lnTo>
                  <a:pt x="21094" y="5183"/>
                </a:lnTo>
                <a:lnTo>
                  <a:pt x="35136" y="0"/>
                </a:lnTo>
                <a:lnTo>
                  <a:pt x="54477" y="770"/>
                </a:lnTo>
                <a:lnTo>
                  <a:pt x="70373" y="4360"/>
                </a:lnTo>
                <a:lnTo>
                  <a:pt x="82736" y="10328"/>
                </a:lnTo>
                <a:lnTo>
                  <a:pt x="91478" y="18234"/>
                </a:lnTo>
                <a:lnTo>
                  <a:pt x="96511" y="27639"/>
                </a:lnTo>
                <a:lnTo>
                  <a:pt x="94952" y="42754"/>
                </a:lnTo>
                <a:lnTo>
                  <a:pt x="89289" y="55090"/>
                </a:lnTo>
                <a:lnTo>
                  <a:pt x="80213" y="64483"/>
                </a:lnTo>
                <a:lnTo>
                  <a:pt x="68416" y="70768"/>
                </a:lnTo>
                <a:lnTo>
                  <a:pt x="54589" y="73782"/>
                </a:lnTo>
                <a:lnTo>
                  <a:pt x="37165" y="72147"/>
                </a:lnTo>
                <a:lnTo>
                  <a:pt x="3551" y="50225"/>
                </a:lnTo>
                <a:lnTo>
                  <a:pt x="0" y="3617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053521" y="703501"/>
            <a:ext cx="1568180" cy="117858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377945" y="1248156"/>
            <a:ext cx="177789" cy="21143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377945" y="1248156"/>
            <a:ext cx="177800" cy="211454"/>
          </a:xfrm>
          <a:custGeom>
            <a:avLst/>
            <a:gdLst/>
            <a:ahLst/>
            <a:cxnLst/>
            <a:rect l="l" t="t" r="r" b="b"/>
            <a:pathLst>
              <a:path w="177800" h="211455">
                <a:moveTo>
                  <a:pt x="94366" y="42550"/>
                </a:moveTo>
                <a:lnTo>
                  <a:pt x="121798" y="0"/>
                </a:lnTo>
                <a:lnTo>
                  <a:pt x="119633" y="56509"/>
                </a:lnTo>
                <a:lnTo>
                  <a:pt x="148193" y="31120"/>
                </a:lnTo>
                <a:lnTo>
                  <a:pt x="134873" y="64007"/>
                </a:lnTo>
                <a:lnTo>
                  <a:pt x="177789" y="65013"/>
                </a:lnTo>
                <a:lnTo>
                  <a:pt x="139811" y="92080"/>
                </a:lnTo>
                <a:lnTo>
                  <a:pt x="150357" y="110489"/>
                </a:lnTo>
                <a:lnTo>
                  <a:pt x="134873" y="120517"/>
                </a:lnTo>
                <a:lnTo>
                  <a:pt x="155447" y="153040"/>
                </a:lnTo>
                <a:lnTo>
                  <a:pt x="120517" y="140451"/>
                </a:lnTo>
                <a:lnTo>
                  <a:pt x="123047" y="170047"/>
                </a:lnTo>
                <a:lnTo>
                  <a:pt x="100187" y="156088"/>
                </a:lnTo>
                <a:lnTo>
                  <a:pt x="95615" y="184525"/>
                </a:lnTo>
                <a:lnTo>
                  <a:pt x="81259" y="170047"/>
                </a:lnTo>
                <a:lnTo>
                  <a:pt x="71627" y="193029"/>
                </a:lnTo>
                <a:lnTo>
                  <a:pt x="61965" y="177424"/>
                </a:lnTo>
                <a:lnTo>
                  <a:pt x="40507" y="211439"/>
                </a:lnTo>
                <a:lnTo>
                  <a:pt x="39502" y="178551"/>
                </a:lnTo>
                <a:lnTo>
                  <a:pt x="10546" y="174497"/>
                </a:lnTo>
                <a:lnTo>
                  <a:pt x="27431" y="150479"/>
                </a:lnTo>
                <a:lnTo>
                  <a:pt x="0" y="126095"/>
                </a:lnTo>
                <a:lnTo>
                  <a:pt x="32369" y="113537"/>
                </a:lnTo>
                <a:lnTo>
                  <a:pt x="9631" y="81015"/>
                </a:lnTo>
                <a:lnTo>
                  <a:pt x="44195" y="76565"/>
                </a:lnTo>
                <a:lnTo>
                  <a:pt x="37063" y="35570"/>
                </a:lnTo>
                <a:lnTo>
                  <a:pt x="70347" y="62483"/>
                </a:lnTo>
                <a:lnTo>
                  <a:pt x="80009" y="18531"/>
                </a:lnTo>
                <a:lnTo>
                  <a:pt x="94366" y="4255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959486" y="840986"/>
            <a:ext cx="146685" cy="142875"/>
          </a:xfrm>
          <a:custGeom>
            <a:avLst/>
            <a:gdLst/>
            <a:ahLst/>
            <a:cxnLst/>
            <a:rect l="l" t="t" r="r" b="b"/>
            <a:pathLst>
              <a:path w="146684" h="142875">
                <a:moveTo>
                  <a:pt x="0" y="142755"/>
                </a:moveTo>
                <a:lnTo>
                  <a:pt x="146446" y="142755"/>
                </a:lnTo>
                <a:lnTo>
                  <a:pt x="146446" y="0"/>
                </a:lnTo>
                <a:lnTo>
                  <a:pt x="0" y="0"/>
                </a:lnTo>
                <a:lnTo>
                  <a:pt x="0" y="142755"/>
                </a:lnTo>
                <a:close/>
              </a:path>
            </a:pathLst>
          </a:custGeom>
          <a:solidFill>
            <a:srgbClr val="FF6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959486" y="840986"/>
            <a:ext cx="146685" cy="142875"/>
          </a:xfrm>
          <a:custGeom>
            <a:avLst/>
            <a:gdLst/>
            <a:ahLst/>
            <a:cxnLst/>
            <a:rect l="l" t="t" r="r" b="b"/>
            <a:pathLst>
              <a:path w="146684" h="142875">
                <a:moveTo>
                  <a:pt x="0" y="142755"/>
                </a:moveTo>
                <a:lnTo>
                  <a:pt x="146446" y="142755"/>
                </a:lnTo>
                <a:lnTo>
                  <a:pt x="146446" y="0"/>
                </a:lnTo>
                <a:lnTo>
                  <a:pt x="0" y="0"/>
                </a:lnTo>
                <a:lnTo>
                  <a:pt x="0" y="14275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310871" y="835792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120395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431267" y="788151"/>
            <a:ext cx="0" cy="148590"/>
          </a:xfrm>
          <a:custGeom>
            <a:avLst/>
            <a:gdLst/>
            <a:ahLst/>
            <a:cxnLst/>
            <a:rect l="l" t="t" r="r" b="b"/>
            <a:pathLst>
              <a:path h="148590">
                <a:moveTo>
                  <a:pt x="0" y="0"/>
                </a:moveTo>
                <a:lnTo>
                  <a:pt x="0" y="148102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431267" y="788151"/>
            <a:ext cx="172720" cy="0"/>
          </a:xfrm>
          <a:custGeom>
            <a:avLst/>
            <a:gdLst/>
            <a:ahLst/>
            <a:cxnLst/>
            <a:rect l="l" t="t" r="r" b="b"/>
            <a:pathLst>
              <a:path w="172720">
                <a:moveTo>
                  <a:pt x="0" y="0"/>
                </a:moveTo>
                <a:lnTo>
                  <a:pt x="172608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300477" y="862187"/>
            <a:ext cx="130810" cy="5715"/>
          </a:xfrm>
          <a:custGeom>
            <a:avLst/>
            <a:gdLst/>
            <a:ahLst/>
            <a:cxnLst/>
            <a:rect l="l" t="t" r="r" b="b"/>
            <a:pathLst>
              <a:path w="130809" h="5715">
                <a:moveTo>
                  <a:pt x="0" y="5212"/>
                </a:moveTo>
                <a:lnTo>
                  <a:pt x="130789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535814" y="95731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667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619481" y="841004"/>
            <a:ext cx="0" cy="116839"/>
          </a:xfrm>
          <a:custGeom>
            <a:avLst/>
            <a:gdLst/>
            <a:ahLst/>
            <a:cxnLst/>
            <a:rect l="l" t="t" r="r" b="b"/>
            <a:pathLst>
              <a:path h="116840">
                <a:moveTo>
                  <a:pt x="0" y="116311"/>
                </a:moveTo>
                <a:lnTo>
                  <a:pt x="0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697967" y="851672"/>
            <a:ext cx="5715" cy="190500"/>
          </a:xfrm>
          <a:custGeom>
            <a:avLst/>
            <a:gdLst/>
            <a:ahLst/>
            <a:cxnLst/>
            <a:rect l="l" t="t" r="r" b="b"/>
            <a:pathLst>
              <a:path w="5715" h="190500">
                <a:moveTo>
                  <a:pt x="0" y="0"/>
                </a:moveTo>
                <a:lnTo>
                  <a:pt x="5212" y="190225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703179" y="1041897"/>
            <a:ext cx="78740" cy="0"/>
          </a:xfrm>
          <a:custGeom>
            <a:avLst/>
            <a:gdLst/>
            <a:ahLst/>
            <a:cxnLst/>
            <a:rect l="l" t="t" r="r" b="b"/>
            <a:pathLst>
              <a:path w="78740">
                <a:moveTo>
                  <a:pt x="0" y="0"/>
                </a:moveTo>
                <a:lnTo>
                  <a:pt x="78485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765938" y="798698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5">
                <a:moveTo>
                  <a:pt x="0" y="0"/>
                </a:moveTo>
                <a:lnTo>
                  <a:pt x="418459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184398" y="798698"/>
            <a:ext cx="0" cy="296545"/>
          </a:xfrm>
          <a:custGeom>
            <a:avLst/>
            <a:gdLst/>
            <a:ahLst/>
            <a:cxnLst/>
            <a:rect l="l" t="t" r="r" b="b"/>
            <a:pathLst>
              <a:path h="296544">
                <a:moveTo>
                  <a:pt x="0" y="0"/>
                </a:moveTo>
                <a:lnTo>
                  <a:pt x="0" y="296174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823453" y="1094872"/>
            <a:ext cx="104775" cy="0"/>
          </a:xfrm>
          <a:custGeom>
            <a:avLst/>
            <a:gdLst/>
            <a:ahLst/>
            <a:cxnLst/>
            <a:rect l="l" t="t" r="r" b="b"/>
            <a:pathLst>
              <a:path w="104775">
                <a:moveTo>
                  <a:pt x="0" y="0"/>
                </a:moveTo>
                <a:lnTo>
                  <a:pt x="104637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928092" y="1094872"/>
            <a:ext cx="52705" cy="196850"/>
          </a:xfrm>
          <a:custGeom>
            <a:avLst/>
            <a:gdLst/>
            <a:ahLst/>
            <a:cxnLst/>
            <a:rect l="l" t="t" r="r" b="b"/>
            <a:pathLst>
              <a:path w="52704" h="196850">
                <a:moveTo>
                  <a:pt x="0" y="0"/>
                </a:moveTo>
                <a:lnTo>
                  <a:pt x="52334" y="196595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990850" y="1295765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768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990850" y="1438534"/>
            <a:ext cx="78740" cy="0"/>
          </a:xfrm>
          <a:custGeom>
            <a:avLst/>
            <a:gdLst/>
            <a:ahLst/>
            <a:cxnLst/>
            <a:rect l="l" t="t" r="r" b="b"/>
            <a:pathLst>
              <a:path w="78740">
                <a:moveTo>
                  <a:pt x="0" y="0"/>
                </a:moveTo>
                <a:lnTo>
                  <a:pt x="78485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069336" y="1396227"/>
            <a:ext cx="0" cy="42545"/>
          </a:xfrm>
          <a:custGeom>
            <a:avLst/>
            <a:gdLst/>
            <a:ahLst/>
            <a:cxnLst/>
            <a:rect l="l" t="t" r="r" b="b"/>
            <a:pathLst>
              <a:path h="42544">
                <a:moveTo>
                  <a:pt x="0" y="42306"/>
                </a:moveTo>
                <a:lnTo>
                  <a:pt x="0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865364" y="925586"/>
            <a:ext cx="88900" cy="90170"/>
          </a:xfrm>
          <a:custGeom>
            <a:avLst/>
            <a:gdLst/>
            <a:ahLst/>
            <a:cxnLst/>
            <a:rect l="l" t="t" r="r" b="b"/>
            <a:pathLst>
              <a:path w="88900" h="90169">
                <a:moveTo>
                  <a:pt x="0" y="89915"/>
                </a:moveTo>
                <a:lnTo>
                  <a:pt x="88910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771272" y="846338"/>
            <a:ext cx="189865" cy="111125"/>
          </a:xfrm>
          <a:custGeom>
            <a:avLst/>
            <a:gdLst/>
            <a:ahLst/>
            <a:cxnLst/>
            <a:rect l="l" t="t" r="r" b="b"/>
            <a:pathLst>
              <a:path w="189865" h="111125">
                <a:moveTo>
                  <a:pt x="0" y="0"/>
                </a:moveTo>
                <a:lnTo>
                  <a:pt x="189859" y="110977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105912" y="1285097"/>
            <a:ext cx="293370" cy="127000"/>
          </a:xfrm>
          <a:custGeom>
            <a:avLst/>
            <a:gdLst/>
            <a:ahLst/>
            <a:cxnLst/>
            <a:rect l="l" t="t" r="r" b="b"/>
            <a:pathLst>
              <a:path w="293370" h="127000">
                <a:moveTo>
                  <a:pt x="216773" y="0"/>
                </a:moveTo>
                <a:lnTo>
                  <a:pt x="216773" y="127010"/>
                </a:lnTo>
                <a:lnTo>
                  <a:pt x="285372" y="69853"/>
                </a:lnTo>
                <a:lnTo>
                  <a:pt x="229481" y="69853"/>
                </a:lnTo>
                <a:lnTo>
                  <a:pt x="229481" y="57149"/>
                </a:lnTo>
                <a:lnTo>
                  <a:pt x="285331" y="57149"/>
                </a:lnTo>
                <a:lnTo>
                  <a:pt x="216773" y="0"/>
                </a:lnTo>
                <a:close/>
              </a:path>
              <a:path w="293370" h="127000">
                <a:moveTo>
                  <a:pt x="216773" y="57149"/>
                </a:moveTo>
                <a:lnTo>
                  <a:pt x="0" y="57149"/>
                </a:lnTo>
                <a:lnTo>
                  <a:pt x="0" y="69853"/>
                </a:lnTo>
                <a:lnTo>
                  <a:pt x="216773" y="69853"/>
                </a:lnTo>
                <a:lnTo>
                  <a:pt x="216773" y="57149"/>
                </a:lnTo>
                <a:close/>
              </a:path>
              <a:path w="293370" h="127000">
                <a:moveTo>
                  <a:pt x="285331" y="57149"/>
                </a:moveTo>
                <a:lnTo>
                  <a:pt x="229481" y="57149"/>
                </a:lnTo>
                <a:lnTo>
                  <a:pt x="229481" y="69853"/>
                </a:lnTo>
                <a:lnTo>
                  <a:pt x="285372" y="69853"/>
                </a:lnTo>
                <a:lnTo>
                  <a:pt x="292973" y="63520"/>
                </a:lnTo>
                <a:lnTo>
                  <a:pt x="285331" y="571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105912" y="909828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5">
                <a:moveTo>
                  <a:pt x="0" y="0"/>
                </a:moveTo>
                <a:lnTo>
                  <a:pt x="329549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236701" y="1137147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4">
                <a:moveTo>
                  <a:pt x="0" y="0"/>
                </a:moveTo>
                <a:lnTo>
                  <a:pt x="198760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555491" y="5151994"/>
            <a:ext cx="4396740" cy="456565"/>
          </a:xfrm>
          <a:custGeom>
            <a:avLst/>
            <a:gdLst/>
            <a:ahLst/>
            <a:cxnLst/>
            <a:rect l="l" t="t" r="r" b="b"/>
            <a:pathLst>
              <a:path w="4396740" h="456564">
                <a:moveTo>
                  <a:pt x="4239257" y="228401"/>
                </a:moveTo>
                <a:lnTo>
                  <a:pt x="3948982" y="390685"/>
                </a:lnTo>
                <a:lnTo>
                  <a:pt x="3942657" y="398755"/>
                </a:lnTo>
                <a:lnTo>
                  <a:pt x="3939076" y="408615"/>
                </a:lnTo>
                <a:lnTo>
                  <a:pt x="3938605" y="420011"/>
                </a:lnTo>
                <a:lnTo>
                  <a:pt x="3941608" y="432693"/>
                </a:lnTo>
                <a:lnTo>
                  <a:pt x="3948450" y="446407"/>
                </a:lnTo>
                <a:lnTo>
                  <a:pt x="3958292" y="453190"/>
                </a:lnTo>
                <a:lnTo>
                  <a:pt x="3969627" y="456574"/>
                </a:lnTo>
                <a:lnTo>
                  <a:pt x="3981548" y="456303"/>
                </a:lnTo>
                <a:lnTo>
                  <a:pt x="3993148" y="452122"/>
                </a:lnTo>
                <a:lnTo>
                  <a:pt x="4327510" y="266456"/>
                </a:lnTo>
                <a:lnTo>
                  <a:pt x="4317613" y="266456"/>
                </a:lnTo>
                <a:lnTo>
                  <a:pt x="4317613" y="261634"/>
                </a:lnTo>
                <a:lnTo>
                  <a:pt x="4299075" y="261634"/>
                </a:lnTo>
                <a:lnTo>
                  <a:pt x="4239257" y="228401"/>
                </a:lnTo>
                <a:close/>
              </a:path>
              <a:path w="4396740" h="456564">
                <a:moveTo>
                  <a:pt x="4170595" y="190256"/>
                </a:moveTo>
                <a:lnTo>
                  <a:pt x="0" y="190256"/>
                </a:lnTo>
                <a:lnTo>
                  <a:pt x="0" y="266456"/>
                </a:lnTo>
                <a:lnTo>
                  <a:pt x="4171190" y="266456"/>
                </a:lnTo>
                <a:lnTo>
                  <a:pt x="4239257" y="228401"/>
                </a:lnTo>
                <a:lnTo>
                  <a:pt x="4170595" y="190256"/>
                </a:lnTo>
                <a:close/>
              </a:path>
              <a:path w="4396740" h="456564">
                <a:moveTo>
                  <a:pt x="4327550" y="190256"/>
                </a:moveTo>
                <a:lnTo>
                  <a:pt x="4317613" y="190256"/>
                </a:lnTo>
                <a:lnTo>
                  <a:pt x="4317613" y="266456"/>
                </a:lnTo>
                <a:lnTo>
                  <a:pt x="4327510" y="266456"/>
                </a:lnTo>
                <a:lnTo>
                  <a:pt x="4396124" y="228356"/>
                </a:lnTo>
                <a:lnTo>
                  <a:pt x="4327550" y="190256"/>
                </a:lnTo>
                <a:close/>
              </a:path>
              <a:path w="4396740" h="456564">
                <a:moveTo>
                  <a:pt x="4299075" y="194959"/>
                </a:moveTo>
                <a:lnTo>
                  <a:pt x="4239257" y="228401"/>
                </a:lnTo>
                <a:lnTo>
                  <a:pt x="4299075" y="261634"/>
                </a:lnTo>
                <a:lnTo>
                  <a:pt x="4299075" y="194959"/>
                </a:lnTo>
                <a:close/>
              </a:path>
              <a:path w="4396740" h="456564">
                <a:moveTo>
                  <a:pt x="4317613" y="194959"/>
                </a:moveTo>
                <a:lnTo>
                  <a:pt x="4299075" y="194959"/>
                </a:lnTo>
                <a:lnTo>
                  <a:pt x="4299075" y="261634"/>
                </a:lnTo>
                <a:lnTo>
                  <a:pt x="4317613" y="261634"/>
                </a:lnTo>
                <a:lnTo>
                  <a:pt x="4317613" y="194959"/>
                </a:lnTo>
                <a:close/>
              </a:path>
              <a:path w="4396740" h="456564">
                <a:moveTo>
                  <a:pt x="3975867" y="0"/>
                </a:moveTo>
                <a:lnTo>
                  <a:pt x="3937379" y="30202"/>
                </a:lnTo>
                <a:lnTo>
                  <a:pt x="3936831" y="42113"/>
                </a:lnTo>
                <a:lnTo>
                  <a:pt x="3939951" y="53487"/>
                </a:lnTo>
                <a:lnTo>
                  <a:pt x="3946485" y="63452"/>
                </a:lnTo>
                <a:lnTo>
                  <a:pt x="3956175" y="71134"/>
                </a:lnTo>
                <a:lnTo>
                  <a:pt x="4239257" y="228401"/>
                </a:lnTo>
                <a:lnTo>
                  <a:pt x="4299075" y="194959"/>
                </a:lnTo>
                <a:lnTo>
                  <a:pt x="4317613" y="194959"/>
                </a:lnTo>
                <a:lnTo>
                  <a:pt x="4317613" y="190256"/>
                </a:lnTo>
                <a:lnTo>
                  <a:pt x="4327550" y="190256"/>
                </a:lnTo>
                <a:lnTo>
                  <a:pt x="3993148" y="4459"/>
                </a:lnTo>
                <a:lnTo>
                  <a:pt x="3986255" y="1500"/>
                </a:lnTo>
                <a:lnTo>
                  <a:pt x="39758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354836" y="5169438"/>
            <a:ext cx="1979295" cy="457200"/>
          </a:xfrm>
          <a:custGeom>
            <a:avLst/>
            <a:gdLst/>
            <a:ahLst/>
            <a:cxnLst/>
            <a:rect l="l" t="t" r="r" b="b"/>
            <a:pathLst>
              <a:path w="1979295" h="457200">
                <a:moveTo>
                  <a:pt x="304799" y="190219"/>
                </a:moveTo>
                <a:lnTo>
                  <a:pt x="0" y="190219"/>
                </a:lnTo>
                <a:lnTo>
                  <a:pt x="0" y="266419"/>
                </a:lnTo>
                <a:lnTo>
                  <a:pt x="304799" y="266419"/>
                </a:lnTo>
                <a:lnTo>
                  <a:pt x="304799" y="190219"/>
                </a:lnTo>
                <a:close/>
              </a:path>
              <a:path w="1979295" h="457200">
                <a:moveTo>
                  <a:pt x="838199" y="190219"/>
                </a:moveTo>
                <a:lnTo>
                  <a:pt x="533399" y="190219"/>
                </a:lnTo>
                <a:lnTo>
                  <a:pt x="533399" y="266419"/>
                </a:lnTo>
                <a:lnTo>
                  <a:pt x="838199" y="266419"/>
                </a:lnTo>
                <a:lnTo>
                  <a:pt x="838199" y="190219"/>
                </a:lnTo>
                <a:close/>
              </a:path>
              <a:path w="1979295" h="457200">
                <a:moveTo>
                  <a:pt x="1371599" y="190219"/>
                </a:moveTo>
                <a:lnTo>
                  <a:pt x="1066799" y="190219"/>
                </a:lnTo>
                <a:lnTo>
                  <a:pt x="1066799" y="266419"/>
                </a:lnTo>
                <a:lnTo>
                  <a:pt x="1371599" y="266419"/>
                </a:lnTo>
                <a:lnTo>
                  <a:pt x="1371599" y="190219"/>
                </a:lnTo>
                <a:close/>
              </a:path>
              <a:path w="1979295" h="457200">
                <a:moveTo>
                  <a:pt x="1822432" y="228414"/>
                </a:moveTo>
                <a:lnTo>
                  <a:pt x="1532051" y="390720"/>
                </a:lnTo>
                <a:lnTo>
                  <a:pt x="1525724" y="398771"/>
                </a:lnTo>
                <a:lnTo>
                  <a:pt x="1522145" y="408634"/>
                </a:lnTo>
                <a:lnTo>
                  <a:pt x="1521678" y="420045"/>
                </a:lnTo>
                <a:lnTo>
                  <a:pt x="1524689" y="432741"/>
                </a:lnTo>
                <a:lnTo>
                  <a:pt x="1531544" y="446457"/>
                </a:lnTo>
                <a:lnTo>
                  <a:pt x="1541390" y="453213"/>
                </a:lnTo>
                <a:lnTo>
                  <a:pt x="1552727" y="456580"/>
                </a:lnTo>
                <a:lnTo>
                  <a:pt x="1564663" y="456305"/>
                </a:lnTo>
                <a:lnTo>
                  <a:pt x="1576303" y="452133"/>
                </a:lnTo>
                <a:lnTo>
                  <a:pt x="1910579" y="266419"/>
                </a:lnTo>
                <a:lnTo>
                  <a:pt x="1900677" y="266419"/>
                </a:lnTo>
                <a:lnTo>
                  <a:pt x="1900677" y="261585"/>
                </a:lnTo>
                <a:lnTo>
                  <a:pt x="1882139" y="261585"/>
                </a:lnTo>
                <a:lnTo>
                  <a:pt x="1822432" y="228414"/>
                </a:lnTo>
                <a:close/>
              </a:path>
              <a:path w="1979295" h="457200">
                <a:moveTo>
                  <a:pt x="1753681" y="190219"/>
                </a:moveTo>
                <a:lnTo>
                  <a:pt x="1600199" y="190219"/>
                </a:lnTo>
                <a:lnTo>
                  <a:pt x="1600199" y="266419"/>
                </a:lnTo>
                <a:lnTo>
                  <a:pt x="1754438" y="266419"/>
                </a:lnTo>
                <a:lnTo>
                  <a:pt x="1822432" y="228414"/>
                </a:lnTo>
                <a:lnTo>
                  <a:pt x="1753681" y="190219"/>
                </a:lnTo>
                <a:close/>
              </a:path>
              <a:path w="1979295" h="457200">
                <a:moveTo>
                  <a:pt x="1910568" y="190219"/>
                </a:moveTo>
                <a:lnTo>
                  <a:pt x="1900677" y="190219"/>
                </a:lnTo>
                <a:lnTo>
                  <a:pt x="1900677" y="266419"/>
                </a:lnTo>
                <a:lnTo>
                  <a:pt x="1910579" y="266419"/>
                </a:lnTo>
                <a:lnTo>
                  <a:pt x="1979157" y="228319"/>
                </a:lnTo>
                <a:lnTo>
                  <a:pt x="1910568" y="190219"/>
                </a:lnTo>
                <a:close/>
              </a:path>
              <a:path w="1979295" h="457200">
                <a:moveTo>
                  <a:pt x="1882139" y="195041"/>
                </a:moveTo>
                <a:lnTo>
                  <a:pt x="1822432" y="228414"/>
                </a:lnTo>
                <a:lnTo>
                  <a:pt x="1882139" y="261585"/>
                </a:lnTo>
                <a:lnTo>
                  <a:pt x="1882139" y="195041"/>
                </a:lnTo>
                <a:close/>
              </a:path>
              <a:path w="1979295" h="457200">
                <a:moveTo>
                  <a:pt x="1900677" y="195041"/>
                </a:moveTo>
                <a:lnTo>
                  <a:pt x="1882139" y="195041"/>
                </a:lnTo>
                <a:lnTo>
                  <a:pt x="1882139" y="261585"/>
                </a:lnTo>
                <a:lnTo>
                  <a:pt x="1900677" y="261585"/>
                </a:lnTo>
                <a:lnTo>
                  <a:pt x="1900677" y="195041"/>
                </a:lnTo>
                <a:close/>
              </a:path>
              <a:path w="1979295" h="457200">
                <a:moveTo>
                  <a:pt x="1558854" y="0"/>
                </a:moveTo>
                <a:lnTo>
                  <a:pt x="1520429" y="30151"/>
                </a:lnTo>
                <a:lnTo>
                  <a:pt x="1519887" y="42091"/>
                </a:lnTo>
                <a:lnTo>
                  <a:pt x="1523011" y="53489"/>
                </a:lnTo>
                <a:lnTo>
                  <a:pt x="1529546" y="63451"/>
                </a:lnTo>
                <a:lnTo>
                  <a:pt x="1539239" y="71085"/>
                </a:lnTo>
                <a:lnTo>
                  <a:pt x="1822432" y="228414"/>
                </a:lnTo>
                <a:lnTo>
                  <a:pt x="1882139" y="195041"/>
                </a:lnTo>
                <a:lnTo>
                  <a:pt x="1900677" y="195041"/>
                </a:lnTo>
                <a:lnTo>
                  <a:pt x="1900677" y="190219"/>
                </a:lnTo>
                <a:lnTo>
                  <a:pt x="1910568" y="190219"/>
                </a:lnTo>
                <a:lnTo>
                  <a:pt x="1576303" y="4541"/>
                </a:lnTo>
                <a:lnTo>
                  <a:pt x="1569257" y="1504"/>
                </a:lnTo>
                <a:lnTo>
                  <a:pt x="15588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 txBox="1"/>
          <p:nvPr/>
        </p:nvSpPr>
        <p:spPr>
          <a:xfrm>
            <a:off x="3277618" y="4558499"/>
            <a:ext cx="1477010" cy="752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1130" marR="5080" indent="-139065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Befo</a:t>
            </a:r>
            <a:r>
              <a:rPr sz="2600" b="1" spc="-50" dirty="0">
                <a:latin typeface="Times New Roman"/>
                <a:cs typeface="Times New Roman"/>
              </a:rPr>
              <a:t>r</a:t>
            </a:r>
            <a:r>
              <a:rPr sz="2600" b="1" dirty="0">
                <a:latin typeface="Times New Roman"/>
                <a:cs typeface="Times New Roman"/>
              </a:rPr>
              <a:t>e</a:t>
            </a:r>
            <a:r>
              <a:rPr sz="2600" b="1" spc="-2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the Inc</a:t>
            </a:r>
            <a:r>
              <a:rPr sz="2600" b="1" spc="-10" dirty="0">
                <a:latin typeface="Times New Roman"/>
                <a:cs typeface="Times New Roman"/>
              </a:rPr>
              <a:t>i</a:t>
            </a:r>
            <a:r>
              <a:rPr sz="2600" b="1" dirty="0">
                <a:latin typeface="Times New Roman"/>
                <a:cs typeface="Times New Roman"/>
              </a:rPr>
              <a:t>dent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6369182" y="4596980"/>
            <a:ext cx="1292225" cy="753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19" marR="5080" indent="-45720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After</a:t>
            </a:r>
            <a:r>
              <a:rPr sz="2600" b="1" spc="-7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the Inc</a:t>
            </a:r>
            <a:r>
              <a:rPr sz="2600" b="1" spc="-10" dirty="0">
                <a:latin typeface="Times New Roman"/>
                <a:cs typeface="Times New Roman"/>
              </a:rPr>
              <a:t>i</a:t>
            </a:r>
            <a:r>
              <a:rPr sz="2600" b="1" dirty="0">
                <a:latin typeface="Times New Roman"/>
                <a:cs typeface="Times New Roman"/>
              </a:rPr>
              <a:t>dent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6196827" y="5026021"/>
            <a:ext cx="0" cy="690880"/>
          </a:xfrm>
          <a:custGeom>
            <a:avLst/>
            <a:gdLst/>
            <a:ahLst/>
            <a:cxnLst/>
            <a:rect l="l" t="t" r="r" b="b"/>
            <a:pathLst>
              <a:path h="690879">
                <a:moveTo>
                  <a:pt x="0" y="0"/>
                </a:moveTo>
                <a:lnTo>
                  <a:pt x="0" y="690564"/>
                </a:lnTo>
              </a:path>
            </a:pathLst>
          </a:custGeom>
          <a:ln w="76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0668" y="10667"/>
            <a:ext cx="5475732" cy="768095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205483" y="27432"/>
            <a:ext cx="3198876" cy="856487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/>
          <p:nvPr/>
        </p:nvSpPr>
        <p:spPr>
          <a:xfrm>
            <a:off x="1425068" y="190978"/>
            <a:ext cx="2620645" cy="433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Hin</a:t>
            </a:r>
            <a:r>
              <a:rPr sz="3200" spc="-20" dirty="0">
                <a:latin typeface="Arial"/>
                <a:cs typeface="Arial"/>
              </a:rPr>
              <a:t>d</a:t>
            </a:r>
            <a:r>
              <a:rPr sz="3200" dirty="0">
                <a:latin typeface="Arial"/>
                <a:cs typeface="Arial"/>
              </a:rPr>
              <a:t>sig</a:t>
            </a:r>
            <a:r>
              <a:rPr sz="3200" spc="-15" dirty="0">
                <a:latin typeface="Arial"/>
                <a:cs typeface="Arial"/>
              </a:rPr>
              <a:t>h</a:t>
            </a:r>
            <a:r>
              <a:rPr sz="3200" dirty="0">
                <a:latin typeface="Arial"/>
                <a:cs typeface="Arial"/>
              </a:rPr>
              <a:t>t</a:t>
            </a:r>
            <a:r>
              <a:rPr sz="3200" spc="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Arial"/>
                <a:cs typeface="Arial"/>
              </a:rPr>
              <a:t>Bi</a:t>
            </a:r>
            <a:r>
              <a:rPr sz="3200" spc="-15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  <p:sp>
        <p:nvSpPr>
          <p:cNvPr id="130" name="object 13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131" name="object 1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graphicFrame>
        <p:nvGraphicFramePr>
          <p:cNvPr id="45" name="object 45"/>
          <p:cNvGraphicFramePr>
            <a:graphicFrameLocks noGrp="1"/>
          </p:cNvGraphicFramePr>
          <p:nvPr/>
        </p:nvGraphicFramePr>
        <p:xfrm>
          <a:off x="3230514" y="2505512"/>
          <a:ext cx="526415" cy="2927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380"/>
                <a:gridCol w="316471"/>
              </a:tblGrid>
              <a:tr h="74497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099">
                      <a:solidFill>
                        <a:srgbClr val="000000"/>
                      </a:solidFill>
                      <a:prstDash val="solid"/>
                    </a:lnL>
                    <a:lnR w="38099">
                      <a:solidFill>
                        <a:srgbClr val="000000"/>
                      </a:solidFill>
                      <a:prstDash val="solid"/>
                    </a:lnR>
                    <a:lnT w="38099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099">
                      <a:solidFill>
                        <a:srgbClr val="000000"/>
                      </a:solidFill>
                      <a:prstDash val="solid"/>
                    </a:lnL>
                    <a:lnB w="38099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9831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099">
                      <a:solidFill>
                        <a:srgbClr val="000000"/>
                      </a:solidFill>
                      <a:prstDash val="solid"/>
                    </a:lnL>
                    <a:lnR w="38099">
                      <a:solidFill>
                        <a:srgbClr val="000000"/>
                      </a:solidFill>
                      <a:prstDash val="solid"/>
                    </a:lnR>
                    <a:lnB w="3809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099">
                      <a:solidFill>
                        <a:srgbClr val="000000"/>
                      </a:solidFill>
                      <a:prstDash val="solid"/>
                    </a:lnL>
                    <a:lnT w="38099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87424" y="56388"/>
            <a:ext cx="6198108" cy="1530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60932" y="409955"/>
            <a:ext cx="6574535" cy="9631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0355">
              <a:lnSpc>
                <a:spcPct val="100000"/>
              </a:lnSpc>
            </a:pPr>
            <a:r>
              <a:rPr sz="3600" spc="-5" dirty="0"/>
              <a:t>Culture</a:t>
            </a:r>
            <a:r>
              <a:rPr sz="3600" dirty="0"/>
              <a:t>: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dirty="0"/>
              <a:t>a</a:t>
            </a:r>
            <a:r>
              <a:rPr sz="3600" spc="95" dirty="0">
                <a:latin typeface="Times New Roman"/>
                <a:cs typeface="Times New Roman"/>
              </a:rPr>
              <a:t> </a:t>
            </a:r>
            <a:r>
              <a:rPr sz="3600" spc="-5" dirty="0"/>
              <a:t>workabl</a:t>
            </a:r>
            <a:r>
              <a:rPr sz="3600" dirty="0"/>
              <a:t>e</a:t>
            </a:r>
            <a:r>
              <a:rPr sz="3600" spc="105" dirty="0">
                <a:latin typeface="Times New Roman"/>
                <a:cs typeface="Times New Roman"/>
              </a:rPr>
              <a:t> </a:t>
            </a:r>
            <a:r>
              <a:rPr sz="3600" spc="-5" dirty="0"/>
              <a:t>definition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06067" y="1937004"/>
            <a:ext cx="5628132" cy="6797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28816" y="1937004"/>
            <a:ext cx="501396" cy="6797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06067" y="2302764"/>
            <a:ext cx="5551932" cy="6797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52615" y="2302764"/>
            <a:ext cx="501395" cy="6797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06067" y="2668523"/>
            <a:ext cx="5312664" cy="6797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13347" y="2668523"/>
            <a:ext cx="501396" cy="6797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06067" y="3034283"/>
            <a:ext cx="5687568" cy="67970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588252" y="3034283"/>
            <a:ext cx="501396" cy="6797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06067" y="3400044"/>
            <a:ext cx="6251448" cy="67970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152131" y="3400044"/>
            <a:ext cx="501396" cy="6797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482980" y="2073738"/>
            <a:ext cx="5870575" cy="264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69595">
              <a:lnSpc>
                <a:spcPct val="100000"/>
              </a:lnSpc>
            </a:pPr>
            <a:r>
              <a:rPr sz="2400" dirty="0">
                <a:latin typeface="Tahoma"/>
                <a:cs typeface="Tahoma"/>
              </a:rPr>
              <a:t>'</a:t>
            </a:r>
            <a:r>
              <a:rPr sz="2400" spc="-10" dirty="0">
                <a:latin typeface="Tahoma"/>
                <a:cs typeface="Tahoma"/>
              </a:rPr>
              <a:t>S</a:t>
            </a:r>
            <a:r>
              <a:rPr sz="2400" dirty="0">
                <a:latin typeface="Tahoma"/>
                <a:cs typeface="Tahoma"/>
              </a:rPr>
              <a:t>har</a:t>
            </a:r>
            <a:r>
              <a:rPr sz="2400" spc="-15" dirty="0">
                <a:latin typeface="Tahoma"/>
                <a:cs typeface="Tahoma"/>
              </a:rPr>
              <a:t>ed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ahoma"/>
                <a:cs typeface="Tahoma"/>
              </a:rPr>
              <a:t>v</a:t>
            </a:r>
            <a:r>
              <a:rPr sz="2400" spc="-10" dirty="0">
                <a:latin typeface="Tahoma"/>
                <a:cs typeface="Tahoma"/>
              </a:rPr>
              <a:t>alu</a:t>
            </a:r>
            <a:r>
              <a:rPr sz="2400" spc="-5" dirty="0">
                <a:latin typeface="Tahoma"/>
                <a:cs typeface="Tahoma"/>
              </a:rPr>
              <a:t>e</a:t>
            </a:r>
            <a:r>
              <a:rPr sz="2400" dirty="0">
                <a:latin typeface="Tahoma"/>
                <a:cs typeface="Tahoma"/>
              </a:rPr>
              <a:t>s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ahoma"/>
                <a:cs typeface="Tahoma"/>
              </a:rPr>
              <a:t>(what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s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ahoma"/>
                <a:cs typeface="Tahoma"/>
              </a:rPr>
              <a:t>im</a:t>
            </a:r>
            <a:r>
              <a:rPr sz="2400" spc="-10" dirty="0">
                <a:latin typeface="Tahoma"/>
                <a:cs typeface="Tahoma"/>
              </a:rPr>
              <a:t>p</a:t>
            </a:r>
            <a:r>
              <a:rPr sz="2400" dirty="0">
                <a:latin typeface="Tahoma"/>
                <a:cs typeface="Tahoma"/>
              </a:rPr>
              <a:t>ort</a:t>
            </a:r>
            <a:r>
              <a:rPr sz="2400" spc="-15" dirty="0">
                <a:latin typeface="Tahoma"/>
                <a:cs typeface="Tahoma"/>
              </a:rPr>
              <a:t>ant)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ahoma"/>
                <a:cs typeface="Tahoma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ahoma"/>
                <a:cs typeface="Tahoma"/>
              </a:rPr>
              <a:t>bel</a:t>
            </a:r>
            <a:r>
              <a:rPr sz="2400" spc="-5" dirty="0">
                <a:latin typeface="Tahoma"/>
                <a:cs typeface="Tahoma"/>
              </a:rPr>
              <a:t>ie</a:t>
            </a:r>
            <a:r>
              <a:rPr sz="2400" spc="-25" dirty="0">
                <a:latin typeface="Tahoma"/>
                <a:cs typeface="Tahoma"/>
              </a:rPr>
              <a:t>f</a:t>
            </a:r>
            <a:r>
              <a:rPr sz="2400" dirty="0">
                <a:latin typeface="Tahoma"/>
                <a:cs typeface="Tahoma"/>
              </a:rPr>
              <a:t>s</a:t>
            </a:r>
            <a:r>
              <a:rPr sz="2400" spc="1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ahoma"/>
                <a:cs typeface="Tahoma"/>
              </a:rPr>
              <a:t>(h</a:t>
            </a:r>
            <a:r>
              <a:rPr sz="2400" dirty="0">
                <a:latin typeface="Tahoma"/>
                <a:cs typeface="Tahoma"/>
              </a:rPr>
              <a:t>ow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ahoma"/>
                <a:cs typeface="Tahoma"/>
              </a:rPr>
              <a:t>thin</a:t>
            </a:r>
            <a:r>
              <a:rPr sz="2400" dirty="0">
                <a:latin typeface="Tahoma"/>
                <a:cs typeface="Tahoma"/>
              </a:rPr>
              <a:t>gs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work</a:t>
            </a:r>
            <a:r>
              <a:rPr sz="2400" dirty="0">
                <a:latin typeface="Tahoma"/>
                <a:cs typeface="Tahoma"/>
              </a:rPr>
              <a:t>)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15" dirty="0">
                <a:latin typeface="Tahoma"/>
                <a:cs typeface="Tahoma"/>
              </a:rPr>
              <a:t>hat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ahoma"/>
                <a:cs typeface="Tahoma"/>
              </a:rPr>
              <a:t>inte</a:t>
            </a:r>
            <a:r>
              <a:rPr sz="2400" spc="-45" dirty="0">
                <a:latin typeface="Tahoma"/>
                <a:cs typeface="Tahoma"/>
              </a:rPr>
              <a:t>r</a:t>
            </a:r>
            <a:r>
              <a:rPr sz="2400" dirty="0">
                <a:latin typeface="Tahoma"/>
                <a:cs typeface="Tahoma"/>
              </a:rPr>
              <a:t>act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ahoma"/>
                <a:cs typeface="Tahoma"/>
              </a:rPr>
              <a:t>with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an o</a:t>
            </a:r>
            <a:r>
              <a:rPr sz="2400" spc="-10" dirty="0">
                <a:latin typeface="Tahoma"/>
                <a:cs typeface="Tahoma"/>
              </a:rPr>
              <a:t>r</a:t>
            </a:r>
            <a:r>
              <a:rPr sz="2400" dirty="0">
                <a:latin typeface="Tahoma"/>
                <a:cs typeface="Tahoma"/>
              </a:rPr>
              <a:t>ga</a:t>
            </a:r>
            <a:r>
              <a:rPr sz="2400" spc="5" dirty="0">
                <a:latin typeface="Tahoma"/>
                <a:cs typeface="Tahoma"/>
              </a:rPr>
              <a:t>n</a:t>
            </a:r>
            <a:r>
              <a:rPr sz="2400" dirty="0">
                <a:latin typeface="Tahoma"/>
                <a:cs typeface="Tahoma"/>
              </a:rPr>
              <a:t>izatio</a:t>
            </a:r>
            <a:r>
              <a:rPr sz="2400" spc="-10" dirty="0">
                <a:latin typeface="Tahoma"/>
                <a:cs typeface="Tahoma"/>
              </a:rPr>
              <a:t>n</a:t>
            </a:r>
            <a:r>
              <a:rPr sz="2400" spc="-90" dirty="0">
                <a:latin typeface="Tahoma"/>
                <a:cs typeface="Tahoma"/>
              </a:rPr>
              <a:t>’</a:t>
            </a:r>
            <a:r>
              <a:rPr sz="2400" dirty="0">
                <a:latin typeface="Tahoma"/>
                <a:cs typeface="Tahoma"/>
              </a:rPr>
              <a:t>s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struct</a:t>
            </a:r>
            <a:r>
              <a:rPr sz="2400" spc="5" dirty="0">
                <a:latin typeface="Tahoma"/>
                <a:cs typeface="Tahoma"/>
              </a:rPr>
              <a:t>u</a:t>
            </a:r>
            <a:r>
              <a:rPr sz="2400" spc="-15" dirty="0">
                <a:latin typeface="Tahoma"/>
                <a:cs typeface="Tahoma"/>
              </a:rPr>
              <a:t>r</a:t>
            </a:r>
            <a:r>
              <a:rPr sz="2400" dirty="0">
                <a:latin typeface="Tahoma"/>
                <a:cs typeface="Tahoma"/>
              </a:rPr>
              <a:t>e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and </a:t>
            </a:r>
            <a:r>
              <a:rPr sz="2400" spc="-5" dirty="0">
                <a:latin typeface="Tahoma"/>
                <a:cs typeface="Tahoma"/>
              </a:rPr>
              <a:t>con</a:t>
            </a:r>
            <a:r>
              <a:rPr sz="2400" spc="5" dirty="0">
                <a:latin typeface="Tahoma"/>
                <a:cs typeface="Tahoma"/>
              </a:rPr>
              <a:t>t</a:t>
            </a:r>
            <a:r>
              <a:rPr sz="2400" spc="-15" dirty="0">
                <a:latin typeface="Tahoma"/>
                <a:cs typeface="Tahoma"/>
              </a:rPr>
              <a:t>r</a:t>
            </a:r>
            <a:r>
              <a:rPr sz="2400" spc="-10" dirty="0">
                <a:latin typeface="Tahoma"/>
                <a:cs typeface="Tahoma"/>
              </a:rPr>
              <a:t>ol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system</a:t>
            </a:r>
            <a:r>
              <a:rPr sz="2400" dirty="0">
                <a:latin typeface="Tahoma"/>
                <a:cs typeface="Tahoma"/>
              </a:rPr>
              <a:t>s</a:t>
            </a:r>
            <a:r>
              <a:rPr sz="2400" spc="1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t</a:t>
            </a:r>
            <a:r>
              <a:rPr sz="2400" dirty="0">
                <a:latin typeface="Tahoma"/>
                <a:cs typeface="Tahoma"/>
              </a:rPr>
              <a:t>o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ahoma"/>
                <a:cs typeface="Tahoma"/>
              </a:rPr>
              <a:t>produ</a:t>
            </a:r>
            <a:r>
              <a:rPr sz="2400" spc="-5" dirty="0">
                <a:latin typeface="Tahoma"/>
                <a:cs typeface="Tahoma"/>
              </a:rPr>
              <a:t>c</a:t>
            </a:r>
            <a:r>
              <a:rPr sz="2400" dirty="0">
                <a:latin typeface="Tahoma"/>
                <a:cs typeface="Tahoma"/>
              </a:rPr>
              <a:t>e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ahoma"/>
                <a:cs typeface="Tahoma"/>
              </a:rPr>
              <a:t>behavio</a:t>
            </a:r>
            <a:r>
              <a:rPr sz="2400" spc="-10" dirty="0">
                <a:latin typeface="Tahoma"/>
                <a:cs typeface="Tahoma"/>
              </a:rPr>
              <a:t>u</a:t>
            </a:r>
            <a:r>
              <a:rPr sz="2400" spc="-40" dirty="0">
                <a:latin typeface="Tahoma"/>
                <a:cs typeface="Tahoma"/>
              </a:rPr>
              <a:t>r</a:t>
            </a:r>
            <a:r>
              <a:rPr sz="2400" spc="-10" dirty="0">
                <a:latin typeface="Tahoma"/>
                <a:cs typeface="Tahoma"/>
              </a:rPr>
              <a:t>al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ahoma"/>
                <a:cs typeface="Tahoma"/>
              </a:rPr>
              <a:t>norms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ahoma"/>
                <a:cs typeface="Tahoma"/>
              </a:rPr>
              <a:t>(t</a:t>
            </a:r>
            <a:r>
              <a:rPr sz="2400" spc="5" dirty="0">
                <a:latin typeface="Tahoma"/>
                <a:cs typeface="Tahoma"/>
              </a:rPr>
              <a:t>h</a:t>
            </a:r>
            <a:r>
              <a:rPr sz="2400" dirty="0">
                <a:latin typeface="Tahoma"/>
                <a:cs typeface="Tahoma"/>
              </a:rPr>
              <a:t>e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ahoma"/>
                <a:cs typeface="Tahoma"/>
              </a:rPr>
              <a:t>w</a:t>
            </a:r>
            <a:r>
              <a:rPr sz="2400" spc="-1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y</a:t>
            </a:r>
            <a:r>
              <a:rPr sz="2400" spc="1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w</a:t>
            </a:r>
            <a:r>
              <a:rPr sz="2400" dirty="0">
                <a:latin typeface="Tahoma"/>
                <a:cs typeface="Tahoma"/>
              </a:rPr>
              <a:t>e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ahoma"/>
                <a:cs typeface="Tahoma"/>
              </a:rPr>
              <a:t>do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thi</a:t>
            </a:r>
            <a:r>
              <a:rPr sz="2400" spc="10" dirty="0">
                <a:latin typeface="Tahoma"/>
                <a:cs typeface="Tahoma"/>
              </a:rPr>
              <a:t>n</a:t>
            </a:r>
            <a:r>
              <a:rPr sz="2400" dirty="0">
                <a:latin typeface="Tahoma"/>
                <a:cs typeface="Tahoma"/>
              </a:rPr>
              <a:t>gs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ahoma"/>
                <a:cs typeface="Tahoma"/>
              </a:rPr>
              <a:t>a</a:t>
            </a:r>
            <a:r>
              <a:rPr sz="2400" spc="-20" dirty="0">
                <a:latin typeface="Tahoma"/>
                <a:cs typeface="Tahoma"/>
              </a:rPr>
              <a:t>r</a:t>
            </a:r>
            <a:r>
              <a:rPr sz="2400" dirty="0">
                <a:latin typeface="Tahoma"/>
                <a:cs typeface="Tahoma"/>
              </a:rPr>
              <a:t>ou</a:t>
            </a:r>
            <a:r>
              <a:rPr sz="2400" spc="5" dirty="0">
                <a:latin typeface="Tahoma"/>
                <a:cs typeface="Tahoma"/>
              </a:rPr>
              <a:t>n</a:t>
            </a:r>
            <a:r>
              <a:rPr sz="2400" dirty="0">
                <a:latin typeface="Tahoma"/>
                <a:cs typeface="Tahoma"/>
              </a:rPr>
              <a:t>d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ahoma"/>
                <a:cs typeface="Tahoma"/>
              </a:rPr>
              <a:t>he</a:t>
            </a:r>
            <a:r>
              <a:rPr sz="2400" spc="-15" dirty="0">
                <a:latin typeface="Tahoma"/>
                <a:cs typeface="Tahoma"/>
              </a:rPr>
              <a:t>r</a:t>
            </a:r>
            <a:r>
              <a:rPr sz="2400" spc="-5" dirty="0">
                <a:latin typeface="Tahoma"/>
                <a:cs typeface="Tahoma"/>
              </a:rPr>
              <a:t>e)'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3818254">
              <a:lnSpc>
                <a:spcPct val="100000"/>
              </a:lnSpc>
              <a:spcBef>
                <a:spcPts val="1505"/>
              </a:spcBef>
            </a:pPr>
            <a:r>
              <a:rPr sz="2000" i="1" dirty="0">
                <a:latin typeface="Arial"/>
                <a:cs typeface="Arial"/>
              </a:rPr>
              <a:t>J</a:t>
            </a:r>
            <a:r>
              <a:rPr sz="2000" i="1" spc="5" dirty="0">
                <a:latin typeface="Arial"/>
                <a:cs typeface="Arial"/>
              </a:rPr>
              <a:t>a</a:t>
            </a:r>
            <a:r>
              <a:rPr sz="2000" i="1" spc="-15" dirty="0">
                <a:latin typeface="Arial"/>
                <a:cs typeface="Arial"/>
              </a:rPr>
              <a:t>m</a:t>
            </a:r>
            <a:r>
              <a:rPr sz="2000" i="1" spc="-5" dirty="0">
                <a:latin typeface="Arial"/>
                <a:cs typeface="Arial"/>
              </a:rPr>
              <a:t>e</a:t>
            </a:r>
            <a:r>
              <a:rPr sz="2000" i="1" dirty="0">
                <a:latin typeface="Arial"/>
                <a:cs typeface="Arial"/>
              </a:rPr>
              <a:t>s</a:t>
            </a:r>
            <a:r>
              <a:rPr sz="2000" i="1" spc="3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Arial"/>
                <a:cs typeface="Arial"/>
              </a:rPr>
              <a:t>R</a:t>
            </a:r>
            <a:r>
              <a:rPr sz="2000" i="1" dirty="0">
                <a:latin typeface="Arial"/>
                <a:cs typeface="Arial"/>
              </a:rPr>
              <a:t>e</a:t>
            </a:r>
            <a:r>
              <a:rPr sz="2000" i="1" spc="-5" dirty="0">
                <a:latin typeface="Arial"/>
                <a:cs typeface="Arial"/>
              </a:rPr>
              <a:t>a</a:t>
            </a:r>
            <a:r>
              <a:rPr sz="2000" i="1" spc="5" dirty="0">
                <a:latin typeface="Arial"/>
                <a:cs typeface="Arial"/>
              </a:rPr>
              <a:t>s</a:t>
            </a:r>
            <a:r>
              <a:rPr sz="2000" i="1" spc="-5" dirty="0">
                <a:latin typeface="Arial"/>
                <a:cs typeface="Arial"/>
              </a:rPr>
              <a:t>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14272" y="487680"/>
            <a:ext cx="6338315" cy="11551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14372" y="606551"/>
            <a:ext cx="4878324" cy="10698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0768" rIns="0" bIns="0" rtlCol="0">
            <a:spAutoFit/>
          </a:bodyPr>
          <a:lstStyle/>
          <a:p>
            <a:pPr marL="1184275">
              <a:lnSpc>
                <a:spcPct val="100000"/>
              </a:lnSpc>
            </a:pPr>
            <a:r>
              <a:rPr sz="4000" spc="-25" dirty="0"/>
              <a:t>Learning</a:t>
            </a:r>
            <a:r>
              <a:rPr sz="4000" spc="140" dirty="0">
                <a:latin typeface="Times New Roman"/>
                <a:cs typeface="Times New Roman"/>
              </a:rPr>
              <a:t> </a:t>
            </a:r>
            <a:r>
              <a:rPr sz="4000" spc="-25" dirty="0"/>
              <a:t>objecti</a:t>
            </a:r>
            <a:r>
              <a:rPr sz="4000" spc="-15" dirty="0"/>
              <a:t>v</a:t>
            </a:r>
            <a:r>
              <a:rPr sz="4000" spc="-25" dirty="0"/>
              <a:t>e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033074" y="2657143"/>
            <a:ext cx="7454265" cy="1234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800" spc="-25" dirty="0">
                <a:latin typeface="Arial"/>
                <a:cs typeface="Arial"/>
              </a:rPr>
              <a:t>Unde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sta</a:t>
            </a:r>
            <a:r>
              <a:rPr sz="2800" spc="-25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9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the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n</a:t>
            </a:r>
            <a:r>
              <a:rPr sz="2800" spc="-15" dirty="0">
                <a:latin typeface="Arial"/>
                <a:cs typeface="Arial"/>
              </a:rPr>
              <a:t>atu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f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err</a:t>
            </a:r>
            <a:r>
              <a:rPr sz="2800" spc="-15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r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25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9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how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h</a:t>
            </a:r>
            <a:r>
              <a:rPr sz="2800" spc="-25" dirty="0">
                <a:latin typeface="Arial"/>
                <a:cs typeface="Arial"/>
              </a:rPr>
              <a:t>ea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20" dirty="0">
                <a:latin typeface="Arial"/>
                <a:cs typeface="Arial"/>
              </a:rPr>
              <a:t>h</a:t>
            </a:r>
            <a:r>
              <a:rPr sz="2800" spc="-10" dirty="0">
                <a:latin typeface="Arial"/>
                <a:cs typeface="Arial"/>
              </a:rPr>
              <a:t>-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care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p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25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v</a:t>
            </a:r>
            <a:r>
              <a:rPr sz="2800" spc="-15" dirty="0">
                <a:latin typeface="Arial"/>
                <a:cs typeface="Arial"/>
              </a:rPr>
              <a:t>id</a:t>
            </a:r>
            <a:r>
              <a:rPr sz="2800" spc="-25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s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ca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25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arn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Arial"/>
                <a:cs typeface="Arial"/>
              </a:rPr>
              <a:t>f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25" dirty="0">
                <a:latin typeface="Arial"/>
                <a:cs typeface="Arial"/>
              </a:rPr>
              <a:t>om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1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25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s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to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imp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25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v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p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10" dirty="0">
                <a:latin typeface="Arial"/>
                <a:cs typeface="Arial"/>
              </a:rPr>
              <a:t>ti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25" dirty="0">
                <a:latin typeface="Arial"/>
                <a:cs typeface="Arial"/>
              </a:rPr>
              <a:t>n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safe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15" dirty="0">
                <a:latin typeface="Arial"/>
                <a:cs typeface="Arial"/>
              </a:rPr>
              <a:t>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4608" y="126492"/>
            <a:ext cx="7063739" cy="14508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11679" y="463295"/>
            <a:ext cx="5269992" cy="9098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935355">
              <a:lnSpc>
                <a:spcPct val="100000"/>
              </a:lnSpc>
            </a:pPr>
            <a:r>
              <a:rPr spc="-25" dirty="0"/>
              <a:t>Cultur</a:t>
            </a:r>
            <a:r>
              <a:rPr spc="-20" dirty="0"/>
              <a:t>e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spc="-15" dirty="0"/>
              <a:t>i</a:t>
            </a:r>
            <a:r>
              <a:rPr spc="-20" dirty="0"/>
              <a:t>n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-20" dirty="0"/>
              <a:t>the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30" dirty="0"/>
              <a:t>wor</a:t>
            </a:r>
            <a:r>
              <a:rPr spc="-20" dirty="0"/>
              <a:t>kplace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735701" y="6515196"/>
            <a:ext cx="2235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000065"/>
                </a:solidFill>
                <a:latin typeface="Arial"/>
                <a:cs typeface="Arial"/>
              </a:rPr>
              <a:t>20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4063" y="1910692"/>
            <a:ext cx="8035290" cy="3216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4986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500" spc="-10" dirty="0">
                <a:latin typeface="Arial"/>
                <a:cs typeface="Arial"/>
              </a:rPr>
              <a:t>It</a:t>
            </a:r>
            <a:r>
              <a:rPr sz="2500" spc="1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is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h</a:t>
            </a:r>
            <a:r>
              <a:rPr sz="2500" spc="-10" dirty="0">
                <a:latin typeface="Arial"/>
                <a:cs typeface="Arial"/>
              </a:rPr>
              <a:t>a</a:t>
            </a:r>
            <a:r>
              <a:rPr sz="2500" spc="-15" dirty="0">
                <a:latin typeface="Arial"/>
                <a:cs typeface="Arial"/>
              </a:rPr>
              <a:t>rd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to</a:t>
            </a:r>
            <a:r>
              <a:rPr sz="2500" spc="15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“cha</a:t>
            </a:r>
            <a:r>
              <a:rPr sz="2500" spc="-10" dirty="0">
                <a:latin typeface="Arial"/>
                <a:cs typeface="Arial"/>
              </a:rPr>
              <a:t>n</a:t>
            </a:r>
            <a:r>
              <a:rPr sz="2500" spc="-15" dirty="0">
                <a:latin typeface="Arial"/>
                <a:cs typeface="Arial"/>
              </a:rPr>
              <a:t>ge</a:t>
            </a:r>
            <a:r>
              <a:rPr sz="2500" spc="-10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the</a:t>
            </a:r>
            <a:r>
              <a:rPr sz="2500" spc="5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world”</a:t>
            </a:r>
            <a:r>
              <a:rPr sz="2500" spc="10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as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a</a:t>
            </a:r>
            <a:r>
              <a:rPr sz="2500" spc="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junior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h</a:t>
            </a:r>
            <a:r>
              <a:rPr sz="2500" spc="-10" dirty="0">
                <a:latin typeface="Arial"/>
                <a:cs typeface="Arial"/>
              </a:rPr>
              <a:t>ealt</a:t>
            </a:r>
            <a:r>
              <a:rPr sz="2500" spc="25" dirty="0">
                <a:latin typeface="Arial"/>
                <a:cs typeface="Arial"/>
              </a:rPr>
              <a:t>h</a:t>
            </a:r>
            <a:r>
              <a:rPr sz="2500" spc="-15" dirty="0">
                <a:latin typeface="Arial"/>
                <a:cs typeface="Arial"/>
              </a:rPr>
              <a:t>-care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prof</a:t>
            </a:r>
            <a:r>
              <a:rPr sz="2500" spc="-5" dirty="0">
                <a:latin typeface="Arial"/>
                <a:cs typeface="Arial"/>
              </a:rPr>
              <a:t>e</a:t>
            </a:r>
            <a:r>
              <a:rPr sz="2500" spc="-15" dirty="0">
                <a:latin typeface="Arial"/>
                <a:cs typeface="Arial"/>
              </a:rPr>
              <a:t>ssion</a:t>
            </a:r>
            <a:r>
              <a:rPr sz="2500" spc="-10" dirty="0">
                <a:latin typeface="Arial"/>
                <a:cs typeface="Arial"/>
              </a:rPr>
              <a:t>al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1786E2"/>
              </a:buClr>
              <a:buFont typeface="Wingdings"/>
              <a:buChar char=""/>
            </a:pPr>
            <a:endParaRPr sz="2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500" i="1" spc="-15" dirty="0">
                <a:latin typeface="Arial"/>
                <a:cs typeface="Arial"/>
              </a:rPr>
              <a:t>But</a:t>
            </a:r>
            <a:r>
              <a:rPr sz="2500" i="1" spc="75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Arial"/>
                <a:cs typeface="Arial"/>
              </a:rPr>
              <a:t>…</a:t>
            </a:r>
            <a:endParaRPr sz="2500">
              <a:latin typeface="Arial"/>
              <a:cs typeface="Arial"/>
            </a:endParaRPr>
          </a:p>
          <a:p>
            <a:pPr marL="817244" marR="5080" indent="-206375">
              <a:lnSpc>
                <a:spcPct val="100000"/>
              </a:lnSpc>
              <a:spcBef>
                <a:spcPts val="600"/>
              </a:spcBef>
            </a:pPr>
            <a:r>
              <a:rPr sz="2500" spc="-20" dirty="0">
                <a:latin typeface="Arial"/>
                <a:cs typeface="Arial"/>
              </a:rPr>
              <a:t>…you </a:t>
            </a:r>
            <a:r>
              <a:rPr sz="2500" spc="-15" dirty="0">
                <a:latin typeface="Arial"/>
                <a:cs typeface="Arial"/>
              </a:rPr>
              <a:t>can</a:t>
            </a:r>
            <a:r>
              <a:rPr sz="2500" spc="5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be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on</a:t>
            </a:r>
            <a:r>
              <a:rPr sz="250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th</a:t>
            </a:r>
            <a:r>
              <a:rPr sz="2500" spc="-15" dirty="0">
                <a:latin typeface="Arial"/>
                <a:cs typeface="Arial"/>
              </a:rPr>
              <a:t>e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lo</a:t>
            </a:r>
            <a:r>
              <a:rPr sz="2500" spc="-15" dirty="0">
                <a:latin typeface="Arial"/>
                <a:cs typeface="Arial"/>
              </a:rPr>
              <a:t>ok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out</a:t>
            </a:r>
            <a:r>
              <a:rPr sz="2500" spc="-5" dirty="0">
                <a:latin typeface="Arial"/>
                <a:cs typeface="Arial"/>
              </a:rPr>
              <a:t> f</a:t>
            </a:r>
            <a:r>
              <a:rPr sz="2500" spc="-15" dirty="0">
                <a:latin typeface="Arial"/>
                <a:cs typeface="Arial"/>
              </a:rPr>
              <a:t>or</a:t>
            </a:r>
            <a:r>
              <a:rPr sz="2500" spc="10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ways</a:t>
            </a:r>
            <a:r>
              <a:rPr sz="2500" spc="10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to</a:t>
            </a:r>
            <a:r>
              <a:rPr sz="2500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improve</a:t>
            </a:r>
            <a:r>
              <a:rPr sz="2500" spc="10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the “system”</a:t>
            </a:r>
            <a:endParaRPr sz="2500">
              <a:latin typeface="Arial"/>
              <a:cs typeface="Arial"/>
            </a:endParaRPr>
          </a:p>
          <a:p>
            <a:pPr marL="624840">
              <a:lnSpc>
                <a:spcPct val="100000"/>
              </a:lnSpc>
              <a:spcBef>
                <a:spcPts val="600"/>
              </a:spcBef>
            </a:pPr>
            <a:r>
              <a:rPr sz="2500" spc="-25" dirty="0">
                <a:latin typeface="Arial"/>
                <a:cs typeface="Arial"/>
              </a:rPr>
              <a:t>…</a:t>
            </a:r>
            <a:r>
              <a:rPr sz="2500" spc="5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you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c</a:t>
            </a:r>
            <a:r>
              <a:rPr sz="2500" spc="-10" dirty="0">
                <a:latin typeface="Arial"/>
                <a:cs typeface="Arial"/>
              </a:rPr>
              <a:t>a</a:t>
            </a:r>
            <a:r>
              <a:rPr sz="2500" spc="-15" dirty="0">
                <a:latin typeface="Arial"/>
                <a:cs typeface="Arial"/>
              </a:rPr>
              <a:t>n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co</a:t>
            </a:r>
            <a:r>
              <a:rPr sz="2500" spc="-10" dirty="0">
                <a:latin typeface="Arial"/>
                <a:cs typeface="Arial"/>
              </a:rPr>
              <a:t>ntribute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to</a:t>
            </a:r>
            <a:r>
              <a:rPr sz="2500" spc="5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the</a:t>
            </a:r>
            <a:r>
              <a:rPr sz="2500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culture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in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yo</a:t>
            </a:r>
            <a:r>
              <a:rPr sz="2500" spc="-10" dirty="0">
                <a:latin typeface="Arial"/>
                <a:cs typeface="Arial"/>
              </a:rPr>
              <a:t>ur</a:t>
            </a:r>
            <a:r>
              <a:rPr sz="2500" spc="-5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work</a:t>
            </a:r>
            <a:endParaRPr sz="2500">
              <a:latin typeface="Arial"/>
              <a:cs typeface="Arial"/>
            </a:endParaRPr>
          </a:p>
          <a:p>
            <a:pPr marL="817244">
              <a:lnSpc>
                <a:spcPct val="100000"/>
              </a:lnSpc>
            </a:pPr>
            <a:r>
              <a:rPr sz="2500" spc="-20" dirty="0">
                <a:latin typeface="Arial"/>
                <a:cs typeface="Arial"/>
              </a:rPr>
              <a:t>e</a:t>
            </a:r>
            <a:r>
              <a:rPr sz="2500" spc="-15" dirty="0">
                <a:latin typeface="Arial"/>
                <a:cs typeface="Arial"/>
              </a:rPr>
              <a:t>nvironment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0059" y="271272"/>
            <a:ext cx="8357615" cy="1530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43583" y="388620"/>
            <a:ext cx="6952487" cy="14279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5695" marR="5080" indent="-2219325">
              <a:lnSpc>
                <a:spcPct val="100000"/>
              </a:lnSpc>
            </a:pPr>
            <a:r>
              <a:rPr spc="-15" dirty="0"/>
              <a:t>Inc</a:t>
            </a:r>
            <a:r>
              <a:rPr spc="-25" dirty="0"/>
              <a:t>iden</a:t>
            </a:r>
            <a:r>
              <a:rPr spc="-10" dirty="0"/>
              <a:t>t</a:t>
            </a:r>
            <a:r>
              <a:rPr spc="110" dirty="0">
                <a:latin typeface="Times New Roman"/>
                <a:cs typeface="Times New Roman"/>
              </a:rPr>
              <a:t> </a:t>
            </a:r>
            <a:r>
              <a:rPr spc="-15" dirty="0"/>
              <a:t>reporting</a:t>
            </a:r>
            <a:r>
              <a:rPr spc="125" dirty="0">
                <a:latin typeface="Times New Roman"/>
                <a:cs typeface="Times New Roman"/>
              </a:rPr>
              <a:t> </a:t>
            </a:r>
            <a:r>
              <a:rPr spc="-25" dirty="0"/>
              <a:t>an</a:t>
            </a:r>
            <a:r>
              <a:rPr spc="-20" dirty="0"/>
              <a:t>d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20" dirty="0"/>
              <a:t>moni</a:t>
            </a:r>
            <a:r>
              <a:rPr spc="-5" dirty="0"/>
              <a:t>t</a:t>
            </a:r>
            <a:r>
              <a:rPr spc="-25" dirty="0"/>
              <a:t>oring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spc="-20" dirty="0"/>
              <a:t>s</a:t>
            </a:r>
            <a:r>
              <a:rPr dirty="0"/>
              <a:t>t</a:t>
            </a:r>
            <a:r>
              <a:rPr spc="-20" dirty="0"/>
              <a:t>rategies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547215" y="1781077"/>
            <a:ext cx="8118475" cy="3935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cce</a:t>
            </a:r>
            <a:r>
              <a:rPr sz="2400" spc="-10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sful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stra</a:t>
            </a:r>
            <a:r>
              <a:rPr sz="2400" spc="5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in</a:t>
            </a:r>
            <a:r>
              <a:rPr sz="2400" spc="-1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817244" lvl="1" indent="-280670">
              <a:lnSpc>
                <a:spcPct val="100000"/>
              </a:lnSpc>
              <a:spcBef>
                <a:spcPts val="285"/>
              </a:spcBef>
              <a:buClr>
                <a:srgbClr val="1786E2"/>
              </a:buClr>
              <a:buSzPct val="150000"/>
              <a:buFont typeface="Arial"/>
              <a:buChar char="•"/>
              <a:tabLst>
                <a:tab pos="817880" algn="l"/>
              </a:tabLst>
            </a:pPr>
            <a:r>
              <a:rPr sz="2400" spc="-5" dirty="0">
                <a:latin typeface="Arial"/>
                <a:cs typeface="Arial"/>
              </a:rPr>
              <a:t>an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nymou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reporting</a:t>
            </a:r>
            <a:endParaRPr sz="2400">
              <a:latin typeface="Arial"/>
              <a:cs typeface="Arial"/>
            </a:endParaRPr>
          </a:p>
          <a:p>
            <a:pPr marL="817244" lvl="1" indent="-280670">
              <a:lnSpc>
                <a:spcPct val="100000"/>
              </a:lnSpc>
              <a:spcBef>
                <a:spcPts val="285"/>
              </a:spcBef>
              <a:buClr>
                <a:srgbClr val="1786E2"/>
              </a:buClr>
              <a:buSzPct val="150000"/>
              <a:buFont typeface="Arial"/>
              <a:buChar char="•"/>
              <a:tabLst>
                <a:tab pos="817880" algn="l"/>
              </a:tabLst>
            </a:pPr>
            <a:r>
              <a:rPr sz="2400" dirty="0">
                <a:latin typeface="Arial"/>
                <a:cs typeface="Arial"/>
              </a:rPr>
              <a:t>timely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fee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back</a:t>
            </a:r>
            <a:endParaRPr sz="2400">
              <a:latin typeface="Arial"/>
              <a:cs typeface="Arial"/>
            </a:endParaRPr>
          </a:p>
          <a:p>
            <a:pPr marL="817244" lvl="1" indent="-280670">
              <a:lnSpc>
                <a:spcPts val="2735"/>
              </a:lnSpc>
              <a:spcBef>
                <a:spcPts val="285"/>
              </a:spcBef>
              <a:buClr>
                <a:srgbClr val="1786E2"/>
              </a:buClr>
              <a:buSzPct val="150000"/>
              <a:buFont typeface="Arial"/>
              <a:buChar char="•"/>
              <a:tabLst>
                <a:tab pos="817880" algn="l"/>
              </a:tabLst>
            </a:pPr>
            <a:r>
              <a:rPr sz="2400" spc="-5" dirty="0">
                <a:latin typeface="Arial"/>
                <a:cs typeface="Arial"/>
              </a:rPr>
              <a:t>op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ackno</a:t>
            </a:r>
            <a:r>
              <a:rPr sz="2400" spc="-15" dirty="0">
                <a:latin typeface="Arial"/>
                <a:cs typeface="Arial"/>
              </a:rPr>
              <a:t>w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dg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ment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ccesses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resulti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rom</a:t>
            </a:r>
            <a:endParaRPr sz="2400">
              <a:latin typeface="Arial"/>
              <a:cs typeface="Arial"/>
            </a:endParaRPr>
          </a:p>
          <a:p>
            <a:pPr marL="817244">
              <a:lnSpc>
                <a:spcPts val="2735"/>
              </a:lnSpc>
            </a:pP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ci</a:t>
            </a:r>
            <a:r>
              <a:rPr sz="2400" spc="-15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reporti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endParaRPr sz="2400">
              <a:latin typeface="Arial"/>
              <a:cs typeface="Arial"/>
            </a:endParaRPr>
          </a:p>
          <a:p>
            <a:pPr marL="817244" lvl="1" indent="-280670">
              <a:lnSpc>
                <a:spcPct val="100000"/>
              </a:lnSpc>
              <a:spcBef>
                <a:spcPts val="285"/>
              </a:spcBef>
              <a:buClr>
                <a:srgbClr val="1786E2"/>
              </a:buClr>
              <a:buSzPct val="150000"/>
              <a:buFont typeface="Arial"/>
              <a:buChar char="•"/>
              <a:tabLst>
                <a:tab pos="817880" algn="l"/>
              </a:tabLst>
            </a:pPr>
            <a:r>
              <a:rPr sz="2400" dirty="0">
                <a:latin typeface="Arial"/>
                <a:cs typeface="Arial"/>
              </a:rPr>
              <a:t>reporting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ea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iss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998219">
              <a:lnSpc>
                <a:spcPct val="100000"/>
              </a:lnSpc>
              <a:spcBef>
                <a:spcPts val="285"/>
              </a:spcBef>
            </a:pPr>
            <a:r>
              <a:rPr sz="2400" spc="-5" dirty="0">
                <a:latin typeface="Arial Narrow"/>
                <a:cs typeface="Arial Narrow"/>
              </a:rPr>
              <a:t>-</a:t>
            </a:r>
            <a:r>
              <a:rPr sz="2400" dirty="0">
                <a:latin typeface="Arial Narrow"/>
                <a:cs typeface="Arial Narrow"/>
              </a:rPr>
              <a:t>“</a:t>
            </a:r>
            <a:r>
              <a:rPr sz="2400" spc="5" dirty="0">
                <a:latin typeface="Arial Narrow"/>
                <a:cs typeface="Arial Narrow"/>
              </a:rPr>
              <a:t>f</a:t>
            </a:r>
            <a:r>
              <a:rPr sz="2400" dirty="0">
                <a:latin typeface="Arial Narrow"/>
                <a:cs typeface="Arial Narrow"/>
              </a:rPr>
              <a:t>ree"</a:t>
            </a:r>
            <a:r>
              <a:rPr sz="2400" spc="-10" dirty="0">
                <a:latin typeface="Arial Narrow"/>
                <a:cs typeface="Arial Narrow"/>
              </a:rPr>
              <a:t> </a:t>
            </a:r>
            <a:r>
              <a:rPr sz="2400" dirty="0">
                <a:latin typeface="Arial Narrow"/>
                <a:cs typeface="Arial Narrow"/>
              </a:rPr>
              <a:t>l</a:t>
            </a:r>
            <a:r>
              <a:rPr sz="2400" spc="-10" dirty="0">
                <a:latin typeface="Arial Narrow"/>
                <a:cs typeface="Arial Narrow"/>
              </a:rPr>
              <a:t>e</a:t>
            </a:r>
            <a:r>
              <a:rPr sz="2400" dirty="0">
                <a:latin typeface="Arial Narrow"/>
                <a:cs typeface="Arial Narrow"/>
              </a:rPr>
              <a:t>ssons</a:t>
            </a:r>
            <a:r>
              <a:rPr sz="2400" spc="30" dirty="0">
                <a:latin typeface="Arial Narrow"/>
                <a:cs typeface="Arial Narrow"/>
              </a:rPr>
              <a:t> </a:t>
            </a:r>
            <a:r>
              <a:rPr sz="2400" dirty="0">
                <a:latin typeface="Arial Narrow"/>
                <a:cs typeface="Arial Narrow"/>
              </a:rPr>
              <a:t>can</a:t>
            </a:r>
            <a:r>
              <a:rPr sz="2400" spc="5" dirty="0">
                <a:latin typeface="Arial Narrow"/>
                <a:cs typeface="Arial Narrow"/>
              </a:rPr>
              <a:t> </a:t>
            </a:r>
            <a:r>
              <a:rPr sz="2400" dirty="0">
                <a:latin typeface="Arial Narrow"/>
                <a:cs typeface="Arial Narrow"/>
              </a:rPr>
              <a:t>be</a:t>
            </a:r>
            <a:r>
              <a:rPr sz="2400" spc="20" dirty="0">
                <a:latin typeface="Arial Narrow"/>
                <a:cs typeface="Arial Narrow"/>
              </a:rPr>
              <a:t> </a:t>
            </a:r>
            <a:r>
              <a:rPr sz="2400" dirty="0">
                <a:latin typeface="Arial Narrow"/>
                <a:cs typeface="Arial Narrow"/>
              </a:rPr>
              <a:t>l</a:t>
            </a:r>
            <a:r>
              <a:rPr sz="2400" spc="-10" dirty="0">
                <a:latin typeface="Arial Narrow"/>
                <a:cs typeface="Arial Narrow"/>
              </a:rPr>
              <a:t>e</a:t>
            </a:r>
            <a:r>
              <a:rPr sz="2400" dirty="0">
                <a:latin typeface="Arial Narrow"/>
                <a:cs typeface="Arial Narrow"/>
              </a:rPr>
              <a:t>arned</a:t>
            </a:r>
            <a:endParaRPr sz="2400">
              <a:latin typeface="Arial Narrow"/>
              <a:cs typeface="Arial Narrow"/>
            </a:endParaRPr>
          </a:p>
          <a:p>
            <a:pPr marL="998219">
              <a:lnSpc>
                <a:spcPts val="2735"/>
              </a:lnSpc>
              <a:spcBef>
                <a:spcPts val="285"/>
              </a:spcBef>
            </a:pPr>
            <a:r>
              <a:rPr sz="2400" spc="-10" dirty="0">
                <a:latin typeface="Arial Narrow"/>
                <a:cs typeface="Arial Narrow"/>
              </a:rPr>
              <a:t>-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 Narrow"/>
                <a:cs typeface="Arial Narrow"/>
              </a:rPr>
              <a:t>syste</a:t>
            </a:r>
            <a:r>
              <a:rPr sz="2400" dirty="0">
                <a:latin typeface="Arial Narrow"/>
                <a:cs typeface="Arial Narrow"/>
              </a:rPr>
              <a:t>m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 Narrow"/>
                <a:cs typeface="Arial Narrow"/>
              </a:rPr>
              <a:t>improvement</a:t>
            </a:r>
            <a:r>
              <a:rPr sz="2400" dirty="0">
                <a:latin typeface="Arial Narrow"/>
                <a:cs typeface="Arial Narrow"/>
              </a:rPr>
              <a:t>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 Narrow"/>
                <a:cs typeface="Arial Narrow"/>
              </a:rPr>
              <a:t>ca</a:t>
            </a:r>
            <a:r>
              <a:rPr sz="2400" dirty="0">
                <a:latin typeface="Arial Narrow"/>
                <a:cs typeface="Arial Narrow"/>
              </a:rPr>
              <a:t>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 Narrow"/>
                <a:cs typeface="Arial Narrow"/>
              </a:rPr>
              <a:t>b</a:t>
            </a:r>
            <a:r>
              <a:rPr sz="2400" dirty="0">
                <a:latin typeface="Arial Narrow"/>
                <a:cs typeface="Arial Narrow"/>
              </a:rPr>
              <a:t>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 Narrow"/>
                <a:cs typeface="Arial Narrow"/>
              </a:rPr>
              <a:t>i</a:t>
            </a:r>
            <a:r>
              <a:rPr sz="2400" spc="-10" dirty="0">
                <a:latin typeface="Arial Narrow"/>
                <a:cs typeface="Arial Narrow"/>
              </a:rPr>
              <a:t>n</a:t>
            </a:r>
            <a:r>
              <a:rPr sz="2400" spc="-5" dirty="0">
                <a:latin typeface="Arial Narrow"/>
                <a:cs typeface="Arial Narrow"/>
              </a:rPr>
              <a:t>stitu</a:t>
            </a:r>
            <a:r>
              <a:rPr sz="2400" spc="5" dirty="0">
                <a:latin typeface="Arial Narrow"/>
                <a:cs typeface="Arial Narrow"/>
              </a:rPr>
              <a:t>t</a:t>
            </a:r>
            <a:r>
              <a:rPr sz="2400" spc="-5" dirty="0">
                <a:latin typeface="Arial Narrow"/>
                <a:cs typeface="Arial Narrow"/>
              </a:rPr>
              <a:t>e</a:t>
            </a:r>
            <a:r>
              <a:rPr sz="2400" dirty="0">
                <a:latin typeface="Arial Narrow"/>
                <a:cs typeface="Arial Narrow"/>
              </a:rPr>
              <a:t>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 Narrow"/>
                <a:cs typeface="Arial Narrow"/>
              </a:rPr>
              <a:t>a</a:t>
            </a:r>
            <a:r>
              <a:rPr sz="2400" dirty="0">
                <a:latin typeface="Arial Narrow"/>
                <a:cs typeface="Arial Narrow"/>
              </a:rPr>
              <a:t>s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 Narrow"/>
                <a:cs typeface="Arial Narrow"/>
              </a:rPr>
              <a:t>a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 Narrow"/>
                <a:cs typeface="Arial Narrow"/>
              </a:rPr>
              <a:t>result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 Narrow"/>
                <a:cs typeface="Arial Narrow"/>
              </a:rPr>
              <a:t>o</a:t>
            </a:r>
            <a:r>
              <a:rPr sz="2400" dirty="0">
                <a:latin typeface="Arial Narrow"/>
                <a:cs typeface="Arial Narrow"/>
              </a:rPr>
              <a:t>f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 Narrow"/>
                <a:cs typeface="Arial Narrow"/>
              </a:rPr>
              <a:t>the</a:t>
            </a:r>
            <a:endParaRPr sz="2400">
              <a:latin typeface="Arial Narrow"/>
              <a:cs typeface="Arial Narrow"/>
            </a:endParaRPr>
          </a:p>
          <a:p>
            <a:pPr marL="1268095">
              <a:lnSpc>
                <a:spcPts val="2735"/>
              </a:lnSpc>
            </a:pPr>
            <a:r>
              <a:rPr sz="2400" dirty="0">
                <a:latin typeface="Arial Narrow"/>
                <a:cs typeface="Arial Narrow"/>
              </a:rPr>
              <a:t>i</a:t>
            </a:r>
            <a:r>
              <a:rPr sz="2400" spc="-10" dirty="0">
                <a:latin typeface="Arial Narrow"/>
                <a:cs typeface="Arial Narrow"/>
              </a:rPr>
              <a:t>n</a:t>
            </a:r>
            <a:r>
              <a:rPr sz="2400" dirty="0">
                <a:latin typeface="Arial Narrow"/>
                <a:cs typeface="Arial Narrow"/>
              </a:rPr>
              <a:t>vesti</a:t>
            </a:r>
            <a:r>
              <a:rPr sz="2400" spc="-10" dirty="0">
                <a:latin typeface="Arial Narrow"/>
                <a:cs typeface="Arial Narrow"/>
              </a:rPr>
              <a:t>g</a:t>
            </a:r>
            <a:r>
              <a:rPr sz="2400" dirty="0">
                <a:latin typeface="Arial Narrow"/>
                <a:cs typeface="Arial Narrow"/>
              </a:rPr>
              <a:t>ation</a:t>
            </a:r>
            <a:r>
              <a:rPr sz="2400" spc="50" dirty="0">
                <a:latin typeface="Arial Narrow"/>
                <a:cs typeface="Arial Narrow"/>
              </a:rPr>
              <a:t> </a:t>
            </a:r>
            <a:r>
              <a:rPr sz="2400" dirty="0">
                <a:latin typeface="Arial Narrow"/>
                <a:cs typeface="Arial Narrow"/>
              </a:rPr>
              <a:t>but</a:t>
            </a:r>
            <a:r>
              <a:rPr sz="2400" spc="10" dirty="0">
                <a:latin typeface="Arial Narrow"/>
                <a:cs typeface="Arial Narrow"/>
              </a:rPr>
              <a:t> </a:t>
            </a:r>
            <a:r>
              <a:rPr sz="2400" dirty="0">
                <a:latin typeface="Arial Narrow"/>
                <a:cs typeface="Arial Narrow"/>
              </a:rPr>
              <a:t>at</a:t>
            </a:r>
            <a:r>
              <a:rPr sz="2400" spc="15" dirty="0">
                <a:latin typeface="Arial Narrow"/>
                <a:cs typeface="Arial Narrow"/>
              </a:rPr>
              <a:t> </a:t>
            </a:r>
            <a:r>
              <a:rPr sz="2400" dirty="0">
                <a:latin typeface="Arial Narrow"/>
                <a:cs typeface="Arial Narrow"/>
              </a:rPr>
              <a:t>no</a:t>
            </a:r>
            <a:r>
              <a:rPr sz="2400" spc="5" dirty="0">
                <a:latin typeface="Arial Narrow"/>
                <a:cs typeface="Arial Narrow"/>
              </a:rPr>
              <a:t> </a:t>
            </a:r>
            <a:r>
              <a:rPr sz="2400" dirty="0">
                <a:latin typeface="Arial Narrow"/>
                <a:cs typeface="Arial Narrow"/>
              </a:rPr>
              <a:t>“cost” to</a:t>
            </a:r>
            <a:r>
              <a:rPr sz="2400" spc="15" dirty="0">
                <a:latin typeface="Arial Narrow"/>
                <a:cs typeface="Arial Narrow"/>
              </a:rPr>
              <a:t> </a:t>
            </a:r>
            <a:r>
              <a:rPr sz="2400" dirty="0">
                <a:latin typeface="Arial Narrow"/>
                <a:cs typeface="Arial Narrow"/>
              </a:rPr>
              <a:t>a pat</a:t>
            </a:r>
            <a:r>
              <a:rPr sz="2400" spc="-10" dirty="0">
                <a:latin typeface="Arial Narrow"/>
                <a:cs typeface="Arial Narrow"/>
              </a:rPr>
              <a:t>i</a:t>
            </a:r>
            <a:r>
              <a:rPr sz="2400" dirty="0">
                <a:latin typeface="Arial Narrow"/>
                <a:cs typeface="Arial Narrow"/>
              </a:rPr>
              <a:t>ent</a:t>
            </a:r>
            <a:endParaRPr sz="2400">
              <a:latin typeface="Arial Narrow"/>
              <a:cs typeface="Arial Narrow"/>
            </a:endParaRPr>
          </a:p>
          <a:p>
            <a:pPr marR="5080" algn="r">
              <a:lnSpc>
                <a:spcPts val="2380"/>
              </a:lnSpc>
              <a:spcBef>
                <a:spcPts val="1005"/>
              </a:spcBef>
            </a:pPr>
            <a:r>
              <a:rPr sz="2000" i="1" dirty="0">
                <a:latin typeface="Arial"/>
                <a:cs typeface="Arial"/>
              </a:rPr>
              <a:t>Sour</a:t>
            </a:r>
            <a:r>
              <a:rPr sz="2000" i="1" spc="5" dirty="0">
                <a:latin typeface="Arial"/>
                <a:cs typeface="Arial"/>
              </a:rPr>
              <a:t>c</a:t>
            </a:r>
            <a:r>
              <a:rPr sz="2000" i="1" spc="-5" dirty="0">
                <a:latin typeface="Arial"/>
                <a:cs typeface="Arial"/>
              </a:rPr>
              <a:t>e</a:t>
            </a:r>
            <a:r>
              <a:rPr sz="2000" i="1" dirty="0">
                <a:latin typeface="Arial"/>
                <a:cs typeface="Arial"/>
              </a:rPr>
              <a:t>:</a:t>
            </a:r>
            <a:r>
              <a:rPr sz="2000" i="1" spc="2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Arial"/>
                <a:cs typeface="Arial"/>
              </a:rPr>
              <a:t>E</a:t>
            </a:r>
            <a:r>
              <a:rPr sz="2000" i="1" spc="-10" dirty="0">
                <a:latin typeface="Arial"/>
                <a:cs typeface="Arial"/>
              </a:rPr>
              <a:t>.</a:t>
            </a:r>
            <a:r>
              <a:rPr sz="2000" i="1" dirty="0">
                <a:latin typeface="Arial"/>
                <a:cs typeface="Arial"/>
              </a:rPr>
              <a:t>B.</a:t>
            </a:r>
            <a:r>
              <a:rPr sz="2000" i="1" spc="4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Arial"/>
                <a:cs typeface="Arial"/>
              </a:rPr>
              <a:t>Lar</a:t>
            </a:r>
            <a:r>
              <a:rPr sz="2000" i="1" spc="5" dirty="0">
                <a:latin typeface="Arial"/>
                <a:cs typeface="Arial"/>
              </a:rPr>
              <a:t>s</a:t>
            </a:r>
            <a:r>
              <a:rPr sz="2000" i="1" spc="-5" dirty="0">
                <a:latin typeface="Arial"/>
                <a:cs typeface="Arial"/>
              </a:rPr>
              <a:t>on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14272" y="126492"/>
            <a:ext cx="6198108" cy="1530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93519" y="480059"/>
            <a:ext cx="6166104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0004" rIns="0" bIns="0" rtlCol="0">
            <a:spAutoFit/>
          </a:bodyPr>
          <a:lstStyle/>
          <a:p>
            <a:pPr marL="431800">
              <a:lnSpc>
                <a:spcPct val="100000"/>
              </a:lnSpc>
            </a:pPr>
            <a:r>
              <a:rPr sz="3600" spc="-5" dirty="0"/>
              <a:t>Roo</a:t>
            </a:r>
            <a:r>
              <a:rPr sz="3600" dirty="0"/>
              <a:t>t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dirty="0"/>
              <a:t>cause</a:t>
            </a:r>
            <a:r>
              <a:rPr sz="3600" spc="95" dirty="0">
                <a:latin typeface="Times New Roman"/>
                <a:cs typeface="Times New Roman"/>
              </a:rPr>
              <a:t> </a:t>
            </a:r>
            <a:r>
              <a:rPr sz="3600" spc="-5" dirty="0"/>
              <a:t>analysi</a:t>
            </a:r>
            <a:r>
              <a:rPr sz="3600" dirty="0"/>
              <a:t>s</a:t>
            </a:r>
            <a:r>
              <a:rPr sz="3600" spc="105" dirty="0">
                <a:latin typeface="Times New Roman"/>
                <a:cs typeface="Times New Roman"/>
              </a:rPr>
              <a:t> </a:t>
            </a:r>
            <a:r>
              <a:rPr sz="3600" dirty="0"/>
              <a:t>(RCA)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5925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416559" algn="l"/>
              </a:tabLst>
            </a:pPr>
            <a:r>
              <a:rPr spc="-20" dirty="0"/>
              <a:t>A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10" dirty="0"/>
              <a:t>st</a:t>
            </a:r>
            <a:r>
              <a:rPr spc="-5" dirty="0"/>
              <a:t>ructure</a:t>
            </a:r>
            <a:r>
              <a:rPr dirty="0"/>
              <a:t>d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5" dirty="0"/>
              <a:t>ap</a:t>
            </a:r>
            <a:r>
              <a:rPr spc="-10" dirty="0"/>
              <a:t>p</a:t>
            </a:r>
            <a:r>
              <a:rPr dirty="0"/>
              <a:t>roch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10" dirty="0"/>
              <a:t>to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ci</a:t>
            </a:r>
            <a:r>
              <a:rPr spc="-10" dirty="0"/>
              <a:t>d</a:t>
            </a:r>
            <a:r>
              <a:rPr spc="-5" dirty="0"/>
              <a:t>en</a:t>
            </a:r>
            <a:r>
              <a:rPr dirty="0"/>
              <a:t>t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-5" dirty="0"/>
              <a:t>an</a:t>
            </a:r>
            <a:r>
              <a:rPr spc="-10" dirty="0"/>
              <a:t>a</a:t>
            </a:r>
            <a:r>
              <a:rPr spc="-5" dirty="0"/>
              <a:t>lys</a:t>
            </a:r>
            <a:r>
              <a:rPr spc="-10" dirty="0"/>
              <a:t>i</a:t>
            </a:r>
            <a:r>
              <a:rPr dirty="0"/>
              <a:t>s</a:t>
            </a:r>
          </a:p>
          <a:p>
            <a:pPr marL="415925" indent="-342900">
              <a:lnSpc>
                <a:spcPts val="2595"/>
              </a:lnSpc>
              <a:spcBef>
                <a:spcPts val="172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16559" algn="l"/>
              </a:tabLst>
            </a:pPr>
            <a:r>
              <a:rPr dirty="0"/>
              <a:t>Estab</a:t>
            </a:r>
            <a:r>
              <a:rPr spc="-15" dirty="0"/>
              <a:t>l</a:t>
            </a:r>
            <a:r>
              <a:rPr spc="-5" dirty="0"/>
              <a:t>is</a:t>
            </a:r>
            <a:r>
              <a:rPr spc="-10" dirty="0"/>
              <a:t>h</a:t>
            </a:r>
            <a:r>
              <a:rPr spc="-5" dirty="0"/>
              <a:t>e</a:t>
            </a:r>
            <a:r>
              <a:rPr dirty="0"/>
              <a:t>d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5" dirty="0"/>
              <a:t>b</a:t>
            </a:r>
            <a:r>
              <a:rPr dirty="0"/>
              <a:t>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/>
              <a:t>the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5" dirty="0"/>
              <a:t>Nation</a:t>
            </a:r>
            <a:r>
              <a:rPr spc="-10" dirty="0"/>
              <a:t>a</a:t>
            </a:r>
            <a:r>
              <a:rPr dirty="0"/>
              <a:t>l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spc="-5" dirty="0"/>
              <a:t>C</a:t>
            </a:r>
            <a:r>
              <a:rPr spc="-10" dirty="0"/>
              <a:t>e</a:t>
            </a:r>
            <a:r>
              <a:rPr spc="-5" dirty="0"/>
              <a:t>nte</a:t>
            </a:r>
            <a:r>
              <a:rPr dirty="0"/>
              <a:t>r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spc="-10" dirty="0"/>
              <a:t>for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/>
              <a:t>P</a:t>
            </a:r>
            <a:r>
              <a:rPr spc="-10" dirty="0"/>
              <a:t>a</a:t>
            </a:r>
            <a:r>
              <a:rPr dirty="0"/>
              <a:t>tient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15" dirty="0"/>
              <a:t>Safety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15" dirty="0"/>
              <a:t>of</a:t>
            </a:r>
          </a:p>
          <a:p>
            <a:pPr marL="415925">
              <a:lnSpc>
                <a:spcPts val="2595"/>
              </a:lnSpc>
            </a:pPr>
            <a:r>
              <a:rPr dirty="0"/>
              <a:t>the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5" dirty="0"/>
              <a:t>U</a:t>
            </a:r>
            <a:r>
              <a:rPr dirty="0"/>
              <a:t>S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5" dirty="0"/>
              <a:t>D</a:t>
            </a:r>
            <a:r>
              <a:rPr spc="-10" dirty="0"/>
              <a:t>e</a:t>
            </a:r>
            <a:r>
              <a:rPr spc="-5" dirty="0"/>
              <a:t>p</a:t>
            </a:r>
            <a:r>
              <a:rPr spc="-10" dirty="0"/>
              <a:t>a</a:t>
            </a:r>
            <a:r>
              <a:rPr dirty="0"/>
              <a:t>r</a:t>
            </a:r>
            <a:r>
              <a:rPr spc="5" dirty="0"/>
              <a:t>t</a:t>
            </a:r>
            <a:r>
              <a:rPr dirty="0"/>
              <a:t>ment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10" dirty="0"/>
              <a:t>V</a:t>
            </a:r>
            <a:r>
              <a:rPr spc="-5" dirty="0"/>
              <a:t>eteran</a:t>
            </a:r>
            <a:r>
              <a:rPr dirty="0"/>
              <a:t>s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dirty="0"/>
              <a:t>Affairs</a:t>
            </a:r>
          </a:p>
          <a:p>
            <a:pPr marL="294005">
              <a:lnSpc>
                <a:spcPct val="100000"/>
              </a:lnSpc>
              <a:spcBef>
                <a:spcPts val="1370"/>
              </a:spcBef>
            </a:pPr>
            <a:r>
              <a:rPr sz="1400" u="heavy" spc="-5" dirty="0">
                <a:solidFill>
                  <a:srgbClr val="CC3200"/>
                </a:solidFill>
                <a:hlinkClick r:id="rId5"/>
              </a:rPr>
              <a:t>h</a:t>
            </a:r>
            <a:r>
              <a:rPr sz="1400" u="heavy" dirty="0">
                <a:solidFill>
                  <a:srgbClr val="CC3200"/>
                </a:solidFill>
                <a:hlinkClick r:id="rId5"/>
              </a:rPr>
              <a:t>tt</a:t>
            </a:r>
            <a:r>
              <a:rPr sz="1400" u="heavy" spc="-5" dirty="0">
                <a:solidFill>
                  <a:srgbClr val="CC3200"/>
                </a:solidFill>
                <a:hlinkClick r:id="rId5"/>
              </a:rPr>
              <a:t>p</a:t>
            </a:r>
            <a:r>
              <a:rPr sz="1400" u="heavy" dirty="0">
                <a:solidFill>
                  <a:srgbClr val="CC3200"/>
                </a:solidFill>
                <a:hlinkClick r:id="rId5"/>
              </a:rPr>
              <a:t>:</a:t>
            </a:r>
            <a:r>
              <a:rPr sz="1400" u="heavy" spc="-10" dirty="0">
                <a:solidFill>
                  <a:srgbClr val="CC3200"/>
                </a:solidFill>
                <a:hlinkClick r:id="rId5"/>
              </a:rPr>
              <a:t>//</a:t>
            </a:r>
            <a:r>
              <a:rPr sz="1400" u="heavy" spc="-20" dirty="0">
                <a:solidFill>
                  <a:srgbClr val="CC3200"/>
                </a:solidFill>
                <a:hlinkClick r:id="rId5"/>
              </a:rPr>
              <a:t>www</a:t>
            </a:r>
            <a:r>
              <a:rPr sz="1400" u="heavy" dirty="0">
                <a:solidFill>
                  <a:srgbClr val="CC3200"/>
                </a:solidFill>
                <a:hlinkClick r:id="rId5"/>
              </a:rPr>
              <a:t>.</a:t>
            </a:r>
            <a:r>
              <a:rPr sz="1400" u="heavy" spc="-20" dirty="0">
                <a:solidFill>
                  <a:srgbClr val="CC3200"/>
                </a:solidFill>
                <a:hlinkClick r:id="rId5"/>
              </a:rPr>
              <a:t>v</a:t>
            </a:r>
            <a:r>
              <a:rPr sz="1400" u="heavy" spc="-5" dirty="0">
                <a:solidFill>
                  <a:srgbClr val="CC3200"/>
                </a:solidFill>
                <a:hlinkClick r:id="rId5"/>
              </a:rPr>
              <a:t>a</a:t>
            </a:r>
            <a:r>
              <a:rPr sz="1400" u="heavy" dirty="0">
                <a:solidFill>
                  <a:srgbClr val="CC3200"/>
                </a:solidFill>
                <a:hlinkClick r:id="rId5"/>
              </a:rPr>
              <a:t>.</a:t>
            </a:r>
            <a:r>
              <a:rPr sz="1400" u="heavy" spc="-5" dirty="0">
                <a:solidFill>
                  <a:srgbClr val="CC3200"/>
                </a:solidFill>
                <a:hlinkClick r:id="rId5"/>
              </a:rPr>
              <a:t>go</a:t>
            </a:r>
            <a:r>
              <a:rPr sz="1400" u="heavy" spc="-20" dirty="0">
                <a:solidFill>
                  <a:srgbClr val="CC3200"/>
                </a:solidFill>
                <a:hlinkClick r:id="rId5"/>
              </a:rPr>
              <a:t>v</a:t>
            </a:r>
            <a:r>
              <a:rPr sz="1400" u="heavy" dirty="0">
                <a:solidFill>
                  <a:srgbClr val="CC3200"/>
                </a:solidFill>
                <a:hlinkClick r:id="rId5"/>
              </a:rPr>
              <a:t>/</a:t>
            </a:r>
            <a:r>
              <a:rPr sz="1400" u="heavy" spc="-10" dirty="0">
                <a:solidFill>
                  <a:srgbClr val="CC3200"/>
                </a:solidFill>
                <a:hlinkClick r:id="rId5"/>
              </a:rPr>
              <a:t>NC</a:t>
            </a:r>
            <a:r>
              <a:rPr sz="1400" u="heavy" dirty="0">
                <a:solidFill>
                  <a:srgbClr val="CC3200"/>
                </a:solidFill>
                <a:hlinkClick r:id="rId5"/>
              </a:rPr>
              <a:t>PS/c</a:t>
            </a:r>
            <a:r>
              <a:rPr sz="1400" u="heavy" spc="-5" dirty="0">
                <a:solidFill>
                  <a:srgbClr val="CC3200"/>
                </a:solidFill>
                <a:hlinkClick r:id="rId5"/>
              </a:rPr>
              <a:t>urri</a:t>
            </a:r>
            <a:r>
              <a:rPr sz="1400" u="heavy" spc="5" dirty="0">
                <a:solidFill>
                  <a:srgbClr val="CC3200"/>
                </a:solidFill>
                <a:hlinkClick r:id="rId5"/>
              </a:rPr>
              <a:t>c</a:t>
            </a:r>
            <a:r>
              <a:rPr sz="1400" u="heavy" spc="-5" dirty="0">
                <a:solidFill>
                  <a:srgbClr val="CC3200"/>
                </a:solidFill>
                <a:hlinkClick r:id="rId5"/>
              </a:rPr>
              <a:t>ulu</a:t>
            </a:r>
            <a:r>
              <a:rPr sz="1400" u="heavy" spc="-10" dirty="0">
                <a:solidFill>
                  <a:srgbClr val="CC3200"/>
                </a:solidFill>
                <a:hlinkClick r:id="rId5"/>
              </a:rPr>
              <a:t>m</a:t>
            </a:r>
            <a:r>
              <a:rPr sz="1400" u="heavy" dirty="0">
                <a:solidFill>
                  <a:srgbClr val="CC3200"/>
                </a:solidFill>
                <a:hlinkClick r:id="rId5"/>
              </a:rPr>
              <a:t>/</a:t>
            </a:r>
            <a:r>
              <a:rPr sz="1400" u="heavy" spc="-10" dirty="0">
                <a:solidFill>
                  <a:srgbClr val="CC3200"/>
                </a:solidFill>
                <a:hlinkClick r:id="rId5"/>
              </a:rPr>
              <a:t>RC</a:t>
            </a:r>
            <a:r>
              <a:rPr sz="1400" u="heavy" dirty="0">
                <a:solidFill>
                  <a:srgbClr val="CC3200"/>
                </a:solidFill>
                <a:hlinkClick r:id="rId5"/>
              </a:rPr>
              <a:t>A/</a:t>
            </a:r>
            <a:r>
              <a:rPr sz="1400" u="heavy" spc="-5" dirty="0">
                <a:solidFill>
                  <a:srgbClr val="CC3200"/>
                </a:solidFill>
                <a:hlinkClick r:id="rId5"/>
              </a:rPr>
              <a:t>in</a:t>
            </a:r>
            <a:r>
              <a:rPr sz="1400" u="heavy" spc="-15" dirty="0">
                <a:solidFill>
                  <a:srgbClr val="CC3200"/>
                </a:solidFill>
                <a:hlinkClick r:id="rId5"/>
              </a:rPr>
              <a:t>d</a:t>
            </a:r>
            <a:r>
              <a:rPr sz="1400" u="heavy" spc="-5" dirty="0">
                <a:solidFill>
                  <a:srgbClr val="CC3200"/>
                </a:solidFill>
                <a:hlinkClick r:id="rId5"/>
              </a:rPr>
              <a:t>e</a:t>
            </a:r>
            <a:r>
              <a:rPr sz="1400" u="heavy" spc="-20" dirty="0">
                <a:solidFill>
                  <a:srgbClr val="CC3200"/>
                </a:solidFill>
                <a:hlinkClick r:id="rId5"/>
              </a:rPr>
              <a:t>x</a:t>
            </a:r>
            <a:r>
              <a:rPr sz="1400" u="heavy" dirty="0">
                <a:solidFill>
                  <a:srgbClr val="CC3200"/>
                </a:solidFill>
                <a:hlinkClick r:id="rId5"/>
              </a:rPr>
              <a:t>.</a:t>
            </a:r>
            <a:r>
              <a:rPr sz="1400" u="heavy" spc="-5" dirty="0">
                <a:solidFill>
                  <a:srgbClr val="CC3200"/>
                </a:solidFill>
                <a:hlinkClick r:id="rId5"/>
              </a:rPr>
              <a:t>h</a:t>
            </a:r>
            <a:r>
              <a:rPr sz="1400" u="heavy" spc="-10" dirty="0">
                <a:solidFill>
                  <a:srgbClr val="CC3200"/>
                </a:solidFill>
                <a:hlinkClick r:id="rId5"/>
              </a:rPr>
              <a:t>tm</a:t>
            </a:r>
            <a:r>
              <a:rPr sz="1400" u="heavy" dirty="0">
                <a:solidFill>
                  <a:srgbClr val="CC3200"/>
                </a:solidFill>
                <a:hlinkClick r:id="rId5"/>
              </a:rPr>
              <a:t>l</a:t>
            </a:r>
            <a:endParaRPr sz="1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7760" y="10667"/>
            <a:ext cx="6556248" cy="1222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09672" y="210311"/>
            <a:ext cx="3383279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60626" y="409813"/>
            <a:ext cx="2863215" cy="457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285"/>
              </a:lnSpc>
            </a:pPr>
            <a:r>
              <a:rPr sz="3600" spc="-5" dirty="0">
                <a:latin typeface="Arial"/>
                <a:cs typeface="Arial"/>
              </a:rPr>
              <a:t>RC</a:t>
            </a:r>
            <a:r>
              <a:rPr sz="3600" dirty="0">
                <a:latin typeface="Arial"/>
                <a:cs typeface="Arial"/>
              </a:rPr>
              <a:t>A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model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(</a:t>
            </a:r>
            <a:r>
              <a:rPr sz="2400" spc="-5" dirty="0">
                <a:latin typeface="Arial"/>
                <a:cs typeface="Arial"/>
              </a:rPr>
              <a:t>1</a:t>
            </a:r>
            <a:r>
              <a:rPr sz="2400" dirty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834644" y="1112173"/>
            <a:ext cx="6553834" cy="4687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20" dirty="0">
                <a:latin typeface="Arial"/>
                <a:cs typeface="Arial"/>
              </a:rPr>
              <a:t>A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rigorous,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confidenti</a:t>
            </a:r>
            <a:r>
              <a:rPr sz="2400" spc="-1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ap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roach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nsw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ring: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15" dirty="0">
                <a:latin typeface="Arial"/>
                <a:cs typeface="Arial"/>
              </a:rPr>
              <a:t>What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pp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ne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?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Who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wa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vo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ved?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When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di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ha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pe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?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Wh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di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?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severe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th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actua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otentia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harm?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2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15" dirty="0">
                <a:latin typeface="Arial"/>
                <a:cs typeface="Arial"/>
              </a:rPr>
              <a:t>What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th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ke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od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recurrence?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15" dirty="0">
                <a:latin typeface="Arial"/>
                <a:cs typeface="Arial"/>
              </a:rPr>
              <a:t>What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w</a:t>
            </a:r>
            <a:r>
              <a:rPr sz="2400" spc="-5" dirty="0">
                <a:latin typeface="Arial"/>
                <a:cs typeface="Arial"/>
              </a:rPr>
              <a:t>er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th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cons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qu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nces?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4608" y="204215"/>
            <a:ext cx="6739128" cy="12222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27960" y="403859"/>
            <a:ext cx="3383279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66875">
              <a:lnSpc>
                <a:spcPts val="4285"/>
              </a:lnSpc>
            </a:pPr>
            <a:r>
              <a:rPr sz="3600" spc="-5" dirty="0"/>
              <a:t>RC</a:t>
            </a:r>
            <a:r>
              <a:rPr sz="3600" dirty="0"/>
              <a:t>A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dirty="0"/>
              <a:t>mod</a:t>
            </a:r>
            <a:r>
              <a:rPr sz="3600" spc="5" dirty="0"/>
              <a:t>e</a:t>
            </a:r>
            <a:r>
              <a:rPr sz="3600" dirty="0"/>
              <a:t>l</a:t>
            </a:r>
            <a:r>
              <a:rPr sz="3600" spc="95" dirty="0">
                <a:latin typeface="Times New Roman"/>
                <a:cs typeface="Times New Roman"/>
              </a:rPr>
              <a:t> </a:t>
            </a:r>
            <a:r>
              <a:rPr sz="2400" dirty="0"/>
              <a:t>(2)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39745" y="1268464"/>
            <a:ext cx="8077200" cy="4145279"/>
          </a:xfrm>
          <a:custGeom>
            <a:avLst/>
            <a:gdLst/>
            <a:ahLst/>
            <a:cxnLst/>
            <a:rect l="l" t="t" r="r" b="b"/>
            <a:pathLst>
              <a:path w="8077200" h="4145279">
                <a:moveTo>
                  <a:pt x="0" y="4144914"/>
                </a:moveTo>
                <a:lnTo>
                  <a:pt x="8077199" y="4144914"/>
                </a:lnTo>
                <a:lnTo>
                  <a:pt x="8077199" y="0"/>
                </a:lnTo>
                <a:lnTo>
                  <a:pt x="0" y="0"/>
                </a:lnTo>
                <a:lnTo>
                  <a:pt x="0" y="414491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18546" y="1241199"/>
            <a:ext cx="7199630" cy="2153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F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cus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prev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nti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no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bl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me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shme</a:t>
            </a:r>
            <a:r>
              <a:rPr sz="2400" spc="-1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230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Foc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ses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system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vel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vu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nerab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ties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rather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div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du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perfo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mance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1786E2"/>
              </a:buClr>
              <a:buFont typeface="Wingdings"/>
              <a:buChar char=""/>
            </a:pP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It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-20" dirty="0">
                <a:latin typeface="Arial"/>
                <a:cs typeface="Arial"/>
              </a:rPr>
              <a:t>x</a:t>
            </a:r>
            <a:r>
              <a:rPr sz="2400" spc="-5" dirty="0">
                <a:latin typeface="Arial"/>
                <a:cs typeface="Arial"/>
              </a:rPr>
              <a:t>ami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mult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factors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such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as: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1142802" y="3350367"/>
            <a:ext cx="2761615" cy="136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3370" indent="-280670">
              <a:lnSpc>
                <a:spcPts val="3890"/>
              </a:lnSpc>
              <a:buClr>
                <a:srgbClr val="1786E2"/>
              </a:buClr>
              <a:buSzPct val="150000"/>
              <a:buFont typeface="Arial"/>
              <a:buChar char="-"/>
              <a:tabLst>
                <a:tab pos="294005" algn="l"/>
              </a:tabLst>
            </a:pPr>
            <a:r>
              <a:rPr sz="2400" dirty="0">
                <a:latin typeface="Arial"/>
                <a:cs typeface="Arial"/>
              </a:rPr>
              <a:t>comm</a:t>
            </a:r>
            <a:r>
              <a:rPr sz="2400" spc="-5" dirty="0">
                <a:latin typeface="Arial"/>
                <a:cs typeface="Arial"/>
              </a:rPr>
              <a:t>un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cation</a:t>
            </a:r>
            <a:endParaRPr sz="2400">
              <a:latin typeface="Arial"/>
              <a:cs typeface="Arial"/>
            </a:endParaRPr>
          </a:p>
          <a:p>
            <a:pPr marL="293370" indent="-280670">
              <a:lnSpc>
                <a:spcPts val="3454"/>
              </a:lnSpc>
              <a:buClr>
                <a:srgbClr val="1786E2"/>
              </a:buClr>
              <a:buSzPct val="150000"/>
              <a:buFont typeface="Arial"/>
              <a:buChar char="-"/>
              <a:tabLst>
                <a:tab pos="294005" algn="l"/>
              </a:tabLst>
            </a:pP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rai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endParaRPr sz="2400">
              <a:latin typeface="Arial"/>
              <a:cs typeface="Arial"/>
            </a:endParaRPr>
          </a:p>
          <a:p>
            <a:pPr marL="293370" indent="-280670">
              <a:lnSpc>
                <a:spcPts val="3890"/>
              </a:lnSpc>
              <a:buClr>
                <a:srgbClr val="1786E2"/>
              </a:buClr>
              <a:buSzPct val="150000"/>
              <a:buFont typeface="Arial"/>
              <a:buChar char="-"/>
              <a:tabLst>
                <a:tab pos="294005" algn="l"/>
              </a:tabLst>
            </a:pPr>
            <a:r>
              <a:rPr sz="2400" dirty="0">
                <a:latin typeface="Arial"/>
                <a:cs typeface="Arial"/>
              </a:rPr>
              <a:t>fatig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e/sch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892" y="3473859"/>
            <a:ext cx="3579495" cy="1208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069">
              <a:lnSpc>
                <a:spcPct val="100000"/>
              </a:lnSpc>
            </a:pPr>
            <a:r>
              <a:rPr sz="2400" dirty="0">
                <a:solidFill>
                  <a:srgbClr val="1372C2"/>
                </a:solidFill>
                <a:latin typeface="Arial"/>
                <a:cs typeface="Arial"/>
              </a:rPr>
              <a:t>-</a:t>
            </a:r>
            <a:r>
              <a:rPr sz="2400" spc="60" dirty="0">
                <a:solidFill>
                  <a:srgbClr val="1372C2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env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ronment</a:t>
            </a:r>
            <a:r>
              <a:rPr sz="2400" spc="5" dirty="0">
                <a:latin typeface="Arial"/>
                <a:cs typeface="Arial"/>
              </a:rPr>
              <a:t>/</a:t>
            </a:r>
            <a:r>
              <a:rPr sz="2400" spc="-5" dirty="0">
                <a:latin typeface="Arial"/>
                <a:cs typeface="Arial"/>
              </a:rPr>
              <a:t>eq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ment</a:t>
            </a:r>
            <a:endParaRPr sz="2400">
              <a:latin typeface="Arial"/>
              <a:cs typeface="Arial"/>
            </a:endParaRPr>
          </a:p>
          <a:p>
            <a:pPr marL="196850" indent="-184150">
              <a:lnSpc>
                <a:spcPct val="100000"/>
              </a:lnSpc>
              <a:spcBef>
                <a:spcPts val="575"/>
              </a:spcBef>
              <a:buClr>
                <a:srgbClr val="1372C2"/>
              </a:buClr>
              <a:buFont typeface="Arial"/>
              <a:buChar char="-"/>
              <a:tabLst>
                <a:tab pos="197485" algn="l"/>
              </a:tabLst>
            </a:pPr>
            <a:r>
              <a:rPr sz="2400" dirty="0">
                <a:latin typeface="Arial"/>
                <a:cs typeface="Arial"/>
              </a:rPr>
              <a:t>rules/po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ic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es/proce</a:t>
            </a:r>
            <a:r>
              <a:rPr sz="2400" spc="5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ures</a:t>
            </a:r>
            <a:endParaRPr sz="2400">
              <a:latin typeface="Arial"/>
              <a:cs typeface="Arial"/>
            </a:endParaRPr>
          </a:p>
          <a:p>
            <a:pPr marL="226060" indent="-184785">
              <a:lnSpc>
                <a:spcPct val="100000"/>
              </a:lnSpc>
              <a:spcBef>
                <a:spcPts val="575"/>
              </a:spcBef>
              <a:buClr>
                <a:srgbClr val="1372C2"/>
              </a:buClr>
              <a:buFont typeface="Arial"/>
              <a:buChar char="-"/>
              <a:tabLst>
                <a:tab pos="226060" algn="l"/>
              </a:tabLst>
            </a:pPr>
            <a:r>
              <a:rPr sz="2400" spc="-5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rr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3594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23516" y="0"/>
            <a:ext cx="4668012" cy="14980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74470" y="184889"/>
            <a:ext cx="4014470" cy="1005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45465">
              <a:lnSpc>
                <a:spcPct val="100000"/>
              </a:lnSpc>
            </a:pPr>
            <a:r>
              <a:rPr sz="3600" dirty="0">
                <a:latin typeface="Arial"/>
                <a:cs typeface="Arial"/>
              </a:rPr>
              <a:t>Personal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error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reducti</a:t>
            </a:r>
            <a:r>
              <a:rPr sz="3600" spc="5" dirty="0">
                <a:latin typeface="Arial"/>
                <a:cs typeface="Arial"/>
              </a:rPr>
              <a:t>o</a:t>
            </a:r>
            <a:r>
              <a:rPr sz="3600" dirty="0">
                <a:latin typeface="Arial"/>
                <a:cs typeface="Arial"/>
              </a:rPr>
              <a:t>n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strategies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535940" y="1457219"/>
            <a:ext cx="7567930" cy="3777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K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yourse</a:t>
            </a:r>
            <a:r>
              <a:rPr sz="2400" spc="-10" dirty="0">
                <a:latin typeface="Arial"/>
                <a:cs typeface="Arial"/>
              </a:rPr>
              <a:t>lf: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w</a:t>
            </a:r>
            <a:r>
              <a:rPr sz="2400" spc="-5" dirty="0">
                <a:latin typeface="Arial"/>
                <a:cs typeface="Arial"/>
              </a:rPr>
              <a:t>el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,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l,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af</a:t>
            </a:r>
            <a:r>
              <a:rPr sz="2400" spc="-5" dirty="0">
                <a:latin typeface="Arial"/>
                <a:cs typeface="Arial"/>
              </a:rPr>
              <a:t>te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yourse</a:t>
            </a:r>
            <a:r>
              <a:rPr sz="2400" spc="-10" dirty="0">
                <a:latin typeface="Arial"/>
                <a:cs typeface="Arial"/>
              </a:rPr>
              <a:t>lf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0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K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your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environment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0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K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your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task(s)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9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  <a:tab pos="5207635" algn="l"/>
              </a:tabLst>
            </a:pPr>
            <a:r>
              <a:rPr sz="2400" dirty="0">
                <a:latin typeface="Arial"/>
                <a:cs typeface="Arial"/>
              </a:rPr>
              <a:t>Prep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ration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pla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ni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20" dirty="0">
                <a:latin typeface="Arial"/>
                <a:cs typeface="Arial"/>
              </a:rPr>
              <a:t>g</a:t>
            </a:r>
            <a:r>
              <a:rPr sz="2400" spc="-10" dirty="0">
                <a:latin typeface="Arial"/>
                <a:cs typeface="Arial"/>
              </a:rPr>
              <a:t>;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“What</a:t>
            </a:r>
            <a:r>
              <a:rPr sz="2500" spc="2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if</a:t>
            </a:r>
            <a:r>
              <a:rPr sz="2500" dirty="0">
                <a:latin typeface="Arial"/>
                <a:cs typeface="Arial"/>
              </a:rPr>
              <a:t>	</a:t>
            </a:r>
            <a:r>
              <a:rPr sz="2500" spc="-25" dirty="0">
                <a:latin typeface="Arial"/>
                <a:cs typeface="Arial"/>
              </a:rPr>
              <a:t>…</a:t>
            </a:r>
            <a:r>
              <a:rPr sz="2500" spc="-10" dirty="0">
                <a:latin typeface="Arial"/>
                <a:cs typeface="Arial"/>
              </a:rPr>
              <a:t>?”</a:t>
            </a: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1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“check</a:t>
            </a:r>
            <a:r>
              <a:rPr sz="2400" spc="-10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”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to your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routi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0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b="1" i="1" dirty="0">
                <a:latin typeface="Arial"/>
                <a:cs typeface="Arial"/>
              </a:rPr>
              <a:t>A</a:t>
            </a:r>
            <a:r>
              <a:rPr sz="2400" b="1" i="1" spc="-10" dirty="0">
                <a:latin typeface="Arial"/>
                <a:cs typeface="Arial"/>
              </a:rPr>
              <a:t>s</a:t>
            </a:r>
            <a:r>
              <a:rPr sz="2400" b="1" i="1" dirty="0">
                <a:latin typeface="Arial"/>
                <a:cs typeface="Arial"/>
              </a:rPr>
              <a:t>k</a:t>
            </a:r>
            <a:r>
              <a:rPr sz="2400" b="1" i="1" spc="10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if</a:t>
            </a:r>
            <a:r>
              <a:rPr sz="2400" b="1" i="1" spc="-15" dirty="0">
                <a:latin typeface="Arial"/>
                <a:cs typeface="Arial"/>
              </a:rPr>
              <a:t> you</a:t>
            </a:r>
            <a:r>
              <a:rPr sz="2400" b="1" i="1" spc="-10" dirty="0">
                <a:latin typeface="Arial"/>
                <a:cs typeface="Arial"/>
              </a:rPr>
              <a:t> </a:t>
            </a:r>
            <a:r>
              <a:rPr sz="2400" b="1" i="1" spc="-25" dirty="0">
                <a:latin typeface="Arial"/>
                <a:cs typeface="Arial"/>
              </a:rPr>
              <a:t>d</a:t>
            </a:r>
            <a:r>
              <a:rPr sz="2400" b="1" i="1" spc="-15" dirty="0">
                <a:latin typeface="Arial"/>
                <a:cs typeface="Arial"/>
              </a:rPr>
              <a:t>on’t kn</a:t>
            </a:r>
            <a:r>
              <a:rPr sz="2400" b="1" i="1" spc="-25" dirty="0">
                <a:latin typeface="Arial"/>
                <a:cs typeface="Arial"/>
              </a:rPr>
              <a:t>o</a:t>
            </a:r>
            <a:r>
              <a:rPr sz="2400" b="1" i="1" dirty="0">
                <a:latin typeface="Arial"/>
                <a:cs typeface="Arial"/>
              </a:rPr>
              <a:t>w!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87424" y="199644"/>
            <a:ext cx="6198108" cy="137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61032" y="473963"/>
            <a:ext cx="4974336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6354" rIns="0" bIns="0" rtlCol="0">
            <a:spAutoFit/>
          </a:bodyPr>
          <a:lstStyle/>
          <a:p>
            <a:pPr marL="1100455">
              <a:lnSpc>
                <a:spcPts val="4285"/>
              </a:lnSpc>
            </a:pPr>
            <a:r>
              <a:rPr sz="3600" dirty="0"/>
              <a:t>Mental</a:t>
            </a:r>
            <a:r>
              <a:rPr sz="3600" spc="95" dirty="0">
                <a:latin typeface="Times New Roman"/>
                <a:cs typeface="Times New Roman"/>
              </a:rPr>
              <a:t> </a:t>
            </a:r>
            <a:r>
              <a:rPr sz="3600" spc="-5" dirty="0"/>
              <a:t>prepared</a:t>
            </a:r>
            <a:r>
              <a:rPr sz="3600" spc="5" dirty="0"/>
              <a:t>n</a:t>
            </a:r>
            <a:r>
              <a:rPr sz="3600" spc="-5" dirty="0"/>
              <a:t>ess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763016" y="1454889"/>
            <a:ext cx="7578090" cy="3297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500" spc="-15" dirty="0">
                <a:latin typeface="Arial"/>
                <a:cs typeface="Arial"/>
              </a:rPr>
              <a:t>Assume</a:t>
            </a:r>
            <a:r>
              <a:rPr sz="2500" spc="7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th</a:t>
            </a:r>
            <a:r>
              <a:rPr sz="2500" spc="-20" dirty="0">
                <a:latin typeface="Arial"/>
                <a:cs typeface="Arial"/>
              </a:rPr>
              <a:t>a</a:t>
            </a:r>
            <a:r>
              <a:rPr sz="2500" spc="-10" dirty="0">
                <a:latin typeface="Arial"/>
                <a:cs typeface="Arial"/>
              </a:rPr>
              <a:t>t</a:t>
            </a:r>
            <a:r>
              <a:rPr sz="2500" spc="8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error</a:t>
            </a:r>
            <a:r>
              <a:rPr sz="2500" spc="-15" dirty="0">
                <a:latin typeface="Arial"/>
                <a:cs typeface="Arial"/>
              </a:rPr>
              <a:t>s</a:t>
            </a:r>
            <a:r>
              <a:rPr sz="2500" spc="9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can</a:t>
            </a:r>
            <a:r>
              <a:rPr sz="2500" spc="7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a</a:t>
            </a:r>
            <a:r>
              <a:rPr sz="2500" spc="-10" dirty="0">
                <a:latin typeface="Arial"/>
                <a:cs typeface="Arial"/>
              </a:rPr>
              <a:t>n</a:t>
            </a:r>
            <a:r>
              <a:rPr sz="2500" spc="-15" dirty="0">
                <a:latin typeface="Arial"/>
                <a:cs typeface="Arial"/>
              </a:rPr>
              <a:t>d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spc="-30" dirty="0">
                <a:latin typeface="Arial"/>
                <a:cs typeface="Arial"/>
              </a:rPr>
              <a:t>w</a:t>
            </a:r>
            <a:r>
              <a:rPr sz="2500" spc="-15" dirty="0">
                <a:latin typeface="Arial"/>
                <a:cs typeface="Arial"/>
              </a:rPr>
              <a:t>il</a:t>
            </a:r>
            <a:r>
              <a:rPr sz="2500" spc="-10" dirty="0">
                <a:latin typeface="Arial"/>
                <a:cs typeface="Arial"/>
              </a:rPr>
              <a:t>l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occur</a:t>
            </a: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40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500" spc="-10" dirty="0">
                <a:latin typeface="Arial"/>
                <a:cs typeface="Arial"/>
              </a:rPr>
              <a:t>I</a:t>
            </a:r>
            <a:r>
              <a:rPr sz="2500" spc="-20" dirty="0">
                <a:latin typeface="Arial"/>
                <a:cs typeface="Arial"/>
              </a:rPr>
              <a:t>de</a:t>
            </a:r>
            <a:r>
              <a:rPr sz="2500" spc="-10" dirty="0">
                <a:latin typeface="Arial"/>
                <a:cs typeface="Arial"/>
              </a:rPr>
              <a:t>ntify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those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circu</a:t>
            </a:r>
            <a:r>
              <a:rPr sz="2500" spc="-35" dirty="0">
                <a:latin typeface="Arial"/>
                <a:cs typeface="Arial"/>
              </a:rPr>
              <a:t>m</a:t>
            </a:r>
            <a:r>
              <a:rPr sz="2500" spc="-15" dirty="0">
                <a:latin typeface="Arial"/>
                <a:cs typeface="Arial"/>
              </a:rPr>
              <a:t>stances</a:t>
            </a:r>
            <a:r>
              <a:rPr sz="2500" spc="9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most</a:t>
            </a:r>
            <a:r>
              <a:rPr sz="2500" spc="7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likely</a:t>
            </a:r>
            <a:r>
              <a:rPr sz="2500" spc="7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to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breed</a:t>
            </a:r>
            <a:endParaRPr sz="25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500" spc="-20" dirty="0">
                <a:latin typeface="Arial"/>
                <a:cs typeface="Arial"/>
              </a:rPr>
              <a:t>error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0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500" spc="-20" dirty="0">
                <a:latin typeface="Arial"/>
                <a:cs typeface="Arial"/>
              </a:rPr>
              <a:t>Hav</a:t>
            </a:r>
            <a:r>
              <a:rPr sz="2500" spc="-15" dirty="0">
                <a:latin typeface="Arial"/>
                <a:cs typeface="Arial"/>
              </a:rPr>
              <a:t>e</a:t>
            </a:r>
            <a:r>
              <a:rPr sz="2500" spc="7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co</a:t>
            </a:r>
            <a:r>
              <a:rPr sz="2500" spc="-10" dirty="0">
                <a:latin typeface="Arial"/>
                <a:cs typeface="Arial"/>
              </a:rPr>
              <a:t>nting</a:t>
            </a:r>
            <a:r>
              <a:rPr sz="2500" spc="-20" dirty="0">
                <a:latin typeface="Arial"/>
                <a:cs typeface="Arial"/>
              </a:rPr>
              <a:t>e</a:t>
            </a:r>
            <a:r>
              <a:rPr sz="2500" spc="-15" dirty="0">
                <a:latin typeface="Arial"/>
                <a:cs typeface="Arial"/>
              </a:rPr>
              <a:t>ncies</a:t>
            </a:r>
            <a:r>
              <a:rPr sz="2500" spc="4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in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p</a:t>
            </a:r>
            <a:r>
              <a:rPr sz="2500" spc="-20" dirty="0">
                <a:latin typeface="Arial"/>
                <a:cs typeface="Arial"/>
              </a:rPr>
              <a:t>lac</a:t>
            </a:r>
            <a:r>
              <a:rPr sz="2500" spc="-15" dirty="0">
                <a:latin typeface="Arial"/>
                <a:cs typeface="Arial"/>
              </a:rPr>
              <a:t>e</a:t>
            </a:r>
            <a:r>
              <a:rPr sz="2500" spc="7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to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c</a:t>
            </a:r>
            <a:r>
              <a:rPr sz="2500" spc="-10" dirty="0">
                <a:latin typeface="Arial"/>
                <a:cs typeface="Arial"/>
              </a:rPr>
              <a:t>o</a:t>
            </a:r>
            <a:r>
              <a:rPr sz="2500" spc="-20" dirty="0">
                <a:latin typeface="Arial"/>
                <a:cs typeface="Arial"/>
              </a:rPr>
              <a:t>p</a:t>
            </a:r>
            <a:r>
              <a:rPr sz="2500" spc="-15" dirty="0">
                <a:latin typeface="Arial"/>
                <a:cs typeface="Arial"/>
              </a:rPr>
              <a:t>e</a:t>
            </a:r>
            <a:r>
              <a:rPr sz="2500" spc="7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wit</a:t>
            </a:r>
            <a:r>
              <a:rPr sz="2500" spc="-15" dirty="0">
                <a:latin typeface="Arial"/>
                <a:cs typeface="Arial"/>
              </a:rPr>
              <a:t>h</a:t>
            </a:r>
            <a:r>
              <a:rPr sz="2500" spc="7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Arial"/>
                <a:cs typeface="Arial"/>
              </a:rPr>
              <a:t>p</a:t>
            </a:r>
            <a:r>
              <a:rPr sz="2500" spc="-15" dirty="0">
                <a:latin typeface="Arial"/>
                <a:cs typeface="Arial"/>
              </a:rPr>
              <a:t>roblems,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int</a:t>
            </a:r>
            <a:r>
              <a:rPr sz="2500" spc="-10" dirty="0">
                <a:latin typeface="Arial"/>
                <a:cs typeface="Arial"/>
              </a:rPr>
              <a:t>e</a:t>
            </a:r>
            <a:r>
              <a:rPr sz="2500" spc="-15" dirty="0">
                <a:latin typeface="Arial"/>
                <a:cs typeface="Arial"/>
              </a:rPr>
              <a:t>rruptio</a:t>
            </a:r>
            <a:r>
              <a:rPr sz="2500" spc="-10" dirty="0">
                <a:latin typeface="Arial"/>
                <a:cs typeface="Arial"/>
              </a:rPr>
              <a:t>n</a:t>
            </a:r>
            <a:r>
              <a:rPr sz="2500" spc="-15" dirty="0">
                <a:latin typeface="Arial"/>
                <a:cs typeface="Arial"/>
              </a:rPr>
              <a:t>s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a</a:t>
            </a:r>
            <a:r>
              <a:rPr sz="2500" spc="-10" dirty="0">
                <a:latin typeface="Arial"/>
                <a:cs typeface="Arial"/>
              </a:rPr>
              <a:t>n</a:t>
            </a:r>
            <a:r>
              <a:rPr sz="2500" spc="-15" dirty="0">
                <a:latin typeface="Arial"/>
                <a:cs typeface="Arial"/>
              </a:rPr>
              <a:t>d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distractio</a:t>
            </a:r>
            <a:r>
              <a:rPr sz="2500" spc="-10" dirty="0">
                <a:latin typeface="Arial"/>
                <a:cs typeface="Arial"/>
              </a:rPr>
              <a:t>n</a:t>
            </a:r>
            <a:r>
              <a:rPr sz="2500" spc="-15" dirty="0">
                <a:latin typeface="Arial"/>
                <a:cs typeface="Arial"/>
              </a:rPr>
              <a:t>s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"/>
              </a:spcBef>
              <a:buClr>
                <a:srgbClr val="1786E2"/>
              </a:buClr>
              <a:buFont typeface="Wingdings"/>
              <a:buChar char=""/>
            </a:pPr>
            <a:endParaRPr sz="2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500" spc="-25" dirty="0">
                <a:latin typeface="Arial"/>
                <a:cs typeface="Arial"/>
              </a:rPr>
              <a:t>Me</a:t>
            </a:r>
            <a:r>
              <a:rPr sz="2500" spc="-10" dirty="0">
                <a:latin typeface="Arial"/>
                <a:cs typeface="Arial"/>
              </a:rPr>
              <a:t>ntally</a:t>
            </a:r>
            <a:r>
              <a:rPr sz="2500" spc="6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re</a:t>
            </a:r>
            <a:r>
              <a:rPr sz="2500" spc="-10" dirty="0">
                <a:latin typeface="Arial"/>
                <a:cs typeface="Arial"/>
              </a:rPr>
              <a:t>h</a:t>
            </a:r>
            <a:r>
              <a:rPr sz="2500" spc="-20" dirty="0">
                <a:latin typeface="Arial"/>
                <a:cs typeface="Arial"/>
              </a:rPr>
              <a:t>e</a:t>
            </a:r>
            <a:r>
              <a:rPr sz="2500" spc="-15" dirty="0">
                <a:latin typeface="Arial"/>
                <a:cs typeface="Arial"/>
              </a:rPr>
              <a:t>arse</a:t>
            </a:r>
            <a:r>
              <a:rPr sz="2500" spc="8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Arial"/>
                <a:cs typeface="Arial"/>
              </a:rPr>
              <a:t>complex</a:t>
            </a:r>
            <a:r>
              <a:rPr sz="2500" spc="7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Arial"/>
                <a:cs typeface="Arial"/>
              </a:rPr>
              <a:t>proc</a:t>
            </a:r>
            <a:r>
              <a:rPr sz="2500" spc="-10" dirty="0">
                <a:latin typeface="Arial"/>
                <a:cs typeface="Arial"/>
              </a:rPr>
              <a:t>e</a:t>
            </a:r>
            <a:r>
              <a:rPr sz="2500" spc="-20" dirty="0">
                <a:latin typeface="Arial"/>
                <a:cs typeface="Arial"/>
              </a:rPr>
              <a:t>d</a:t>
            </a:r>
            <a:r>
              <a:rPr sz="2500" spc="-15" dirty="0">
                <a:latin typeface="Arial"/>
                <a:cs typeface="Arial"/>
              </a:rPr>
              <a:t>ures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65064" y="5333584"/>
            <a:ext cx="137922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Arial"/>
                <a:cs typeface="Arial"/>
              </a:rPr>
              <a:t>J</a:t>
            </a:r>
            <a:r>
              <a:rPr sz="1600" i="1" spc="-15" dirty="0">
                <a:latin typeface="Arial"/>
                <a:cs typeface="Arial"/>
              </a:rPr>
              <a:t>a</a:t>
            </a:r>
            <a:r>
              <a:rPr sz="1600" i="1" spc="-25" dirty="0">
                <a:latin typeface="Arial"/>
                <a:cs typeface="Arial"/>
              </a:rPr>
              <a:t>m</a:t>
            </a:r>
            <a:r>
              <a:rPr sz="1600" i="1" spc="-15" dirty="0">
                <a:latin typeface="Arial"/>
                <a:cs typeface="Arial"/>
              </a:rPr>
              <a:t>e</a:t>
            </a:r>
            <a:r>
              <a:rPr sz="1600" i="1" spc="-10" dirty="0">
                <a:latin typeface="Arial"/>
                <a:cs typeface="Arial"/>
              </a:rPr>
              <a:t>s</a:t>
            </a:r>
            <a:r>
              <a:rPr sz="1600" i="1" spc="55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Arial"/>
                <a:cs typeface="Arial"/>
              </a:rPr>
              <a:t>Rea</a:t>
            </a:r>
            <a:r>
              <a:rPr sz="1600" i="1" spc="-10" dirty="0">
                <a:latin typeface="Arial"/>
                <a:cs typeface="Arial"/>
              </a:rPr>
              <a:t>s</a:t>
            </a:r>
            <a:r>
              <a:rPr sz="1600" i="1" spc="-15" dirty="0">
                <a:latin typeface="Arial"/>
                <a:cs typeface="Arial"/>
              </a:rPr>
              <a:t>on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59052" y="10667"/>
            <a:ext cx="6198108" cy="1530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473196" y="387095"/>
            <a:ext cx="2487168" cy="9098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97760">
              <a:lnSpc>
                <a:spcPct val="100000"/>
              </a:lnSpc>
            </a:pPr>
            <a:r>
              <a:rPr spc="-25" dirty="0"/>
              <a:t>Summary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547215" y="1877543"/>
            <a:ext cx="7898765" cy="2776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300" spc="-5" dirty="0">
                <a:latin typeface="Arial"/>
                <a:cs typeface="Arial"/>
              </a:rPr>
              <a:t>H</a:t>
            </a:r>
            <a:r>
              <a:rPr sz="2300" dirty="0">
                <a:latin typeface="Arial"/>
                <a:cs typeface="Arial"/>
              </a:rPr>
              <a:t>e</a:t>
            </a:r>
            <a:r>
              <a:rPr sz="2300" spc="-5" dirty="0">
                <a:latin typeface="Arial"/>
                <a:cs typeface="Arial"/>
              </a:rPr>
              <a:t>a</a:t>
            </a:r>
            <a:r>
              <a:rPr sz="2300" dirty="0">
                <a:latin typeface="Arial"/>
                <a:cs typeface="Arial"/>
              </a:rPr>
              <a:t>lth-</a:t>
            </a:r>
            <a:r>
              <a:rPr sz="2300" spc="-15" dirty="0">
                <a:latin typeface="Arial"/>
                <a:cs typeface="Arial"/>
              </a:rPr>
              <a:t>c</a:t>
            </a:r>
            <a:r>
              <a:rPr sz="2300" spc="-5" dirty="0">
                <a:latin typeface="Arial"/>
                <a:cs typeface="Arial"/>
              </a:rPr>
              <a:t>a</a:t>
            </a:r>
            <a:r>
              <a:rPr sz="2300" spc="-10" dirty="0">
                <a:latin typeface="Arial"/>
                <a:cs typeface="Arial"/>
              </a:rPr>
              <a:t>r</a:t>
            </a:r>
            <a:r>
              <a:rPr sz="2300" dirty="0">
                <a:latin typeface="Arial"/>
                <a:cs typeface="Arial"/>
              </a:rPr>
              <a:t>e</a:t>
            </a:r>
            <a:r>
              <a:rPr sz="2300" spc="2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err</a:t>
            </a:r>
            <a:r>
              <a:rPr sz="2300" dirty="0">
                <a:latin typeface="Arial"/>
                <a:cs typeface="Arial"/>
              </a:rPr>
              <a:t>or</a:t>
            </a:r>
            <a:r>
              <a:rPr sz="2300" spc="2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i</a:t>
            </a:r>
            <a:r>
              <a:rPr sz="2300" dirty="0">
                <a:latin typeface="Arial"/>
                <a:cs typeface="Arial"/>
              </a:rPr>
              <a:t>s</a:t>
            </a:r>
            <a:r>
              <a:rPr sz="2300" spc="6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a</a:t>
            </a:r>
            <a:r>
              <a:rPr sz="2300" spc="5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comp</a:t>
            </a:r>
            <a:r>
              <a:rPr sz="2300" spc="5" dirty="0">
                <a:latin typeface="Arial"/>
                <a:cs typeface="Arial"/>
              </a:rPr>
              <a:t>l</a:t>
            </a:r>
            <a:r>
              <a:rPr sz="2300" spc="-5" dirty="0">
                <a:latin typeface="Arial"/>
                <a:cs typeface="Arial"/>
              </a:rPr>
              <a:t>e</a:t>
            </a:r>
            <a:r>
              <a:rPr sz="2300" dirty="0">
                <a:latin typeface="Arial"/>
                <a:cs typeface="Arial"/>
              </a:rPr>
              <a:t>x</a:t>
            </a:r>
            <a:r>
              <a:rPr sz="2300" spc="2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iss</a:t>
            </a:r>
            <a:r>
              <a:rPr sz="2300" spc="5" dirty="0">
                <a:latin typeface="Arial"/>
                <a:cs typeface="Arial"/>
              </a:rPr>
              <a:t>u</a:t>
            </a:r>
            <a:r>
              <a:rPr sz="2300" spc="-5" dirty="0">
                <a:latin typeface="Arial"/>
                <a:cs typeface="Arial"/>
              </a:rPr>
              <a:t>e</a:t>
            </a:r>
            <a:r>
              <a:rPr sz="2300" dirty="0">
                <a:latin typeface="Arial"/>
                <a:cs typeface="Arial"/>
              </a:rPr>
              <a:t>,</a:t>
            </a:r>
            <a:r>
              <a:rPr sz="2300" spc="3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bu</a:t>
            </a:r>
            <a:r>
              <a:rPr sz="2300" dirty="0">
                <a:latin typeface="Arial"/>
                <a:cs typeface="Arial"/>
              </a:rPr>
              <a:t>t</a:t>
            </a:r>
            <a:r>
              <a:rPr sz="2300" spc="3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err</a:t>
            </a:r>
            <a:r>
              <a:rPr sz="2300" dirty="0">
                <a:latin typeface="Arial"/>
                <a:cs typeface="Arial"/>
              </a:rPr>
              <a:t>or</a:t>
            </a:r>
            <a:r>
              <a:rPr sz="2300" spc="3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itse</a:t>
            </a:r>
            <a:r>
              <a:rPr sz="2300" spc="5" dirty="0">
                <a:latin typeface="Arial"/>
                <a:cs typeface="Arial"/>
              </a:rPr>
              <a:t>l</a:t>
            </a:r>
            <a:r>
              <a:rPr sz="2300" dirty="0">
                <a:latin typeface="Arial"/>
                <a:cs typeface="Arial"/>
              </a:rPr>
              <a:t>f</a:t>
            </a:r>
            <a:r>
              <a:rPr sz="2300" spc="4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i</a:t>
            </a:r>
            <a:r>
              <a:rPr sz="2300" dirty="0">
                <a:latin typeface="Arial"/>
                <a:cs typeface="Arial"/>
              </a:rPr>
              <a:t>s</a:t>
            </a:r>
            <a:r>
              <a:rPr sz="2300" spc="5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an</a:t>
            </a:r>
            <a:endParaRPr sz="23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300" i="1" spc="-5" dirty="0">
                <a:latin typeface="Arial"/>
                <a:cs typeface="Arial"/>
              </a:rPr>
              <a:t>i</a:t>
            </a:r>
            <a:r>
              <a:rPr sz="2300" i="1" dirty="0">
                <a:latin typeface="Arial"/>
                <a:cs typeface="Arial"/>
              </a:rPr>
              <a:t>n</a:t>
            </a:r>
            <a:r>
              <a:rPr sz="2300" i="1" spc="-5" dirty="0">
                <a:latin typeface="Arial"/>
                <a:cs typeface="Arial"/>
              </a:rPr>
              <a:t>ev</a:t>
            </a:r>
            <a:r>
              <a:rPr sz="2300" i="1" dirty="0">
                <a:latin typeface="Arial"/>
                <a:cs typeface="Arial"/>
              </a:rPr>
              <a:t>ita</a:t>
            </a:r>
            <a:r>
              <a:rPr sz="2300" i="1" spc="-15" dirty="0">
                <a:latin typeface="Arial"/>
                <a:cs typeface="Arial"/>
              </a:rPr>
              <a:t>b</a:t>
            </a:r>
            <a:r>
              <a:rPr sz="2300" i="1" spc="-5" dirty="0">
                <a:latin typeface="Arial"/>
                <a:cs typeface="Arial"/>
              </a:rPr>
              <a:t>l</a:t>
            </a:r>
            <a:r>
              <a:rPr sz="2300" i="1" dirty="0">
                <a:latin typeface="Arial"/>
                <a:cs typeface="Arial"/>
              </a:rPr>
              <a:t>e</a:t>
            </a:r>
            <a:r>
              <a:rPr sz="2300" i="1" spc="2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par</a:t>
            </a:r>
            <a:r>
              <a:rPr sz="2300" dirty="0">
                <a:latin typeface="Arial"/>
                <a:cs typeface="Arial"/>
              </a:rPr>
              <a:t>t</a:t>
            </a:r>
            <a:r>
              <a:rPr sz="2300" spc="5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o</a:t>
            </a:r>
            <a:r>
              <a:rPr sz="2300" dirty="0">
                <a:latin typeface="Arial"/>
                <a:cs typeface="Arial"/>
              </a:rPr>
              <a:t>f</a:t>
            </a:r>
            <a:r>
              <a:rPr sz="2300" spc="4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the</a:t>
            </a:r>
            <a:r>
              <a:rPr sz="2300" spc="4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hum</a:t>
            </a:r>
            <a:r>
              <a:rPr sz="2300" spc="5" dirty="0">
                <a:latin typeface="Arial"/>
                <a:cs typeface="Arial"/>
              </a:rPr>
              <a:t>a</a:t>
            </a:r>
            <a:r>
              <a:rPr sz="2300" dirty="0">
                <a:latin typeface="Arial"/>
                <a:cs typeface="Arial"/>
              </a:rPr>
              <a:t>n</a:t>
            </a:r>
            <a:r>
              <a:rPr sz="2300" spc="5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co</a:t>
            </a:r>
            <a:r>
              <a:rPr sz="2300" spc="-15" dirty="0">
                <a:latin typeface="Arial"/>
                <a:cs typeface="Arial"/>
              </a:rPr>
              <a:t>n</a:t>
            </a:r>
            <a:r>
              <a:rPr sz="2300" spc="-10" dirty="0">
                <a:latin typeface="Arial"/>
                <a:cs typeface="Arial"/>
              </a:rPr>
              <a:t>d</a:t>
            </a:r>
            <a:r>
              <a:rPr sz="2300" spc="-5" dirty="0">
                <a:latin typeface="Arial"/>
                <a:cs typeface="Arial"/>
              </a:rPr>
              <a:t>ition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19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300" spc="-5" dirty="0">
                <a:latin typeface="Arial"/>
                <a:cs typeface="Arial"/>
              </a:rPr>
              <a:t>Le</a:t>
            </a:r>
            <a:r>
              <a:rPr sz="2300" spc="5" dirty="0">
                <a:latin typeface="Arial"/>
                <a:cs typeface="Arial"/>
              </a:rPr>
              <a:t>a</a:t>
            </a:r>
            <a:r>
              <a:rPr sz="2300" dirty="0">
                <a:latin typeface="Arial"/>
                <a:cs typeface="Arial"/>
              </a:rPr>
              <a:t>rni</a:t>
            </a:r>
            <a:r>
              <a:rPr sz="2300" spc="-15" dirty="0">
                <a:latin typeface="Arial"/>
                <a:cs typeface="Arial"/>
              </a:rPr>
              <a:t>n</a:t>
            </a:r>
            <a:r>
              <a:rPr sz="2300" dirty="0">
                <a:latin typeface="Arial"/>
                <a:cs typeface="Arial"/>
              </a:rPr>
              <a:t>g</a:t>
            </a:r>
            <a:r>
              <a:rPr sz="2300" spc="2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from</a:t>
            </a:r>
            <a:r>
              <a:rPr sz="2300" spc="3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err</a:t>
            </a:r>
            <a:r>
              <a:rPr sz="2300" dirty="0">
                <a:latin typeface="Arial"/>
                <a:cs typeface="Arial"/>
              </a:rPr>
              <a:t>or</a:t>
            </a:r>
            <a:r>
              <a:rPr sz="2300" spc="3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i</a:t>
            </a:r>
            <a:r>
              <a:rPr sz="2300" dirty="0">
                <a:latin typeface="Arial"/>
                <a:cs typeface="Arial"/>
              </a:rPr>
              <a:t>s</a:t>
            </a:r>
            <a:r>
              <a:rPr sz="2300" spc="5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more</a:t>
            </a:r>
            <a:r>
              <a:rPr sz="2300" spc="4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pro</a:t>
            </a:r>
            <a:r>
              <a:rPr sz="2300" spc="5" dirty="0">
                <a:latin typeface="Arial"/>
                <a:cs typeface="Arial"/>
              </a:rPr>
              <a:t>d</a:t>
            </a:r>
            <a:r>
              <a:rPr sz="2300" spc="-10" dirty="0">
                <a:latin typeface="Arial"/>
                <a:cs typeface="Arial"/>
              </a:rPr>
              <a:t>u</a:t>
            </a:r>
            <a:r>
              <a:rPr sz="2300" dirty="0">
                <a:latin typeface="Arial"/>
                <a:cs typeface="Arial"/>
              </a:rPr>
              <a:t>cti</a:t>
            </a:r>
            <a:r>
              <a:rPr sz="2300" spc="-15" dirty="0">
                <a:latin typeface="Arial"/>
                <a:cs typeface="Arial"/>
              </a:rPr>
              <a:t>v</a:t>
            </a:r>
            <a:r>
              <a:rPr sz="2300" dirty="0">
                <a:latin typeface="Arial"/>
                <a:cs typeface="Arial"/>
              </a:rPr>
              <a:t>e</a:t>
            </a:r>
            <a:r>
              <a:rPr sz="2300" spc="2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i</a:t>
            </a:r>
            <a:r>
              <a:rPr sz="2300" dirty="0">
                <a:latin typeface="Arial"/>
                <a:cs typeface="Arial"/>
              </a:rPr>
              <a:t>f</a:t>
            </a:r>
            <a:r>
              <a:rPr sz="2300" spc="6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i</a:t>
            </a:r>
            <a:r>
              <a:rPr sz="2300" dirty="0">
                <a:latin typeface="Arial"/>
                <a:cs typeface="Arial"/>
              </a:rPr>
              <a:t>t</a:t>
            </a:r>
            <a:r>
              <a:rPr sz="2300" spc="5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i</a:t>
            </a:r>
            <a:r>
              <a:rPr sz="2300" dirty="0">
                <a:latin typeface="Arial"/>
                <a:cs typeface="Arial"/>
              </a:rPr>
              <a:t>s</a:t>
            </a:r>
            <a:r>
              <a:rPr sz="2300" spc="6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cons</a:t>
            </a:r>
            <a:r>
              <a:rPr sz="2300" spc="5" dirty="0">
                <a:latin typeface="Arial"/>
                <a:cs typeface="Arial"/>
              </a:rPr>
              <a:t>i</a:t>
            </a:r>
            <a:r>
              <a:rPr sz="2300" spc="-5" dirty="0">
                <a:latin typeface="Arial"/>
                <a:cs typeface="Arial"/>
              </a:rPr>
              <a:t>der</a:t>
            </a:r>
            <a:r>
              <a:rPr sz="2300" spc="-15" dirty="0">
                <a:latin typeface="Arial"/>
                <a:cs typeface="Arial"/>
              </a:rPr>
              <a:t>e</a:t>
            </a:r>
            <a:r>
              <a:rPr sz="2300" dirty="0">
                <a:latin typeface="Arial"/>
                <a:cs typeface="Arial"/>
              </a:rPr>
              <a:t>d</a:t>
            </a:r>
            <a:r>
              <a:rPr sz="2300" spc="1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at</a:t>
            </a:r>
            <a:r>
              <a:rPr sz="2300" spc="-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a</a:t>
            </a:r>
            <a:r>
              <a:rPr sz="2300" dirty="0">
                <a:latin typeface="Arial"/>
                <a:cs typeface="Arial"/>
              </a:rPr>
              <a:t>n</a:t>
            </a:r>
            <a:r>
              <a:rPr sz="2300" spc="5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org</a:t>
            </a:r>
            <a:r>
              <a:rPr sz="2300" spc="5" dirty="0">
                <a:latin typeface="Arial"/>
                <a:cs typeface="Arial"/>
              </a:rPr>
              <a:t>a</a:t>
            </a:r>
            <a:r>
              <a:rPr sz="2300" spc="-10" dirty="0">
                <a:latin typeface="Arial"/>
                <a:cs typeface="Arial"/>
              </a:rPr>
              <a:t>n</a:t>
            </a:r>
            <a:r>
              <a:rPr sz="2300" spc="-5" dirty="0">
                <a:latin typeface="Arial"/>
                <a:cs typeface="Arial"/>
              </a:rPr>
              <a:t>iza</a:t>
            </a:r>
            <a:r>
              <a:rPr sz="2300" spc="-10" dirty="0">
                <a:latin typeface="Arial"/>
                <a:cs typeface="Arial"/>
              </a:rPr>
              <a:t>t</a:t>
            </a:r>
            <a:r>
              <a:rPr sz="2300" spc="-5" dirty="0">
                <a:latin typeface="Arial"/>
                <a:cs typeface="Arial"/>
              </a:rPr>
              <a:t>io</a:t>
            </a:r>
            <a:r>
              <a:rPr sz="2300" spc="-15" dirty="0">
                <a:latin typeface="Arial"/>
                <a:cs typeface="Arial"/>
              </a:rPr>
              <a:t>n</a:t>
            </a:r>
            <a:r>
              <a:rPr sz="2300" spc="-5" dirty="0">
                <a:latin typeface="Arial"/>
                <a:cs typeface="Arial"/>
              </a:rPr>
              <a:t>a</a:t>
            </a:r>
            <a:r>
              <a:rPr sz="2300" dirty="0">
                <a:latin typeface="Arial"/>
                <a:cs typeface="Arial"/>
              </a:rPr>
              <a:t>l</a:t>
            </a:r>
            <a:r>
              <a:rPr sz="2300" spc="1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l</a:t>
            </a:r>
            <a:r>
              <a:rPr sz="2300" dirty="0">
                <a:latin typeface="Arial"/>
                <a:cs typeface="Arial"/>
              </a:rPr>
              <a:t>e</a:t>
            </a:r>
            <a:r>
              <a:rPr sz="2300" spc="-15" dirty="0">
                <a:latin typeface="Arial"/>
                <a:cs typeface="Arial"/>
              </a:rPr>
              <a:t>v</a:t>
            </a:r>
            <a:r>
              <a:rPr sz="2300" spc="-5" dirty="0">
                <a:latin typeface="Arial"/>
                <a:cs typeface="Arial"/>
              </a:rPr>
              <a:t>el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Clr>
                <a:srgbClr val="1786E2"/>
              </a:buClr>
              <a:buFont typeface="Wingdings"/>
              <a:buChar char=""/>
            </a:pPr>
            <a:endParaRPr sz="1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300" spc="-5" dirty="0">
                <a:latin typeface="Arial"/>
                <a:cs typeface="Arial"/>
              </a:rPr>
              <a:t>R</a:t>
            </a:r>
            <a:r>
              <a:rPr sz="2300" dirty="0">
                <a:latin typeface="Arial"/>
                <a:cs typeface="Arial"/>
              </a:rPr>
              <a:t>o</a:t>
            </a:r>
            <a:r>
              <a:rPr sz="2300" spc="-5" dirty="0">
                <a:latin typeface="Arial"/>
                <a:cs typeface="Arial"/>
              </a:rPr>
              <a:t>o</a:t>
            </a:r>
            <a:r>
              <a:rPr sz="2300" dirty="0">
                <a:latin typeface="Arial"/>
                <a:cs typeface="Arial"/>
              </a:rPr>
              <a:t>t</a:t>
            </a:r>
            <a:r>
              <a:rPr sz="2300" spc="3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cause</a:t>
            </a:r>
            <a:r>
              <a:rPr sz="2300" spc="4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an</a:t>
            </a:r>
            <a:r>
              <a:rPr sz="2300" spc="5" dirty="0">
                <a:latin typeface="Arial"/>
                <a:cs typeface="Arial"/>
              </a:rPr>
              <a:t>a</a:t>
            </a:r>
            <a:r>
              <a:rPr sz="2300" spc="-5" dirty="0">
                <a:latin typeface="Arial"/>
                <a:cs typeface="Arial"/>
              </a:rPr>
              <a:t>lys</a:t>
            </a:r>
            <a:r>
              <a:rPr sz="2300" spc="5" dirty="0">
                <a:latin typeface="Arial"/>
                <a:cs typeface="Arial"/>
              </a:rPr>
              <a:t>i</a:t>
            </a:r>
            <a:r>
              <a:rPr sz="2300" dirty="0">
                <a:latin typeface="Arial"/>
                <a:cs typeface="Arial"/>
              </a:rPr>
              <a:t>s</a:t>
            </a:r>
            <a:r>
              <a:rPr sz="2300" spc="2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i</a:t>
            </a:r>
            <a:r>
              <a:rPr sz="2300" dirty="0">
                <a:latin typeface="Arial"/>
                <a:cs typeface="Arial"/>
              </a:rPr>
              <a:t>s</a:t>
            </a:r>
            <a:r>
              <a:rPr sz="2300" spc="5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a</a:t>
            </a:r>
            <a:r>
              <a:rPr sz="2300" spc="6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hi</a:t>
            </a:r>
            <a:r>
              <a:rPr sz="2300" spc="5" dirty="0">
                <a:latin typeface="Arial"/>
                <a:cs typeface="Arial"/>
              </a:rPr>
              <a:t>g</a:t>
            </a:r>
            <a:r>
              <a:rPr sz="2300" spc="-5" dirty="0">
                <a:latin typeface="Arial"/>
                <a:cs typeface="Arial"/>
              </a:rPr>
              <a:t>h</a:t>
            </a:r>
            <a:r>
              <a:rPr sz="2300" dirty="0">
                <a:latin typeface="Arial"/>
                <a:cs typeface="Arial"/>
              </a:rPr>
              <a:t>ly</a:t>
            </a:r>
            <a:r>
              <a:rPr sz="2300" spc="2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structured</a:t>
            </a:r>
            <a:r>
              <a:rPr sz="2300" spc="1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system</a:t>
            </a:r>
            <a:endParaRPr sz="23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204"/>
              </a:spcBef>
            </a:pPr>
            <a:r>
              <a:rPr sz="2300" spc="-5" dirty="0">
                <a:latin typeface="Arial"/>
                <a:cs typeface="Arial"/>
              </a:rPr>
              <a:t>approac</a:t>
            </a:r>
            <a:r>
              <a:rPr sz="2300" dirty="0">
                <a:latin typeface="Arial"/>
                <a:cs typeface="Arial"/>
              </a:rPr>
              <a:t>h</a:t>
            </a:r>
            <a:r>
              <a:rPr sz="2300" spc="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to</a:t>
            </a:r>
            <a:r>
              <a:rPr sz="2300" spc="5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inc</a:t>
            </a:r>
            <a:r>
              <a:rPr sz="2300" spc="5" dirty="0">
                <a:latin typeface="Arial"/>
                <a:cs typeface="Arial"/>
              </a:rPr>
              <a:t>i</a:t>
            </a:r>
            <a:r>
              <a:rPr sz="2300" spc="-5" dirty="0">
                <a:latin typeface="Arial"/>
                <a:cs typeface="Arial"/>
              </a:rPr>
              <a:t>de</a:t>
            </a:r>
            <a:r>
              <a:rPr sz="2300" spc="-10" dirty="0">
                <a:latin typeface="Arial"/>
                <a:cs typeface="Arial"/>
              </a:rPr>
              <a:t>n</a:t>
            </a:r>
            <a:r>
              <a:rPr sz="2300" dirty="0">
                <a:latin typeface="Arial"/>
                <a:cs typeface="Arial"/>
              </a:rPr>
              <a:t>t</a:t>
            </a:r>
            <a:r>
              <a:rPr sz="2300" spc="2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ana</a:t>
            </a:r>
            <a:r>
              <a:rPr sz="2300" spc="5" dirty="0">
                <a:latin typeface="Arial"/>
                <a:cs typeface="Arial"/>
              </a:rPr>
              <a:t>l</a:t>
            </a:r>
            <a:r>
              <a:rPr sz="2300" dirty="0">
                <a:latin typeface="Arial"/>
                <a:cs typeface="Arial"/>
              </a:rPr>
              <a:t>ysis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1687" y="632459"/>
            <a:ext cx="8066531" cy="1530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97152" y="633983"/>
            <a:ext cx="6115811" cy="16794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7572" rIns="0" bIns="0" rtlCol="0">
            <a:spAutoFit/>
          </a:bodyPr>
          <a:lstStyle/>
          <a:p>
            <a:pPr marL="566420">
              <a:lnSpc>
                <a:spcPct val="100000"/>
              </a:lnSpc>
            </a:pPr>
            <a:r>
              <a:rPr sz="4000" spc="-25" dirty="0"/>
              <a:t>Knowledge</a:t>
            </a:r>
            <a:r>
              <a:rPr sz="4000" spc="130" dirty="0">
                <a:latin typeface="Times New Roman"/>
                <a:cs typeface="Times New Roman"/>
              </a:rPr>
              <a:t> </a:t>
            </a:r>
            <a:r>
              <a:rPr sz="4000" spc="-20" dirty="0"/>
              <a:t>requirement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790828" y="2441236"/>
            <a:ext cx="2873375" cy="2463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latin typeface="Arial"/>
                <a:cs typeface="Arial"/>
              </a:rPr>
              <a:t>Expl</a:t>
            </a:r>
            <a:r>
              <a:rPr sz="2800" spc="-25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25" dirty="0">
                <a:latin typeface="Arial"/>
                <a:cs typeface="Arial"/>
              </a:rPr>
              <a:t>h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20" dirty="0">
                <a:latin typeface="Arial"/>
                <a:cs typeface="Arial"/>
              </a:rPr>
              <a:t>rm</a:t>
            </a:r>
            <a:r>
              <a:rPr sz="2800" spc="-10" dirty="0">
                <a:latin typeface="Arial"/>
                <a:cs typeface="Arial"/>
              </a:rPr>
              <a:t>s:</a:t>
            </a:r>
            <a:endParaRPr sz="2800">
              <a:latin typeface="Arial"/>
              <a:cs typeface="Arial"/>
            </a:endParaRPr>
          </a:p>
          <a:p>
            <a:pPr marL="391795" indent="-379095">
              <a:lnSpc>
                <a:spcPct val="100000"/>
              </a:lnSpc>
              <a:spcBef>
                <a:spcPts val="6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92430" algn="l"/>
              </a:tabLst>
            </a:pPr>
            <a:r>
              <a:rPr sz="2800" spc="-15" dirty="0">
                <a:latin typeface="Arial"/>
                <a:cs typeface="Arial"/>
              </a:rPr>
              <a:t>Erro</a:t>
            </a:r>
            <a:r>
              <a:rPr sz="2800" spc="-10" dirty="0">
                <a:latin typeface="Arial"/>
                <a:cs typeface="Arial"/>
              </a:rPr>
              <a:t>r</a:t>
            </a:r>
            <a:endParaRPr sz="2800">
              <a:latin typeface="Arial"/>
              <a:cs typeface="Arial"/>
            </a:endParaRPr>
          </a:p>
          <a:p>
            <a:pPr marL="391795" indent="-379095">
              <a:lnSpc>
                <a:spcPct val="100000"/>
              </a:lnSpc>
              <a:spcBef>
                <a:spcPts val="67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92430" algn="l"/>
              </a:tabLst>
            </a:pPr>
            <a:r>
              <a:rPr sz="2800" spc="-15" dirty="0">
                <a:latin typeface="Arial"/>
                <a:cs typeface="Arial"/>
              </a:rPr>
              <a:t>Viola</a:t>
            </a:r>
            <a:r>
              <a:rPr sz="2800" spc="-10" dirty="0">
                <a:latin typeface="Arial"/>
                <a:cs typeface="Arial"/>
              </a:rPr>
              <a:t>ti</a:t>
            </a:r>
            <a:r>
              <a:rPr sz="2800" spc="-15" dirty="0">
                <a:latin typeface="Arial"/>
                <a:cs typeface="Arial"/>
              </a:rPr>
              <a:t>o</a:t>
            </a:r>
            <a:r>
              <a:rPr sz="2800" spc="-20" dirty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  <a:p>
            <a:pPr marL="391795" indent="-379095">
              <a:lnSpc>
                <a:spcPct val="100000"/>
              </a:lnSpc>
              <a:spcBef>
                <a:spcPts val="67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92430" algn="l"/>
              </a:tabLst>
            </a:pPr>
            <a:r>
              <a:rPr sz="2800" spc="-25" dirty="0">
                <a:latin typeface="Arial"/>
                <a:cs typeface="Arial"/>
              </a:rPr>
              <a:t>Nea</a:t>
            </a:r>
            <a:r>
              <a:rPr sz="2800" spc="-10" dirty="0">
                <a:latin typeface="Arial"/>
                <a:cs typeface="Arial"/>
              </a:rPr>
              <a:t>r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mi</a:t>
            </a:r>
            <a:r>
              <a:rPr sz="2800" spc="-10" dirty="0">
                <a:latin typeface="Arial"/>
                <a:cs typeface="Arial"/>
              </a:rPr>
              <a:t>s</a:t>
            </a:r>
            <a:r>
              <a:rPr sz="2800" spc="-15" dirty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 marL="391795" indent="-379095">
              <a:lnSpc>
                <a:spcPct val="100000"/>
              </a:lnSpc>
              <a:spcBef>
                <a:spcPts val="6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92430" algn="l"/>
              </a:tabLst>
            </a:pPr>
            <a:r>
              <a:rPr sz="2800" spc="-20" dirty="0">
                <a:latin typeface="Arial"/>
                <a:cs typeface="Arial"/>
              </a:rPr>
              <a:t>Hind</a:t>
            </a:r>
            <a:r>
              <a:rPr sz="2800" spc="-10" dirty="0">
                <a:latin typeface="Arial"/>
                <a:cs typeface="Arial"/>
              </a:rPr>
              <a:t>s</a:t>
            </a:r>
            <a:r>
              <a:rPr sz="2800" spc="-20" dirty="0">
                <a:latin typeface="Arial"/>
                <a:cs typeface="Arial"/>
              </a:rPr>
              <a:t>ig</a:t>
            </a:r>
            <a:r>
              <a:rPr sz="2800" spc="-15" dirty="0">
                <a:latin typeface="Arial"/>
                <a:cs typeface="Arial"/>
              </a:rPr>
              <a:t>h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b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as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4944" y="775716"/>
            <a:ext cx="7781544" cy="10835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83208" y="574548"/>
            <a:ext cx="6742176" cy="16367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1244" rIns="0" bIns="0" rtlCol="0">
            <a:spAutoFit/>
          </a:bodyPr>
          <a:lstStyle/>
          <a:p>
            <a:pPr marL="244475">
              <a:lnSpc>
                <a:spcPct val="100000"/>
              </a:lnSpc>
            </a:pPr>
            <a:r>
              <a:rPr sz="3900" dirty="0"/>
              <a:t>Perfor</a:t>
            </a:r>
            <a:r>
              <a:rPr sz="3900" spc="5" dirty="0"/>
              <a:t>m</a:t>
            </a:r>
            <a:r>
              <a:rPr sz="3900" spc="-5" dirty="0"/>
              <a:t>a</a:t>
            </a:r>
            <a:r>
              <a:rPr sz="3900" spc="5" dirty="0"/>
              <a:t>n</a:t>
            </a:r>
            <a:r>
              <a:rPr sz="3900" dirty="0"/>
              <a:t>ce</a:t>
            </a:r>
            <a:r>
              <a:rPr sz="3900" spc="135" dirty="0">
                <a:latin typeface="Times New Roman"/>
                <a:cs typeface="Times New Roman"/>
              </a:rPr>
              <a:t> </a:t>
            </a:r>
            <a:r>
              <a:rPr sz="3900" dirty="0"/>
              <a:t>req</a:t>
            </a:r>
            <a:r>
              <a:rPr sz="3900" spc="10" dirty="0"/>
              <a:t>u</a:t>
            </a:r>
            <a:r>
              <a:rPr sz="3900" spc="-5" dirty="0"/>
              <a:t>irem</a:t>
            </a:r>
            <a:r>
              <a:rPr sz="3900" spc="5" dirty="0"/>
              <a:t>e</a:t>
            </a:r>
            <a:r>
              <a:rPr sz="3900" spc="-25" dirty="0"/>
              <a:t>nts:</a:t>
            </a:r>
            <a:endParaRPr sz="3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853849" y="1918742"/>
            <a:ext cx="6697345" cy="1991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2430" indent="-37973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93065" algn="l"/>
              </a:tabLst>
            </a:pPr>
            <a:r>
              <a:rPr sz="2800" spc="-20" dirty="0">
                <a:latin typeface="Arial"/>
                <a:cs typeface="Arial"/>
              </a:rPr>
              <a:t>Know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the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wa</a:t>
            </a:r>
            <a:r>
              <a:rPr sz="2800" spc="-10" dirty="0">
                <a:latin typeface="Arial"/>
                <a:cs typeface="Arial"/>
              </a:rPr>
              <a:t>y</a:t>
            </a:r>
            <a:r>
              <a:rPr sz="2800" spc="-15" dirty="0">
                <a:latin typeface="Arial"/>
                <a:cs typeface="Arial"/>
              </a:rPr>
              <a:t>s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to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le</a:t>
            </a:r>
            <a:r>
              <a:rPr sz="2800" spc="-10" dirty="0">
                <a:latin typeface="Arial"/>
                <a:cs typeface="Arial"/>
              </a:rPr>
              <a:t>a</a:t>
            </a:r>
            <a:r>
              <a:rPr sz="2800" spc="-15" dirty="0">
                <a:latin typeface="Arial"/>
                <a:cs typeface="Arial"/>
              </a:rPr>
              <a:t>rn</a:t>
            </a:r>
            <a:r>
              <a:rPr sz="2800" spc="9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Arial"/>
                <a:cs typeface="Arial"/>
              </a:rPr>
              <a:t>fro</a:t>
            </a:r>
            <a:r>
              <a:rPr sz="2800" spc="-25" dirty="0">
                <a:latin typeface="Arial"/>
                <a:cs typeface="Arial"/>
              </a:rPr>
              <a:t>m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10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ors</a:t>
            </a:r>
            <a:endParaRPr sz="2800">
              <a:latin typeface="Arial"/>
              <a:cs typeface="Arial"/>
            </a:endParaRPr>
          </a:p>
          <a:p>
            <a:pPr marL="392430" indent="-379730">
              <a:lnSpc>
                <a:spcPct val="100000"/>
              </a:lnSpc>
              <a:spcBef>
                <a:spcPts val="60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93065" algn="l"/>
              </a:tabLst>
            </a:pPr>
            <a:r>
              <a:rPr sz="2800" spc="-15" dirty="0">
                <a:latin typeface="Arial"/>
                <a:cs typeface="Arial"/>
              </a:rPr>
              <a:t>Parti</a:t>
            </a:r>
            <a:r>
              <a:rPr sz="2800" spc="-10" dirty="0">
                <a:latin typeface="Arial"/>
                <a:cs typeface="Arial"/>
              </a:rPr>
              <a:t>c</a:t>
            </a:r>
            <a:r>
              <a:rPr sz="2800" spc="-20" dirty="0">
                <a:latin typeface="Arial"/>
                <a:cs typeface="Arial"/>
              </a:rPr>
              <a:t>ip</a:t>
            </a:r>
            <a:r>
              <a:rPr sz="2800" spc="-15" dirty="0">
                <a:latin typeface="Arial"/>
                <a:cs typeface="Arial"/>
              </a:rPr>
              <a:t>ate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-15" dirty="0">
                <a:latin typeface="Arial"/>
                <a:cs typeface="Arial"/>
              </a:rPr>
              <a:t>h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25" dirty="0">
                <a:latin typeface="Arial"/>
                <a:cs typeface="Arial"/>
              </a:rPr>
              <a:t>na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15" dirty="0">
                <a:latin typeface="Arial"/>
                <a:cs typeface="Arial"/>
              </a:rPr>
              <a:t>y</a:t>
            </a:r>
            <a:r>
              <a:rPr sz="2800" spc="-10" dirty="0">
                <a:latin typeface="Arial"/>
                <a:cs typeface="Arial"/>
              </a:rPr>
              <a:t>s</a:t>
            </a:r>
            <a:r>
              <a:rPr sz="2800" spc="-15" dirty="0">
                <a:latin typeface="Arial"/>
                <a:cs typeface="Arial"/>
              </a:rPr>
              <a:t>is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f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25" dirty="0">
                <a:latin typeface="Arial"/>
                <a:cs typeface="Arial"/>
              </a:rPr>
              <a:t>d</a:t>
            </a:r>
            <a:r>
              <a:rPr sz="2800" spc="-10" dirty="0">
                <a:latin typeface="Arial"/>
                <a:cs typeface="Arial"/>
              </a:rPr>
              <a:t>v</a:t>
            </a:r>
            <a:r>
              <a:rPr sz="2800" spc="-20" dirty="0">
                <a:latin typeface="Arial"/>
                <a:cs typeface="Arial"/>
              </a:rPr>
              <a:t>er</a:t>
            </a:r>
            <a:r>
              <a:rPr sz="2800" spc="-5" dirty="0">
                <a:latin typeface="Arial"/>
                <a:cs typeface="Arial"/>
              </a:rPr>
              <a:t>s</a:t>
            </a:r>
            <a:r>
              <a:rPr sz="2800" spc="-20" dirty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 marL="293370">
              <a:lnSpc>
                <a:spcPct val="100000"/>
              </a:lnSpc>
            </a:pPr>
            <a:r>
              <a:rPr sz="2800" spc="-10" dirty="0">
                <a:latin typeface="Arial"/>
                <a:cs typeface="Arial"/>
              </a:rPr>
              <a:t>event</a:t>
            </a:r>
            <a:endParaRPr sz="2800">
              <a:latin typeface="Arial"/>
              <a:cs typeface="Arial"/>
            </a:endParaRPr>
          </a:p>
          <a:p>
            <a:pPr marL="392430" indent="-379730">
              <a:lnSpc>
                <a:spcPct val="100000"/>
              </a:lnSpc>
              <a:spcBef>
                <a:spcPts val="60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93065" algn="l"/>
              </a:tabLst>
            </a:pPr>
            <a:r>
              <a:rPr sz="2800" spc="-15" dirty="0">
                <a:latin typeface="Arial"/>
                <a:cs typeface="Arial"/>
              </a:rPr>
              <a:t>Pra</a:t>
            </a:r>
            <a:r>
              <a:rPr sz="2800" spc="-10" dirty="0">
                <a:latin typeface="Arial"/>
                <a:cs typeface="Arial"/>
              </a:rPr>
              <a:t>ctis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st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20" dirty="0">
                <a:latin typeface="Arial"/>
                <a:cs typeface="Arial"/>
              </a:rPr>
              <a:t>at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spc="-25" dirty="0">
                <a:latin typeface="Arial"/>
                <a:cs typeface="Arial"/>
              </a:rPr>
              <a:t>g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5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s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to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25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uce</a:t>
            </a:r>
            <a:r>
              <a:rPr sz="2800" spc="9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10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ors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14272" y="126492"/>
            <a:ext cx="6198108" cy="10850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43884" y="210311"/>
            <a:ext cx="1882139" cy="10698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924684" y="421632"/>
            <a:ext cx="1153160" cy="53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20" dirty="0">
                <a:latin typeface="Arial"/>
                <a:cs typeface="Arial"/>
              </a:rPr>
              <a:t>Error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690174" y="1354688"/>
            <a:ext cx="7600315" cy="4088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100" b="1" dirty="0">
                <a:latin typeface="Tahoma"/>
                <a:cs typeface="Tahoma"/>
              </a:rPr>
              <a:t>A</a:t>
            </a:r>
            <a:r>
              <a:rPr sz="2100" b="1" spc="90" dirty="0">
                <a:latin typeface="Times New Roman"/>
                <a:cs typeface="Times New Roman"/>
              </a:rPr>
              <a:t> </a:t>
            </a:r>
            <a:r>
              <a:rPr sz="2100" b="1" spc="-10" dirty="0">
                <a:latin typeface="Tahoma"/>
                <a:cs typeface="Tahoma"/>
              </a:rPr>
              <a:t>s</a:t>
            </a:r>
            <a:r>
              <a:rPr sz="2100" b="1" dirty="0">
                <a:latin typeface="Tahoma"/>
                <a:cs typeface="Tahoma"/>
              </a:rPr>
              <a:t>imple</a:t>
            </a:r>
            <a:r>
              <a:rPr sz="2100" b="1" spc="80" dirty="0">
                <a:latin typeface="Times New Roman"/>
                <a:cs typeface="Times New Roman"/>
              </a:rPr>
              <a:t> </a:t>
            </a:r>
            <a:r>
              <a:rPr sz="2100" b="1" spc="-5" dirty="0">
                <a:latin typeface="Tahoma"/>
                <a:cs typeface="Tahoma"/>
              </a:rPr>
              <a:t>definitio</a:t>
            </a:r>
            <a:r>
              <a:rPr sz="2100" b="1" dirty="0">
                <a:latin typeface="Tahoma"/>
                <a:cs typeface="Tahoma"/>
              </a:rPr>
              <a:t>n</a:t>
            </a:r>
            <a:r>
              <a:rPr sz="2100" b="1" spc="120" dirty="0">
                <a:latin typeface="Times New Roman"/>
                <a:cs typeface="Times New Roman"/>
              </a:rPr>
              <a:t> </a:t>
            </a:r>
            <a:r>
              <a:rPr sz="2100" b="1" dirty="0">
                <a:latin typeface="Tahoma"/>
                <a:cs typeface="Tahoma"/>
              </a:rPr>
              <a:t>is:</a:t>
            </a:r>
            <a:endParaRPr sz="2100">
              <a:latin typeface="Tahoma"/>
              <a:cs typeface="Tahoma"/>
            </a:endParaRPr>
          </a:p>
          <a:p>
            <a:pPr marL="817244" marR="433070" indent="-186055">
              <a:lnSpc>
                <a:spcPts val="2590"/>
              </a:lnSpc>
              <a:spcBef>
                <a:spcPts val="615"/>
              </a:spcBef>
            </a:pPr>
            <a:r>
              <a:rPr sz="2400" dirty="0">
                <a:latin typeface="Tahoma"/>
                <a:cs typeface="Tahoma"/>
              </a:rPr>
              <a:t>“Doing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the </a:t>
            </a:r>
            <a:r>
              <a:rPr sz="2400" spc="-10" dirty="0">
                <a:latin typeface="Tahoma"/>
                <a:cs typeface="Tahoma"/>
              </a:rPr>
              <a:t>w</a:t>
            </a:r>
            <a:r>
              <a:rPr sz="2400" dirty="0">
                <a:latin typeface="Tahoma"/>
                <a:cs typeface="Tahoma"/>
              </a:rPr>
              <a:t>ro</a:t>
            </a:r>
            <a:r>
              <a:rPr sz="2400" spc="5" dirty="0">
                <a:latin typeface="Tahoma"/>
                <a:cs typeface="Tahoma"/>
              </a:rPr>
              <a:t>n</a:t>
            </a:r>
            <a:r>
              <a:rPr sz="2400" dirty="0">
                <a:latin typeface="Tahoma"/>
                <a:cs typeface="Tahoma"/>
              </a:rPr>
              <a:t>g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th</a:t>
            </a:r>
            <a:r>
              <a:rPr sz="2400" spc="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ng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when meani</a:t>
            </a:r>
            <a:r>
              <a:rPr sz="2400" spc="5" dirty="0">
                <a:latin typeface="Tahoma"/>
                <a:cs typeface="Tahoma"/>
              </a:rPr>
              <a:t>n</a:t>
            </a:r>
            <a:r>
              <a:rPr sz="2400" dirty="0">
                <a:latin typeface="Tahoma"/>
                <a:cs typeface="Tahoma"/>
              </a:rPr>
              <a:t>g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to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do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the right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th</a:t>
            </a:r>
            <a:r>
              <a:rPr sz="2400" spc="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5" dirty="0">
                <a:latin typeface="Tahoma"/>
                <a:cs typeface="Tahoma"/>
              </a:rPr>
              <a:t>g</a:t>
            </a:r>
            <a:r>
              <a:rPr sz="2400" dirty="0">
                <a:latin typeface="Tahoma"/>
                <a:cs typeface="Tahoma"/>
              </a:rPr>
              <a:t>.”</a:t>
            </a:r>
            <a:endParaRPr sz="2400">
              <a:latin typeface="Tahoma"/>
              <a:cs typeface="Tahoma"/>
            </a:endParaRPr>
          </a:p>
          <a:p>
            <a:pPr marR="186055" algn="r">
              <a:lnSpc>
                <a:spcPct val="100000"/>
              </a:lnSpc>
              <a:spcBef>
                <a:spcPts val="150"/>
              </a:spcBef>
            </a:pPr>
            <a:r>
              <a:rPr sz="2500" spc="-60" dirty="0">
                <a:latin typeface="Tahoma"/>
                <a:cs typeface="Tahoma"/>
              </a:rPr>
              <a:t>Bi</a:t>
            </a:r>
            <a:r>
              <a:rPr sz="2500" spc="-25" dirty="0">
                <a:latin typeface="Tahoma"/>
                <a:cs typeface="Tahoma"/>
              </a:rPr>
              <a:t>l</a:t>
            </a:r>
            <a:r>
              <a:rPr sz="2500" spc="-30" dirty="0">
                <a:latin typeface="Tahoma"/>
                <a:cs typeface="Tahoma"/>
              </a:rPr>
              <a:t>l</a:t>
            </a:r>
            <a:r>
              <a:rPr sz="2500" spc="125" dirty="0">
                <a:latin typeface="Times New Roman"/>
                <a:cs typeface="Times New Roman"/>
              </a:rPr>
              <a:t> </a:t>
            </a:r>
            <a:r>
              <a:rPr sz="2500" spc="-70" dirty="0">
                <a:latin typeface="Tahoma"/>
                <a:cs typeface="Tahoma"/>
              </a:rPr>
              <a:t>Runciman</a:t>
            </a:r>
            <a:endParaRPr sz="25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74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100" b="1" dirty="0">
                <a:latin typeface="Tahoma"/>
                <a:cs typeface="Tahoma"/>
              </a:rPr>
              <a:t>A</a:t>
            </a:r>
            <a:r>
              <a:rPr sz="2100" b="1" spc="90" dirty="0">
                <a:latin typeface="Times New Roman"/>
                <a:cs typeface="Times New Roman"/>
              </a:rPr>
              <a:t> </a:t>
            </a:r>
            <a:r>
              <a:rPr sz="2100" b="1" dirty="0">
                <a:latin typeface="Tahoma"/>
                <a:cs typeface="Tahoma"/>
              </a:rPr>
              <a:t>m</a:t>
            </a:r>
            <a:r>
              <a:rPr sz="2100" b="1" spc="-10" dirty="0">
                <a:latin typeface="Tahoma"/>
                <a:cs typeface="Tahoma"/>
              </a:rPr>
              <a:t>o</a:t>
            </a:r>
            <a:r>
              <a:rPr sz="2100" b="1" dirty="0">
                <a:latin typeface="Tahoma"/>
                <a:cs typeface="Tahoma"/>
              </a:rPr>
              <a:t>re</a:t>
            </a:r>
            <a:r>
              <a:rPr sz="2100" b="1" spc="90" dirty="0">
                <a:latin typeface="Times New Roman"/>
                <a:cs typeface="Times New Roman"/>
              </a:rPr>
              <a:t> </a:t>
            </a:r>
            <a:r>
              <a:rPr sz="2100" b="1" spc="-5" dirty="0">
                <a:latin typeface="Tahoma"/>
                <a:cs typeface="Tahoma"/>
              </a:rPr>
              <a:t>for</a:t>
            </a:r>
            <a:r>
              <a:rPr sz="2100" b="1" spc="-10" dirty="0">
                <a:latin typeface="Tahoma"/>
                <a:cs typeface="Tahoma"/>
              </a:rPr>
              <a:t>m</a:t>
            </a:r>
            <a:r>
              <a:rPr sz="2100" b="1" dirty="0">
                <a:latin typeface="Tahoma"/>
                <a:cs typeface="Tahoma"/>
              </a:rPr>
              <a:t>al</a:t>
            </a:r>
            <a:r>
              <a:rPr sz="2100" b="1" spc="90" dirty="0">
                <a:latin typeface="Times New Roman"/>
                <a:cs typeface="Times New Roman"/>
              </a:rPr>
              <a:t> </a:t>
            </a:r>
            <a:r>
              <a:rPr sz="2100" b="1" spc="-5" dirty="0">
                <a:latin typeface="Tahoma"/>
                <a:cs typeface="Tahoma"/>
              </a:rPr>
              <a:t>definitio</a:t>
            </a:r>
            <a:r>
              <a:rPr sz="2100" b="1" dirty="0">
                <a:latin typeface="Tahoma"/>
                <a:cs typeface="Tahoma"/>
              </a:rPr>
              <a:t>n</a:t>
            </a:r>
            <a:r>
              <a:rPr sz="2100" b="1" spc="114" dirty="0">
                <a:latin typeface="Times New Roman"/>
                <a:cs typeface="Times New Roman"/>
              </a:rPr>
              <a:t> </a:t>
            </a:r>
            <a:r>
              <a:rPr sz="2100" b="1" dirty="0">
                <a:latin typeface="Tahoma"/>
                <a:cs typeface="Tahoma"/>
              </a:rPr>
              <a:t>is:</a:t>
            </a:r>
            <a:endParaRPr sz="2100">
              <a:latin typeface="Tahoma"/>
              <a:cs typeface="Tahoma"/>
            </a:endParaRPr>
          </a:p>
          <a:p>
            <a:pPr marL="817244" marR="5080" indent="-90170">
              <a:lnSpc>
                <a:spcPct val="90000"/>
              </a:lnSpc>
              <a:spcBef>
                <a:spcPts val="575"/>
              </a:spcBef>
            </a:pPr>
            <a:r>
              <a:rPr sz="2400" dirty="0">
                <a:latin typeface="Tahoma"/>
                <a:cs typeface="Tahoma"/>
              </a:rPr>
              <a:t>“Planned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s</a:t>
            </a:r>
            <a:r>
              <a:rPr sz="2400" dirty="0">
                <a:latin typeface="Tahoma"/>
                <a:cs typeface="Tahoma"/>
              </a:rPr>
              <a:t>eque</a:t>
            </a:r>
            <a:r>
              <a:rPr sz="2400" spc="5" dirty="0">
                <a:latin typeface="Tahoma"/>
                <a:cs typeface="Tahoma"/>
              </a:rPr>
              <a:t>n</a:t>
            </a:r>
            <a:r>
              <a:rPr sz="2400" dirty="0">
                <a:latin typeface="Tahoma"/>
                <a:cs typeface="Tahoma"/>
              </a:rPr>
              <a:t>ces of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mental or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p</a:t>
            </a:r>
            <a:r>
              <a:rPr sz="2400" spc="5" dirty="0">
                <a:latin typeface="Tahoma"/>
                <a:cs typeface="Tahoma"/>
              </a:rPr>
              <a:t>h</a:t>
            </a:r>
            <a:r>
              <a:rPr sz="2400" dirty="0">
                <a:latin typeface="Tahoma"/>
                <a:cs typeface="Tahoma"/>
              </a:rPr>
              <a:t>ysical activi</a:t>
            </a:r>
            <a:r>
              <a:rPr sz="2400" spc="5" dirty="0">
                <a:latin typeface="Tahoma"/>
                <a:cs typeface="Tahoma"/>
              </a:rPr>
              <a:t>t</a:t>
            </a:r>
            <a:r>
              <a:rPr sz="2400" dirty="0">
                <a:latin typeface="Tahoma"/>
                <a:cs typeface="Tahoma"/>
              </a:rPr>
              <a:t>ies </a:t>
            </a:r>
            <a:r>
              <a:rPr sz="2400" spc="-5" dirty="0">
                <a:latin typeface="Tahoma"/>
                <a:cs typeface="Tahoma"/>
              </a:rPr>
              <a:t>tha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14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ahoma"/>
                <a:cs typeface="Tahoma"/>
              </a:rPr>
              <a:t>fa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spc="-10" dirty="0">
                <a:latin typeface="Tahoma"/>
                <a:cs typeface="Tahoma"/>
              </a:rPr>
              <a:t>l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t</a:t>
            </a:r>
            <a:r>
              <a:rPr sz="2400" dirty="0">
                <a:latin typeface="Tahoma"/>
                <a:cs typeface="Tahoma"/>
              </a:rPr>
              <a:t>o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ahoma"/>
                <a:cs typeface="Tahoma"/>
              </a:rPr>
              <a:t>achieve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t</a:t>
            </a:r>
            <a:r>
              <a:rPr sz="2400" spc="10" dirty="0">
                <a:latin typeface="Tahoma"/>
                <a:cs typeface="Tahoma"/>
              </a:rPr>
              <a:t>h</a:t>
            </a:r>
            <a:r>
              <a:rPr sz="2400" spc="-5" dirty="0">
                <a:latin typeface="Tahoma"/>
                <a:cs typeface="Tahoma"/>
              </a:rPr>
              <a:t>ei</a:t>
            </a:r>
            <a:r>
              <a:rPr sz="2400" dirty="0">
                <a:latin typeface="Tahoma"/>
                <a:cs typeface="Tahoma"/>
              </a:rPr>
              <a:t>r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ahoma"/>
                <a:cs typeface="Tahoma"/>
              </a:rPr>
              <a:t>in</a:t>
            </a:r>
            <a:r>
              <a:rPr sz="2400" spc="-5" dirty="0">
                <a:latin typeface="Tahoma"/>
                <a:cs typeface="Tahoma"/>
              </a:rPr>
              <a:t>t</a:t>
            </a:r>
            <a:r>
              <a:rPr sz="2400" spc="-20" dirty="0">
                <a:latin typeface="Tahoma"/>
                <a:cs typeface="Tahoma"/>
              </a:rPr>
              <a:t>ende</a:t>
            </a:r>
            <a:r>
              <a:rPr sz="2400" spc="-15" dirty="0">
                <a:latin typeface="Tahoma"/>
                <a:cs typeface="Tahoma"/>
              </a:rPr>
              <a:t>d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ahoma"/>
                <a:cs typeface="Tahoma"/>
              </a:rPr>
              <a:t>o</a:t>
            </a:r>
            <a:r>
              <a:rPr sz="2400" spc="-10" dirty="0">
                <a:latin typeface="Tahoma"/>
                <a:cs typeface="Tahoma"/>
              </a:rPr>
              <a:t>u</a:t>
            </a:r>
            <a:r>
              <a:rPr sz="2400" spc="-5" dirty="0">
                <a:latin typeface="Tahoma"/>
                <a:cs typeface="Tahoma"/>
              </a:rPr>
              <a:t>tcomes</a:t>
            </a:r>
            <a:r>
              <a:rPr sz="2400" dirty="0">
                <a:latin typeface="Tahoma"/>
                <a:cs typeface="Tahoma"/>
              </a:rPr>
              <a:t>,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ahoma"/>
                <a:cs typeface="Tahoma"/>
              </a:rPr>
              <a:t>when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thes</a:t>
            </a:r>
            <a:r>
              <a:rPr sz="2400" dirty="0">
                <a:latin typeface="Tahoma"/>
                <a:cs typeface="Tahoma"/>
              </a:rPr>
              <a:t>e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ahoma"/>
                <a:cs typeface="Tahoma"/>
              </a:rPr>
              <a:t>f</a:t>
            </a:r>
            <a:r>
              <a:rPr sz="2400" spc="-10" dirty="0">
                <a:latin typeface="Tahoma"/>
                <a:cs typeface="Tahoma"/>
              </a:rPr>
              <a:t>ail</a:t>
            </a:r>
            <a:r>
              <a:rPr sz="2400" spc="-5" dirty="0">
                <a:latin typeface="Tahoma"/>
                <a:cs typeface="Tahoma"/>
              </a:rPr>
              <a:t>ure</a:t>
            </a:r>
            <a:r>
              <a:rPr sz="2400" dirty="0">
                <a:latin typeface="Tahoma"/>
                <a:cs typeface="Tahoma"/>
              </a:rPr>
              <a:t>s</a:t>
            </a:r>
            <a:r>
              <a:rPr sz="2400" spc="14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ahoma"/>
                <a:cs typeface="Tahoma"/>
              </a:rPr>
              <a:t>can</a:t>
            </a:r>
            <a:r>
              <a:rPr sz="2400" spc="-10" dirty="0">
                <a:latin typeface="Tahoma"/>
                <a:cs typeface="Tahoma"/>
              </a:rPr>
              <a:t>n</a:t>
            </a:r>
            <a:r>
              <a:rPr sz="2400" dirty="0">
                <a:latin typeface="Tahoma"/>
                <a:cs typeface="Tahoma"/>
              </a:rPr>
              <a:t>ot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ahoma"/>
                <a:cs typeface="Tahoma"/>
              </a:rPr>
              <a:t>be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ahoma"/>
                <a:cs typeface="Tahoma"/>
              </a:rPr>
              <a:t>attributed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t</a:t>
            </a:r>
            <a:r>
              <a:rPr sz="2400" dirty="0">
                <a:latin typeface="Tahoma"/>
                <a:cs typeface="Tahoma"/>
              </a:rPr>
              <a:t>o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ahoma"/>
                <a:cs typeface="Tahoma"/>
              </a:rPr>
              <a:t>intervention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of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some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chance agency.”</a:t>
            </a:r>
            <a:endParaRPr sz="2400">
              <a:latin typeface="Tahoma"/>
              <a:cs typeface="Tahoma"/>
            </a:endParaRPr>
          </a:p>
          <a:p>
            <a:pPr marR="176530" algn="r">
              <a:lnSpc>
                <a:spcPct val="100000"/>
              </a:lnSpc>
              <a:spcBef>
                <a:spcPts val="1914"/>
              </a:spcBef>
            </a:pPr>
            <a:r>
              <a:rPr sz="2500" spc="-75" dirty="0">
                <a:latin typeface="Tahoma"/>
                <a:cs typeface="Tahoma"/>
              </a:rPr>
              <a:t>Jam</a:t>
            </a:r>
            <a:r>
              <a:rPr sz="2500" spc="-80" dirty="0">
                <a:latin typeface="Tahoma"/>
                <a:cs typeface="Tahoma"/>
              </a:rPr>
              <a:t>e</a:t>
            </a:r>
            <a:r>
              <a:rPr sz="2500" spc="-45" dirty="0">
                <a:latin typeface="Tahoma"/>
                <a:cs typeface="Tahoma"/>
              </a:rPr>
              <a:t>s</a:t>
            </a:r>
            <a:r>
              <a:rPr sz="2500" spc="135" dirty="0">
                <a:latin typeface="Times New Roman"/>
                <a:cs typeface="Times New Roman"/>
              </a:rPr>
              <a:t> </a:t>
            </a:r>
            <a:r>
              <a:rPr sz="2500" spc="-60" dirty="0">
                <a:latin typeface="Tahoma"/>
                <a:cs typeface="Tahoma"/>
              </a:rPr>
              <a:t>Reas</a:t>
            </a:r>
            <a:r>
              <a:rPr sz="2500" spc="-70" dirty="0">
                <a:latin typeface="Tahoma"/>
                <a:cs typeface="Tahoma"/>
              </a:rPr>
              <a:t>on</a:t>
            </a:r>
            <a:endParaRPr sz="2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69491" y="271272"/>
            <a:ext cx="6198108" cy="1530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53639" y="577595"/>
            <a:ext cx="3973067" cy="10698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2066" rIns="0" bIns="0" rtlCol="0">
            <a:spAutoFit/>
          </a:bodyPr>
          <a:lstStyle/>
          <a:p>
            <a:pPr marL="1423035">
              <a:lnSpc>
                <a:spcPct val="100000"/>
              </a:lnSpc>
            </a:pPr>
            <a:r>
              <a:rPr sz="4000" spc="-30" dirty="0"/>
              <a:t>Note</a:t>
            </a:r>
            <a:r>
              <a:rPr sz="4000" spc="-15" dirty="0"/>
              <a:t>:</a:t>
            </a:r>
            <a:r>
              <a:rPr sz="4000" spc="130" dirty="0">
                <a:latin typeface="Times New Roman"/>
                <a:cs typeface="Times New Roman"/>
              </a:rPr>
              <a:t> </a:t>
            </a:r>
            <a:r>
              <a:rPr sz="4000" spc="-20" dirty="0"/>
              <a:t>violation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494787" y="2584238"/>
            <a:ext cx="6316345" cy="807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5240">
              <a:lnSpc>
                <a:spcPct val="100000"/>
              </a:lnSpc>
            </a:pP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elib</a:t>
            </a:r>
            <a:r>
              <a:rPr sz="2800" spc="-25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20" dirty="0">
                <a:latin typeface="Arial"/>
                <a:cs typeface="Arial"/>
              </a:rPr>
              <a:t>ate</a:t>
            </a:r>
            <a:r>
              <a:rPr sz="2800" spc="10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ev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at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5" dirty="0">
                <a:latin typeface="Arial"/>
                <a:cs typeface="Arial"/>
              </a:rPr>
              <a:t>o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Arial"/>
                <a:cs typeface="Arial"/>
              </a:rPr>
              <a:t>f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25" dirty="0">
                <a:latin typeface="Arial"/>
                <a:cs typeface="Arial"/>
              </a:rPr>
              <a:t>om</a:t>
            </a:r>
            <a:r>
              <a:rPr sz="2800" spc="9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a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c</a:t>
            </a:r>
            <a:r>
              <a:rPr sz="2800" spc="-15" dirty="0">
                <a:latin typeface="Arial"/>
                <a:cs typeface="Arial"/>
              </a:rPr>
              <a:t>ce</a:t>
            </a:r>
            <a:r>
              <a:rPr sz="2800" spc="-20" dirty="0">
                <a:latin typeface="Arial"/>
                <a:cs typeface="Arial"/>
              </a:rPr>
              <a:t>pt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p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20" dirty="0">
                <a:latin typeface="Arial"/>
                <a:cs typeface="Arial"/>
              </a:rPr>
              <a:t>ot</a:t>
            </a:r>
            <a:r>
              <a:rPr sz="2800" spc="-10" dirty="0">
                <a:latin typeface="Arial"/>
                <a:cs typeface="Arial"/>
              </a:rPr>
              <a:t>o</a:t>
            </a:r>
            <a:r>
              <a:rPr sz="2800" spc="-15" dirty="0">
                <a:latin typeface="Arial"/>
                <a:cs typeface="Arial"/>
              </a:rPr>
              <a:t>co</a:t>
            </a:r>
            <a:r>
              <a:rPr sz="2800" spc="-10" dirty="0">
                <a:latin typeface="Arial"/>
                <a:cs typeface="Arial"/>
              </a:rPr>
              <a:t>l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r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Arial"/>
                <a:cs typeface="Arial"/>
              </a:rPr>
              <a:t>s</a:t>
            </a:r>
            <a:r>
              <a:rPr sz="2800" spc="-15" dirty="0">
                <a:latin typeface="Arial"/>
                <a:cs typeface="Arial"/>
              </a:rPr>
              <a:t>tan</a:t>
            </a:r>
            <a:r>
              <a:rPr sz="2800" spc="-25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ard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f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care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9388" y="344424"/>
            <a:ext cx="6196583" cy="1530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3727" y="650748"/>
            <a:ext cx="5469635" cy="10698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5218" rIns="0" bIns="0" rtlCol="0">
            <a:spAutoFit/>
          </a:bodyPr>
          <a:lstStyle/>
          <a:p>
            <a:pPr marL="602615">
              <a:lnSpc>
                <a:spcPct val="100000"/>
              </a:lnSpc>
            </a:pPr>
            <a:r>
              <a:rPr sz="4000" spc="-20" dirty="0"/>
              <a:t>Errors</a:t>
            </a:r>
            <a:r>
              <a:rPr sz="4000" spc="125" dirty="0">
                <a:latin typeface="Times New Roman"/>
                <a:cs typeface="Times New Roman"/>
              </a:rPr>
              <a:t> </a:t>
            </a:r>
            <a:r>
              <a:rPr sz="4000" spc="-30" dirty="0"/>
              <a:t>an</a:t>
            </a:r>
            <a:r>
              <a:rPr sz="4000" spc="-25" dirty="0"/>
              <a:t>d</a:t>
            </a:r>
            <a:r>
              <a:rPr sz="4000" spc="110" dirty="0">
                <a:latin typeface="Times New Roman"/>
                <a:cs typeface="Times New Roman"/>
              </a:rPr>
              <a:t> </a:t>
            </a:r>
            <a:r>
              <a:rPr sz="4000" spc="-30" dirty="0"/>
              <a:t>ou</a:t>
            </a:r>
            <a:r>
              <a:rPr sz="4000" spc="-10" dirty="0"/>
              <a:t>t</a:t>
            </a:r>
            <a:r>
              <a:rPr sz="4000" spc="-25" dirty="0"/>
              <a:t>comes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474063" y="1949352"/>
            <a:ext cx="6944359" cy="2795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Errors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tcomes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-20" dirty="0">
                <a:latin typeface="Arial"/>
                <a:cs typeface="Arial"/>
              </a:rPr>
              <a:t>x</a:t>
            </a:r>
            <a:r>
              <a:rPr sz="2400" dirty="0">
                <a:latin typeface="Arial"/>
                <a:cs typeface="Arial"/>
              </a:rPr>
              <a:t>tr</a:t>
            </a:r>
            <a:r>
              <a:rPr sz="2400" spc="-5" dirty="0">
                <a:latin typeface="Arial"/>
                <a:cs typeface="Arial"/>
              </a:rPr>
              <a:t>ic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nk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d:</a:t>
            </a:r>
            <a:endParaRPr sz="2400">
              <a:latin typeface="Arial"/>
              <a:cs typeface="Arial"/>
            </a:endParaRPr>
          </a:p>
          <a:p>
            <a:pPr marL="817244" marR="222250" lvl="1" indent="-280670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Arial"/>
              <a:buChar char="•"/>
              <a:tabLst>
                <a:tab pos="817880" algn="l"/>
              </a:tabLst>
            </a:pP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rm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can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befal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patie</a:t>
            </a:r>
            <a:r>
              <a:rPr sz="2400" spc="-10" dirty="0">
                <a:latin typeface="Arial"/>
                <a:cs typeface="Arial"/>
              </a:rPr>
              <a:t>nt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form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compl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cation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w</a:t>
            </a:r>
            <a:r>
              <a:rPr sz="2400" spc="-5" dirty="0">
                <a:latin typeface="Arial"/>
                <a:cs typeface="Arial"/>
              </a:rPr>
              <a:t>itho</a:t>
            </a:r>
            <a:r>
              <a:rPr sz="2400" spc="-10" dirty="0">
                <a:latin typeface="Arial"/>
                <a:cs typeface="Arial"/>
              </a:rPr>
              <a:t>ut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er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avi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occurred</a:t>
            </a:r>
            <a:endParaRPr sz="2400">
              <a:latin typeface="Arial"/>
              <a:cs typeface="Arial"/>
            </a:endParaRPr>
          </a:p>
          <a:p>
            <a:pPr marL="817244" marR="5080" lvl="1" indent="-280670">
              <a:lnSpc>
                <a:spcPct val="100000"/>
              </a:lnSpc>
              <a:spcBef>
                <a:spcPts val="580"/>
              </a:spcBef>
              <a:buClr>
                <a:srgbClr val="1786E2"/>
              </a:buClr>
              <a:buSzPct val="150000"/>
              <a:buFont typeface="Arial"/>
              <a:buChar char="•"/>
              <a:tabLst>
                <a:tab pos="817880" algn="l"/>
              </a:tabLst>
            </a:pPr>
            <a:r>
              <a:rPr sz="2400" dirty="0">
                <a:latin typeface="Arial"/>
                <a:cs typeface="Arial"/>
              </a:rPr>
              <a:t>Many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rrors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occu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tha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hav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cons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qu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nce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for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atie</a:t>
            </a:r>
            <a:r>
              <a:rPr sz="2400" spc="-10" dirty="0">
                <a:latin typeface="Arial"/>
                <a:cs typeface="Arial"/>
              </a:rPr>
              <a:t>nt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the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eco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niz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before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har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occurs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23619" y="520551"/>
            <a:ext cx="5056505" cy="1031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8540" marR="5080" indent="-1005840">
              <a:lnSpc>
                <a:spcPct val="100000"/>
              </a:lnSpc>
            </a:pPr>
            <a:r>
              <a:rPr sz="3600" spc="-5" dirty="0">
                <a:latin typeface="Arial"/>
                <a:cs typeface="Arial"/>
              </a:rPr>
              <a:t>Hum</a:t>
            </a:r>
            <a:r>
              <a:rPr sz="3600" spc="5" dirty="0">
                <a:latin typeface="Arial"/>
                <a:cs typeface="Arial"/>
              </a:rPr>
              <a:t>a</a:t>
            </a:r>
            <a:r>
              <a:rPr sz="3600" dirty="0">
                <a:latin typeface="Arial"/>
                <a:cs typeface="Arial"/>
              </a:rPr>
              <a:t>n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-20" dirty="0">
                <a:latin typeface="Arial"/>
                <a:cs typeface="Arial"/>
              </a:rPr>
              <a:t>factors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princip</a:t>
            </a:r>
            <a:r>
              <a:rPr sz="3600" spc="10" dirty="0">
                <a:latin typeface="Arial"/>
                <a:cs typeface="Arial"/>
              </a:rPr>
              <a:t>l</a:t>
            </a:r>
            <a:r>
              <a:rPr sz="3600" spc="-5" dirty="0">
                <a:latin typeface="Arial"/>
                <a:cs typeface="Arial"/>
              </a:rPr>
              <a:t>es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remi</a:t>
            </a:r>
            <a:r>
              <a:rPr sz="3600" spc="5" dirty="0">
                <a:latin typeface="Arial"/>
                <a:cs typeface="Arial"/>
              </a:rPr>
              <a:t>n</a:t>
            </a:r>
            <a:r>
              <a:rPr sz="3600" dirty="0">
                <a:latin typeface="Arial"/>
                <a:cs typeface="Arial"/>
              </a:rPr>
              <a:t>d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u</a:t>
            </a:r>
            <a:r>
              <a:rPr sz="3600" dirty="0">
                <a:latin typeface="Arial"/>
                <a:cs typeface="Arial"/>
              </a:rPr>
              <a:t>s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spc="-15" dirty="0">
                <a:latin typeface="Arial"/>
                <a:cs typeface="Arial"/>
              </a:rPr>
              <a:t>that: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71471" y="2598597"/>
            <a:ext cx="7077709" cy="945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2590" indent="-389890">
              <a:lnSpc>
                <a:spcPct val="100000"/>
              </a:lnSpc>
              <a:buClr>
                <a:srgbClr val="1786E2"/>
              </a:buClr>
              <a:buSzPct val="147916"/>
              <a:buFont typeface="Wingdings"/>
              <a:buChar char=""/>
              <a:tabLst>
                <a:tab pos="403225" algn="l"/>
              </a:tabLst>
            </a:pPr>
            <a:r>
              <a:rPr sz="2400" dirty="0">
                <a:latin typeface="Arial"/>
                <a:cs typeface="Arial"/>
              </a:rPr>
              <a:t>Error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nev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table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do</a:t>
            </a:r>
            <a:r>
              <a:rPr sz="2400" spc="-10" dirty="0">
                <a:latin typeface="Arial"/>
                <a:cs typeface="Arial"/>
              </a:rPr>
              <a:t>w</a:t>
            </a:r>
            <a:r>
              <a:rPr sz="2400" spc="-5" dirty="0">
                <a:latin typeface="Arial"/>
                <a:cs typeface="Arial"/>
              </a:rPr>
              <a:t>nsi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avi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brain!</a:t>
            </a:r>
            <a:endParaRPr sz="2400">
              <a:latin typeface="Arial"/>
              <a:cs typeface="Arial"/>
            </a:endParaRPr>
          </a:p>
          <a:p>
            <a:pPr marL="376555" indent="-363855">
              <a:lnSpc>
                <a:spcPct val="100000"/>
              </a:lnSpc>
              <a:spcBef>
                <a:spcPts val="765"/>
              </a:spcBef>
              <a:buClr>
                <a:srgbClr val="1786E2"/>
              </a:buClr>
              <a:buSzPct val="154166"/>
              <a:buFont typeface="Wingdings"/>
              <a:buChar char=""/>
              <a:tabLst>
                <a:tab pos="377190" algn="l"/>
              </a:tabLst>
            </a:pPr>
            <a:r>
              <a:rPr sz="2400" dirty="0">
                <a:latin typeface="Arial"/>
                <a:cs typeface="Arial"/>
              </a:rPr>
              <a:t>One defin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tion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 “human error” 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5" dirty="0">
                <a:latin typeface="Arial"/>
                <a:cs typeface="Arial"/>
              </a:rPr>
              <a:t>“</a:t>
            </a:r>
            <a:r>
              <a:rPr sz="2400" dirty="0">
                <a:latin typeface="Arial"/>
                <a:cs typeface="Arial"/>
              </a:rPr>
              <a:t>human nature”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200" y="271272"/>
            <a:ext cx="7132320" cy="1530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6800" y="624840"/>
            <a:ext cx="6800087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7230" rIns="0" bIns="0" rtlCol="0">
            <a:spAutoFit/>
          </a:bodyPr>
          <a:lstStyle/>
          <a:p>
            <a:pPr marL="5715">
              <a:lnSpc>
                <a:spcPts val="4285"/>
              </a:lnSpc>
            </a:pPr>
            <a:r>
              <a:rPr sz="3600" spc="-5" dirty="0"/>
              <a:t>Hum</a:t>
            </a:r>
            <a:r>
              <a:rPr sz="3600" spc="5" dirty="0"/>
              <a:t>a</a:t>
            </a:r>
            <a:r>
              <a:rPr sz="3600" dirty="0"/>
              <a:t>n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-5" dirty="0"/>
              <a:t>bei</a:t>
            </a:r>
            <a:r>
              <a:rPr sz="3600" spc="5" dirty="0"/>
              <a:t>n</a:t>
            </a:r>
            <a:r>
              <a:rPr sz="3600" spc="-5" dirty="0"/>
              <a:t>g</a:t>
            </a:r>
            <a:r>
              <a:rPr sz="3600" dirty="0"/>
              <a:t>s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dirty="0"/>
              <a:t>make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dirty="0"/>
              <a:t>mistakes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905963" y="1580536"/>
            <a:ext cx="7418705" cy="3314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gard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es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-20" dirty="0">
                <a:latin typeface="Arial"/>
                <a:cs typeface="Arial"/>
              </a:rPr>
              <a:t>x</a:t>
            </a:r>
            <a:r>
              <a:rPr sz="2400" spc="-5" dirty="0">
                <a:latin typeface="Arial"/>
                <a:cs typeface="Arial"/>
              </a:rPr>
              <a:t>peri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nce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tel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enc</a:t>
            </a:r>
            <a:r>
              <a:rPr sz="2400" spc="-10" dirty="0">
                <a:latin typeface="Arial"/>
                <a:cs typeface="Arial"/>
              </a:rPr>
              <a:t>e,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mot</a:t>
            </a:r>
            <a:r>
              <a:rPr sz="2400" spc="-5" dirty="0">
                <a:latin typeface="Arial"/>
                <a:cs typeface="Arial"/>
              </a:rPr>
              <a:t>iv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tion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gi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anc</a:t>
            </a:r>
            <a:r>
              <a:rPr sz="2400" spc="-10" dirty="0">
                <a:latin typeface="Arial"/>
                <a:cs typeface="Arial"/>
              </a:rPr>
              <a:t>e,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pe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pl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make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istakes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49530">
              <a:lnSpc>
                <a:spcPct val="100000"/>
              </a:lnSpc>
              <a:spcBef>
                <a:spcPts val="1905"/>
              </a:spcBef>
            </a:pPr>
            <a:r>
              <a:rPr sz="2800" b="1" spc="-20" dirty="0">
                <a:solidFill>
                  <a:srgbClr val="1372C2"/>
                </a:solidFill>
                <a:latin typeface="Arial"/>
                <a:cs typeface="Arial"/>
              </a:rPr>
              <a:t>Acti</a:t>
            </a:r>
            <a:r>
              <a:rPr sz="2800" b="1" spc="-15" dirty="0">
                <a:solidFill>
                  <a:srgbClr val="1372C2"/>
                </a:solidFill>
                <a:latin typeface="Arial"/>
                <a:cs typeface="Arial"/>
              </a:rPr>
              <a:t>v</a:t>
            </a:r>
            <a:r>
              <a:rPr sz="2800" b="1" spc="-10" dirty="0">
                <a:solidFill>
                  <a:srgbClr val="1372C2"/>
                </a:solidFill>
                <a:latin typeface="Arial"/>
                <a:cs typeface="Arial"/>
              </a:rPr>
              <a:t>it</a:t>
            </a:r>
            <a:r>
              <a:rPr sz="2800" b="1" spc="-50" dirty="0">
                <a:solidFill>
                  <a:srgbClr val="1372C2"/>
                </a:solidFill>
                <a:latin typeface="Arial"/>
                <a:cs typeface="Arial"/>
              </a:rPr>
              <a:t>y</a:t>
            </a:r>
            <a:r>
              <a:rPr sz="2800" b="1" spc="-10" dirty="0">
                <a:solidFill>
                  <a:srgbClr val="1372C2"/>
                </a:solidFill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49530" marR="158750">
              <a:lnSpc>
                <a:spcPct val="90000"/>
              </a:lnSpc>
              <a:spcBef>
                <a:spcPts val="2320"/>
              </a:spcBef>
            </a:pPr>
            <a:r>
              <a:rPr sz="2400" dirty="0">
                <a:latin typeface="Arial"/>
                <a:cs typeface="Arial"/>
              </a:rPr>
              <a:t>Th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ab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20" dirty="0">
                <a:latin typeface="Arial"/>
                <a:cs typeface="Arial"/>
              </a:rPr>
              <a:t>u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then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disc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ss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ith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your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col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ea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ues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any “sil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mistakes</a:t>
            </a:r>
            <a:r>
              <a:rPr sz="2000" dirty="0">
                <a:latin typeface="Arial"/>
                <a:cs typeface="Arial"/>
              </a:rPr>
              <a:t>”</a:t>
            </a:r>
            <a:r>
              <a:rPr sz="2000" spc="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you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hav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ad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ece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tly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en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you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re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Arial"/>
                <a:cs typeface="Arial"/>
              </a:rPr>
              <a:t>no</a:t>
            </a:r>
            <a:r>
              <a:rPr sz="2400" i="1" dirty="0">
                <a:latin typeface="Arial"/>
                <a:cs typeface="Arial"/>
              </a:rPr>
              <a:t>t</a:t>
            </a:r>
            <a:r>
              <a:rPr sz="2400" i="1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your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pl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ce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w</a:t>
            </a:r>
            <a:r>
              <a:rPr sz="2400" spc="-5" dirty="0">
                <a:latin typeface="Arial"/>
                <a:cs typeface="Arial"/>
              </a:rPr>
              <a:t>or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study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-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you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think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they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happe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ed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C32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1052</Words>
  <Application>Microsoft Office PowerPoint</Application>
  <PresentationFormat>Bildschirmpräsentation (4:3)</PresentationFormat>
  <Paragraphs>237</Paragraphs>
  <Slides>27</Slides>
  <Notes>27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28" baseType="lpstr">
      <vt:lpstr>Office Theme</vt:lpstr>
      <vt:lpstr>Topic 5</vt:lpstr>
      <vt:lpstr>Learning objective</vt:lpstr>
      <vt:lpstr>Knowledge requirement</vt:lpstr>
      <vt:lpstr>Performance requirements:</vt:lpstr>
      <vt:lpstr>PowerPoint-Präsentation</vt:lpstr>
      <vt:lpstr>Note: violation</vt:lpstr>
      <vt:lpstr>Errors and outcomes</vt:lpstr>
      <vt:lpstr>PowerPoint-Präsentation</vt:lpstr>
      <vt:lpstr>Human beings make mistakes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Incident reporting/monitoring</vt:lpstr>
      <vt:lpstr>Removing error traps</vt:lpstr>
      <vt:lpstr>PowerPoint-Präsentation</vt:lpstr>
      <vt:lpstr>Culture: a workable definition</vt:lpstr>
      <vt:lpstr>Culture in the workplace</vt:lpstr>
      <vt:lpstr>Incident reporting and monitoring strategies</vt:lpstr>
      <vt:lpstr>Root cause analysis (RCA)</vt:lpstr>
      <vt:lpstr>PowerPoint-Präsentation</vt:lpstr>
      <vt:lpstr>RCA model (2)</vt:lpstr>
      <vt:lpstr>PowerPoint-Präsentation</vt:lpstr>
      <vt:lpstr>Mental preparedness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5</dc:title>
  <dc:creator>Online2PDF.com</dc:creator>
  <cp:lastModifiedBy>Online2PDF.com</cp:lastModifiedBy>
  <cp:revision>1</cp:revision>
  <dcterms:created xsi:type="dcterms:W3CDTF">2018-03-18T10:49:39Z</dcterms:created>
  <dcterms:modified xsi:type="dcterms:W3CDTF">2018-03-18T09:49:49Z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2018-03-18T00:00:00Z</vt:filetime>
  </property>
  <property fmtid="{D5CDD505-2E9C-101B-9397-08002B2CF9AE}" pid="3" name="LastSaved">
    <vt:filetime>2018-03-18T00:00:00Z</vt:filetime>
  </property>
</Properties>
</file>