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74" r:id="rId4"/>
    <p:sldId id="258" r:id="rId5"/>
    <p:sldId id="265" r:id="rId6"/>
    <p:sldId id="270" r:id="rId7"/>
    <p:sldId id="271" r:id="rId8"/>
    <p:sldId id="27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4" d="100"/>
          <a:sy n="104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E57C4-7522-4AFE-89FF-73483D19408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328C0-0C71-4A3C-AC4B-4520B5A36311}">
      <dgm:prSet phldrT="[Text]"/>
      <dgm:spPr>
        <a:solidFill>
          <a:srgbClr val="A4D82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812224-E4F7-430A-A150-5F130B437104}" type="parTrans" cxnId="{4AF3259A-4121-4063-B73C-367839716381}">
      <dgm:prSet/>
      <dgm:spPr/>
      <dgm:t>
        <a:bodyPr/>
        <a:lstStyle/>
        <a:p>
          <a:endParaRPr lang="en-US"/>
        </a:p>
      </dgm:t>
    </dgm:pt>
    <dgm:pt modelId="{490DF4C8-ABA1-4588-9B85-5017A49AC1A6}" type="sibTrans" cxnId="{4AF3259A-4121-4063-B73C-367839716381}">
      <dgm:prSet/>
      <dgm:spPr/>
      <dgm:t>
        <a:bodyPr/>
        <a:lstStyle/>
        <a:p>
          <a:endParaRPr lang="en-US"/>
        </a:p>
      </dgm:t>
    </dgm:pt>
    <dgm:pt modelId="{63510786-9BF6-485D-8D46-6208B817C84E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Recognise outbreak and prepare to investigate.</a:t>
          </a:r>
          <a:endParaRPr lang="en-US" sz="2000" b="1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99BF2-F556-4E16-8BE7-54037131B947}" type="parTrans" cxnId="{ED4D195C-B8E9-49A3-A276-FB726C3A41FF}">
      <dgm:prSet/>
      <dgm:spPr/>
      <dgm:t>
        <a:bodyPr/>
        <a:lstStyle/>
        <a:p>
          <a:endParaRPr lang="en-US"/>
        </a:p>
      </dgm:t>
    </dgm:pt>
    <dgm:pt modelId="{4A6F2CC2-3123-46DB-A3F7-8D628D2B6A53}" type="sibTrans" cxnId="{ED4D195C-B8E9-49A3-A276-FB726C3A41FF}">
      <dgm:prSet/>
      <dgm:spPr/>
      <dgm:t>
        <a:bodyPr/>
        <a:lstStyle/>
        <a:p>
          <a:endParaRPr lang="en-US"/>
        </a:p>
      </dgm:t>
    </dgm:pt>
    <dgm:pt modelId="{3751415A-3CD9-4693-8FF9-83A3E197A5A7}">
      <dgm:prSet phldrT="[Text]"/>
      <dgm:spPr>
        <a:solidFill>
          <a:srgbClr val="075C87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B29F9-DE65-43E3-AAA1-D41FC6F473B2}" type="parTrans" cxnId="{329CEDCD-6889-48E7-870F-A618B8E3926C}">
      <dgm:prSet/>
      <dgm:spPr/>
      <dgm:t>
        <a:bodyPr/>
        <a:lstStyle/>
        <a:p>
          <a:endParaRPr lang="en-US"/>
        </a:p>
      </dgm:t>
    </dgm:pt>
    <dgm:pt modelId="{4610C579-D4B5-49FA-93BF-3870756890C8}" type="sibTrans" cxnId="{329CEDCD-6889-48E7-870F-A618B8E3926C}">
      <dgm:prSet/>
      <dgm:spPr/>
      <dgm:t>
        <a:bodyPr/>
        <a:lstStyle/>
        <a:p>
          <a:endParaRPr lang="en-US"/>
        </a:p>
      </dgm:t>
    </dgm:pt>
    <dgm:pt modelId="{C3A05F7F-3608-4ECA-92E2-F637CAD533F8}">
      <dgm:prSet phldrT="[Text]"/>
      <dgm:spPr/>
      <dgm:t>
        <a:bodyPr/>
        <a:lstStyle/>
        <a:p>
          <a:endParaRPr lang="en-US" sz="1600" dirty="0"/>
        </a:p>
      </dgm:t>
    </dgm:pt>
    <dgm:pt modelId="{831357A9-2846-4496-8C3B-30868EFD59A5}" type="parTrans" cxnId="{77944589-1C7B-4C9A-B1BC-CF5BA0B0161A}">
      <dgm:prSet/>
      <dgm:spPr/>
      <dgm:t>
        <a:bodyPr/>
        <a:lstStyle/>
        <a:p>
          <a:endParaRPr lang="en-US"/>
        </a:p>
      </dgm:t>
    </dgm:pt>
    <dgm:pt modelId="{951B4AE1-AF7D-4033-BFA6-0996540FD4D8}" type="sibTrans" cxnId="{77944589-1C7B-4C9A-B1BC-CF5BA0B0161A}">
      <dgm:prSet/>
      <dgm:spPr/>
      <dgm:t>
        <a:bodyPr/>
        <a:lstStyle/>
        <a:p>
          <a:endParaRPr lang="en-US"/>
        </a:p>
      </dgm:t>
    </dgm:pt>
    <dgm:pt modelId="{9E45AF06-9181-4049-AC8F-E115550F5D3F}">
      <dgm:prSet phldrT="[Text]"/>
      <dgm:spPr>
        <a:solidFill>
          <a:srgbClr val="A4D822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EE909-9778-4AE5-9CDB-2307957401F5}" type="parTrans" cxnId="{440B605F-97F2-40A0-8DE2-F33BE76D56AD}">
      <dgm:prSet/>
      <dgm:spPr/>
      <dgm:t>
        <a:bodyPr/>
        <a:lstStyle/>
        <a:p>
          <a:endParaRPr lang="en-US"/>
        </a:p>
      </dgm:t>
    </dgm:pt>
    <dgm:pt modelId="{43ABD5E7-109B-4B03-8DCE-FD60E7095030}" type="sibTrans" cxnId="{440B605F-97F2-40A0-8DE2-F33BE76D56AD}">
      <dgm:prSet/>
      <dgm:spPr/>
      <dgm:t>
        <a:bodyPr/>
        <a:lstStyle/>
        <a:p>
          <a:endParaRPr lang="en-US"/>
        </a:p>
      </dgm:t>
    </dgm:pt>
    <dgm:pt modelId="{8F1F11F3-AB43-4EEB-9E32-880FFBAEF0AB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case definition and find cases.</a:t>
          </a:r>
          <a:endParaRPr lang="en-US" sz="2000" b="1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E41ED-1DFF-44D3-B70C-4617FD90A736}" type="parTrans" cxnId="{BD7A6917-B4EB-4A2C-8225-D47A8B8EC5B3}">
      <dgm:prSet/>
      <dgm:spPr/>
      <dgm:t>
        <a:bodyPr/>
        <a:lstStyle/>
        <a:p>
          <a:endParaRPr lang="en-US"/>
        </a:p>
      </dgm:t>
    </dgm:pt>
    <dgm:pt modelId="{425C8047-BE89-4B5A-B533-929A972E6F67}" type="sibTrans" cxnId="{BD7A6917-B4EB-4A2C-8225-D47A8B8EC5B3}">
      <dgm:prSet/>
      <dgm:spPr/>
      <dgm:t>
        <a:bodyPr/>
        <a:lstStyle/>
        <a:p>
          <a:endParaRPr lang="en-US"/>
        </a:p>
      </dgm:t>
    </dgm:pt>
    <dgm:pt modelId="{0AA15798-EB71-4521-B83E-719F81DA9CA6}">
      <dgm:prSet custT="1"/>
      <dgm:spPr/>
      <dgm:t>
        <a:bodyPr/>
        <a:lstStyle/>
        <a:p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Verify the diagnosis and confirm that an outbreak exists.</a:t>
          </a:r>
        </a:p>
      </dgm:t>
    </dgm:pt>
    <dgm:pt modelId="{1C3FE672-350D-4FFC-8239-DB0F0AFAEB2F}" type="parTrans" cxnId="{67F5764A-56DD-414B-9CB3-E4CD1C444372}">
      <dgm:prSet/>
      <dgm:spPr/>
      <dgm:t>
        <a:bodyPr/>
        <a:lstStyle/>
        <a:p>
          <a:endParaRPr lang="en-US"/>
        </a:p>
      </dgm:t>
    </dgm:pt>
    <dgm:pt modelId="{4F21F279-5731-47F3-A153-1A734A25BD34}" type="sibTrans" cxnId="{67F5764A-56DD-414B-9CB3-E4CD1C444372}">
      <dgm:prSet/>
      <dgm:spPr/>
      <dgm:t>
        <a:bodyPr/>
        <a:lstStyle/>
        <a:p>
          <a:endParaRPr lang="en-US"/>
        </a:p>
      </dgm:t>
    </dgm:pt>
    <dgm:pt modelId="{F97EBF0E-4044-4EA7-A16A-3EA5A3B6CCF4}">
      <dgm:prSet phldrT="[Text]"/>
      <dgm:spPr>
        <a:solidFill>
          <a:srgbClr val="A4D822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144987-8009-4A83-B9F7-95FDE01218BC}" type="parTrans" cxnId="{B072EF26-54C6-4769-B2E2-DF9253360D5C}">
      <dgm:prSet/>
      <dgm:spPr/>
      <dgm:t>
        <a:bodyPr/>
        <a:lstStyle/>
        <a:p>
          <a:endParaRPr lang="en-US"/>
        </a:p>
      </dgm:t>
    </dgm:pt>
    <dgm:pt modelId="{F9CD0938-BD24-4CCF-BD10-D6B41A873F05}" type="sibTrans" cxnId="{B072EF26-54C6-4769-B2E2-DF9253360D5C}">
      <dgm:prSet/>
      <dgm:spPr/>
      <dgm:t>
        <a:bodyPr/>
        <a:lstStyle/>
        <a:p>
          <a:endParaRPr lang="en-US"/>
        </a:p>
      </dgm:t>
    </dgm:pt>
    <dgm:pt modelId="{A3E92A25-3042-4792-A432-406B5E1FF53E}">
      <dgm:prSet/>
      <dgm:spPr>
        <a:solidFill>
          <a:srgbClr val="075C87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179E-AB4E-4003-B435-D09A95FBC8E9}" type="sibTrans" cxnId="{7AC5A7C8-879A-4380-B541-D6D99037892A}">
      <dgm:prSet/>
      <dgm:spPr/>
      <dgm:t>
        <a:bodyPr/>
        <a:lstStyle/>
        <a:p>
          <a:endParaRPr lang="en-US"/>
        </a:p>
      </dgm:t>
    </dgm:pt>
    <dgm:pt modelId="{17F19D6C-5FAA-479E-BB31-869FEBDB80B4}" type="parTrans" cxnId="{7AC5A7C8-879A-4380-B541-D6D99037892A}">
      <dgm:prSet/>
      <dgm:spPr/>
      <dgm:t>
        <a:bodyPr/>
        <a:lstStyle/>
        <a:p>
          <a:endParaRPr lang="en-US"/>
        </a:p>
      </dgm:t>
    </dgm:pt>
    <dgm:pt modelId="{162D4DD5-6CBA-48EB-8048-9DB3355A2BCE}">
      <dgm:prSet custT="1"/>
      <dgm:spPr/>
      <dgm:t>
        <a:bodyPr/>
        <a:lstStyle/>
        <a:p>
          <a:r>
            <a:rPr lang="en-GB" sz="25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Characterise outbreak by person, place, and time.</a:t>
          </a:r>
          <a:endParaRPr lang="en-US" sz="2000" b="1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FBC6E-42E8-45C5-879C-582A00B3D642}" type="parTrans" cxnId="{CB984AFF-EBDF-4712-A3B3-3C61F760FA4D}">
      <dgm:prSet/>
      <dgm:spPr/>
      <dgm:t>
        <a:bodyPr/>
        <a:lstStyle/>
        <a:p>
          <a:endParaRPr lang="en-US"/>
        </a:p>
      </dgm:t>
    </dgm:pt>
    <dgm:pt modelId="{F22CAD7E-9D33-48E5-8340-65786D458FBD}" type="sibTrans" cxnId="{CB984AFF-EBDF-4712-A3B3-3C61F760FA4D}">
      <dgm:prSet/>
      <dgm:spPr/>
      <dgm:t>
        <a:bodyPr/>
        <a:lstStyle/>
        <a:p>
          <a:endParaRPr lang="en-US"/>
        </a:p>
      </dgm:t>
    </dgm:pt>
    <dgm:pt modelId="{28CFF78F-B567-4545-8930-308C6D305AE8}">
      <dgm:prSet custT="1"/>
      <dgm:spPr/>
      <dgm:t>
        <a:bodyPr/>
        <a:lstStyle/>
        <a:p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Determine who is at risk.</a:t>
          </a:r>
          <a:endParaRPr lang="en-US" sz="2000" b="1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9871C-A891-4B27-9450-C7BE45C49984}" type="parTrans" cxnId="{43337657-333B-4240-964C-25D3B9ECADEA}">
      <dgm:prSet/>
      <dgm:spPr/>
      <dgm:t>
        <a:bodyPr/>
        <a:lstStyle/>
        <a:p>
          <a:endParaRPr lang="en-US"/>
        </a:p>
      </dgm:t>
    </dgm:pt>
    <dgm:pt modelId="{EF329DBC-F9FC-4B8A-BB5C-791E9C97DC03}" type="sibTrans" cxnId="{43337657-333B-4240-964C-25D3B9ECADEA}">
      <dgm:prSet/>
      <dgm:spPr/>
      <dgm:t>
        <a:bodyPr/>
        <a:lstStyle/>
        <a:p>
          <a:endParaRPr lang="en-US"/>
        </a:p>
      </dgm:t>
    </dgm:pt>
    <dgm:pt modelId="{E6027522-1245-4CEC-AD20-9A612DBFC875}" type="pres">
      <dgm:prSet presAssocID="{F12E57C4-7522-4AFE-89FF-73483D1940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9C9B4-053F-4035-B0D6-ED94A8299533}" type="pres">
      <dgm:prSet presAssocID="{F03328C0-0C71-4A3C-AC4B-4520B5A36311}" presName="composite" presStyleCnt="0"/>
      <dgm:spPr/>
    </dgm:pt>
    <dgm:pt modelId="{6D8479C8-1F92-4BC2-95E0-56CF71FB48C5}" type="pres">
      <dgm:prSet presAssocID="{F03328C0-0C71-4A3C-AC4B-4520B5A3631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C-D356-47A1-9523-9F92E3731DB4}" type="pres">
      <dgm:prSet presAssocID="{F03328C0-0C71-4A3C-AC4B-4520B5A3631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C1F61-6FCE-47E2-A528-7F67F0D39625}" type="pres">
      <dgm:prSet presAssocID="{490DF4C8-ABA1-4588-9B85-5017A49AC1A6}" presName="sp" presStyleCnt="0"/>
      <dgm:spPr/>
    </dgm:pt>
    <dgm:pt modelId="{0DF3A775-ED1A-4CE7-B836-5BF32ED1DFB3}" type="pres">
      <dgm:prSet presAssocID="{3751415A-3CD9-4693-8FF9-83A3E197A5A7}" presName="composite" presStyleCnt="0"/>
      <dgm:spPr/>
    </dgm:pt>
    <dgm:pt modelId="{B88F1F87-9AF7-4CB9-BAB7-78956B559B3E}" type="pres">
      <dgm:prSet presAssocID="{3751415A-3CD9-4693-8FF9-83A3E197A5A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A6F7-31B2-4A29-9D72-0818FF440A8F}" type="pres">
      <dgm:prSet presAssocID="{3751415A-3CD9-4693-8FF9-83A3E197A5A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8CA1C-8D51-40F0-A1F3-37BA6B740280}" type="pres">
      <dgm:prSet presAssocID="{4610C579-D4B5-49FA-93BF-3870756890C8}" presName="sp" presStyleCnt="0"/>
      <dgm:spPr/>
    </dgm:pt>
    <dgm:pt modelId="{D7D409F6-1F6E-4468-9551-EAF43F80A63F}" type="pres">
      <dgm:prSet presAssocID="{9E45AF06-9181-4049-AC8F-E115550F5D3F}" presName="composite" presStyleCnt="0"/>
      <dgm:spPr/>
    </dgm:pt>
    <dgm:pt modelId="{F9E1BB36-FACD-439F-9F1D-0299A358DD03}" type="pres">
      <dgm:prSet presAssocID="{9E45AF06-9181-4049-AC8F-E115550F5D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F03E0-B307-4F76-B0B1-A86C706DBE97}" type="pres">
      <dgm:prSet presAssocID="{9E45AF06-9181-4049-AC8F-E115550F5D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7C53B-F7E3-4927-889F-FB1369621720}" type="pres">
      <dgm:prSet presAssocID="{43ABD5E7-109B-4B03-8DCE-FD60E7095030}" presName="sp" presStyleCnt="0"/>
      <dgm:spPr/>
    </dgm:pt>
    <dgm:pt modelId="{EBAAE765-3934-4A01-B130-9DE5513E1E17}" type="pres">
      <dgm:prSet presAssocID="{A3E92A25-3042-4792-A432-406B5E1FF53E}" presName="composite" presStyleCnt="0"/>
      <dgm:spPr/>
    </dgm:pt>
    <dgm:pt modelId="{1D3E2E75-E9BE-4EDF-9CAE-6ABB5BC2BD99}" type="pres">
      <dgm:prSet presAssocID="{A3E92A25-3042-4792-A432-406B5E1FF53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13746-6E54-428E-9265-5E74175C7C59}" type="pres">
      <dgm:prSet presAssocID="{A3E92A25-3042-4792-A432-406B5E1FF53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05C0B-F679-4CA8-8DB0-FDD52C10410E}" type="pres">
      <dgm:prSet presAssocID="{2A51179E-AB4E-4003-B435-D09A95FBC8E9}" presName="sp" presStyleCnt="0"/>
      <dgm:spPr/>
    </dgm:pt>
    <dgm:pt modelId="{451FB734-1635-419D-AE51-7D62A43EA11C}" type="pres">
      <dgm:prSet presAssocID="{F97EBF0E-4044-4EA7-A16A-3EA5A3B6CCF4}" presName="composite" presStyleCnt="0"/>
      <dgm:spPr/>
    </dgm:pt>
    <dgm:pt modelId="{E0F1C4B8-87F5-4B26-8321-8104A8A89719}" type="pres">
      <dgm:prSet presAssocID="{F97EBF0E-4044-4EA7-A16A-3EA5A3B6CCF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0083F-5221-4F5C-953F-5BFB5A0DABD4}" type="pres">
      <dgm:prSet presAssocID="{F97EBF0E-4044-4EA7-A16A-3EA5A3B6CCF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FD248-AB74-4D88-8C58-E6808285E96C}" type="presOf" srcId="{0AA15798-EB71-4521-B83E-719F81DA9CA6}" destId="{C32DA6F7-31B2-4A29-9D72-0818FF440A8F}" srcOrd="0" destOrd="1" presId="urn:microsoft.com/office/officeart/2005/8/layout/chevron2"/>
    <dgm:cxn modelId="{D351447C-FAA5-4BA2-831D-7C0BAB96D4EA}" type="presOf" srcId="{F97EBF0E-4044-4EA7-A16A-3EA5A3B6CCF4}" destId="{E0F1C4B8-87F5-4B26-8321-8104A8A89719}" srcOrd="0" destOrd="0" presId="urn:microsoft.com/office/officeart/2005/8/layout/chevron2"/>
    <dgm:cxn modelId="{ED4D195C-B8E9-49A3-A276-FB726C3A41FF}" srcId="{F03328C0-0C71-4A3C-AC4B-4520B5A36311}" destId="{63510786-9BF6-485D-8D46-6208B817C84E}" srcOrd="0" destOrd="0" parTransId="{37599BF2-F556-4E16-8BE7-54037131B947}" sibTransId="{4A6F2CC2-3123-46DB-A3F7-8D628D2B6A53}"/>
    <dgm:cxn modelId="{C597FC3C-03F9-4B10-972E-DB496A76A491}" type="presOf" srcId="{F03328C0-0C71-4A3C-AC4B-4520B5A36311}" destId="{6D8479C8-1F92-4BC2-95E0-56CF71FB48C5}" srcOrd="0" destOrd="0" presId="urn:microsoft.com/office/officeart/2005/8/layout/chevron2"/>
    <dgm:cxn modelId="{440B605F-97F2-40A0-8DE2-F33BE76D56AD}" srcId="{F12E57C4-7522-4AFE-89FF-73483D194083}" destId="{9E45AF06-9181-4049-AC8F-E115550F5D3F}" srcOrd="2" destOrd="0" parTransId="{6BEEE909-9778-4AE5-9CDB-2307957401F5}" sibTransId="{43ABD5E7-109B-4B03-8DCE-FD60E7095030}"/>
    <dgm:cxn modelId="{45773FAC-0C54-42B4-8BAB-D49780A26DCD}" type="presOf" srcId="{162D4DD5-6CBA-48EB-8048-9DB3355A2BCE}" destId="{63413746-6E54-428E-9265-5E74175C7C59}" srcOrd="0" destOrd="0" presId="urn:microsoft.com/office/officeart/2005/8/layout/chevron2"/>
    <dgm:cxn modelId="{46613421-7C28-46C9-91CC-3601D8258F65}" type="presOf" srcId="{A3E92A25-3042-4792-A432-406B5E1FF53E}" destId="{1D3E2E75-E9BE-4EDF-9CAE-6ABB5BC2BD99}" srcOrd="0" destOrd="0" presId="urn:microsoft.com/office/officeart/2005/8/layout/chevron2"/>
    <dgm:cxn modelId="{D7056091-CC82-49E9-A9B8-B5A18FA0C564}" type="presOf" srcId="{8F1F11F3-AB43-4EEB-9E32-880FFBAEF0AB}" destId="{B55F03E0-B307-4F76-B0B1-A86C706DBE97}" srcOrd="0" destOrd="0" presId="urn:microsoft.com/office/officeart/2005/8/layout/chevron2"/>
    <dgm:cxn modelId="{321A8DA7-9431-4552-93F3-423CD6E4D9EB}" type="presOf" srcId="{C3A05F7F-3608-4ECA-92E2-F637CAD533F8}" destId="{C32DA6F7-31B2-4A29-9D72-0818FF440A8F}" srcOrd="0" destOrd="0" presId="urn:microsoft.com/office/officeart/2005/8/layout/chevron2"/>
    <dgm:cxn modelId="{08E17971-9A09-4C1C-98EE-4F7BCE2068BF}" type="presOf" srcId="{28CFF78F-B567-4545-8930-308C6D305AE8}" destId="{6840083F-5221-4F5C-953F-5BFB5A0DABD4}" srcOrd="0" destOrd="0" presId="urn:microsoft.com/office/officeart/2005/8/layout/chevron2"/>
    <dgm:cxn modelId="{E8DC2DE2-DC26-4B7A-A522-9AB22EA070B8}" type="presOf" srcId="{63510786-9BF6-485D-8D46-6208B817C84E}" destId="{BCF10AAC-D356-47A1-9523-9F92E3731DB4}" srcOrd="0" destOrd="0" presId="urn:microsoft.com/office/officeart/2005/8/layout/chevron2"/>
    <dgm:cxn modelId="{7AC5A7C8-879A-4380-B541-D6D99037892A}" srcId="{F12E57C4-7522-4AFE-89FF-73483D194083}" destId="{A3E92A25-3042-4792-A432-406B5E1FF53E}" srcOrd="3" destOrd="0" parTransId="{17F19D6C-5FAA-479E-BB31-869FEBDB80B4}" sibTransId="{2A51179E-AB4E-4003-B435-D09A95FBC8E9}"/>
    <dgm:cxn modelId="{77944589-1C7B-4C9A-B1BC-CF5BA0B0161A}" srcId="{3751415A-3CD9-4693-8FF9-83A3E197A5A7}" destId="{C3A05F7F-3608-4ECA-92E2-F637CAD533F8}" srcOrd="0" destOrd="0" parTransId="{831357A9-2846-4496-8C3B-30868EFD59A5}" sibTransId="{951B4AE1-AF7D-4033-BFA6-0996540FD4D8}"/>
    <dgm:cxn modelId="{B072EF26-54C6-4769-B2E2-DF9253360D5C}" srcId="{F12E57C4-7522-4AFE-89FF-73483D194083}" destId="{F97EBF0E-4044-4EA7-A16A-3EA5A3B6CCF4}" srcOrd="4" destOrd="0" parTransId="{33144987-8009-4A83-B9F7-95FDE01218BC}" sibTransId="{F9CD0938-BD24-4CCF-BD10-D6B41A873F05}"/>
    <dgm:cxn modelId="{3692D8B3-3D73-475B-B350-83D7C5D11DA8}" type="presOf" srcId="{9E45AF06-9181-4049-AC8F-E115550F5D3F}" destId="{F9E1BB36-FACD-439F-9F1D-0299A358DD03}" srcOrd="0" destOrd="0" presId="urn:microsoft.com/office/officeart/2005/8/layout/chevron2"/>
    <dgm:cxn modelId="{4AF3259A-4121-4063-B73C-367839716381}" srcId="{F12E57C4-7522-4AFE-89FF-73483D194083}" destId="{F03328C0-0C71-4A3C-AC4B-4520B5A36311}" srcOrd="0" destOrd="0" parTransId="{17812224-E4F7-430A-A150-5F130B437104}" sibTransId="{490DF4C8-ABA1-4588-9B85-5017A49AC1A6}"/>
    <dgm:cxn modelId="{95174AA1-FB97-492A-9881-9E619FE3B0D9}" type="presOf" srcId="{3751415A-3CD9-4693-8FF9-83A3E197A5A7}" destId="{B88F1F87-9AF7-4CB9-BAB7-78956B559B3E}" srcOrd="0" destOrd="0" presId="urn:microsoft.com/office/officeart/2005/8/layout/chevron2"/>
    <dgm:cxn modelId="{43337657-333B-4240-964C-25D3B9ECADEA}" srcId="{F97EBF0E-4044-4EA7-A16A-3EA5A3B6CCF4}" destId="{28CFF78F-B567-4545-8930-308C6D305AE8}" srcOrd="0" destOrd="0" parTransId="{0EF9871C-A891-4B27-9450-C7BE45C49984}" sibTransId="{EF329DBC-F9FC-4B8A-BB5C-791E9C97DC03}"/>
    <dgm:cxn modelId="{BD7A6917-B4EB-4A2C-8225-D47A8B8EC5B3}" srcId="{9E45AF06-9181-4049-AC8F-E115550F5D3F}" destId="{8F1F11F3-AB43-4EEB-9E32-880FFBAEF0AB}" srcOrd="0" destOrd="0" parTransId="{778E41ED-1DFF-44D3-B70C-4617FD90A736}" sibTransId="{425C8047-BE89-4B5A-B533-929A972E6F67}"/>
    <dgm:cxn modelId="{CB984AFF-EBDF-4712-A3B3-3C61F760FA4D}" srcId="{A3E92A25-3042-4792-A432-406B5E1FF53E}" destId="{162D4DD5-6CBA-48EB-8048-9DB3355A2BCE}" srcOrd="0" destOrd="0" parTransId="{773FBC6E-42E8-45C5-879C-582A00B3D642}" sibTransId="{F22CAD7E-9D33-48E5-8340-65786D458FBD}"/>
    <dgm:cxn modelId="{67F5764A-56DD-414B-9CB3-E4CD1C444372}" srcId="{3751415A-3CD9-4693-8FF9-83A3E197A5A7}" destId="{0AA15798-EB71-4521-B83E-719F81DA9CA6}" srcOrd="1" destOrd="0" parTransId="{1C3FE672-350D-4FFC-8239-DB0F0AFAEB2F}" sibTransId="{4F21F279-5731-47F3-A153-1A734A25BD34}"/>
    <dgm:cxn modelId="{FC79BB34-A210-47B2-9CEB-390088464C3E}" type="presOf" srcId="{F12E57C4-7522-4AFE-89FF-73483D194083}" destId="{E6027522-1245-4CEC-AD20-9A612DBFC875}" srcOrd="0" destOrd="0" presId="urn:microsoft.com/office/officeart/2005/8/layout/chevron2"/>
    <dgm:cxn modelId="{329CEDCD-6889-48E7-870F-A618B8E3926C}" srcId="{F12E57C4-7522-4AFE-89FF-73483D194083}" destId="{3751415A-3CD9-4693-8FF9-83A3E197A5A7}" srcOrd="1" destOrd="0" parTransId="{8E0B29F9-DE65-43E3-AAA1-D41FC6F473B2}" sibTransId="{4610C579-D4B5-49FA-93BF-3870756890C8}"/>
    <dgm:cxn modelId="{C0BB74DA-FCAD-4C38-9E39-6272051F099B}" type="presParOf" srcId="{E6027522-1245-4CEC-AD20-9A612DBFC875}" destId="{4AE9C9B4-053F-4035-B0D6-ED94A8299533}" srcOrd="0" destOrd="0" presId="urn:microsoft.com/office/officeart/2005/8/layout/chevron2"/>
    <dgm:cxn modelId="{57EB5C10-780C-47B1-90E5-51534D1A21AF}" type="presParOf" srcId="{4AE9C9B4-053F-4035-B0D6-ED94A8299533}" destId="{6D8479C8-1F92-4BC2-95E0-56CF71FB48C5}" srcOrd="0" destOrd="0" presId="urn:microsoft.com/office/officeart/2005/8/layout/chevron2"/>
    <dgm:cxn modelId="{CC478C92-72AD-4BCF-BE8F-167B9F085191}" type="presParOf" srcId="{4AE9C9B4-053F-4035-B0D6-ED94A8299533}" destId="{BCF10AAC-D356-47A1-9523-9F92E3731DB4}" srcOrd="1" destOrd="0" presId="urn:microsoft.com/office/officeart/2005/8/layout/chevron2"/>
    <dgm:cxn modelId="{0F1C58DA-F3C3-4224-9EED-1C3B55BCB69C}" type="presParOf" srcId="{E6027522-1245-4CEC-AD20-9A612DBFC875}" destId="{F9BC1F61-6FCE-47E2-A528-7F67F0D39625}" srcOrd="1" destOrd="0" presId="urn:microsoft.com/office/officeart/2005/8/layout/chevron2"/>
    <dgm:cxn modelId="{5EB1A1B7-7FA4-4606-83D3-537480AD7FA9}" type="presParOf" srcId="{E6027522-1245-4CEC-AD20-9A612DBFC875}" destId="{0DF3A775-ED1A-4CE7-B836-5BF32ED1DFB3}" srcOrd="2" destOrd="0" presId="urn:microsoft.com/office/officeart/2005/8/layout/chevron2"/>
    <dgm:cxn modelId="{4A43876B-7C72-4880-AD93-4FC09EF4C067}" type="presParOf" srcId="{0DF3A775-ED1A-4CE7-B836-5BF32ED1DFB3}" destId="{B88F1F87-9AF7-4CB9-BAB7-78956B559B3E}" srcOrd="0" destOrd="0" presId="urn:microsoft.com/office/officeart/2005/8/layout/chevron2"/>
    <dgm:cxn modelId="{C7538766-D262-488A-B51C-62CF1BF24637}" type="presParOf" srcId="{0DF3A775-ED1A-4CE7-B836-5BF32ED1DFB3}" destId="{C32DA6F7-31B2-4A29-9D72-0818FF440A8F}" srcOrd="1" destOrd="0" presId="urn:microsoft.com/office/officeart/2005/8/layout/chevron2"/>
    <dgm:cxn modelId="{6CC6577B-BCE4-4C55-BBF7-B091C488E70C}" type="presParOf" srcId="{E6027522-1245-4CEC-AD20-9A612DBFC875}" destId="{2BC8CA1C-8D51-40F0-A1F3-37BA6B740280}" srcOrd="3" destOrd="0" presId="urn:microsoft.com/office/officeart/2005/8/layout/chevron2"/>
    <dgm:cxn modelId="{55D1C4F6-A438-444B-8541-4A011DFFFC2F}" type="presParOf" srcId="{E6027522-1245-4CEC-AD20-9A612DBFC875}" destId="{D7D409F6-1F6E-4468-9551-EAF43F80A63F}" srcOrd="4" destOrd="0" presId="urn:microsoft.com/office/officeart/2005/8/layout/chevron2"/>
    <dgm:cxn modelId="{B9981288-F3F4-42E7-B4AC-D9F1233139FB}" type="presParOf" srcId="{D7D409F6-1F6E-4468-9551-EAF43F80A63F}" destId="{F9E1BB36-FACD-439F-9F1D-0299A358DD03}" srcOrd="0" destOrd="0" presId="urn:microsoft.com/office/officeart/2005/8/layout/chevron2"/>
    <dgm:cxn modelId="{E87EF200-B77E-45D8-9D38-4AA5AE8149E1}" type="presParOf" srcId="{D7D409F6-1F6E-4468-9551-EAF43F80A63F}" destId="{B55F03E0-B307-4F76-B0B1-A86C706DBE97}" srcOrd="1" destOrd="0" presId="urn:microsoft.com/office/officeart/2005/8/layout/chevron2"/>
    <dgm:cxn modelId="{76A313EB-E4F1-4549-9377-0FCE398CC9C6}" type="presParOf" srcId="{E6027522-1245-4CEC-AD20-9A612DBFC875}" destId="{A457C53B-F7E3-4927-889F-FB1369621720}" srcOrd="5" destOrd="0" presId="urn:microsoft.com/office/officeart/2005/8/layout/chevron2"/>
    <dgm:cxn modelId="{5BB2CBEA-C057-4592-AE0B-36FFB08A0DB5}" type="presParOf" srcId="{E6027522-1245-4CEC-AD20-9A612DBFC875}" destId="{EBAAE765-3934-4A01-B130-9DE5513E1E17}" srcOrd="6" destOrd="0" presId="urn:microsoft.com/office/officeart/2005/8/layout/chevron2"/>
    <dgm:cxn modelId="{49185C27-52AD-4013-A8AA-50B85FDF4F3A}" type="presParOf" srcId="{EBAAE765-3934-4A01-B130-9DE5513E1E17}" destId="{1D3E2E75-E9BE-4EDF-9CAE-6ABB5BC2BD99}" srcOrd="0" destOrd="0" presId="urn:microsoft.com/office/officeart/2005/8/layout/chevron2"/>
    <dgm:cxn modelId="{1CB5803A-1A9D-4480-9BCA-53D4E2B2D209}" type="presParOf" srcId="{EBAAE765-3934-4A01-B130-9DE5513E1E17}" destId="{63413746-6E54-428E-9265-5E74175C7C59}" srcOrd="1" destOrd="0" presId="urn:microsoft.com/office/officeart/2005/8/layout/chevron2"/>
    <dgm:cxn modelId="{06EDFC4E-8582-4B09-BEAA-0A04700A1771}" type="presParOf" srcId="{E6027522-1245-4CEC-AD20-9A612DBFC875}" destId="{37405C0B-F679-4CA8-8DB0-FDD52C10410E}" srcOrd="7" destOrd="0" presId="urn:microsoft.com/office/officeart/2005/8/layout/chevron2"/>
    <dgm:cxn modelId="{EF54FF41-7F53-448D-B227-2884BF0242C0}" type="presParOf" srcId="{E6027522-1245-4CEC-AD20-9A612DBFC875}" destId="{451FB734-1635-419D-AE51-7D62A43EA11C}" srcOrd="8" destOrd="0" presId="urn:microsoft.com/office/officeart/2005/8/layout/chevron2"/>
    <dgm:cxn modelId="{9B6BE380-D889-433D-A577-B731473414ED}" type="presParOf" srcId="{451FB734-1635-419D-AE51-7D62A43EA11C}" destId="{E0F1C4B8-87F5-4B26-8321-8104A8A89719}" srcOrd="0" destOrd="0" presId="urn:microsoft.com/office/officeart/2005/8/layout/chevron2"/>
    <dgm:cxn modelId="{D271850C-A7AB-4965-B7C6-FA8D4436736F}" type="presParOf" srcId="{451FB734-1635-419D-AE51-7D62A43EA11C}" destId="{6840083F-5221-4F5C-953F-5BFB5A0DAB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E57C4-7522-4AFE-89FF-73483D19408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328C0-0C71-4A3C-AC4B-4520B5A36311}">
      <dgm:prSet phldrT="[Text]"/>
      <dgm:spPr>
        <a:solidFill>
          <a:srgbClr val="A4D82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812224-E4F7-430A-A150-5F130B437104}" type="parTrans" cxnId="{4AF3259A-4121-4063-B73C-367839716381}">
      <dgm:prSet/>
      <dgm:spPr/>
      <dgm:t>
        <a:bodyPr/>
        <a:lstStyle/>
        <a:p>
          <a:endParaRPr lang="en-US"/>
        </a:p>
      </dgm:t>
    </dgm:pt>
    <dgm:pt modelId="{490DF4C8-ABA1-4588-9B85-5017A49AC1A6}" type="sibTrans" cxnId="{4AF3259A-4121-4063-B73C-367839716381}">
      <dgm:prSet/>
      <dgm:spPr/>
      <dgm:t>
        <a:bodyPr/>
        <a:lstStyle/>
        <a:p>
          <a:endParaRPr lang="en-US"/>
        </a:p>
      </dgm:t>
    </dgm:pt>
    <dgm:pt modelId="{63510786-9BF6-485D-8D46-6208B817C84E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hypothesis – the ‘how’ and ‘why’.</a:t>
          </a:r>
          <a:endParaRPr lang="en-US" sz="2000" b="1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99BF2-F556-4E16-8BE7-54037131B947}" type="parTrans" cxnId="{ED4D195C-B8E9-49A3-A276-FB726C3A41FF}">
      <dgm:prSet/>
      <dgm:spPr/>
      <dgm:t>
        <a:bodyPr/>
        <a:lstStyle/>
        <a:p>
          <a:endParaRPr lang="en-US"/>
        </a:p>
      </dgm:t>
    </dgm:pt>
    <dgm:pt modelId="{4A6F2CC2-3123-46DB-A3F7-8D628D2B6A53}" type="sibTrans" cxnId="{ED4D195C-B8E9-49A3-A276-FB726C3A41FF}">
      <dgm:prSet/>
      <dgm:spPr/>
      <dgm:t>
        <a:bodyPr/>
        <a:lstStyle/>
        <a:p>
          <a:endParaRPr lang="en-US"/>
        </a:p>
      </dgm:t>
    </dgm:pt>
    <dgm:pt modelId="{3751415A-3CD9-4693-8FF9-83A3E197A5A7}">
      <dgm:prSet phldrT="[Text]"/>
      <dgm:spPr>
        <a:solidFill>
          <a:srgbClr val="075C87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0B29F9-DE65-43E3-AAA1-D41FC6F473B2}" type="parTrans" cxnId="{329CEDCD-6889-48E7-870F-A618B8E3926C}">
      <dgm:prSet/>
      <dgm:spPr/>
      <dgm:t>
        <a:bodyPr/>
        <a:lstStyle/>
        <a:p>
          <a:endParaRPr lang="en-US"/>
        </a:p>
      </dgm:t>
    </dgm:pt>
    <dgm:pt modelId="{4610C579-D4B5-49FA-93BF-3870756890C8}" type="sibTrans" cxnId="{329CEDCD-6889-48E7-870F-A618B8E3926C}">
      <dgm:prSet/>
      <dgm:spPr/>
      <dgm:t>
        <a:bodyPr/>
        <a:lstStyle/>
        <a:p>
          <a:endParaRPr lang="en-US"/>
        </a:p>
      </dgm:t>
    </dgm:pt>
    <dgm:pt modelId="{C3A05F7F-3608-4ECA-92E2-F637CAD533F8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 hypothesis with established facts.</a:t>
          </a:r>
          <a:endParaRPr lang="en-US" sz="2000" b="1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357A9-2846-4496-8C3B-30868EFD59A5}" type="parTrans" cxnId="{77944589-1C7B-4C9A-B1BC-CF5BA0B0161A}">
      <dgm:prSet/>
      <dgm:spPr/>
      <dgm:t>
        <a:bodyPr/>
        <a:lstStyle/>
        <a:p>
          <a:endParaRPr lang="en-US"/>
        </a:p>
      </dgm:t>
    </dgm:pt>
    <dgm:pt modelId="{951B4AE1-AF7D-4033-BFA6-0996540FD4D8}" type="sibTrans" cxnId="{77944589-1C7B-4C9A-B1BC-CF5BA0B0161A}">
      <dgm:prSet/>
      <dgm:spPr/>
      <dgm:t>
        <a:bodyPr/>
        <a:lstStyle/>
        <a:p>
          <a:endParaRPr lang="en-US"/>
        </a:p>
      </dgm:t>
    </dgm:pt>
    <dgm:pt modelId="{9E45AF06-9181-4049-AC8F-E115550F5D3F}">
      <dgm:prSet phldrT="[Text]"/>
      <dgm:spPr>
        <a:solidFill>
          <a:srgbClr val="A4D822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EE909-9778-4AE5-9CDB-2307957401F5}" type="parTrans" cxnId="{440B605F-97F2-40A0-8DE2-F33BE76D56AD}">
      <dgm:prSet/>
      <dgm:spPr/>
      <dgm:t>
        <a:bodyPr/>
        <a:lstStyle/>
        <a:p>
          <a:endParaRPr lang="en-US"/>
        </a:p>
      </dgm:t>
    </dgm:pt>
    <dgm:pt modelId="{43ABD5E7-109B-4B03-8DCE-FD60E7095030}" type="sibTrans" cxnId="{440B605F-97F2-40A0-8DE2-F33BE76D56AD}">
      <dgm:prSet/>
      <dgm:spPr/>
      <dgm:t>
        <a:bodyPr/>
        <a:lstStyle/>
        <a:p>
          <a:endParaRPr lang="en-US"/>
        </a:p>
      </dgm:t>
    </dgm:pt>
    <dgm:pt modelId="{8F1F11F3-AB43-4EEB-9E32-880FFBAEF0AB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Carry out further studies if necessary.</a:t>
          </a:r>
          <a:endParaRPr lang="en-US" sz="2000" b="1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E41ED-1DFF-44D3-B70C-4617FD90A736}" type="parTrans" cxnId="{BD7A6917-B4EB-4A2C-8225-D47A8B8EC5B3}">
      <dgm:prSet/>
      <dgm:spPr/>
      <dgm:t>
        <a:bodyPr/>
        <a:lstStyle/>
        <a:p>
          <a:endParaRPr lang="en-US"/>
        </a:p>
      </dgm:t>
    </dgm:pt>
    <dgm:pt modelId="{425C8047-BE89-4B5A-B533-929A972E6F67}" type="sibTrans" cxnId="{BD7A6917-B4EB-4A2C-8225-D47A8B8EC5B3}">
      <dgm:prSet/>
      <dgm:spPr/>
      <dgm:t>
        <a:bodyPr/>
        <a:lstStyle/>
        <a:p>
          <a:endParaRPr lang="en-US"/>
        </a:p>
      </dgm:t>
    </dgm:pt>
    <dgm:pt modelId="{F97EBF0E-4044-4EA7-A16A-3EA5A3B6CCF4}">
      <dgm:prSet phldrT="[Text]"/>
      <dgm:spPr>
        <a:solidFill>
          <a:srgbClr val="A4D822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144987-8009-4A83-B9F7-95FDE01218BC}" type="parTrans" cxnId="{B072EF26-54C6-4769-B2E2-DF9253360D5C}">
      <dgm:prSet/>
      <dgm:spPr/>
      <dgm:t>
        <a:bodyPr/>
        <a:lstStyle/>
        <a:p>
          <a:endParaRPr lang="en-US"/>
        </a:p>
      </dgm:t>
    </dgm:pt>
    <dgm:pt modelId="{F9CD0938-BD24-4CCF-BD10-D6B41A873F05}" type="sibTrans" cxnId="{B072EF26-54C6-4769-B2E2-DF9253360D5C}">
      <dgm:prSet/>
      <dgm:spPr/>
      <dgm:t>
        <a:bodyPr/>
        <a:lstStyle/>
        <a:p>
          <a:endParaRPr lang="en-US"/>
        </a:p>
      </dgm:t>
    </dgm:pt>
    <dgm:pt modelId="{A3E92A25-3042-4792-A432-406B5E1FF53E}">
      <dgm:prSet/>
      <dgm:spPr>
        <a:solidFill>
          <a:srgbClr val="075C87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179E-AB4E-4003-B435-D09A95FBC8E9}" type="sibTrans" cxnId="{7AC5A7C8-879A-4380-B541-D6D99037892A}">
      <dgm:prSet/>
      <dgm:spPr/>
      <dgm:t>
        <a:bodyPr/>
        <a:lstStyle/>
        <a:p>
          <a:endParaRPr lang="en-US"/>
        </a:p>
      </dgm:t>
    </dgm:pt>
    <dgm:pt modelId="{17F19D6C-5FAA-479E-BB31-869FEBDB80B4}" type="parTrans" cxnId="{7AC5A7C8-879A-4380-B541-D6D99037892A}">
      <dgm:prSet/>
      <dgm:spPr/>
      <dgm:t>
        <a:bodyPr/>
        <a:lstStyle/>
        <a:p>
          <a:endParaRPr lang="en-US"/>
        </a:p>
      </dgm:t>
    </dgm:pt>
    <dgm:pt modelId="{162D4DD5-6CBA-48EB-8048-9DB3355A2BCE}">
      <dgm:prSet custT="1"/>
      <dgm:spPr/>
      <dgm:t>
        <a:bodyPr/>
        <a:lstStyle/>
        <a:p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Communicate findings.</a:t>
          </a:r>
          <a:endParaRPr lang="en-US" sz="2000" b="1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FBC6E-42E8-45C5-879C-582A00B3D642}" type="parTrans" cxnId="{CB984AFF-EBDF-4712-A3B3-3C61F760FA4D}">
      <dgm:prSet/>
      <dgm:spPr/>
      <dgm:t>
        <a:bodyPr/>
        <a:lstStyle/>
        <a:p>
          <a:endParaRPr lang="en-US"/>
        </a:p>
      </dgm:t>
    </dgm:pt>
    <dgm:pt modelId="{F22CAD7E-9D33-48E5-8340-65786D458FBD}" type="sibTrans" cxnId="{CB984AFF-EBDF-4712-A3B3-3C61F760FA4D}">
      <dgm:prSet/>
      <dgm:spPr/>
      <dgm:t>
        <a:bodyPr/>
        <a:lstStyle/>
        <a:p>
          <a:endParaRPr lang="en-US"/>
        </a:p>
      </dgm:t>
    </dgm:pt>
    <dgm:pt modelId="{A419FC43-A334-41CA-A5AD-554A4C4A26C0}">
      <dgm:prSet custT="1"/>
      <dgm:spPr/>
      <dgm:t>
        <a:bodyPr/>
        <a:lstStyle/>
        <a:p>
          <a:r>
            <a:rPr lang="en-GB" sz="2000" b="1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 ongoing infection control / prevention measures.</a:t>
          </a:r>
          <a:endParaRPr lang="en-US" sz="2000" b="1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E7F00-CA62-46B1-9F8F-5435AC6FE422}" type="parTrans" cxnId="{A31E8A85-8660-49C3-9A82-D98345173376}">
      <dgm:prSet/>
      <dgm:spPr/>
      <dgm:t>
        <a:bodyPr/>
        <a:lstStyle/>
        <a:p>
          <a:endParaRPr lang="en-US"/>
        </a:p>
      </dgm:t>
    </dgm:pt>
    <dgm:pt modelId="{DCFFFB0D-1394-4495-B8C7-5EE03F5A3938}" type="sibTrans" cxnId="{A31E8A85-8660-49C3-9A82-D98345173376}">
      <dgm:prSet/>
      <dgm:spPr/>
      <dgm:t>
        <a:bodyPr/>
        <a:lstStyle/>
        <a:p>
          <a:endParaRPr lang="en-US"/>
        </a:p>
      </dgm:t>
    </dgm:pt>
    <dgm:pt modelId="{E6027522-1245-4CEC-AD20-9A612DBFC875}" type="pres">
      <dgm:prSet presAssocID="{F12E57C4-7522-4AFE-89FF-73483D1940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9C9B4-053F-4035-B0D6-ED94A8299533}" type="pres">
      <dgm:prSet presAssocID="{F03328C0-0C71-4A3C-AC4B-4520B5A36311}" presName="composite" presStyleCnt="0"/>
      <dgm:spPr/>
    </dgm:pt>
    <dgm:pt modelId="{6D8479C8-1F92-4BC2-95E0-56CF71FB48C5}" type="pres">
      <dgm:prSet presAssocID="{F03328C0-0C71-4A3C-AC4B-4520B5A3631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10AAC-D356-47A1-9523-9F92E3731DB4}" type="pres">
      <dgm:prSet presAssocID="{F03328C0-0C71-4A3C-AC4B-4520B5A3631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C1F61-6FCE-47E2-A528-7F67F0D39625}" type="pres">
      <dgm:prSet presAssocID="{490DF4C8-ABA1-4588-9B85-5017A49AC1A6}" presName="sp" presStyleCnt="0"/>
      <dgm:spPr/>
    </dgm:pt>
    <dgm:pt modelId="{0DF3A775-ED1A-4CE7-B836-5BF32ED1DFB3}" type="pres">
      <dgm:prSet presAssocID="{3751415A-3CD9-4693-8FF9-83A3E197A5A7}" presName="composite" presStyleCnt="0"/>
      <dgm:spPr/>
    </dgm:pt>
    <dgm:pt modelId="{B88F1F87-9AF7-4CB9-BAB7-78956B559B3E}" type="pres">
      <dgm:prSet presAssocID="{3751415A-3CD9-4693-8FF9-83A3E197A5A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A6F7-31B2-4A29-9D72-0818FF440A8F}" type="pres">
      <dgm:prSet presAssocID="{3751415A-3CD9-4693-8FF9-83A3E197A5A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8CA1C-8D51-40F0-A1F3-37BA6B740280}" type="pres">
      <dgm:prSet presAssocID="{4610C579-D4B5-49FA-93BF-3870756890C8}" presName="sp" presStyleCnt="0"/>
      <dgm:spPr/>
    </dgm:pt>
    <dgm:pt modelId="{D7D409F6-1F6E-4468-9551-EAF43F80A63F}" type="pres">
      <dgm:prSet presAssocID="{9E45AF06-9181-4049-AC8F-E115550F5D3F}" presName="composite" presStyleCnt="0"/>
      <dgm:spPr/>
    </dgm:pt>
    <dgm:pt modelId="{F9E1BB36-FACD-439F-9F1D-0299A358DD03}" type="pres">
      <dgm:prSet presAssocID="{9E45AF06-9181-4049-AC8F-E115550F5D3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F03E0-B307-4F76-B0B1-A86C706DBE97}" type="pres">
      <dgm:prSet presAssocID="{9E45AF06-9181-4049-AC8F-E115550F5D3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7C53B-F7E3-4927-889F-FB1369621720}" type="pres">
      <dgm:prSet presAssocID="{43ABD5E7-109B-4B03-8DCE-FD60E7095030}" presName="sp" presStyleCnt="0"/>
      <dgm:spPr/>
    </dgm:pt>
    <dgm:pt modelId="{EBAAE765-3934-4A01-B130-9DE5513E1E17}" type="pres">
      <dgm:prSet presAssocID="{A3E92A25-3042-4792-A432-406B5E1FF53E}" presName="composite" presStyleCnt="0"/>
      <dgm:spPr/>
    </dgm:pt>
    <dgm:pt modelId="{1D3E2E75-E9BE-4EDF-9CAE-6ABB5BC2BD99}" type="pres">
      <dgm:prSet presAssocID="{A3E92A25-3042-4792-A432-406B5E1FF53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13746-6E54-428E-9265-5E74175C7C59}" type="pres">
      <dgm:prSet presAssocID="{A3E92A25-3042-4792-A432-406B5E1FF53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05C0B-F679-4CA8-8DB0-FDD52C10410E}" type="pres">
      <dgm:prSet presAssocID="{2A51179E-AB4E-4003-B435-D09A95FBC8E9}" presName="sp" presStyleCnt="0"/>
      <dgm:spPr/>
    </dgm:pt>
    <dgm:pt modelId="{451FB734-1635-419D-AE51-7D62A43EA11C}" type="pres">
      <dgm:prSet presAssocID="{F97EBF0E-4044-4EA7-A16A-3EA5A3B6CCF4}" presName="composite" presStyleCnt="0"/>
      <dgm:spPr/>
    </dgm:pt>
    <dgm:pt modelId="{E0F1C4B8-87F5-4B26-8321-8104A8A89719}" type="pres">
      <dgm:prSet presAssocID="{F97EBF0E-4044-4EA7-A16A-3EA5A3B6CCF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0083F-5221-4F5C-953F-5BFB5A0DABD4}" type="pres">
      <dgm:prSet presAssocID="{F97EBF0E-4044-4EA7-A16A-3EA5A3B6CCF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80D9E4-6DC7-4C9F-87E1-D80F774A4929}" type="presOf" srcId="{162D4DD5-6CBA-48EB-8048-9DB3355A2BCE}" destId="{63413746-6E54-428E-9265-5E74175C7C59}" srcOrd="0" destOrd="0" presId="urn:microsoft.com/office/officeart/2005/8/layout/chevron2"/>
    <dgm:cxn modelId="{ED4D195C-B8E9-49A3-A276-FB726C3A41FF}" srcId="{F03328C0-0C71-4A3C-AC4B-4520B5A36311}" destId="{63510786-9BF6-485D-8D46-6208B817C84E}" srcOrd="0" destOrd="0" parTransId="{37599BF2-F556-4E16-8BE7-54037131B947}" sibTransId="{4A6F2CC2-3123-46DB-A3F7-8D628D2B6A53}"/>
    <dgm:cxn modelId="{440B605F-97F2-40A0-8DE2-F33BE76D56AD}" srcId="{F12E57C4-7522-4AFE-89FF-73483D194083}" destId="{9E45AF06-9181-4049-AC8F-E115550F5D3F}" srcOrd="2" destOrd="0" parTransId="{6BEEE909-9778-4AE5-9CDB-2307957401F5}" sibTransId="{43ABD5E7-109B-4B03-8DCE-FD60E7095030}"/>
    <dgm:cxn modelId="{A31E8A85-8660-49C3-9A82-D98345173376}" srcId="{F97EBF0E-4044-4EA7-A16A-3EA5A3B6CCF4}" destId="{A419FC43-A334-41CA-A5AD-554A4C4A26C0}" srcOrd="0" destOrd="0" parTransId="{5FAE7F00-CA62-46B1-9F8F-5435AC6FE422}" sibTransId="{DCFFFB0D-1394-4495-B8C7-5EE03F5A3938}"/>
    <dgm:cxn modelId="{1BBEB803-5FD1-4195-9C94-F67052AA65DC}" type="presOf" srcId="{C3A05F7F-3608-4ECA-92E2-F637CAD533F8}" destId="{C32DA6F7-31B2-4A29-9D72-0818FF440A8F}" srcOrd="0" destOrd="0" presId="urn:microsoft.com/office/officeart/2005/8/layout/chevron2"/>
    <dgm:cxn modelId="{7D9E2949-FDEF-4FE4-BED2-89AE26C66ABE}" type="presOf" srcId="{8F1F11F3-AB43-4EEB-9E32-880FFBAEF0AB}" destId="{B55F03E0-B307-4F76-B0B1-A86C706DBE97}" srcOrd="0" destOrd="0" presId="urn:microsoft.com/office/officeart/2005/8/layout/chevron2"/>
    <dgm:cxn modelId="{E7B6B0C1-8D80-4705-8F5D-A17A22358913}" type="presOf" srcId="{3751415A-3CD9-4693-8FF9-83A3E197A5A7}" destId="{B88F1F87-9AF7-4CB9-BAB7-78956B559B3E}" srcOrd="0" destOrd="0" presId="urn:microsoft.com/office/officeart/2005/8/layout/chevron2"/>
    <dgm:cxn modelId="{47F03CD4-FF2C-4B46-99B5-C7C02E523486}" type="presOf" srcId="{A3E92A25-3042-4792-A432-406B5E1FF53E}" destId="{1D3E2E75-E9BE-4EDF-9CAE-6ABB5BC2BD99}" srcOrd="0" destOrd="0" presId="urn:microsoft.com/office/officeart/2005/8/layout/chevron2"/>
    <dgm:cxn modelId="{FD045E39-477F-4EF8-B6D3-3F92A4417BB7}" type="presOf" srcId="{F03328C0-0C71-4A3C-AC4B-4520B5A36311}" destId="{6D8479C8-1F92-4BC2-95E0-56CF71FB48C5}" srcOrd="0" destOrd="0" presId="urn:microsoft.com/office/officeart/2005/8/layout/chevron2"/>
    <dgm:cxn modelId="{D236CD25-8C5D-4B28-A376-F2A9E357B5AA}" type="presOf" srcId="{A419FC43-A334-41CA-A5AD-554A4C4A26C0}" destId="{6840083F-5221-4F5C-953F-5BFB5A0DABD4}" srcOrd="0" destOrd="0" presId="urn:microsoft.com/office/officeart/2005/8/layout/chevron2"/>
    <dgm:cxn modelId="{F3C709C6-B119-4C4C-9F8B-B3511B5758F1}" type="presOf" srcId="{63510786-9BF6-485D-8D46-6208B817C84E}" destId="{BCF10AAC-D356-47A1-9523-9F92E3731DB4}" srcOrd="0" destOrd="0" presId="urn:microsoft.com/office/officeart/2005/8/layout/chevron2"/>
    <dgm:cxn modelId="{7AC5A7C8-879A-4380-B541-D6D99037892A}" srcId="{F12E57C4-7522-4AFE-89FF-73483D194083}" destId="{A3E92A25-3042-4792-A432-406B5E1FF53E}" srcOrd="3" destOrd="0" parTransId="{17F19D6C-5FAA-479E-BB31-869FEBDB80B4}" sibTransId="{2A51179E-AB4E-4003-B435-D09A95FBC8E9}"/>
    <dgm:cxn modelId="{77944589-1C7B-4C9A-B1BC-CF5BA0B0161A}" srcId="{3751415A-3CD9-4693-8FF9-83A3E197A5A7}" destId="{C3A05F7F-3608-4ECA-92E2-F637CAD533F8}" srcOrd="0" destOrd="0" parTransId="{831357A9-2846-4496-8C3B-30868EFD59A5}" sibTransId="{951B4AE1-AF7D-4033-BFA6-0996540FD4D8}"/>
    <dgm:cxn modelId="{B072EF26-54C6-4769-B2E2-DF9253360D5C}" srcId="{F12E57C4-7522-4AFE-89FF-73483D194083}" destId="{F97EBF0E-4044-4EA7-A16A-3EA5A3B6CCF4}" srcOrd="4" destOrd="0" parTransId="{33144987-8009-4A83-B9F7-95FDE01218BC}" sibTransId="{F9CD0938-BD24-4CCF-BD10-D6B41A873F05}"/>
    <dgm:cxn modelId="{B24DCC85-3F22-483D-AC08-ECED31A50203}" type="presOf" srcId="{F97EBF0E-4044-4EA7-A16A-3EA5A3B6CCF4}" destId="{E0F1C4B8-87F5-4B26-8321-8104A8A89719}" srcOrd="0" destOrd="0" presId="urn:microsoft.com/office/officeart/2005/8/layout/chevron2"/>
    <dgm:cxn modelId="{4AF3259A-4121-4063-B73C-367839716381}" srcId="{F12E57C4-7522-4AFE-89FF-73483D194083}" destId="{F03328C0-0C71-4A3C-AC4B-4520B5A36311}" srcOrd="0" destOrd="0" parTransId="{17812224-E4F7-430A-A150-5F130B437104}" sibTransId="{490DF4C8-ABA1-4588-9B85-5017A49AC1A6}"/>
    <dgm:cxn modelId="{78274C28-3F90-4ECF-8F03-A36682ECD85B}" type="presOf" srcId="{F12E57C4-7522-4AFE-89FF-73483D194083}" destId="{E6027522-1245-4CEC-AD20-9A612DBFC875}" srcOrd="0" destOrd="0" presId="urn:microsoft.com/office/officeart/2005/8/layout/chevron2"/>
    <dgm:cxn modelId="{BD7A6917-B4EB-4A2C-8225-D47A8B8EC5B3}" srcId="{9E45AF06-9181-4049-AC8F-E115550F5D3F}" destId="{8F1F11F3-AB43-4EEB-9E32-880FFBAEF0AB}" srcOrd="0" destOrd="0" parTransId="{778E41ED-1DFF-44D3-B70C-4617FD90A736}" sibTransId="{425C8047-BE89-4B5A-B533-929A972E6F67}"/>
    <dgm:cxn modelId="{CB984AFF-EBDF-4712-A3B3-3C61F760FA4D}" srcId="{A3E92A25-3042-4792-A432-406B5E1FF53E}" destId="{162D4DD5-6CBA-48EB-8048-9DB3355A2BCE}" srcOrd="0" destOrd="0" parTransId="{773FBC6E-42E8-45C5-879C-582A00B3D642}" sibTransId="{F22CAD7E-9D33-48E5-8340-65786D458FBD}"/>
    <dgm:cxn modelId="{696F6EB4-19C9-4AEC-91C5-9106709628A8}" type="presOf" srcId="{9E45AF06-9181-4049-AC8F-E115550F5D3F}" destId="{F9E1BB36-FACD-439F-9F1D-0299A358DD03}" srcOrd="0" destOrd="0" presId="urn:microsoft.com/office/officeart/2005/8/layout/chevron2"/>
    <dgm:cxn modelId="{329CEDCD-6889-48E7-870F-A618B8E3926C}" srcId="{F12E57C4-7522-4AFE-89FF-73483D194083}" destId="{3751415A-3CD9-4693-8FF9-83A3E197A5A7}" srcOrd="1" destOrd="0" parTransId="{8E0B29F9-DE65-43E3-AAA1-D41FC6F473B2}" sibTransId="{4610C579-D4B5-49FA-93BF-3870756890C8}"/>
    <dgm:cxn modelId="{6C54BAA7-68FA-4173-BD8C-141F6F8B79DA}" type="presParOf" srcId="{E6027522-1245-4CEC-AD20-9A612DBFC875}" destId="{4AE9C9B4-053F-4035-B0D6-ED94A8299533}" srcOrd="0" destOrd="0" presId="urn:microsoft.com/office/officeart/2005/8/layout/chevron2"/>
    <dgm:cxn modelId="{14A75C58-CCD5-4747-BBE0-D3F51FA0A90D}" type="presParOf" srcId="{4AE9C9B4-053F-4035-B0D6-ED94A8299533}" destId="{6D8479C8-1F92-4BC2-95E0-56CF71FB48C5}" srcOrd="0" destOrd="0" presId="urn:microsoft.com/office/officeart/2005/8/layout/chevron2"/>
    <dgm:cxn modelId="{4C310FB2-681B-4FA3-9066-CEFF8147D2CE}" type="presParOf" srcId="{4AE9C9B4-053F-4035-B0D6-ED94A8299533}" destId="{BCF10AAC-D356-47A1-9523-9F92E3731DB4}" srcOrd="1" destOrd="0" presId="urn:microsoft.com/office/officeart/2005/8/layout/chevron2"/>
    <dgm:cxn modelId="{E3CA8D32-51E0-4F9B-9075-9760AAAB127D}" type="presParOf" srcId="{E6027522-1245-4CEC-AD20-9A612DBFC875}" destId="{F9BC1F61-6FCE-47E2-A528-7F67F0D39625}" srcOrd="1" destOrd="0" presId="urn:microsoft.com/office/officeart/2005/8/layout/chevron2"/>
    <dgm:cxn modelId="{846D4B32-AF46-4FFD-8E8F-848A2AB1AB4E}" type="presParOf" srcId="{E6027522-1245-4CEC-AD20-9A612DBFC875}" destId="{0DF3A775-ED1A-4CE7-B836-5BF32ED1DFB3}" srcOrd="2" destOrd="0" presId="urn:microsoft.com/office/officeart/2005/8/layout/chevron2"/>
    <dgm:cxn modelId="{C62E638E-DE2E-48F0-8FF4-DE04C1CE0EFA}" type="presParOf" srcId="{0DF3A775-ED1A-4CE7-B836-5BF32ED1DFB3}" destId="{B88F1F87-9AF7-4CB9-BAB7-78956B559B3E}" srcOrd="0" destOrd="0" presId="urn:microsoft.com/office/officeart/2005/8/layout/chevron2"/>
    <dgm:cxn modelId="{CC8D4FE0-A370-449B-AFA3-6AA689548DC8}" type="presParOf" srcId="{0DF3A775-ED1A-4CE7-B836-5BF32ED1DFB3}" destId="{C32DA6F7-31B2-4A29-9D72-0818FF440A8F}" srcOrd="1" destOrd="0" presId="urn:microsoft.com/office/officeart/2005/8/layout/chevron2"/>
    <dgm:cxn modelId="{67773391-FD00-4717-8196-82AF2F61B6B8}" type="presParOf" srcId="{E6027522-1245-4CEC-AD20-9A612DBFC875}" destId="{2BC8CA1C-8D51-40F0-A1F3-37BA6B740280}" srcOrd="3" destOrd="0" presId="urn:microsoft.com/office/officeart/2005/8/layout/chevron2"/>
    <dgm:cxn modelId="{BF9A3154-F48A-49A4-BE0F-12A6BA0E5262}" type="presParOf" srcId="{E6027522-1245-4CEC-AD20-9A612DBFC875}" destId="{D7D409F6-1F6E-4468-9551-EAF43F80A63F}" srcOrd="4" destOrd="0" presId="urn:microsoft.com/office/officeart/2005/8/layout/chevron2"/>
    <dgm:cxn modelId="{F06DFDF0-8499-4D4E-A489-98BC858A6DA1}" type="presParOf" srcId="{D7D409F6-1F6E-4468-9551-EAF43F80A63F}" destId="{F9E1BB36-FACD-439F-9F1D-0299A358DD03}" srcOrd="0" destOrd="0" presId="urn:microsoft.com/office/officeart/2005/8/layout/chevron2"/>
    <dgm:cxn modelId="{30F1AEE0-F23A-480F-9F3F-4074E28E7EF2}" type="presParOf" srcId="{D7D409F6-1F6E-4468-9551-EAF43F80A63F}" destId="{B55F03E0-B307-4F76-B0B1-A86C706DBE97}" srcOrd="1" destOrd="0" presId="urn:microsoft.com/office/officeart/2005/8/layout/chevron2"/>
    <dgm:cxn modelId="{63467309-504E-4C22-8417-8162956DF93F}" type="presParOf" srcId="{E6027522-1245-4CEC-AD20-9A612DBFC875}" destId="{A457C53B-F7E3-4927-889F-FB1369621720}" srcOrd="5" destOrd="0" presId="urn:microsoft.com/office/officeart/2005/8/layout/chevron2"/>
    <dgm:cxn modelId="{E11D466B-6D09-416E-8673-C7A0AFE7AB49}" type="presParOf" srcId="{E6027522-1245-4CEC-AD20-9A612DBFC875}" destId="{EBAAE765-3934-4A01-B130-9DE5513E1E17}" srcOrd="6" destOrd="0" presId="urn:microsoft.com/office/officeart/2005/8/layout/chevron2"/>
    <dgm:cxn modelId="{BDFBBF8E-53CF-4F15-B015-3CCBA0E362A0}" type="presParOf" srcId="{EBAAE765-3934-4A01-B130-9DE5513E1E17}" destId="{1D3E2E75-E9BE-4EDF-9CAE-6ABB5BC2BD99}" srcOrd="0" destOrd="0" presId="urn:microsoft.com/office/officeart/2005/8/layout/chevron2"/>
    <dgm:cxn modelId="{47D11F68-48EE-4D08-8D20-07FB192E4EF1}" type="presParOf" srcId="{EBAAE765-3934-4A01-B130-9DE5513E1E17}" destId="{63413746-6E54-428E-9265-5E74175C7C59}" srcOrd="1" destOrd="0" presId="urn:microsoft.com/office/officeart/2005/8/layout/chevron2"/>
    <dgm:cxn modelId="{F3CA321F-48A5-451D-B665-2C9F4995B46F}" type="presParOf" srcId="{E6027522-1245-4CEC-AD20-9A612DBFC875}" destId="{37405C0B-F679-4CA8-8DB0-FDD52C10410E}" srcOrd="7" destOrd="0" presId="urn:microsoft.com/office/officeart/2005/8/layout/chevron2"/>
    <dgm:cxn modelId="{0B4349F4-A6A3-4D31-9294-DC3C86B47923}" type="presParOf" srcId="{E6027522-1245-4CEC-AD20-9A612DBFC875}" destId="{451FB734-1635-419D-AE51-7D62A43EA11C}" srcOrd="8" destOrd="0" presId="urn:microsoft.com/office/officeart/2005/8/layout/chevron2"/>
    <dgm:cxn modelId="{21896398-4080-4F99-94B4-5E890B20AD95}" type="presParOf" srcId="{451FB734-1635-419D-AE51-7D62A43EA11C}" destId="{E0F1C4B8-87F5-4B26-8321-8104A8A89719}" srcOrd="0" destOrd="0" presId="urn:microsoft.com/office/officeart/2005/8/layout/chevron2"/>
    <dgm:cxn modelId="{F9232DDE-F25B-493B-BE3D-4F83CBC987F0}" type="presParOf" srcId="{451FB734-1635-419D-AE51-7D62A43EA11C}" destId="{6840083F-5221-4F5C-953F-5BFB5A0DAB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479C8-1F92-4BC2-95E0-56CF71FB48C5}">
      <dsp:nvSpPr>
        <dsp:cNvPr id="0" name=""/>
        <dsp:cNvSpPr/>
      </dsp:nvSpPr>
      <dsp:spPr>
        <a:xfrm rot="5400000">
          <a:off x="-142205" y="143739"/>
          <a:ext cx="948035" cy="663624"/>
        </a:xfrm>
        <a:prstGeom prst="chevron">
          <a:avLst/>
        </a:prstGeom>
        <a:solidFill>
          <a:srgbClr val="A4D822"/>
        </a:solidFill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33345"/>
        <a:ext cx="663624" cy="284411"/>
      </dsp:txXfrm>
    </dsp:sp>
    <dsp:sp modelId="{BCF10AAC-D356-47A1-9523-9F92E3731DB4}">
      <dsp:nvSpPr>
        <dsp:cNvPr id="0" name=""/>
        <dsp:cNvSpPr/>
      </dsp:nvSpPr>
      <dsp:spPr>
        <a:xfrm rot="5400000">
          <a:off x="3871800" y="-3206642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Recognise outbreak and prepare to investigate.</a:t>
          </a:r>
          <a:endParaRPr lang="en-US" sz="2000" b="1" kern="1200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624" y="31615"/>
        <a:ext cx="7002494" cy="556060"/>
      </dsp:txXfrm>
    </dsp:sp>
    <dsp:sp modelId="{B88F1F87-9AF7-4CB9-BAB7-78956B559B3E}">
      <dsp:nvSpPr>
        <dsp:cNvPr id="0" name=""/>
        <dsp:cNvSpPr/>
      </dsp:nvSpPr>
      <dsp:spPr>
        <a:xfrm rot="5400000">
          <a:off x="-142205" y="972763"/>
          <a:ext cx="948035" cy="663624"/>
        </a:xfrm>
        <a:prstGeom prst="chevron">
          <a:avLst/>
        </a:prstGeom>
        <a:solidFill>
          <a:srgbClr val="075C87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162369"/>
        <a:ext cx="663624" cy="284411"/>
      </dsp:txXfrm>
    </dsp:sp>
    <dsp:sp modelId="{C32DA6F7-31B2-4A29-9D72-0818FF440A8F}">
      <dsp:nvSpPr>
        <dsp:cNvPr id="0" name=""/>
        <dsp:cNvSpPr/>
      </dsp:nvSpPr>
      <dsp:spPr>
        <a:xfrm rot="5400000">
          <a:off x="3871800" y="-2377618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Verify the diagnosis and confirm that an outbreak exists.</a:t>
          </a:r>
        </a:p>
      </dsp:txBody>
      <dsp:txXfrm rot="-5400000">
        <a:off x="663624" y="860639"/>
        <a:ext cx="7002494" cy="556060"/>
      </dsp:txXfrm>
    </dsp:sp>
    <dsp:sp modelId="{F9E1BB36-FACD-439F-9F1D-0299A358DD03}">
      <dsp:nvSpPr>
        <dsp:cNvPr id="0" name=""/>
        <dsp:cNvSpPr/>
      </dsp:nvSpPr>
      <dsp:spPr>
        <a:xfrm rot="5400000">
          <a:off x="-142205" y="1801787"/>
          <a:ext cx="948035" cy="663624"/>
        </a:xfrm>
        <a:prstGeom prst="chevron">
          <a:avLst/>
        </a:prstGeom>
        <a:solidFill>
          <a:srgbClr val="A4D822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991393"/>
        <a:ext cx="663624" cy="284411"/>
      </dsp:txXfrm>
    </dsp:sp>
    <dsp:sp modelId="{B55F03E0-B307-4F76-B0B1-A86C706DBE97}">
      <dsp:nvSpPr>
        <dsp:cNvPr id="0" name=""/>
        <dsp:cNvSpPr/>
      </dsp:nvSpPr>
      <dsp:spPr>
        <a:xfrm rot="5400000">
          <a:off x="3871800" y="-1548593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case definition and find cases.</a:t>
          </a:r>
          <a:endParaRPr lang="en-US" sz="2000" b="1" kern="1200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624" y="1689664"/>
        <a:ext cx="7002494" cy="556060"/>
      </dsp:txXfrm>
    </dsp:sp>
    <dsp:sp modelId="{1D3E2E75-E9BE-4EDF-9CAE-6ABB5BC2BD99}">
      <dsp:nvSpPr>
        <dsp:cNvPr id="0" name=""/>
        <dsp:cNvSpPr/>
      </dsp:nvSpPr>
      <dsp:spPr>
        <a:xfrm rot="5400000">
          <a:off x="-142205" y="2630811"/>
          <a:ext cx="948035" cy="663624"/>
        </a:xfrm>
        <a:prstGeom prst="chevron">
          <a:avLst/>
        </a:prstGeom>
        <a:solidFill>
          <a:srgbClr val="075C87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820417"/>
        <a:ext cx="663624" cy="284411"/>
      </dsp:txXfrm>
    </dsp:sp>
    <dsp:sp modelId="{63413746-6E54-428E-9265-5E74175C7C59}">
      <dsp:nvSpPr>
        <dsp:cNvPr id="0" name=""/>
        <dsp:cNvSpPr/>
      </dsp:nvSpPr>
      <dsp:spPr>
        <a:xfrm rot="5400000">
          <a:off x="3871800" y="-719569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b="1" kern="1200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Characterise outbreak by person, place, and time.</a:t>
          </a:r>
          <a:endParaRPr lang="en-US" sz="2000" b="1" kern="1200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624" y="2518688"/>
        <a:ext cx="7002494" cy="556060"/>
      </dsp:txXfrm>
    </dsp:sp>
    <dsp:sp modelId="{E0F1C4B8-87F5-4B26-8321-8104A8A89719}">
      <dsp:nvSpPr>
        <dsp:cNvPr id="0" name=""/>
        <dsp:cNvSpPr/>
      </dsp:nvSpPr>
      <dsp:spPr>
        <a:xfrm rot="5400000">
          <a:off x="-142205" y="3459836"/>
          <a:ext cx="948035" cy="663624"/>
        </a:xfrm>
        <a:prstGeom prst="chevron">
          <a:avLst/>
        </a:prstGeom>
        <a:solidFill>
          <a:srgbClr val="A4D822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en-US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649442"/>
        <a:ext cx="663624" cy="284411"/>
      </dsp:txXfrm>
    </dsp:sp>
    <dsp:sp modelId="{6840083F-5221-4F5C-953F-5BFB5A0DABD4}">
      <dsp:nvSpPr>
        <dsp:cNvPr id="0" name=""/>
        <dsp:cNvSpPr/>
      </dsp:nvSpPr>
      <dsp:spPr>
        <a:xfrm rot="5400000">
          <a:off x="3871800" y="109454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Determine who is at risk.</a:t>
          </a:r>
          <a:endParaRPr lang="en-US" sz="2000" b="1" kern="1200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624" y="3347712"/>
        <a:ext cx="7002494" cy="556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479C8-1F92-4BC2-95E0-56CF71FB48C5}">
      <dsp:nvSpPr>
        <dsp:cNvPr id="0" name=""/>
        <dsp:cNvSpPr/>
      </dsp:nvSpPr>
      <dsp:spPr>
        <a:xfrm rot="5400000">
          <a:off x="-142205" y="143739"/>
          <a:ext cx="948035" cy="663624"/>
        </a:xfrm>
        <a:prstGeom prst="chevron">
          <a:avLst/>
        </a:prstGeom>
        <a:solidFill>
          <a:srgbClr val="A4D822"/>
        </a:solidFill>
        <a:ln w="48000" cap="flat" cmpd="thickThin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en-US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33345"/>
        <a:ext cx="663624" cy="284411"/>
      </dsp:txXfrm>
    </dsp:sp>
    <dsp:sp modelId="{BCF10AAC-D356-47A1-9523-9F92E3731DB4}">
      <dsp:nvSpPr>
        <dsp:cNvPr id="0" name=""/>
        <dsp:cNvSpPr/>
      </dsp:nvSpPr>
      <dsp:spPr>
        <a:xfrm rot="5400000">
          <a:off x="3871800" y="-3206642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hypothesis – the ‘how’ and ‘why’.</a:t>
          </a:r>
          <a:endParaRPr lang="en-US" sz="2000" b="1" kern="1200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624" y="31615"/>
        <a:ext cx="7002494" cy="556060"/>
      </dsp:txXfrm>
    </dsp:sp>
    <dsp:sp modelId="{B88F1F87-9AF7-4CB9-BAB7-78956B559B3E}">
      <dsp:nvSpPr>
        <dsp:cNvPr id="0" name=""/>
        <dsp:cNvSpPr/>
      </dsp:nvSpPr>
      <dsp:spPr>
        <a:xfrm rot="5400000">
          <a:off x="-142205" y="972763"/>
          <a:ext cx="948035" cy="663624"/>
        </a:xfrm>
        <a:prstGeom prst="chevron">
          <a:avLst/>
        </a:prstGeom>
        <a:solidFill>
          <a:srgbClr val="075C87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162369"/>
        <a:ext cx="663624" cy="284411"/>
      </dsp:txXfrm>
    </dsp:sp>
    <dsp:sp modelId="{C32DA6F7-31B2-4A29-9D72-0818FF440A8F}">
      <dsp:nvSpPr>
        <dsp:cNvPr id="0" name=""/>
        <dsp:cNvSpPr/>
      </dsp:nvSpPr>
      <dsp:spPr>
        <a:xfrm rot="5400000">
          <a:off x="3871800" y="-2377618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 hypothesis with established facts.</a:t>
          </a:r>
          <a:endParaRPr lang="en-US" sz="2000" b="1" kern="1200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624" y="860639"/>
        <a:ext cx="7002494" cy="556060"/>
      </dsp:txXfrm>
    </dsp:sp>
    <dsp:sp modelId="{F9E1BB36-FACD-439F-9F1D-0299A358DD03}">
      <dsp:nvSpPr>
        <dsp:cNvPr id="0" name=""/>
        <dsp:cNvSpPr/>
      </dsp:nvSpPr>
      <dsp:spPr>
        <a:xfrm rot="5400000">
          <a:off x="-142205" y="1801787"/>
          <a:ext cx="948035" cy="663624"/>
        </a:xfrm>
        <a:prstGeom prst="chevron">
          <a:avLst/>
        </a:prstGeom>
        <a:solidFill>
          <a:srgbClr val="A4D822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en-US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991393"/>
        <a:ext cx="663624" cy="284411"/>
      </dsp:txXfrm>
    </dsp:sp>
    <dsp:sp modelId="{B55F03E0-B307-4F76-B0B1-A86C706DBE97}">
      <dsp:nvSpPr>
        <dsp:cNvPr id="0" name=""/>
        <dsp:cNvSpPr/>
      </dsp:nvSpPr>
      <dsp:spPr>
        <a:xfrm rot="5400000">
          <a:off x="3871800" y="-1548593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Carry out further studies if necessary.</a:t>
          </a:r>
          <a:endParaRPr lang="en-US" sz="2000" b="1" kern="1200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624" y="1689664"/>
        <a:ext cx="7002494" cy="556060"/>
      </dsp:txXfrm>
    </dsp:sp>
    <dsp:sp modelId="{1D3E2E75-E9BE-4EDF-9CAE-6ABB5BC2BD99}">
      <dsp:nvSpPr>
        <dsp:cNvPr id="0" name=""/>
        <dsp:cNvSpPr/>
      </dsp:nvSpPr>
      <dsp:spPr>
        <a:xfrm rot="5400000">
          <a:off x="-142205" y="2630811"/>
          <a:ext cx="948035" cy="663624"/>
        </a:xfrm>
        <a:prstGeom prst="chevron">
          <a:avLst/>
        </a:prstGeom>
        <a:solidFill>
          <a:srgbClr val="075C87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820417"/>
        <a:ext cx="663624" cy="284411"/>
      </dsp:txXfrm>
    </dsp:sp>
    <dsp:sp modelId="{63413746-6E54-428E-9265-5E74175C7C59}">
      <dsp:nvSpPr>
        <dsp:cNvPr id="0" name=""/>
        <dsp:cNvSpPr/>
      </dsp:nvSpPr>
      <dsp:spPr>
        <a:xfrm rot="5400000">
          <a:off x="3871800" y="-719569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Communicate findings.</a:t>
          </a:r>
          <a:endParaRPr lang="en-US" sz="2000" b="1" kern="1200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624" y="2518688"/>
        <a:ext cx="7002494" cy="556060"/>
      </dsp:txXfrm>
    </dsp:sp>
    <dsp:sp modelId="{E0F1C4B8-87F5-4B26-8321-8104A8A89719}">
      <dsp:nvSpPr>
        <dsp:cNvPr id="0" name=""/>
        <dsp:cNvSpPr/>
      </dsp:nvSpPr>
      <dsp:spPr>
        <a:xfrm rot="5400000">
          <a:off x="-142205" y="3459836"/>
          <a:ext cx="948035" cy="663624"/>
        </a:xfrm>
        <a:prstGeom prst="chevron">
          <a:avLst/>
        </a:prstGeom>
        <a:solidFill>
          <a:srgbClr val="A4D822"/>
        </a:solidFill>
        <a:ln w="48000" cap="flat" cmpd="thickThin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endParaRPr lang="en-US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649442"/>
        <a:ext cx="663624" cy="284411"/>
      </dsp:txXfrm>
    </dsp:sp>
    <dsp:sp modelId="{6840083F-5221-4F5C-953F-5BFB5A0DABD4}">
      <dsp:nvSpPr>
        <dsp:cNvPr id="0" name=""/>
        <dsp:cNvSpPr/>
      </dsp:nvSpPr>
      <dsp:spPr>
        <a:xfrm rot="5400000">
          <a:off x="3871800" y="109454"/>
          <a:ext cx="616222" cy="7032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Implement ongoing infection control / prevention measures.</a:t>
          </a:r>
          <a:endParaRPr lang="en-US" sz="2000" b="1" kern="1200" dirty="0">
            <a:solidFill>
              <a:srgbClr val="00589A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63624" y="3347712"/>
        <a:ext cx="7002494" cy="55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1D150-A58E-4545-BCBB-3647827624D8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8D66-F722-45C8-860B-58E355D84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potential outbreak should trigger stepwise, multidisciplinary actions to contain infection and prevent further spread </a:t>
            </a:r>
            <a:r>
              <a:rPr lang="en-US" sz="1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investigation team and resources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Find cases systematically and develop line listing.</a:t>
            </a:r>
            <a:r>
              <a:rPr lang="en-GB" sz="1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3FC6-9432-4600-AA66-DD1237ED6E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3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potential outbreak should trigger stepwise, multidisciplinary actions to contain infection and prevent further spread </a:t>
            </a:r>
            <a:r>
              <a:rPr lang="en-US" sz="1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investigation team and resources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Find cases systematically and develop line listing.</a:t>
            </a:r>
            <a:r>
              <a:rPr lang="en-GB" sz="12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3FC6-9432-4600-AA66-DD1237ED6E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7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3525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650B-DFCF-4C0F-8455-DEA11CB3A042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141FF8-1BA6-4CA7-9119-3BEEB71D3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6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9387-60CE-45DF-B8CB-00C6DF60AA3E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0D2C-B596-49F8-A45C-76B540BDE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6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9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0D12-FB12-4E57-93E8-3E616D2A598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4" y="6376990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03D0-AC3E-4018-86C5-71A6CC055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5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3525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650B-DFCF-4C0F-8455-DEA11CB3A042}" type="datetime1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141FF8-1BA6-4CA7-9119-3BEEB71D3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8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38BB-12B8-4273-BACA-6FDA5D49A93E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9660-544B-426E-875F-0915AEE76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5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3525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9035-8DF3-4AC9-ABA2-7C2348B8A5C9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D67550-0560-4DAC-9BC5-FFF792F73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1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812C-A959-48F6-A39D-C43072331EB8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E2FC-00C3-4375-85B0-B2F6D4ACA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2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776F-09F2-41D2-8AC1-3E528ECB7F0D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8FC6-A5D3-4B6B-9144-F722EB2C3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8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B5A3-7954-4A95-A66A-CEEBC7218322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E660-1B44-4F7F-9ECA-9A0CFF6AD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0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F364-7F84-4026-96D3-11E1EE5B96E4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F7E2-FE73-494D-87F2-D8489817F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6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4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04D8-931C-454D-8E7D-87A6BED5B63C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BD69-42E9-4039-B60C-A08309684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2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38BB-12B8-4273-BACA-6FDA5D49A93E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9660-544B-426E-875F-0915AEE76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BB4A-AC75-46FF-B895-C0AC0EDBCD93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1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47FA-5473-4228-8AC2-6A4D97B53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3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9387-60CE-45DF-B8CB-00C6DF60AA3E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0D2C-B596-49F8-A45C-76B540BDE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51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9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0D12-FB12-4E57-93E8-3E616D2A5986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4" y="6376990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03D0-AC3E-4018-86C5-71A6CC055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9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5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3525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9035-8DF3-4AC9-ABA2-7C2348B8A5C9}" type="datetimeFigureOut">
              <a:rPr lang="en-US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D67550-0560-4DAC-9BC5-FFF792F73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9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812C-A959-48F6-A39D-C43072331EB8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E2FC-00C3-4375-85B0-B2F6D4ACA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776F-09F2-41D2-8AC1-3E528ECB7F0D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8FC6-A5D3-4B6B-9144-F722EB2C3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B5A3-7954-4A95-A66A-CEEBC7218322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E660-1B44-4F7F-9ECA-9A0CFF6AD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F364-7F84-4026-96D3-11E1EE5B96E4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F7E2-FE73-494D-87F2-D8489817F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8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4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04D8-931C-454D-8E7D-87A6BED5B63C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BD69-42E9-4039-B60C-A08309684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BB4A-AC75-46FF-B895-C0AC0EDBCD93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1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47FA-5473-4228-8AC2-6A4D97B53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1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2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F4307-BC38-47FF-99FF-D0A7A624C283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4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1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3F3F3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DB21D-CA43-4D63-B7BC-AB2135B42A10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0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75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328613" indent="-239316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47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2019" indent="-136922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181" indent="-136922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2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F4307-BC38-47FF-99FF-D0A7A624C283}" type="datetimeFigureOut">
              <a:rPr lang="en-US">
                <a:solidFill>
                  <a:prstClr val="black">
                    <a:tint val="9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2/27/2018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4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1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3F3F3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DB21D-CA43-4D63-B7BC-AB2135B42A10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75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75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328613" indent="-239316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47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2019" indent="-136922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181" indent="-136922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l-dictionary.thefreedictionary.com/Prevalence+(epidemiology)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24" y="0"/>
            <a:ext cx="9253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539066" y="531013"/>
            <a:ext cx="6272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Outbreak Investigation</a:t>
            </a:r>
            <a:endParaRPr lang="en-US" sz="54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96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77678" y="2421924"/>
            <a:ext cx="3734831" cy="268605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700" dirty="0">
                <a:latin typeface="Constantia" panose="02030602050306030303" pitchFamily="18" charset="0"/>
              </a:rPr>
              <a:t>Incidence Rate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700" dirty="0">
                <a:latin typeface="Constantia" panose="02030602050306030303" pitchFamily="18" charset="0"/>
              </a:rPr>
              <a:t>Prevalence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700" dirty="0">
                <a:latin typeface="Constantia" panose="02030602050306030303" pitchFamily="18" charset="0"/>
              </a:rPr>
              <a:t>Outbreak;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700" dirty="0">
                <a:latin typeface="Constantia" panose="02030602050306030303" pitchFamily="18" charset="0"/>
              </a:rPr>
              <a:t>Cluster;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700" dirty="0">
                <a:latin typeface="Constantia" panose="02030602050306030303" pitchFamily="18" charset="0"/>
              </a:rPr>
              <a:t>Pseudo-outbreak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17092" y="2920830"/>
            <a:ext cx="4769708" cy="130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68580" rIns="68580" bIns="3429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sz="2400" dirty="0"/>
              <a:t>The </a:t>
            </a:r>
            <a:r>
              <a:rPr lang="en-US" sz="2400" b="1" dirty="0"/>
              <a:t>incidence rate</a:t>
            </a:r>
            <a:r>
              <a:rPr lang="en-US" sz="2400" dirty="0"/>
              <a:t> is the number of </a:t>
            </a:r>
            <a:r>
              <a:rPr lang="en-US" sz="2400" dirty="0">
                <a:solidFill>
                  <a:srgbClr val="FF0000"/>
                </a:solidFill>
              </a:rPr>
              <a:t>new cases </a:t>
            </a:r>
            <a:r>
              <a:rPr lang="en-US" sz="2400" dirty="0"/>
              <a:t>per population </a:t>
            </a:r>
            <a:r>
              <a:rPr lang="en-US" sz="2400" dirty="0">
                <a:solidFill>
                  <a:srgbClr val="FF0000"/>
                </a:solidFill>
              </a:rPr>
              <a:t>in a given time period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17092" y="2920829"/>
            <a:ext cx="4831492" cy="115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68580" rIns="68580" bIns="3429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number of cases </a:t>
            </a:r>
            <a:r>
              <a:rPr lang="en-US" sz="2400" dirty="0"/>
              <a:t>of a specific disease present in a given population </a:t>
            </a:r>
            <a:r>
              <a:rPr lang="en-US" sz="2400" dirty="0">
                <a:solidFill>
                  <a:srgbClr val="FF0000"/>
                </a:solidFill>
              </a:rPr>
              <a:t>at a certain time.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en-US" sz="1200" dirty="0">
                <a:hlinkClick r:id="rId3"/>
              </a:rPr>
              <a:t>http://medical-dictionary.thefreedictionary.com/Prevalence+(epidemiology)</a:t>
            </a:r>
            <a:endParaRPr lang="en-US" sz="1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00400" y="2214788"/>
            <a:ext cx="5486400" cy="346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68580" rIns="68580" bIns="3429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sz="2400" dirty="0"/>
              <a:t>An </a:t>
            </a:r>
            <a:r>
              <a:rPr lang="en-US" sz="2400" dirty="0">
                <a:solidFill>
                  <a:srgbClr val="FF0000"/>
                </a:solidFill>
              </a:rPr>
              <a:t>increase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FF0000"/>
                </a:solidFill>
              </a:rPr>
              <a:t>incidence</a:t>
            </a:r>
            <a:r>
              <a:rPr lang="en-US" sz="2400" dirty="0"/>
              <a:t> rate) </a:t>
            </a:r>
            <a:r>
              <a:rPr lang="en-US" sz="2400" dirty="0">
                <a:solidFill>
                  <a:srgbClr val="FF0000"/>
                </a:solidFill>
              </a:rPr>
              <a:t>over</a:t>
            </a:r>
            <a:r>
              <a:rPr lang="en-US" sz="2400" dirty="0"/>
              <a:t> the expected occurrence (</a:t>
            </a:r>
            <a:r>
              <a:rPr lang="en-US" sz="2400" dirty="0">
                <a:solidFill>
                  <a:srgbClr val="FF0000"/>
                </a:solidFill>
              </a:rPr>
              <a:t>prevalence</a:t>
            </a:r>
            <a:r>
              <a:rPr lang="en-US" sz="2400" dirty="0"/>
              <a:t>) of an event.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Note that a </a:t>
            </a:r>
            <a:r>
              <a:rPr lang="en-US" sz="2400" dirty="0">
                <a:solidFill>
                  <a:srgbClr val="FF0000"/>
                </a:solidFill>
              </a:rPr>
              <a:t>single case of an unusual disease </a:t>
            </a:r>
            <a:r>
              <a:rPr lang="en-US" sz="2400" dirty="0"/>
              <a:t>or pathogen may constitute an outbreak.</a:t>
            </a:r>
          </a:p>
          <a:p>
            <a:pPr lvl="1" eaLnBrk="1" hangingPunct="1"/>
            <a:r>
              <a:rPr lang="en-US" sz="2100" dirty="0"/>
              <a:t>E.g., SSI with GAS</a:t>
            </a:r>
          </a:p>
          <a:p>
            <a:pPr lvl="1" eaLnBrk="1" hangingPunct="1"/>
            <a:r>
              <a:rPr lang="en-US" sz="2100" dirty="0"/>
              <a:t>HAI with Legionella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28552" y="3705532"/>
            <a:ext cx="6215449" cy="16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68580" rIns="68580" bIns="3429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sz="2400" dirty="0"/>
              <a:t>a grouping of health-related events that are closely related temporally and in proximity</a:t>
            </a:r>
          </a:p>
          <a:p>
            <a:pPr eaLnBrk="1" hangingPunct="1"/>
            <a:r>
              <a:rPr lang="en-US" sz="2400" dirty="0"/>
              <a:t>The number of cases in the cluster may or may not exceed the expected number.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49130" y="3298748"/>
            <a:ext cx="4837670" cy="196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68580" rIns="68580" bIns="3429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sz="2400" dirty="0"/>
              <a:t>Episode of increased disease incidence </a:t>
            </a:r>
            <a:r>
              <a:rPr lang="en-US" sz="2400" dirty="0">
                <a:solidFill>
                  <a:srgbClr val="FF0000"/>
                </a:solidFill>
              </a:rPr>
              <a:t>due to enhanced surveillance</a:t>
            </a:r>
            <a:r>
              <a:rPr lang="en-US" sz="2400" dirty="0"/>
              <a:t> or other factor not related to the disease under study.</a:t>
            </a:r>
          </a:p>
          <a:p>
            <a:pPr eaLnBrk="1" hangingPunct="1"/>
            <a:r>
              <a:rPr lang="en-US" sz="2400" dirty="0"/>
              <a:t>There is a </a:t>
            </a:r>
            <a:r>
              <a:rPr lang="en-US" sz="2400" dirty="0">
                <a:solidFill>
                  <a:srgbClr val="FF0000"/>
                </a:solidFill>
              </a:rPr>
              <a:t>rise in test results </a:t>
            </a:r>
            <a:r>
              <a:rPr lang="en-US" sz="2400" dirty="0"/>
              <a:t>without actual clinical disease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360" y="-321093"/>
            <a:ext cx="7988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  <a:buClr>
                <a:srgbClr val="0070C0"/>
              </a:buClr>
            </a:pPr>
            <a:r>
              <a:rPr lang="en-US" sz="7200" b="1" dirty="0">
                <a:solidFill>
                  <a:srgbClr val="1869A1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Terms</a:t>
            </a:r>
          </a:p>
        </p:txBody>
      </p:sp>
    </p:spTree>
    <p:extLst>
      <p:ext uri="{BB962C8B-B14F-4D97-AF65-F5344CB8AC3E}">
        <p14:creationId xmlns:p14="http://schemas.microsoft.com/office/powerpoint/2010/main" val="36460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5" grpId="1" build="p"/>
      <p:bldP spid="28675" grpId="2" uiExpand="1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5466" y="104648"/>
            <a:ext cx="8229600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1869A1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Cluster vs. Outbreak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92100" y="1357376"/>
            <a:ext cx="6851650" cy="4533938"/>
          </a:xfrm>
        </p:spPr>
        <p:txBody>
          <a:bodyPr rtlCol="0">
            <a:normAutofit/>
          </a:bodyPr>
          <a:lstStyle/>
          <a:p>
            <a:pPr marL="329184" indent="-24003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dirty="0" smtClean="0"/>
              <a:t>Both require prompt investigation</a:t>
            </a:r>
          </a:p>
          <a:p>
            <a:pPr marL="329184" indent="-24003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dirty="0" smtClean="0"/>
          </a:p>
          <a:p>
            <a:pPr marL="329184" indent="-24003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dirty="0" smtClean="0"/>
              <a:t>Determined by cluster analysis</a:t>
            </a:r>
          </a:p>
          <a:p>
            <a:pPr marL="329184" indent="-24003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dirty="0"/>
          </a:p>
          <a:p>
            <a:pPr marL="329184" indent="-24003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dirty="0" smtClean="0"/>
              <a:t>HAIs surveillance provides both the baseline rate and ongoing monitoring</a:t>
            </a:r>
          </a:p>
          <a:p>
            <a:pPr marL="329184" indent="-24003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000" dirty="0" smtClean="0"/>
          </a:p>
          <a:p>
            <a:pPr marL="329184" indent="-24003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000" u="sng" dirty="0" smtClean="0">
                <a:latin typeface="Albertus Extra Bold" pitchFamily="34" charset="0"/>
                <a:cs typeface="Arial" pitchFamily="34" charset="0"/>
              </a:rPr>
              <a:t>MC-ICD-P/16 </a:t>
            </a:r>
            <a:r>
              <a:rPr lang="en-US" sz="3000" u="sng" dirty="0">
                <a:latin typeface="Albertus Extra Bold" pitchFamily="34" charset="0"/>
                <a:cs typeface="Arial" pitchFamily="34" charset="0"/>
              </a:rPr>
              <a:t>&amp;</a:t>
            </a:r>
            <a:r>
              <a:rPr lang="en-US" sz="3000" u="sng" dirty="0" smtClean="0">
                <a:latin typeface="Albertus Extra Bold" pitchFamily="34" charset="0"/>
                <a:cs typeface="Arial" pitchFamily="34" charset="0"/>
              </a:rPr>
              <a:t>20.</a:t>
            </a:r>
            <a:endParaRPr lang="en-US" sz="3000" u="sng" dirty="0">
              <a:latin typeface="Albertus Extra Bold" pitchFamily="34" charset="0"/>
              <a:cs typeface="Arial" pitchFamily="34" charset="0"/>
            </a:endParaRPr>
          </a:p>
          <a:p>
            <a:pPr marL="89154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dirty="0" smtClean="0"/>
              <a:t>.</a:t>
            </a:r>
          </a:p>
          <a:p>
            <a:pPr marL="329184" indent="-24003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5" name="Picture 3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1663700"/>
            <a:ext cx="1879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9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9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-5426" y="1274164"/>
            <a:ext cx="86668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DAE-93F0-4DD4-ADB5-24264FE8BEA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49317517"/>
              </p:ext>
            </p:extLst>
          </p:nvPr>
        </p:nvGraphicFramePr>
        <p:xfrm>
          <a:off x="585786" y="1271855"/>
          <a:ext cx="7696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21265" y="21436"/>
            <a:ext cx="8229600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1869A1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Outbreak Management </a:t>
            </a:r>
            <a:endParaRPr lang="en-US" sz="4000" dirty="0">
              <a:solidFill>
                <a:srgbClr val="1869A1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3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8479C8-1F92-4BC2-95E0-56CF71FB4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D8479C8-1F92-4BC2-95E0-56CF71FB4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D8479C8-1F92-4BC2-95E0-56CF71FB4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D8479C8-1F92-4BC2-95E0-56CF71FB4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F10AAC-D356-47A1-9523-9F92E37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BCF10AAC-D356-47A1-9523-9F92E37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BCF10AAC-D356-47A1-9523-9F92E37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BCF10AAC-D356-47A1-9523-9F92E37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8F1F87-9AF7-4CB9-BAB7-78956B559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B88F1F87-9AF7-4CB9-BAB7-78956B559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B88F1F87-9AF7-4CB9-BAB7-78956B559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B88F1F87-9AF7-4CB9-BAB7-78956B559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2DA6F7-31B2-4A29-9D72-0818FF440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C32DA6F7-31B2-4A29-9D72-0818FF440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C32DA6F7-31B2-4A29-9D72-0818FF440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C32DA6F7-31B2-4A29-9D72-0818FF440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1BB36-FACD-439F-9F1D-0299A358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F9E1BB36-FACD-439F-9F1D-0299A358D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F9E1BB36-FACD-439F-9F1D-0299A358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F9E1BB36-FACD-439F-9F1D-0299A358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5F03E0-B307-4F76-B0B1-A86C706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B55F03E0-B307-4F76-B0B1-A86C706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B55F03E0-B307-4F76-B0B1-A86C706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B55F03E0-B307-4F76-B0B1-A86C706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3E2E75-E9BE-4EDF-9CAE-6ABB5BC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1D3E2E75-E9BE-4EDF-9CAE-6ABB5BC2B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1D3E2E75-E9BE-4EDF-9CAE-6ABB5BC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1D3E2E75-E9BE-4EDF-9CAE-6ABB5BC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13746-6E54-428E-9265-5E74175C7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63413746-6E54-428E-9265-5E74175C7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63413746-6E54-428E-9265-5E74175C7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63413746-6E54-428E-9265-5E74175C7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F1C4B8-87F5-4B26-8321-8104A8A8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E0F1C4B8-87F5-4B26-8321-8104A8A89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E0F1C4B8-87F5-4B26-8321-8104A8A8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E0F1C4B8-87F5-4B26-8321-8104A8A8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40083F-5221-4F5C-953F-5BFB5A0D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6840083F-5221-4F5C-953F-5BFB5A0DA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6840083F-5221-4F5C-953F-5BFB5A0D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6840083F-5221-4F5C-953F-5BFB5A0D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668999" y="1322321"/>
            <a:ext cx="86668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GB" sz="2400" b="1" dirty="0" smtClean="0">
              <a:solidFill>
                <a:srgbClr val="0058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DAE-93F0-4DD4-ADB5-24264FE8BEA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2358664"/>
              </p:ext>
            </p:extLst>
          </p:nvPr>
        </p:nvGraphicFramePr>
        <p:xfrm>
          <a:off x="695852" y="1701800"/>
          <a:ext cx="7696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8026" y="273981"/>
            <a:ext cx="8229600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rgbClr val="1869A1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Outbreak Management </a:t>
            </a:r>
            <a:endParaRPr lang="en-US" sz="4800" dirty="0">
              <a:solidFill>
                <a:srgbClr val="1869A1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4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8479C8-1F92-4BC2-95E0-56CF71FB4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6D8479C8-1F92-4BC2-95E0-56CF71FB48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6D8479C8-1F92-4BC2-95E0-56CF71FB4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6D8479C8-1F92-4BC2-95E0-56CF71FB4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F10AAC-D356-47A1-9523-9F92E37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BCF10AAC-D356-47A1-9523-9F92E37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BCF10AAC-D356-47A1-9523-9F92E37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BCF10AAC-D356-47A1-9523-9F92E37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8F1F87-9AF7-4CB9-BAB7-78956B559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B88F1F87-9AF7-4CB9-BAB7-78956B559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B88F1F87-9AF7-4CB9-BAB7-78956B559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B88F1F87-9AF7-4CB9-BAB7-78956B559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2DA6F7-31B2-4A29-9D72-0818FF440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C32DA6F7-31B2-4A29-9D72-0818FF440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C32DA6F7-31B2-4A29-9D72-0818FF440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C32DA6F7-31B2-4A29-9D72-0818FF440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E1BB36-FACD-439F-9F1D-0299A358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F9E1BB36-FACD-439F-9F1D-0299A358D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F9E1BB36-FACD-439F-9F1D-0299A358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F9E1BB36-FACD-439F-9F1D-0299A358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5F03E0-B307-4F76-B0B1-A86C706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B55F03E0-B307-4F76-B0B1-A86C706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B55F03E0-B307-4F76-B0B1-A86C706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B55F03E0-B307-4F76-B0B1-A86C706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3E2E75-E9BE-4EDF-9CAE-6ABB5BC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1D3E2E75-E9BE-4EDF-9CAE-6ABB5BC2B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1D3E2E75-E9BE-4EDF-9CAE-6ABB5BC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1D3E2E75-E9BE-4EDF-9CAE-6ABB5BC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13746-6E54-428E-9265-5E74175C7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63413746-6E54-428E-9265-5E74175C7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63413746-6E54-428E-9265-5E74175C7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63413746-6E54-428E-9265-5E74175C7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F1C4B8-87F5-4B26-8321-8104A8A8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E0F1C4B8-87F5-4B26-8321-8104A8A89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E0F1C4B8-87F5-4B26-8321-8104A8A8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E0F1C4B8-87F5-4B26-8321-8104A8A89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40083F-5221-4F5C-953F-5BFB5A0D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6840083F-5221-4F5C-953F-5BFB5A0DA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6840083F-5221-4F5C-953F-5BFB5A0D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6840083F-5221-4F5C-953F-5BFB5A0DA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5466" y="104648"/>
            <a:ext cx="8229600" cy="125272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 </a:t>
            </a:r>
            <a:r>
              <a:rPr lang="en-US" sz="4800" u="sng" dirty="0">
                <a:solidFill>
                  <a:srgbClr val="0058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4800" dirty="0">
              <a:solidFill>
                <a:srgbClr val="1869A1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30659" y="1581665"/>
            <a:ext cx="6161903" cy="4309649"/>
          </a:xfrm>
        </p:spPr>
        <p:txBody>
          <a:bodyPr rtlCol="0"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nfection </a:t>
            </a:r>
            <a:r>
              <a:rPr lang="en-US" sz="2800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measures </a:t>
            </a:r>
            <a:r>
              <a:rPr lang="en-US" sz="2800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5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isolation of the HAI -infected patient.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Cohorting</a:t>
            </a:r>
            <a:r>
              <a:rPr lang="en-US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-infected patients.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Protective Equipment (PPE).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hygiene.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Visitors instructions.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dirty="0" smtClean="0">
                <a:solidFill>
                  <a:srgbClr val="005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endParaRPr lang="en-US" u="sng" dirty="0">
              <a:latin typeface="Albertus Extra Bold" pitchFamily="34" charset="0"/>
              <a:cs typeface="Arial" pitchFamily="34" charset="0"/>
            </a:endParaRPr>
          </a:p>
          <a:p>
            <a:pPr marL="89154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.</a:t>
            </a:r>
          </a:p>
          <a:p>
            <a:pPr marL="329184" indent="-24003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5" name="Picture 2" descr="http://image.slidesharecdn.com/infectioncontrolmeasures-120930110908-phpapp02/95/infection-control-measures-9-728.jpg?cb=134900369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36133" r="54907" b="8257"/>
          <a:stretch/>
        </p:blipFill>
        <p:spPr bwMode="auto">
          <a:xfrm>
            <a:off x="6844150" y="3492843"/>
            <a:ext cx="2299849" cy="18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VHATVHNAVEJ\Desktop\gg563078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50" y="934651"/>
            <a:ext cx="224893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6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356</Words>
  <Application>Microsoft Office PowerPoint</Application>
  <PresentationFormat>On-screen Show (4:3)</PresentationFormat>
  <Paragraphs>87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Module</vt:lpstr>
      <vt:lpstr>1_Module</vt:lpstr>
      <vt:lpstr>PowerPoint Presentation</vt:lpstr>
      <vt:lpstr>PowerPoint Presentation</vt:lpstr>
      <vt:lpstr>PowerPoint Presentation</vt:lpstr>
      <vt:lpstr>Cluster vs. Outbreak</vt:lpstr>
      <vt:lpstr>Outbreak Management </vt:lpstr>
      <vt:lpstr>Outbreak Management </vt:lpstr>
      <vt:lpstr>I C Interventions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OUTBREAKS INVESTIGATION</dc:title>
  <dc:creator>abba elgujja</dc:creator>
  <cp:lastModifiedBy>DEANNA</cp:lastModifiedBy>
  <cp:revision>15</cp:revision>
  <dcterms:created xsi:type="dcterms:W3CDTF">2016-10-24T04:55:36Z</dcterms:created>
  <dcterms:modified xsi:type="dcterms:W3CDTF">2018-02-27T12:35:06Z</dcterms:modified>
</cp:coreProperties>
</file>