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88" r:id="rId3"/>
    <p:sldId id="278" r:id="rId4"/>
    <p:sldId id="257" r:id="rId5"/>
    <p:sldId id="262" r:id="rId6"/>
    <p:sldId id="279" r:id="rId7"/>
    <p:sldId id="263" r:id="rId8"/>
    <p:sldId id="264" r:id="rId9"/>
    <p:sldId id="280" r:id="rId10"/>
    <p:sldId id="286" r:id="rId11"/>
    <p:sldId id="265" r:id="rId12"/>
    <p:sldId id="281" r:id="rId13"/>
    <p:sldId id="266" r:id="rId14"/>
    <p:sldId id="282" r:id="rId15"/>
    <p:sldId id="284" r:id="rId16"/>
    <p:sldId id="285" r:id="rId17"/>
    <p:sldId id="267" r:id="rId18"/>
    <p:sldId id="283" r:id="rId19"/>
    <p:sldId id="268" r:id="rId20"/>
    <p:sldId id="269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4" d="100"/>
          <a:sy n="104" d="100"/>
        </p:scale>
        <p:origin x="-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EB9F3-13A1-494D-97C0-807A59F0CD1C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2E2D3E-8469-47B4-A13C-4431E5C36938}">
      <dgm:prSet phldrT="[Text]" custT="1"/>
      <dgm:spPr/>
      <dgm:t>
        <a:bodyPr/>
        <a:lstStyle/>
        <a:p>
          <a:r>
            <a:rPr lang="en-US" sz="4400" b="1" dirty="0" smtClean="0">
              <a:solidFill>
                <a:srgbClr val="002060"/>
              </a:solidFill>
              <a:latin typeface="Berlin Sans FB Demi" panose="020E0802020502020306" pitchFamily="34" charset="0"/>
            </a:rPr>
            <a:t>CLABSI</a:t>
          </a:r>
          <a:endParaRPr lang="en-US" sz="3600" b="1" dirty="0">
            <a:solidFill>
              <a:srgbClr val="002060"/>
            </a:solidFill>
            <a:latin typeface="Berlin Sans FB Demi" panose="020E0802020502020306" pitchFamily="34" charset="0"/>
          </a:endParaRPr>
        </a:p>
      </dgm:t>
    </dgm:pt>
    <dgm:pt modelId="{7A0639C7-B691-4A1B-AA93-A2BDFF07F69A}" type="parTrans" cxnId="{774D956F-E9B3-49AB-B73F-10CA13F1B05B}">
      <dgm:prSet/>
      <dgm:spPr/>
      <dgm:t>
        <a:bodyPr/>
        <a:lstStyle/>
        <a:p>
          <a:endParaRPr lang="en-US"/>
        </a:p>
      </dgm:t>
    </dgm:pt>
    <dgm:pt modelId="{98EE6806-7BC6-4CB8-9E38-D3218AF8EFC8}" type="sibTrans" cxnId="{774D956F-E9B3-49AB-B73F-10CA13F1B05B}">
      <dgm:prSet/>
      <dgm:spPr/>
      <dgm:t>
        <a:bodyPr/>
        <a:lstStyle/>
        <a:p>
          <a:endParaRPr lang="en-US"/>
        </a:p>
      </dgm:t>
    </dgm:pt>
    <dgm:pt modelId="{96C2936D-5620-4C36-A09E-63EAB1C76101}">
      <dgm:prSet phldrT="[Text]" custT="1"/>
      <dgm:spPr/>
      <dgm:t>
        <a:bodyPr/>
        <a:lstStyle/>
        <a:p>
          <a:r>
            <a:rPr lang="en-US" sz="4400" b="1" dirty="0" smtClean="0">
              <a:solidFill>
                <a:srgbClr val="002060"/>
              </a:solidFill>
              <a:latin typeface="Berlin Sans FB Demi" panose="020E0802020502020306" pitchFamily="34" charset="0"/>
            </a:rPr>
            <a:t>CAUTI</a:t>
          </a:r>
          <a:endParaRPr lang="en-US" sz="4400" b="1" dirty="0">
            <a:solidFill>
              <a:srgbClr val="002060"/>
            </a:solidFill>
            <a:latin typeface="Berlin Sans FB Demi" panose="020E0802020502020306" pitchFamily="34" charset="0"/>
          </a:endParaRPr>
        </a:p>
      </dgm:t>
    </dgm:pt>
    <dgm:pt modelId="{25E6C83D-5188-4F66-80BB-97B0D75F74C0}" type="parTrans" cxnId="{0F1D3029-068B-4D89-8738-4C10BFCB978C}">
      <dgm:prSet/>
      <dgm:spPr/>
      <dgm:t>
        <a:bodyPr/>
        <a:lstStyle/>
        <a:p>
          <a:endParaRPr lang="en-US"/>
        </a:p>
      </dgm:t>
    </dgm:pt>
    <dgm:pt modelId="{4F6B04E6-7483-471E-9AE3-BBC797EBF5AD}" type="sibTrans" cxnId="{0F1D3029-068B-4D89-8738-4C10BFCB978C}">
      <dgm:prSet/>
      <dgm:spPr/>
      <dgm:t>
        <a:bodyPr/>
        <a:lstStyle/>
        <a:p>
          <a:endParaRPr lang="en-US"/>
        </a:p>
      </dgm:t>
    </dgm:pt>
    <dgm:pt modelId="{13846703-97AE-4190-B3DB-1D9DE6B5C827}">
      <dgm:prSet phldrT="[Text]" custT="1"/>
      <dgm:spPr/>
      <dgm:t>
        <a:bodyPr/>
        <a:lstStyle/>
        <a:p>
          <a:r>
            <a:rPr lang="en-US" sz="4800" dirty="0" smtClean="0">
              <a:solidFill>
                <a:srgbClr val="002060"/>
              </a:solidFill>
              <a:latin typeface="Berlin Sans FB Demi" panose="020E0802020502020306" pitchFamily="34" charset="0"/>
            </a:rPr>
            <a:t>VAP</a:t>
          </a:r>
          <a:endParaRPr lang="en-US" sz="4800" dirty="0">
            <a:solidFill>
              <a:srgbClr val="002060"/>
            </a:solidFill>
            <a:latin typeface="Berlin Sans FB Demi" panose="020E0802020502020306" pitchFamily="34" charset="0"/>
          </a:endParaRPr>
        </a:p>
      </dgm:t>
    </dgm:pt>
    <dgm:pt modelId="{2445F818-7D49-4F64-8269-C864B8818C18}" type="parTrans" cxnId="{AD3FF4AE-31CF-4428-AE2D-78578B3D3BA5}">
      <dgm:prSet/>
      <dgm:spPr/>
      <dgm:t>
        <a:bodyPr/>
        <a:lstStyle/>
        <a:p>
          <a:endParaRPr lang="en-US"/>
        </a:p>
      </dgm:t>
    </dgm:pt>
    <dgm:pt modelId="{267F297A-6042-466F-8260-6CD0455A7AC5}" type="sibTrans" cxnId="{AD3FF4AE-31CF-4428-AE2D-78578B3D3BA5}">
      <dgm:prSet/>
      <dgm:spPr/>
      <dgm:t>
        <a:bodyPr/>
        <a:lstStyle/>
        <a:p>
          <a:endParaRPr lang="en-US"/>
        </a:p>
      </dgm:t>
    </dgm:pt>
    <dgm:pt modelId="{1515BFF0-F504-43DA-9D66-ED71F0F0847C}">
      <dgm:prSet phldrT="[Text]" custT="1"/>
      <dgm:spPr/>
      <dgm:t>
        <a:bodyPr/>
        <a:lstStyle/>
        <a:p>
          <a:r>
            <a:rPr lang="en-US" sz="5400" dirty="0" smtClean="0">
              <a:solidFill>
                <a:srgbClr val="002060"/>
              </a:solidFill>
              <a:latin typeface="Berlin Sans FB Demi" panose="020E0802020502020306" pitchFamily="34" charset="0"/>
            </a:rPr>
            <a:t>SSI</a:t>
          </a:r>
          <a:endParaRPr lang="en-US" sz="5400" dirty="0">
            <a:solidFill>
              <a:srgbClr val="002060"/>
            </a:solidFill>
            <a:latin typeface="Berlin Sans FB Demi" panose="020E0802020502020306" pitchFamily="34" charset="0"/>
          </a:endParaRPr>
        </a:p>
      </dgm:t>
    </dgm:pt>
    <dgm:pt modelId="{DA10F270-0857-4E28-9353-BBBF90AFB9C9}" type="parTrans" cxnId="{EF764997-A360-4DD2-8146-C8B96703669E}">
      <dgm:prSet/>
      <dgm:spPr/>
      <dgm:t>
        <a:bodyPr/>
        <a:lstStyle/>
        <a:p>
          <a:endParaRPr lang="en-US"/>
        </a:p>
      </dgm:t>
    </dgm:pt>
    <dgm:pt modelId="{2CE230A6-DCCA-4578-8EC8-14025C98290D}" type="sibTrans" cxnId="{EF764997-A360-4DD2-8146-C8B96703669E}">
      <dgm:prSet/>
      <dgm:spPr/>
      <dgm:t>
        <a:bodyPr/>
        <a:lstStyle/>
        <a:p>
          <a:endParaRPr lang="en-US"/>
        </a:p>
      </dgm:t>
    </dgm:pt>
    <dgm:pt modelId="{27CB96AA-D6AD-481E-97D2-3BAF19DA1816}">
      <dgm:prSet phldrT="[Text]" custT="1"/>
      <dgm:spPr/>
      <dgm:t>
        <a:bodyPr/>
        <a:lstStyle/>
        <a:p>
          <a:r>
            <a:rPr lang="en-US" sz="4800" dirty="0" smtClean="0">
              <a:solidFill>
                <a:srgbClr val="002060"/>
              </a:solidFill>
              <a:latin typeface="Berlin Sans FB Demi" panose="020E0802020502020306" pitchFamily="34" charset="0"/>
            </a:rPr>
            <a:t>MDRO</a:t>
          </a:r>
          <a:r>
            <a:rPr lang="en-US" sz="4800" dirty="0" smtClean="0">
              <a:solidFill>
                <a:srgbClr val="FF0000"/>
              </a:solidFill>
              <a:latin typeface="Berlin Sans FB Demi" panose="020E0802020502020306" pitchFamily="34" charset="0"/>
            </a:rPr>
            <a:t>s</a:t>
          </a:r>
          <a:endParaRPr lang="en-US" sz="4800" dirty="0">
            <a:solidFill>
              <a:srgbClr val="FF0000"/>
            </a:solidFill>
            <a:latin typeface="Berlin Sans FB Demi" panose="020E0802020502020306" pitchFamily="34" charset="0"/>
          </a:endParaRPr>
        </a:p>
      </dgm:t>
    </dgm:pt>
    <dgm:pt modelId="{A38A24EA-F7EB-4C46-8BF0-72A7056055FE}" type="parTrans" cxnId="{63BF07FA-9834-4132-8852-B528FC15AAB1}">
      <dgm:prSet/>
      <dgm:spPr/>
      <dgm:t>
        <a:bodyPr/>
        <a:lstStyle/>
        <a:p>
          <a:endParaRPr lang="en-US"/>
        </a:p>
      </dgm:t>
    </dgm:pt>
    <dgm:pt modelId="{D561B463-69FB-4CB4-8E00-D97C5ACD125C}" type="sibTrans" cxnId="{63BF07FA-9834-4132-8852-B528FC15AAB1}">
      <dgm:prSet/>
      <dgm:spPr/>
      <dgm:t>
        <a:bodyPr/>
        <a:lstStyle/>
        <a:p>
          <a:endParaRPr lang="en-US"/>
        </a:p>
      </dgm:t>
    </dgm:pt>
    <dgm:pt modelId="{643BB885-2C12-446D-BD64-EE1559BBC8A6}" type="pres">
      <dgm:prSet presAssocID="{DEDEB9F3-13A1-494D-97C0-807A59F0CD1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17D97E92-CFC1-4158-9BA5-CE7108B559BC}" type="pres">
      <dgm:prSet presAssocID="{DEDEB9F3-13A1-494D-97C0-807A59F0CD1C}" presName="pyramid" presStyleLbl="node1" presStyleIdx="0" presStyleCnt="1" custScaleX="114502"/>
      <dgm:spPr/>
    </dgm:pt>
    <dgm:pt modelId="{5305CA40-040A-49A6-90B1-59640319A8A3}" type="pres">
      <dgm:prSet presAssocID="{DEDEB9F3-13A1-494D-97C0-807A59F0CD1C}" presName="theList" presStyleCnt="0"/>
      <dgm:spPr/>
    </dgm:pt>
    <dgm:pt modelId="{263FBC1B-FB6C-4621-97CF-A7AF22FFA307}" type="pres">
      <dgm:prSet presAssocID="{512E2D3E-8469-47B4-A13C-4431E5C36938}" presName="aNode" presStyleLbl="fgAcc1" presStyleIdx="0" presStyleCnt="5" custScaleY="2591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6AB6E0-8DD9-48AE-A513-C4E22ADF592B}" type="pres">
      <dgm:prSet presAssocID="{512E2D3E-8469-47B4-A13C-4431E5C36938}" presName="aSpace" presStyleCnt="0"/>
      <dgm:spPr/>
    </dgm:pt>
    <dgm:pt modelId="{041624C3-E1CB-442C-8187-9A1E0EE7D9CF}" type="pres">
      <dgm:prSet presAssocID="{96C2936D-5620-4C36-A09E-63EAB1C76101}" presName="aNode" presStyleLbl="fgAcc1" presStyleIdx="1" presStyleCnt="5" custScaleY="255247" custLinFactY="25734" custLinFactNeighborX="-58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4817C-2199-4A20-851D-1DF693D270A6}" type="pres">
      <dgm:prSet presAssocID="{96C2936D-5620-4C36-A09E-63EAB1C76101}" presName="aSpace" presStyleCnt="0"/>
      <dgm:spPr/>
    </dgm:pt>
    <dgm:pt modelId="{527439FE-C860-4C57-BE8A-A662AF0E13C2}" type="pres">
      <dgm:prSet presAssocID="{13846703-97AE-4190-B3DB-1D9DE6B5C827}" presName="aNode" presStyleLbl="fgAcc1" presStyleIdx="2" presStyleCnt="5" custScaleY="241060" custLinFactY="45681" custLinFactNeighborX="-31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16E5D-1122-4C67-AC36-20A21158F6D5}" type="pres">
      <dgm:prSet presAssocID="{13846703-97AE-4190-B3DB-1D9DE6B5C827}" presName="aSpace" presStyleCnt="0"/>
      <dgm:spPr/>
    </dgm:pt>
    <dgm:pt modelId="{FE102883-2CF4-4609-ADC8-D0A0F7870EBA}" type="pres">
      <dgm:prSet presAssocID="{1515BFF0-F504-43DA-9D66-ED71F0F0847C}" presName="aNode" presStyleLbl="fgAcc1" presStyleIdx="3" presStyleCnt="5" custScaleY="227404" custLinFactY="7336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5F8F51-696E-4C11-ACE3-BE69EAB55386}" type="pres">
      <dgm:prSet presAssocID="{1515BFF0-F504-43DA-9D66-ED71F0F0847C}" presName="aSpace" presStyleCnt="0"/>
      <dgm:spPr/>
    </dgm:pt>
    <dgm:pt modelId="{3F833DB6-D209-4DA7-8506-7CC4F1BF6EF5}" type="pres">
      <dgm:prSet presAssocID="{27CB96AA-D6AD-481E-97D2-3BAF19DA1816}" presName="aNode" presStyleLbl="fgAcc1" presStyleIdx="4" presStyleCnt="5" custScaleY="211587" custLinFactY="80241" custLinFactNeighborX="58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176D3A-270E-4734-9077-44EFCA2D8F9E}" type="pres">
      <dgm:prSet presAssocID="{27CB96AA-D6AD-481E-97D2-3BAF19DA1816}" presName="aSpace" presStyleCnt="0"/>
      <dgm:spPr/>
    </dgm:pt>
  </dgm:ptLst>
  <dgm:cxnLst>
    <dgm:cxn modelId="{492B9A7C-E9D3-45ED-9C60-BB9B141531A5}" type="presOf" srcId="{DEDEB9F3-13A1-494D-97C0-807A59F0CD1C}" destId="{643BB885-2C12-446D-BD64-EE1559BBC8A6}" srcOrd="0" destOrd="0" presId="urn:microsoft.com/office/officeart/2005/8/layout/pyramid2"/>
    <dgm:cxn modelId="{EC6A9A42-5609-4D13-8F1A-0AFA9FF068CA}" type="presOf" srcId="{1515BFF0-F504-43DA-9D66-ED71F0F0847C}" destId="{FE102883-2CF4-4609-ADC8-D0A0F7870EBA}" srcOrd="0" destOrd="0" presId="urn:microsoft.com/office/officeart/2005/8/layout/pyramid2"/>
    <dgm:cxn modelId="{3D2959AE-C14C-4E7D-A04D-F8757AE2AFA0}" type="presOf" srcId="{13846703-97AE-4190-B3DB-1D9DE6B5C827}" destId="{527439FE-C860-4C57-BE8A-A662AF0E13C2}" srcOrd="0" destOrd="0" presId="urn:microsoft.com/office/officeart/2005/8/layout/pyramid2"/>
    <dgm:cxn modelId="{AD3FF4AE-31CF-4428-AE2D-78578B3D3BA5}" srcId="{DEDEB9F3-13A1-494D-97C0-807A59F0CD1C}" destId="{13846703-97AE-4190-B3DB-1D9DE6B5C827}" srcOrd="2" destOrd="0" parTransId="{2445F818-7D49-4F64-8269-C864B8818C18}" sibTransId="{267F297A-6042-466F-8260-6CD0455A7AC5}"/>
    <dgm:cxn modelId="{5F719540-05DB-49C4-95AA-E38EB4665053}" type="presOf" srcId="{512E2D3E-8469-47B4-A13C-4431E5C36938}" destId="{263FBC1B-FB6C-4621-97CF-A7AF22FFA307}" srcOrd="0" destOrd="0" presId="urn:microsoft.com/office/officeart/2005/8/layout/pyramid2"/>
    <dgm:cxn modelId="{6BA89ED9-6837-4E5C-9E0E-154EA262A64D}" type="presOf" srcId="{96C2936D-5620-4C36-A09E-63EAB1C76101}" destId="{041624C3-E1CB-442C-8187-9A1E0EE7D9CF}" srcOrd="0" destOrd="0" presId="urn:microsoft.com/office/officeart/2005/8/layout/pyramid2"/>
    <dgm:cxn modelId="{EF764997-A360-4DD2-8146-C8B96703669E}" srcId="{DEDEB9F3-13A1-494D-97C0-807A59F0CD1C}" destId="{1515BFF0-F504-43DA-9D66-ED71F0F0847C}" srcOrd="3" destOrd="0" parTransId="{DA10F270-0857-4E28-9353-BBBF90AFB9C9}" sibTransId="{2CE230A6-DCCA-4578-8EC8-14025C98290D}"/>
    <dgm:cxn modelId="{0F1D3029-068B-4D89-8738-4C10BFCB978C}" srcId="{DEDEB9F3-13A1-494D-97C0-807A59F0CD1C}" destId="{96C2936D-5620-4C36-A09E-63EAB1C76101}" srcOrd="1" destOrd="0" parTransId="{25E6C83D-5188-4F66-80BB-97B0D75F74C0}" sibTransId="{4F6B04E6-7483-471E-9AE3-BBC797EBF5AD}"/>
    <dgm:cxn modelId="{774D956F-E9B3-49AB-B73F-10CA13F1B05B}" srcId="{DEDEB9F3-13A1-494D-97C0-807A59F0CD1C}" destId="{512E2D3E-8469-47B4-A13C-4431E5C36938}" srcOrd="0" destOrd="0" parTransId="{7A0639C7-B691-4A1B-AA93-A2BDFF07F69A}" sibTransId="{98EE6806-7BC6-4CB8-9E38-D3218AF8EFC8}"/>
    <dgm:cxn modelId="{63BF07FA-9834-4132-8852-B528FC15AAB1}" srcId="{DEDEB9F3-13A1-494D-97C0-807A59F0CD1C}" destId="{27CB96AA-D6AD-481E-97D2-3BAF19DA1816}" srcOrd="4" destOrd="0" parTransId="{A38A24EA-F7EB-4C46-8BF0-72A7056055FE}" sibTransId="{D561B463-69FB-4CB4-8E00-D97C5ACD125C}"/>
    <dgm:cxn modelId="{EF2B958F-371C-4167-B80D-9D75089AE7AF}" type="presOf" srcId="{27CB96AA-D6AD-481E-97D2-3BAF19DA1816}" destId="{3F833DB6-D209-4DA7-8506-7CC4F1BF6EF5}" srcOrd="0" destOrd="0" presId="urn:microsoft.com/office/officeart/2005/8/layout/pyramid2"/>
    <dgm:cxn modelId="{931611EA-DE9E-436A-94C3-477A5D3D7D28}" type="presParOf" srcId="{643BB885-2C12-446D-BD64-EE1559BBC8A6}" destId="{17D97E92-CFC1-4158-9BA5-CE7108B559BC}" srcOrd="0" destOrd="0" presId="urn:microsoft.com/office/officeart/2005/8/layout/pyramid2"/>
    <dgm:cxn modelId="{BAF54DC1-A12F-4D54-B789-42875FFBE064}" type="presParOf" srcId="{643BB885-2C12-446D-BD64-EE1559BBC8A6}" destId="{5305CA40-040A-49A6-90B1-59640319A8A3}" srcOrd="1" destOrd="0" presId="urn:microsoft.com/office/officeart/2005/8/layout/pyramid2"/>
    <dgm:cxn modelId="{28C33134-D51D-4946-991F-4D268545760B}" type="presParOf" srcId="{5305CA40-040A-49A6-90B1-59640319A8A3}" destId="{263FBC1B-FB6C-4621-97CF-A7AF22FFA307}" srcOrd="0" destOrd="0" presId="urn:microsoft.com/office/officeart/2005/8/layout/pyramid2"/>
    <dgm:cxn modelId="{E8065256-E5CB-4CA6-AA17-921804FD5CE1}" type="presParOf" srcId="{5305CA40-040A-49A6-90B1-59640319A8A3}" destId="{126AB6E0-8DD9-48AE-A513-C4E22ADF592B}" srcOrd="1" destOrd="0" presId="urn:microsoft.com/office/officeart/2005/8/layout/pyramid2"/>
    <dgm:cxn modelId="{71282EBF-82A9-44CE-933D-E941A38C0DF9}" type="presParOf" srcId="{5305CA40-040A-49A6-90B1-59640319A8A3}" destId="{041624C3-E1CB-442C-8187-9A1E0EE7D9CF}" srcOrd="2" destOrd="0" presId="urn:microsoft.com/office/officeart/2005/8/layout/pyramid2"/>
    <dgm:cxn modelId="{F1A7CD32-BCAA-4559-B280-C7657E32D368}" type="presParOf" srcId="{5305CA40-040A-49A6-90B1-59640319A8A3}" destId="{74D4817C-2199-4A20-851D-1DF693D270A6}" srcOrd="3" destOrd="0" presId="urn:microsoft.com/office/officeart/2005/8/layout/pyramid2"/>
    <dgm:cxn modelId="{71ECDB21-3EB9-4A92-95B6-AD69FB6038C0}" type="presParOf" srcId="{5305CA40-040A-49A6-90B1-59640319A8A3}" destId="{527439FE-C860-4C57-BE8A-A662AF0E13C2}" srcOrd="4" destOrd="0" presId="urn:microsoft.com/office/officeart/2005/8/layout/pyramid2"/>
    <dgm:cxn modelId="{822FBF5E-23DE-497F-AD1F-9FA054B3CD4C}" type="presParOf" srcId="{5305CA40-040A-49A6-90B1-59640319A8A3}" destId="{6BF16E5D-1122-4C67-AC36-20A21158F6D5}" srcOrd="5" destOrd="0" presId="urn:microsoft.com/office/officeart/2005/8/layout/pyramid2"/>
    <dgm:cxn modelId="{41612819-2508-494D-9FA4-B60C21533FF9}" type="presParOf" srcId="{5305CA40-040A-49A6-90B1-59640319A8A3}" destId="{FE102883-2CF4-4609-ADC8-D0A0F7870EBA}" srcOrd="6" destOrd="0" presId="urn:microsoft.com/office/officeart/2005/8/layout/pyramid2"/>
    <dgm:cxn modelId="{B58C3B8B-BE90-400F-9FB1-AF384C6A43D3}" type="presParOf" srcId="{5305CA40-040A-49A6-90B1-59640319A8A3}" destId="{C95F8F51-696E-4C11-ACE3-BE69EAB55386}" srcOrd="7" destOrd="0" presId="urn:microsoft.com/office/officeart/2005/8/layout/pyramid2"/>
    <dgm:cxn modelId="{DCA66EC9-C9FD-451D-916D-CA621F8E1941}" type="presParOf" srcId="{5305CA40-040A-49A6-90B1-59640319A8A3}" destId="{3F833DB6-D209-4DA7-8506-7CC4F1BF6EF5}" srcOrd="8" destOrd="0" presId="urn:microsoft.com/office/officeart/2005/8/layout/pyramid2"/>
    <dgm:cxn modelId="{DCCC6AEC-83D6-436C-A92F-90243A8630C9}" type="presParOf" srcId="{5305CA40-040A-49A6-90B1-59640319A8A3}" destId="{E0176D3A-270E-4734-9077-44EFCA2D8F9E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D97E92-CFC1-4158-9BA5-CE7108B559BC}">
      <dsp:nvSpPr>
        <dsp:cNvPr id="0" name=""/>
        <dsp:cNvSpPr/>
      </dsp:nvSpPr>
      <dsp:spPr>
        <a:xfrm>
          <a:off x="182840" y="0"/>
          <a:ext cx="5584355" cy="487708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FBC1B-FB6C-4621-97CF-A7AF22FFA307}">
      <dsp:nvSpPr>
        <dsp:cNvPr id="0" name=""/>
        <dsp:cNvSpPr/>
      </dsp:nvSpPr>
      <dsp:spPr>
        <a:xfrm>
          <a:off x="2975018" y="489923"/>
          <a:ext cx="3170102" cy="8034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solidFill>
                <a:srgbClr val="002060"/>
              </a:solidFill>
              <a:latin typeface="Berlin Sans FB Demi" panose="020E0802020502020306" pitchFamily="34" charset="0"/>
            </a:rPr>
            <a:t>CLABSI</a:t>
          </a:r>
          <a:endParaRPr lang="en-US" sz="3600" b="1" kern="1200" dirty="0">
            <a:solidFill>
              <a:srgbClr val="002060"/>
            </a:solidFill>
            <a:latin typeface="Berlin Sans FB Demi" panose="020E0802020502020306" pitchFamily="34" charset="0"/>
          </a:endParaRPr>
        </a:p>
      </dsp:txBody>
      <dsp:txXfrm>
        <a:off x="3014241" y="529146"/>
        <a:ext cx="3091656" cy="725050"/>
      </dsp:txXfrm>
    </dsp:sp>
    <dsp:sp modelId="{041624C3-E1CB-442C-8187-9A1E0EE7D9CF}">
      <dsp:nvSpPr>
        <dsp:cNvPr id="0" name=""/>
        <dsp:cNvSpPr/>
      </dsp:nvSpPr>
      <dsp:spPr>
        <a:xfrm>
          <a:off x="2956441" y="1450723"/>
          <a:ext cx="3170102" cy="79141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solidFill>
                <a:srgbClr val="002060"/>
              </a:solidFill>
              <a:latin typeface="Berlin Sans FB Demi" panose="020E0802020502020306" pitchFamily="34" charset="0"/>
            </a:rPr>
            <a:t>CAUTI</a:t>
          </a:r>
          <a:endParaRPr lang="en-US" sz="4400" b="1" kern="1200" dirty="0">
            <a:solidFill>
              <a:srgbClr val="002060"/>
            </a:solidFill>
            <a:latin typeface="Berlin Sans FB Demi" panose="020E0802020502020306" pitchFamily="34" charset="0"/>
          </a:endParaRPr>
        </a:p>
      </dsp:txBody>
      <dsp:txXfrm>
        <a:off x="2995074" y="1489356"/>
        <a:ext cx="3092836" cy="714144"/>
      </dsp:txXfrm>
    </dsp:sp>
    <dsp:sp modelId="{527439FE-C860-4C57-BE8A-A662AF0E13C2}">
      <dsp:nvSpPr>
        <dsp:cNvPr id="0" name=""/>
        <dsp:cNvSpPr/>
      </dsp:nvSpPr>
      <dsp:spPr>
        <a:xfrm>
          <a:off x="2965096" y="2342737"/>
          <a:ext cx="3170102" cy="7474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rgbClr val="002060"/>
              </a:solidFill>
              <a:latin typeface="Berlin Sans FB Demi" panose="020E0802020502020306" pitchFamily="34" charset="0"/>
            </a:rPr>
            <a:t>VAP</a:t>
          </a:r>
          <a:endParaRPr lang="en-US" sz="4800" kern="1200" dirty="0">
            <a:solidFill>
              <a:srgbClr val="002060"/>
            </a:solidFill>
            <a:latin typeface="Berlin Sans FB Demi" panose="020E0802020502020306" pitchFamily="34" charset="0"/>
          </a:endParaRPr>
        </a:p>
      </dsp:txBody>
      <dsp:txXfrm>
        <a:off x="3001582" y="2379223"/>
        <a:ext cx="3097130" cy="674450"/>
      </dsp:txXfrm>
    </dsp:sp>
    <dsp:sp modelId="{FE102883-2CF4-4609-ADC8-D0A0F7870EBA}">
      <dsp:nvSpPr>
        <dsp:cNvPr id="0" name=""/>
        <dsp:cNvSpPr/>
      </dsp:nvSpPr>
      <dsp:spPr>
        <a:xfrm>
          <a:off x="2975018" y="3214762"/>
          <a:ext cx="3170102" cy="7050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rgbClr val="002060"/>
              </a:solidFill>
              <a:latin typeface="Berlin Sans FB Demi" panose="020E0802020502020306" pitchFamily="34" charset="0"/>
            </a:rPr>
            <a:t>SSI</a:t>
          </a:r>
          <a:endParaRPr lang="en-US" sz="5400" kern="1200" dirty="0">
            <a:solidFill>
              <a:srgbClr val="002060"/>
            </a:solidFill>
            <a:latin typeface="Berlin Sans FB Demi" panose="020E0802020502020306" pitchFamily="34" charset="0"/>
          </a:endParaRPr>
        </a:p>
      </dsp:txBody>
      <dsp:txXfrm>
        <a:off x="3009437" y="3249181"/>
        <a:ext cx="3101264" cy="636243"/>
      </dsp:txXfrm>
    </dsp:sp>
    <dsp:sp modelId="{3F833DB6-D209-4DA7-8506-7CC4F1BF6EF5}">
      <dsp:nvSpPr>
        <dsp:cNvPr id="0" name=""/>
        <dsp:cNvSpPr/>
      </dsp:nvSpPr>
      <dsp:spPr>
        <a:xfrm>
          <a:off x="2993595" y="3979910"/>
          <a:ext cx="3170102" cy="6560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rgbClr val="002060"/>
              </a:solidFill>
              <a:latin typeface="Berlin Sans FB Demi" panose="020E0802020502020306" pitchFamily="34" charset="0"/>
            </a:rPr>
            <a:t>MDRO</a:t>
          </a:r>
          <a:r>
            <a:rPr lang="en-US" sz="4800" kern="1200" dirty="0" smtClean="0">
              <a:solidFill>
                <a:srgbClr val="FF0000"/>
              </a:solidFill>
              <a:latin typeface="Berlin Sans FB Demi" panose="020E0802020502020306" pitchFamily="34" charset="0"/>
            </a:rPr>
            <a:t>s</a:t>
          </a:r>
          <a:endParaRPr lang="en-US" sz="4800" kern="1200" dirty="0">
            <a:solidFill>
              <a:srgbClr val="FF0000"/>
            </a:solidFill>
            <a:latin typeface="Berlin Sans FB Demi" panose="020E0802020502020306" pitchFamily="34" charset="0"/>
          </a:endParaRPr>
        </a:p>
      </dsp:txBody>
      <dsp:txXfrm>
        <a:off x="3025620" y="4011935"/>
        <a:ext cx="3106052" cy="591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37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15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74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50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91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87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9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18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44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31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0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9FD4A-3E11-4CAD-B9BE-FA28FD64062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3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/>
          <a:p>
            <a:endParaRPr lang="en-US" smtClean="0">
              <a:effectLst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en-US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24" y="0"/>
            <a:ext cx="9253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4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745526"/>
              </p:ext>
            </p:extLst>
          </p:nvPr>
        </p:nvGraphicFramePr>
        <p:xfrm>
          <a:off x="1237129" y="681319"/>
          <a:ext cx="5782236" cy="5163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Acrobat Document" r:id="rId3" imgW="5829233" imgH="7543775" progId="AcroExch.Document.11">
                  <p:embed/>
                </p:oleObj>
              </mc:Choice>
              <mc:Fallback>
                <p:oleObj name="Acrobat Document" r:id="rId3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7129" y="681319"/>
                        <a:ext cx="5782236" cy="5163670"/>
                      </a:xfrm>
                      <a:prstGeom prst="rect">
                        <a:avLst/>
                      </a:prstGeom>
                      <a:ln w="7620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3528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</a:rPr>
              <a:t>CAUTI PREVENTION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</a:rPr>
              <a:t>BUNDLE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823" y="1219200"/>
            <a:ext cx="7404847" cy="49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27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859091"/>
              </p:ext>
            </p:extLst>
          </p:nvPr>
        </p:nvGraphicFramePr>
        <p:xfrm>
          <a:off x="663388" y="457199"/>
          <a:ext cx="6786283" cy="5486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Acrobat Document" r:id="rId3" imgW="5829233" imgH="7543775" progId="AcroExch.Document.11">
                  <p:embed/>
                </p:oleObj>
              </mc:Choice>
              <mc:Fallback>
                <p:oleObj name="Acrobat Document" r:id="rId3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3388" y="457199"/>
                        <a:ext cx="6786283" cy="5486401"/>
                      </a:xfrm>
                      <a:prstGeom prst="rect">
                        <a:avLst/>
                      </a:prstGeom>
                      <a:ln w="7620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8624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537883"/>
            <a:ext cx="9081246" cy="57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60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765585"/>
              </p:ext>
            </p:extLst>
          </p:nvPr>
        </p:nvGraphicFramePr>
        <p:xfrm>
          <a:off x="1281954" y="349623"/>
          <a:ext cx="5997388" cy="5360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Acrobat Document" r:id="rId3" imgW="5829233" imgH="7543775" progId="AcroExch.Document.11">
                  <p:embed/>
                </p:oleObj>
              </mc:Choice>
              <mc:Fallback>
                <p:oleObj name="Acrobat Document" r:id="rId3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1954" y="349623"/>
                        <a:ext cx="5997388" cy="5360895"/>
                      </a:xfrm>
                      <a:prstGeom prst="rect">
                        <a:avLst/>
                      </a:prstGeom>
                      <a:ln w="7620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86015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076726"/>
              </p:ext>
            </p:extLst>
          </p:nvPr>
        </p:nvGraphicFramePr>
        <p:xfrm>
          <a:off x="708212" y="466165"/>
          <a:ext cx="6463553" cy="5351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Acrobat Document" r:id="rId3" imgW="5829233" imgH="7543775" progId="AcroExch.Document.11">
                  <p:embed/>
                </p:oleObj>
              </mc:Choice>
              <mc:Fallback>
                <p:oleObj name="Acrobat Document" r:id="rId3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8212" y="466165"/>
                        <a:ext cx="6463553" cy="5351929"/>
                      </a:xfrm>
                      <a:prstGeom prst="rect">
                        <a:avLst/>
                      </a:prstGeom>
                      <a:ln w="7620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3341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360976"/>
              </p:ext>
            </p:extLst>
          </p:nvPr>
        </p:nvGraphicFramePr>
        <p:xfrm>
          <a:off x="708212" y="439271"/>
          <a:ext cx="6750423" cy="5342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Acrobat Document" r:id="rId3" imgW="5829233" imgH="7543775" progId="AcroExch.Document.11">
                  <p:embed/>
                </p:oleObj>
              </mc:Choice>
              <mc:Fallback>
                <p:oleObj name="Acrobat Document" r:id="rId3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8212" y="439271"/>
                        <a:ext cx="6750423" cy="5342964"/>
                      </a:xfrm>
                      <a:prstGeom prst="rect">
                        <a:avLst/>
                      </a:prstGeom>
                      <a:ln w="7620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9077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907" y="618565"/>
            <a:ext cx="8471646" cy="55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652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382681"/>
              </p:ext>
            </p:extLst>
          </p:nvPr>
        </p:nvGraphicFramePr>
        <p:xfrm>
          <a:off x="672353" y="232896"/>
          <a:ext cx="6651811" cy="5603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5143298" imgH="7429487" progId="AcroExch.Document.11">
                  <p:embed/>
                </p:oleObj>
              </mc:Choice>
              <mc:Fallback>
                <p:oleObj name="Acrobat Document" r:id="rId3" imgW="5143298" imgH="742948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2353" y="232896"/>
                        <a:ext cx="6651811" cy="5603128"/>
                      </a:xfrm>
                      <a:prstGeom prst="rect">
                        <a:avLst/>
                      </a:prstGeom>
                      <a:ln w="7620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9291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46409" cy="1325563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</a:rPr>
              <a:t>MDRO MANAGEMENT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</a:rPr>
              <a:t>BUNDLE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83342"/>
            <a:ext cx="8875058" cy="50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71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3411158" y="468288"/>
            <a:ext cx="6272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Infection Control Bundles Of Care</a:t>
            </a:r>
            <a:endParaRPr lang="en-US" sz="4400" b="1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912725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296397"/>
              </p:ext>
            </p:extLst>
          </p:nvPr>
        </p:nvGraphicFramePr>
        <p:xfrm>
          <a:off x="779929" y="322728"/>
          <a:ext cx="6580094" cy="561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Acrobat Document" r:id="rId3" imgW="5829233" imgH="7543775" progId="AcroExch.Document.11">
                  <p:embed/>
                </p:oleObj>
              </mc:Choice>
              <mc:Fallback>
                <p:oleObj name="Acrobat Document" r:id="rId3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9929" y="322728"/>
                        <a:ext cx="6580094" cy="5611907"/>
                      </a:xfrm>
                      <a:prstGeom prst="rect">
                        <a:avLst/>
                      </a:prstGeom>
                      <a:ln w="7620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7082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2483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0277"/>
            <a:ext cx="5462953" cy="16881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462" y="-1"/>
            <a:ext cx="2661138" cy="87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3224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5" y="365126"/>
            <a:ext cx="88392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BUNDLES </a:t>
            </a:r>
            <a:r>
              <a:rPr lang="en-US" sz="72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CARE</a:t>
            </a:r>
            <a:endParaRPr lang="en-US" sz="7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073132"/>
              </p:ext>
            </p:extLst>
          </p:nvPr>
        </p:nvGraphicFramePr>
        <p:xfrm>
          <a:off x="628651" y="1299882"/>
          <a:ext cx="6327962" cy="4877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2163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365126"/>
            <a:ext cx="8085044" cy="1325563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BUNDLES OF CARE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0306" y="1502896"/>
            <a:ext cx="7886700" cy="479032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1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 "bundle" is a group of </a:t>
            </a:r>
            <a:r>
              <a:rPr lang="en-US" altLang="en-US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1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evidence-based care components for a given disease that, when executed together, will result in better outcomes than if implemented individually. </a:t>
            </a:r>
          </a:p>
          <a:p>
            <a:pPr marL="0" indent="0" eaLnBrk="1" hangingPunct="1">
              <a:buNone/>
            </a:pPr>
            <a:endParaRPr lang="en-US" altLang="en-US" sz="900" dirty="0" smtClean="0"/>
          </a:p>
          <a:p>
            <a:pPr marL="342900" lvl="0" indent="-342900" defTabSz="914400">
              <a:spcBef>
                <a:spcPct val="20000"/>
              </a:spcBef>
              <a:buClr>
                <a:schemeClr val="tx1"/>
              </a:buClr>
              <a:buSzTx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srgbClr val="002060"/>
                </a:solidFill>
                <a:latin typeface="Cambria" pitchFamily="18" charset="0"/>
              </a:rPr>
              <a:t>Bundle element compliance can be measured as     </a:t>
            </a:r>
            <a:r>
              <a:rPr lang="en-US" sz="1800" b="1" kern="0" dirty="0">
                <a:solidFill>
                  <a:srgbClr val="002060"/>
                </a:solidFill>
                <a:latin typeface="Cambria" pitchFamily="18" charset="0"/>
              </a:rPr>
              <a:t>“ yes” </a:t>
            </a:r>
            <a:r>
              <a:rPr lang="en-US" sz="1800" kern="0" dirty="0">
                <a:solidFill>
                  <a:srgbClr val="002060"/>
                </a:solidFill>
                <a:latin typeface="Cambria" pitchFamily="18" charset="0"/>
              </a:rPr>
              <a:t>or </a:t>
            </a:r>
            <a:r>
              <a:rPr lang="en-US" sz="1800" b="1" kern="0" dirty="0">
                <a:solidFill>
                  <a:srgbClr val="002060"/>
                </a:solidFill>
                <a:latin typeface="Cambria" pitchFamily="18" charset="0"/>
              </a:rPr>
              <a:t>“no”</a:t>
            </a:r>
          </a:p>
          <a:p>
            <a:pPr marL="342900" lvl="0" indent="-342900" defTabSz="914400">
              <a:spcBef>
                <a:spcPct val="20000"/>
              </a:spcBef>
              <a:buClr>
                <a:schemeClr val="tx1"/>
              </a:buClr>
              <a:buSzTx/>
              <a:buFont typeface="Arial" pitchFamily="34" charset="0"/>
              <a:buChar char="•"/>
              <a:defRPr/>
            </a:pPr>
            <a:r>
              <a:rPr lang="en-US" sz="1800" b="1" kern="0" dirty="0">
                <a:solidFill>
                  <a:srgbClr val="002060"/>
                </a:solidFill>
                <a:latin typeface="Cambria" pitchFamily="18" charset="0"/>
              </a:rPr>
              <a:t>“All or none” </a:t>
            </a:r>
            <a:r>
              <a:rPr lang="en-US" sz="1800" kern="0" dirty="0">
                <a:solidFill>
                  <a:srgbClr val="002060"/>
                </a:solidFill>
                <a:latin typeface="Cambria" pitchFamily="18" charset="0"/>
              </a:rPr>
              <a:t>approach</a:t>
            </a:r>
            <a:r>
              <a:rPr lang="en-US" sz="1800" kern="0" dirty="0" smtClean="0">
                <a:solidFill>
                  <a:srgbClr val="002060"/>
                </a:solidFill>
                <a:latin typeface="Cambria" pitchFamily="18" charset="0"/>
              </a:rPr>
              <a:t>.</a:t>
            </a:r>
            <a:endParaRPr lang="en-US" sz="2000" kern="0" dirty="0">
              <a:solidFill>
                <a:schemeClr val="accent6"/>
              </a:solidFill>
              <a:latin typeface="Cambria" pitchFamily="18" charset="0"/>
            </a:endParaRPr>
          </a:p>
          <a:p>
            <a:pPr marL="0" indent="0" eaLnBrk="1" hangingPunct="1"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Device related infection</a:t>
            </a:r>
          </a:p>
          <a:p>
            <a:pPr marL="0" indent="0" eaLnBrk="1" hangingPunct="1">
              <a:buNone/>
            </a:pPr>
            <a:r>
              <a:rPr lang="en-US" altLang="en-US" sz="1800" b="1" dirty="0" smtClean="0">
                <a:solidFill>
                  <a:srgbClr val="FF0000"/>
                </a:solidFill>
              </a:rPr>
              <a:t>     </a:t>
            </a:r>
            <a:r>
              <a:rPr lang="en-US" altLang="en-US" sz="1600" b="1" dirty="0" smtClean="0"/>
              <a:t>&gt; CLABSI</a:t>
            </a:r>
          </a:p>
          <a:p>
            <a:pPr marL="0" indent="0" eaLnBrk="1" hangingPunct="1">
              <a:buNone/>
            </a:pPr>
            <a:r>
              <a:rPr lang="en-US" altLang="en-US" sz="1600" b="1" dirty="0" smtClean="0"/>
              <a:t>      &gt; CAUTI</a:t>
            </a:r>
          </a:p>
          <a:p>
            <a:pPr marL="0" indent="0" eaLnBrk="1" hangingPunct="1">
              <a:buNone/>
            </a:pPr>
            <a:r>
              <a:rPr lang="en-US" altLang="en-US" sz="1600" b="1" dirty="0" smtClean="0"/>
              <a:t>      &gt; VAP</a:t>
            </a:r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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Procedure related infection</a:t>
            </a:r>
          </a:p>
          <a:p>
            <a:pPr marL="0" indent="0" eaLnBrk="1" hangingPunct="1"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 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    </a:t>
            </a:r>
            <a:r>
              <a:rPr lang="en-US" altLang="en-US" sz="1800" b="1" dirty="0" smtClean="0"/>
              <a:t>&gt; SSI</a:t>
            </a:r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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MDRO management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682" y="3364800"/>
            <a:ext cx="2311774" cy="21007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0306" y="6031614"/>
            <a:ext cx="14189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MC-ICD-P/13,37 &amp; </a:t>
            </a:r>
            <a:r>
              <a:rPr lang="en-US" sz="1100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147474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92" y="663389"/>
            <a:ext cx="8576467" cy="51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90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614" y="338233"/>
            <a:ext cx="7886700" cy="95268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</a:rPr>
              <a:t>CLABSI INSERTION BUNDLE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082" y="1135343"/>
            <a:ext cx="5206236" cy="435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624" y="1290919"/>
            <a:ext cx="2192835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39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952" y="663389"/>
            <a:ext cx="7955554" cy="499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54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53" y="365126"/>
            <a:ext cx="8435788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</a:rPr>
              <a:t>CLABSI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</a:rPr>
              <a:t>MAINTENANCE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</a:rPr>
              <a:t>BUNDLE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439" y="1396674"/>
            <a:ext cx="5436067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506" y="1434353"/>
            <a:ext cx="2420322" cy="427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868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334183"/>
              </p:ext>
            </p:extLst>
          </p:nvPr>
        </p:nvGraphicFramePr>
        <p:xfrm>
          <a:off x="1604964" y="673100"/>
          <a:ext cx="5307976" cy="4938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Acrobat Document" r:id="rId3" imgW="5829233" imgH="7543775" progId="AcroExch.Document.11">
                  <p:embed/>
                </p:oleObj>
              </mc:Choice>
              <mc:Fallback>
                <p:oleObj name="Acrobat Document" r:id="rId3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4964" y="673100"/>
                        <a:ext cx="5307976" cy="4938806"/>
                      </a:xfrm>
                      <a:prstGeom prst="rect">
                        <a:avLst/>
                      </a:prstGeom>
                      <a:ln w="7620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245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2673</TotalTime>
  <Words>106</Words>
  <Application>Microsoft Office PowerPoint</Application>
  <PresentationFormat>On-screen Show (4:3)</PresentationFormat>
  <Paragraphs>24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Acrobat Document</vt:lpstr>
      <vt:lpstr>PowerPoint Presentation</vt:lpstr>
      <vt:lpstr>PowerPoint Presentation</vt:lpstr>
      <vt:lpstr>BUNDLES OF CARE</vt:lpstr>
      <vt:lpstr>BUNDLES OF CARE</vt:lpstr>
      <vt:lpstr>PowerPoint Presentation</vt:lpstr>
      <vt:lpstr>CLABSI INSERTION BUNDLE </vt:lpstr>
      <vt:lpstr>PowerPoint Presentation</vt:lpstr>
      <vt:lpstr>CLABSI MAINTENANCE BUNDLE</vt:lpstr>
      <vt:lpstr>PowerPoint Presentation</vt:lpstr>
      <vt:lpstr>PowerPoint Presentation</vt:lpstr>
      <vt:lpstr>CAUTI PREVENTION BUNDLE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MDRO MANAGEMENT BUNDLE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Maha Mamdouh Qabeel</dc:creator>
  <cp:lastModifiedBy>DEANNA</cp:lastModifiedBy>
  <cp:revision>29</cp:revision>
  <dcterms:created xsi:type="dcterms:W3CDTF">2018-01-24T06:02:02Z</dcterms:created>
  <dcterms:modified xsi:type="dcterms:W3CDTF">2018-02-27T12:35:18Z</dcterms:modified>
</cp:coreProperties>
</file>