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8" r:id="rId17"/>
    <p:sldId id="271" r:id="rId18"/>
    <p:sldId id="272" r:id="rId19"/>
    <p:sldId id="274" r:id="rId20"/>
    <p:sldId id="273" r:id="rId21"/>
    <p:sldId id="275" r:id="rId22"/>
    <p:sldId id="276" r:id="rId2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3072-F1B1-46D2-9BBD-E7EFB853794C}" type="datetimeFigureOut">
              <a:rPr lang="ar-SA" smtClean="0"/>
              <a:t>14/05/1439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3525-0FF8-4D4C-B222-87B6FA3F62D3}" type="slidenum">
              <a:rPr lang="ar-SA" smtClean="0"/>
              <a:t>‹#›</a:t>
            </a:fld>
            <a:endParaRPr lang="ar-S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709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3072-F1B1-46D2-9BBD-E7EFB853794C}" type="datetimeFigureOut">
              <a:rPr lang="ar-SA" smtClean="0"/>
              <a:t>14/05/1439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3525-0FF8-4D4C-B222-87B6FA3F62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0632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3072-F1B1-46D2-9BBD-E7EFB853794C}" type="datetimeFigureOut">
              <a:rPr lang="ar-SA" smtClean="0"/>
              <a:t>14/05/1439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3525-0FF8-4D4C-B222-87B6FA3F62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36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3072-F1B1-46D2-9BBD-E7EFB853794C}" type="datetimeFigureOut">
              <a:rPr lang="ar-SA" smtClean="0"/>
              <a:t>14/05/1439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3525-0FF8-4D4C-B222-87B6FA3F62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51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3072-F1B1-46D2-9BBD-E7EFB853794C}" type="datetimeFigureOut">
              <a:rPr lang="ar-SA" smtClean="0"/>
              <a:t>14/05/1439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3525-0FF8-4D4C-B222-87B6FA3F62D3}" type="slidenum">
              <a:rPr lang="ar-SA" smtClean="0"/>
              <a:t>‹#›</a:t>
            </a:fld>
            <a:endParaRPr lang="ar-S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78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3072-F1B1-46D2-9BBD-E7EFB853794C}" type="datetimeFigureOut">
              <a:rPr lang="ar-SA" smtClean="0"/>
              <a:t>14/05/1439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3525-0FF8-4D4C-B222-87B6FA3F62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479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3072-F1B1-46D2-9BBD-E7EFB853794C}" type="datetimeFigureOut">
              <a:rPr lang="ar-SA" smtClean="0"/>
              <a:t>14/05/1439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3525-0FF8-4D4C-B222-87B6FA3F62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97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3072-F1B1-46D2-9BBD-E7EFB853794C}" type="datetimeFigureOut">
              <a:rPr lang="ar-SA" smtClean="0"/>
              <a:t>14/05/1439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3525-0FF8-4D4C-B222-87B6FA3F62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02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3072-F1B1-46D2-9BBD-E7EFB853794C}" type="datetimeFigureOut">
              <a:rPr lang="ar-SA" smtClean="0"/>
              <a:t>14/05/1439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3525-0FF8-4D4C-B222-87B6FA3F62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650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1403072-F1B1-46D2-9BBD-E7EFB853794C}" type="datetimeFigureOut">
              <a:rPr lang="ar-SA" smtClean="0"/>
              <a:t>14/05/1439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773525-0FF8-4D4C-B222-87B6FA3F62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5160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3072-F1B1-46D2-9BBD-E7EFB853794C}" type="datetimeFigureOut">
              <a:rPr lang="ar-SA" smtClean="0"/>
              <a:t>14/05/1439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3525-0FF8-4D4C-B222-87B6FA3F62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925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1403072-F1B1-46D2-9BBD-E7EFB853794C}" type="datetimeFigureOut">
              <a:rPr lang="ar-SA" smtClean="0"/>
              <a:t>14/05/1439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1773525-0FF8-4D4C-B222-87B6FA3F62D3}" type="slidenum">
              <a:rPr lang="ar-SA" smtClean="0"/>
              <a:t>‹#›</a:t>
            </a:fld>
            <a:endParaRPr lang="ar-S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92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48589" y="631952"/>
            <a:ext cx="11707621" cy="1438148"/>
          </a:xfrm>
        </p:spPr>
        <p:txBody>
          <a:bodyPr>
            <a:normAutofit/>
          </a:bodyPr>
          <a:lstStyle/>
          <a:p>
            <a:pPr algn="ctr" rtl="0"/>
            <a:r>
              <a:rPr lang="en-US" sz="6700" b="1" dirty="0" smtClean="0">
                <a:solidFill>
                  <a:srgbClr val="002060"/>
                </a:solidFill>
              </a:rPr>
              <a:t>Patient safety</a:t>
            </a:r>
            <a:r>
              <a:rPr lang="en-US" sz="9600" b="1" dirty="0" smtClean="0">
                <a:solidFill>
                  <a:srgbClr val="002060"/>
                </a:solidFill>
              </a:rPr>
              <a:t/>
            </a:r>
            <a:br>
              <a:rPr lang="en-US" sz="9600" b="1" dirty="0" smtClean="0">
                <a:solidFill>
                  <a:srgbClr val="002060"/>
                </a:solidFill>
              </a:rPr>
            </a:br>
            <a:r>
              <a:rPr lang="en-US" sz="2700" b="1" dirty="0" smtClean="0">
                <a:solidFill>
                  <a:srgbClr val="002060"/>
                </a:solidFill>
              </a:rPr>
              <a:t>Understanding Systems and the effect of Complexity on Patient Care</a:t>
            </a:r>
            <a:endParaRPr lang="en-US" sz="2700" b="1" dirty="0">
              <a:solidFill>
                <a:srgbClr val="00206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773735" y="2654300"/>
            <a:ext cx="10750549" cy="4013200"/>
          </a:xfrm>
        </p:spPr>
        <p:txBody>
          <a:bodyPr>
            <a:normAutofit/>
          </a:bodyPr>
          <a:lstStyle/>
          <a:p>
            <a:pPr algn="ctr" rtl="0"/>
            <a:r>
              <a:rPr lang="en-US" alt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alt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Hussein saad</a:t>
            </a:r>
          </a:p>
          <a:p>
            <a:pPr algn="ctr" rtl="0"/>
            <a:r>
              <a:rPr lang="en-US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and Consultant,</a:t>
            </a:r>
            <a:r>
              <a:rPr lang="en-US" altLang="en-US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MRCP(UK)</a:t>
            </a:r>
          </a:p>
          <a:p>
            <a:pPr algn="ctr"/>
            <a:r>
              <a:rPr lang="en-US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and COMMUNITY MEDICINE</a:t>
            </a:r>
          </a:p>
          <a:p>
            <a:pPr algn="ctr"/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of Medicine</a:t>
            </a:r>
          </a:p>
          <a:p>
            <a:pPr algn="ctr"/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Saud University</a:t>
            </a:r>
          </a:p>
          <a:p>
            <a:pPr algn="l" rtl="0"/>
            <a:endParaRPr lang="ar-S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567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497" t="9002" r="16969" b="4793"/>
          <a:stretch/>
        </p:blipFill>
        <p:spPr>
          <a:xfrm>
            <a:off x="0" y="94892"/>
            <a:ext cx="12191999" cy="676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1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497" t="9216" r="17210" b="4793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497" t="8787" r="17331" b="5006"/>
          <a:stretch/>
        </p:blipFill>
        <p:spPr>
          <a:xfrm>
            <a:off x="0" y="120770"/>
            <a:ext cx="12191999" cy="67372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95955" y="5218981"/>
            <a:ext cx="6859725" cy="483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professionals have ethical and legal responsibilities </a:t>
            </a:r>
            <a:endParaRPr lang="ar-S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34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377" t="9002" r="17451" b="5222"/>
          <a:stretch/>
        </p:blipFill>
        <p:spPr>
          <a:xfrm>
            <a:off x="1" y="146649"/>
            <a:ext cx="12192000" cy="67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18" t="9002" r="17451" b="5437"/>
          <a:stretch/>
        </p:blipFill>
        <p:spPr>
          <a:xfrm>
            <a:off x="0" y="86264"/>
            <a:ext cx="12192000" cy="67717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5004" y="2691442"/>
            <a:ext cx="2018581" cy="14147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Holes represent the Weaknesses and gaps in the system</a:t>
            </a:r>
            <a:endParaRPr lang="ar-S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76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373" t="9002" r="16974" b="5222"/>
          <a:stretch/>
        </p:blipFill>
        <p:spPr>
          <a:xfrm>
            <a:off x="0" y="60385"/>
            <a:ext cx="12191999" cy="679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0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256" t="9217" r="17090" b="5436"/>
          <a:stretch/>
        </p:blipFill>
        <p:spPr>
          <a:xfrm>
            <a:off x="1" y="-44130"/>
            <a:ext cx="12192000" cy="69021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51297" y="3165895"/>
            <a:ext cx="4839420" cy="44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ar-S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1819" y="1639019"/>
            <a:ext cx="10239555" cy="733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HRO means to reduce and even prevent harmful events near zero</a:t>
            </a:r>
            <a:endParaRPr lang="ar-SA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1819" y="2510287"/>
            <a:ext cx="10179170" cy="3286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How?</a:t>
            </a:r>
          </a:p>
          <a:p>
            <a:pPr marL="571500" indent="-571500" algn="l" rtl="0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of Safety</a:t>
            </a:r>
          </a:p>
          <a:p>
            <a:pPr marL="571500" indent="-571500" algn="l" rtl="0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system of Communication</a:t>
            </a:r>
          </a:p>
          <a:p>
            <a:pPr marL="571500" indent="-571500" algn="l" rtl="0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Improvement</a:t>
            </a:r>
            <a:endParaRPr lang="ar-SA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7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256" t="9217" r="17090" b="5436"/>
          <a:stretch/>
        </p:blipFill>
        <p:spPr>
          <a:xfrm>
            <a:off x="1" y="-44130"/>
            <a:ext cx="12192000" cy="69021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51297" y="3165895"/>
            <a:ext cx="4839420" cy="44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ar-S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51297" y="2165230"/>
            <a:ext cx="4960190" cy="1069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dirty="0"/>
          </a:p>
          <a:p>
            <a:pPr algn="l"/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precautions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plan for the possibility of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 where risks of harm exists 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28935" y="2951947"/>
            <a:ext cx="48825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ar-SA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</a:rPr>
              <a:t>seek out unexpected threats and contain them before they cause harm </a:t>
            </a:r>
          </a:p>
        </p:txBody>
      </p:sp>
      <p:sp>
        <p:nvSpPr>
          <p:cNvPr id="8" name="Rectangle 7"/>
          <p:cNvSpPr/>
          <p:nvPr/>
        </p:nvSpPr>
        <p:spPr>
          <a:xfrm>
            <a:off x="6788990" y="3828417"/>
            <a:ext cx="5201728" cy="962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issues facing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workers and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Keenly aware of the processes that affect Pt. care.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3985" y="4692771"/>
            <a:ext cx="4925683" cy="534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 comfortable </a:t>
            </a:r>
          </a:p>
        </p:txBody>
      </p:sp>
    </p:spTree>
    <p:extLst>
      <p:ext uri="{BB962C8B-B14F-4D97-AF65-F5344CB8AC3E}">
        <p14:creationId xmlns:p14="http://schemas.microsoft.com/office/powerpoint/2010/main" val="212217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377" t="9216" r="17331" b="500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6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136" t="8357" r="17331" b="543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37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377" t="9645" r="16969" b="5007"/>
          <a:stretch/>
        </p:blipFill>
        <p:spPr>
          <a:xfrm>
            <a:off x="0" y="103516"/>
            <a:ext cx="12192001" cy="675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0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256" t="9430" r="16848" b="5436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15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493" t="8920" r="16974" b="5089"/>
          <a:stretch/>
        </p:blipFill>
        <p:spPr>
          <a:xfrm>
            <a:off x="0" y="112142"/>
            <a:ext cx="12191999" cy="674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17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/>
            <a:endParaRPr lang="en-US" dirty="0" smtClean="0"/>
          </a:p>
          <a:p>
            <a:pPr algn="ctr" rtl="0"/>
            <a:endParaRPr lang="en-US" dirty="0"/>
          </a:p>
          <a:p>
            <a:pPr algn="ctr" rtl="0"/>
            <a:r>
              <a:rPr lang="en-US" sz="8000" b="1" dirty="0" smtClean="0">
                <a:solidFill>
                  <a:srgbClr val="C00000"/>
                </a:solidFill>
              </a:rPr>
              <a:t>THANK YOU</a:t>
            </a:r>
            <a:endParaRPr lang="ar-SA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99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101" t="8787" r="17210" b="5006"/>
          <a:stretch/>
        </p:blipFill>
        <p:spPr>
          <a:xfrm>
            <a:off x="0" y="53368"/>
            <a:ext cx="12192000" cy="680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377" t="9002" r="17331" b="47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6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256" t="9216" r="17090" b="4578"/>
          <a:stretch/>
        </p:blipFill>
        <p:spPr>
          <a:xfrm>
            <a:off x="1" y="56071"/>
            <a:ext cx="12192000" cy="680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0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377" t="9645" r="17331" b="47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9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136" t="9645" r="17089" b="479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3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19" t="9002" r="16969" b="4793"/>
          <a:stretch/>
        </p:blipFill>
        <p:spPr>
          <a:xfrm>
            <a:off x="0" y="103517"/>
            <a:ext cx="12191999" cy="675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9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377" t="8787" r="17210" b="5006"/>
          <a:stretch/>
        </p:blipFill>
        <p:spPr>
          <a:xfrm>
            <a:off x="1" y="120770"/>
            <a:ext cx="12192000" cy="673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2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199</TotalTime>
  <Words>110</Words>
  <Application>Microsoft Office PowerPoint</Application>
  <PresentationFormat>Widescreen</PresentationFormat>
  <Paragraphs>23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Retrospect</vt:lpstr>
      <vt:lpstr>Patient safety Understanding Systems and the effect of Complexity on Patient 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Hussein saad Amin</dc:creator>
  <cp:lastModifiedBy>Hussein saad Amin</cp:lastModifiedBy>
  <cp:revision>12</cp:revision>
  <dcterms:created xsi:type="dcterms:W3CDTF">2018-01-29T06:16:45Z</dcterms:created>
  <dcterms:modified xsi:type="dcterms:W3CDTF">2018-01-30T08:13:27Z</dcterms:modified>
</cp:coreProperties>
</file>