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6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00" autoAdjust="0"/>
    <p:restoredTop sz="94660"/>
  </p:normalViewPr>
  <p:slideViewPr>
    <p:cSldViewPr snapToGrid="0">
      <p:cViewPr varScale="1">
        <p:scale>
          <a:sx n="97" d="100"/>
          <a:sy n="97" d="100"/>
        </p:scale>
        <p:origin x="600" y="1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bg>
      <p:bgRef idx="1002">
        <a:schemeClr val="bg2"/>
      </p:bgRef>
    </p:bg>
    <p:spTree>
      <p:nvGrpSpPr>
        <p:cNvPr id="1" name=""/>
        <p:cNvGrpSpPr/>
        <p:nvPr/>
      </p:nvGrpSpPr>
      <p:grpSpPr>
        <a:xfrm>
          <a:off x="0" y="0"/>
          <a:ext cx="0" cy="0"/>
          <a:chOff x="0" y="0"/>
          <a:chExt cx="0" cy="0"/>
        </a:xfrm>
      </p:grpSpPr>
      <p:sp>
        <p:nvSpPr>
          <p:cNvPr id="16" name="Rectangle 15"/>
          <p:cNvSpPr/>
          <p:nvPr/>
        </p:nvSpPr>
        <p:spPr>
          <a:xfrm>
            <a:off x="0" y="0"/>
            <a:ext cx="12192000" cy="6858000"/>
          </a:xfrm>
          <a:prstGeom prst="rect">
            <a:avLst/>
          </a:prstGeom>
          <a:blipFill dpi="0" rotWithShape="1">
            <a:blip r:embed="rId2">
              <a:alphaModFix amt="45000"/>
              <a:duotone>
                <a:schemeClr val="accent1">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4" name="Group 3"/>
          <p:cNvGrpSpPr/>
          <p:nvPr/>
        </p:nvGrpSpPr>
        <p:grpSpPr>
          <a:xfrm>
            <a:off x="5250180" y="1267730"/>
            <a:ext cx="1691640" cy="645295"/>
            <a:chOff x="5318306" y="1386268"/>
            <a:chExt cx="1567331" cy="645295"/>
          </a:xfrm>
        </p:grpSpPr>
        <p:cxnSp>
          <p:nvCxnSpPr>
            <p:cNvPr id="17" name="Straight Connector 16"/>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561708" y="2091263"/>
            <a:ext cx="9068586" cy="2590800"/>
          </a:xfrm>
        </p:spPr>
        <p:txBody>
          <a:bodyPr tIns="45720" bIns="45720" anchor="ctr">
            <a:noAutofit/>
          </a:bodyPr>
          <a:lstStyle>
            <a:lvl1pPr algn="ctr">
              <a:lnSpc>
                <a:spcPct val="83000"/>
              </a:lnSpc>
              <a:defRPr lang="en-US" sz="7200" b="0" kern="1200" cap="all" spc="-100" baseline="0" dirty="0">
                <a:solidFill>
                  <a:schemeClr val="tx1">
                    <a:lumMod val="85000"/>
                    <a:lumOff val="15000"/>
                  </a:schemeClr>
                </a:solidFill>
                <a:effectLst/>
                <a:latin typeface="+mj-lt"/>
                <a:ea typeface="+mn-ea"/>
                <a:cs typeface="+mn-cs"/>
              </a:defRPr>
            </a:lvl1pPr>
          </a:lstStyle>
          <a:p>
            <a:r>
              <a:rPr lang="ar-SA"/>
              <a:t>انقر لتحرير نمط عنوان الشكل الرئيسي</a:t>
            </a:r>
            <a:endParaRPr lang="en-US" dirty="0"/>
          </a:p>
        </p:txBody>
      </p:sp>
      <p:sp>
        <p:nvSpPr>
          <p:cNvPr id="3" name="Subtitle 2"/>
          <p:cNvSpPr>
            <a:spLocks noGrp="1"/>
          </p:cNvSpPr>
          <p:nvPr>
            <p:ph type="subTitle" idx="1"/>
          </p:nvPr>
        </p:nvSpPr>
        <p:spPr>
          <a:xfrm>
            <a:off x="1562100" y="4682062"/>
            <a:ext cx="9070848" cy="457201"/>
          </a:xfrm>
        </p:spPr>
        <p:txBody>
          <a:bodyPr>
            <a:normAutofit/>
          </a:bodyPr>
          <a:lstStyle>
            <a:lvl1pPr marL="0" indent="0" algn="ctr">
              <a:spcBef>
                <a:spcPts val="0"/>
              </a:spcBef>
              <a:buNone/>
              <a:defRPr sz="1600" spc="80" baseline="0">
                <a:solidFill>
                  <a:schemeClr val="tx1"/>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a:t>انقر لتحرير نمط العنوان الفرعي للشكل الرئيسي</a:t>
            </a:r>
            <a:endParaRPr lang="en-US" dirty="0"/>
          </a:p>
        </p:txBody>
      </p:sp>
      <p:sp>
        <p:nvSpPr>
          <p:cNvPr id="20" name="Date Placeholder 19"/>
          <p:cNvSpPr>
            <a:spLocks noGrp="1"/>
          </p:cNvSpPr>
          <p:nvPr>
            <p:ph type="dt" sz="half" idx="10"/>
          </p:nvPr>
        </p:nvSpPr>
        <p:spPr>
          <a:xfrm>
            <a:off x="5318760" y="1341255"/>
            <a:ext cx="1554480" cy="527213"/>
          </a:xfrm>
        </p:spPr>
        <p:txBody>
          <a:bodyPr/>
          <a:lstStyle>
            <a:lvl1pPr algn="ctr">
              <a:defRPr sz="1300" spc="0" baseline="0">
                <a:solidFill>
                  <a:schemeClr val="tx1"/>
                </a:solidFill>
                <a:latin typeface="+mn-lt"/>
              </a:defRPr>
            </a:lvl1pPr>
          </a:lstStyle>
          <a:p>
            <a:fld id="{DDA51639-B2D6-4652-B8C3-1B4C224A7BAF}" type="datetimeFigureOut">
              <a:rPr lang="en-US" dirty="0"/>
              <a:t>2/7/18</a:t>
            </a:fld>
            <a:endParaRPr lang="en-US" dirty="0"/>
          </a:p>
        </p:txBody>
      </p:sp>
      <p:sp>
        <p:nvSpPr>
          <p:cNvPr id="21" name="Footer Placeholder 20"/>
          <p:cNvSpPr>
            <a:spLocks noGrp="1"/>
          </p:cNvSpPr>
          <p:nvPr>
            <p:ph type="ftr" sz="quarter" idx="11"/>
          </p:nvPr>
        </p:nvSpPr>
        <p:spPr>
          <a:xfrm>
            <a:off x="1453896" y="5211060"/>
            <a:ext cx="5905500" cy="228600"/>
          </a:xfrm>
        </p:spPr>
        <p:txBody>
          <a:bodyPr/>
          <a:lstStyle>
            <a:lvl1pPr algn="l">
              <a:defRPr>
                <a:solidFill>
                  <a:schemeClr val="tx1">
                    <a:lumMod val="75000"/>
                    <a:lumOff val="25000"/>
                  </a:schemeClr>
                </a:solidFill>
              </a:defRPr>
            </a:lvl1pPr>
          </a:lstStyle>
          <a:p>
            <a:endParaRPr lang="en-US" dirty="0"/>
          </a:p>
        </p:txBody>
      </p:sp>
      <p:sp>
        <p:nvSpPr>
          <p:cNvPr id="22" name="Slide Number Placeholder 21"/>
          <p:cNvSpPr>
            <a:spLocks noGrp="1"/>
          </p:cNvSpPr>
          <p:nvPr>
            <p:ph type="sldNum" sz="quarter" idx="12"/>
          </p:nvPr>
        </p:nvSpPr>
        <p:spPr>
          <a:xfrm>
            <a:off x="8606919" y="5212080"/>
            <a:ext cx="2111881" cy="228600"/>
          </a:xfrm>
        </p:spPr>
        <p:txBody>
          <a:bodyPr/>
          <a:lstStyle>
            <a:lvl1pPr>
              <a:defRPr>
                <a:solidFill>
                  <a:schemeClr val="tx1">
                    <a:lumMod val="75000"/>
                    <a:lumOff val="25000"/>
                  </a:schemeClr>
                </a:solidFill>
              </a:defRPr>
            </a:lvl1pPr>
          </a:lstStyle>
          <a:p>
            <a:fld id="{4FAB73BC-B049-4115-A692-8D63A059BFB8}" type="slidenum">
              <a:rPr lang="en-US" dirty="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a:t>انقر لتحرير نمط عنوان الشكل الرئيسي</a:t>
            </a:r>
            <a:endParaRPr lang="en-US" dirty="0"/>
          </a:p>
        </p:txBody>
      </p:sp>
      <p:sp>
        <p:nvSpPr>
          <p:cNvPr id="3" name="Vertical Text Placeholder 2"/>
          <p:cNvSpPr>
            <a:spLocks noGrp="1"/>
          </p:cNvSpPr>
          <p:nvPr>
            <p:ph type="body" orient="vert" idx="1"/>
          </p:nvPr>
        </p:nvSpPr>
        <p:spPr/>
        <p:txBody>
          <a:bodyPr vert="eaVert"/>
          <a:lstStyle/>
          <a:p>
            <a:pPr lvl="0"/>
            <a:r>
              <a:rPr lang="ar-SA"/>
              <a:t>حرر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10"/>
          </p:nvPr>
        </p:nvSpPr>
        <p:spPr/>
        <p:txBody>
          <a:bodyPr/>
          <a:lstStyle/>
          <a:p>
            <a:fld id="{D11A6AA8-A04B-4104-9AE2-BD48D340E27F}" type="datetimeFigureOut">
              <a:rPr lang="en-US" dirty="0"/>
              <a:t>2/7/18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0"/>
            <a:ext cx="2362200" cy="5257800"/>
          </a:xfrm>
        </p:spPr>
        <p:txBody>
          <a:bodyPr vert="eaVert"/>
          <a:lstStyle/>
          <a:p>
            <a:r>
              <a:rPr lang="ar-SA"/>
              <a:t>انقر لتحرير نمط عنوان الشكل الرئيسي</a:t>
            </a:r>
            <a:endParaRPr lang="en-US" dirty="0"/>
          </a:p>
        </p:txBody>
      </p:sp>
      <p:sp>
        <p:nvSpPr>
          <p:cNvPr id="3" name="Vertical Text Placeholder 2"/>
          <p:cNvSpPr>
            <a:spLocks noGrp="1"/>
          </p:cNvSpPr>
          <p:nvPr>
            <p:ph type="body" orient="vert" idx="1"/>
          </p:nvPr>
        </p:nvSpPr>
        <p:spPr>
          <a:xfrm>
            <a:off x="838200" y="762000"/>
            <a:ext cx="8077200" cy="5257800"/>
          </a:xfrm>
        </p:spPr>
        <p:txBody>
          <a:bodyPr vert="eaVert"/>
          <a:lstStyle/>
          <a:p>
            <a:pPr lvl="0"/>
            <a:r>
              <a:rPr lang="ar-SA"/>
              <a:t>حرر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10"/>
          </p:nvPr>
        </p:nvSpPr>
        <p:spPr/>
        <p:txBody>
          <a:bodyPr/>
          <a:lstStyle/>
          <a:p>
            <a:fld id="{B4E0BF79-FAC6-4A96-8DE1-F7B82E2E1652}" type="datetimeFigureOut">
              <a:rPr lang="en-US" dirty="0"/>
              <a:t>2/7/18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a:t>انقر لتحرير نمط عنوان الشكل الرئيسي</a:t>
            </a:r>
            <a:endParaRPr lang="en-US" dirty="0"/>
          </a:p>
        </p:txBody>
      </p:sp>
      <p:sp>
        <p:nvSpPr>
          <p:cNvPr id="3" name="Content Placeholder 2"/>
          <p:cNvSpPr>
            <a:spLocks noGrp="1"/>
          </p:cNvSpPr>
          <p:nvPr>
            <p:ph idx="1"/>
          </p:nvPr>
        </p:nvSpPr>
        <p:spPr/>
        <p:txBody>
          <a:bodyPr/>
          <a:lstStyle/>
          <a:p>
            <a:pPr lvl="0"/>
            <a:r>
              <a:rPr lang="ar-SA"/>
              <a:t>حرر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7" name="Date Placeholder 6"/>
          <p:cNvSpPr>
            <a:spLocks noGrp="1"/>
          </p:cNvSpPr>
          <p:nvPr>
            <p:ph type="dt" sz="half" idx="10"/>
          </p:nvPr>
        </p:nvSpPr>
        <p:spPr/>
        <p:txBody>
          <a:bodyPr/>
          <a:lstStyle/>
          <a:p>
            <a:fld id="{82FF5DD9-2C52-442D-92E2-8072C0C3D7CD}" type="datetimeFigureOut">
              <a:rPr lang="en-US" dirty="0"/>
              <a:t>2/7/18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bg>
      <p:bgRef idx="1002">
        <a:schemeClr val="bg2"/>
      </p:bgRef>
    </p:bg>
    <p:spTree>
      <p:nvGrpSpPr>
        <p:cNvPr id="1" name=""/>
        <p:cNvGrpSpPr/>
        <p:nvPr/>
      </p:nvGrpSpPr>
      <p:grpSpPr>
        <a:xfrm>
          <a:off x="0" y="0"/>
          <a:ext cx="0" cy="0"/>
          <a:chOff x="0" y="0"/>
          <a:chExt cx="0" cy="0"/>
        </a:xfrm>
      </p:grpSpPr>
      <p:sp>
        <p:nvSpPr>
          <p:cNvPr id="22" name="Rectangle 21"/>
          <p:cNvSpPr/>
          <p:nvPr/>
        </p:nvSpPr>
        <p:spPr>
          <a:xfrm>
            <a:off x="0" y="0"/>
            <a:ext cx="12192000" cy="6858000"/>
          </a:xfrm>
          <a:prstGeom prst="rect">
            <a:avLst/>
          </a:prstGeom>
          <a:blipFill dpi="0" rotWithShape="1">
            <a:blip r:embed="rId2">
              <a:alphaModFix amt="45000"/>
              <a:duotone>
                <a:schemeClr val="accent2">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3" name="Rectangle 22"/>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0"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31" name="Group 30"/>
          <p:cNvGrpSpPr/>
          <p:nvPr/>
        </p:nvGrpSpPr>
        <p:grpSpPr>
          <a:xfrm>
            <a:off x="5250180" y="1267730"/>
            <a:ext cx="1691640" cy="645295"/>
            <a:chOff x="5318306" y="1386268"/>
            <a:chExt cx="1567331" cy="645295"/>
          </a:xfrm>
        </p:grpSpPr>
        <p:cxnSp>
          <p:nvCxnSpPr>
            <p:cNvPr id="32" name="Straight Connector 31"/>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1563623" y="2094309"/>
            <a:ext cx="9070848" cy="2587752"/>
          </a:xfrm>
        </p:spPr>
        <p:txBody>
          <a:bodyPr anchor="ctr">
            <a:noAutofit/>
          </a:bodyPr>
          <a:lstStyle>
            <a:lvl1pPr algn="ctr">
              <a:lnSpc>
                <a:spcPct val="83000"/>
              </a:lnSpc>
              <a:defRPr lang="en-US" sz="7200" kern="1200" cap="all" spc="-100" baseline="0" dirty="0">
                <a:solidFill>
                  <a:schemeClr val="tx1">
                    <a:lumMod val="85000"/>
                    <a:lumOff val="15000"/>
                  </a:schemeClr>
                </a:solidFill>
                <a:effectLst/>
                <a:latin typeface="+mj-lt"/>
                <a:ea typeface="+mn-ea"/>
                <a:cs typeface="+mn-cs"/>
              </a:defRPr>
            </a:lvl1pPr>
          </a:lstStyle>
          <a:p>
            <a:r>
              <a:rPr lang="ar-SA"/>
              <a:t>انقر لتحرير نمط عنوان الشكل الرئيسي</a:t>
            </a:r>
            <a:endParaRPr lang="en-US" dirty="0"/>
          </a:p>
        </p:txBody>
      </p:sp>
      <p:sp>
        <p:nvSpPr>
          <p:cNvPr id="3" name="Text Placeholder 2"/>
          <p:cNvSpPr>
            <a:spLocks noGrp="1"/>
          </p:cNvSpPr>
          <p:nvPr>
            <p:ph type="body" idx="1"/>
          </p:nvPr>
        </p:nvSpPr>
        <p:spPr>
          <a:xfrm>
            <a:off x="1563624" y="4682062"/>
            <a:ext cx="9070848" cy="457200"/>
          </a:xfrm>
        </p:spPr>
        <p:txBody>
          <a:bodyPr anchor="t">
            <a:normAutofit/>
          </a:bodyPr>
          <a:lstStyle>
            <a:lvl1pPr marL="0" indent="0" algn="ctr">
              <a:buNone/>
              <a:defRPr sz="1600">
                <a:solidFill>
                  <a:schemeClr val="tx1"/>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a:t>حرر أنماط نص الشكل الرئيسي</a:t>
            </a:r>
          </a:p>
        </p:txBody>
      </p:sp>
      <p:sp>
        <p:nvSpPr>
          <p:cNvPr id="4" name="Date Placeholder 3"/>
          <p:cNvSpPr>
            <a:spLocks noGrp="1"/>
          </p:cNvSpPr>
          <p:nvPr>
            <p:ph type="dt" sz="half" idx="10"/>
          </p:nvPr>
        </p:nvSpPr>
        <p:spPr>
          <a:xfrm>
            <a:off x="5321808" y="1344502"/>
            <a:ext cx="1554480" cy="530352"/>
          </a:xfrm>
        </p:spPr>
        <p:txBody>
          <a:bodyPr/>
          <a:lstStyle>
            <a:lvl1pPr algn="ctr">
              <a:defRPr lang="en-US" sz="1300" kern="1200" spc="0" baseline="0">
                <a:solidFill>
                  <a:schemeClr val="tx1"/>
                </a:solidFill>
                <a:latin typeface="+mn-lt"/>
                <a:ea typeface="+mn-ea"/>
                <a:cs typeface="+mn-cs"/>
              </a:defRPr>
            </a:lvl1pPr>
          </a:lstStyle>
          <a:p>
            <a:fld id="{C44961B7-6B89-48AB-966F-622E2788EECC}" type="datetimeFigureOut">
              <a:rPr lang="en-US" dirty="0"/>
              <a:t>2/7/18</a:t>
            </a:fld>
            <a:endParaRPr lang="en-US" dirty="0"/>
          </a:p>
        </p:txBody>
      </p:sp>
      <p:sp>
        <p:nvSpPr>
          <p:cNvPr id="5" name="Footer Placeholder 4"/>
          <p:cNvSpPr>
            <a:spLocks noGrp="1"/>
          </p:cNvSpPr>
          <p:nvPr>
            <p:ph type="ftr" sz="quarter" idx="11"/>
          </p:nvPr>
        </p:nvSpPr>
        <p:spPr>
          <a:xfrm>
            <a:off x="1453553" y="5211060"/>
            <a:ext cx="5907024" cy="228600"/>
          </a:xfrm>
        </p:spPr>
        <p:txBody>
          <a:bodyPr/>
          <a:lstStyle>
            <a:lvl1pPr algn="l">
              <a:defRPr/>
            </a:lvl1pPr>
          </a:lstStyle>
          <a:p>
            <a:endParaRPr lang="en-US" dirty="0"/>
          </a:p>
        </p:txBody>
      </p:sp>
      <p:sp>
        <p:nvSpPr>
          <p:cNvPr id="6" name="Slide Number Placeholder 5"/>
          <p:cNvSpPr>
            <a:spLocks noGrp="1"/>
          </p:cNvSpPr>
          <p:nvPr>
            <p:ph type="sldNum" sz="quarter" idx="12"/>
          </p:nvPr>
        </p:nvSpPr>
        <p:spPr>
          <a:xfrm>
            <a:off x="8604504" y="5211060"/>
            <a:ext cx="2112264" cy="228600"/>
          </a:xfrm>
        </p:spPr>
        <p:txBody>
          <a:bodyPr/>
          <a:lstStyle/>
          <a:p>
            <a:fld id="{4FAB73BC-B049-4115-A692-8D63A059BFB8}" type="slidenum">
              <a:rPr lang="en-US" dirty="0"/>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ان">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ar-SA"/>
              <a:t>انقر لتحرير نمط عنوان الشكل الرئيسي</a:t>
            </a:r>
            <a:endParaRPr lang="en-US" dirty="0"/>
          </a:p>
        </p:txBody>
      </p:sp>
      <p:sp>
        <p:nvSpPr>
          <p:cNvPr id="3" name="Content Placeholder 2"/>
          <p:cNvSpPr>
            <a:spLocks noGrp="1"/>
          </p:cNvSpPr>
          <p:nvPr>
            <p:ph sz="half" idx="1"/>
          </p:nvPr>
        </p:nvSpPr>
        <p:spPr>
          <a:xfrm>
            <a:off x="106680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ar-SA"/>
              <a:t>حرر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Content Placeholder 3"/>
          <p:cNvSpPr>
            <a:spLocks noGrp="1"/>
          </p:cNvSpPr>
          <p:nvPr>
            <p:ph sz="half" idx="2"/>
          </p:nvPr>
        </p:nvSpPr>
        <p:spPr>
          <a:xfrm>
            <a:off x="637032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ar-SA"/>
              <a:t>حرر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5" name="Date Placeholder 4"/>
          <p:cNvSpPr>
            <a:spLocks noGrp="1"/>
          </p:cNvSpPr>
          <p:nvPr>
            <p:ph type="dt" sz="half" idx="10"/>
          </p:nvPr>
        </p:nvSpPr>
        <p:spPr/>
        <p:txBody>
          <a:bodyPr/>
          <a:lstStyle/>
          <a:p>
            <a:fld id="{DBD3D6FB-79CC-4683-A046-BBE785BA1BED}" type="datetimeFigureOut">
              <a:rPr lang="en-US" dirty="0"/>
              <a:t>2/7/18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a:t>انقر لتحرير نمط عنوان الشكل الرئيسي</a:t>
            </a:r>
            <a:endParaRPr lang="en-US" dirty="0"/>
          </a:p>
        </p:txBody>
      </p:sp>
      <p:sp>
        <p:nvSpPr>
          <p:cNvPr id="3" name="Text Placeholder 2"/>
          <p:cNvSpPr>
            <a:spLocks noGrp="1"/>
          </p:cNvSpPr>
          <p:nvPr>
            <p:ph type="body" idx="1"/>
          </p:nvPr>
        </p:nvSpPr>
        <p:spPr>
          <a:xfrm>
            <a:off x="1069848" y="2074334"/>
            <a:ext cx="4754880" cy="640080"/>
          </a:xfrm>
        </p:spPr>
        <p:txBody>
          <a:bodyPr anchor="ctr">
            <a:normAutofit/>
          </a:bodyPr>
          <a:lstStyle>
            <a:lvl1pPr marL="0" indent="0" algn="ctr">
              <a:spcBef>
                <a:spcPts val="0"/>
              </a:spcBef>
              <a:buNone/>
              <a:defRPr sz="1900" b="0">
                <a:solidFill>
                  <a:schemeClr val="tx2"/>
                </a:solidFill>
                <a:latin typeface="+mn-lt"/>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حرر أنماط نص الشكل الرئيسي</a:t>
            </a:r>
          </a:p>
        </p:txBody>
      </p:sp>
      <p:sp>
        <p:nvSpPr>
          <p:cNvPr id="4" name="Content Placeholder 3"/>
          <p:cNvSpPr>
            <a:spLocks noGrp="1"/>
          </p:cNvSpPr>
          <p:nvPr>
            <p:ph sz="half" idx="2"/>
          </p:nvPr>
        </p:nvSpPr>
        <p:spPr>
          <a:xfrm>
            <a:off x="1069848" y="2755898"/>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ar-SA"/>
              <a:t>حرر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5" name="Text Placeholder 4"/>
          <p:cNvSpPr>
            <a:spLocks noGrp="1"/>
          </p:cNvSpPr>
          <p:nvPr>
            <p:ph type="body" sz="quarter" idx="3"/>
          </p:nvPr>
        </p:nvSpPr>
        <p:spPr>
          <a:xfrm>
            <a:off x="6373368" y="2074334"/>
            <a:ext cx="4754880" cy="640080"/>
          </a:xfrm>
        </p:spPr>
        <p:txBody>
          <a:bodyPr anchor="ctr">
            <a:normAutofit/>
          </a:bodyPr>
          <a:lstStyle>
            <a:lvl1pPr marL="0" indent="0" algn="ctr">
              <a:spcBef>
                <a:spcPts val="0"/>
              </a:spcBef>
              <a:buNone/>
              <a:defRPr sz="1900" b="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حرر أنماط نص الشكل الرئيسي</a:t>
            </a:r>
          </a:p>
        </p:txBody>
      </p:sp>
      <p:sp>
        <p:nvSpPr>
          <p:cNvPr id="6" name="Content Placeholder 5"/>
          <p:cNvSpPr>
            <a:spLocks noGrp="1"/>
          </p:cNvSpPr>
          <p:nvPr>
            <p:ph sz="quarter" idx="4"/>
          </p:nvPr>
        </p:nvSpPr>
        <p:spPr>
          <a:xfrm>
            <a:off x="6373368" y="2756581"/>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ar-SA"/>
              <a:t>حرر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7" name="Date Placeholder 6"/>
          <p:cNvSpPr>
            <a:spLocks noGrp="1"/>
          </p:cNvSpPr>
          <p:nvPr>
            <p:ph type="dt" sz="half" idx="10"/>
          </p:nvPr>
        </p:nvSpPr>
        <p:spPr/>
        <p:txBody>
          <a:bodyPr/>
          <a:lstStyle/>
          <a:p>
            <a:fld id="{9512B3E8-48F1-4B23-8498-D8A04A81EC9C}" type="datetimeFigureOut">
              <a:rPr lang="en-US" dirty="0"/>
              <a:t>2/7/18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a:t>انقر لتحرير نمط عنوان الشكل الرئيسي</a:t>
            </a:r>
            <a:endParaRPr lang="en-US" dirty="0"/>
          </a:p>
        </p:txBody>
      </p:sp>
      <p:sp>
        <p:nvSpPr>
          <p:cNvPr id="3" name="Date Placeholder 2"/>
          <p:cNvSpPr>
            <a:spLocks noGrp="1"/>
          </p:cNvSpPr>
          <p:nvPr>
            <p:ph type="dt" sz="half" idx="10"/>
          </p:nvPr>
        </p:nvSpPr>
        <p:spPr/>
        <p:txBody>
          <a:bodyPr/>
          <a:lstStyle/>
          <a:p>
            <a:fld id="{10B90D90-AA62-404D-A741-635B4370F9CB}" type="datetimeFigureOut">
              <a:rPr lang="en-US" dirty="0"/>
              <a:t>2/7/18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57002E4-6836-46D1-9DBB-3C27C0DD3A89}" type="datetimeFigureOut">
              <a:rPr lang="en-US" dirty="0"/>
              <a:t>2/7/18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مع تسمية توضيحية">
    <p:spTree>
      <p:nvGrpSpPr>
        <p:cNvPr id="1" name=""/>
        <p:cNvGrpSpPr/>
        <p:nvPr/>
      </p:nvGrpSpPr>
      <p:grpSpPr>
        <a:xfrm>
          <a:off x="0" y="0"/>
          <a:ext cx="0" cy="0"/>
          <a:chOff x="0" y="0"/>
          <a:chExt cx="0" cy="0"/>
        </a:xfrm>
      </p:grpSpPr>
      <p:sp>
        <p:nvSpPr>
          <p:cNvPr id="16" name="Rectangle 15"/>
          <p:cNvSpPr/>
          <p:nvPr/>
        </p:nvSpPr>
        <p:spPr>
          <a:xfrm>
            <a:off x="245529" y="237744"/>
            <a:ext cx="8531352" cy="638251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7392"/>
            <a:ext cx="2430780" cy="1645920"/>
          </a:xfrm>
        </p:spPr>
        <p:txBody>
          <a:bodyPr anchor="b">
            <a:normAutofit/>
          </a:bodyPr>
          <a:lstStyle>
            <a:lvl1pPr algn="l" defTabSz="914400" rtl="0" eaLnBrk="1" latinLnBrk="0" hangingPunct="1">
              <a:lnSpc>
                <a:spcPct val="90000"/>
              </a:lnSpc>
              <a:spcBef>
                <a:spcPct val="0"/>
              </a:spcBef>
              <a:buNone/>
              <a:defRPr lang="en-US" sz="2800" b="0" kern="1200" cap="none" spc="0" baseline="0" dirty="0">
                <a:solidFill>
                  <a:srgbClr val="FFFFFF"/>
                </a:solidFill>
                <a:effectLst/>
                <a:latin typeface="+mj-lt"/>
                <a:ea typeface="+mn-ea"/>
                <a:cs typeface="+mn-cs"/>
              </a:defRPr>
            </a:lvl1pPr>
          </a:lstStyle>
          <a:p>
            <a:r>
              <a:rPr lang="ar-SA"/>
              <a:t>انقر لتحرير نمط عنوان الشكل الرئيسي</a:t>
            </a:r>
            <a:endParaRPr lang="en-US" dirty="0"/>
          </a:p>
        </p:txBody>
      </p:sp>
      <p:sp>
        <p:nvSpPr>
          <p:cNvPr id="3" name="Content Placeholder 2"/>
          <p:cNvSpPr>
            <a:spLocks noGrp="1"/>
          </p:cNvSpPr>
          <p:nvPr>
            <p:ph idx="1"/>
          </p:nvPr>
        </p:nvSpPr>
        <p:spPr>
          <a:xfrm>
            <a:off x="685800" y="609600"/>
            <a:ext cx="7772400" cy="53340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ar-SA"/>
              <a:t>حرر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Text Placeholder 3"/>
          <p:cNvSpPr>
            <a:spLocks noGrp="1"/>
          </p:cNvSpPr>
          <p:nvPr>
            <p:ph type="body" sz="half" idx="2"/>
          </p:nvPr>
        </p:nvSpPr>
        <p:spPr>
          <a:xfrm>
            <a:off x="9296400" y="2286000"/>
            <a:ext cx="2430780" cy="3505200"/>
          </a:xfrm>
        </p:spPr>
        <p:txBody>
          <a:bodyPr>
            <a:normAutofit/>
          </a:bodyPr>
          <a:lstStyle>
            <a:lvl1pPr marL="0" indent="0">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حرر أنماط نص الشكل الرئيسي</a:t>
            </a:r>
          </a:p>
        </p:txBody>
      </p:sp>
      <p:sp>
        <p:nvSpPr>
          <p:cNvPr id="8" name="Date Placeholder 7"/>
          <p:cNvSpPr>
            <a:spLocks noGrp="1"/>
          </p:cNvSpPr>
          <p:nvPr>
            <p:ph type="dt" sz="half" idx="10"/>
          </p:nvPr>
        </p:nvSpPr>
        <p:spPr/>
        <p:txBody>
          <a:bodyPr/>
          <a:lstStyle/>
          <a:p>
            <a:fld id="{1CF131DD-A141-4471-BCF9-C6073EDD7E20}" type="datetimeFigureOut">
              <a:rPr lang="en-US" dirty="0"/>
              <a:t>2/7/18</a:t>
            </a:fld>
            <a:endParaRPr lang="en-US" dirty="0"/>
          </a:p>
        </p:txBody>
      </p:sp>
      <p:sp>
        <p:nvSpPr>
          <p:cNvPr id="9" name="Footer Placeholder 8"/>
          <p:cNvSpPr>
            <a:spLocks noGrp="1"/>
          </p:cNvSpPr>
          <p:nvPr>
            <p:ph type="ftr" sz="quarter" idx="11"/>
          </p:nvPr>
        </p:nvSpPr>
        <p:spPr/>
        <p:txBody>
          <a:bodyPr/>
          <a:lstStyle>
            <a:lvl1pPr algn="r">
              <a:defRPr/>
            </a:lvl1pPr>
          </a:lstStyle>
          <a:p>
            <a:endParaRPr lang="en-US" dirty="0"/>
          </a:p>
        </p:txBody>
      </p:sp>
      <p:sp>
        <p:nvSpPr>
          <p:cNvPr id="11" name="Slide Number Placeholder 10"/>
          <p:cNvSpPr>
            <a:spLocks noGrp="1"/>
          </p:cNvSpPr>
          <p:nvPr>
            <p:ph type="sldNum" sz="quarter" idx="12"/>
          </p:nvPr>
        </p:nvSpPr>
        <p:spPr>
          <a:xfrm>
            <a:off x="10393677" y="6223002"/>
            <a:ext cx="1463040" cy="274320"/>
          </a:xfrm>
        </p:spPr>
        <p:txBody>
          <a:bodyPr/>
          <a:lstStyle>
            <a:lvl1pPr>
              <a:defRPr>
                <a:solidFill>
                  <a:srgbClr val="FFFFFF"/>
                </a:solidFill>
              </a:defRPr>
            </a:lvl1pPr>
          </a:lstStyle>
          <a:p>
            <a:fld id="{4FAB73BC-B049-4115-A692-8D63A059BFB8}" type="slidenum">
              <a:rPr lang="en-US" dirty="0"/>
              <a:pPr/>
              <a:t>‹#›</a:t>
            </a:fld>
            <a:endParaRPr lang="en-US" dirty="0"/>
          </a:p>
        </p:txBody>
      </p:sp>
      <p:sp>
        <p:nvSpPr>
          <p:cNvPr id="12" name="Rectangle 11"/>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مع تسمية توضيحية">
    <p:spTree>
      <p:nvGrpSpPr>
        <p:cNvPr id="1" name=""/>
        <p:cNvGrpSpPr/>
        <p:nvPr/>
      </p:nvGrpSpPr>
      <p:grpSpPr>
        <a:xfrm>
          <a:off x="0" y="0"/>
          <a:ext cx="0" cy="0"/>
          <a:chOff x="0" y="0"/>
          <a:chExt cx="0" cy="0"/>
        </a:xfrm>
      </p:grpSpPr>
      <p:sp>
        <p:nvSpPr>
          <p:cNvPr id="14" name="Rectangle 13"/>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3504"/>
            <a:ext cx="2432304" cy="1645920"/>
          </a:xfrm>
        </p:spPr>
        <p:txBody>
          <a:bodyPr anchor="b">
            <a:noAutofit/>
          </a:bodyPr>
          <a:lstStyle>
            <a:lvl1pPr algn="l">
              <a:defRPr sz="2800" b="0">
                <a:solidFill>
                  <a:srgbClr val="FFFFFF"/>
                </a:solidFill>
                <a:latin typeface="+mj-lt"/>
              </a:defRPr>
            </a:lvl1pPr>
          </a:lstStyle>
          <a:p>
            <a:r>
              <a:rPr lang="ar-SA"/>
              <a:t>انقر لتحرير نمط عنوان الشكل الرئيسي</a:t>
            </a:r>
            <a:endParaRPr lang="en-US" dirty="0"/>
          </a:p>
        </p:txBody>
      </p:sp>
      <p:sp>
        <p:nvSpPr>
          <p:cNvPr id="3" name="Picture Placeholder 2"/>
          <p:cNvSpPr>
            <a:spLocks noGrp="1" noChangeAspect="1"/>
          </p:cNvSpPr>
          <p:nvPr>
            <p:ph type="pic" idx="1"/>
          </p:nvPr>
        </p:nvSpPr>
        <p:spPr>
          <a:xfrm>
            <a:off x="228599" y="237744"/>
            <a:ext cx="8531352" cy="6382512"/>
          </a:xfrm>
          <a:solidFill>
            <a:schemeClr val="accent1">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a:t>انقر فوق الأيقونة لإضافة صورة</a:t>
            </a:r>
            <a:endParaRPr lang="en-US" dirty="0"/>
          </a:p>
        </p:txBody>
      </p:sp>
      <p:sp>
        <p:nvSpPr>
          <p:cNvPr id="4" name="Text Placeholder 3"/>
          <p:cNvSpPr>
            <a:spLocks noGrp="1"/>
          </p:cNvSpPr>
          <p:nvPr>
            <p:ph type="body" sz="half" idx="2"/>
          </p:nvPr>
        </p:nvSpPr>
        <p:spPr>
          <a:xfrm>
            <a:off x="9296400" y="2286000"/>
            <a:ext cx="2432304" cy="3502152"/>
          </a:xfrm>
        </p:spPr>
        <p:txBody>
          <a:bodyPr>
            <a:normAutofit/>
          </a:bodyPr>
          <a:lstStyle>
            <a:lvl1pPr marL="0" indent="0" algn="l">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حرر أنماط نص الشكل الرئيسي</a:t>
            </a:r>
          </a:p>
        </p:txBody>
      </p:sp>
      <p:sp>
        <p:nvSpPr>
          <p:cNvPr id="5" name="Date Placeholder 4"/>
          <p:cNvSpPr>
            <a:spLocks noGrp="1"/>
          </p:cNvSpPr>
          <p:nvPr>
            <p:ph type="dt" sz="half" idx="10"/>
          </p:nvPr>
        </p:nvSpPr>
        <p:spPr/>
        <p:txBody>
          <a:bodyPr/>
          <a:lstStyle>
            <a:lvl1pPr>
              <a:defRPr>
                <a:solidFill>
                  <a:srgbClr val="FFFFFF"/>
                </a:solidFill>
                <a:effectLst>
                  <a:outerShdw blurRad="12700" dist="6350" dir="2700000" algn="tl" rotWithShape="0">
                    <a:prstClr val="black">
                      <a:alpha val="40000"/>
                    </a:prstClr>
                  </a:outerShdw>
                </a:effectLst>
              </a:defRPr>
            </a:lvl1pPr>
          </a:lstStyle>
          <a:p>
            <a:fld id="{AB334A90-EB03-42F3-8859-2C2B2724C058}" type="datetimeFigureOut">
              <a:rPr lang="en-US" dirty="0"/>
              <a:t>2/7/18</a:t>
            </a:fld>
            <a:endParaRPr lang="en-US" dirty="0"/>
          </a:p>
        </p:txBody>
      </p:sp>
      <p:sp>
        <p:nvSpPr>
          <p:cNvPr id="6" name="Footer Placeholder 5"/>
          <p:cNvSpPr>
            <a:spLocks noGrp="1"/>
          </p:cNvSpPr>
          <p:nvPr>
            <p:ph type="ftr" sz="quarter" idx="11"/>
          </p:nvPr>
        </p:nvSpPr>
        <p:spPr/>
        <p:txBody>
          <a:bodyPr/>
          <a:lstStyle>
            <a:lvl1pPr marL="0" algn="r" defTabSz="914400" rtl="0" eaLnBrk="1" latinLnBrk="0" hangingPunct="1">
              <a:defRPr lang="en-US" sz="1000" kern="1200" dirty="0">
                <a:solidFill>
                  <a:srgbClr val="FFFFFF"/>
                </a:solidFill>
                <a:effectLst>
                  <a:outerShdw blurRad="12700" dist="6350" dir="2700000" algn="tl" rotWithShape="0">
                    <a:prstClr val="black">
                      <a:alpha val="40000"/>
                    </a:prstClr>
                  </a:outerShdw>
                </a:effectLst>
                <a:latin typeface="+mn-lt"/>
                <a:ea typeface="+mn-ea"/>
                <a:cs typeface="+mn-cs"/>
              </a:defRPr>
            </a:lvl1pPr>
          </a:lstStyle>
          <a:p>
            <a:endParaRPr lang="en-US" dirty="0"/>
          </a:p>
        </p:txBody>
      </p:sp>
      <p:sp>
        <p:nvSpPr>
          <p:cNvPr id="7" name="Slide Number Placeholder 6"/>
          <p:cNvSpPr>
            <a:spLocks noGrp="1"/>
          </p:cNvSpPr>
          <p:nvPr>
            <p:ph type="sldNum" sz="quarter" idx="12"/>
          </p:nvPr>
        </p:nvSpPr>
        <p:spPr>
          <a:xfrm>
            <a:off x="10396728" y="6227064"/>
            <a:ext cx="1463040" cy="274320"/>
          </a:xfrm>
        </p:spPr>
        <p:txBody>
          <a:bodyPr/>
          <a:lstStyle>
            <a:lvl1pPr>
              <a:defRPr>
                <a:solidFill>
                  <a:srgbClr val="FFFFFF"/>
                </a:solidFill>
              </a:defRPr>
            </a:lvl1pPr>
          </a:lstStyle>
          <a:p>
            <a:fld id="{4FAB73BC-B049-4115-A692-8D63A059BFB8}" type="slidenum">
              <a:rPr lang="en-US" dirty="0"/>
              <a:pPr/>
              <a:t>‹#›</a:t>
            </a:fld>
            <a:endParaRPr lang="en-US" dirty="0"/>
          </a:p>
        </p:txBody>
      </p:sp>
      <p:sp>
        <p:nvSpPr>
          <p:cNvPr id="10" name="Rectangle 9"/>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4696" y="237744"/>
            <a:ext cx="11722608" cy="6382512"/>
          </a:xfrm>
          <a:prstGeom prst="rect">
            <a:avLst/>
          </a:prstGeom>
          <a:solidFill>
            <a:schemeClr val="bg2"/>
          </a:solidFill>
          <a:ln w="6350" cap="flat" cmpd="sng" algn="ctr">
            <a:noFill/>
            <a:prstDash val="solid"/>
          </a:ln>
          <a:effectLst>
            <a:softEdge rad="0"/>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ar-SA"/>
              <a:t>انقر لتحرير نمط عنوان الشكل الرئيسي</a:t>
            </a:r>
            <a:endParaRPr lang="en-US" dirty="0"/>
          </a:p>
        </p:txBody>
      </p:sp>
      <p:sp>
        <p:nvSpPr>
          <p:cNvPr id="3" name="Text Placeholder 2"/>
          <p:cNvSpPr>
            <a:spLocks noGrp="1"/>
          </p:cNvSpPr>
          <p:nvPr>
            <p:ph type="body" idx="1"/>
          </p:nvPr>
        </p:nvSpPr>
        <p:spPr>
          <a:xfrm>
            <a:off x="1066800" y="2103120"/>
            <a:ext cx="10058400" cy="3931920"/>
          </a:xfrm>
          <a:prstGeom prst="rect">
            <a:avLst/>
          </a:prstGeom>
        </p:spPr>
        <p:txBody>
          <a:bodyPr vert="horz" lIns="91440" tIns="45720" rIns="91440" bIns="45720" rtlCol="0">
            <a:normAutofit/>
          </a:bodyPr>
          <a:lstStyle/>
          <a:p>
            <a:pPr lvl="0"/>
            <a:r>
              <a:rPr lang="ar-SA"/>
              <a:t>حرر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2"/>
          </p:nvPr>
        </p:nvSpPr>
        <p:spPr>
          <a:xfrm>
            <a:off x="274320" y="6307672"/>
            <a:ext cx="2743200" cy="274320"/>
          </a:xfrm>
          <a:prstGeom prst="rect">
            <a:avLst/>
          </a:prstGeom>
        </p:spPr>
        <p:txBody>
          <a:bodyPr vert="horz" lIns="91440" tIns="45720" rIns="91440" bIns="45720" rtlCol="0" anchor="b"/>
          <a:lstStyle>
            <a:lvl1pPr algn="l">
              <a:defRPr sz="1000">
                <a:solidFill>
                  <a:schemeClr val="tx1">
                    <a:lumMod val="75000"/>
                    <a:lumOff val="25000"/>
                  </a:schemeClr>
                </a:solidFill>
              </a:defRPr>
            </a:lvl1pPr>
          </a:lstStyle>
          <a:p>
            <a:fld id="{CBC48EC7-AF6A-48D3-8284-14BACBEBDD84}" type="datetimeFigureOut">
              <a:rPr lang="en-US" dirty="0"/>
              <a:t>2/7/18</a:t>
            </a:fld>
            <a:endParaRPr lang="en-US" dirty="0"/>
          </a:p>
        </p:txBody>
      </p:sp>
      <p:sp>
        <p:nvSpPr>
          <p:cNvPr id="5" name="Footer Placeholder 4"/>
          <p:cNvSpPr>
            <a:spLocks noGrp="1"/>
          </p:cNvSpPr>
          <p:nvPr>
            <p:ph type="ftr" sz="quarter" idx="3"/>
          </p:nvPr>
        </p:nvSpPr>
        <p:spPr>
          <a:xfrm>
            <a:off x="3489960" y="6307672"/>
            <a:ext cx="5212080" cy="274320"/>
          </a:xfrm>
          <a:prstGeom prst="rect">
            <a:avLst/>
          </a:prstGeom>
        </p:spPr>
        <p:txBody>
          <a:bodyPr vert="horz" lIns="91440" tIns="45720" rIns="91440" bIns="45720" rtlCol="0" anchor="b"/>
          <a:lstStyle>
            <a:lvl1pPr algn="ctr">
              <a:defRPr sz="1000">
                <a:solidFill>
                  <a:schemeClr val="tx1">
                    <a:lumMod val="75000"/>
                    <a:lumOff val="25000"/>
                  </a:schemeClr>
                </a:solidFill>
              </a:defRPr>
            </a:lvl1pPr>
          </a:lstStyle>
          <a:p>
            <a:endParaRPr lang="en-US" dirty="0"/>
          </a:p>
        </p:txBody>
      </p:sp>
      <p:sp>
        <p:nvSpPr>
          <p:cNvPr id="6" name="Slide Number Placeholder 5"/>
          <p:cNvSpPr>
            <a:spLocks noGrp="1"/>
          </p:cNvSpPr>
          <p:nvPr>
            <p:ph type="sldNum" sz="quarter" idx="4"/>
          </p:nvPr>
        </p:nvSpPr>
        <p:spPr>
          <a:xfrm>
            <a:off x="10469880" y="6307672"/>
            <a:ext cx="1463040" cy="274320"/>
          </a:xfrm>
          <a:prstGeom prst="rect">
            <a:avLst/>
          </a:prstGeom>
        </p:spPr>
        <p:txBody>
          <a:bodyPr vert="horz" lIns="91440" tIns="45720" rIns="91440" bIns="45720" rtlCol="0" anchor="b"/>
          <a:lstStyle>
            <a:lvl1pPr algn="r">
              <a:defRPr sz="1000">
                <a:solidFill>
                  <a:schemeClr val="tx1">
                    <a:lumMod val="75000"/>
                    <a:lumOff val="25000"/>
                  </a:schemeClr>
                </a:solidFill>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hf sldNum="0" hdr="0" ftr="0" dt="0"/>
  <p:txStyles>
    <p:titleStyle>
      <a:lvl1pPr algn="l" defTabSz="914400" rtl="1" eaLnBrk="1" latinLnBrk="0" hangingPunct="1">
        <a:lnSpc>
          <a:spcPct val="90000"/>
        </a:lnSpc>
        <a:spcBef>
          <a:spcPct val="0"/>
        </a:spcBef>
        <a:buNone/>
        <a:defRPr lang="en-US" sz="4800" kern="1200" cap="none" spc="0" baseline="0" dirty="0">
          <a:solidFill>
            <a:schemeClr val="tx1">
              <a:lumMod val="85000"/>
              <a:lumOff val="15000"/>
            </a:schemeClr>
          </a:solidFill>
          <a:effectLst/>
          <a:latin typeface="+mj-lt"/>
          <a:ea typeface="+mn-ea"/>
          <a:cs typeface="+mn-cs"/>
        </a:defRPr>
      </a:lvl1pPr>
    </p:titleStyle>
    <p:bodyStyle>
      <a:lvl1pPr marL="182880" indent="-182880" algn="r" defTabSz="914400" rtl="1" eaLnBrk="1" latinLnBrk="0" hangingPunct="1">
        <a:lnSpc>
          <a:spcPct val="100000"/>
        </a:lnSpc>
        <a:spcBef>
          <a:spcPts val="900"/>
        </a:spcBef>
        <a:spcAft>
          <a:spcPts val="0"/>
        </a:spcAft>
        <a:buClr>
          <a:schemeClr val="tx1">
            <a:lumMod val="85000"/>
            <a:lumOff val="15000"/>
          </a:schemeClr>
        </a:buClr>
        <a:buFont typeface="Garamond" pitchFamily="18" charset="0"/>
        <a:buChar char="◦"/>
        <a:defRPr sz="1800" kern="1200">
          <a:solidFill>
            <a:schemeClr val="tx1"/>
          </a:solidFill>
          <a:latin typeface="+mn-lt"/>
          <a:ea typeface="+mn-ea"/>
          <a:cs typeface="+mn-cs"/>
        </a:defRPr>
      </a:lvl1pPr>
      <a:lvl2pPr marL="457200" indent="-182880" algn="r" defTabSz="914400" rtl="1" eaLnBrk="1" latinLnBrk="0" hangingPunct="1">
        <a:lnSpc>
          <a:spcPct val="100000"/>
        </a:lnSpc>
        <a:spcBef>
          <a:spcPts val="500"/>
        </a:spcBef>
        <a:buClr>
          <a:schemeClr val="tx1">
            <a:lumMod val="85000"/>
            <a:lumOff val="15000"/>
          </a:schemeClr>
        </a:buClr>
        <a:buFont typeface="Garamond" pitchFamily="18" charset="0"/>
        <a:buChar char="◦"/>
        <a:defRPr sz="1600" kern="1200">
          <a:solidFill>
            <a:schemeClr val="tx1"/>
          </a:solidFill>
          <a:latin typeface="+mn-lt"/>
          <a:ea typeface="+mn-ea"/>
          <a:cs typeface="+mn-cs"/>
        </a:defRPr>
      </a:lvl2pPr>
      <a:lvl3pPr marL="731520" indent="-182880" algn="r" defTabSz="914400" rtl="1"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3pPr>
      <a:lvl4pPr marL="1005840" indent="-182880" algn="r" defTabSz="914400" rtl="1"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4pPr>
      <a:lvl5pPr marL="1280160" indent="-182880" algn="r" defTabSz="914400" rtl="1"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5pPr>
      <a:lvl6pPr marL="1600000" indent="-228600" algn="r" defTabSz="914400" rtl="1"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r" defTabSz="914400" rtl="1"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r" defTabSz="914400" rtl="1"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r" defTabSz="914400" rtl="1"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youtu.be/u6VuaxC0m5I"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6642BFCC-3068-47E6-B223-809FFA110E1C}"/>
              </a:ext>
            </a:extLst>
          </p:cNvPr>
          <p:cNvSpPr>
            <a:spLocks noGrp="1"/>
          </p:cNvSpPr>
          <p:nvPr>
            <p:ph type="ctrTitle"/>
          </p:nvPr>
        </p:nvSpPr>
        <p:spPr/>
        <p:txBody>
          <a:bodyPr/>
          <a:lstStyle/>
          <a:p>
            <a:pPr algn="ctr" defTabSz="914400" rtl="0" eaLnBrk="1" latinLnBrk="0" hangingPunct="1">
              <a:lnSpc>
                <a:spcPct val="83000"/>
              </a:lnSpc>
              <a:spcBef>
                <a:spcPct val="0"/>
              </a:spcBef>
              <a:buNone/>
            </a:pPr>
            <a:r>
              <a:rPr lang="en-US" b="1" dirty="0"/>
              <a:t>Human factor </a:t>
            </a:r>
            <a:endParaRPr lang="ar-SA" b="1" dirty="0"/>
          </a:p>
        </p:txBody>
      </p:sp>
      <p:sp>
        <p:nvSpPr>
          <p:cNvPr id="3" name="عنوان فرعي 2">
            <a:extLst>
              <a:ext uri="{FF2B5EF4-FFF2-40B4-BE49-F238E27FC236}">
                <a16:creationId xmlns:a16="http://schemas.microsoft.com/office/drawing/2014/main" id="{65C44016-523B-426C-8D9D-4BF4DDC9C5DB}"/>
              </a:ext>
            </a:extLst>
          </p:cNvPr>
          <p:cNvSpPr>
            <a:spLocks noGrp="1"/>
          </p:cNvSpPr>
          <p:nvPr>
            <p:ph type="subTitle" idx="1"/>
          </p:nvPr>
        </p:nvSpPr>
        <p:spPr/>
        <p:txBody>
          <a:bodyPr>
            <a:normAutofit fontScale="92500" lnSpcReduction="10000"/>
          </a:bodyPr>
          <a:lstStyle/>
          <a:p>
            <a:pPr marL="0" indent="0" algn="ctr" defTabSz="914400" rtl="0" eaLnBrk="1" latinLnBrk="0" hangingPunct="1">
              <a:lnSpc>
                <a:spcPct val="100000"/>
              </a:lnSpc>
              <a:spcBef>
                <a:spcPts val="0"/>
              </a:spcBef>
              <a:spcAft>
                <a:spcPts val="0"/>
              </a:spcAft>
              <a:buClr>
                <a:schemeClr val="tx1">
                  <a:lumMod val="85000"/>
                  <a:lumOff val="15000"/>
                </a:schemeClr>
              </a:buClr>
              <a:buFont typeface="Garamond" pitchFamily="18" charset="0"/>
              <a:buNone/>
            </a:pPr>
            <a:r>
              <a:rPr lang="en-US" sz="2800" dirty="0"/>
              <a:t>Group 1</a:t>
            </a:r>
            <a:endParaRPr lang="ar-SA" sz="2800" dirty="0"/>
          </a:p>
        </p:txBody>
      </p:sp>
    </p:spTree>
    <p:extLst>
      <p:ext uri="{BB962C8B-B14F-4D97-AF65-F5344CB8AC3E}">
        <p14:creationId xmlns:p14="http://schemas.microsoft.com/office/powerpoint/2010/main" val="419699770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صورة 3">
            <a:extLst>
              <a:ext uri="{FF2B5EF4-FFF2-40B4-BE49-F238E27FC236}">
                <a16:creationId xmlns:a16="http://schemas.microsoft.com/office/drawing/2014/main" id="{685E3553-ACC2-9446-BA25-61C5B71DC6F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613679" y="1880070"/>
            <a:ext cx="4740289" cy="3862971"/>
          </a:xfrm>
          <a:prstGeom prst="rect">
            <a:avLst/>
          </a:prstGeom>
        </p:spPr>
      </p:pic>
      <p:pic>
        <p:nvPicPr>
          <p:cNvPr id="5" name="صورة 4">
            <a:extLst>
              <a:ext uri="{FF2B5EF4-FFF2-40B4-BE49-F238E27FC236}">
                <a16:creationId xmlns:a16="http://schemas.microsoft.com/office/drawing/2014/main" id="{C398B269-B61C-B84F-8B36-2BAFCA57A523}"/>
              </a:ext>
            </a:extLst>
          </p:cNvPr>
          <p:cNvPicPr>
            <a:picLocks noGrp="1" noChangeAspect="1"/>
          </p:cNvPicPr>
          <p:nvPr/>
        </p:nvPicPr>
        <p:blipFill>
          <a:blip r:embed="rId3">
            <a:extLst>
              <a:ext uri="{28A0092B-C50C-407E-A947-70E740481C1C}">
                <a14:useLocalDpi xmlns:a14="http://schemas.microsoft.com/office/drawing/2010/main" val="0"/>
              </a:ext>
            </a:extLst>
          </a:blip>
          <a:stretch>
            <a:fillRect/>
          </a:stretch>
        </p:blipFill>
        <p:spPr>
          <a:xfrm>
            <a:off x="838031" y="1880071"/>
            <a:ext cx="4740289" cy="3862971"/>
          </a:xfrm>
          <a:prstGeom prst="rect">
            <a:avLst/>
          </a:prstGeom>
        </p:spPr>
      </p:pic>
      <p:sp>
        <p:nvSpPr>
          <p:cNvPr id="6" name="مربع نص 11">
            <a:extLst>
              <a:ext uri="{FF2B5EF4-FFF2-40B4-BE49-F238E27FC236}">
                <a16:creationId xmlns:a16="http://schemas.microsoft.com/office/drawing/2014/main" id="{D43E6B3C-3B27-8E43-957E-1C289B91E278}"/>
              </a:ext>
            </a:extLst>
          </p:cNvPr>
          <p:cNvSpPr txBox="1"/>
          <p:nvPr/>
        </p:nvSpPr>
        <p:spPr>
          <a:xfrm>
            <a:off x="838032" y="1172184"/>
            <a:ext cx="4740288" cy="707886"/>
          </a:xfrm>
          <a:prstGeom prst="rect">
            <a:avLst/>
          </a:prstGeom>
          <a:noFill/>
        </p:spPr>
        <p:txBody>
          <a:bodyPr wrap="square" rtlCol="1">
            <a:spAutoFit/>
          </a:bodyPr>
          <a:lstStyle>
            <a:defPPr>
              <a:defRPr lang="ar-AE"/>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a:lstStyle>
          <a:p>
            <a:pPr algn="ctr"/>
            <a:r>
              <a:rPr lang="en-US" sz="2000" b="1"/>
              <a:t>This Picture of the first example:</a:t>
            </a:r>
          </a:p>
          <a:p>
            <a:pPr algn="ctr"/>
            <a:r>
              <a:rPr lang="en-US" sz="2000" b="1"/>
              <a:t>Infusion pumps</a:t>
            </a:r>
            <a:endParaRPr lang="ar-AE" sz="2000" b="1"/>
          </a:p>
        </p:txBody>
      </p:sp>
      <p:sp>
        <p:nvSpPr>
          <p:cNvPr id="7" name="مربع نص 12">
            <a:extLst>
              <a:ext uri="{FF2B5EF4-FFF2-40B4-BE49-F238E27FC236}">
                <a16:creationId xmlns:a16="http://schemas.microsoft.com/office/drawing/2014/main" id="{0E9C9DB6-AC9F-BD4E-A1B8-5DADA2E8F4AF}"/>
              </a:ext>
            </a:extLst>
          </p:cNvPr>
          <p:cNvSpPr txBox="1"/>
          <p:nvPr/>
        </p:nvSpPr>
        <p:spPr>
          <a:xfrm>
            <a:off x="6889101" y="970581"/>
            <a:ext cx="4189444" cy="707886"/>
          </a:xfrm>
          <a:prstGeom prst="rect">
            <a:avLst/>
          </a:prstGeom>
          <a:noFill/>
        </p:spPr>
        <p:txBody>
          <a:bodyPr wrap="square" rtlCol="1">
            <a:spAutoFit/>
          </a:bodyPr>
          <a:lstStyle>
            <a:defPPr>
              <a:defRPr lang="ar-AE"/>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a:lstStyle>
          <a:p>
            <a:pPr algn="ctr"/>
            <a:r>
              <a:rPr lang="en-US" sz="2000" b="1" dirty="0"/>
              <a:t>This picture of the second example:</a:t>
            </a:r>
          </a:p>
          <a:p>
            <a:pPr algn="ctr"/>
            <a:r>
              <a:rPr lang="en-US" sz="2000" b="1" dirty="0" err="1"/>
              <a:t>anaesthetic</a:t>
            </a:r>
            <a:r>
              <a:rPr lang="en-US" sz="2000" b="1" dirty="0"/>
              <a:t> machine</a:t>
            </a:r>
            <a:endParaRPr lang="ar-AE" sz="2000" b="1" dirty="0"/>
          </a:p>
        </p:txBody>
      </p:sp>
    </p:spTree>
    <p:extLst>
      <p:ext uri="{BB962C8B-B14F-4D97-AF65-F5344CB8AC3E}">
        <p14:creationId xmlns:p14="http://schemas.microsoft.com/office/powerpoint/2010/main" val="30648819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166C78B0-5039-4963-A71C-835CE0B7A616}"/>
              </a:ext>
            </a:extLst>
          </p:cNvPr>
          <p:cNvSpPr>
            <a:spLocks noGrp="1"/>
          </p:cNvSpPr>
          <p:nvPr>
            <p:ph type="title"/>
          </p:nvPr>
        </p:nvSpPr>
        <p:spPr/>
        <p:txBody>
          <a:bodyPr/>
          <a:lstStyle/>
          <a:p>
            <a:pPr rtl="0"/>
            <a:r>
              <a:rPr lang="en-US" dirty="0"/>
              <a:t>summary</a:t>
            </a:r>
            <a:endParaRPr lang="ar-SA" dirty="0"/>
          </a:p>
        </p:txBody>
      </p:sp>
      <p:sp>
        <p:nvSpPr>
          <p:cNvPr id="3" name="عنصر نائب للمحتوى 2">
            <a:extLst>
              <a:ext uri="{FF2B5EF4-FFF2-40B4-BE49-F238E27FC236}">
                <a16:creationId xmlns:a16="http://schemas.microsoft.com/office/drawing/2014/main" id="{0E2C9ECE-7C0F-4A69-A0FA-C5A2F8DD9CC6}"/>
              </a:ext>
            </a:extLst>
          </p:cNvPr>
          <p:cNvSpPr>
            <a:spLocks noGrp="1"/>
          </p:cNvSpPr>
          <p:nvPr>
            <p:ph idx="1"/>
          </p:nvPr>
        </p:nvSpPr>
        <p:spPr/>
        <p:txBody>
          <a:bodyPr>
            <a:normAutofit/>
          </a:bodyPr>
          <a:lstStyle/>
          <a:p>
            <a:pPr algn="l" rtl="0"/>
            <a:r>
              <a:rPr lang="en-US" sz="2400" dirty="0"/>
              <a:t>Even good doctors do mistakes. </a:t>
            </a:r>
          </a:p>
          <a:p>
            <a:pPr algn="l" rtl="0"/>
            <a:r>
              <a:rPr lang="en-US" sz="2400" dirty="0"/>
              <a:t>Team work, trusting team members and good communication is essential. </a:t>
            </a:r>
          </a:p>
          <a:p>
            <a:pPr algn="l" rtl="0"/>
            <a:r>
              <a:rPr lang="en-US" sz="2400" dirty="0"/>
              <a:t>The brain has a black holes and it can trick you!. </a:t>
            </a:r>
          </a:p>
          <a:p>
            <a:pPr algn="l" rtl="0"/>
            <a:r>
              <a:rPr lang="en-US" sz="2400" dirty="0"/>
              <a:t>Equipment design can prevent a lot of medical errors. </a:t>
            </a:r>
          </a:p>
          <a:p>
            <a:pPr algn="l" rtl="0"/>
            <a:r>
              <a:rPr lang="en-US" sz="2400" dirty="0"/>
              <a:t>Briefing and debriefing is really important.</a:t>
            </a:r>
          </a:p>
          <a:p>
            <a:pPr marL="0" indent="0" algn="l" rtl="0">
              <a:buNone/>
            </a:pPr>
            <a:endParaRPr lang="en-US" sz="2400" dirty="0"/>
          </a:p>
        </p:txBody>
      </p:sp>
    </p:spTree>
    <p:extLst>
      <p:ext uri="{BB962C8B-B14F-4D97-AF65-F5344CB8AC3E}">
        <p14:creationId xmlns:p14="http://schemas.microsoft.com/office/powerpoint/2010/main" val="4923042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E196099B-B31A-4457-9C02-2C27EEB0AA79}"/>
              </a:ext>
            </a:extLst>
          </p:cNvPr>
          <p:cNvSpPr>
            <a:spLocks noGrp="1"/>
          </p:cNvSpPr>
          <p:nvPr>
            <p:ph type="title"/>
          </p:nvPr>
        </p:nvSpPr>
        <p:spPr>
          <a:xfrm>
            <a:off x="3521242" y="2743200"/>
            <a:ext cx="4916905" cy="1371600"/>
          </a:xfrm>
        </p:spPr>
        <p:txBody>
          <a:bodyPr/>
          <a:lstStyle/>
          <a:p>
            <a:pPr rtl="0"/>
            <a:r>
              <a:rPr lang="en-US" dirty="0"/>
              <a:t>Any question ? </a:t>
            </a:r>
            <a:endParaRPr lang="ar-SA" dirty="0"/>
          </a:p>
        </p:txBody>
      </p:sp>
    </p:spTree>
    <p:extLst>
      <p:ext uri="{BB962C8B-B14F-4D97-AF65-F5344CB8AC3E}">
        <p14:creationId xmlns:p14="http://schemas.microsoft.com/office/powerpoint/2010/main" val="204420239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38766D81-4528-4F6D-8D7E-76FCE949F825}"/>
              </a:ext>
            </a:extLst>
          </p:cNvPr>
          <p:cNvSpPr>
            <a:spLocks noGrp="1"/>
          </p:cNvSpPr>
          <p:nvPr>
            <p:ph type="title"/>
          </p:nvPr>
        </p:nvSpPr>
        <p:spPr/>
        <p:txBody>
          <a:bodyPr/>
          <a:lstStyle/>
          <a:p>
            <a:r>
              <a:rPr lang="en-US" dirty="0"/>
              <a:t>Thank you ….</a:t>
            </a:r>
            <a:endParaRPr lang="ar-SA" dirty="0"/>
          </a:p>
        </p:txBody>
      </p:sp>
    </p:spTree>
    <p:extLst>
      <p:ext uri="{BB962C8B-B14F-4D97-AF65-F5344CB8AC3E}">
        <p14:creationId xmlns:p14="http://schemas.microsoft.com/office/powerpoint/2010/main" val="19554940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a:extLst>
              <a:ext uri="{FF2B5EF4-FFF2-40B4-BE49-F238E27FC236}">
                <a16:creationId xmlns:a16="http://schemas.microsoft.com/office/drawing/2014/main" id="{B77C3D34-20BD-4D48-9C7E-C1E2AC64CBD2}"/>
              </a:ext>
            </a:extLst>
          </p:cNvPr>
          <p:cNvSpPr>
            <a:spLocks noGrp="1"/>
          </p:cNvSpPr>
          <p:nvPr>
            <p:ph idx="1"/>
          </p:nvPr>
        </p:nvSpPr>
        <p:spPr>
          <a:xfrm>
            <a:off x="1066800" y="2103120"/>
            <a:ext cx="3441032" cy="3931920"/>
          </a:xfrm>
        </p:spPr>
        <p:txBody>
          <a:bodyPr/>
          <a:lstStyle/>
          <a:p>
            <a:pPr algn="l" rtl="0"/>
            <a:r>
              <a:rPr lang="en-GB" dirty="0" err="1"/>
              <a:t>Abdulkarim</a:t>
            </a:r>
            <a:r>
              <a:rPr lang="en-GB" dirty="0"/>
              <a:t> </a:t>
            </a:r>
            <a:r>
              <a:rPr lang="en-GB" dirty="0" err="1"/>
              <a:t>Alharbi</a:t>
            </a:r>
            <a:endParaRPr lang="en-GB" dirty="0"/>
          </a:p>
          <a:p>
            <a:pPr algn="l" rtl="0"/>
            <a:r>
              <a:rPr lang="en-GB" dirty="0"/>
              <a:t>Abdulrahman </a:t>
            </a:r>
            <a:r>
              <a:rPr lang="en-GB" dirty="0" err="1"/>
              <a:t>Thekry</a:t>
            </a:r>
            <a:endParaRPr lang="en-GB" dirty="0"/>
          </a:p>
          <a:p>
            <a:pPr algn="l" rtl="0"/>
            <a:r>
              <a:rPr lang="en-GB" dirty="0"/>
              <a:t>Ahmed </a:t>
            </a:r>
            <a:r>
              <a:rPr lang="en-GB" dirty="0" err="1"/>
              <a:t>Bages</a:t>
            </a:r>
            <a:r>
              <a:rPr lang="en-GB" dirty="0"/>
              <a:t> </a:t>
            </a:r>
          </a:p>
          <a:p>
            <a:pPr algn="l" rtl="0"/>
            <a:r>
              <a:rPr lang="en-GB" dirty="0" err="1"/>
              <a:t>Nawaf</a:t>
            </a:r>
            <a:r>
              <a:rPr lang="en-GB" dirty="0"/>
              <a:t> </a:t>
            </a:r>
            <a:r>
              <a:rPr lang="en-GB" dirty="0" err="1"/>
              <a:t>Alzhrani</a:t>
            </a:r>
            <a:r>
              <a:rPr lang="en-GB" dirty="0"/>
              <a:t> </a:t>
            </a:r>
            <a:endParaRPr lang="ar-SA" dirty="0"/>
          </a:p>
        </p:txBody>
      </p:sp>
      <p:sp>
        <p:nvSpPr>
          <p:cNvPr id="4" name="عنصر نائب للمحتوى 2">
            <a:extLst>
              <a:ext uri="{FF2B5EF4-FFF2-40B4-BE49-F238E27FC236}">
                <a16:creationId xmlns:a16="http://schemas.microsoft.com/office/drawing/2014/main" id="{C350FB33-A22A-4613-995B-B2133F98FEA6}"/>
              </a:ext>
            </a:extLst>
          </p:cNvPr>
          <p:cNvSpPr txBox="1">
            <a:spLocks/>
          </p:cNvSpPr>
          <p:nvPr/>
        </p:nvSpPr>
        <p:spPr>
          <a:xfrm>
            <a:off x="7010400" y="2103120"/>
            <a:ext cx="3441032" cy="3931920"/>
          </a:xfrm>
          <a:prstGeom prst="rect">
            <a:avLst/>
          </a:prstGeom>
        </p:spPr>
        <p:txBody>
          <a:bodyPr vert="horz" lIns="91440" tIns="45720" rIns="91440" bIns="45720" rtlCol="0">
            <a:normAutofit/>
          </a:bodyPr>
          <a:lstStyle>
            <a:lvl1pPr marL="182880" indent="-182880" algn="r" defTabSz="914400" rtl="1" eaLnBrk="1" latinLnBrk="0" hangingPunct="1">
              <a:lnSpc>
                <a:spcPct val="100000"/>
              </a:lnSpc>
              <a:spcBef>
                <a:spcPts val="900"/>
              </a:spcBef>
              <a:spcAft>
                <a:spcPts val="0"/>
              </a:spcAft>
              <a:buClr>
                <a:schemeClr val="tx1">
                  <a:lumMod val="85000"/>
                  <a:lumOff val="15000"/>
                </a:schemeClr>
              </a:buClr>
              <a:buFont typeface="Garamond" pitchFamily="18" charset="0"/>
              <a:buChar char="◦"/>
              <a:defRPr sz="1800" kern="1200">
                <a:solidFill>
                  <a:schemeClr val="tx1"/>
                </a:solidFill>
                <a:latin typeface="+mn-lt"/>
                <a:ea typeface="+mn-ea"/>
                <a:cs typeface="+mn-cs"/>
              </a:defRPr>
            </a:lvl1pPr>
            <a:lvl2pPr marL="457200" indent="-182880" algn="r" defTabSz="914400" rtl="1" eaLnBrk="1" latinLnBrk="0" hangingPunct="1">
              <a:lnSpc>
                <a:spcPct val="100000"/>
              </a:lnSpc>
              <a:spcBef>
                <a:spcPts val="500"/>
              </a:spcBef>
              <a:buClr>
                <a:schemeClr val="tx1">
                  <a:lumMod val="85000"/>
                  <a:lumOff val="15000"/>
                </a:schemeClr>
              </a:buClr>
              <a:buFont typeface="Garamond" pitchFamily="18" charset="0"/>
              <a:buChar char="◦"/>
              <a:defRPr sz="1600" kern="1200">
                <a:solidFill>
                  <a:schemeClr val="tx1"/>
                </a:solidFill>
                <a:latin typeface="+mn-lt"/>
                <a:ea typeface="+mn-ea"/>
                <a:cs typeface="+mn-cs"/>
              </a:defRPr>
            </a:lvl2pPr>
            <a:lvl3pPr marL="731520" indent="-182880" algn="r" defTabSz="914400" rtl="1"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3pPr>
            <a:lvl4pPr marL="1005840" indent="-182880" algn="r" defTabSz="914400" rtl="1"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4pPr>
            <a:lvl5pPr marL="1280160" indent="-182880" algn="r" defTabSz="914400" rtl="1"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5pPr>
            <a:lvl6pPr marL="1600000" indent="-228600" algn="r" defTabSz="914400" rtl="1"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r" defTabSz="914400" rtl="1"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r" defTabSz="914400" rtl="1"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r" defTabSz="914400" rtl="1"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a:lstStyle>
          <a:p>
            <a:pPr algn="l" rtl="0"/>
            <a:r>
              <a:rPr lang="en-GB" dirty="0" err="1"/>
              <a:t>Hussam</a:t>
            </a:r>
            <a:r>
              <a:rPr lang="en-GB" dirty="0"/>
              <a:t>  </a:t>
            </a:r>
            <a:r>
              <a:rPr lang="en-GB" dirty="0" err="1"/>
              <a:t>Almutari</a:t>
            </a:r>
            <a:r>
              <a:rPr lang="en-GB" dirty="0"/>
              <a:t> </a:t>
            </a:r>
          </a:p>
          <a:p>
            <a:pPr algn="l" rtl="0"/>
            <a:r>
              <a:rPr lang="en-GB" dirty="0"/>
              <a:t>Ahmed </a:t>
            </a:r>
            <a:r>
              <a:rPr lang="en-GB" dirty="0" err="1"/>
              <a:t>bages</a:t>
            </a:r>
            <a:r>
              <a:rPr lang="en-GB" dirty="0"/>
              <a:t> </a:t>
            </a:r>
          </a:p>
          <a:p>
            <a:pPr algn="l" rtl="0"/>
            <a:r>
              <a:rPr lang="en-GB" dirty="0"/>
              <a:t>Majed </a:t>
            </a:r>
            <a:r>
              <a:rPr lang="en-GB" dirty="0" err="1"/>
              <a:t>alzhrani</a:t>
            </a:r>
            <a:r>
              <a:rPr lang="en-GB" dirty="0"/>
              <a:t> </a:t>
            </a:r>
            <a:endParaRPr lang="ar-SA" dirty="0"/>
          </a:p>
        </p:txBody>
      </p:sp>
      <p:sp>
        <p:nvSpPr>
          <p:cNvPr id="5" name="مربع نص 4">
            <a:extLst>
              <a:ext uri="{FF2B5EF4-FFF2-40B4-BE49-F238E27FC236}">
                <a16:creationId xmlns:a16="http://schemas.microsoft.com/office/drawing/2014/main" id="{FDF4A2E0-9B81-498E-9946-FB865E44AB12}"/>
              </a:ext>
            </a:extLst>
          </p:cNvPr>
          <p:cNvSpPr txBox="1"/>
          <p:nvPr/>
        </p:nvSpPr>
        <p:spPr>
          <a:xfrm>
            <a:off x="3465096" y="4069080"/>
            <a:ext cx="4219074" cy="461665"/>
          </a:xfrm>
          <a:prstGeom prst="rect">
            <a:avLst/>
          </a:prstGeom>
          <a:noFill/>
        </p:spPr>
        <p:txBody>
          <a:bodyPr wrap="square" rtlCol="1">
            <a:spAutoFit/>
          </a:bodyPr>
          <a:lstStyle/>
          <a:p>
            <a:r>
              <a:rPr lang="en-GB" sz="2400" dirty="0"/>
              <a:t>Group leader : </a:t>
            </a:r>
            <a:r>
              <a:rPr lang="en-GB" sz="2400" dirty="0" err="1"/>
              <a:t>ziad</a:t>
            </a:r>
            <a:r>
              <a:rPr lang="en-GB" sz="2400" dirty="0"/>
              <a:t> </a:t>
            </a:r>
            <a:r>
              <a:rPr lang="en-GB" sz="2400" dirty="0" err="1"/>
              <a:t>alanazi</a:t>
            </a:r>
            <a:r>
              <a:rPr lang="en-GB" sz="2400" dirty="0"/>
              <a:t> </a:t>
            </a:r>
            <a:endParaRPr lang="ar-SA" sz="2400" dirty="0"/>
          </a:p>
        </p:txBody>
      </p:sp>
      <p:sp>
        <p:nvSpPr>
          <p:cNvPr id="6" name="مربع نص 5">
            <a:extLst>
              <a:ext uri="{FF2B5EF4-FFF2-40B4-BE49-F238E27FC236}">
                <a16:creationId xmlns:a16="http://schemas.microsoft.com/office/drawing/2014/main" id="{42555CD5-B483-407B-A805-D4C9C4689E0B}"/>
              </a:ext>
            </a:extLst>
          </p:cNvPr>
          <p:cNvSpPr txBox="1"/>
          <p:nvPr/>
        </p:nvSpPr>
        <p:spPr>
          <a:xfrm>
            <a:off x="1066800" y="822960"/>
            <a:ext cx="4331369" cy="707886"/>
          </a:xfrm>
          <a:prstGeom prst="rect">
            <a:avLst/>
          </a:prstGeom>
          <a:noFill/>
        </p:spPr>
        <p:txBody>
          <a:bodyPr wrap="square" rtlCol="1">
            <a:spAutoFit/>
          </a:bodyPr>
          <a:lstStyle/>
          <a:p>
            <a:r>
              <a:rPr lang="en-GB" sz="4000" dirty="0"/>
              <a:t>Group :A1</a:t>
            </a:r>
            <a:endParaRPr lang="ar-SA" dirty="0"/>
          </a:p>
        </p:txBody>
      </p:sp>
    </p:spTree>
    <p:extLst>
      <p:ext uri="{BB962C8B-B14F-4D97-AF65-F5344CB8AC3E}">
        <p14:creationId xmlns:p14="http://schemas.microsoft.com/office/powerpoint/2010/main" val="6135989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a:extLst>
              <a:ext uri="{FF2B5EF4-FFF2-40B4-BE49-F238E27FC236}">
                <a16:creationId xmlns:a16="http://schemas.microsoft.com/office/drawing/2014/main" id="{4ECBE2C4-690C-47C6-8A68-35409CD42398}"/>
              </a:ext>
            </a:extLst>
          </p:cNvPr>
          <p:cNvSpPr>
            <a:spLocks noGrp="1"/>
          </p:cNvSpPr>
          <p:nvPr>
            <p:ph idx="1"/>
          </p:nvPr>
        </p:nvSpPr>
        <p:spPr>
          <a:xfrm>
            <a:off x="1066800" y="2785711"/>
            <a:ext cx="10058400" cy="1286577"/>
          </a:xfrm>
        </p:spPr>
        <p:txBody>
          <a:bodyPr>
            <a:normAutofit/>
          </a:bodyPr>
          <a:lstStyle/>
          <a:p>
            <a:pPr algn="l" rtl="0"/>
            <a:r>
              <a:rPr lang="en-US" sz="3200" dirty="0"/>
              <a:t>Title of the video : </a:t>
            </a:r>
            <a:r>
              <a:rPr lang="en-GB" sz="2800" b="1" dirty="0"/>
              <a:t>Why Medical Error</a:t>
            </a:r>
            <a:endParaRPr lang="en-GB" sz="2400" b="1" dirty="0"/>
          </a:p>
          <a:p>
            <a:pPr algn="l" rtl="0"/>
            <a:r>
              <a:rPr lang="en-GB" sz="3200" dirty="0"/>
              <a:t>Link of the video : </a:t>
            </a:r>
            <a:r>
              <a:rPr lang="en-GB" sz="2400" dirty="0">
                <a:hlinkClick r:id="rId2"/>
              </a:rPr>
              <a:t>https://youtu.be/u6VuaxC0m5I</a:t>
            </a:r>
            <a:endParaRPr lang="ar-SA" sz="3200" dirty="0"/>
          </a:p>
        </p:txBody>
      </p:sp>
    </p:spTree>
    <p:extLst>
      <p:ext uri="{BB962C8B-B14F-4D97-AF65-F5344CB8AC3E}">
        <p14:creationId xmlns:p14="http://schemas.microsoft.com/office/powerpoint/2010/main" val="9082209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839087B1-1DA3-4FE0-B60F-A9C42D1001D5}"/>
              </a:ext>
            </a:extLst>
          </p:cNvPr>
          <p:cNvSpPr>
            <a:spLocks noGrp="1"/>
          </p:cNvSpPr>
          <p:nvPr>
            <p:ph type="title"/>
          </p:nvPr>
        </p:nvSpPr>
        <p:spPr/>
        <p:txBody>
          <a:bodyPr>
            <a:normAutofit/>
          </a:bodyPr>
          <a:lstStyle/>
          <a:p>
            <a:r>
              <a:rPr lang="en-US" sz="4000" dirty="0"/>
              <a:t>Summary of the video </a:t>
            </a:r>
            <a:endParaRPr lang="ar-SA" sz="4000" dirty="0"/>
          </a:p>
        </p:txBody>
      </p:sp>
      <p:sp>
        <p:nvSpPr>
          <p:cNvPr id="3" name="عنصر نائب للمحتوى 2">
            <a:extLst>
              <a:ext uri="{FF2B5EF4-FFF2-40B4-BE49-F238E27FC236}">
                <a16:creationId xmlns:a16="http://schemas.microsoft.com/office/drawing/2014/main" id="{7F75AF12-8DF7-4EF2-8D24-B1957EA9C3B4}"/>
              </a:ext>
            </a:extLst>
          </p:cNvPr>
          <p:cNvSpPr>
            <a:spLocks noGrp="1"/>
          </p:cNvSpPr>
          <p:nvPr>
            <p:ph idx="1"/>
          </p:nvPr>
        </p:nvSpPr>
        <p:spPr>
          <a:xfrm>
            <a:off x="1066800" y="1814363"/>
            <a:ext cx="10058400" cy="3931920"/>
          </a:xfrm>
        </p:spPr>
        <p:txBody>
          <a:bodyPr/>
          <a:lstStyle/>
          <a:p>
            <a:pPr algn="l" rtl="0"/>
            <a:r>
              <a:rPr lang="en-US" sz="2000" dirty="0"/>
              <a:t>He talked about medical error and how is the 5th or 6th leading death in the USA between 100,000 and 200,000 a year that is equivalent to 30 jumbo airplane crashed in us and UK and Australia combined.</a:t>
            </a:r>
          </a:p>
          <a:p>
            <a:pPr algn="l" rtl="0"/>
            <a:r>
              <a:rPr lang="en-US" sz="2000" dirty="0"/>
              <a:t>He mentioned some causes about the medical error and how sometime the system is the issue that medical healthcare provider do mistakes.</a:t>
            </a:r>
          </a:p>
          <a:p>
            <a:pPr algn="l" rtl="0"/>
            <a:r>
              <a:rPr lang="en-US" sz="2000" dirty="0"/>
              <a:t>He gives an example and said if we took 300 of you, 20 or 30 will be injured, 5 or 6 will be seriously injured and 1 will die</a:t>
            </a:r>
          </a:p>
          <a:p>
            <a:pPr algn="l" rtl="0"/>
            <a:r>
              <a:rPr lang="en-US" sz="2000" dirty="0"/>
              <a:t>People think only bad doctors make mistakes and that is wrong because everyone can make mistakes.</a:t>
            </a:r>
          </a:p>
          <a:p>
            <a:pPr algn="l" rtl="0"/>
            <a:r>
              <a:rPr lang="en-US" sz="2000" dirty="0"/>
              <a:t>One drug </a:t>
            </a:r>
            <a:r>
              <a:rPr lang="en-US" sz="2000" dirty="0">
                <a:solidFill>
                  <a:srgbClr val="FF0000"/>
                </a:solidFill>
              </a:rPr>
              <a:t>vincristine</a:t>
            </a:r>
            <a:r>
              <a:rPr lang="en-US" sz="2000" dirty="0"/>
              <a:t> is a chemotherapy if given I.V will cure you and if you give it into the spine it will kill you it got 100% mortality.</a:t>
            </a:r>
          </a:p>
          <a:p>
            <a:pPr algn="l" rtl="0"/>
            <a:endParaRPr lang="ar-SA" dirty="0"/>
          </a:p>
        </p:txBody>
      </p:sp>
    </p:spTree>
    <p:extLst>
      <p:ext uri="{BB962C8B-B14F-4D97-AF65-F5344CB8AC3E}">
        <p14:creationId xmlns:p14="http://schemas.microsoft.com/office/powerpoint/2010/main" val="16685047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1545AFAA-B39F-4BC9-BCF5-1959BE81C587}"/>
              </a:ext>
            </a:extLst>
          </p:cNvPr>
          <p:cNvSpPr>
            <a:spLocks noGrp="1"/>
          </p:cNvSpPr>
          <p:nvPr>
            <p:ph type="title"/>
          </p:nvPr>
        </p:nvSpPr>
        <p:spPr/>
        <p:txBody>
          <a:bodyPr/>
          <a:lstStyle/>
          <a:p>
            <a:pPr rtl="0"/>
            <a:r>
              <a:rPr lang="en-US" sz="4000" dirty="0"/>
              <a:t>scenario</a:t>
            </a:r>
            <a:endParaRPr lang="ar-SA" dirty="0"/>
          </a:p>
        </p:txBody>
      </p:sp>
      <p:sp>
        <p:nvSpPr>
          <p:cNvPr id="3" name="عنصر نائب للمحتوى 2">
            <a:extLst>
              <a:ext uri="{FF2B5EF4-FFF2-40B4-BE49-F238E27FC236}">
                <a16:creationId xmlns:a16="http://schemas.microsoft.com/office/drawing/2014/main" id="{06E7A08B-0D21-4BDF-8464-CE042C7BFAEB}"/>
              </a:ext>
            </a:extLst>
          </p:cNvPr>
          <p:cNvSpPr>
            <a:spLocks noGrp="1"/>
          </p:cNvSpPr>
          <p:nvPr>
            <p:ph idx="1"/>
          </p:nvPr>
        </p:nvSpPr>
        <p:spPr>
          <a:xfrm>
            <a:off x="1066800" y="1942914"/>
            <a:ext cx="10058400" cy="3931920"/>
          </a:xfrm>
        </p:spPr>
        <p:txBody>
          <a:bodyPr/>
          <a:lstStyle/>
          <a:p>
            <a:pPr algn="l" rtl="0"/>
            <a:r>
              <a:rPr lang="en-US" sz="2000" dirty="0"/>
              <a:t>one scenario he mentions is a surgeon instated of taking a diseased kidney he took out a healthy kidney and one medical student told him about the mistake but he refuse to listen to him and continue performing the operation.</a:t>
            </a:r>
          </a:p>
          <a:p>
            <a:pPr algn="l" rtl="0"/>
            <a:endParaRPr lang="ar-SA" dirty="0"/>
          </a:p>
        </p:txBody>
      </p:sp>
    </p:spTree>
    <p:extLst>
      <p:ext uri="{BB962C8B-B14F-4D97-AF65-F5344CB8AC3E}">
        <p14:creationId xmlns:p14="http://schemas.microsoft.com/office/powerpoint/2010/main" val="4305346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8CB30A1B-77D4-44B2-A0C8-472AEE5280F7}"/>
              </a:ext>
            </a:extLst>
          </p:cNvPr>
          <p:cNvSpPr>
            <a:spLocks noGrp="1"/>
          </p:cNvSpPr>
          <p:nvPr>
            <p:ph type="title"/>
          </p:nvPr>
        </p:nvSpPr>
        <p:spPr/>
        <p:txBody>
          <a:bodyPr/>
          <a:lstStyle/>
          <a:p>
            <a:r>
              <a:rPr lang="en-US" dirty="0"/>
              <a:t>scenario</a:t>
            </a:r>
            <a:endParaRPr lang="ar-SA" dirty="0"/>
          </a:p>
        </p:txBody>
      </p:sp>
      <p:sp>
        <p:nvSpPr>
          <p:cNvPr id="3" name="عنصر نائب للمحتوى 2">
            <a:extLst>
              <a:ext uri="{FF2B5EF4-FFF2-40B4-BE49-F238E27FC236}">
                <a16:creationId xmlns:a16="http://schemas.microsoft.com/office/drawing/2014/main" id="{EAF13C6C-2B35-4CF8-8D8D-E4750EF47F47}"/>
              </a:ext>
            </a:extLst>
          </p:cNvPr>
          <p:cNvSpPr>
            <a:spLocks noGrp="1"/>
          </p:cNvSpPr>
          <p:nvPr>
            <p:ph idx="1"/>
          </p:nvPr>
        </p:nvSpPr>
        <p:spPr/>
        <p:txBody>
          <a:bodyPr/>
          <a:lstStyle/>
          <a:p>
            <a:pPr algn="l" rtl="0"/>
            <a:r>
              <a:rPr lang="en-US" dirty="0"/>
              <a:t>another scenario is he went to see an operation done on a baby.</a:t>
            </a:r>
          </a:p>
          <a:p>
            <a:pPr algn="l" rtl="0"/>
            <a:r>
              <a:rPr lang="en-US" dirty="0"/>
              <a:t>after 45 minutes the baby was bleeding to death because the trainee surgeon has nicked a vessel and it was the aorta and there was no senior doctor and no senior surgeon they but came very quickly and the trainee ask support from the senior surgeon to do the right thing </a:t>
            </a:r>
          </a:p>
          <a:p>
            <a:pPr algn="l" rtl="0"/>
            <a:r>
              <a:rPr lang="en-US" dirty="0"/>
              <a:t>but the senior want to be in control so he said that is the wrong thing and I will sort it up myself </a:t>
            </a:r>
          </a:p>
          <a:p>
            <a:pPr algn="l" rtl="0"/>
            <a:r>
              <a:rPr lang="en-US" dirty="0"/>
              <a:t>but the trainee </a:t>
            </a:r>
            <a:r>
              <a:rPr lang="en-US" dirty="0" err="1"/>
              <a:t>realised</a:t>
            </a:r>
            <a:r>
              <a:rPr lang="en-US" dirty="0"/>
              <a:t> how sick is the baby and did the decision that saved the baby which was a brave thing to do</a:t>
            </a:r>
          </a:p>
          <a:p>
            <a:pPr algn="l" rtl="0"/>
            <a:endParaRPr lang="ar-SA" dirty="0"/>
          </a:p>
        </p:txBody>
      </p:sp>
    </p:spTree>
    <p:extLst>
      <p:ext uri="{BB962C8B-B14F-4D97-AF65-F5344CB8AC3E}">
        <p14:creationId xmlns:p14="http://schemas.microsoft.com/office/powerpoint/2010/main" val="7084728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C94D724C-F186-4AA8-958A-C10B14A9FF6B}"/>
              </a:ext>
            </a:extLst>
          </p:cNvPr>
          <p:cNvSpPr>
            <a:spLocks noGrp="1"/>
          </p:cNvSpPr>
          <p:nvPr>
            <p:ph type="title"/>
          </p:nvPr>
        </p:nvSpPr>
        <p:spPr/>
        <p:txBody>
          <a:bodyPr/>
          <a:lstStyle/>
          <a:p>
            <a:r>
              <a:rPr lang="en-US" dirty="0"/>
              <a:t>Human factors </a:t>
            </a:r>
            <a:endParaRPr lang="ar-SA" dirty="0"/>
          </a:p>
        </p:txBody>
      </p:sp>
      <p:sp>
        <p:nvSpPr>
          <p:cNvPr id="3" name="عنصر نائب للمحتوى 2">
            <a:extLst>
              <a:ext uri="{FF2B5EF4-FFF2-40B4-BE49-F238E27FC236}">
                <a16:creationId xmlns:a16="http://schemas.microsoft.com/office/drawing/2014/main" id="{A92DD1A7-FEC0-431F-AAC1-4D3D39C7FF12}"/>
              </a:ext>
            </a:extLst>
          </p:cNvPr>
          <p:cNvSpPr>
            <a:spLocks noGrp="1"/>
          </p:cNvSpPr>
          <p:nvPr>
            <p:ph idx="1"/>
          </p:nvPr>
        </p:nvSpPr>
        <p:spPr/>
        <p:txBody>
          <a:bodyPr>
            <a:normAutofit/>
          </a:bodyPr>
          <a:lstStyle/>
          <a:p>
            <a:pPr algn="l" rtl="0"/>
            <a:r>
              <a:rPr lang="en-US" sz="2400" dirty="0"/>
              <a:t>Communication </a:t>
            </a:r>
          </a:p>
          <a:p>
            <a:pPr algn="l" rtl="0"/>
            <a:r>
              <a:rPr lang="en-US" sz="2400" dirty="0"/>
              <a:t>Human-machine interaction </a:t>
            </a:r>
            <a:endParaRPr lang="ar-SA" sz="2400" dirty="0"/>
          </a:p>
        </p:txBody>
      </p:sp>
    </p:spTree>
    <p:extLst>
      <p:ext uri="{BB962C8B-B14F-4D97-AF65-F5344CB8AC3E}">
        <p14:creationId xmlns:p14="http://schemas.microsoft.com/office/powerpoint/2010/main" val="26713997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B3D6AEE2-3D15-46CE-8A62-2A83E1B3A7BF}"/>
              </a:ext>
            </a:extLst>
          </p:cNvPr>
          <p:cNvSpPr>
            <a:spLocks noGrp="1"/>
          </p:cNvSpPr>
          <p:nvPr>
            <p:ph type="title"/>
          </p:nvPr>
        </p:nvSpPr>
        <p:spPr/>
        <p:txBody>
          <a:bodyPr>
            <a:normAutofit/>
          </a:bodyPr>
          <a:lstStyle/>
          <a:p>
            <a:r>
              <a:rPr lang="en-US" sz="4400" dirty="0"/>
              <a:t>Good communication</a:t>
            </a:r>
            <a:endParaRPr lang="ar-SA" sz="4400" dirty="0"/>
          </a:p>
        </p:txBody>
      </p:sp>
      <p:sp>
        <p:nvSpPr>
          <p:cNvPr id="3" name="عنصر نائب للمحتوى 2">
            <a:extLst>
              <a:ext uri="{FF2B5EF4-FFF2-40B4-BE49-F238E27FC236}">
                <a16:creationId xmlns:a16="http://schemas.microsoft.com/office/drawing/2014/main" id="{504A5331-B72F-450F-8F00-16A580C47C16}"/>
              </a:ext>
            </a:extLst>
          </p:cNvPr>
          <p:cNvSpPr>
            <a:spLocks noGrp="1"/>
          </p:cNvSpPr>
          <p:nvPr>
            <p:ph idx="1"/>
          </p:nvPr>
        </p:nvSpPr>
        <p:spPr/>
        <p:txBody>
          <a:bodyPr>
            <a:normAutofit/>
          </a:bodyPr>
          <a:lstStyle/>
          <a:p>
            <a:pPr algn="l" rtl="0"/>
            <a:r>
              <a:rPr lang="en-US" sz="2000" dirty="0"/>
              <a:t>Being able to communicate effectively is the most important of all life skills.</a:t>
            </a:r>
            <a:br>
              <a:rPr lang="en-US" sz="2000" dirty="0"/>
            </a:br>
            <a:br>
              <a:rPr lang="en-US" sz="2000" dirty="0"/>
            </a:br>
            <a:r>
              <a:rPr lang="en-US" sz="2000" b="1" dirty="0"/>
              <a:t>1-Listening: </a:t>
            </a:r>
            <a:r>
              <a:rPr lang="en-US" sz="2000" dirty="0"/>
              <a:t>Listening is a vital interpersonal communication skill.</a:t>
            </a:r>
            <a:br>
              <a:rPr lang="en-US" sz="2000" dirty="0"/>
            </a:br>
            <a:br>
              <a:rPr lang="en-US" sz="2000" dirty="0"/>
            </a:br>
            <a:r>
              <a:rPr lang="en-US" sz="2000" dirty="0"/>
              <a:t>At this video , it was clear they have poor communication .</a:t>
            </a:r>
            <a:br>
              <a:rPr lang="en-US" sz="2000" dirty="0"/>
            </a:br>
            <a:r>
              <a:rPr lang="en-US" sz="2000" dirty="0"/>
              <a:t>doctor didn’t listen to the medical student when he said (I think you are taking the wrong kidney )  </a:t>
            </a:r>
            <a:br>
              <a:rPr lang="en-US" sz="2000" dirty="0"/>
            </a:br>
            <a:br>
              <a:rPr lang="en-US" sz="2000" dirty="0"/>
            </a:br>
            <a:r>
              <a:rPr lang="en-US" sz="2000" b="1" dirty="0"/>
              <a:t>2-Non-verbal Communication</a:t>
            </a:r>
            <a:br>
              <a:rPr lang="en-US" sz="2000" dirty="0"/>
            </a:br>
            <a:r>
              <a:rPr lang="en-US" sz="2000" dirty="0"/>
              <a:t>We actually communicate far more information using Non-verbal Communication</a:t>
            </a:r>
            <a:r>
              <a:rPr lang="en-US" sz="2000" b="1" dirty="0"/>
              <a:t>.</a:t>
            </a:r>
            <a:r>
              <a:rPr lang="en-US" sz="2000" dirty="0"/>
              <a:t> This includes non-verbal signals, gestures, facial expression, body language, tone of voice, and even our appearance.</a:t>
            </a:r>
            <a:endParaRPr lang="ar-SA" dirty="0"/>
          </a:p>
        </p:txBody>
      </p:sp>
    </p:spTree>
    <p:extLst>
      <p:ext uri="{BB962C8B-B14F-4D97-AF65-F5344CB8AC3E}">
        <p14:creationId xmlns:p14="http://schemas.microsoft.com/office/powerpoint/2010/main" val="10229206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DFCFEADA-2B92-49BF-96AF-BE07E4C5A104}"/>
              </a:ext>
            </a:extLst>
          </p:cNvPr>
          <p:cNvSpPr>
            <a:spLocks noGrp="1"/>
          </p:cNvSpPr>
          <p:nvPr>
            <p:ph type="title"/>
          </p:nvPr>
        </p:nvSpPr>
        <p:spPr/>
        <p:txBody>
          <a:bodyPr>
            <a:normAutofit/>
          </a:bodyPr>
          <a:lstStyle/>
          <a:p>
            <a:r>
              <a:rPr lang="af-ZA" sz="4400" dirty="0"/>
              <a:t>Human-machine interactions</a:t>
            </a:r>
            <a:r>
              <a:rPr lang="en-US" sz="4400" dirty="0"/>
              <a:t>:</a:t>
            </a:r>
            <a:endParaRPr lang="ar-SA" sz="4400" dirty="0"/>
          </a:p>
        </p:txBody>
      </p:sp>
      <p:sp>
        <p:nvSpPr>
          <p:cNvPr id="3" name="عنصر نائب للمحتوى 2">
            <a:extLst>
              <a:ext uri="{FF2B5EF4-FFF2-40B4-BE49-F238E27FC236}">
                <a16:creationId xmlns:a16="http://schemas.microsoft.com/office/drawing/2014/main" id="{69DC911B-59FE-4E33-A928-F9C3AF1039AB}"/>
              </a:ext>
            </a:extLst>
          </p:cNvPr>
          <p:cNvSpPr>
            <a:spLocks noGrp="1"/>
          </p:cNvSpPr>
          <p:nvPr>
            <p:ph idx="1"/>
          </p:nvPr>
        </p:nvSpPr>
        <p:spPr>
          <a:xfrm>
            <a:off x="545432" y="1862489"/>
            <a:ext cx="10579768" cy="4714774"/>
          </a:xfrm>
        </p:spPr>
        <p:txBody>
          <a:bodyPr/>
          <a:lstStyle/>
          <a:p>
            <a:pPr algn="l" rtl="0"/>
            <a:r>
              <a:rPr lang="af-ZA" b="1" dirty="0"/>
              <a:t>Human-machine </a:t>
            </a:r>
            <a:r>
              <a:rPr lang="en-US" b="1" dirty="0"/>
              <a:t>interactions</a:t>
            </a:r>
            <a:r>
              <a:rPr lang="af-ZA" dirty="0"/>
              <a:t>: Advanced technologies used in health care have increased the relevance of human factors in errors because the potential for harm is great, when technology and health-care devices are mishandled.</a:t>
            </a:r>
            <a:endParaRPr lang="en-US" dirty="0"/>
          </a:p>
          <a:p>
            <a:pPr algn="l" rtl="0"/>
            <a:r>
              <a:rPr lang="en-US" dirty="0"/>
              <a:t>As we see in the video two examples of poor human-equipment interface:</a:t>
            </a:r>
          </a:p>
          <a:p>
            <a:pPr marL="0" indent="0" algn="l" rtl="0">
              <a:buNone/>
            </a:pPr>
            <a:endParaRPr lang="en-US" dirty="0"/>
          </a:p>
          <a:p>
            <a:pPr marL="0" indent="0" algn="l" rtl="0">
              <a:buNone/>
            </a:pPr>
            <a:r>
              <a:rPr lang="en-US" b="1" dirty="0"/>
              <a:t>1:</a:t>
            </a:r>
            <a:r>
              <a:rPr lang="en-US" dirty="0"/>
              <a:t> In first example we see two different infusion pumps one of them the buttons start at top from </a:t>
            </a:r>
            <a:r>
              <a:rPr lang="en-US" dirty="0" err="1"/>
              <a:t>seven,eight</a:t>
            </a:r>
            <a:r>
              <a:rPr lang="en-US" dirty="0"/>
              <a:t> and nine, and the another one the buttons start at top from one, two and three.</a:t>
            </a:r>
          </a:p>
          <a:p>
            <a:pPr marL="0" indent="0" algn="l" rtl="0">
              <a:buNone/>
            </a:pPr>
            <a:r>
              <a:rPr lang="en-US" b="1" dirty="0"/>
              <a:t>2:</a:t>
            </a:r>
            <a:r>
              <a:rPr lang="en-US" dirty="0"/>
              <a:t>In second example the main function button of the </a:t>
            </a:r>
            <a:r>
              <a:rPr lang="en-US" dirty="0" err="1"/>
              <a:t>anaesthetic</a:t>
            </a:r>
            <a:r>
              <a:rPr lang="en-US" dirty="0"/>
              <a:t> machine is next to the on/off button.</a:t>
            </a:r>
          </a:p>
          <a:p>
            <a:pPr algn="l" rtl="0"/>
            <a:endParaRPr lang="en-US" dirty="0"/>
          </a:p>
          <a:p>
            <a:pPr algn="l" rtl="0"/>
            <a:r>
              <a:rPr lang="en-US" dirty="0"/>
              <a:t>We need to </a:t>
            </a:r>
            <a:r>
              <a:rPr lang="en-US" dirty="0" err="1"/>
              <a:t>designe</a:t>
            </a:r>
            <a:r>
              <a:rPr lang="en-US" dirty="0"/>
              <a:t> and organize the workplace to minimize the likelihood and the impact of errors.</a:t>
            </a:r>
          </a:p>
          <a:p>
            <a:pPr algn="l" rtl="0"/>
            <a:endParaRPr lang="en-US" dirty="0"/>
          </a:p>
          <a:p>
            <a:pPr algn="l" rtl="0"/>
            <a:endParaRPr lang="ar-SA" dirty="0"/>
          </a:p>
        </p:txBody>
      </p:sp>
    </p:spTree>
    <p:extLst>
      <p:ext uri="{BB962C8B-B14F-4D97-AF65-F5344CB8AC3E}">
        <p14:creationId xmlns:p14="http://schemas.microsoft.com/office/powerpoint/2010/main" val="186555324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فقاعات">
  <a:themeElements>
    <a:clrScheme name="أخضر مزرق">
      <a:dk1>
        <a:sysClr val="windowText" lastClr="000000"/>
      </a:dk1>
      <a:lt1>
        <a:sysClr val="window" lastClr="FFFFFF"/>
      </a:lt1>
      <a:dk2>
        <a:srgbClr val="373545"/>
      </a:dk2>
      <a:lt2>
        <a:srgbClr val="CEDBE6"/>
      </a:lt2>
      <a:accent1>
        <a:srgbClr val="3494BA"/>
      </a:accent1>
      <a:accent2>
        <a:srgbClr val="58B6C0"/>
      </a:accent2>
      <a:accent3>
        <a:srgbClr val="75BDA7"/>
      </a:accent3>
      <a:accent4>
        <a:srgbClr val="7A8C8E"/>
      </a:accent4>
      <a:accent5>
        <a:srgbClr val="84ACB6"/>
      </a:accent5>
      <a:accent6>
        <a:srgbClr val="2683C6"/>
      </a:accent6>
      <a:hlink>
        <a:srgbClr val="6B9F25"/>
      </a:hlink>
      <a:folHlink>
        <a:srgbClr val="9F6715"/>
      </a:folHlink>
    </a:clrScheme>
    <a:fontScheme name="Savon">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90000"/>
                <a:shade val="92000"/>
                <a:satMod val="160000"/>
              </a:schemeClr>
            </a:gs>
            <a:gs pos="77000">
              <a:schemeClr val="phClr">
                <a:tint val="100000"/>
                <a:shade val="73000"/>
                <a:satMod val="155000"/>
              </a:schemeClr>
            </a:gs>
            <a:gs pos="100000">
              <a:schemeClr val="phClr">
                <a:tint val="100000"/>
                <a:shade val="67000"/>
                <a:satMod val="145000"/>
              </a:schemeClr>
            </a:gs>
          </a:gsLst>
          <a:lin ang="5400000" scaled="0"/>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 id="{1306E473-ED32-493B-A2D0-240A757EDD34}" vid="{C20BADFE-D095-436F-9677-9264042809F0}"/>
    </a:ext>
  </a:extLst>
</a:theme>
</file>

<file path=docProps/app.xml><?xml version="1.0" encoding="utf-8"?>
<Properties xmlns="http://schemas.openxmlformats.org/officeDocument/2006/extended-properties" xmlns:vt="http://schemas.openxmlformats.org/officeDocument/2006/docPropsVTypes">
  <Template>TM03457510[[fn=فقاعات]]</Template>
  <TotalTime>83</TotalTime>
  <Words>572</Words>
  <Application>Microsoft Macintosh PowerPoint</Application>
  <PresentationFormat>Widescreen</PresentationFormat>
  <Paragraphs>51</Paragraphs>
  <Slides>13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Century Gothic</vt:lpstr>
      <vt:lpstr>Garamond</vt:lpstr>
      <vt:lpstr>Tahoma</vt:lpstr>
      <vt:lpstr>فقاعات</vt:lpstr>
      <vt:lpstr>Human factor </vt:lpstr>
      <vt:lpstr>PowerPoint Presentation</vt:lpstr>
      <vt:lpstr>PowerPoint Presentation</vt:lpstr>
      <vt:lpstr>Summary of the video </vt:lpstr>
      <vt:lpstr>scenario</vt:lpstr>
      <vt:lpstr>scenario</vt:lpstr>
      <vt:lpstr>Human factors </vt:lpstr>
      <vt:lpstr>Good communication</vt:lpstr>
      <vt:lpstr>Human-machine interactions:</vt:lpstr>
      <vt:lpstr>PowerPoint Presentation</vt:lpstr>
      <vt:lpstr>summary</vt:lpstr>
      <vt:lpstr>Any question ? </vt:lpstr>
      <vt:lpstr>Thank you ….</vt:lpstr>
    </vt:vector>
  </TitlesOfParts>
  <LinksUpToDate>false</LinksUpToDate>
  <SharedDoc>false</SharedDoc>
  <HyperlinksChanged>false</HyperlinksChanged>
  <AppVersion>16.0009</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abdulkarim alharbi</dc:creator>
  <cp:lastModifiedBy>Abdulrahman Thekry</cp:lastModifiedBy>
  <cp:revision>8</cp:revision>
  <dcterms:created xsi:type="dcterms:W3CDTF">2018-02-07T06:00:46Z</dcterms:created>
  <dcterms:modified xsi:type="dcterms:W3CDTF">2018-02-07T08:55:13Z</dcterms:modified>
</cp:coreProperties>
</file>