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8C3A7-3519-4CE8-9D0B-A44BD249784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F511CF6-DCBC-46DA-A321-AACBB709CAB7}">
      <dgm:prSet phldrT="[نص]" custT="1"/>
      <dgm:spPr/>
      <dgm:t>
        <a:bodyPr/>
        <a:lstStyle/>
        <a:p>
          <a:r>
            <a:rPr lang="en-US" sz="1600" dirty="0"/>
            <a:t>What did we benefit</a:t>
          </a:r>
        </a:p>
      </dgm:t>
    </dgm:pt>
    <dgm:pt modelId="{60F8FEF7-2AE6-40D4-A7E5-5355E1C0FDD6}" type="parTrans" cxnId="{6426E5F1-6930-43B4-8AF4-841671032F84}">
      <dgm:prSet/>
      <dgm:spPr/>
      <dgm:t>
        <a:bodyPr/>
        <a:lstStyle/>
        <a:p>
          <a:endParaRPr lang="en-US" sz="1600"/>
        </a:p>
      </dgm:t>
    </dgm:pt>
    <dgm:pt modelId="{30D69AE0-8777-4A74-BDCC-5BFFF62D5A62}" type="sibTrans" cxnId="{6426E5F1-6930-43B4-8AF4-841671032F84}">
      <dgm:prSet/>
      <dgm:spPr/>
      <dgm:t>
        <a:bodyPr/>
        <a:lstStyle/>
        <a:p>
          <a:endParaRPr lang="en-US" sz="1600"/>
        </a:p>
      </dgm:t>
    </dgm:pt>
    <dgm:pt modelId="{AD94F7D4-A869-455F-9032-F0E4DDC45367}">
      <dgm:prSet phldrT="[نص]" custT="1"/>
      <dgm:spPr/>
      <dgm:t>
        <a:bodyPr/>
        <a:lstStyle/>
        <a:p>
          <a:r>
            <a:rPr lang="en-US" sz="1600" dirty="0"/>
            <a:t>Giving appropriate dose</a:t>
          </a:r>
        </a:p>
      </dgm:t>
    </dgm:pt>
    <dgm:pt modelId="{44BF140E-CD21-474E-B96B-5A1367DF1D58}" type="parTrans" cxnId="{355E730E-F815-47D3-BA9F-132D44A3D95F}">
      <dgm:prSet/>
      <dgm:spPr/>
      <dgm:t>
        <a:bodyPr/>
        <a:lstStyle/>
        <a:p>
          <a:endParaRPr lang="en-US" sz="1600"/>
        </a:p>
      </dgm:t>
    </dgm:pt>
    <dgm:pt modelId="{847E43DC-54CB-4890-90DB-69429483077C}" type="sibTrans" cxnId="{355E730E-F815-47D3-BA9F-132D44A3D95F}">
      <dgm:prSet/>
      <dgm:spPr/>
      <dgm:t>
        <a:bodyPr/>
        <a:lstStyle/>
        <a:p>
          <a:endParaRPr lang="en-US" sz="1600"/>
        </a:p>
      </dgm:t>
    </dgm:pt>
    <dgm:pt modelId="{16DEC83E-4C71-4E55-9795-439CB82E79ED}">
      <dgm:prSet custT="1"/>
      <dgm:spPr/>
      <dgm:t>
        <a:bodyPr/>
        <a:lstStyle/>
        <a:p>
          <a:r>
            <a:rPr lang="en-US" sz="1600" dirty="0"/>
            <a:t>Act in the right time and don’t wait until the condition is worsen</a:t>
          </a:r>
        </a:p>
      </dgm:t>
    </dgm:pt>
    <dgm:pt modelId="{4287EB3C-6532-4E89-A5E1-9202C3F56460}" type="parTrans" cxnId="{CDB985DA-C588-4661-9162-EB25918F92CA}">
      <dgm:prSet/>
      <dgm:spPr/>
      <dgm:t>
        <a:bodyPr/>
        <a:lstStyle/>
        <a:p>
          <a:endParaRPr lang="en-US" sz="1600"/>
        </a:p>
      </dgm:t>
    </dgm:pt>
    <dgm:pt modelId="{776D2FE6-3E0C-476E-971C-E94C05E520D5}" type="sibTrans" cxnId="{CDB985DA-C588-4661-9162-EB25918F92CA}">
      <dgm:prSet/>
      <dgm:spPr/>
      <dgm:t>
        <a:bodyPr/>
        <a:lstStyle/>
        <a:p>
          <a:endParaRPr lang="en-US" sz="1600"/>
        </a:p>
      </dgm:t>
    </dgm:pt>
    <dgm:pt modelId="{CF64FAC4-9D8A-4688-89CE-66115431F037}">
      <dgm:prSet custT="1"/>
      <dgm:spPr/>
      <dgm:t>
        <a:bodyPr/>
        <a:lstStyle/>
        <a:p>
          <a:r>
            <a:rPr lang="en-US" sz="1600" dirty="0"/>
            <a:t>Be familiar with contradictions and side effects of drugs</a:t>
          </a:r>
        </a:p>
      </dgm:t>
    </dgm:pt>
    <dgm:pt modelId="{BAC9FE97-99EE-4CE1-9872-CD85948C0C4E}" type="parTrans" cxnId="{7D521C97-7EC2-448F-9116-59626ED475F4}">
      <dgm:prSet/>
      <dgm:spPr/>
      <dgm:t>
        <a:bodyPr/>
        <a:lstStyle/>
        <a:p>
          <a:endParaRPr lang="en-US" sz="1600"/>
        </a:p>
      </dgm:t>
    </dgm:pt>
    <dgm:pt modelId="{3B704795-8110-40F0-8EF9-7D6F48AB10A0}" type="sibTrans" cxnId="{7D521C97-7EC2-448F-9116-59626ED475F4}">
      <dgm:prSet/>
      <dgm:spPr/>
      <dgm:t>
        <a:bodyPr/>
        <a:lstStyle/>
        <a:p>
          <a:endParaRPr lang="en-US" sz="1600"/>
        </a:p>
      </dgm:t>
    </dgm:pt>
    <dgm:pt modelId="{385FC811-AEE5-4344-BE8E-DF50E6A786A2}">
      <dgm:prSet custT="1"/>
      <dgm:spPr/>
      <dgm:t>
        <a:bodyPr/>
        <a:lstStyle/>
        <a:p>
          <a:r>
            <a:rPr lang="en-US" sz="1600" dirty="0"/>
            <a:t>How much harm the medication can do</a:t>
          </a:r>
        </a:p>
      </dgm:t>
    </dgm:pt>
    <dgm:pt modelId="{C4CAF37F-687F-4855-B9D5-002833AAFE59}" type="parTrans" cxnId="{502052E5-E84D-4EE6-B571-BAA8431B2A9D}">
      <dgm:prSet/>
      <dgm:spPr/>
      <dgm:t>
        <a:bodyPr/>
        <a:lstStyle/>
        <a:p>
          <a:endParaRPr lang="en-US" sz="1600"/>
        </a:p>
      </dgm:t>
    </dgm:pt>
    <dgm:pt modelId="{AEAD6997-E23F-4A6A-8D38-DEB7925CC126}" type="sibTrans" cxnId="{502052E5-E84D-4EE6-B571-BAA8431B2A9D}">
      <dgm:prSet/>
      <dgm:spPr/>
      <dgm:t>
        <a:bodyPr/>
        <a:lstStyle/>
        <a:p>
          <a:endParaRPr lang="en-US" sz="1600"/>
        </a:p>
      </dgm:t>
    </dgm:pt>
    <dgm:pt modelId="{5E9F29DA-9FD3-456E-B943-4E91963AE660}">
      <dgm:prSet custT="1"/>
      <dgm:spPr/>
      <dgm:t>
        <a:bodyPr/>
        <a:lstStyle/>
        <a:p>
          <a:r>
            <a:rPr lang="en-US" sz="1600" dirty="0"/>
            <a:t>Aware of patient complaints</a:t>
          </a:r>
        </a:p>
      </dgm:t>
    </dgm:pt>
    <dgm:pt modelId="{02F236EA-F6F7-4697-8BBC-20ED99B7657D}" type="parTrans" cxnId="{E71A4E31-0884-4B25-981B-72E359FE8AD4}">
      <dgm:prSet/>
      <dgm:spPr/>
      <dgm:t>
        <a:bodyPr/>
        <a:lstStyle/>
        <a:p>
          <a:endParaRPr lang="en-US" sz="1600"/>
        </a:p>
      </dgm:t>
    </dgm:pt>
    <dgm:pt modelId="{2A6DDC32-0B09-4B82-920E-12CA4EED8042}" type="sibTrans" cxnId="{E71A4E31-0884-4B25-981B-72E359FE8AD4}">
      <dgm:prSet/>
      <dgm:spPr/>
      <dgm:t>
        <a:bodyPr/>
        <a:lstStyle/>
        <a:p>
          <a:endParaRPr lang="en-US" sz="1600"/>
        </a:p>
      </dgm:t>
    </dgm:pt>
    <dgm:pt modelId="{DDC0903E-3699-44E3-8912-960CC0973138}">
      <dgm:prSet custT="1"/>
      <dgm:spPr/>
      <dgm:t>
        <a:bodyPr/>
        <a:lstStyle/>
        <a:p>
          <a:r>
            <a:rPr lang="en-US" sz="1600"/>
            <a:t>Respect the patient </a:t>
          </a:r>
          <a:endParaRPr lang="en-US" sz="1600" dirty="0"/>
        </a:p>
      </dgm:t>
    </dgm:pt>
    <dgm:pt modelId="{0842A8DC-4F28-4864-98EB-FF557C94F79A}" type="parTrans" cxnId="{ACF6FBA6-BAC4-4EFC-A87B-F09E5AFFD47F}">
      <dgm:prSet/>
      <dgm:spPr/>
      <dgm:t>
        <a:bodyPr/>
        <a:lstStyle/>
        <a:p>
          <a:endParaRPr lang="en-US" sz="1600"/>
        </a:p>
      </dgm:t>
    </dgm:pt>
    <dgm:pt modelId="{5F4D428D-9AE8-4238-A225-727172831342}" type="sibTrans" cxnId="{ACF6FBA6-BAC4-4EFC-A87B-F09E5AFFD47F}">
      <dgm:prSet/>
      <dgm:spPr/>
      <dgm:t>
        <a:bodyPr/>
        <a:lstStyle/>
        <a:p>
          <a:endParaRPr lang="en-US" sz="1600"/>
        </a:p>
      </dgm:t>
    </dgm:pt>
    <dgm:pt modelId="{322E981D-BA71-4431-AF04-049BB7E746AF}" type="pres">
      <dgm:prSet presAssocID="{D868C3A7-3519-4CE8-9D0B-A44BD24978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3F961A-87C5-44CA-ADDF-C5CFA66E619C}" type="pres">
      <dgm:prSet presAssocID="{5F511CF6-DCBC-46DA-A321-AACBB709CAB7}" presName="hierRoot1" presStyleCnt="0"/>
      <dgm:spPr/>
    </dgm:pt>
    <dgm:pt modelId="{8DB0D3D4-E1AC-436E-8F74-423215CB1431}" type="pres">
      <dgm:prSet presAssocID="{5F511CF6-DCBC-46DA-A321-AACBB709CAB7}" presName="composite" presStyleCnt="0"/>
      <dgm:spPr/>
    </dgm:pt>
    <dgm:pt modelId="{FC0E8379-4507-4A8A-BE6F-0A6DFC9196D1}" type="pres">
      <dgm:prSet presAssocID="{5F511CF6-DCBC-46DA-A321-AACBB709CAB7}" presName="background" presStyleLbl="node0" presStyleIdx="0" presStyleCnt="1"/>
      <dgm:spPr/>
    </dgm:pt>
    <dgm:pt modelId="{27D43FF7-6A1F-4994-9D56-6CE39F66EE62}" type="pres">
      <dgm:prSet presAssocID="{5F511CF6-DCBC-46DA-A321-AACBB709CAB7}" presName="text" presStyleLbl="fgAcc0" presStyleIdx="0" presStyleCnt="1">
        <dgm:presLayoutVars>
          <dgm:chPref val="3"/>
        </dgm:presLayoutVars>
      </dgm:prSet>
      <dgm:spPr/>
    </dgm:pt>
    <dgm:pt modelId="{DDDC5F40-F3CC-4FA8-9DB7-EB9C1C4A2847}" type="pres">
      <dgm:prSet presAssocID="{5F511CF6-DCBC-46DA-A321-AACBB709CAB7}" presName="hierChild2" presStyleCnt="0"/>
      <dgm:spPr/>
    </dgm:pt>
    <dgm:pt modelId="{A625B8FB-F101-4912-87EC-86E343F96159}" type="pres">
      <dgm:prSet presAssocID="{44BF140E-CD21-474E-B96B-5A1367DF1D58}" presName="Name10" presStyleLbl="parChTrans1D2" presStyleIdx="0" presStyleCnt="6"/>
      <dgm:spPr/>
    </dgm:pt>
    <dgm:pt modelId="{C2AC6F95-A0E1-4F45-83F7-4DF1EF6505CA}" type="pres">
      <dgm:prSet presAssocID="{AD94F7D4-A869-455F-9032-F0E4DDC45367}" presName="hierRoot2" presStyleCnt="0"/>
      <dgm:spPr/>
    </dgm:pt>
    <dgm:pt modelId="{90ADED6B-D33B-4124-9076-1987FCAD2CF8}" type="pres">
      <dgm:prSet presAssocID="{AD94F7D4-A869-455F-9032-F0E4DDC45367}" presName="composite2" presStyleCnt="0"/>
      <dgm:spPr/>
    </dgm:pt>
    <dgm:pt modelId="{8E8DDA89-AE7B-4B33-9861-7BE07BE504D5}" type="pres">
      <dgm:prSet presAssocID="{AD94F7D4-A869-455F-9032-F0E4DDC45367}" presName="background2" presStyleLbl="node2" presStyleIdx="0" presStyleCnt="6"/>
      <dgm:spPr/>
    </dgm:pt>
    <dgm:pt modelId="{4B3815C0-4EBA-4A58-AE3E-EA9099B6551C}" type="pres">
      <dgm:prSet presAssocID="{AD94F7D4-A869-455F-9032-F0E4DDC45367}" presName="text2" presStyleLbl="fgAcc2" presStyleIdx="0" presStyleCnt="6" custScaleX="84538">
        <dgm:presLayoutVars>
          <dgm:chPref val="3"/>
        </dgm:presLayoutVars>
      </dgm:prSet>
      <dgm:spPr/>
    </dgm:pt>
    <dgm:pt modelId="{96788FA8-A23B-4DA5-AF34-5D6C7348DCAA}" type="pres">
      <dgm:prSet presAssocID="{AD94F7D4-A869-455F-9032-F0E4DDC45367}" presName="hierChild3" presStyleCnt="0"/>
      <dgm:spPr/>
    </dgm:pt>
    <dgm:pt modelId="{C7C780C8-0064-4FDF-98C6-11D0417C7FE0}" type="pres">
      <dgm:prSet presAssocID="{4287EB3C-6532-4E89-A5E1-9202C3F56460}" presName="Name10" presStyleLbl="parChTrans1D2" presStyleIdx="1" presStyleCnt="6"/>
      <dgm:spPr/>
    </dgm:pt>
    <dgm:pt modelId="{D6E9532C-7037-4B4B-A584-84457F326EF2}" type="pres">
      <dgm:prSet presAssocID="{16DEC83E-4C71-4E55-9795-439CB82E79ED}" presName="hierRoot2" presStyleCnt="0"/>
      <dgm:spPr/>
    </dgm:pt>
    <dgm:pt modelId="{D078323F-8233-4599-9F5C-8123A23445D4}" type="pres">
      <dgm:prSet presAssocID="{16DEC83E-4C71-4E55-9795-439CB82E79ED}" presName="composite2" presStyleCnt="0"/>
      <dgm:spPr/>
    </dgm:pt>
    <dgm:pt modelId="{9B10A5F0-C1B2-44BA-A0B5-8B88B4D902DB}" type="pres">
      <dgm:prSet presAssocID="{16DEC83E-4C71-4E55-9795-439CB82E79ED}" presName="background2" presStyleLbl="node2" presStyleIdx="1" presStyleCnt="6"/>
      <dgm:spPr/>
    </dgm:pt>
    <dgm:pt modelId="{41DFC757-2E38-478A-BBEF-AC090685E30D}" type="pres">
      <dgm:prSet presAssocID="{16DEC83E-4C71-4E55-9795-439CB82E79ED}" presName="text2" presStyleLbl="fgAcc2" presStyleIdx="1" presStyleCnt="6" custScaleX="144349">
        <dgm:presLayoutVars>
          <dgm:chPref val="3"/>
        </dgm:presLayoutVars>
      </dgm:prSet>
      <dgm:spPr/>
    </dgm:pt>
    <dgm:pt modelId="{590EFCEA-EE83-4D24-8696-960E36B8A80A}" type="pres">
      <dgm:prSet presAssocID="{16DEC83E-4C71-4E55-9795-439CB82E79ED}" presName="hierChild3" presStyleCnt="0"/>
      <dgm:spPr/>
    </dgm:pt>
    <dgm:pt modelId="{6520277E-00D1-4121-AA08-AD043AABFF4B}" type="pres">
      <dgm:prSet presAssocID="{BAC9FE97-99EE-4CE1-9872-CD85948C0C4E}" presName="Name10" presStyleLbl="parChTrans1D2" presStyleIdx="2" presStyleCnt="6"/>
      <dgm:spPr/>
    </dgm:pt>
    <dgm:pt modelId="{BE087405-79D3-4168-BA1A-987AECA65113}" type="pres">
      <dgm:prSet presAssocID="{CF64FAC4-9D8A-4688-89CE-66115431F037}" presName="hierRoot2" presStyleCnt="0"/>
      <dgm:spPr/>
    </dgm:pt>
    <dgm:pt modelId="{C49AD6C5-7F79-41AE-9F9E-EEF2BC23304C}" type="pres">
      <dgm:prSet presAssocID="{CF64FAC4-9D8A-4688-89CE-66115431F037}" presName="composite2" presStyleCnt="0"/>
      <dgm:spPr/>
    </dgm:pt>
    <dgm:pt modelId="{C3FBEDC5-9185-466B-A440-FC63A6A50136}" type="pres">
      <dgm:prSet presAssocID="{CF64FAC4-9D8A-4688-89CE-66115431F037}" presName="background2" presStyleLbl="node2" presStyleIdx="2" presStyleCnt="6"/>
      <dgm:spPr/>
    </dgm:pt>
    <dgm:pt modelId="{0384F244-A4E6-4B59-A037-14B56EC5BCE6}" type="pres">
      <dgm:prSet presAssocID="{CF64FAC4-9D8A-4688-89CE-66115431F037}" presName="text2" presStyleLbl="fgAcc2" presStyleIdx="2" presStyleCnt="6" custScaleX="128869">
        <dgm:presLayoutVars>
          <dgm:chPref val="3"/>
        </dgm:presLayoutVars>
      </dgm:prSet>
      <dgm:spPr/>
    </dgm:pt>
    <dgm:pt modelId="{C7407F34-038A-44F3-9AEA-84871DF543E8}" type="pres">
      <dgm:prSet presAssocID="{CF64FAC4-9D8A-4688-89CE-66115431F037}" presName="hierChild3" presStyleCnt="0"/>
      <dgm:spPr/>
    </dgm:pt>
    <dgm:pt modelId="{7BE92833-CEE0-49E4-B178-91D09B36DFF4}" type="pres">
      <dgm:prSet presAssocID="{C4CAF37F-687F-4855-B9D5-002833AAFE59}" presName="Name10" presStyleLbl="parChTrans1D2" presStyleIdx="3" presStyleCnt="6"/>
      <dgm:spPr/>
    </dgm:pt>
    <dgm:pt modelId="{01A1922F-EA09-4D5F-B8CA-88623754BC86}" type="pres">
      <dgm:prSet presAssocID="{385FC811-AEE5-4344-BE8E-DF50E6A786A2}" presName="hierRoot2" presStyleCnt="0"/>
      <dgm:spPr/>
    </dgm:pt>
    <dgm:pt modelId="{F92A3C09-56EB-4481-A07E-ECB5964D7B51}" type="pres">
      <dgm:prSet presAssocID="{385FC811-AEE5-4344-BE8E-DF50E6A786A2}" presName="composite2" presStyleCnt="0"/>
      <dgm:spPr/>
    </dgm:pt>
    <dgm:pt modelId="{44A6A75B-437B-4BE4-BA4C-6B9583AFE3CF}" type="pres">
      <dgm:prSet presAssocID="{385FC811-AEE5-4344-BE8E-DF50E6A786A2}" presName="background2" presStyleLbl="node2" presStyleIdx="3" presStyleCnt="6"/>
      <dgm:spPr/>
    </dgm:pt>
    <dgm:pt modelId="{DE47E246-4547-4783-A9BF-12AB6CC24933}" type="pres">
      <dgm:prSet presAssocID="{385FC811-AEE5-4344-BE8E-DF50E6A786A2}" presName="text2" presStyleLbl="fgAcc2" presStyleIdx="3" presStyleCnt="6" custScaleX="122135" custLinFactNeighborX="-657">
        <dgm:presLayoutVars>
          <dgm:chPref val="3"/>
        </dgm:presLayoutVars>
      </dgm:prSet>
      <dgm:spPr/>
    </dgm:pt>
    <dgm:pt modelId="{BD80F419-F0A9-4C52-8783-198935D6E64C}" type="pres">
      <dgm:prSet presAssocID="{385FC811-AEE5-4344-BE8E-DF50E6A786A2}" presName="hierChild3" presStyleCnt="0"/>
      <dgm:spPr/>
    </dgm:pt>
    <dgm:pt modelId="{ABD929F8-55D5-4A7D-B7A1-21CBC2ADAEA6}" type="pres">
      <dgm:prSet presAssocID="{02F236EA-F6F7-4697-8BBC-20ED99B7657D}" presName="Name10" presStyleLbl="parChTrans1D2" presStyleIdx="4" presStyleCnt="6"/>
      <dgm:spPr/>
    </dgm:pt>
    <dgm:pt modelId="{BED6C2F4-F385-46BC-8DE0-7188D3D69CDD}" type="pres">
      <dgm:prSet presAssocID="{5E9F29DA-9FD3-456E-B943-4E91963AE660}" presName="hierRoot2" presStyleCnt="0"/>
      <dgm:spPr/>
    </dgm:pt>
    <dgm:pt modelId="{A27D5BF4-6B59-4613-A18F-4253FBE5C045}" type="pres">
      <dgm:prSet presAssocID="{5E9F29DA-9FD3-456E-B943-4E91963AE660}" presName="composite2" presStyleCnt="0"/>
      <dgm:spPr/>
    </dgm:pt>
    <dgm:pt modelId="{B98D0220-BAF5-4516-8971-F26399AF8B1A}" type="pres">
      <dgm:prSet presAssocID="{5E9F29DA-9FD3-456E-B943-4E91963AE660}" presName="background2" presStyleLbl="node2" presStyleIdx="4" presStyleCnt="6"/>
      <dgm:spPr/>
    </dgm:pt>
    <dgm:pt modelId="{B1BCA1D4-2699-4292-A16F-98FC4F52D157}" type="pres">
      <dgm:prSet presAssocID="{5E9F29DA-9FD3-456E-B943-4E91963AE660}" presName="text2" presStyleLbl="fgAcc2" presStyleIdx="4" presStyleCnt="6" custScaleX="70527" custLinFactNeighborX="-769">
        <dgm:presLayoutVars>
          <dgm:chPref val="3"/>
        </dgm:presLayoutVars>
      </dgm:prSet>
      <dgm:spPr/>
    </dgm:pt>
    <dgm:pt modelId="{34EA3D87-A263-4E31-BE93-2B78CA56B5D7}" type="pres">
      <dgm:prSet presAssocID="{5E9F29DA-9FD3-456E-B943-4E91963AE660}" presName="hierChild3" presStyleCnt="0"/>
      <dgm:spPr/>
    </dgm:pt>
    <dgm:pt modelId="{E00A08F2-32EA-4AA6-A27F-5BD3B2AB7374}" type="pres">
      <dgm:prSet presAssocID="{0842A8DC-4F28-4864-98EB-FF557C94F79A}" presName="Name10" presStyleLbl="parChTrans1D2" presStyleIdx="5" presStyleCnt="6"/>
      <dgm:spPr/>
    </dgm:pt>
    <dgm:pt modelId="{1F51825C-B020-4C21-B712-7DB0527C47C4}" type="pres">
      <dgm:prSet presAssocID="{DDC0903E-3699-44E3-8912-960CC0973138}" presName="hierRoot2" presStyleCnt="0"/>
      <dgm:spPr/>
    </dgm:pt>
    <dgm:pt modelId="{1B139209-0C7F-4086-8851-20C0F8C3DBAE}" type="pres">
      <dgm:prSet presAssocID="{DDC0903E-3699-44E3-8912-960CC0973138}" presName="composite2" presStyleCnt="0"/>
      <dgm:spPr/>
    </dgm:pt>
    <dgm:pt modelId="{AA96F2DE-D377-4844-A57F-6CFF63F6EA4C}" type="pres">
      <dgm:prSet presAssocID="{DDC0903E-3699-44E3-8912-960CC0973138}" presName="background2" presStyleLbl="node2" presStyleIdx="5" presStyleCnt="6"/>
      <dgm:spPr/>
    </dgm:pt>
    <dgm:pt modelId="{F3A37671-9B1E-4E27-B1E0-92963122C024}" type="pres">
      <dgm:prSet presAssocID="{DDC0903E-3699-44E3-8912-960CC0973138}" presName="text2" presStyleLbl="fgAcc2" presStyleIdx="5" presStyleCnt="6" custScaleX="68379">
        <dgm:presLayoutVars>
          <dgm:chPref val="3"/>
        </dgm:presLayoutVars>
      </dgm:prSet>
      <dgm:spPr/>
    </dgm:pt>
    <dgm:pt modelId="{073CCA04-B75B-4E79-B7A7-65516DD1ECD4}" type="pres">
      <dgm:prSet presAssocID="{DDC0903E-3699-44E3-8912-960CC0973138}" presName="hierChild3" presStyleCnt="0"/>
      <dgm:spPr/>
    </dgm:pt>
  </dgm:ptLst>
  <dgm:cxnLst>
    <dgm:cxn modelId="{12485405-75B1-44A7-A1FC-13AE88F1ABE2}" type="presOf" srcId="{CF64FAC4-9D8A-4688-89CE-66115431F037}" destId="{0384F244-A4E6-4B59-A037-14B56EC5BCE6}" srcOrd="0" destOrd="0" presId="urn:microsoft.com/office/officeart/2005/8/layout/hierarchy1"/>
    <dgm:cxn modelId="{355E730E-F815-47D3-BA9F-132D44A3D95F}" srcId="{5F511CF6-DCBC-46DA-A321-AACBB709CAB7}" destId="{AD94F7D4-A869-455F-9032-F0E4DDC45367}" srcOrd="0" destOrd="0" parTransId="{44BF140E-CD21-474E-B96B-5A1367DF1D58}" sibTransId="{847E43DC-54CB-4890-90DB-69429483077C}"/>
    <dgm:cxn modelId="{E271D117-8EA9-49E5-84CC-EC94868D1BA1}" type="presOf" srcId="{C4CAF37F-687F-4855-B9D5-002833AAFE59}" destId="{7BE92833-CEE0-49E4-B178-91D09B36DFF4}" srcOrd="0" destOrd="0" presId="urn:microsoft.com/office/officeart/2005/8/layout/hierarchy1"/>
    <dgm:cxn modelId="{E71A4E31-0884-4B25-981B-72E359FE8AD4}" srcId="{5F511CF6-DCBC-46DA-A321-AACBB709CAB7}" destId="{5E9F29DA-9FD3-456E-B943-4E91963AE660}" srcOrd="4" destOrd="0" parTransId="{02F236EA-F6F7-4697-8BBC-20ED99B7657D}" sibTransId="{2A6DDC32-0B09-4B82-920E-12CA4EED8042}"/>
    <dgm:cxn modelId="{E6F04449-7F92-4349-8D62-8CB2BBBC87C6}" type="presOf" srcId="{0842A8DC-4F28-4864-98EB-FF557C94F79A}" destId="{E00A08F2-32EA-4AA6-A27F-5BD3B2AB7374}" srcOrd="0" destOrd="0" presId="urn:microsoft.com/office/officeart/2005/8/layout/hierarchy1"/>
    <dgm:cxn modelId="{4A29B15B-05E7-43C9-B1BE-7BC525D70567}" type="presOf" srcId="{44BF140E-CD21-474E-B96B-5A1367DF1D58}" destId="{A625B8FB-F101-4912-87EC-86E343F96159}" srcOrd="0" destOrd="0" presId="urn:microsoft.com/office/officeart/2005/8/layout/hierarchy1"/>
    <dgm:cxn modelId="{ACA88162-3B49-48BE-9556-6130A2B0BD58}" type="presOf" srcId="{AD94F7D4-A869-455F-9032-F0E4DDC45367}" destId="{4B3815C0-4EBA-4A58-AE3E-EA9099B6551C}" srcOrd="0" destOrd="0" presId="urn:microsoft.com/office/officeart/2005/8/layout/hierarchy1"/>
    <dgm:cxn modelId="{14167767-0A8B-4A94-95E3-8F1DAFD00DC5}" type="presOf" srcId="{BAC9FE97-99EE-4CE1-9872-CD85948C0C4E}" destId="{6520277E-00D1-4121-AA08-AD043AABFF4B}" srcOrd="0" destOrd="0" presId="urn:microsoft.com/office/officeart/2005/8/layout/hierarchy1"/>
    <dgm:cxn modelId="{D41E9B86-3577-4B5B-A480-7E6189AB89CF}" type="presOf" srcId="{DDC0903E-3699-44E3-8912-960CC0973138}" destId="{F3A37671-9B1E-4E27-B1E0-92963122C024}" srcOrd="0" destOrd="0" presId="urn:microsoft.com/office/officeart/2005/8/layout/hierarchy1"/>
    <dgm:cxn modelId="{ABA2BF89-4C57-4307-BEC2-4654CF5B7683}" type="presOf" srcId="{5F511CF6-DCBC-46DA-A321-AACBB709CAB7}" destId="{27D43FF7-6A1F-4994-9D56-6CE39F66EE62}" srcOrd="0" destOrd="0" presId="urn:microsoft.com/office/officeart/2005/8/layout/hierarchy1"/>
    <dgm:cxn modelId="{7D521C97-7EC2-448F-9116-59626ED475F4}" srcId="{5F511CF6-DCBC-46DA-A321-AACBB709CAB7}" destId="{CF64FAC4-9D8A-4688-89CE-66115431F037}" srcOrd="2" destOrd="0" parTransId="{BAC9FE97-99EE-4CE1-9872-CD85948C0C4E}" sibTransId="{3B704795-8110-40F0-8EF9-7D6F48AB10A0}"/>
    <dgm:cxn modelId="{25BB9197-4A49-464B-A12B-08E43323AAFC}" type="presOf" srcId="{4287EB3C-6532-4E89-A5E1-9202C3F56460}" destId="{C7C780C8-0064-4FDF-98C6-11D0417C7FE0}" srcOrd="0" destOrd="0" presId="urn:microsoft.com/office/officeart/2005/8/layout/hierarchy1"/>
    <dgm:cxn modelId="{ACF6FBA6-BAC4-4EFC-A87B-F09E5AFFD47F}" srcId="{5F511CF6-DCBC-46DA-A321-AACBB709CAB7}" destId="{DDC0903E-3699-44E3-8912-960CC0973138}" srcOrd="5" destOrd="0" parTransId="{0842A8DC-4F28-4864-98EB-FF557C94F79A}" sibTransId="{5F4D428D-9AE8-4238-A225-727172831342}"/>
    <dgm:cxn modelId="{DFE73EB9-4C31-4D0A-80BC-6ADAEAA64002}" type="presOf" srcId="{02F236EA-F6F7-4697-8BBC-20ED99B7657D}" destId="{ABD929F8-55D5-4A7D-B7A1-21CBC2ADAEA6}" srcOrd="0" destOrd="0" presId="urn:microsoft.com/office/officeart/2005/8/layout/hierarchy1"/>
    <dgm:cxn modelId="{A44953C1-8167-409E-B2A1-81430B347F14}" type="presOf" srcId="{385FC811-AEE5-4344-BE8E-DF50E6A786A2}" destId="{DE47E246-4547-4783-A9BF-12AB6CC24933}" srcOrd="0" destOrd="0" presId="urn:microsoft.com/office/officeart/2005/8/layout/hierarchy1"/>
    <dgm:cxn modelId="{A04E3FD9-2688-4C4B-98BD-9EAEBD2C0DBE}" type="presOf" srcId="{D868C3A7-3519-4CE8-9D0B-A44BD249784A}" destId="{322E981D-BA71-4431-AF04-049BB7E746AF}" srcOrd="0" destOrd="0" presId="urn:microsoft.com/office/officeart/2005/8/layout/hierarchy1"/>
    <dgm:cxn modelId="{CDB985DA-C588-4661-9162-EB25918F92CA}" srcId="{5F511CF6-DCBC-46DA-A321-AACBB709CAB7}" destId="{16DEC83E-4C71-4E55-9795-439CB82E79ED}" srcOrd="1" destOrd="0" parTransId="{4287EB3C-6532-4E89-A5E1-9202C3F56460}" sibTransId="{776D2FE6-3E0C-476E-971C-E94C05E520D5}"/>
    <dgm:cxn modelId="{502052E5-E84D-4EE6-B571-BAA8431B2A9D}" srcId="{5F511CF6-DCBC-46DA-A321-AACBB709CAB7}" destId="{385FC811-AEE5-4344-BE8E-DF50E6A786A2}" srcOrd="3" destOrd="0" parTransId="{C4CAF37F-687F-4855-B9D5-002833AAFE59}" sibTransId="{AEAD6997-E23F-4A6A-8D38-DEB7925CC126}"/>
    <dgm:cxn modelId="{440DC1E6-0B5A-44CC-8116-1FC2F936A63F}" type="presOf" srcId="{16DEC83E-4C71-4E55-9795-439CB82E79ED}" destId="{41DFC757-2E38-478A-BBEF-AC090685E30D}" srcOrd="0" destOrd="0" presId="urn:microsoft.com/office/officeart/2005/8/layout/hierarchy1"/>
    <dgm:cxn modelId="{29E093E7-EE24-4F7F-8218-0B437352D57F}" type="presOf" srcId="{5E9F29DA-9FD3-456E-B943-4E91963AE660}" destId="{B1BCA1D4-2699-4292-A16F-98FC4F52D157}" srcOrd="0" destOrd="0" presId="urn:microsoft.com/office/officeart/2005/8/layout/hierarchy1"/>
    <dgm:cxn modelId="{6426E5F1-6930-43B4-8AF4-841671032F84}" srcId="{D868C3A7-3519-4CE8-9D0B-A44BD249784A}" destId="{5F511CF6-DCBC-46DA-A321-AACBB709CAB7}" srcOrd="0" destOrd="0" parTransId="{60F8FEF7-2AE6-40D4-A7E5-5355E1C0FDD6}" sibTransId="{30D69AE0-8777-4A74-BDCC-5BFFF62D5A62}"/>
    <dgm:cxn modelId="{9CBA8055-19BE-4BAE-B5E6-E8D46D70A95E}" type="presParOf" srcId="{322E981D-BA71-4431-AF04-049BB7E746AF}" destId="{FD3F961A-87C5-44CA-ADDF-C5CFA66E619C}" srcOrd="0" destOrd="0" presId="urn:microsoft.com/office/officeart/2005/8/layout/hierarchy1"/>
    <dgm:cxn modelId="{C83067F3-3877-4721-9592-9C38AB55F2EA}" type="presParOf" srcId="{FD3F961A-87C5-44CA-ADDF-C5CFA66E619C}" destId="{8DB0D3D4-E1AC-436E-8F74-423215CB1431}" srcOrd="0" destOrd="0" presId="urn:microsoft.com/office/officeart/2005/8/layout/hierarchy1"/>
    <dgm:cxn modelId="{401C18EE-3B72-43FC-A277-932B414906FA}" type="presParOf" srcId="{8DB0D3D4-E1AC-436E-8F74-423215CB1431}" destId="{FC0E8379-4507-4A8A-BE6F-0A6DFC9196D1}" srcOrd="0" destOrd="0" presId="urn:microsoft.com/office/officeart/2005/8/layout/hierarchy1"/>
    <dgm:cxn modelId="{C2392255-F4B5-4C2C-B190-497C99F89999}" type="presParOf" srcId="{8DB0D3D4-E1AC-436E-8F74-423215CB1431}" destId="{27D43FF7-6A1F-4994-9D56-6CE39F66EE62}" srcOrd="1" destOrd="0" presId="urn:microsoft.com/office/officeart/2005/8/layout/hierarchy1"/>
    <dgm:cxn modelId="{43F4F520-DCAB-41A9-A7DC-1D07E22EB8F6}" type="presParOf" srcId="{FD3F961A-87C5-44CA-ADDF-C5CFA66E619C}" destId="{DDDC5F40-F3CC-4FA8-9DB7-EB9C1C4A2847}" srcOrd="1" destOrd="0" presId="urn:microsoft.com/office/officeart/2005/8/layout/hierarchy1"/>
    <dgm:cxn modelId="{B321CA7C-AD23-4EA0-BE88-C8B2BB139A3B}" type="presParOf" srcId="{DDDC5F40-F3CC-4FA8-9DB7-EB9C1C4A2847}" destId="{A625B8FB-F101-4912-87EC-86E343F96159}" srcOrd="0" destOrd="0" presId="urn:microsoft.com/office/officeart/2005/8/layout/hierarchy1"/>
    <dgm:cxn modelId="{D1686A05-EC62-4FFF-ADE5-2207B232C4BE}" type="presParOf" srcId="{DDDC5F40-F3CC-4FA8-9DB7-EB9C1C4A2847}" destId="{C2AC6F95-A0E1-4F45-83F7-4DF1EF6505CA}" srcOrd="1" destOrd="0" presId="urn:microsoft.com/office/officeart/2005/8/layout/hierarchy1"/>
    <dgm:cxn modelId="{A1F369C0-439C-4CB9-A8AD-3D645822BCB9}" type="presParOf" srcId="{C2AC6F95-A0E1-4F45-83F7-4DF1EF6505CA}" destId="{90ADED6B-D33B-4124-9076-1987FCAD2CF8}" srcOrd="0" destOrd="0" presId="urn:microsoft.com/office/officeart/2005/8/layout/hierarchy1"/>
    <dgm:cxn modelId="{BC3AFD55-635C-441F-80BB-5EF4656C1532}" type="presParOf" srcId="{90ADED6B-D33B-4124-9076-1987FCAD2CF8}" destId="{8E8DDA89-AE7B-4B33-9861-7BE07BE504D5}" srcOrd="0" destOrd="0" presId="urn:microsoft.com/office/officeart/2005/8/layout/hierarchy1"/>
    <dgm:cxn modelId="{8F1ADB84-93DE-4197-A51E-1DA595E84FF4}" type="presParOf" srcId="{90ADED6B-D33B-4124-9076-1987FCAD2CF8}" destId="{4B3815C0-4EBA-4A58-AE3E-EA9099B6551C}" srcOrd="1" destOrd="0" presId="urn:microsoft.com/office/officeart/2005/8/layout/hierarchy1"/>
    <dgm:cxn modelId="{FDD574EB-B84A-445F-A218-428166EAF3C1}" type="presParOf" srcId="{C2AC6F95-A0E1-4F45-83F7-4DF1EF6505CA}" destId="{96788FA8-A23B-4DA5-AF34-5D6C7348DCAA}" srcOrd="1" destOrd="0" presId="urn:microsoft.com/office/officeart/2005/8/layout/hierarchy1"/>
    <dgm:cxn modelId="{8AA96FA7-DA78-40BD-83C8-0368788F7128}" type="presParOf" srcId="{DDDC5F40-F3CC-4FA8-9DB7-EB9C1C4A2847}" destId="{C7C780C8-0064-4FDF-98C6-11D0417C7FE0}" srcOrd="2" destOrd="0" presId="urn:microsoft.com/office/officeart/2005/8/layout/hierarchy1"/>
    <dgm:cxn modelId="{88855706-D1CE-4B03-98A2-BDF69DE3C331}" type="presParOf" srcId="{DDDC5F40-F3CC-4FA8-9DB7-EB9C1C4A2847}" destId="{D6E9532C-7037-4B4B-A584-84457F326EF2}" srcOrd="3" destOrd="0" presId="urn:microsoft.com/office/officeart/2005/8/layout/hierarchy1"/>
    <dgm:cxn modelId="{073AA912-3246-4CFC-843C-CFAE4DC3A7DE}" type="presParOf" srcId="{D6E9532C-7037-4B4B-A584-84457F326EF2}" destId="{D078323F-8233-4599-9F5C-8123A23445D4}" srcOrd="0" destOrd="0" presId="urn:microsoft.com/office/officeart/2005/8/layout/hierarchy1"/>
    <dgm:cxn modelId="{3A22B4B9-C2F4-4E8B-B206-FF96F2D29F82}" type="presParOf" srcId="{D078323F-8233-4599-9F5C-8123A23445D4}" destId="{9B10A5F0-C1B2-44BA-A0B5-8B88B4D902DB}" srcOrd="0" destOrd="0" presId="urn:microsoft.com/office/officeart/2005/8/layout/hierarchy1"/>
    <dgm:cxn modelId="{5BB8BD68-6A64-44F8-A46D-3E8A59FB7CCE}" type="presParOf" srcId="{D078323F-8233-4599-9F5C-8123A23445D4}" destId="{41DFC757-2E38-478A-BBEF-AC090685E30D}" srcOrd="1" destOrd="0" presId="urn:microsoft.com/office/officeart/2005/8/layout/hierarchy1"/>
    <dgm:cxn modelId="{3C16DE80-7F83-47CC-BF62-D86469888B97}" type="presParOf" srcId="{D6E9532C-7037-4B4B-A584-84457F326EF2}" destId="{590EFCEA-EE83-4D24-8696-960E36B8A80A}" srcOrd="1" destOrd="0" presId="urn:microsoft.com/office/officeart/2005/8/layout/hierarchy1"/>
    <dgm:cxn modelId="{C073FF0F-D7C9-4F36-A2CD-F79BD05A44D8}" type="presParOf" srcId="{DDDC5F40-F3CC-4FA8-9DB7-EB9C1C4A2847}" destId="{6520277E-00D1-4121-AA08-AD043AABFF4B}" srcOrd="4" destOrd="0" presId="urn:microsoft.com/office/officeart/2005/8/layout/hierarchy1"/>
    <dgm:cxn modelId="{81EA17D9-FC33-4132-8D10-FAA23940C841}" type="presParOf" srcId="{DDDC5F40-F3CC-4FA8-9DB7-EB9C1C4A2847}" destId="{BE087405-79D3-4168-BA1A-987AECA65113}" srcOrd="5" destOrd="0" presId="urn:microsoft.com/office/officeart/2005/8/layout/hierarchy1"/>
    <dgm:cxn modelId="{E80FC916-C83B-4705-B345-DC7B3DEB0685}" type="presParOf" srcId="{BE087405-79D3-4168-BA1A-987AECA65113}" destId="{C49AD6C5-7F79-41AE-9F9E-EEF2BC23304C}" srcOrd="0" destOrd="0" presId="urn:microsoft.com/office/officeart/2005/8/layout/hierarchy1"/>
    <dgm:cxn modelId="{A5F7EDC9-20F4-4F53-A76A-CBBB7CBBB654}" type="presParOf" srcId="{C49AD6C5-7F79-41AE-9F9E-EEF2BC23304C}" destId="{C3FBEDC5-9185-466B-A440-FC63A6A50136}" srcOrd="0" destOrd="0" presId="urn:microsoft.com/office/officeart/2005/8/layout/hierarchy1"/>
    <dgm:cxn modelId="{E772FCA8-98A1-4970-B806-368317AFC198}" type="presParOf" srcId="{C49AD6C5-7F79-41AE-9F9E-EEF2BC23304C}" destId="{0384F244-A4E6-4B59-A037-14B56EC5BCE6}" srcOrd="1" destOrd="0" presId="urn:microsoft.com/office/officeart/2005/8/layout/hierarchy1"/>
    <dgm:cxn modelId="{26CFA991-BED2-4A73-BF04-217A44A310D1}" type="presParOf" srcId="{BE087405-79D3-4168-BA1A-987AECA65113}" destId="{C7407F34-038A-44F3-9AEA-84871DF543E8}" srcOrd="1" destOrd="0" presId="urn:microsoft.com/office/officeart/2005/8/layout/hierarchy1"/>
    <dgm:cxn modelId="{5F73BF3B-1157-471B-A004-B22E905FF5D2}" type="presParOf" srcId="{DDDC5F40-F3CC-4FA8-9DB7-EB9C1C4A2847}" destId="{7BE92833-CEE0-49E4-B178-91D09B36DFF4}" srcOrd="6" destOrd="0" presId="urn:microsoft.com/office/officeart/2005/8/layout/hierarchy1"/>
    <dgm:cxn modelId="{293CE01F-FAD7-42F7-8A46-2835F9A7CD64}" type="presParOf" srcId="{DDDC5F40-F3CC-4FA8-9DB7-EB9C1C4A2847}" destId="{01A1922F-EA09-4D5F-B8CA-88623754BC86}" srcOrd="7" destOrd="0" presId="urn:microsoft.com/office/officeart/2005/8/layout/hierarchy1"/>
    <dgm:cxn modelId="{79A8BD07-39C2-4F06-AE45-8DFECC94B8E3}" type="presParOf" srcId="{01A1922F-EA09-4D5F-B8CA-88623754BC86}" destId="{F92A3C09-56EB-4481-A07E-ECB5964D7B51}" srcOrd="0" destOrd="0" presId="urn:microsoft.com/office/officeart/2005/8/layout/hierarchy1"/>
    <dgm:cxn modelId="{DE64364A-9CE4-4500-8EBA-3C59D997B808}" type="presParOf" srcId="{F92A3C09-56EB-4481-A07E-ECB5964D7B51}" destId="{44A6A75B-437B-4BE4-BA4C-6B9583AFE3CF}" srcOrd="0" destOrd="0" presId="urn:microsoft.com/office/officeart/2005/8/layout/hierarchy1"/>
    <dgm:cxn modelId="{98A9EB90-3E27-4E93-A173-CCF0C6340E5E}" type="presParOf" srcId="{F92A3C09-56EB-4481-A07E-ECB5964D7B51}" destId="{DE47E246-4547-4783-A9BF-12AB6CC24933}" srcOrd="1" destOrd="0" presId="urn:microsoft.com/office/officeart/2005/8/layout/hierarchy1"/>
    <dgm:cxn modelId="{48622C67-2876-42E1-BFBA-E5C3F014D906}" type="presParOf" srcId="{01A1922F-EA09-4D5F-B8CA-88623754BC86}" destId="{BD80F419-F0A9-4C52-8783-198935D6E64C}" srcOrd="1" destOrd="0" presId="urn:microsoft.com/office/officeart/2005/8/layout/hierarchy1"/>
    <dgm:cxn modelId="{9B2E72AD-BED0-4944-93F0-F1127FCAD72D}" type="presParOf" srcId="{DDDC5F40-F3CC-4FA8-9DB7-EB9C1C4A2847}" destId="{ABD929F8-55D5-4A7D-B7A1-21CBC2ADAEA6}" srcOrd="8" destOrd="0" presId="urn:microsoft.com/office/officeart/2005/8/layout/hierarchy1"/>
    <dgm:cxn modelId="{B6C4F4F4-340A-4ECF-B85E-65C031F59F32}" type="presParOf" srcId="{DDDC5F40-F3CC-4FA8-9DB7-EB9C1C4A2847}" destId="{BED6C2F4-F385-46BC-8DE0-7188D3D69CDD}" srcOrd="9" destOrd="0" presId="urn:microsoft.com/office/officeart/2005/8/layout/hierarchy1"/>
    <dgm:cxn modelId="{C2246DF8-BF56-4E09-AB32-9B16E7A1EE47}" type="presParOf" srcId="{BED6C2F4-F385-46BC-8DE0-7188D3D69CDD}" destId="{A27D5BF4-6B59-4613-A18F-4253FBE5C045}" srcOrd="0" destOrd="0" presId="urn:microsoft.com/office/officeart/2005/8/layout/hierarchy1"/>
    <dgm:cxn modelId="{7D1825D7-0BAC-49CB-B18F-4124F144ED0B}" type="presParOf" srcId="{A27D5BF4-6B59-4613-A18F-4253FBE5C045}" destId="{B98D0220-BAF5-4516-8971-F26399AF8B1A}" srcOrd="0" destOrd="0" presId="urn:microsoft.com/office/officeart/2005/8/layout/hierarchy1"/>
    <dgm:cxn modelId="{64AB8A4E-25ED-45AF-B9A1-CAFD419DBC6D}" type="presParOf" srcId="{A27D5BF4-6B59-4613-A18F-4253FBE5C045}" destId="{B1BCA1D4-2699-4292-A16F-98FC4F52D157}" srcOrd="1" destOrd="0" presId="urn:microsoft.com/office/officeart/2005/8/layout/hierarchy1"/>
    <dgm:cxn modelId="{1A221A77-7153-4771-874B-64B6B1D62A0A}" type="presParOf" srcId="{BED6C2F4-F385-46BC-8DE0-7188D3D69CDD}" destId="{34EA3D87-A263-4E31-BE93-2B78CA56B5D7}" srcOrd="1" destOrd="0" presId="urn:microsoft.com/office/officeart/2005/8/layout/hierarchy1"/>
    <dgm:cxn modelId="{8B518995-EBD6-49A9-B13D-334711BAAC04}" type="presParOf" srcId="{DDDC5F40-F3CC-4FA8-9DB7-EB9C1C4A2847}" destId="{E00A08F2-32EA-4AA6-A27F-5BD3B2AB7374}" srcOrd="10" destOrd="0" presId="urn:microsoft.com/office/officeart/2005/8/layout/hierarchy1"/>
    <dgm:cxn modelId="{A0634239-94A0-4E7C-B61E-5293B4749B77}" type="presParOf" srcId="{DDDC5F40-F3CC-4FA8-9DB7-EB9C1C4A2847}" destId="{1F51825C-B020-4C21-B712-7DB0527C47C4}" srcOrd="11" destOrd="0" presId="urn:microsoft.com/office/officeart/2005/8/layout/hierarchy1"/>
    <dgm:cxn modelId="{F3A5C9A1-F728-482C-9D58-940CFC553F7F}" type="presParOf" srcId="{1F51825C-B020-4C21-B712-7DB0527C47C4}" destId="{1B139209-0C7F-4086-8851-20C0F8C3DBAE}" srcOrd="0" destOrd="0" presId="urn:microsoft.com/office/officeart/2005/8/layout/hierarchy1"/>
    <dgm:cxn modelId="{EABB7E45-1A76-466B-B20E-A7FA85CCF919}" type="presParOf" srcId="{1B139209-0C7F-4086-8851-20C0F8C3DBAE}" destId="{AA96F2DE-D377-4844-A57F-6CFF63F6EA4C}" srcOrd="0" destOrd="0" presId="urn:microsoft.com/office/officeart/2005/8/layout/hierarchy1"/>
    <dgm:cxn modelId="{15C9257E-4896-481D-961D-FC1327F82325}" type="presParOf" srcId="{1B139209-0C7F-4086-8851-20C0F8C3DBAE}" destId="{F3A37671-9B1E-4E27-B1E0-92963122C024}" srcOrd="1" destOrd="0" presId="urn:microsoft.com/office/officeart/2005/8/layout/hierarchy1"/>
    <dgm:cxn modelId="{BE931205-8AA9-45E7-BF5B-0807DDD488A6}" type="presParOf" srcId="{1F51825C-B020-4C21-B712-7DB0527C47C4}" destId="{073CCA04-B75B-4E79-B7A7-65516DD1EC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A08F2-32EA-4AA6-A27F-5BD3B2AB7374}">
      <dsp:nvSpPr>
        <dsp:cNvPr id="0" name=""/>
        <dsp:cNvSpPr/>
      </dsp:nvSpPr>
      <dsp:spPr>
        <a:xfrm>
          <a:off x="5713395" y="1875639"/>
          <a:ext cx="5176707" cy="45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8"/>
              </a:lnTo>
              <a:lnTo>
                <a:pt x="5176707" y="310188"/>
              </a:lnTo>
              <a:lnTo>
                <a:pt x="5176707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929F8-55D5-4A7D-B7A1-21CBC2ADAEA6}">
      <dsp:nvSpPr>
        <dsp:cNvPr id="0" name=""/>
        <dsp:cNvSpPr/>
      </dsp:nvSpPr>
      <dsp:spPr>
        <a:xfrm>
          <a:off x="5713395" y="1875639"/>
          <a:ext cx="3729887" cy="45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8"/>
              </a:lnTo>
              <a:lnTo>
                <a:pt x="3729887" y="310188"/>
              </a:lnTo>
              <a:lnTo>
                <a:pt x="3729887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92833-CEE0-49E4-B178-91D09B36DFF4}">
      <dsp:nvSpPr>
        <dsp:cNvPr id="0" name=""/>
        <dsp:cNvSpPr/>
      </dsp:nvSpPr>
      <dsp:spPr>
        <a:xfrm>
          <a:off x="5713395" y="1875639"/>
          <a:ext cx="1876195" cy="45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8"/>
              </a:lnTo>
              <a:lnTo>
                <a:pt x="1876195" y="310188"/>
              </a:lnTo>
              <a:lnTo>
                <a:pt x="1876195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0277E-00D1-4121-AA08-AD043AABFF4B}">
      <dsp:nvSpPr>
        <dsp:cNvPr id="0" name=""/>
        <dsp:cNvSpPr/>
      </dsp:nvSpPr>
      <dsp:spPr>
        <a:xfrm>
          <a:off x="5287881" y="1875639"/>
          <a:ext cx="425513" cy="455175"/>
        </a:xfrm>
        <a:custGeom>
          <a:avLst/>
          <a:gdLst/>
          <a:ahLst/>
          <a:cxnLst/>
          <a:rect l="0" t="0" r="0" b="0"/>
          <a:pathLst>
            <a:path>
              <a:moveTo>
                <a:pt x="425513" y="0"/>
              </a:moveTo>
              <a:lnTo>
                <a:pt x="425513" y="310188"/>
              </a:lnTo>
              <a:lnTo>
                <a:pt x="0" y="310188"/>
              </a:lnTo>
              <a:lnTo>
                <a:pt x="0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780C8-0064-4FDF-98C6-11D0417C7FE0}">
      <dsp:nvSpPr>
        <dsp:cNvPr id="0" name=""/>
        <dsp:cNvSpPr/>
      </dsp:nvSpPr>
      <dsp:spPr>
        <a:xfrm>
          <a:off x="2802056" y="1875639"/>
          <a:ext cx="2911338" cy="455175"/>
        </a:xfrm>
        <a:custGeom>
          <a:avLst/>
          <a:gdLst/>
          <a:ahLst/>
          <a:cxnLst/>
          <a:rect l="0" t="0" r="0" b="0"/>
          <a:pathLst>
            <a:path>
              <a:moveTo>
                <a:pt x="2911338" y="0"/>
              </a:moveTo>
              <a:lnTo>
                <a:pt x="2911338" y="310188"/>
              </a:lnTo>
              <a:lnTo>
                <a:pt x="0" y="310188"/>
              </a:lnTo>
              <a:lnTo>
                <a:pt x="0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5B8FB-F101-4912-87EC-86E343F96159}">
      <dsp:nvSpPr>
        <dsp:cNvPr id="0" name=""/>
        <dsp:cNvSpPr/>
      </dsp:nvSpPr>
      <dsp:spPr>
        <a:xfrm>
          <a:off x="663137" y="1875639"/>
          <a:ext cx="5050257" cy="455175"/>
        </a:xfrm>
        <a:custGeom>
          <a:avLst/>
          <a:gdLst/>
          <a:ahLst/>
          <a:cxnLst/>
          <a:rect l="0" t="0" r="0" b="0"/>
          <a:pathLst>
            <a:path>
              <a:moveTo>
                <a:pt x="5050257" y="0"/>
              </a:moveTo>
              <a:lnTo>
                <a:pt x="5050257" y="310188"/>
              </a:lnTo>
              <a:lnTo>
                <a:pt x="0" y="310188"/>
              </a:lnTo>
              <a:lnTo>
                <a:pt x="0" y="45517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E8379-4507-4A8A-BE6F-0A6DFC9196D1}">
      <dsp:nvSpPr>
        <dsp:cNvPr id="0" name=""/>
        <dsp:cNvSpPr/>
      </dsp:nvSpPr>
      <dsp:spPr>
        <a:xfrm>
          <a:off x="4930858" y="881818"/>
          <a:ext cx="1565073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43FF7-6A1F-4994-9D56-6CE39F66EE62}">
      <dsp:nvSpPr>
        <dsp:cNvPr id="0" name=""/>
        <dsp:cNvSpPr/>
      </dsp:nvSpPr>
      <dsp:spPr>
        <a:xfrm>
          <a:off x="5104755" y="1047020"/>
          <a:ext cx="1565073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 did we benefit</a:t>
          </a:r>
        </a:p>
      </dsp:txBody>
      <dsp:txXfrm>
        <a:off x="5133863" y="1076128"/>
        <a:ext cx="1506857" cy="935605"/>
      </dsp:txXfrm>
    </dsp:sp>
    <dsp:sp modelId="{8E8DDA89-AE7B-4B33-9861-7BE07BE504D5}">
      <dsp:nvSpPr>
        <dsp:cNvPr id="0" name=""/>
        <dsp:cNvSpPr/>
      </dsp:nvSpPr>
      <dsp:spPr>
        <a:xfrm>
          <a:off x="1597" y="2330815"/>
          <a:ext cx="1323081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815C0-4EBA-4A58-AE3E-EA9099B6551C}">
      <dsp:nvSpPr>
        <dsp:cNvPr id="0" name=""/>
        <dsp:cNvSpPr/>
      </dsp:nvSpPr>
      <dsp:spPr>
        <a:xfrm>
          <a:off x="175494" y="2496017"/>
          <a:ext cx="1323081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Giving appropriate dose</a:t>
          </a:r>
        </a:p>
      </dsp:txBody>
      <dsp:txXfrm>
        <a:off x="204602" y="2525125"/>
        <a:ext cx="1264865" cy="935605"/>
      </dsp:txXfrm>
    </dsp:sp>
    <dsp:sp modelId="{9B10A5F0-C1B2-44BA-A0B5-8B88B4D902DB}">
      <dsp:nvSpPr>
        <dsp:cNvPr id="0" name=""/>
        <dsp:cNvSpPr/>
      </dsp:nvSpPr>
      <dsp:spPr>
        <a:xfrm>
          <a:off x="1672472" y="2330815"/>
          <a:ext cx="2259167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FC757-2E38-478A-BBEF-AC090685E30D}">
      <dsp:nvSpPr>
        <dsp:cNvPr id="0" name=""/>
        <dsp:cNvSpPr/>
      </dsp:nvSpPr>
      <dsp:spPr>
        <a:xfrm>
          <a:off x="1846369" y="2496017"/>
          <a:ext cx="2259167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 in the right time and don’t wait until the condition is worsen</a:t>
          </a:r>
        </a:p>
      </dsp:txBody>
      <dsp:txXfrm>
        <a:off x="1875477" y="2525125"/>
        <a:ext cx="2200951" cy="935605"/>
      </dsp:txXfrm>
    </dsp:sp>
    <dsp:sp modelId="{C3FBEDC5-9185-466B-A440-FC63A6A50136}">
      <dsp:nvSpPr>
        <dsp:cNvPr id="0" name=""/>
        <dsp:cNvSpPr/>
      </dsp:nvSpPr>
      <dsp:spPr>
        <a:xfrm>
          <a:off x="4279434" y="2330815"/>
          <a:ext cx="2016894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4F244-A4E6-4B59-A037-14B56EC5BCE6}">
      <dsp:nvSpPr>
        <dsp:cNvPr id="0" name=""/>
        <dsp:cNvSpPr/>
      </dsp:nvSpPr>
      <dsp:spPr>
        <a:xfrm>
          <a:off x="4453331" y="2496017"/>
          <a:ext cx="2016894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 familiar with contradictions and side effects of drugs</a:t>
          </a:r>
        </a:p>
      </dsp:txBody>
      <dsp:txXfrm>
        <a:off x="4482439" y="2525125"/>
        <a:ext cx="1958678" cy="935605"/>
      </dsp:txXfrm>
    </dsp:sp>
    <dsp:sp modelId="{44A6A75B-437B-4BE4-BA4C-6B9583AFE3CF}">
      <dsp:nvSpPr>
        <dsp:cNvPr id="0" name=""/>
        <dsp:cNvSpPr/>
      </dsp:nvSpPr>
      <dsp:spPr>
        <a:xfrm>
          <a:off x="6633840" y="2330815"/>
          <a:ext cx="1911502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7E246-4547-4783-A9BF-12AB6CC24933}">
      <dsp:nvSpPr>
        <dsp:cNvPr id="0" name=""/>
        <dsp:cNvSpPr/>
      </dsp:nvSpPr>
      <dsp:spPr>
        <a:xfrm>
          <a:off x="6807737" y="2496017"/>
          <a:ext cx="1911502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How much harm the medication can do</a:t>
          </a:r>
        </a:p>
      </dsp:txBody>
      <dsp:txXfrm>
        <a:off x="6836845" y="2525125"/>
        <a:ext cx="1853286" cy="935605"/>
      </dsp:txXfrm>
    </dsp:sp>
    <dsp:sp modelId="{B98D0220-BAF5-4516-8971-F26399AF8B1A}">
      <dsp:nvSpPr>
        <dsp:cNvPr id="0" name=""/>
        <dsp:cNvSpPr/>
      </dsp:nvSpPr>
      <dsp:spPr>
        <a:xfrm>
          <a:off x="8891383" y="2330815"/>
          <a:ext cx="1103799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CA1D4-2699-4292-A16F-98FC4F52D157}">
      <dsp:nvSpPr>
        <dsp:cNvPr id="0" name=""/>
        <dsp:cNvSpPr/>
      </dsp:nvSpPr>
      <dsp:spPr>
        <a:xfrm>
          <a:off x="9065280" y="2496017"/>
          <a:ext cx="1103799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Aware of patient complaints</a:t>
          </a:r>
        </a:p>
      </dsp:txBody>
      <dsp:txXfrm>
        <a:off x="9094388" y="2525125"/>
        <a:ext cx="1045583" cy="935605"/>
      </dsp:txXfrm>
    </dsp:sp>
    <dsp:sp modelId="{AA96F2DE-D377-4844-A57F-6CFF63F6EA4C}">
      <dsp:nvSpPr>
        <dsp:cNvPr id="0" name=""/>
        <dsp:cNvSpPr/>
      </dsp:nvSpPr>
      <dsp:spPr>
        <a:xfrm>
          <a:off x="10355012" y="2330815"/>
          <a:ext cx="1070181" cy="993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37671-9B1E-4E27-B1E0-92963122C024}">
      <dsp:nvSpPr>
        <dsp:cNvPr id="0" name=""/>
        <dsp:cNvSpPr/>
      </dsp:nvSpPr>
      <dsp:spPr>
        <a:xfrm>
          <a:off x="10528909" y="2496017"/>
          <a:ext cx="1070181" cy="99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Respect the patient </a:t>
          </a:r>
          <a:endParaRPr lang="en-US" sz="1600" kern="1200" dirty="0"/>
        </a:p>
      </dsp:txBody>
      <dsp:txXfrm>
        <a:off x="10558017" y="2525125"/>
        <a:ext cx="1011965" cy="935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0365-D07D-4556-B23F-5B8BA355C2DB}" type="datetimeFigureOut">
              <a:rPr lang="en-US" smtClean="0"/>
              <a:t>2/3/18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B8715-3137-4E3E-8293-6EEF9DD5D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5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8715-3137-4E3E-8293-6EEF9DD5D8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8715-3137-4E3E-8293-6EEF9DD5D8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7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8715-3137-4E3E-8293-6EEF9DD5D8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6254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20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7138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2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931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37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5359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134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523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550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807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8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spIrlJ2bd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728216"/>
            <a:ext cx="10058400" cy="2596896"/>
          </a:xfrm>
        </p:spPr>
        <p:txBody>
          <a:bodyPr/>
          <a:lstStyle/>
          <a:p>
            <a:r>
              <a:rPr lang="en-US" dirty="0"/>
              <a:t>Patient Safety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203704" y="4535424"/>
            <a:ext cx="2926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dirty="0" err="1"/>
              <a:t>Qais</a:t>
            </a:r>
            <a:r>
              <a:rPr lang="en-US" dirty="0"/>
              <a:t> </a:t>
            </a:r>
            <a:r>
              <a:rPr lang="en-US" dirty="0" err="1"/>
              <a:t>AlMuhaideb</a:t>
            </a:r>
            <a:r>
              <a:rPr lang="en-US" dirty="0"/>
              <a:t> ( Leader )</a:t>
            </a:r>
          </a:p>
          <a:p>
            <a:pPr rtl="1"/>
            <a:r>
              <a:rPr lang="en-US" dirty="0"/>
              <a:t>Faisal </a:t>
            </a:r>
            <a:r>
              <a:rPr lang="en-US" dirty="0" err="1"/>
              <a:t>Algharbi</a:t>
            </a:r>
            <a:br>
              <a:rPr lang="en-US" dirty="0"/>
            </a:br>
            <a:r>
              <a:rPr lang="en-US" dirty="0" err="1"/>
              <a:t>Abdulmajeed</a:t>
            </a:r>
            <a:r>
              <a:rPr lang="en-US" dirty="0"/>
              <a:t> </a:t>
            </a:r>
            <a:r>
              <a:rPr lang="en-US" dirty="0" err="1"/>
              <a:t>Almutairi</a:t>
            </a:r>
            <a:r>
              <a:rPr lang="en-US" dirty="0"/>
              <a:t> </a:t>
            </a:r>
          </a:p>
          <a:p>
            <a:pPr rtl="1"/>
            <a:r>
              <a:rPr lang="en-US" dirty="0"/>
              <a:t>Abdullah </a:t>
            </a:r>
            <a:r>
              <a:rPr lang="en-US" dirty="0" err="1"/>
              <a:t>Jammah</a:t>
            </a:r>
            <a:br>
              <a:rPr lang="en-US" dirty="0"/>
            </a:br>
            <a:r>
              <a:rPr lang="en-US" dirty="0"/>
              <a:t>Abdullah </a:t>
            </a:r>
            <a:r>
              <a:rPr lang="en-US" dirty="0" err="1"/>
              <a:t>Almana</a:t>
            </a:r>
            <a:br>
              <a:rPr lang="en-US" dirty="0"/>
            </a:br>
            <a:r>
              <a:rPr lang="en-US" dirty="0"/>
              <a:t>Abdullah </a:t>
            </a:r>
            <a:r>
              <a:rPr lang="en-US" dirty="0" err="1"/>
              <a:t>Almunyif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629656" y="4535423"/>
            <a:ext cx="2697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dirty="0"/>
              <a:t>Saleh </a:t>
            </a:r>
            <a:r>
              <a:rPr lang="en-US" dirty="0" err="1"/>
              <a:t>Altwaijri</a:t>
            </a:r>
            <a:endParaRPr lang="en-US" dirty="0"/>
          </a:p>
          <a:p>
            <a:pPr rtl="1"/>
            <a:r>
              <a:rPr lang="en-US" dirty="0"/>
              <a:t>Yousef </a:t>
            </a:r>
            <a:r>
              <a:rPr lang="en-US" dirty="0" err="1"/>
              <a:t>Aljebrin</a:t>
            </a:r>
            <a:endParaRPr lang="en-US" dirty="0"/>
          </a:p>
          <a:p>
            <a:pPr rtl="1"/>
            <a:r>
              <a:rPr lang="en-US" dirty="0" err="1"/>
              <a:t>Yazeed</a:t>
            </a:r>
            <a:r>
              <a:rPr lang="en-US" dirty="0"/>
              <a:t> </a:t>
            </a:r>
            <a:r>
              <a:rPr lang="en-US" dirty="0" err="1"/>
              <a:t>Almutairi</a:t>
            </a:r>
            <a:endParaRPr lang="en-US" dirty="0"/>
          </a:p>
          <a:p>
            <a:pPr rtl="1"/>
            <a:r>
              <a:rPr lang="en-US" dirty="0"/>
              <a:t>Hassan </a:t>
            </a:r>
            <a:r>
              <a:rPr lang="en-US" dirty="0" err="1"/>
              <a:t>Alshammari</a:t>
            </a:r>
            <a:endParaRPr lang="en-US" dirty="0"/>
          </a:p>
          <a:p>
            <a:pPr rtl="1"/>
            <a:r>
              <a:rPr lang="en-US" dirty="0"/>
              <a:t>Nasir </a:t>
            </a:r>
            <a:r>
              <a:rPr lang="en-US" dirty="0" err="1"/>
              <a:t>Aldosarie</a:t>
            </a:r>
            <a:endParaRPr lang="en-US" dirty="0"/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Safety: A Patient’s Story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3"/>
              </a:rPr>
              <a:t>https://youtu.be/CspIrlJ2bd4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675267-177F-5143-8389-1932E1401A85}"/>
              </a:ext>
            </a:extLst>
          </p:cNvPr>
          <p:cNvSpPr txBox="1"/>
          <p:nvPr/>
        </p:nvSpPr>
        <p:spPr>
          <a:xfrm>
            <a:off x="5528441" y="21756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3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Case Summary </a:t>
            </a:r>
          </a:p>
        </p:txBody>
      </p:sp>
    </p:spTree>
    <p:extLst>
      <p:ext uri="{BB962C8B-B14F-4D97-AF65-F5344CB8AC3E}">
        <p14:creationId xmlns:p14="http://schemas.microsoft.com/office/powerpoint/2010/main" val="135858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Human Factors</a:t>
            </a:r>
          </a:p>
        </p:txBody>
      </p:sp>
    </p:spTree>
    <p:extLst>
      <p:ext uri="{BB962C8B-B14F-4D97-AF65-F5344CB8AC3E}">
        <p14:creationId xmlns:p14="http://schemas.microsoft.com/office/powerpoint/2010/main" val="341712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8584694"/>
              </p:ext>
            </p:extLst>
          </p:nvPr>
        </p:nvGraphicFramePr>
        <p:xfrm>
          <a:off x="277368" y="648399"/>
          <a:ext cx="11600688" cy="4371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66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82112" y="2002536"/>
            <a:ext cx="6812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9933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75085739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</TotalTime>
  <Words>84</Words>
  <Application>Microsoft Macintosh PowerPoint</Application>
  <PresentationFormat>Widescreen</PresentationFormat>
  <Paragraphs>24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أثر رجعي</vt:lpstr>
      <vt:lpstr>Patient Safety </vt:lpstr>
      <vt:lpstr>Medication Safety: A Patient’s Story</vt:lpstr>
      <vt:lpstr>Case Summary </vt:lpstr>
      <vt:lpstr>Human Factors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safty</dc:title>
  <dc:creator>صالح</dc:creator>
  <cp:lastModifiedBy>Qaiss Al muhaidib</cp:lastModifiedBy>
  <cp:revision>21</cp:revision>
  <cp:lastPrinted>2018-02-03T12:54:09Z</cp:lastPrinted>
  <dcterms:created xsi:type="dcterms:W3CDTF">2018-02-03T11:40:51Z</dcterms:created>
  <dcterms:modified xsi:type="dcterms:W3CDTF">2018-02-03T17:40:34Z</dcterms:modified>
</cp:coreProperties>
</file>