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492" y="1332411"/>
            <a:ext cx="9718766" cy="2952206"/>
          </a:xfrm>
        </p:spPr>
        <p:txBody>
          <a:bodyPr/>
          <a:lstStyle/>
          <a:p>
            <a:pPr rtl="0"/>
            <a:r>
              <a:rPr lang="en-US" sz="5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Why Applying human factors is important for patient safety</a:t>
            </a:r>
            <a:endParaRPr lang="ar-SA" sz="5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513628"/>
            <a:ext cx="6831673" cy="1399492"/>
          </a:xfrm>
        </p:spPr>
        <p:txBody>
          <a:bodyPr>
            <a:normAutofit fontScale="77500" lnSpcReduction="20000"/>
          </a:bodyPr>
          <a:lstStyle/>
          <a:p>
            <a:pPr rtl="0"/>
            <a:r>
              <a:rPr lang="en-US" sz="4600" dirty="0" smtClean="0"/>
              <a:t>Dean Ahmad </a:t>
            </a:r>
            <a:r>
              <a:rPr lang="en-US" sz="4600" dirty="0" err="1" smtClean="0"/>
              <a:t>Aboshaiqah</a:t>
            </a:r>
            <a:endParaRPr lang="en-US" sz="4600" dirty="0" smtClean="0"/>
          </a:p>
          <a:p>
            <a:pPr rtl="0"/>
            <a:r>
              <a:rPr lang="en-US" sz="4000" dirty="0" smtClean="0"/>
              <a:t>College of Nursing, King Saud University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33427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818" y="1280160"/>
            <a:ext cx="10284822" cy="4171406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Explain Assignment #1</a:t>
            </a:r>
            <a:endParaRPr lang="ar-SA" sz="2800" b="1" dirty="0" smtClean="0"/>
          </a:p>
          <a:p>
            <a:pPr rtl="0"/>
            <a:endParaRPr lang="en-US" dirty="0" smtClean="0"/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US" sz="2800" dirty="0" smtClean="0"/>
              <a:t>Is a group assignment (10 – 12) students / group)</a:t>
            </a:r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US" sz="2800" dirty="0" smtClean="0"/>
              <a:t>Assignment to be presented in (Session 3) 5 minutes per group</a:t>
            </a:r>
          </a:p>
          <a:p>
            <a:pPr marL="457200" indent="-457200" rtl="0">
              <a:buFont typeface="Wingdings" panose="05000000000000000000" pitchFamily="2" charset="2"/>
              <a:buChar char="Ø"/>
            </a:pPr>
            <a:r>
              <a:rPr lang="en-US" sz="2800" dirty="0" smtClean="0"/>
              <a:t>Referencing the handouts topic 1 and 2 – explain </a:t>
            </a:r>
          </a:p>
          <a:p>
            <a:pPr rtl="0"/>
            <a:r>
              <a:rPr lang="en-US" sz="3600" dirty="0" smtClean="0">
                <a:solidFill>
                  <a:srgbClr val="FF0000"/>
                </a:solidFill>
              </a:rPr>
              <a:t>Why Applying Human Factors is Important for Patient Safety</a:t>
            </a:r>
          </a:p>
          <a:p>
            <a:pPr rtl="0"/>
            <a:endParaRPr lang="en-US" sz="2800" dirty="0">
              <a:solidFill>
                <a:srgbClr val="FF0000"/>
              </a:solidFill>
            </a:endParaRPr>
          </a:p>
          <a:p>
            <a:pPr rtl="0"/>
            <a:endParaRPr lang="ar-S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983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</TotalTime>
  <Words>67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Franklin Gothic Book</vt:lpstr>
      <vt:lpstr>Georgia</vt:lpstr>
      <vt:lpstr>Tahoma</vt:lpstr>
      <vt:lpstr>Wingdings</vt:lpstr>
      <vt:lpstr>Crop</vt:lpstr>
      <vt:lpstr>Why Applying human factors is important for patient safety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Applying human factors is important for patient safety</dc:title>
  <dc:creator>anna</dc:creator>
  <cp:lastModifiedBy>anna</cp:lastModifiedBy>
  <cp:revision>3</cp:revision>
  <dcterms:created xsi:type="dcterms:W3CDTF">2018-01-28T08:22:54Z</dcterms:created>
  <dcterms:modified xsi:type="dcterms:W3CDTF">2018-01-28T09:12:42Z</dcterms:modified>
</cp:coreProperties>
</file>