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	<Relationship Id="rId39" Type="http://schemas.openxmlformats.org/officeDocument/2006/relationships/slide" Target="slides/slide34.xml" />
	<Relationship Id="rId40" Type="http://schemas.openxmlformats.org/officeDocument/2006/relationships/slide" Target="slides/slide35.xml" />
	<Relationship Id="rId41" Type="http://schemas.openxmlformats.org/officeDocument/2006/relationships/slide" Target="slides/slide36.xml" />
	<Relationship Id="rId42" Type="http://schemas.openxmlformats.org/officeDocument/2006/relationships/slide" Target="slides/slide37.xml" />
	<Relationship Id="rId43" Type="http://schemas.openxmlformats.org/officeDocument/2006/relationships/slide" Target="slides/slide38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	<Relationship Id="rId5" Type="http://schemas.openxmlformats.org/officeDocument/2006/relationships/image" Target="../media/image4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7.jpeg" />
	<Relationship Id="rId3" Type="http://schemas.openxmlformats.org/officeDocument/2006/relationships/image" Target="../media/image38.jpeg" />
	<Relationship Id="rId4" Type="http://schemas.openxmlformats.org/officeDocument/2006/relationships/image" Target="../media/image39.jpeg" />
	<Relationship Id="rId5" Type="http://schemas.openxmlformats.org/officeDocument/2006/relationships/image" Target="../media/image40.jpeg" />
	<Relationship Id="rId6" Type="http://schemas.openxmlformats.org/officeDocument/2006/relationships/image" Target="../media/image41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2.jpeg" />
	<Relationship Id="rId3" Type="http://schemas.openxmlformats.org/officeDocument/2006/relationships/image" Target="../media/image43.jpeg" />
	<Relationship Id="rId4" Type="http://schemas.openxmlformats.org/officeDocument/2006/relationships/image" Target="../media/image44.jpeg" />
	<Relationship Id="rId5" Type="http://schemas.openxmlformats.org/officeDocument/2006/relationships/image" Target="../media/image45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6.jpeg" />
	<Relationship Id="rId3" Type="http://schemas.openxmlformats.org/officeDocument/2006/relationships/image" Target="../media/image47.jpeg" />
	<Relationship Id="rId4" Type="http://schemas.openxmlformats.org/officeDocument/2006/relationships/image" Target="../media/image48.jpeg" />
	<Relationship Id="rId5" Type="http://schemas.openxmlformats.org/officeDocument/2006/relationships/image" Target="../media/image49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0.jpeg" />
	<Relationship Id="rId3" Type="http://schemas.openxmlformats.org/officeDocument/2006/relationships/image" Target="../media/image51.jpeg" />
	<Relationship Id="rId4" Type="http://schemas.openxmlformats.org/officeDocument/2006/relationships/image" Target="../media/image52.jpeg" />
	<Relationship Id="rId5" Type="http://schemas.openxmlformats.org/officeDocument/2006/relationships/image" Target="../media/image53.jpeg" />
	<Relationship Id="rId6" Type="http://schemas.openxmlformats.org/officeDocument/2006/relationships/image" Target="../media/image54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5.jpeg" />
	<Relationship Id="rId3" Type="http://schemas.openxmlformats.org/officeDocument/2006/relationships/image" Target="../media/image56.jpeg" />
	<Relationship Id="rId4" Type="http://schemas.openxmlformats.org/officeDocument/2006/relationships/image" Target="../media/image57.jpeg" />
	<Relationship Id="rId5" Type="http://schemas.openxmlformats.org/officeDocument/2006/relationships/image" Target="../media/image58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9.jpeg" />
	<Relationship Id="rId3" Type="http://schemas.openxmlformats.org/officeDocument/2006/relationships/image" Target="../media/image60.jpeg" />
	<Relationship Id="rId4" Type="http://schemas.openxmlformats.org/officeDocument/2006/relationships/image" Target="../media/image61.jpeg" />
	<Relationship Id="rId5" Type="http://schemas.openxmlformats.org/officeDocument/2006/relationships/image" Target="../media/image62.jpeg" />
	<Relationship Id="rId6" Type="http://schemas.openxmlformats.org/officeDocument/2006/relationships/image" Target="../media/image63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4.jpeg" />
	<Relationship Id="rId3" Type="http://schemas.openxmlformats.org/officeDocument/2006/relationships/image" Target="../media/image65.jpeg" />
	<Relationship Id="rId4" Type="http://schemas.openxmlformats.org/officeDocument/2006/relationships/image" Target="../media/image66.jpeg" />
	<Relationship Id="rId5" Type="http://schemas.openxmlformats.org/officeDocument/2006/relationships/image" Target="../media/image67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8.jpeg" />
	<Relationship Id="rId3" Type="http://schemas.openxmlformats.org/officeDocument/2006/relationships/image" Target="../media/image69.jpeg" />
	<Relationship Id="rId4" Type="http://schemas.openxmlformats.org/officeDocument/2006/relationships/image" Target="../media/image70.jpeg" />
	<Relationship Id="rId5" Type="http://schemas.openxmlformats.org/officeDocument/2006/relationships/image" Target="../media/image71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2.jpeg" />
	<Relationship Id="rId3" Type="http://schemas.openxmlformats.org/officeDocument/2006/relationships/image" Target="../media/image73.jpeg" />
	<Relationship Id="rId4" Type="http://schemas.openxmlformats.org/officeDocument/2006/relationships/image" Target="../media/image74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5.jpeg" />
	<Relationship Id="rId3" Type="http://schemas.openxmlformats.org/officeDocument/2006/relationships/image" Target="../media/image76.jpeg" />
	<Relationship Id="rId4" Type="http://schemas.openxmlformats.org/officeDocument/2006/relationships/image" Target="../media/image77.jpeg" />
	<Relationship Id="rId5" Type="http://schemas.openxmlformats.org/officeDocument/2006/relationships/image" Target="../media/image78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	<Relationship Id="rId3" Type="http://schemas.openxmlformats.org/officeDocument/2006/relationships/image" Target="../media/image6.jpeg" />
	<Relationship Id="rId4" Type="http://schemas.openxmlformats.org/officeDocument/2006/relationships/image" Target="../media/image7.jpeg" />
	<Relationship Id="rId5" Type="http://schemas.openxmlformats.org/officeDocument/2006/relationships/image" Target="../media/image8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9.jpeg" />
	<Relationship Id="rId3" Type="http://schemas.openxmlformats.org/officeDocument/2006/relationships/image" Target="../media/image80.jpeg" />
	<Relationship Id="rId4" Type="http://schemas.openxmlformats.org/officeDocument/2006/relationships/image" Target="../media/image81.jpeg" />
	<Relationship Id="rId5" Type="http://schemas.openxmlformats.org/officeDocument/2006/relationships/image" Target="../media/image82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3.jpeg" />
	<Relationship Id="rId3" Type="http://schemas.openxmlformats.org/officeDocument/2006/relationships/image" Target="../media/image84.jpeg" />
	<Relationship Id="rId4" Type="http://schemas.openxmlformats.org/officeDocument/2006/relationships/image" Target="../media/image85.jpeg" />
	<Relationship Id="rId5" Type="http://schemas.openxmlformats.org/officeDocument/2006/relationships/image" Target="../media/image86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7.jpeg" />
	<Relationship Id="rId3" Type="http://schemas.openxmlformats.org/officeDocument/2006/relationships/image" Target="../media/image88.jpeg" />
	<Relationship Id="rId4" Type="http://schemas.openxmlformats.org/officeDocument/2006/relationships/image" Target="../media/image89.jpeg" />
	<Relationship Id="rId5" Type="http://schemas.openxmlformats.org/officeDocument/2006/relationships/image" Target="../media/image90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1.jpeg" />
	<Relationship Id="rId3" Type="http://schemas.openxmlformats.org/officeDocument/2006/relationships/image" Target="../media/image92.jpeg" />
	<Relationship Id="rId4" Type="http://schemas.openxmlformats.org/officeDocument/2006/relationships/image" Target="../media/image93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4.jpeg" />
	<Relationship Id="rId3" Type="http://schemas.openxmlformats.org/officeDocument/2006/relationships/image" Target="../media/image95.jpeg" />
	<Relationship Id="rId4" Type="http://schemas.openxmlformats.org/officeDocument/2006/relationships/image" Target="../media/image96.jpeg" />
	<Relationship Id="rId5" Type="http://schemas.openxmlformats.org/officeDocument/2006/relationships/image" Target="../media/image97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8.jpeg" />
	<Relationship Id="rId3" Type="http://schemas.openxmlformats.org/officeDocument/2006/relationships/image" Target="../media/image99.jpeg" />
	<Relationship Id="rId4" Type="http://schemas.openxmlformats.org/officeDocument/2006/relationships/image" Target="../media/image100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1.jpeg" />
	<Relationship Id="rId3" Type="http://schemas.openxmlformats.org/officeDocument/2006/relationships/image" Target="../media/image102.jpeg" />
	<Relationship Id="rId4" Type="http://schemas.openxmlformats.org/officeDocument/2006/relationships/image" Target="../media/image103.jpeg" />
	<Relationship Id="rId5" Type="http://schemas.openxmlformats.org/officeDocument/2006/relationships/image" Target="../media/image104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5.jpeg" />
	<Relationship Id="rId3" Type="http://schemas.openxmlformats.org/officeDocument/2006/relationships/image" Target="../media/image106.jpeg" />
	<Relationship Id="rId4" Type="http://schemas.openxmlformats.org/officeDocument/2006/relationships/image" Target="../media/image107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8.jpeg" />
	<Relationship Id="rId3" Type="http://schemas.openxmlformats.org/officeDocument/2006/relationships/image" Target="../media/image109.jpeg" />
	<Relationship Id="rId4" Type="http://schemas.openxmlformats.org/officeDocument/2006/relationships/image" Target="../media/image110.jpeg" />
	<Relationship Id="rId5" Type="http://schemas.openxmlformats.org/officeDocument/2006/relationships/image" Target="../media/image111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2.jpeg" />
	<Relationship Id="rId3" Type="http://schemas.openxmlformats.org/officeDocument/2006/relationships/image" Target="../media/image113.jpeg" />
	<Relationship Id="rId4" Type="http://schemas.openxmlformats.org/officeDocument/2006/relationships/image" Target="../media/image114.jpeg" />
	<Relationship Id="rId5" Type="http://schemas.openxmlformats.org/officeDocument/2006/relationships/image" Target="../media/image115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.jpeg" />
	<Relationship Id="rId3" Type="http://schemas.openxmlformats.org/officeDocument/2006/relationships/image" Target="../media/image10.jpeg" />
	<Relationship Id="rId4" Type="http://schemas.openxmlformats.org/officeDocument/2006/relationships/image" Target="../media/image11.jpeg" />
	<Relationship Id="rId5" Type="http://schemas.openxmlformats.org/officeDocument/2006/relationships/image" Target="../media/image12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6.jpeg" />
	<Relationship Id="rId3" Type="http://schemas.openxmlformats.org/officeDocument/2006/relationships/image" Target="../media/image117.jpeg" />
	<Relationship Id="rId4" Type="http://schemas.openxmlformats.org/officeDocument/2006/relationships/image" Target="../media/image118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9.jpeg" />
	<Relationship Id="rId3" Type="http://schemas.openxmlformats.org/officeDocument/2006/relationships/image" Target="../media/image120.jpeg" />
	<Relationship Id="rId4" Type="http://schemas.openxmlformats.org/officeDocument/2006/relationships/image" Target="../media/image121.jpeg" />
	<Relationship Id="rId5" Type="http://schemas.openxmlformats.org/officeDocument/2006/relationships/image" Target="../media/image122.jpeg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3.jpeg" />
	<Relationship Id="rId3" Type="http://schemas.openxmlformats.org/officeDocument/2006/relationships/image" Target="../media/image124.jpeg" />
	<Relationship Id="rId4" Type="http://schemas.openxmlformats.org/officeDocument/2006/relationships/image" Target="../media/image125.jpeg" />
	<Relationship Id="rId5" Type="http://schemas.openxmlformats.org/officeDocument/2006/relationships/image" Target="../media/image126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27.jpeg" />
	<Relationship Id="rId3" Type="http://schemas.openxmlformats.org/officeDocument/2006/relationships/image" Target="../media/image128.jpeg" />
	<Relationship Id="rId4" Type="http://schemas.openxmlformats.org/officeDocument/2006/relationships/image" Target="../media/image129.jpeg" />
	<Relationship Id="rId5" Type="http://schemas.openxmlformats.org/officeDocument/2006/relationships/image" Target="../media/image130.jpeg" />
</Relationships>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1.jpeg" />
	<Relationship Id="rId3" Type="http://schemas.openxmlformats.org/officeDocument/2006/relationships/image" Target="../media/image132.jpeg" />
	<Relationship Id="rId4" Type="http://schemas.openxmlformats.org/officeDocument/2006/relationships/image" Target="../media/image133.jpeg" />
	<Relationship Id="rId5" Type="http://schemas.openxmlformats.org/officeDocument/2006/relationships/image" Target="../media/image134.jpeg" />
</Relationships>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5.jpeg" />
	<Relationship Id="rId3" Type="http://schemas.openxmlformats.org/officeDocument/2006/relationships/image" Target="../media/image136.jpeg" />
	<Relationship Id="rId4" Type="http://schemas.openxmlformats.org/officeDocument/2006/relationships/image" Target="../media/image137.jpeg" />
	<Relationship Id="rId5" Type="http://schemas.openxmlformats.org/officeDocument/2006/relationships/image" Target="../media/image138.jpeg" />
</Relationships>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9.jpeg" />
	<Relationship Id="rId3" Type="http://schemas.openxmlformats.org/officeDocument/2006/relationships/image" Target="../media/image140.jpeg" />
	<Relationship Id="rId4" Type="http://schemas.openxmlformats.org/officeDocument/2006/relationships/image" Target="../media/image141.jpeg" />
	<Relationship Id="rId5" Type="http://schemas.openxmlformats.org/officeDocument/2006/relationships/image" Target="../media/image142.jpeg" />
</Relationships>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3.jpeg" />
	<Relationship Id="rId3" Type="http://schemas.openxmlformats.org/officeDocument/2006/relationships/image" Target="../media/image144.jpeg" />
	<Relationship Id="rId4" Type="http://schemas.openxmlformats.org/officeDocument/2006/relationships/image" Target="../media/image145.jpeg" />
</Relationships>
</file>

<file path=ppt/slides/_rels/slide3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6.jpeg" />
	<Relationship Id="rId3" Type="http://schemas.openxmlformats.org/officeDocument/2006/relationships/image" Target="../media/image147.jpeg" />
	<Relationship Id="rId4" Type="http://schemas.openxmlformats.org/officeDocument/2006/relationships/image" Target="../media/image148.jpeg" />
	<Relationship Id="rId5" Type="http://schemas.openxmlformats.org/officeDocument/2006/relationships/image" Target="../media/image149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3.jpeg" />
	<Relationship Id="rId3" Type="http://schemas.openxmlformats.org/officeDocument/2006/relationships/image" Target="../media/image14.jpeg" />
	<Relationship Id="rId4" Type="http://schemas.openxmlformats.org/officeDocument/2006/relationships/image" Target="../media/image15.jpeg" />
	<Relationship Id="rId5" Type="http://schemas.openxmlformats.org/officeDocument/2006/relationships/image" Target="../media/image16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7.jpeg" />
	<Relationship Id="rId3" Type="http://schemas.openxmlformats.org/officeDocument/2006/relationships/image" Target="../media/image18.jpeg" />
	<Relationship Id="rId4" Type="http://schemas.openxmlformats.org/officeDocument/2006/relationships/image" Target="../media/image19.jpeg" />
	<Relationship Id="rId5" Type="http://schemas.openxmlformats.org/officeDocument/2006/relationships/image" Target="../media/image20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1.jpeg" />
	<Relationship Id="rId3" Type="http://schemas.openxmlformats.org/officeDocument/2006/relationships/image" Target="../media/image22.jpeg" />
	<Relationship Id="rId4" Type="http://schemas.openxmlformats.org/officeDocument/2006/relationships/image" Target="../media/image23.jpeg" />
	<Relationship Id="rId5" Type="http://schemas.openxmlformats.org/officeDocument/2006/relationships/image" Target="../media/image24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5.jpeg" />
	<Relationship Id="rId3" Type="http://schemas.openxmlformats.org/officeDocument/2006/relationships/image" Target="../media/image26.jpeg" />
	<Relationship Id="rId4" Type="http://schemas.openxmlformats.org/officeDocument/2006/relationships/image" Target="../media/image27.jpeg" />
	<Relationship Id="rId5" Type="http://schemas.openxmlformats.org/officeDocument/2006/relationships/image" Target="../media/image28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9.jpeg" />
	<Relationship Id="rId3" Type="http://schemas.openxmlformats.org/officeDocument/2006/relationships/image" Target="../media/image30.jpeg" />
	<Relationship Id="rId4" Type="http://schemas.openxmlformats.org/officeDocument/2006/relationships/image" Target="../media/image31.jpeg" />
	<Relationship Id="rId5" Type="http://schemas.openxmlformats.org/officeDocument/2006/relationships/image" Target="../media/image32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3.jpeg" />
	<Relationship Id="rId3" Type="http://schemas.openxmlformats.org/officeDocument/2006/relationships/image" Target="../media/image34.jpeg" />
	<Relationship Id="rId4" Type="http://schemas.openxmlformats.org/officeDocument/2006/relationships/image" Target="../media/image35.jpeg" />
	<Relationship Id="rId5" Type="http://schemas.openxmlformats.org/officeDocument/2006/relationships/image" Target="../media/image36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79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36700" y="1739900"/>
            <a:ext cx="47879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400"/>
              </a:lnSpc>
              <a:tabLst>
							</a:tabLst>
            </a:pPr>
            <a:r>
              <a:rPr lang="en-US" altLang="zh-CN" sz="3999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3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9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19200" y="4203700"/>
            <a:ext cx="22606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177800" algn="l"/>
                <a:tab pos="368300" algn="l"/>
              </a:tabLst>
            </a:pP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Aljohara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almeneessier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177800" algn="l"/>
                <a:tab pos="368300" algn="l"/>
              </a:tabLst>
            </a:pPr>
            <a:r>
              <a:rPr lang="en-US" altLang="zh-CN" dirty="0" smtClean="0"/>
              <a:t>	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KSU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November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900"/>
              </a:lnSpc>
              <a:tabLst>
                <a:tab pos="177800" algn="l"/>
                <a:tab pos="368300" algn="l"/>
              </a:tabLst>
            </a:pPr>
            <a:r>
              <a:rPr lang="en-US" altLang="zh-CN" dirty="0" smtClean="0"/>
              <a:t>		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066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year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students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736600"/>
            <a:ext cx="8915400" cy="538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381000"/>
            <a:ext cx="19812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Stressors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371600"/>
            <a:ext cx="82042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Stressors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provoke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300"/>
              </a:lnSpc>
              <a:tabLst>
                <a:tab pos="63500" algn="l"/>
              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cover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whole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situations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(Environmental,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209800"/>
            <a:ext cx="33147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Physiological,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Thoughts)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3022600"/>
            <a:ext cx="67183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419100" algn="l"/>
              </a:tabLst>
            </a:pP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Environmental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(noise,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weather,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traffic,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</a:p>
          <a:p>
            <a:pPr>
              <a:lnSpc>
                <a:spcPts val="3300"/>
              </a:lnSpc>
              <a:tabLst>
                <a:tab pos="4191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pressures,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job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performance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standards)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4279900"/>
            <a:ext cx="82296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Physiological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(illness,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lack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sleep,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diet,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aging)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6400" y="5143500"/>
            <a:ext cx="6337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Thoughts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(worry,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negative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self-talk,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fear)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406400"/>
            <a:ext cx="4546600" cy="251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3314700" algn="l"/>
              </a:tabLst>
            </a:pPr>
            <a:r>
              <a:rPr lang="en-US" altLang="zh-CN" dirty="0" smtClean="0"/>
              <a:t>	</a:t>
            </a:r>
            <a:r>
              <a:rPr lang="en-US" altLang="zh-CN" sz="3199" b="1" dirty="0" smtClean="0">
                <a:solidFill>
                  <a:srgbClr val="9d2512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                <a:tab pos="3314700" algn="l"/>
              </a:tabLst>
            </a:pP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Mechanisms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3314700" algn="l"/>
              </a:tabLst>
            </a:pP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Fight-or-Flight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648200"/>
            <a:ext cx="79248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Adaptation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Syndrome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Burnout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429000" y="6438900"/>
            <a:ext cx="23114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956300" y="6692900"/>
            <a:ext cx="27813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http//:www.gladeanamcmahon.com/</a:t>
            </a:r>
            <a:r>
              <a:rPr lang="en-US" altLang="zh-CN" sz="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stressmanagement.shtml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52607" y="3730837"/>
            <a:ext cx="1739900" cy="25400"/>
          </a:xfrm>
          <a:custGeom>
            <a:avLst/>
            <a:gdLst>
              <a:gd name="connsiteX0" fmla="*/ 0 w 1739900"/>
              <a:gd name="connsiteY0" fmla="*/ 12700 h 25400"/>
              <a:gd name="connsiteX1" fmla="*/ 1739900 w 1739900"/>
              <a:gd name="connsiteY1" fmla="*/ 1270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39900" h="25400">
                <a:moveTo>
                  <a:pt x="0" y="12700"/>
                </a:moveTo>
                <a:lnTo>
                  <a:pt x="1739900" y="1270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0" y="0"/>
            <a:ext cx="4699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65100" y="825500"/>
            <a:ext cx="7023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certain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physiological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46200" y="1485900"/>
            <a:ext cx="29464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gastrointestinal,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glandular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46200" y="2743200"/>
            <a:ext cx="4318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cardiovascular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disorders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3403600"/>
            <a:ext cx="76962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affects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entire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just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single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Differences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4660900"/>
            <a:ext cx="17526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individuals.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5900" y="215900"/>
            <a:ext cx="8661400" cy="635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422400" y="2743200"/>
            <a:ext cx="62357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Adaptation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Syndrome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41700" y="3225800"/>
            <a:ext cx="22098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Burnout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7840" y="1326302"/>
            <a:ext cx="2053167" cy="21167"/>
          </a:xfrm>
          <a:custGeom>
            <a:avLst/>
            <a:gdLst>
              <a:gd name="connsiteX0" fmla="*/ 0 w 2053167"/>
              <a:gd name="connsiteY0" fmla="*/ 10583 h 21167"/>
              <a:gd name="connsiteX1" fmla="*/ 2053167 w 2053167"/>
              <a:gd name="connsiteY1" fmla="*/ 10583 h 211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53167" h="21167">
                <a:moveTo>
                  <a:pt x="0" y="10583"/>
                </a:moveTo>
                <a:lnTo>
                  <a:pt x="2053167" y="10583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7840" y="4069502"/>
            <a:ext cx="2692400" cy="21167"/>
          </a:xfrm>
          <a:custGeom>
            <a:avLst/>
            <a:gdLst>
              <a:gd name="connsiteX0" fmla="*/ 0 w 2692400"/>
              <a:gd name="connsiteY0" fmla="*/ 0 h 21167"/>
              <a:gd name="connsiteX1" fmla="*/ 1346200 w 2692400"/>
              <a:gd name="connsiteY1" fmla="*/ 0 h 21167"/>
              <a:gd name="connsiteX2" fmla="*/ 2692400 w 2692400"/>
              <a:gd name="connsiteY2" fmla="*/ 0 h 21167"/>
              <a:gd name="connsiteX3" fmla="*/ 2692400 w 2692400"/>
              <a:gd name="connsiteY3" fmla="*/ 21167 h 21167"/>
              <a:gd name="connsiteX4" fmla="*/ 1346200 w 2692400"/>
              <a:gd name="connsiteY4" fmla="*/ 21167 h 21167"/>
              <a:gd name="connsiteX5" fmla="*/ 0 w 2692400"/>
              <a:gd name="connsiteY5" fmla="*/ 21167 h 21167"/>
              <a:gd name="connsiteX6" fmla="*/ 0 w 2692400"/>
              <a:gd name="connsiteY6" fmla="*/ 0 h 211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92400" h="21167">
                <a:moveTo>
                  <a:pt x="0" y="0"/>
                </a:moveTo>
                <a:lnTo>
                  <a:pt x="1346200" y="0"/>
                </a:lnTo>
                <a:lnTo>
                  <a:pt x="2692400" y="0"/>
                </a:lnTo>
                <a:lnTo>
                  <a:pt x="2692400" y="21167"/>
                </a:lnTo>
                <a:lnTo>
                  <a:pt x="1346200" y="21167"/>
                </a:lnTo>
                <a:lnTo>
                  <a:pt x="0" y="2116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7840" y="5165937"/>
            <a:ext cx="2781300" cy="21165"/>
          </a:xfrm>
          <a:custGeom>
            <a:avLst/>
            <a:gdLst>
              <a:gd name="connsiteX0" fmla="*/ 0 w 2781300"/>
              <a:gd name="connsiteY0" fmla="*/ 0 h 21165"/>
              <a:gd name="connsiteX1" fmla="*/ 1390650 w 2781300"/>
              <a:gd name="connsiteY1" fmla="*/ 0 h 21165"/>
              <a:gd name="connsiteX2" fmla="*/ 2781300 w 2781300"/>
              <a:gd name="connsiteY2" fmla="*/ 0 h 21165"/>
              <a:gd name="connsiteX3" fmla="*/ 2781300 w 2781300"/>
              <a:gd name="connsiteY3" fmla="*/ 21165 h 21165"/>
              <a:gd name="connsiteX4" fmla="*/ 1390650 w 2781300"/>
              <a:gd name="connsiteY4" fmla="*/ 21165 h 21165"/>
              <a:gd name="connsiteX5" fmla="*/ 0 w 2781300"/>
              <a:gd name="connsiteY5" fmla="*/ 21165 h 21165"/>
              <a:gd name="connsiteX6" fmla="*/ 0 w 2781300"/>
              <a:gd name="connsiteY6" fmla="*/ 0 h 211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781300" h="21165">
                <a:moveTo>
                  <a:pt x="0" y="0"/>
                </a:moveTo>
                <a:lnTo>
                  <a:pt x="1390650" y="0"/>
                </a:lnTo>
                <a:lnTo>
                  <a:pt x="2781300" y="0"/>
                </a:lnTo>
                <a:lnTo>
                  <a:pt x="2781300" y="21165"/>
                </a:lnTo>
                <a:lnTo>
                  <a:pt x="1390650" y="21165"/>
                </a:lnTo>
                <a:lnTo>
                  <a:pt x="0" y="2116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304800"/>
            <a:ext cx="7620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679a3"/>
                </a:solidFill>
                <a:latin typeface="Times New Roman" pitchFamily="18" charset="0"/>
                <a:cs typeface="Times New Roman" pitchFamily="18" charset="0"/>
              </a:rPr>
              <a:t>THREE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679a3"/>
                </a:solidFill>
                <a:latin typeface="Times New Roman" pitchFamily="18" charset="0"/>
                <a:cs typeface="Times New Roman" pitchFamily="18" charset="0"/>
              </a:rPr>
              <a:t>STAGES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679a3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679a3"/>
                </a:solidFill>
                <a:latin typeface="Times New Roman" pitchFamily="18" charset="0"/>
                <a:cs typeface="Times New Roman" pitchFamily="18" charset="0"/>
              </a:rPr>
              <a:t>ADAPTASION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679a3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679a3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104900"/>
            <a:ext cx="8216900" cy="252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1.Alarm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reaction: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exposed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unadapted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stimulus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shock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(in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resistance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lowered)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followed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rebound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reaction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(counter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shock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phase)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organism’s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defense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822700"/>
            <a:ext cx="7886700" cy="198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2.Stage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resistance: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stage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person’s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full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adaptation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lead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successful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return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equilibrium.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3.Stage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exhaustion: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case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failure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adaptability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organism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exhausted.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286000" y="1524000"/>
            <a:ext cx="16764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Stage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>
              <a:lnSpc>
                <a:spcPts val="2100"/>
              </a:lnSpc>
              <a:tabLst>
                <a:tab pos="431800" algn="l"/>
              </a:tabLst>
            </a:pP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Alarm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0" y="1524000"/>
            <a:ext cx="11938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Stage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lnSpc>
                <a:spcPts val="2100"/>
              </a:lnSpc>
              <a:tabLst>
                <a:tab pos="190500" algn="l"/>
              </a:tabLst>
            </a:pP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Resistance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061200" y="1524000"/>
            <a:ext cx="12192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203200" algn="l"/>
              </a:tabLst>
            </a:pPr>
            <a:r>
              <a:rPr lang="en-US" altLang="zh-CN" dirty="0" smtClean="0"/>
              <a:t>	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Stage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>
              <a:lnSpc>
                <a:spcPts val="2100"/>
              </a:lnSpc>
              <a:tabLst>
                <a:tab pos="203200" algn="l"/>
              </a:tabLst>
            </a:pP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Exhaustion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9600" y="3429000"/>
            <a:ext cx="1193800" cy="800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177800" algn="l"/>
                <a:tab pos="215900" algn="l"/>
              </a:tabLst>
            </a:pPr>
            <a:r>
              <a:rPr lang="en-US" altLang="zh-CN" dirty="0" smtClean="0"/>
              <a:t>		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Normal</a:t>
            </a:r>
          </a:p>
          <a:p>
            <a:pPr>
              <a:lnSpc>
                <a:spcPts val="2100"/>
              </a:lnSpc>
              <a:tabLst>
                <a:tab pos="177800" algn="l"/>
                <a:tab pos="215900" algn="l"/>
              </a:tabLst>
            </a:pPr>
            <a:r>
              <a:rPr lang="en-US" altLang="zh-CN" dirty="0" smtClean="0"/>
              <a:t>	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Level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100"/>
              </a:lnSpc>
              <a:tabLst>
                <a:tab pos="177800" algn="l"/>
                <a:tab pos="215900" algn="l"/>
              </a:tabLst>
            </a:pPr>
            <a:r>
              <a:rPr lang="en-US" altLang="zh-CN" sz="1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Resistance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956300" y="2273300"/>
            <a:ext cx="16891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99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DANGER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ZONE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54100" y="381000"/>
            <a:ext cx="54356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Adaptation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Syndrome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28600" y="1079500"/>
            <a:ext cx="8305800" cy="379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some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symptoms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unmanaged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heart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pressure;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feeling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tense,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irritable,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fatigued,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depressed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Lack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interest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ability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concentrate,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apathy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Avoidance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behaviors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abuse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drugs,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alcohol,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tobacco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4800" y="6553200"/>
            <a:ext cx="28702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Center,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Dartmouth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0"/>
            <a:ext cx="65532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1206500"/>
            <a:ext cx="1917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Objectives: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841500"/>
            <a:ext cx="25908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Define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501900"/>
            <a:ext cx="65278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self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assessment.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759200"/>
            <a:ext cx="63246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Recognize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419600"/>
            <a:ext cx="73406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health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Discuss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strategies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68300" y="368300"/>
            <a:ext cx="5219700" cy="508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							</a:tabLst>
            </a:pPr>
            <a:r>
              <a:rPr lang="en-US" altLang="zh-CN" sz="35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Possible</a:t>
            </a:r>
            <a:r>
              <a:rPr lang="en-US" altLang="zh-CN" sz="3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signs</a:t>
            </a:r>
            <a:r>
              <a:rPr lang="en-US" altLang="zh-CN" sz="3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3400" y="914400"/>
            <a:ext cx="13589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Anxiety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1333500"/>
            <a:ext cx="1778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Back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pain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1790700"/>
            <a:ext cx="40132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Constipation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diarrhea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Depression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Fatigue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3048000"/>
            <a:ext cx="2019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Headaches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3492500"/>
            <a:ext cx="3403600" cy="812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blood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pressure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Insomnia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4356100"/>
            <a:ext cx="4546600" cy="124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relationships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Shortness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breath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Stiff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neck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5600700"/>
            <a:ext cx="25908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Upset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stomach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71500" y="6032500"/>
            <a:ext cx="32385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357188" y="1214437"/>
          <a:ext cx="8572500" cy="5003800"/>
        </p:xfrm>
        <a:graphic>
          <a:graphicData uri="http://schemas.openxmlformats.org/drawingml/2006/table">
            <a:tbl>
              <a:tblPr/>
              <a:tblGrid>
                <a:gridCol w="4286250"/>
                <a:gridCol w="4286250"/>
              </a:tblGrid>
              <a:tr h="62547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799" dirty="0" smtClean="0">
                          <a:solidFill>
                            <a:srgbClr val="f96a1b"/>
                          </a:solidFill>
                          <a:latin typeface="Calibri" pitchFamily="18" charset="0"/>
                          <a:cs typeface="Calibri" pitchFamily="18" charset="0"/>
                        </a:rPr>
                        <a:t>Physical</a:t>
                      </a:r>
                      <a:endParaRPr lang="zh-CN" altLang="en-US" sz="2799" dirty="0" smtClean="0">
                        <a:solidFill>
                          <a:srgbClr val="f96a1b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000000"/>
                      </a:solidFill>
                      <a:prstDash val="soli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000000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f96a1b"/>
                          </a:solidFill>
                          <a:latin typeface="Calibri" pitchFamily="18" charset="0"/>
                          <a:cs typeface="Calibri" pitchFamily="18" charset="0"/>
                        </a:rPr>
                        <a:t>Emotional</a:t>
                      </a:r>
                      <a:endParaRPr lang="zh-CN" altLang="en-US" sz="2799" dirty="0" smtClean="0">
                        <a:solidFill>
                          <a:srgbClr val="f96a1b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000000"/>
                      </a:solidFill>
                      <a:prstDash val="soli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Fatigue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Irritability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Tension headaches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Feeling helpless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Upset stomach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Loss of self-esteem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Difficulty sleeping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Frustration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Tense muscles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Loss of concentration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Shortness of breath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Withdrawal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Change in appetite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799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Anxiety</a:t>
                      </a:r>
                      <a:endParaRPr lang="zh-CN" altLang="en-US" sz="2799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368300" y="584200"/>
            <a:ext cx="3848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complain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of: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38100"/>
            <a:ext cx="9004300" cy="68199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98500" y="6629400"/>
            <a:ext cx="44577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							</a:tabLst>
            </a:pPr>
            <a:r>
              <a:rPr lang="en-US" altLang="zh-CN" sz="1199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http://www.worksafesask.ca/files/ont_wsib/certmanual/prelim.html</a:t>
            </a:r>
            <a:r>
              <a:rPr lang="en-US" altLang="zh-CN" sz="899" dirty="0" smtClean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#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879600" y="1968500"/>
            <a:ext cx="1778000" cy="3187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177800" algn="l"/>
                <a:tab pos="203200" algn="l"/>
              </a:tabLst>
            </a:pPr>
            <a:r>
              <a:rPr lang="en-US" altLang="zh-CN" sz="2399" dirty="0" smtClean="0">
                <a:solidFill>
                  <a:srgbClr val="d7d769"/>
                </a:solidFill>
                <a:latin typeface="Times New Roman" pitchFamily="18" charset="0"/>
                <a:cs typeface="Times New Roman" pitchFamily="18" charset="0"/>
              </a:rPr>
              <a:t>Physiological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000"/>
              </a:lnSpc>
              <a:tabLst>
                <a:tab pos="177800" algn="l"/>
                <a:tab pos="203200" algn="l"/>
              </a:tabLst>
            </a:pPr>
            <a:r>
              <a:rPr lang="en-US" altLang="zh-CN" dirty="0" smtClean="0"/>
              <a:t>	</a:t>
            </a:r>
            <a:r>
              <a:rPr lang="en-US" altLang="zh-CN" sz="2399" dirty="0" smtClean="0">
                <a:solidFill>
                  <a:srgbClr val="d7d769"/>
                </a:solidFill>
                <a:latin typeface="Times New Roman" pitchFamily="18" charset="0"/>
                <a:cs typeface="Times New Roman" pitchFamily="18" charset="0"/>
              </a:rPr>
              <a:t>Behavioral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                <a:tab pos="177800" algn="l"/>
                <a:tab pos="203200" algn="l"/>
              </a:tabLst>
            </a:pPr>
            <a:r>
              <a:rPr lang="en-US" altLang="zh-CN" dirty="0" smtClean="0"/>
              <a:t>		</a:t>
            </a:r>
            <a:r>
              <a:rPr lang="en-US" altLang="zh-CN" sz="1799" dirty="0" smtClean="0">
                <a:solidFill>
                  <a:srgbClr val="d7d769"/>
                </a:solidFill>
                <a:latin typeface="Times New Roman" pitchFamily="18" charset="0"/>
                <a:cs typeface="Times New Roman" pitchFamily="18" charset="0"/>
              </a:rPr>
              <a:t>Psychological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000500" y="1803400"/>
            <a:ext cx="3695700" cy="3784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Cardiovascular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disease,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hypertension,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headaches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performance,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accidents,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absenteeism,</a:t>
            </a:r>
          </a:p>
          <a:p>
            <a:pPr>
              <a:lnSpc>
                <a:spcPts val="29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aggression,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poor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decisions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Dissatisfaction,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moodiness,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depression,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emotional</a:t>
            </a:r>
          </a:p>
          <a:p>
            <a:pPr>
              <a:lnSpc>
                <a:spcPts val="2900"/>
              </a:lnSpc>
              <a:tabLst>
							</a:tabLst>
            </a:pPr>
            <a:r>
              <a:rPr lang="en-US" altLang="zh-CN" sz="23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fatigue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44500"/>
            <a:ext cx="51181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100"/>
              </a:lnSpc>
              <a:tabLst>
							</a:tabLst>
            </a:pPr>
            <a:r>
              <a:rPr lang="en-US" altLang="zh-CN" sz="36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Consequences</a:t>
            </a:r>
            <a:r>
              <a:rPr lang="en-US" altLang="zh-CN" sz="36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6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0"/>
            <a:ext cx="70866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803400" y="863600"/>
            <a:ext cx="52197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Methods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Reducing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229600" y="1168400"/>
            <a:ext cx="6223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266700" algn="l"/>
              </a:tabLst>
            </a:pP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ALWAYS</a:t>
            </a:r>
          </a:p>
          <a:p>
            <a:pPr>
              <a:lnSpc>
                <a:spcPts val="14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404100" y="1168400"/>
            <a:ext cx="5080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215900" algn="l"/>
              </a:tabLst>
            </a:pP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OFTEN</a:t>
            </a:r>
          </a:p>
          <a:p>
            <a:pPr>
              <a:lnSpc>
                <a:spcPts val="1400"/>
              </a:lnSpc>
              <a:tabLst>
                <a:tab pos="215900" algn="l"/>
              </a:tabLst>
            </a:pPr>
            <a:r>
              <a:rPr lang="en-US" altLang="zh-CN" dirty="0" smtClean="0"/>
              <a:t>	</a:t>
            </a: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451600" y="1168400"/>
            <a:ext cx="6477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279400" algn="l"/>
              </a:tabLst>
            </a:pP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SELDOM</a:t>
            </a:r>
          </a:p>
          <a:p>
            <a:pPr>
              <a:lnSpc>
                <a:spcPts val="1400"/>
              </a:lnSpc>
              <a:tabLst>
                <a:tab pos="279400" algn="l"/>
              </a:tabLst>
            </a:pPr>
            <a:r>
              <a:rPr lang="en-US" altLang="zh-CN" dirty="0" smtClean="0"/>
              <a:t>	</a:t>
            </a: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626100" y="1168400"/>
            <a:ext cx="5207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>
                <a:tab pos="228600" algn="l"/>
              </a:tabLst>
            </a:pP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NEVER</a:t>
            </a:r>
          </a:p>
          <a:p>
            <a:pPr>
              <a:lnSpc>
                <a:spcPts val="1400"/>
              </a:lnSpc>
              <a:tabLst>
                <a:tab pos="228600" algn="l"/>
              </a:tabLst>
            </a:pPr>
            <a:r>
              <a:rPr lang="en-US" altLang="zh-CN" dirty="0" smtClean="0"/>
              <a:t>	</a:t>
            </a:r>
            <a:r>
              <a:rPr lang="en-US" altLang="zh-CN" sz="11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854200"/>
            <a:ext cx="4432300" cy="4572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miss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meals?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suffer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stomach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complaints?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bite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nails?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restless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relaxing?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suffer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depression?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late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too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often?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suffer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rage?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win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sports?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argue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partner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family?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							</a:tabLst>
            </a:pPr>
            <a:r>
              <a:rPr lang="en-US" altLang="zh-CN" sz="1599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struggle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perfection?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2100" y="0"/>
            <a:ext cx="50419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24690" y="550862"/>
          <a:ext cx="9019309" cy="6307136"/>
        </p:xfrm>
        <a:graphic>
          <a:graphicData uri="http://schemas.openxmlformats.org/drawingml/2006/table">
            <a:tbl>
              <a:tblPr/>
              <a:tblGrid>
                <a:gridCol w="6163425"/>
                <a:gridCol w="694863"/>
                <a:gridCol w="715709"/>
                <a:gridCol w="729602"/>
                <a:gridCol w="715709"/>
              </a:tblGrid>
              <a:tr h="54255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mpd="sng">
                      <a:solidFill>
                        <a:srgbClr val="000000"/>
                      </a:solidFill>
                      <a:prstDash val="soli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000000"/>
                      </a:solidFill>
                      <a:prstDash val="soli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NEVER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SELDOM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OFTEN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ALWAYS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8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8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000000"/>
                      </a:solidFill>
                      <a:prstDash val="soli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442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Does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your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family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complain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that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they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don't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see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enough?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4255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have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difficulty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sleeping?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473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drink?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473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smoke?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473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feel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trapped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by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4425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Are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busy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enjoy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doing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things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like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doing?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4255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find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hard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make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decisions?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473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Does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future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worry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54255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find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it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hard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concentrate?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473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you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suffer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from</a:t>
                      </a:r>
                      <a:r>
                        <a:rPr lang="en-US" altLang="zh-CN" sz="1599" b="1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headaches?</a:t>
                      </a:r>
                      <a:endParaRPr lang="zh-CN" altLang="en-US" sz="1599" b="1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47473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599" dirty="0" smtClean="0">
                          <a:solidFill>
                            <a:srgbClr val="00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zh-CN" altLang="en-US" sz="1599" dirty="0" smtClean="0">
                        <a:solidFill>
                          <a:srgbClr val="00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00000"/>
                      </a:solidFill>
                      <a:prstDash val="soli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1003300"/>
            <a:ext cx="32258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scored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320800"/>
            <a:ext cx="83439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Your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score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is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too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high.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You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need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to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look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at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Stress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Management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Programme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and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/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or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seek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medical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advice</a:t>
            </a:r>
            <a:r>
              <a:rPr lang="en-US" altLang="zh-CN" sz="19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489200"/>
            <a:ext cx="45339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scored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794000"/>
            <a:ext cx="57023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You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need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to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review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your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work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/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life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balance</a:t>
            </a:r>
            <a:r>
              <a:rPr lang="en-US" altLang="zh-CN" sz="19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670300"/>
            <a:ext cx="38862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scored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987800"/>
            <a:ext cx="78994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You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are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coping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with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your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stress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levels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but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could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benefit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from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additional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relaxation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5156200"/>
            <a:ext cx="2057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score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below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i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5473700"/>
            <a:ext cx="77978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CONGRATULATIONS!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You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have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the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balance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right.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But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don't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become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b="1" dirty="0" smtClean="0">
                <a:solidFill>
                  <a:srgbClr val="000000"/>
                </a:solidFill>
                <a:latin typeface="Georgia" pitchFamily="18" charset="0"/>
                <a:cs typeface="Georgia" pitchFamily="18" charset="0"/>
              </a:rPr>
              <a:t>complacent</a:t>
            </a:r>
            <a:r>
              <a:rPr lang="en-US" altLang="zh-CN" sz="19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30200" y="6578600"/>
            <a:ext cx="38608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http://www.smartway.org.uk/pages/test.htm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6700" y="0"/>
            <a:ext cx="63373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0" y="1371600"/>
            <a:ext cx="36195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3300" y="0"/>
            <a:ext cx="6870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501900" y="533400"/>
            <a:ext cx="32258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1028700" algn="l"/>
              </a:tabLst>
            </a:pP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sources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  <a:p>
            <a:pPr>
              <a:lnSpc>
                <a:spcPts val="2300"/>
              </a:lnSpc>
              <a:tabLst>
                <a:tab pos="1028700" algn="l"/>
              </a:tabLst>
            </a:pPr>
            <a:r>
              <a:rPr lang="en-US" altLang="zh-CN" dirty="0" smtClean="0"/>
              <a:t>	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life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00300" y="2070100"/>
            <a:ext cx="35814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838200" algn="l"/>
              </a:tabLst>
            </a:pP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List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prioritize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sources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4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life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730500" y="3657600"/>
            <a:ext cx="29083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63500" algn="l"/>
              </a:tabLst>
            </a:pP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Identify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appropriate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  <a:p>
            <a:pPr>
              <a:lnSpc>
                <a:spcPts val="24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techniques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06500" y="5207000"/>
            <a:ext cx="5295900" cy="149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                <a:tab pos="1244600" algn="l"/>
                <a:tab pos="2819400" algn="l"/>
              </a:tabLst>
            </a:pPr>
            <a:r>
              <a:rPr lang="en-US" altLang="zh-CN" dirty="0" smtClean="0"/>
              <a:t>	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Create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19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  <a:p>
            <a:pPr>
              <a:lnSpc>
                <a:spcPts val="2400"/>
              </a:lnSpc>
              <a:tabLst>
                <a:tab pos="1244600" algn="l"/>
                <a:tab pos="2819400" algn="l"/>
              </a:tabLst>
            </a:pPr>
            <a:r>
              <a:rPr lang="en-US" altLang="zh-CN" dirty="0" smtClean="0"/>
              <a:t>		</a:t>
            </a:r>
            <a:r>
              <a:rPr lang="en-US" altLang="zh-CN" sz="19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1244600" algn="l"/>
                <a:tab pos="2819400" algn="l"/>
              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process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1435100"/>
            <a:ext cx="1651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Contents: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070100"/>
            <a:ext cx="3048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definition.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755900"/>
            <a:ext cx="83439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Differentiate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psychiatric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disorder.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stressors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590800" y="1714500"/>
            <a:ext cx="3733800" cy="144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419100" algn="l"/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Intervention</a:t>
            </a:r>
            <a:r>
              <a:rPr lang="en-US" altLang="zh-CN" sz="3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3700"/>
              </a:lnSpc>
              <a:tabLst>
                <a:tab pos="419100" algn="l"/>
                <a:tab pos="533400" algn="l"/>
              </a:tabLst>
            </a:pP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consider</a:t>
            </a:r>
            <a:r>
              <a:rPr lang="en-US" altLang="zh-CN" sz="3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3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  <a:p>
            <a:pPr>
              <a:lnSpc>
                <a:spcPts val="3700"/>
              </a:lnSpc>
              <a:tabLst>
                <a:tab pos="419100" algn="l"/>
                <a:tab pos="533400" algn="l"/>
              </a:tabLst>
            </a:pPr>
            <a:r>
              <a:rPr lang="en-US" altLang="zh-CN" dirty="0" smtClean="0"/>
              <a:t>		</a:t>
            </a: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25500" y="4508500"/>
            <a:ext cx="26670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</a:p>
          <a:p>
            <a:pPr>
              <a:lnSpc>
                <a:spcPts val="3700"/>
              </a:lnSpc>
              <a:tabLst>
                <a:tab pos="838200" algn="l"/>
              </a:tabLst>
            </a:pP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372100" y="4546600"/>
            <a:ext cx="2667000" cy="97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000"/>
              </a:lnSpc>
              <a:tabLst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Personal</a:t>
            </a:r>
          </a:p>
          <a:p>
            <a:pPr>
              <a:lnSpc>
                <a:spcPts val="3700"/>
              </a:lnSpc>
              <a:tabLst>
                <a:tab pos="431800" algn="l"/>
              </a:tabLst>
            </a:pPr>
            <a:r>
              <a:rPr lang="en-US" altLang="zh-CN" sz="35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04800" y="6553200"/>
            <a:ext cx="28702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Center,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Dartmouth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2001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4800" y="533400"/>
            <a:ext cx="81915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ways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effectively?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2100" y="1574800"/>
            <a:ext cx="7759700" cy="167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Add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balance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life;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don't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overdo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studies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play.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Know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accept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strengths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weaknesses.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2100" y="3454400"/>
            <a:ext cx="50419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thorough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exam.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2100" y="4089400"/>
            <a:ext cx="66294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Take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"time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outs",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especially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study.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2100" y="4749800"/>
            <a:ext cx="83566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support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network,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reinforce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friendships.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Exercise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regularly.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04800" y="6553200"/>
            <a:ext cx="28702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©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Skills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Center,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Dartmouth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altLang="zh-CN" sz="10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2001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4800" y="800100"/>
            <a:ext cx="75565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ways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effectively?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638300"/>
            <a:ext cx="37211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Watch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breathing.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336800"/>
            <a:ext cx="47117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loosely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more.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971800"/>
            <a:ext cx="57785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Learn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practice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relaxation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644900"/>
            <a:ext cx="80772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Study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subject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regularly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moderate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periods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4914900"/>
            <a:ext cx="74295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Discuss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friends,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family,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dean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counselor.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68300" y="292100"/>
            <a:ext cx="5892800" cy="125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50800" algn="l"/>
              </a:tabLst>
            </a:pP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Methods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Reducing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508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•Predict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awareness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•Nutrition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9100" y="1803400"/>
            <a:ext cx="26162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•Assertiveness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•Look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self-talk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•Emotional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0" y="1803400"/>
            <a:ext cx="35687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•Rest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Sleep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•Physical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activity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9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•Relax/Deep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breathing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9100" y="3530600"/>
            <a:ext cx="6515100" cy="876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expression/Sharing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•Look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past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experiences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•Find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support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9100" y="4648200"/>
            <a:ext cx="3429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•Diversion/Recreation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0" y="4648200"/>
            <a:ext cx="1181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•Humor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9100" y="5283200"/>
            <a:ext cx="56261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•Preparation/Organization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•Writing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9100" y="5905500"/>
            <a:ext cx="30353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•Allow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enough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0" y="5905500"/>
            <a:ext cx="1905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•Counseling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597400" y="711200"/>
            <a:ext cx="4114800" cy="603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•Prioritize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•Hobbies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•Music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•Massage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•Nurturing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•Pet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animal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•Balance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alone,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others,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work,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rest,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1600" y="342900"/>
            <a:ext cx="3771900" cy="6413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101600" algn="l"/>
              </a:tabLst>
            </a:pPr>
            <a:r>
              <a:rPr lang="en-US" altLang="zh-CN" sz="1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Methods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Reducing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  <a:p>
            <a:pPr>
              <a:lnSpc>
                <a:spcPts val="39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•Mindfulness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•Anger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management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•Set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realistic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goals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•Set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healthy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limits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•Correct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thinking</a:t>
            </a:r>
          </a:p>
          <a:p>
            <a:pPr>
              <a:lnSpc>
                <a:spcPts val="38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distortions</a:t>
            </a:r>
          </a:p>
          <a:p>
            <a:pPr>
              <a:lnSpc>
                <a:spcPts val="38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•Enjoy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beauty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8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nature</a:t>
            </a:r>
          </a:p>
          <a:p>
            <a:pPr>
              <a:lnSpc>
                <a:spcPts val="38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•Manage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triggers: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alter,</a:t>
            </a:r>
          </a:p>
          <a:p>
            <a:pPr>
              <a:lnSpc>
                <a:spcPts val="3800"/>
              </a:lnSpc>
              <a:tabLst>
                <a:tab pos="1016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avoid,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accept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1016000"/>
            <a:ext cx="165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Wingdings 2" pitchFamily="18" charset="0"/>
                <a:cs typeface="Wingdings 2" pitchFamily="18" charset="0"/>
              </a:rPr>
              <a:t>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342900"/>
            <a:ext cx="59309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431800" algn="l"/>
              </a:tabLst>
            </a:pPr>
            <a:r>
              <a:rPr lang="en-US" altLang="zh-CN" dirty="0" smtClean="0"/>
              <a:t>	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Interrupting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–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A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4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Step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Approach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431800" algn="l"/>
              </a:tabLst>
            </a:pPr>
            <a:r>
              <a:rPr lang="en-US" altLang="zh-CN" sz="2399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46200" y="1638300"/>
            <a:ext cx="266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08a1d9"/>
                </a:solidFill>
                <a:latin typeface="Wingdings 2" pitchFamily="18" charset="0"/>
                <a:cs typeface="Wingdings 2" pitchFamily="18" charset="0"/>
              </a:rPr>
              <a:t>÷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55800" y="1651000"/>
            <a:ext cx="6591300" cy="143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encounter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stress…stop…before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(automatic)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thoughts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escalate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worst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possible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scenarios.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352800"/>
            <a:ext cx="165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Wingdings 2" pitchFamily="18" charset="0"/>
                <a:cs typeface="Wingdings 2" pitchFamily="18" charset="0"/>
              </a:rPr>
              <a:t>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3327400"/>
            <a:ext cx="11303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Breathe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346200" y="3975100"/>
            <a:ext cx="266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08a1d9"/>
                </a:solidFill>
                <a:latin typeface="Wingdings 2" pitchFamily="18" charset="0"/>
                <a:cs typeface="Wingdings 2" pitchFamily="18" charset="0"/>
              </a:rPr>
              <a:t>÷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55800" y="4013200"/>
            <a:ext cx="6210300" cy="1981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After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stop,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breathe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deeply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release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physical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tension…most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tends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hold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breath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midst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being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stressed…even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momentary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interruption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help.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87500" y="317500"/>
            <a:ext cx="54991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Interrupting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–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A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4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Step</a:t>
            </a:r>
            <a:r>
              <a:rPr lang="en-US" altLang="zh-CN" sz="2799" b="1" dirty="0" smtClean="0">
                <a:solidFill>
                  <a:srgbClr val="404040"/>
                </a:solidFill>
                <a:latin typeface="Arial Narrow" pitchFamily="18" charset="0"/>
                <a:cs typeface="Arial Narrow" pitchFamily="18" charset="0"/>
              </a:rPr>
              <a:t>Approach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803400"/>
            <a:ext cx="165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Wingdings 2" pitchFamily="18" charset="0"/>
                <a:cs typeface="Wingdings 2" pitchFamily="18" charset="0"/>
              </a:rPr>
              <a:t>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1790700"/>
            <a:ext cx="10160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Reflect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2463800"/>
            <a:ext cx="266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08a1d9"/>
                </a:solidFill>
                <a:latin typeface="Wingdings 2" pitchFamily="18" charset="0"/>
                <a:cs typeface="Wingdings 2" pitchFamily="18" charset="0"/>
              </a:rPr>
              <a:t>÷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03400" y="2463800"/>
            <a:ext cx="6489700" cy="914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Focus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reflect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3708400"/>
            <a:ext cx="165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Wingdings 2" pitchFamily="18" charset="0"/>
                <a:cs typeface="Wingdings 2" pitchFamily="18" charset="0"/>
              </a:rPr>
              <a:t>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3683000"/>
            <a:ext cx="11049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93800" y="4368800"/>
            <a:ext cx="266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399" dirty="0" smtClean="0">
                <a:solidFill>
                  <a:srgbClr val="08a1d9"/>
                </a:solidFill>
                <a:latin typeface="Wingdings 2" pitchFamily="18" charset="0"/>
                <a:cs typeface="Wingdings 2" pitchFamily="18" charset="0"/>
              </a:rPr>
              <a:t>÷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03400" y="4343400"/>
            <a:ext cx="52324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Time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choose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deal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0" y="0"/>
            <a:ext cx="7416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235200" y="431800"/>
            <a:ext cx="4191000" cy="927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300"/>
              </a:lnSpc>
              <a:tabLst>
							</a:tabLst>
            </a:pPr>
            <a:r>
              <a:rPr lang="en-US" altLang="zh-CN" sz="65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Thank</a:t>
            </a:r>
            <a:r>
              <a:rPr lang="en-US" altLang="zh-CN" sz="6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65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990600"/>
            <a:ext cx="30353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197100"/>
            <a:ext cx="7823200" cy="294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feeling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that's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created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react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particular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events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It's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body's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rising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challenge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preparing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meet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tough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situation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focus,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strength,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stamina,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heightened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alertness.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1651000"/>
            <a:ext cx="7899400" cy="213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399" dirty="0" smtClean="0">
                <a:solidFill>
                  <a:srgbClr val="9d2512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9d2512"/>
                </a:solidFill>
                <a:latin typeface="Times New Roman" pitchFamily="18" charset="0"/>
                <a:cs typeface="Times New Roman" pitchFamily="18" charset="0"/>
              </a:rPr>
              <a:t>Definitions??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condition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feeling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experienced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person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perceives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demands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exceed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personal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social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							</a:tabLst>
            </a:pPr>
            <a:r>
              <a:rPr lang="en-US" altLang="zh-CN" sz="23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resources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553200" y="4622800"/>
            <a:ext cx="18034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9" b="1" i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599" i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Richard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Lazarus)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457200"/>
            <a:ext cx="42545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talk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485900"/>
            <a:ext cx="7670800" cy="166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914400" algn="l"/>
              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Health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professionals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stressors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                <a:tab pos="914400" algn="l"/>
              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work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environment: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Sleep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deprivation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3365500"/>
            <a:ext cx="49022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Disruptions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social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support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013200"/>
            <a:ext cx="5461000" cy="393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Clinical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vs.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educational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conflicts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673600"/>
            <a:ext cx="64262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Caring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critically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ill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dying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patients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4000"/>
              </a:lnSpc>
              <a:tabLst>
							</a:tabLst>
            </a:pP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Certification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licensing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examinations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940300" y="6197600"/>
            <a:ext cx="37973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(French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al.,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1982;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Peterlini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al.,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2002</a:t>
            </a:r>
            <a:r>
              <a:rPr lang="en-US" altLang="zh-CN" sz="1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599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7100" y="0"/>
            <a:ext cx="69469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69900" y="3352800"/>
            <a:ext cx="8039100" cy="252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457200" algn="l"/>
              </a:tabLst>
            </a:pP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person’s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capacities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handle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demand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33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enjoy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involved,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33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welcome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helpful.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                <a:tab pos="457200" algn="l"/>
              </a:tabLst>
            </a:pP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capacities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cannot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handle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demand,</a:t>
            </a:r>
          </a:p>
          <a:p>
            <a:pPr>
              <a:lnSpc>
                <a:spcPts val="3300"/>
              </a:lnSpc>
              <a:tabLst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then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unwelcome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unhelpful.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27300" y="177800"/>
            <a:ext cx="2717800" cy="444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							</a:tabLst>
            </a:pPr>
            <a:r>
              <a:rPr lang="en-US" altLang="zh-CN" sz="31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31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199" dirty="0" smtClean="0">
                <a:solidFill>
                  <a:srgbClr val="434342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65100" y="495300"/>
            <a:ext cx="8496300" cy="440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100"/>
              </a:lnSpc>
              <a:tabLst>
                <a:tab pos="152400" algn="l"/>
                <a:tab pos="495300" algn="l"/>
              </a:tabLst>
            </a:pP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Bad…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2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599" b="1" u="sng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Distress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6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continuous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experience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feeling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overwhelmed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	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oppressed,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behind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responsibilities.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encompassing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sense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being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imposed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	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upon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difficulties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light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5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	</a:t>
            </a:r>
            <a:r>
              <a:rPr lang="en-US" altLang="zh-CN" sz="25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tunnel.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74700" y="5613400"/>
            <a:ext cx="78867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Examples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distress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include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financial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difficulties,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conflicts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relationships,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							</a:tabLst>
            </a:pP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excessive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obligations,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managing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chronic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illness,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experiencing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trauma.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38740" y="582072"/>
            <a:ext cx="37306" cy="257595"/>
          </a:xfrm>
          <a:custGeom>
            <a:avLst/>
            <a:gdLst>
              <a:gd name="connsiteX0" fmla="*/ 1025 w 37306"/>
              <a:gd name="connsiteY0" fmla="*/ 256918 h 257595"/>
              <a:gd name="connsiteX1" fmla="*/ 1025 w 37306"/>
              <a:gd name="connsiteY1" fmla="*/ 256918 h 257595"/>
              <a:gd name="connsiteX2" fmla="*/ 1818 w 37306"/>
              <a:gd name="connsiteY2" fmla="*/ 257595 h 257595"/>
              <a:gd name="connsiteX3" fmla="*/ 2495 w 37306"/>
              <a:gd name="connsiteY3" fmla="*/ 256802 h 257595"/>
              <a:gd name="connsiteX4" fmla="*/ 2495 w 37306"/>
              <a:gd name="connsiteY4" fmla="*/ 256802 h 257595"/>
              <a:gd name="connsiteX5" fmla="*/ 4739 w 37306"/>
              <a:gd name="connsiteY5" fmla="*/ 247750 h 257595"/>
              <a:gd name="connsiteX6" fmla="*/ 32836 w 37306"/>
              <a:gd name="connsiteY6" fmla="*/ 41395 h 257595"/>
              <a:gd name="connsiteX7" fmla="*/ 32836 w 37306"/>
              <a:gd name="connsiteY7" fmla="*/ 41395 h 257595"/>
              <a:gd name="connsiteX8" fmla="*/ 35971 w 37306"/>
              <a:gd name="connsiteY8" fmla="*/ 24875 h 257595"/>
              <a:gd name="connsiteX9" fmla="*/ 36532 w 37306"/>
              <a:gd name="connsiteY9" fmla="*/ 22612 h 257595"/>
              <a:gd name="connsiteX10" fmla="*/ 36532 w 37306"/>
              <a:gd name="connsiteY10" fmla="*/ 22612 h 257595"/>
              <a:gd name="connsiteX11" fmla="*/ 37306 w 37306"/>
              <a:gd name="connsiteY11" fmla="*/ 13676 h 257595"/>
              <a:gd name="connsiteX12" fmla="*/ 35933 w 37306"/>
              <a:gd name="connsiteY12" fmla="*/ 5648 h 257595"/>
              <a:gd name="connsiteX13" fmla="*/ 35024 w 37306"/>
              <a:gd name="connsiteY13" fmla="*/ 3501 h 257595"/>
              <a:gd name="connsiteX14" fmla="*/ 35024 w 37306"/>
              <a:gd name="connsiteY14" fmla="*/ 3501 h 257595"/>
              <a:gd name="connsiteX15" fmla="*/ 34115 w 37306"/>
              <a:gd name="connsiteY15" fmla="*/ 1353 h 257595"/>
              <a:gd name="connsiteX16" fmla="*/ 32529 w 37306"/>
              <a:gd name="connsiteY16" fmla="*/ 0 h 257595"/>
              <a:gd name="connsiteX17" fmla="*/ 31059 w 37306"/>
              <a:gd name="connsiteY17" fmla="*/ 115 h 257595"/>
              <a:gd name="connsiteX18" fmla="*/ 29705 w 37306"/>
              <a:gd name="connsiteY18" fmla="*/ 1701 h 257595"/>
              <a:gd name="connsiteX19" fmla="*/ 29705 w 37306"/>
              <a:gd name="connsiteY19" fmla="*/ 1701 h 257595"/>
              <a:gd name="connsiteX20" fmla="*/ 27228 w 37306"/>
              <a:gd name="connsiteY20" fmla="*/ 7814 h 257595"/>
              <a:gd name="connsiteX21" fmla="*/ 27015 w 37306"/>
              <a:gd name="connsiteY21" fmla="*/ 14488 h 257595"/>
              <a:gd name="connsiteX22" fmla="*/ 27015 w 37306"/>
              <a:gd name="connsiteY22" fmla="*/ 14488 h 257595"/>
              <a:gd name="connsiteX23" fmla="*/ 28272 w 37306"/>
              <a:gd name="connsiteY23" fmla="*/ 21045 h 257595"/>
              <a:gd name="connsiteX24" fmla="*/ 27382 w 37306"/>
              <a:gd name="connsiteY24" fmla="*/ 28512 h 257595"/>
              <a:gd name="connsiteX25" fmla="*/ 329 w 37306"/>
              <a:gd name="connsiteY25" fmla="*/ 248098 h 257595"/>
              <a:gd name="connsiteX26" fmla="*/ 329 w 37306"/>
              <a:gd name="connsiteY26" fmla="*/ 248098 h 257595"/>
              <a:gd name="connsiteX27" fmla="*/ 0 w 37306"/>
              <a:gd name="connsiteY27" fmla="*/ 253301 h 257595"/>
              <a:gd name="connsiteX28" fmla="*/ 1025 w 37306"/>
              <a:gd name="connsiteY28" fmla="*/ 256918 h 257595"/>
              <a:gd name="connsiteX29" fmla="*/ 1025 w 37306"/>
              <a:gd name="connsiteY29" fmla="*/ 256918 h 2575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37306" h="257595">
                <a:moveTo>
                  <a:pt x="1025" y="256918"/>
                </a:moveTo>
                <a:lnTo>
                  <a:pt x="1025" y="256918"/>
                </a:lnTo>
                <a:lnTo>
                  <a:pt x="1818" y="257595"/>
                </a:lnTo>
                <a:lnTo>
                  <a:pt x="2495" y="256802"/>
                </a:lnTo>
                <a:lnTo>
                  <a:pt x="2495" y="256802"/>
                </a:lnTo>
                <a:lnTo>
                  <a:pt x="4739" y="247750"/>
                </a:lnTo>
                <a:lnTo>
                  <a:pt x="32836" y="41395"/>
                </a:lnTo>
                <a:lnTo>
                  <a:pt x="32836" y="41395"/>
                </a:lnTo>
                <a:lnTo>
                  <a:pt x="35971" y="24875"/>
                </a:lnTo>
                <a:lnTo>
                  <a:pt x="36532" y="22612"/>
                </a:lnTo>
                <a:lnTo>
                  <a:pt x="36532" y="22612"/>
                </a:lnTo>
                <a:lnTo>
                  <a:pt x="37306" y="13676"/>
                </a:lnTo>
                <a:lnTo>
                  <a:pt x="35933" y="5648"/>
                </a:lnTo>
                <a:lnTo>
                  <a:pt x="35024" y="3501"/>
                </a:lnTo>
                <a:lnTo>
                  <a:pt x="35024" y="3501"/>
                </a:lnTo>
                <a:lnTo>
                  <a:pt x="34115" y="1353"/>
                </a:lnTo>
                <a:lnTo>
                  <a:pt x="32529" y="0"/>
                </a:lnTo>
                <a:lnTo>
                  <a:pt x="31059" y="115"/>
                </a:lnTo>
                <a:lnTo>
                  <a:pt x="29705" y="1701"/>
                </a:lnTo>
                <a:lnTo>
                  <a:pt x="29705" y="1701"/>
                </a:lnTo>
                <a:lnTo>
                  <a:pt x="27228" y="7814"/>
                </a:lnTo>
                <a:lnTo>
                  <a:pt x="27015" y="14488"/>
                </a:lnTo>
                <a:lnTo>
                  <a:pt x="27015" y="14488"/>
                </a:lnTo>
                <a:lnTo>
                  <a:pt x="28272" y="21045"/>
                </a:lnTo>
                <a:lnTo>
                  <a:pt x="27382" y="28512"/>
                </a:lnTo>
                <a:lnTo>
                  <a:pt x="329" y="248098"/>
                </a:lnTo>
                <a:lnTo>
                  <a:pt x="329" y="248098"/>
                </a:lnTo>
                <a:lnTo>
                  <a:pt x="0" y="253301"/>
                </a:lnTo>
                <a:lnTo>
                  <a:pt x="1025" y="256918"/>
                </a:lnTo>
                <a:lnTo>
                  <a:pt x="1025" y="256918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7288" y="844310"/>
            <a:ext cx="677" cy="793"/>
          </a:xfrm>
          <a:custGeom>
            <a:avLst/>
            <a:gdLst>
              <a:gd name="connsiteX0" fmla="*/ 677 w 677"/>
              <a:gd name="connsiteY0" fmla="*/ 0 h 793"/>
              <a:gd name="connsiteX1" fmla="*/ 677 w 677"/>
              <a:gd name="connsiteY1" fmla="*/ 0 h 793"/>
              <a:gd name="connsiteX2" fmla="*/ 0 w 677"/>
              <a:gd name="connsiteY2" fmla="*/ 793 h 793"/>
              <a:gd name="connsiteX3" fmla="*/ 0 w 677"/>
              <a:gd name="connsiteY3" fmla="*/ 793 h 793"/>
              <a:gd name="connsiteX4" fmla="*/ 677 w 677"/>
              <a:gd name="connsiteY4" fmla="*/ 0 h 793"/>
              <a:gd name="connsiteX5" fmla="*/ 677 w 677"/>
              <a:gd name="connsiteY5" fmla="*/ 0 h 793"/>
              <a:gd name="connsiteX6" fmla="*/ 677 w 677"/>
              <a:gd name="connsiteY6" fmla="*/ 0 h 793"/>
              <a:gd name="connsiteX7" fmla="*/ 677 w 677"/>
              <a:gd name="connsiteY7" fmla="*/ 0 h 793"/>
              <a:gd name="connsiteX8" fmla="*/ 677 w 677"/>
              <a:gd name="connsiteY8" fmla="*/ 0 h 793"/>
              <a:gd name="connsiteX9" fmla="*/ 677 w 677"/>
              <a:gd name="connsiteY9" fmla="*/ 0 h 7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</a:cxnLst>
            <a:rect l="l" t="t" r="r" b="b"/>
            <a:pathLst>
              <a:path w="677" h="793">
                <a:moveTo>
                  <a:pt x="677" y="0"/>
                </a:moveTo>
                <a:lnTo>
                  <a:pt x="677" y="0"/>
                </a:lnTo>
                <a:lnTo>
                  <a:pt x="0" y="793"/>
                </a:lnTo>
                <a:lnTo>
                  <a:pt x="0" y="793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  <a:lnTo>
                  <a:pt x="677" y="0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48488" y="773798"/>
            <a:ext cx="250501" cy="73995"/>
          </a:xfrm>
          <a:custGeom>
            <a:avLst/>
            <a:gdLst>
              <a:gd name="connsiteX0" fmla="*/ 1586 w 250501"/>
              <a:gd name="connsiteY0" fmla="*/ 73995 h 73995"/>
              <a:gd name="connsiteX1" fmla="*/ 1586 w 250501"/>
              <a:gd name="connsiteY1" fmla="*/ 73995 h 73995"/>
              <a:gd name="connsiteX2" fmla="*/ 4526 w 250501"/>
              <a:gd name="connsiteY2" fmla="*/ 73762 h 73995"/>
              <a:gd name="connsiteX3" fmla="*/ 10406 w 250501"/>
              <a:gd name="connsiteY3" fmla="*/ 73299 h 73995"/>
              <a:gd name="connsiteX4" fmla="*/ 222240 w 250501"/>
              <a:gd name="connsiteY4" fmla="*/ 11469 h 73995"/>
              <a:gd name="connsiteX5" fmla="*/ 222240 w 250501"/>
              <a:gd name="connsiteY5" fmla="*/ 11469 h 73995"/>
              <a:gd name="connsiteX6" fmla="*/ 230268 w 250501"/>
              <a:gd name="connsiteY6" fmla="*/ 10096 h 73995"/>
              <a:gd name="connsiteX7" fmla="*/ 236148 w 250501"/>
              <a:gd name="connsiteY7" fmla="*/ 9631 h 73995"/>
              <a:gd name="connsiteX8" fmla="*/ 236148 w 250501"/>
              <a:gd name="connsiteY8" fmla="*/ 9631 h 73995"/>
              <a:gd name="connsiteX9" fmla="*/ 242706 w 250501"/>
              <a:gd name="connsiteY9" fmla="*/ 8375 h 73995"/>
              <a:gd name="connsiteX10" fmla="*/ 249147 w 250501"/>
              <a:gd name="connsiteY10" fmla="*/ 5647 h 73995"/>
              <a:gd name="connsiteX11" fmla="*/ 249147 w 250501"/>
              <a:gd name="connsiteY11" fmla="*/ 5647 h 73995"/>
              <a:gd name="connsiteX12" fmla="*/ 250501 w 250501"/>
              <a:gd name="connsiteY12" fmla="*/ 4061 h 73995"/>
              <a:gd name="connsiteX13" fmla="*/ 250385 w 250501"/>
              <a:gd name="connsiteY13" fmla="*/ 2592 h 73995"/>
              <a:gd name="connsiteX14" fmla="*/ 248799 w 250501"/>
              <a:gd name="connsiteY14" fmla="*/ 1238 h 73995"/>
              <a:gd name="connsiteX15" fmla="*/ 245743 w 250501"/>
              <a:gd name="connsiteY15" fmla="*/ 0 h 73995"/>
              <a:gd name="connsiteX16" fmla="*/ 244273 w 250501"/>
              <a:gd name="connsiteY16" fmla="*/ 115 h 73995"/>
              <a:gd name="connsiteX17" fmla="*/ 244273 w 250501"/>
              <a:gd name="connsiteY17" fmla="*/ 115 h 73995"/>
              <a:gd name="connsiteX18" fmla="*/ 236129 w 250501"/>
              <a:gd name="connsiteY18" fmla="*/ 19 h 73995"/>
              <a:gd name="connsiteX19" fmla="*/ 227425 w 250501"/>
              <a:gd name="connsiteY19" fmla="*/ 2184 h 73995"/>
              <a:gd name="connsiteX20" fmla="*/ 224484 w 250501"/>
              <a:gd name="connsiteY20" fmla="*/ 2416 h 73995"/>
              <a:gd name="connsiteX21" fmla="*/ 224484 w 250501"/>
              <a:gd name="connsiteY21" fmla="*/ 2416 h 73995"/>
              <a:gd name="connsiteX22" fmla="*/ 208661 w 250501"/>
              <a:gd name="connsiteY22" fmla="*/ 8102 h 73995"/>
              <a:gd name="connsiteX23" fmla="*/ 10058 w 250501"/>
              <a:gd name="connsiteY23" fmla="*/ 68888 h 73995"/>
              <a:gd name="connsiteX24" fmla="*/ 10058 w 250501"/>
              <a:gd name="connsiteY24" fmla="*/ 68888 h 73995"/>
              <a:gd name="connsiteX25" fmla="*/ 677 w 250501"/>
              <a:gd name="connsiteY25" fmla="*/ 71847 h 73995"/>
              <a:gd name="connsiteX26" fmla="*/ 677 w 250501"/>
              <a:gd name="connsiteY26" fmla="*/ 71847 h 73995"/>
              <a:gd name="connsiteX27" fmla="*/ 0 w 250501"/>
              <a:gd name="connsiteY27" fmla="*/ 72640 h 73995"/>
              <a:gd name="connsiteX28" fmla="*/ 0 w 250501"/>
              <a:gd name="connsiteY28" fmla="*/ 72640 h 73995"/>
              <a:gd name="connsiteX29" fmla="*/ 1586 w 250501"/>
              <a:gd name="connsiteY29" fmla="*/ 73995 h 73995"/>
              <a:gd name="connsiteX30" fmla="*/ 1586 w 250501"/>
              <a:gd name="connsiteY30" fmla="*/ 73995 h 739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50501" h="73995">
                <a:moveTo>
                  <a:pt x="1586" y="73995"/>
                </a:moveTo>
                <a:lnTo>
                  <a:pt x="1586" y="73995"/>
                </a:lnTo>
                <a:lnTo>
                  <a:pt x="4526" y="73762"/>
                </a:lnTo>
                <a:lnTo>
                  <a:pt x="10406" y="73299"/>
                </a:lnTo>
                <a:lnTo>
                  <a:pt x="222240" y="11469"/>
                </a:lnTo>
                <a:lnTo>
                  <a:pt x="222240" y="11469"/>
                </a:lnTo>
                <a:lnTo>
                  <a:pt x="230268" y="10096"/>
                </a:lnTo>
                <a:lnTo>
                  <a:pt x="236148" y="9631"/>
                </a:lnTo>
                <a:lnTo>
                  <a:pt x="236148" y="9631"/>
                </a:lnTo>
                <a:lnTo>
                  <a:pt x="242706" y="8375"/>
                </a:lnTo>
                <a:lnTo>
                  <a:pt x="249147" y="5647"/>
                </a:lnTo>
                <a:lnTo>
                  <a:pt x="249147" y="5647"/>
                </a:lnTo>
                <a:lnTo>
                  <a:pt x="250501" y="4061"/>
                </a:lnTo>
                <a:lnTo>
                  <a:pt x="250385" y="2592"/>
                </a:lnTo>
                <a:lnTo>
                  <a:pt x="248799" y="1238"/>
                </a:lnTo>
                <a:lnTo>
                  <a:pt x="245743" y="0"/>
                </a:lnTo>
                <a:lnTo>
                  <a:pt x="244273" y="115"/>
                </a:lnTo>
                <a:lnTo>
                  <a:pt x="244273" y="115"/>
                </a:lnTo>
                <a:lnTo>
                  <a:pt x="236129" y="19"/>
                </a:lnTo>
                <a:lnTo>
                  <a:pt x="227425" y="2184"/>
                </a:lnTo>
                <a:lnTo>
                  <a:pt x="224484" y="2416"/>
                </a:lnTo>
                <a:lnTo>
                  <a:pt x="224484" y="2416"/>
                </a:lnTo>
                <a:lnTo>
                  <a:pt x="208661" y="8102"/>
                </a:lnTo>
                <a:lnTo>
                  <a:pt x="10058" y="68888"/>
                </a:lnTo>
                <a:lnTo>
                  <a:pt x="10058" y="68888"/>
                </a:lnTo>
                <a:lnTo>
                  <a:pt x="677" y="71847"/>
                </a:lnTo>
                <a:lnTo>
                  <a:pt x="677" y="71847"/>
                </a:lnTo>
                <a:lnTo>
                  <a:pt x="0" y="72640"/>
                </a:lnTo>
                <a:lnTo>
                  <a:pt x="0" y="72640"/>
                </a:lnTo>
                <a:lnTo>
                  <a:pt x="1586" y="73995"/>
                </a:lnTo>
                <a:lnTo>
                  <a:pt x="1586" y="7399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3414" y="1894466"/>
            <a:ext cx="184121" cy="72802"/>
          </a:xfrm>
          <a:custGeom>
            <a:avLst/>
            <a:gdLst>
              <a:gd name="connsiteX0" fmla="*/ 183344 w 184121"/>
              <a:gd name="connsiteY0" fmla="*/ 72802 h 72802"/>
              <a:gd name="connsiteX1" fmla="*/ 183344 w 184121"/>
              <a:gd name="connsiteY1" fmla="*/ 72802 h 72802"/>
              <a:gd name="connsiteX2" fmla="*/ 184121 w 184121"/>
              <a:gd name="connsiteY2" fmla="*/ 72256 h 72802"/>
              <a:gd name="connsiteX3" fmla="*/ 183575 w 184121"/>
              <a:gd name="connsiteY3" fmla="*/ 71479 h 72802"/>
              <a:gd name="connsiteX4" fmla="*/ 183575 w 184121"/>
              <a:gd name="connsiteY4" fmla="*/ 71479 h 72802"/>
              <a:gd name="connsiteX5" fmla="*/ 176642 w 184121"/>
              <a:gd name="connsiteY5" fmla="*/ 68224 h 72802"/>
              <a:gd name="connsiteX6" fmla="*/ 32310 w 184121"/>
              <a:gd name="connsiteY6" fmla="*/ 8272 h 72802"/>
              <a:gd name="connsiteX7" fmla="*/ 32310 w 184121"/>
              <a:gd name="connsiteY7" fmla="*/ 8272 h 72802"/>
              <a:gd name="connsiteX8" fmla="*/ 18213 w 184121"/>
              <a:gd name="connsiteY8" fmla="*/ 3086 h 72802"/>
              <a:gd name="connsiteX9" fmla="*/ 18213 w 184121"/>
              <a:gd name="connsiteY9" fmla="*/ 3086 h 72802"/>
              <a:gd name="connsiteX10" fmla="*/ 11826 w 184121"/>
              <a:gd name="connsiteY10" fmla="*/ 608 h 72802"/>
              <a:gd name="connsiteX11" fmla="*/ 4432 w 184121"/>
              <a:gd name="connsiteY11" fmla="*/ 0 h 72802"/>
              <a:gd name="connsiteX12" fmla="*/ 4432 w 184121"/>
              <a:gd name="connsiteY12" fmla="*/ 0 h 72802"/>
              <a:gd name="connsiteX13" fmla="*/ 2331 w 184121"/>
              <a:gd name="connsiteY13" fmla="*/ 316 h 72802"/>
              <a:gd name="connsiteX14" fmla="*/ 777 w 184121"/>
              <a:gd name="connsiteY14" fmla="*/ 1408 h 72802"/>
              <a:gd name="connsiteX15" fmla="*/ 0 w 184121"/>
              <a:gd name="connsiteY15" fmla="*/ 1954 h 72802"/>
              <a:gd name="connsiteX16" fmla="*/ 1092 w 184121"/>
              <a:gd name="connsiteY16" fmla="*/ 3509 h 72802"/>
              <a:gd name="connsiteX17" fmla="*/ 1092 w 184121"/>
              <a:gd name="connsiteY17" fmla="*/ 3509 h 72802"/>
              <a:gd name="connsiteX18" fmla="*/ 5378 w 184121"/>
              <a:gd name="connsiteY18" fmla="*/ 6303 h 72802"/>
              <a:gd name="connsiteX19" fmla="*/ 9895 w 184121"/>
              <a:gd name="connsiteY19" fmla="*/ 7772 h 72802"/>
              <a:gd name="connsiteX20" fmla="*/ 9895 w 184121"/>
              <a:gd name="connsiteY20" fmla="*/ 7772 h 72802"/>
              <a:gd name="connsiteX21" fmla="*/ 15189 w 184121"/>
              <a:gd name="connsiteY21" fmla="*/ 8695 h 72802"/>
              <a:gd name="connsiteX22" fmla="*/ 21576 w 184121"/>
              <a:gd name="connsiteY22" fmla="*/ 11173 h 72802"/>
              <a:gd name="connsiteX23" fmla="*/ 175403 w 184121"/>
              <a:gd name="connsiteY23" fmla="*/ 71418 h 72802"/>
              <a:gd name="connsiteX24" fmla="*/ 175403 w 184121"/>
              <a:gd name="connsiteY24" fmla="*/ 71418 h 72802"/>
              <a:gd name="connsiteX25" fmla="*/ 180697 w 184121"/>
              <a:gd name="connsiteY25" fmla="*/ 72341 h 72802"/>
              <a:gd name="connsiteX26" fmla="*/ 183344 w 184121"/>
              <a:gd name="connsiteY26" fmla="*/ 72802 h 72802"/>
              <a:gd name="connsiteX27" fmla="*/ 183344 w 184121"/>
              <a:gd name="connsiteY27" fmla="*/ 72802 h 7280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184121" h="72802">
                <a:moveTo>
                  <a:pt x="183344" y="72802"/>
                </a:moveTo>
                <a:lnTo>
                  <a:pt x="183344" y="72802"/>
                </a:lnTo>
                <a:lnTo>
                  <a:pt x="184121" y="72256"/>
                </a:lnTo>
                <a:lnTo>
                  <a:pt x="183575" y="71479"/>
                </a:lnTo>
                <a:lnTo>
                  <a:pt x="183575" y="71479"/>
                </a:lnTo>
                <a:lnTo>
                  <a:pt x="176642" y="68224"/>
                </a:lnTo>
                <a:lnTo>
                  <a:pt x="32310" y="8272"/>
                </a:lnTo>
                <a:lnTo>
                  <a:pt x="32310" y="8272"/>
                </a:lnTo>
                <a:lnTo>
                  <a:pt x="18213" y="3086"/>
                </a:lnTo>
                <a:lnTo>
                  <a:pt x="18213" y="3086"/>
                </a:lnTo>
                <a:lnTo>
                  <a:pt x="11826" y="608"/>
                </a:lnTo>
                <a:lnTo>
                  <a:pt x="4432" y="0"/>
                </a:lnTo>
                <a:lnTo>
                  <a:pt x="4432" y="0"/>
                </a:lnTo>
                <a:lnTo>
                  <a:pt x="2331" y="316"/>
                </a:lnTo>
                <a:lnTo>
                  <a:pt x="777" y="1408"/>
                </a:lnTo>
                <a:lnTo>
                  <a:pt x="0" y="1954"/>
                </a:lnTo>
                <a:lnTo>
                  <a:pt x="1092" y="3509"/>
                </a:lnTo>
                <a:lnTo>
                  <a:pt x="1092" y="3509"/>
                </a:lnTo>
                <a:lnTo>
                  <a:pt x="5378" y="6303"/>
                </a:lnTo>
                <a:lnTo>
                  <a:pt x="9895" y="7772"/>
                </a:lnTo>
                <a:lnTo>
                  <a:pt x="9895" y="7772"/>
                </a:lnTo>
                <a:lnTo>
                  <a:pt x="15189" y="8695"/>
                </a:lnTo>
                <a:lnTo>
                  <a:pt x="21576" y="11173"/>
                </a:lnTo>
                <a:lnTo>
                  <a:pt x="175403" y="71418"/>
                </a:lnTo>
                <a:lnTo>
                  <a:pt x="175403" y="71418"/>
                </a:lnTo>
                <a:lnTo>
                  <a:pt x="180697" y="72341"/>
                </a:lnTo>
                <a:lnTo>
                  <a:pt x="183344" y="72802"/>
                </a:lnTo>
                <a:lnTo>
                  <a:pt x="183344" y="72802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5444" y="1764756"/>
            <a:ext cx="11248" cy="197049"/>
          </a:xfrm>
          <a:custGeom>
            <a:avLst/>
            <a:gdLst>
              <a:gd name="connsiteX0" fmla="*/ 9863 w 11248"/>
              <a:gd name="connsiteY0" fmla="*/ 196503 h 197049"/>
              <a:gd name="connsiteX1" fmla="*/ 9863 w 11248"/>
              <a:gd name="connsiteY1" fmla="*/ 196503 h 197049"/>
              <a:gd name="connsiteX2" fmla="*/ 10325 w 11248"/>
              <a:gd name="connsiteY2" fmla="*/ 193856 h 197049"/>
              <a:gd name="connsiteX3" fmla="*/ 11248 w 11248"/>
              <a:gd name="connsiteY3" fmla="*/ 188561 h 197049"/>
              <a:gd name="connsiteX4" fmla="*/ 6640 w 11248"/>
              <a:gd name="connsiteY4" fmla="*/ 23423 h 197049"/>
              <a:gd name="connsiteX5" fmla="*/ 6640 w 11248"/>
              <a:gd name="connsiteY5" fmla="*/ 23423 h 197049"/>
              <a:gd name="connsiteX6" fmla="*/ 6471 w 11248"/>
              <a:gd name="connsiteY6" fmla="*/ 16574 h 197049"/>
              <a:gd name="connsiteX7" fmla="*/ 7394 w 11248"/>
              <a:gd name="connsiteY7" fmla="*/ 11281 h 197049"/>
              <a:gd name="connsiteX8" fmla="*/ 7394 w 11248"/>
              <a:gd name="connsiteY8" fmla="*/ 11281 h 197049"/>
              <a:gd name="connsiteX9" fmla="*/ 7540 w 11248"/>
              <a:gd name="connsiteY9" fmla="*/ 6532 h 197049"/>
              <a:gd name="connsiteX10" fmla="*/ 6363 w 11248"/>
              <a:gd name="connsiteY10" fmla="*/ 1554 h 197049"/>
              <a:gd name="connsiteX11" fmla="*/ 6363 w 11248"/>
              <a:gd name="connsiteY11" fmla="*/ 1554 h 197049"/>
              <a:gd name="connsiteX12" fmla="*/ 5270 w 11248"/>
              <a:gd name="connsiteY12" fmla="*/ 0 h 197049"/>
              <a:gd name="connsiteX13" fmla="*/ 4493 w 11248"/>
              <a:gd name="connsiteY13" fmla="*/ 546 h 197049"/>
              <a:gd name="connsiteX14" fmla="*/ 2939 w 11248"/>
              <a:gd name="connsiteY14" fmla="*/ 1639 h 197049"/>
              <a:gd name="connsiteX15" fmla="*/ 1931 w 11248"/>
              <a:gd name="connsiteY15" fmla="*/ 3509 h 197049"/>
              <a:gd name="connsiteX16" fmla="*/ 1931 w 11248"/>
              <a:gd name="connsiteY16" fmla="*/ 3509 h 197049"/>
              <a:gd name="connsiteX17" fmla="*/ 0 w 11248"/>
              <a:gd name="connsiteY17" fmla="*/ 10673 h 197049"/>
              <a:gd name="connsiteX18" fmla="*/ 169 w 11248"/>
              <a:gd name="connsiteY18" fmla="*/ 17521 h 197049"/>
              <a:gd name="connsiteX19" fmla="*/ 169 w 11248"/>
              <a:gd name="connsiteY19" fmla="*/ 17521 h 197049"/>
              <a:gd name="connsiteX20" fmla="*/ 276 w 11248"/>
              <a:gd name="connsiteY20" fmla="*/ 32541 h 197049"/>
              <a:gd name="connsiteX21" fmla="*/ 7824 w 11248"/>
              <a:gd name="connsiteY21" fmla="*/ 188647 h 197049"/>
              <a:gd name="connsiteX22" fmla="*/ 7824 w 11248"/>
              <a:gd name="connsiteY22" fmla="*/ 188647 h 197049"/>
              <a:gd name="connsiteX23" fmla="*/ 8539 w 11248"/>
              <a:gd name="connsiteY23" fmla="*/ 196272 h 197049"/>
              <a:gd name="connsiteX24" fmla="*/ 8539 w 11248"/>
              <a:gd name="connsiteY24" fmla="*/ 196272 h 197049"/>
              <a:gd name="connsiteX25" fmla="*/ 9086 w 11248"/>
              <a:gd name="connsiteY25" fmla="*/ 197049 h 197049"/>
              <a:gd name="connsiteX26" fmla="*/ 9086 w 11248"/>
              <a:gd name="connsiteY26" fmla="*/ 197049 h 197049"/>
              <a:gd name="connsiteX27" fmla="*/ 9863 w 11248"/>
              <a:gd name="connsiteY27" fmla="*/ 196503 h 197049"/>
              <a:gd name="connsiteX28" fmla="*/ 9863 w 11248"/>
              <a:gd name="connsiteY28" fmla="*/ 196503 h 19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11248" h="197049">
                <a:moveTo>
                  <a:pt x="9863" y="196503"/>
                </a:moveTo>
                <a:lnTo>
                  <a:pt x="9863" y="196503"/>
                </a:lnTo>
                <a:lnTo>
                  <a:pt x="10325" y="193856"/>
                </a:lnTo>
                <a:lnTo>
                  <a:pt x="11248" y="188561"/>
                </a:lnTo>
                <a:lnTo>
                  <a:pt x="6640" y="23423"/>
                </a:lnTo>
                <a:lnTo>
                  <a:pt x="6640" y="23423"/>
                </a:lnTo>
                <a:lnTo>
                  <a:pt x="6471" y="16574"/>
                </a:lnTo>
                <a:lnTo>
                  <a:pt x="7394" y="11281"/>
                </a:lnTo>
                <a:lnTo>
                  <a:pt x="7394" y="11281"/>
                </a:lnTo>
                <a:lnTo>
                  <a:pt x="7540" y="6532"/>
                </a:lnTo>
                <a:lnTo>
                  <a:pt x="6363" y="1554"/>
                </a:lnTo>
                <a:lnTo>
                  <a:pt x="6363" y="1554"/>
                </a:lnTo>
                <a:lnTo>
                  <a:pt x="5270" y="0"/>
                </a:lnTo>
                <a:lnTo>
                  <a:pt x="4493" y="546"/>
                </a:lnTo>
                <a:lnTo>
                  <a:pt x="2939" y="1639"/>
                </a:lnTo>
                <a:lnTo>
                  <a:pt x="1931" y="3509"/>
                </a:lnTo>
                <a:lnTo>
                  <a:pt x="1931" y="3509"/>
                </a:lnTo>
                <a:lnTo>
                  <a:pt x="0" y="10673"/>
                </a:lnTo>
                <a:lnTo>
                  <a:pt x="169" y="17521"/>
                </a:lnTo>
                <a:lnTo>
                  <a:pt x="169" y="17521"/>
                </a:lnTo>
                <a:lnTo>
                  <a:pt x="276" y="32541"/>
                </a:lnTo>
                <a:lnTo>
                  <a:pt x="7824" y="188647"/>
                </a:lnTo>
                <a:lnTo>
                  <a:pt x="7824" y="188647"/>
                </a:lnTo>
                <a:lnTo>
                  <a:pt x="8539" y="196272"/>
                </a:lnTo>
                <a:lnTo>
                  <a:pt x="8539" y="196272"/>
                </a:lnTo>
                <a:lnTo>
                  <a:pt x="9086" y="197049"/>
                </a:lnTo>
                <a:lnTo>
                  <a:pt x="9086" y="197049"/>
                </a:lnTo>
                <a:lnTo>
                  <a:pt x="9863" y="196503"/>
                </a:lnTo>
                <a:lnTo>
                  <a:pt x="9863" y="196503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9391" y="4794113"/>
            <a:ext cx="214293" cy="100776"/>
          </a:xfrm>
          <a:custGeom>
            <a:avLst/>
            <a:gdLst>
              <a:gd name="connsiteX0" fmla="*/ 213021 w 214293"/>
              <a:gd name="connsiteY0" fmla="*/ 100775 h 100776"/>
              <a:gd name="connsiteX1" fmla="*/ 213021 w 214293"/>
              <a:gd name="connsiteY1" fmla="*/ 100775 h 100776"/>
              <a:gd name="connsiteX2" fmla="*/ 213377 w 214293"/>
              <a:gd name="connsiteY2" fmla="*/ 99298 h 100776"/>
              <a:gd name="connsiteX3" fmla="*/ 214293 w 214293"/>
              <a:gd name="connsiteY3" fmla="*/ 98737 h 100776"/>
              <a:gd name="connsiteX4" fmla="*/ 214293 w 214293"/>
              <a:gd name="connsiteY4" fmla="*/ 98737 h 100776"/>
              <a:gd name="connsiteX5" fmla="*/ 205221 w 214293"/>
              <a:gd name="connsiteY5" fmla="*/ 94211 h 100776"/>
              <a:gd name="connsiteX6" fmla="*/ 37501 w 214293"/>
              <a:gd name="connsiteY6" fmla="*/ 11687 h 100776"/>
              <a:gd name="connsiteX7" fmla="*/ 37501 w 214293"/>
              <a:gd name="connsiteY7" fmla="*/ 11687 h 100776"/>
              <a:gd name="connsiteX8" fmla="*/ 21958 w 214293"/>
              <a:gd name="connsiteY8" fmla="*/ 4824 h 100776"/>
              <a:gd name="connsiteX9" fmla="*/ 21396 w 214293"/>
              <a:gd name="connsiteY9" fmla="*/ 3907 h 100776"/>
              <a:gd name="connsiteX10" fmla="*/ 21396 w 214293"/>
              <a:gd name="connsiteY10" fmla="*/ 3907 h 100776"/>
              <a:gd name="connsiteX11" fmla="*/ 13447 w 214293"/>
              <a:gd name="connsiteY11" fmla="*/ 1215 h 100776"/>
              <a:gd name="connsiteX12" fmla="*/ 5143 w 214293"/>
              <a:gd name="connsiteY12" fmla="*/ 0 h 100776"/>
              <a:gd name="connsiteX13" fmla="*/ 5143 w 214293"/>
              <a:gd name="connsiteY13" fmla="*/ 0 h 100776"/>
              <a:gd name="connsiteX14" fmla="*/ 2749 w 214293"/>
              <a:gd name="connsiteY14" fmla="*/ 205 h 100776"/>
              <a:gd name="connsiteX15" fmla="*/ 355 w 214293"/>
              <a:gd name="connsiteY15" fmla="*/ 411 h 100776"/>
              <a:gd name="connsiteX16" fmla="*/ 0 w 214293"/>
              <a:gd name="connsiteY16" fmla="*/ 1889 h 100776"/>
              <a:gd name="connsiteX17" fmla="*/ 1122 w 214293"/>
              <a:gd name="connsiteY17" fmla="*/ 3722 h 100776"/>
              <a:gd name="connsiteX18" fmla="*/ 1122 w 214293"/>
              <a:gd name="connsiteY18" fmla="*/ 3722 h 100776"/>
              <a:gd name="connsiteX19" fmla="*/ 5761 w 214293"/>
              <a:gd name="connsiteY19" fmla="*/ 7181 h 100776"/>
              <a:gd name="connsiteX20" fmla="*/ 10755 w 214293"/>
              <a:gd name="connsiteY20" fmla="*/ 9164 h 100776"/>
              <a:gd name="connsiteX21" fmla="*/ 10755 w 214293"/>
              <a:gd name="connsiteY21" fmla="*/ 9164 h 100776"/>
              <a:gd name="connsiteX22" fmla="*/ 18143 w 214293"/>
              <a:gd name="connsiteY22" fmla="*/ 10941 h 100776"/>
              <a:gd name="connsiteX23" fmla="*/ 24614 w 214293"/>
              <a:gd name="connsiteY23" fmla="*/ 13277 h 100776"/>
              <a:gd name="connsiteX24" fmla="*/ 204511 w 214293"/>
              <a:gd name="connsiteY24" fmla="*/ 97166 h 100776"/>
              <a:gd name="connsiteX25" fmla="*/ 204511 w 214293"/>
              <a:gd name="connsiteY25" fmla="*/ 97166 h 100776"/>
              <a:gd name="connsiteX26" fmla="*/ 210066 w 214293"/>
              <a:gd name="connsiteY26" fmla="*/ 100065 h 100776"/>
              <a:gd name="connsiteX27" fmla="*/ 213021 w 214293"/>
              <a:gd name="connsiteY27" fmla="*/ 100775 h 100776"/>
              <a:gd name="connsiteX28" fmla="*/ 213021 w 214293"/>
              <a:gd name="connsiteY28" fmla="*/ 100775 h 100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214293" h="100776">
                <a:moveTo>
                  <a:pt x="213021" y="100775"/>
                </a:moveTo>
                <a:lnTo>
                  <a:pt x="213021" y="100775"/>
                </a:lnTo>
                <a:lnTo>
                  <a:pt x="213377" y="99298"/>
                </a:lnTo>
                <a:lnTo>
                  <a:pt x="214293" y="98737"/>
                </a:lnTo>
                <a:lnTo>
                  <a:pt x="214293" y="98737"/>
                </a:lnTo>
                <a:lnTo>
                  <a:pt x="205221" y="94211"/>
                </a:lnTo>
                <a:lnTo>
                  <a:pt x="37501" y="11687"/>
                </a:lnTo>
                <a:lnTo>
                  <a:pt x="37501" y="11687"/>
                </a:lnTo>
                <a:lnTo>
                  <a:pt x="21958" y="4824"/>
                </a:lnTo>
                <a:lnTo>
                  <a:pt x="21396" y="3907"/>
                </a:lnTo>
                <a:lnTo>
                  <a:pt x="21396" y="3907"/>
                </a:lnTo>
                <a:lnTo>
                  <a:pt x="13447" y="1215"/>
                </a:lnTo>
                <a:lnTo>
                  <a:pt x="5143" y="0"/>
                </a:lnTo>
                <a:lnTo>
                  <a:pt x="5143" y="0"/>
                </a:lnTo>
                <a:lnTo>
                  <a:pt x="2749" y="205"/>
                </a:lnTo>
                <a:lnTo>
                  <a:pt x="355" y="411"/>
                </a:lnTo>
                <a:lnTo>
                  <a:pt x="0" y="1889"/>
                </a:lnTo>
                <a:lnTo>
                  <a:pt x="1122" y="3722"/>
                </a:lnTo>
                <a:lnTo>
                  <a:pt x="1122" y="3722"/>
                </a:lnTo>
                <a:lnTo>
                  <a:pt x="5761" y="7181"/>
                </a:lnTo>
                <a:lnTo>
                  <a:pt x="10755" y="9164"/>
                </a:lnTo>
                <a:lnTo>
                  <a:pt x="10755" y="9164"/>
                </a:lnTo>
                <a:lnTo>
                  <a:pt x="18143" y="10941"/>
                </a:lnTo>
                <a:lnTo>
                  <a:pt x="24614" y="13277"/>
                </a:lnTo>
                <a:lnTo>
                  <a:pt x="204511" y="97166"/>
                </a:lnTo>
                <a:lnTo>
                  <a:pt x="204511" y="97166"/>
                </a:lnTo>
                <a:lnTo>
                  <a:pt x="210066" y="100065"/>
                </a:lnTo>
                <a:lnTo>
                  <a:pt x="213021" y="100775"/>
                </a:lnTo>
                <a:lnTo>
                  <a:pt x="213021" y="100775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1108" y="4653107"/>
            <a:ext cx="13144" cy="235607"/>
          </a:xfrm>
          <a:custGeom>
            <a:avLst/>
            <a:gdLst>
              <a:gd name="connsiteX0" fmla="*/ 2301 w 13144"/>
              <a:gd name="connsiteY0" fmla="*/ 235046 h 235607"/>
              <a:gd name="connsiteX1" fmla="*/ 2301 w 13144"/>
              <a:gd name="connsiteY1" fmla="*/ 235046 h 235607"/>
              <a:gd name="connsiteX2" fmla="*/ 3011 w 13144"/>
              <a:gd name="connsiteY2" fmla="*/ 232090 h 235607"/>
              <a:gd name="connsiteX3" fmla="*/ 3871 w 13144"/>
              <a:gd name="connsiteY3" fmla="*/ 225264 h 235607"/>
              <a:gd name="connsiteX4" fmla="*/ 10004 w 13144"/>
              <a:gd name="connsiteY4" fmla="*/ 27457 h 235607"/>
              <a:gd name="connsiteX5" fmla="*/ 10004 w 13144"/>
              <a:gd name="connsiteY5" fmla="*/ 27457 h 235607"/>
              <a:gd name="connsiteX6" fmla="*/ 11780 w 13144"/>
              <a:gd name="connsiteY6" fmla="*/ 20068 h 235607"/>
              <a:gd name="connsiteX7" fmla="*/ 12639 w 13144"/>
              <a:gd name="connsiteY7" fmla="*/ 13242 h 235607"/>
              <a:gd name="connsiteX8" fmla="*/ 12639 w 13144"/>
              <a:gd name="connsiteY8" fmla="*/ 13242 h 235607"/>
              <a:gd name="connsiteX9" fmla="*/ 13144 w 13144"/>
              <a:gd name="connsiteY9" fmla="*/ 7892 h 235607"/>
              <a:gd name="connsiteX10" fmla="*/ 12171 w 13144"/>
              <a:gd name="connsiteY10" fmla="*/ 2187 h 235607"/>
              <a:gd name="connsiteX11" fmla="*/ 12171 w 13144"/>
              <a:gd name="connsiteY11" fmla="*/ 2187 h 235607"/>
              <a:gd name="connsiteX12" fmla="*/ 11048 w 13144"/>
              <a:gd name="connsiteY12" fmla="*/ 355 h 235607"/>
              <a:gd name="connsiteX13" fmla="*/ 9571 w 13144"/>
              <a:gd name="connsiteY13" fmla="*/ 0 h 235607"/>
              <a:gd name="connsiteX14" fmla="*/ 8299 w 13144"/>
              <a:gd name="connsiteY14" fmla="*/ 2038 h 235607"/>
              <a:gd name="connsiteX15" fmla="*/ 7028 w 13144"/>
              <a:gd name="connsiteY15" fmla="*/ 4077 h 235607"/>
              <a:gd name="connsiteX16" fmla="*/ 7028 w 13144"/>
              <a:gd name="connsiteY16" fmla="*/ 4077 h 235607"/>
              <a:gd name="connsiteX17" fmla="*/ 4335 w 13144"/>
              <a:gd name="connsiteY17" fmla="*/ 12026 h 235607"/>
              <a:gd name="connsiteX18" fmla="*/ 3120 w 13144"/>
              <a:gd name="connsiteY18" fmla="*/ 20331 h 235607"/>
              <a:gd name="connsiteX19" fmla="*/ 3681 w 13144"/>
              <a:gd name="connsiteY19" fmla="*/ 21248 h 235607"/>
              <a:gd name="connsiteX20" fmla="*/ 3681 w 13144"/>
              <a:gd name="connsiteY20" fmla="*/ 21248 h 235607"/>
              <a:gd name="connsiteX21" fmla="*/ 2729 w 13144"/>
              <a:gd name="connsiteY21" fmla="*/ 38211 h 235607"/>
              <a:gd name="connsiteX22" fmla="*/ 0 w 13144"/>
              <a:gd name="connsiteY22" fmla="*/ 225114 h 235607"/>
              <a:gd name="connsiteX23" fmla="*/ 0 w 13144"/>
              <a:gd name="connsiteY23" fmla="*/ 225114 h 235607"/>
              <a:gd name="connsiteX24" fmla="*/ 823 w 13144"/>
              <a:gd name="connsiteY24" fmla="*/ 234691 h 235607"/>
              <a:gd name="connsiteX25" fmla="*/ 823 w 13144"/>
              <a:gd name="connsiteY25" fmla="*/ 234691 h 235607"/>
              <a:gd name="connsiteX26" fmla="*/ 1385 w 13144"/>
              <a:gd name="connsiteY26" fmla="*/ 235607 h 235607"/>
              <a:gd name="connsiteX27" fmla="*/ 1385 w 13144"/>
              <a:gd name="connsiteY27" fmla="*/ 235607 h 235607"/>
              <a:gd name="connsiteX28" fmla="*/ 2301 w 13144"/>
              <a:gd name="connsiteY28" fmla="*/ 235046 h 235607"/>
              <a:gd name="connsiteX29" fmla="*/ 2301 w 13144"/>
              <a:gd name="connsiteY29" fmla="*/ 235046 h 23560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</a:cxnLst>
            <a:rect l="l" t="t" r="r" b="b"/>
            <a:pathLst>
              <a:path w="13144" h="235607">
                <a:moveTo>
                  <a:pt x="2301" y="235046"/>
                </a:moveTo>
                <a:lnTo>
                  <a:pt x="2301" y="235046"/>
                </a:lnTo>
                <a:lnTo>
                  <a:pt x="3011" y="232090"/>
                </a:lnTo>
                <a:lnTo>
                  <a:pt x="3871" y="225264"/>
                </a:lnTo>
                <a:lnTo>
                  <a:pt x="10004" y="27457"/>
                </a:lnTo>
                <a:lnTo>
                  <a:pt x="10004" y="27457"/>
                </a:lnTo>
                <a:lnTo>
                  <a:pt x="11780" y="20068"/>
                </a:lnTo>
                <a:lnTo>
                  <a:pt x="12639" y="13242"/>
                </a:lnTo>
                <a:lnTo>
                  <a:pt x="12639" y="13242"/>
                </a:lnTo>
                <a:lnTo>
                  <a:pt x="13144" y="7892"/>
                </a:lnTo>
                <a:lnTo>
                  <a:pt x="12171" y="2187"/>
                </a:lnTo>
                <a:lnTo>
                  <a:pt x="12171" y="2187"/>
                </a:lnTo>
                <a:lnTo>
                  <a:pt x="11048" y="355"/>
                </a:lnTo>
                <a:lnTo>
                  <a:pt x="9571" y="0"/>
                </a:lnTo>
                <a:lnTo>
                  <a:pt x="8299" y="2038"/>
                </a:lnTo>
                <a:lnTo>
                  <a:pt x="7028" y="4077"/>
                </a:lnTo>
                <a:lnTo>
                  <a:pt x="7028" y="4077"/>
                </a:lnTo>
                <a:lnTo>
                  <a:pt x="4335" y="12026"/>
                </a:lnTo>
                <a:lnTo>
                  <a:pt x="3120" y="20331"/>
                </a:lnTo>
                <a:lnTo>
                  <a:pt x="3681" y="21248"/>
                </a:lnTo>
                <a:lnTo>
                  <a:pt x="3681" y="21248"/>
                </a:lnTo>
                <a:lnTo>
                  <a:pt x="2729" y="38211"/>
                </a:lnTo>
                <a:lnTo>
                  <a:pt x="0" y="225114"/>
                </a:lnTo>
                <a:lnTo>
                  <a:pt x="0" y="225114"/>
                </a:lnTo>
                <a:lnTo>
                  <a:pt x="823" y="234691"/>
                </a:lnTo>
                <a:lnTo>
                  <a:pt x="823" y="234691"/>
                </a:lnTo>
                <a:lnTo>
                  <a:pt x="1385" y="235607"/>
                </a:lnTo>
                <a:lnTo>
                  <a:pt x="1385" y="235607"/>
                </a:lnTo>
                <a:lnTo>
                  <a:pt x="2301" y="235046"/>
                </a:lnTo>
                <a:lnTo>
                  <a:pt x="2301" y="235046"/>
                </a:lnTo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8172" y="647983"/>
            <a:ext cx="308623" cy="183569"/>
          </a:xfrm>
          <a:custGeom>
            <a:avLst/>
            <a:gdLst>
              <a:gd name="connsiteX0" fmla="*/ 307069 w 308623"/>
              <a:gd name="connsiteY0" fmla="*/ 183569 h 183569"/>
              <a:gd name="connsiteX1" fmla="*/ 307069 w 308623"/>
              <a:gd name="connsiteY1" fmla="*/ 183569 h 183569"/>
              <a:gd name="connsiteX2" fmla="*/ 308623 w 308623"/>
              <a:gd name="connsiteY2" fmla="*/ 182822 h 183569"/>
              <a:gd name="connsiteX3" fmla="*/ 307876 w 308623"/>
              <a:gd name="connsiteY3" fmla="*/ 181269 h 183569"/>
              <a:gd name="connsiteX4" fmla="*/ 307876 w 308623"/>
              <a:gd name="connsiteY4" fmla="*/ 181269 h 183569"/>
              <a:gd name="connsiteX5" fmla="*/ 296436 w 308623"/>
              <a:gd name="connsiteY5" fmla="*/ 173382 h 183569"/>
              <a:gd name="connsiteX6" fmla="*/ 55949 w 308623"/>
              <a:gd name="connsiteY6" fmla="*/ 23157 h 183569"/>
              <a:gd name="connsiteX7" fmla="*/ 55949 w 308623"/>
              <a:gd name="connsiteY7" fmla="*/ 23157 h 183569"/>
              <a:gd name="connsiteX8" fmla="*/ 32261 w 308623"/>
              <a:gd name="connsiteY8" fmla="*/ 9682 h 183569"/>
              <a:gd name="connsiteX9" fmla="*/ 32261 w 308623"/>
              <a:gd name="connsiteY9" fmla="*/ 9682 h 183569"/>
              <a:gd name="connsiteX10" fmla="*/ 21567 w 308623"/>
              <a:gd name="connsiteY10" fmla="*/ 3347 h 183569"/>
              <a:gd name="connsiteX11" fmla="*/ 8513 w 308623"/>
              <a:gd name="connsiteY11" fmla="*/ 60 h 183569"/>
              <a:gd name="connsiteX12" fmla="*/ 8513 w 308623"/>
              <a:gd name="connsiteY12" fmla="*/ 60 h 183569"/>
              <a:gd name="connsiteX13" fmla="*/ 4660 w 308623"/>
              <a:gd name="connsiteY13" fmla="*/ 0 h 183569"/>
              <a:gd name="connsiteX14" fmla="*/ 1553 w 308623"/>
              <a:gd name="connsiteY14" fmla="*/ 1493 h 183569"/>
              <a:gd name="connsiteX15" fmla="*/ 0 w 308623"/>
              <a:gd name="connsiteY15" fmla="*/ 2240 h 183569"/>
              <a:gd name="connsiteX16" fmla="*/ 1493 w 308623"/>
              <a:gd name="connsiteY16" fmla="*/ 5346 h 183569"/>
              <a:gd name="connsiteX17" fmla="*/ 1493 w 308623"/>
              <a:gd name="connsiteY17" fmla="*/ 5346 h 183569"/>
              <a:gd name="connsiteX18" fmla="*/ 8333 w 308623"/>
              <a:gd name="connsiteY18" fmla="*/ 11620 h 183569"/>
              <a:gd name="connsiteX19" fmla="*/ 15980 w 308623"/>
              <a:gd name="connsiteY19" fmla="*/ 15595 h 183569"/>
              <a:gd name="connsiteX20" fmla="*/ 15980 w 308623"/>
              <a:gd name="connsiteY20" fmla="*/ 15595 h 183569"/>
              <a:gd name="connsiteX21" fmla="*/ 25180 w 308623"/>
              <a:gd name="connsiteY21" fmla="*/ 18822 h 183569"/>
              <a:gd name="connsiteX22" fmla="*/ 35874 w 308623"/>
              <a:gd name="connsiteY22" fmla="*/ 25156 h 183569"/>
              <a:gd name="connsiteX23" fmla="*/ 293269 w 308623"/>
              <a:gd name="connsiteY23" fmla="*/ 178729 h 183569"/>
              <a:gd name="connsiteX24" fmla="*/ 293269 w 308623"/>
              <a:gd name="connsiteY24" fmla="*/ 178729 h 183569"/>
              <a:gd name="connsiteX25" fmla="*/ 302469 w 308623"/>
              <a:gd name="connsiteY25" fmla="*/ 181956 h 183569"/>
              <a:gd name="connsiteX26" fmla="*/ 307069 w 308623"/>
              <a:gd name="connsiteY26" fmla="*/ 183569 h 183569"/>
              <a:gd name="connsiteX27" fmla="*/ 307069 w 308623"/>
              <a:gd name="connsiteY27" fmla="*/ 183569 h 18356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08623" h="183569">
                <a:moveTo>
                  <a:pt x="307069" y="183569"/>
                </a:moveTo>
                <a:lnTo>
                  <a:pt x="307069" y="183569"/>
                </a:lnTo>
                <a:lnTo>
                  <a:pt x="308623" y="182822"/>
                </a:lnTo>
                <a:lnTo>
                  <a:pt x="307876" y="181269"/>
                </a:lnTo>
                <a:lnTo>
                  <a:pt x="307876" y="181269"/>
                </a:lnTo>
                <a:lnTo>
                  <a:pt x="296436" y="173382"/>
                </a:lnTo>
                <a:lnTo>
                  <a:pt x="55949" y="23157"/>
                </a:lnTo>
                <a:lnTo>
                  <a:pt x="55949" y="23157"/>
                </a:lnTo>
                <a:lnTo>
                  <a:pt x="32261" y="9682"/>
                </a:lnTo>
                <a:lnTo>
                  <a:pt x="32261" y="9682"/>
                </a:lnTo>
                <a:lnTo>
                  <a:pt x="21567" y="3347"/>
                </a:lnTo>
                <a:lnTo>
                  <a:pt x="8513" y="60"/>
                </a:lnTo>
                <a:lnTo>
                  <a:pt x="8513" y="60"/>
                </a:lnTo>
                <a:lnTo>
                  <a:pt x="4660" y="0"/>
                </a:lnTo>
                <a:lnTo>
                  <a:pt x="1553" y="1493"/>
                </a:lnTo>
                <a:lnTo>
                  <a:pt x="0" y="2240"/>
                </a:lnTo>
                <a:lnTo>
                  <a:pt x="1493" y="5346"/>
                </a:lnTo>
                <a:lnTo>
                  <a:pt x="1493" y="5346"/>
                </a:lnTo>
                <a:lnTo>
                  <a:pt x="8333" y="11620"/>
                </a:lnTo>
                <a:lnTo>
                  <a:pt x="15980" y="15595"/>
                </a:lnTo>
                <a:lnTo>
                  <a:pt x="15980" y="15595"/>
                </a:lnTo>
                <a:lnTo>
                  <a:pt x="25180" y="18822"/>
                </a:lnTo>
                <a:lnTo>
                  <a:pt x="35874" y="25156"/>
                </a:lnTo>
                <a:lnTo>
                  <a:pt x="293269" y="178729"/>
                </a:lnTo>
                <a:lnTo>
                  <a:pt x="293269" y="178729"/>
                </a:lnTo>
                <a:lnTo>
                  <a:pt x="302469" y="181956"/>
                </a:lnTo>
                <a:lnTo>
                  <a:pt x="307069" y="183569"/>
                </a:lnTo>
                <a:lnTo>
                  <a:pt x="307069" y="183569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30031" y="470282"/>
            <a:ext cx="54643" cy="353804"/>
          </a:xfrm>
          <a:custGeom>
            <a:avLst/>
            <a:gdLst>
              <a:gd name="connsiteX0" fmla="*/ 2300 w 54643"/>
              <a:gd name="connsiteY0" fmla="*/ 353057 h 353804"/>
              <a:gd name="connsiteX1" fmla="*/ 2300 w 54643"/>
              <a:gd name="connsiteY1" fmla="*/ 353057 h 353804"/>
              <a:gd name="connsiteX2" fmla="*/ 3913 w 54643"/>
              <a:gd name="connsiteY2" fmla="*/ 348457 h 353804"/>
              <a:gd name="connsiteX3" fmla="*/ 7140 w 54643"/>
              <a:gd name="connsiteY3" fmla="*/ 339256 h 353804"/>
              <a:gd name="connsiteX4" fmla="*/ 48008 w 54643"/>
              <a:gd name="connsiteY4" fmla="*/ 42327 h 353804"/>
              <a:gd name="connsiteX5" fmla="*/ 48008 w 54643"/>
              <a:gd name="connsiteY5" fmla="*/ 42327 h 353804"/>
              <a:gd name="connsiteX6" fmla="*/ 49742 w 54643"/>
              <a:gd name="connsiteY6" fmla="*/ 30021 h 353804"/>
              <a:gd name="connsiteX7" fmla="*/ 52970 w 54643"/>
              <a:gd name="connsiteY7" fmla="*/ 20820 h 353804"/>
              <a:gd name="connsiteX8" fmla="*/ 52970 w 54643"/>
              <a:gd name="connsiteY8" fmla="*/ 20820 h 353804"/>
              <a:gd name="connsiteX9" fmla="*/ 54643 w 54643"/>
              <a:gd name="connsiteY9" fmla="*/ 12367 h 353804"/>
              <a:gd name="connsiteX10" fmla="*/ 54017 w 54643"/>
              <a:gd name="connsiteY10" fmla="*/ 3106 h 353804"/>
              <a:gd name="connsiteX11" fmla="*/ 54017 w 54643"/>
              <a:gd name="connsiteY11" fmla="*/ 3106 h 353804"/>
              <a:gd name="connsiteX12" fmla="*/ 52524 w 54643"/>
              <a:gd name="connsiteY12" fmla="*/ 0 h 353804"/>
              <a:gd name="connsiteX13" fmla="*/ 50970 w 54643"/>
              <a:gd name="connsiteY13" fmla="*/ 745 h 353804"/>
              <a:gd name="connsiteX14" fmla="*/ 47863 w 54643"/>
              <a:gd name="connsiteY14" fmla="*/ 2239 h 353804"/>
              <a:gd name="connsiteX15" fmla="*/ 45503 w 54643"/>
              <a:gd name="connsiteY15" fmla="*/ 5285 h 353804"/>
              <a:gd name="connsiteX16" fmla="*/ 45503 w 54643"/>
              <a:gd name="connsiteY16" fmla="*/ 5285 h 353804"/>
              <a:gd name="connsiteX17" fmla="*/ 39916 w 54643"/>
              <a:gd name="connsiteY17" fmla="*/ 17533 h 353804"/>
              <a:gd name="connsiteX18" fmla="*/ 38182 w 54643"/>
              <a:gd name="connsiteY18" fmla="*/ 29841 h 353804"/>
              <a:gd name="connsiteX19" fmla="*/ 38182 w 54643"/>
              <a:gd name="connsiteY19" fmla="*/ 29841 h 353804"/>
              <a:gd name="connsiteX20" fmla="*/ 33907 w 54643"/>
              <a:gd name="connsiteY20" fmla="*/ 56755 h 353804"/>
              <a:gd name="connsiteX21" fmla="*/ 987 w 54643"/>
              <a:gd name="connsiteY21" fmla="*/ 338390 h 353804"/>
              <a:gd name="connsiteX22" fmla="*/ 987 w 54643"/>
              <a:gd name="connsiteY22" fmla="*/ 338390 h 353804"/>
              <a:gd name="connsiteX23" fmla="*/ 0 w 54643"/>
              <a:gd name="connsiteY23" fmla="*/ 352251 h 353804"/>
              <a:gd name="connsiteX24" fmla="*/ 0 w 54643"/>
              <a:gd name="connsiteY24" fmla="*/ 352251 h 353804"/>
              <a:gd name="connsiteX25" fmla="*/ 746 w 54643"/>
              <a:gd name="connsiteY25" fmla="*/ 353804 h 353804"/>
              <a:gd name="connsiteX26" fmla="*/ 746 w 54643"/>
              <a:gd name="connsiteY26" fmla="*/ 353804 h 353804"/>
              <a:gd name="connsiteX27" fmla="*/ 2300 w 54643"/>
              <a:gd name="connsiteY27" fmla="*/ 353057 h 353804"/>
              <a:gd name="connsiteX28" fmla="*/ 2300 w 54643"/>
              <a:gd name="connsiteY28" fmla="*/ 353057 h 3538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54643" h="353804">
                <a:moveTo>
                  <a:pt x="2300" y="353057"/>
                </a:moveTo>
                <a:lnTo>
                  <a:pt x="2300" y="353057"/>
                </a:lnTo>
                <a:lnTo>
                  <a:pt x="3913" y="348457"/>
                </a:lnTo>
                <a:lnTo>
                  <a:pt x="7140" y="339256"/>
                </a:lnTo>
                <a:lnTo>
                  <a:pt x="48008" y="42327"/>
                </a:lnTo>
                <a:lnTo>
                  <a:pt x="48008" y="42327"/>
                </a:lnTo>
                <a:lnTo>
                  <a:pt x="49742" y="30021"/>
                </a:lnTo>
                <a:lnTo>
                  <a:pt x="52970" y="20820"/>
                </a:lnTo>
                <a:lnTo>
                  <a:pt x="52970" y="20820"/>
                </a:lnTo>
                <a:lnTo>
                  <a:pt x="54643" y="12367"/>
                </a:lnTo>
                <a:lnTo>
                  <a:pt x="54017" y="3106"/>
                </a:lnTo>
                <a:lnTo>
                  <a:pt x="54017" y="3106"/>
                </a:lnTo>
                <a:lnTo>
                  <a:pt x="52524" y="0"/>
                </a:lnTo>
                <a:lnTo>
                  <a:pt x="50970" y="745"/>
                </a:lnTo>
                <a:lnTo>
                  <a:pt x="47863" y="2239"/>
                </a:lnTo>
                <a:lnTo>
                  <a:pt x="45503" y="5285"/>
                </a:lnTo>
                <a:lnTo>
                  <a:pt x="45503" y="5285"/>
                </a:lnTo>
                <a:lnTo>
                  <a:pt x="39916" y="17533"/>
                </a:lnTo>
                <a:lnTo>
                  <a:pt x="38182" y="29841"/>
                </a:lnTo>
                <a:lnTo>
                  <a:pt x="38182" y="29841"/>
                </a:lnTo>
                <a:lnTo>
                  <a:pt x="33907" y="56755"/>
                </a:lnTo>
                <a:lnTo>
                  <a:pt x="987" y="338390"/>
                </a:lnTo>
                <a:lnTo>
                  <a:pt x="987" y="338390"/>
                </a:lnTo>
                <a:lnTo>
                  <a:pt x="0" y="352251"/>
                </a:lnTo>
                <a:lnTo>
                  <a:pt x="0" y="352251"/>
                </a:lnTo>
                <a:lnTo>
                  <a:pt x="746" y="353804"/>
                </a:lnTo>
                <a:lnTo>
                  <a:pt x="746" y="353804"/>
                </a:lnTo>
                <a:lnTo>
                  <a:pt x="2300" y="353057"/>
                </a:lnTo>
                <a:lnTo>
                  <a:pt x="2300" y="353057"/>
                </a:lnTo>
              </a:path>
            </a:pathLst>
          </a:custGeom>
          <a:solidFill>
            <a:srgbClr val="fc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73952" y="5703951"/>
            <a:ext cx="22116" cy="305608"/>
          </a:xfrm>
          <a:custGeom>
            <a:avLst/>
            <a:gdLst>
              <a:gd name="connsiteX0" fmla="*/ 20105 w 22116"/>
              <a:gd name="connsiteY0" fmla="*/ 305608 h 305608"/>
              <a:gd name="connsiteX1" fmla="*/ 20105 w 22116"/>
              <a:gd name="connsiteY1" fmla="*/ 305608 h 305608"/>
              <a:gd name="connsiteX2" fmla="*/ 22116 w 22116"/>
              <a:gd name="connsiteY2" fmla="*/ 305608 h 305608"/>
              <a:gd name="connsiteX3" fmla="*/ 22116 w 22116"/>
              <a:gd name="connsiteY3" fmla="*/ 305608 h 305608"/>
              <a:gd name="connsiteX4" fmla="*/ 22116 w 22116"/>
              <a:gd name="connsiteY4" fmla="*/ 287512 h 305608"/>
              <a:gd name="connsiteX5" fmla="*/ 14073 w 22116"/>
              <a:gd name="connsiteY5" fmla="*/ 54285 h 305608"/>
              <a:gd name="connsiteX6" fmla="*/ 14073 w 22116"/>
              <a:gd name="connsiteY6" fmla="*/ 54285 h 305608"/>
              <a:gd name="connsiteX7" fmla="*/ 14073 w 22116"/>
              <a:gd name="connsiteY7" fmla="*/ 26137 h 305608"/>
              <a:gd name="connsiteX8" fmla="*/ 14073 w 22116"/>
              <a:gd name="connsiteY8" fmla="*/ 26137 h 305608"/>
              <a:gd name="connsiteX9" fmla="*/ 12063 w 22116"/>
              <a:gd name="connsiteY9" fmla="*/ 16084 h 305608"/>
              <a:gd name="connsiteX10" fmla="*/ 8042 w 22116"/>
              <a:gd name="connsiteY10" fmla="*/ 6031 h 305608"/>
              <a:gd name="connsiteX11" fmla="*/ 8042 w 22116"/>
              <a:gd name="connsiteY11" fmla="*/ 6031 h 305608"/>
              <a:gd name="connsiteX12" fmla="*/ 4021 w 22116"/>
              <a:gd name="connsiteY12" fmla="*/ 0 h 305608"/>
              <a:gd name="connsiteX13" fmla="*/ 2010 w 22116"/>
              <a:gd name="connsiteY13" fmla="*/ 0 h 305608"/>
              <a:gd name="connsiteX14" fmla="*/ 2010 w 22116"/>
              <a:gd name="connsiteY14" fmla="*/ 2010 h 305608"/>
              <a:gd name="connsiteX15" fmla="*/ 2010 w 22116"/>
              <a:gd name="connsiteY15" fmla="*/ 2010 h 305608"/>
              <a:gd name="connsiteX16" fmla="*/ 0 w 22116"/>
              <a:gd name="connsiteY16" fmla="*/ 10052 h 305608"/>
              <a:gd name="connsiteX17" fmla="*/ 2010 w 22116"/>
              <a:gd name="connsiteY17" fmla="*/ 18095 h 305608"/>
              <a:gd name="connsiteX18" fmla="*/ 2010 w 22116"/>
              <a:gd name="connsiteY18" fmla="*/ 18095 h 305608"/>
              <a:gd name="connsiteX19" fmla="*/ 4021 w 22116"/>
              <a:gd name="connsiteY19" fmla="*/ 40211 h 305608"/>
              <a:gd name="connsiteX20" fmla="*/ 18094 w 22116"/>
              <a:gd name="connsiteY20" fmla="*/ 287512 h 305608"/>
              <a:gd name="connsiteX21" fmla="*/ 18094 w 22116"/>
              <a:gd name="connsiteY21" fmla="*/ 287512 h 305608"/>
              <a:gd name="connsiteX22" fmla="*/ 20105 w 22116"/>
              <a:gd name="connsiteY22" fmla="*/ 305608 h 305608"/>
              <a:gd name="connsiteX23" fmla="*/ 20105 w 22116"/>
              <a:gd name="connsiteY23" fmla="*/ 305608 h 3056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</a:cxnLst>
            <a:rect l="l" t="t" r="r" b="b"/>
            <a:pathLst>
              <a:path w="22116" h="305608">
                <a:moveTo>
                  <a:pt x="20105" y="305608"/>
                </a:moveTo>
                <a:lnTo>
                  <a:pt x="20105" y="305608"/>
                </a:lnTo>
                <a:lnTo>
                  <a:pt x="22116" y="305608"/>
                </a:lnTo>
                <a:lnTo>
                  <a:pt x="22116" y="305608"/>
                </a:lnTo>
                <a:lnTo>
                  <a:pt x="22116" y="287512"/>
                </a:lnTo>
                <a:lnTo>
                  <a:pt x="14073" y="54285"/>
                </a:lnTo>
                <a:lnTo>
                  <a:pt x="14073" y="54285"/>
                </a:lnTo>
                <a:lnTo>
                  <a:pt x="14073" y="26137"/>
                </a:lnTo>
                <a:lnTo>
                  <a:pt x="14073" y="26137"/>
                </a:lnTo>
                <a:lnTo>
                  <a:pt x="12063" y="16084"/>
                </a:lnTo>
                <a:lnTo>
                  <a:pt x="8042" y="6031"/>
                </a:lnTo>
                <a:lnTo>
                  <a:pt x="8042" y="6031"/>
                </a:lnTo>
                <a:lnTo>
                  <a:pt x="4021" y="0"/>
                </a:lnTo>
                <a:lnTo>
                  <a:pt x="2010" y="0"/>
                </a:lnTo>
                <a:lnTo>
                  <a:pt x="2010" y="2010"/>
                </a:lnTo>
                <a:lnTo>
                  <a:pt x="2010" y="2010"/>
                </a:lnTo>
                <a:lnTo>
                  <a:pt x="0" y="10052"/>
                </a:lnTo>
                <a:lnTo>
                  <a:pt x="2010" y="18095"/>
                </a:lnTo>
                <a:lnTo>
                  <a:pt x="2010" y="18095"/>
                </a:lnTo>
                <a:lnTo>
                  <a:pt x="4021" y="40211"/>
                </a:lnTo>
                <a:lnTo>
                  <a:pt x="18094" y="287512"/>
                </a:lnTo>
                <a:lnTo>
                  <a:pt x="18094" y="287512"/>
                </a:lnTo>
                <a:lnTo>
                  <a:pt x="20105" y="305608"/>
                </a:lnTo>
                <a:lnTo>
                  <a:pt x="20105" y="305608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6120" y="5882892"/>
            <a:ext cx="277455" cy="134709"/>
          </a:xfrm>
          <a:custGeom>
            <a:avLst/>
            <a:gdLst>
              <a:gd name="connsiteX0" fmla="*/ 2010 w 277455"/>
              <a:gd name="connsiteY0" fmla="*/ 134709 h 134709"/>
              <a:gd name="connsiteX1" fmla="*/ 2010 w 277455"/>
              <a:gd name="connsiteY1" fmla="*/ 134709 h 134709"/>
              <a:gd name="connsiteX2" fmla="*/ 16084 w 277455"/>
              <a:gd name="connsiteY2" fmla="*/ 128677 h 134709"/>
              <a:gd name="connsiteX3" fmla="*/ 239254 w 277455"/>
              <a:gd name="connsiteY3" fmla="*/ 20105 h 134709"/>
              <a:gd name="connsiteX4" fmla="*/ 239254 w 277455"/>
              <a:gd name="connsiteY4" fmla="*/ 20105 h 134709"/>
              <a:gd name="connsiteX5" fmla="*/ 261370 w 277455"/>
              <a:gd name="connsiteY5" fmla="*/ 12063 h 134709"/>
              <a:gd name="connsiteX6" fmla="*/ 261370 w 277455"/>
              <a:gd name="connsiteY6" fmla="*/ 12063 h 134709"/>
              <a:gd name="connsiteX7" fmla="*/ 269412 w 277455"/>
              <a:gd name="connsiteY7" fmla="*/ 10052 h 134709"/>
              <a:gd name="connsiteX8" fmla="*/ 275444 w 277455"/>
              <a:gd name="connsiteY8" fmla="*/ 6031 h 134709"/>
              <a:gd name="connsiteX9" fmla="*/ 275444 w 277455"/>
              <a:gd name="connsiteY9" fmla="*/ 6031 h 134709"/>
              <a:gd name="connsiteX10" fmla="*/ 277455 w 277455"/>
              <a:gd name="connsiteY10" fmla="*/ 2010 h 134709"/>
              <a:gd name="connsiteX11" fmla="*/ 275444 w 277455"/>
              <a:gd name="connsiteY11" fmla="*/ 2010 h 134709"/>
              <a:gd name="connsiteX12" fmla="*/ 269412 w 277455"/>
              <a:gd name="connsiteY12" fmla="*/ 0 h 134709"/>
              <a:gd name="connsiteX13" fmla="*/ 269412 w 277455"/>
              <a:gd name="connsiteY13" fmla="*/ 0 h 134709"/>
              <a:gd name="connsiteX14" fmla="*/ 259360 w 277455"/>
              <a:gd name="connsiteY14" fmla="*/ 2010 h 134709"/>
              <a:gd name="connsiteX15" fmla="*/ 249307 w 277455"/>
              <a:gd name="connsiteY15" fmla="*/ 6031 h 134709"/>
              <a:gd name="connsiteX16" fmla="*/ 249307 w 277455"/>
              <a:gd name="connsiteY16" fmla="*/ 6031 h 134709"/>
              <a:gd name="connsiteX17" fmla="*/ 223170 w 277455"/>
              <a:gd name="connsiteY17" fmla="*/ 18095 h 134709"/>
              <a:gd name="connsiteX18" fmla="*/ 16084 w 277455"/>
              <a:gd name="connsiteY18" fmla="*/ 124655 h 134709"/>
              <a:gd name="connsiteX19" fmla="*/ 16084 w 277455"/>
              <a:gd name="connsiteY19" fmla="*/ 124655 h 134709"/>
              <a:gd name="connsiteX20" fmla="*/ 0 w 277455"/>
              <a:gd name="connsiteY20" fmla="*/ 132698 h 134709"/>
              <a:gd name="connsiteX21" fmla="*/ 0 w 277455"/>
              <a:gd name="connsiteY21" fmla="*/ 132698 h 134709"/>
              <a:gd name="connsiteX22" fmla="*/ 0 w 277455"/>
              <a:gd name="connsiteY22" fmla="*/ 134709 h 134709"/>
              <a:gd name="connsiteX23" fmla="*/ 0 w 277455"/>
              <a:gd name="connsiteY23" fmla="*/ 134709 h 134709"/>
              <a:gd name="connsiteX24" fmla="*/ 2010 w 277455"/>
              <a:gd name="connsiteY24" fmla="*/ 134709 h 134709"/>
              <a:gd name="connsiteX25" fmla="*/ 2010 w 277455"/>
              <a:gd name="connsiteY25" fmla="*/ 134709 h 1347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277455" h="134709">
                <a:moveTo>
                  <a:pt x="2010" y="134709"/>
                </a:moveTo>
                <a:lnTo>
                  <a:pt x="2010" y="134709"/>
                </a:lnTo>
                <a:lnTo>
                  <a:pt x="16084" y="128677"/>
                </a:lnTo>
                <a:lnTo>
                  <a:pt x="239254" y="20105"/>
                </a:lnTo>
                <a:lnTo>
                  <a:pt x="239254" y="20105"/>
                </a:lnTo>
                <a:lnTo>
                  <a:pt x="261370" y="12063"/>
                </a:lnTo>
                <a:lnTo>
                  <a:pt x="261370" y="12063"/>
                </a:lnTo>
                <a:lnTo>
                  <a:pt x="269412" y="10052"/>
                </a:lnTo>
                <a:lnTo>
                  <a:pt x="275444" y="6031"/>
                </a:lnTo>
                <a:lnTo>
                  <a:pt x="275444" y="6031"/>
                </a:lnTo>
                <a:lnTo>
                  <a:pt x="277455" y="2010"/>
                </a:lnTo>
                <a:lnTo>
                  <a:pt x="275444" y="2010"/>
                </a:lnTo>
                <a:lnTo>
                  <a:pt x="269412" y="0"/>
                </a:lnTo>
                <a:lnTo>
                  <a:pt x="269412" y="0"/>
                </a:lnTo>
                <a:lnTo>
                  <a:pt x="259360" y="2010"/>
                </a:lnTo>
                <a:lnTo>
                  <a:pt x="249307" y="6031"/>
                </a:lnTo>
                <a:lnTo>
                  <a:pt x="249307" y="6031"/>
                </a:lnTo>
                <a:lnTo>
                  <a:pt x="223170" y="18095"/>
                </a:lnTo>
                <a:lnTo>
                  <a:pt x="16084" y="124655"/>
                </a:lnTo>
                <a:lnTo>
                  <a:pt x="16084" y="124655"/>
                </a:lnTo>
                <a:lnTo>
                  <a:pt x="0" y="132698"/>
                </a:lnTo>
                <a:lnTo>
                  <a:pt x="0" y="132698"/>
                </a:lnTo>
                <a:lnTo>
                  <a:pt x="0" y="134709"/>
                </a:lnTo>
                <a:lnTo>
                  <a:pt x="0" y="134709"/>
                </a:lnTo>
                <a:lnTo>
                  <a:pt x="2010" y="134709"/>
                </a:lnTo>
                <a:lnTo>
                  <a:pt x="2010" y="134709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" y="3446452"/>
            <a:ext cx="84590" cy="131584"/>
          </a:xfrm>
          <a:custGeom>
            <a:avLst/>
            <a:gdLst>
              <a:gd name="connsiteX0" fmla="*/ 82240 w 84590"/>
              <a:gd name="connsiteY0" fmla="*/ 131584 h 131584"/>
              <a:gd name="connsiteX1" fmla="*/ 82240 w 84590"/>
              <a:gd name="connsiteY1" fmla="*/ 131584 h 131584"/>
              <a:gd name="connsiteX2" fmla="*/ 84590 w 84590"/>
              <a:gd name="connsiteY2" fmla="*/ 129235 h 131584"/>
              <a:gd name="connsiteX3" fmla="*/ 84590 w 84590"/>
              <a:gd name="connsiteY3" fmla="*/ 129235 h 131584"/>
              <a:gd name="connsiteX4" fmla="*/ 75191 w 84590"/>
              <a:gd name="connsiteY4" fmla="*/ 112786 h 131584"/>
              <a:gd name="connsiteX5" fmla="*/ 9398 w 84590"/>
              <a:gd name="connsiteY5" fmla="*/ 11748 h 131584"/>
              <a:gd name="connsiteX6" fmla="*/ 9398 w 84590"/>
              <a:gd name="connsiteY6" fmla="*/ 11748 h 131584"/>
              <a:gd name="connsiteX7" fmla="*/ 2349 w 84590"/>
              <a:gd name="connsiteY7" fmla="*/ 2349 h 131584"/>
              <a:gd name="connsiteX8" fmla="*/ 0 w 84590"/>
              <a:gd name="connsiteY8" fmla="*/ 0 h 131584"/>
              <a:gd name="connsiteX9" fmla="*/ 0 w 84590"/>
              <a:gd name="connsiteY9" fmla="*/ 2349 h 131584"/>
              <a:gd name="connsiteX10" fmla="*/ 0 w 84590"/>
              <a:gd name="connsiteY10" fmla="*/ 2349 h 131584"/>
              <a:gd name="connsiteX11" fmla="*/ 2349 w 84590"/>
              <a:gd name="connsiteY11" fmla="*/ 11748 h 131584"/>
              <a:gd name="connsiteX12" fmla="*/ 9398 w 84590"/>
              <a:gd name="connsiteY12" fmla="*/ 25846 h 131584"/>
              <a:gd name="connsiteX13" fmla="*/ 70491 w 84590"/>
              <a:gd name="connsiteY13" fmla="*/ 115136 h 131584"/>
              <a:gd name="connsiteX14" fmla="*/ 70491 w 84590"/>
              <a:gd name="connsiteY14" fmla="*/ 115136 h 131584"/>
              <a:gd name="connsiteX15" fmla="*/ 77540 w 84590"/>
              <a:gd name="connsiteY15" fmla="*/ 126885 h 131584"/>
              <a:gd name="connsiteX16" fmla="*/ 82240 w 84590"/>
              <a:gd name="connsiteY16" fmla="*/ 131584 h 131584"/>
              <a:gd name="connsiteX17" fmla="*/ 82240 w 84590"/>
              <a:gd name="connsiteY17" fmla="*/ 131584 h 1315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</a:cxnLst>
            <a:rect l="l" t="t" r="r" b="b"/>
            <a:pathLst>
              <a:path w="84590" h="131584">
                <a:moveTo>
                  <a:pt x="82240" y="131584"/>
                </a:moveTo>
                <a:lnTo>
                  <a:pt x="82240" y="131584"/>
                </a:lnTo>
                <a:lnTo>
                  <a:pt x="84590" y="129235"/>
                </a:lnTo>
                <a:lnTo>
                  <a:pt x="84590" y="129235"/>
                </a:lnTo>
                <a:lnTo>
                  <a:pt x="75191" y="112786"/>
                </a:lnTo>
                <a:lnTo>
                  <a:pt x="9398" y="11748"/>
                </a:lnTo>
                <a:lnTo>
                  <a:pt x="9398" y="11748"/>
                </a:lnTo>
                <a:lnTo>
                  <a:pt x="2349" y="2349"/>
                </a:lnTo>
                <a:lnTo>
                  <a:pt x="0" y="0"/>
                </a:lnTo>
                <a:lnTo>
                  <a:pt x="0" y="2349"/>
                </a:lnTo>
                <a:lnTo>
                  <a:pt x="0" y="2349"/>
                </a:lnTo>
                <a:lnTo>
                  <a:pt x="2349" y="11748"/>
                </a:lnTo>
                <a:lnTo>
                  <a:pt x="9398" y="25846"/>
                </a:lnTo>
                <a:lnTo>
                  <a:pt x="70491" y="115136"/>
                </a:lnTo>
                <a:lnTo>
                  <a:pt x="70491" y="115136"/>
                </a:lnTo>
                <a:lnTo>
                  <a:pt x="77540" y="126885"/>
                </a:lnTo>
                <a:lnTo>
                  <a:pt x="82240" y="131584"/>
                </a:lnTo>
                <a:lnTo>
                  <a:pt x="82240" y="131584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042" y="3256123"/>
            <a:ext cx="216175" cy="321913"/>
          </a:xfrm>
          <a:custGeom>
            <a:avLst/>
            <a:gdLst>
              <a:gd name="connsiteX0" fmla="*/ 2349 w 216175"/>
              <a:gd name="connsiteY0" fmla="*/ 321913 h 321913"/>
              <a:gd name="connsiteX1" fmla="*/ 2349 w 216175"/>
              <a:gd name="connsiteY1" fmla="*/ 321913 h 321913"/>
              <a:gd name="connsiteX2" fmla="*/ 14098 w 216175"/>
              <a:gd name="connsiteY2" fmla="*/ 305465 h 321913"/>
              <a:gd name="connsiteX3" fmla="*/ 187978 w 216175"/>
              <a:gd name="connsiteY3" fmla="*/ 42294 h 321913"/>
              <a:gd name="connsiteX4" fmla="*/ 187978 w 216175"/>
              <a:gd name="connsiteY4" fmla="*/ 42294 h 321913"/>
              <a:gd name="connsiteX5" fmla="*/ 197377 w 216175"/>
              <a:gd name="connsiteY5" fmla="*/ 30547 h 321913"/>
              <a:gd name="connsiteX6" fmla="*/ 206776 w 216175"/>
              <a:gd name="connsiteY6" fmla="*/ 21147 h 321913"/>
              <a:gd name="connsiteX7" fmla="*/ 206776 w 216175"/>
              <a:gd name="connsiteY7" fmla="*/ 21147 h 321913"/>
              <a:gd name="connsiteX8" fmla="*/ 213825 w 216175"/>
              <a:gd name="connsiteY8" fmla="*/ 14098 h 321913"/>
              <a:gd name="connsiteX9" fmla="*/ 216175 w 216175"/>
              <a:gd name="connsiteY9" fmla="*/ 4700 h 321913"/>
              <a:gd name="connsiteX10" fmla="*/ 216175 w 216175"/>
              <a:gd name="connsiteY10" fmla="*/ 4700 h 321913"/>
              <a:gd name="connsiteX11" fmla="*/ 216175 w 216175"/>
              <a:gd name="connsiteY11" fmla="*/ 2349 h 321913"/>
              <a:gd name="connsiteX12" fmla="*/ 213825 w 216175"/>
              <a:gd name="connsiteY12" fmla="*/ 0 h 321913"/>
              <a:gd name="connsiteX13" fmla="*/ 211475 w 216175"/>
              <a:gd name="connsiteY13" fmla="*/ 0 h 321913"/>
              <a:gd name="connsiteX14" fmla="*/ 206776 w 216175"/>
              <a:gd name="connsiteY14" fmla="*/ 2349 h 321913"/>
              <a:gd name="connsiteX15" fmla="*/ 206776 w 216175"/>
              <a:gd name="connsiteY15" fmla="*/ 2349 h 321913"/>
              <a:gd name="connsiteX16" fmla="*/ 197377 w 216175"/>
              <a:gd name="connsiteY16" fmla="*/ 11748 h 321913"/>
              <a:gd name="connsiteX17" fmla="*/ 187978 w 216175"/>
              <a:gd name="connsiteY17" fmla="*/ 23497 h 321913"/>
              <a:gd name="connsiteX18" fmla="*/ 187978 w 216175"/>
              <a:gd name="connsiteY18" fmla="*/ 23497 h 321913"/>
              <a:gd name="connsiteX19" fmla="*/ 169180 w 216175"/>
              <a:gd name="connsiteY19" fmla="*/ 51694 h 321913"/>
              <a:gd name="connsiteX20" fmla="*/ 9398 w 216175"/>
              <a:gd name="connsiteY20" fmla="*/ 303116 h 321913"/>
              <a:gd name="connsiteX21" fmla="*/ 9398 w 216175"/>
              <a:gd name="connsiteY21" fmla="*/ 303116 h 321913"/>
              <a:gd name="connsiteX22" fmla="*/ 0 w 216175"/>
              <a:gd name="connsiteY22" fmla="*/ 319563 h 321913"/>
              <a:gd name="connsiteX23" fmla="*/ 0 w 216175"/>
              <a:gd name="connsiteY23" fmla="*/ 319563 h 321913"/>
              <a:gd name="connsiteX24" fmla="*/ 0 w 216175"/>
              <a:gd name="connsiteY24" fmla="*/ 321913 h 321913"/>
              <a:gd name="connsiteX25" fmla="*/ 0 w 216175"/>
              <a:gd name="connsiteY25" fmla="*/ 321913 h 321913"/>
              <a:gd name="connsiteX26" fmla="*/ 2349 w 216175"/>
              <a:gd name="connsiteY26" fmla="*/ 321913 h 321913"/>
              <a:gd name="connsiteX27" fmla="*/ 2349 w 216175"/>
              <a:gd name="connsiteY27" fmla="*/ 321913 h 32191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216175" h="321913">
                <a:moveTo>
                  <a:pt x="2349" y="321913"/>
                </a:moveTo>
                <a:lnTo>
                  <a:pt x="2349" y="321913"/>
                </a:lnTo>
                <a:lnTo>
                  <a:pt x="14098" y="305465"/>
                </a:lnTo>
                <a:lnTo>
                  <a:pt x="187978" y="42294"/>
                </a:lnTo>
                <a:lnTo>
                  <a:pt x="187978" y="42294"/>
                </a:lnTo>
                <a:lnTo>
                  <a:pt x="197377" y="30547"/>
                </a:lnTo>
                <a:lnTo>
                  <a:pt x="206776" y="21147"/>
                </a:lnTo>
                <a:lnTo>
                  <a:pt x="206776" y="21147"/>
                </a:lnTo>
                <a:lnTo>
                  <a:pt x="213825" y="14098"/>
                </a:lnTo>
                <a:lnTo>
                  <a:pt x="216175" y="4700"/>
                </a:lnTo>
                <a:lnTo>
                  <a:pt x="216175" y="4700"/>
                </a:lnTo>
                <a:lnTo>
                  <a:pt x="216175" y="2349"/>
                </a:lnTo>
                <a:lnTo>
                  <a:pt x="213825" y="0"/>
                </a:lnTo>
                <a:lnTo>
                  <a:pt x="211475" y="0"/>
                </a:lnTo>
                <a:lnTo>
                  <a:pt x="206776" y="2349"/>
                </a:lnTo>
                <a:lnTo>
                  <a:pt x="206776" y="2349"/>
                </a:lnTo>
                <a:lnTo>
                  <a:pt x="197377" y="11748"/>
                </a:lnTo>
                <a:lnTo>
                  <a:pt x="187978" y="23497"/>
                </a:lnTo>
                <a:lnTo>
                  <a:pt x="187978" y="23497"/>
                </a:lnTo>
                <a:lnTo>
                  <a:pt x="169180" y="51694"/>
                </a:lnTo>
                <a:lnTo>
                  <a:pt x="9398" y="303116"/>
                </a:lnTo>
                <a:lnTo>
                  <a:pt x="9398" y="303116"/>
                </a:lnTo>
                <a:lnTo>
                  <a:pt x="0" y="319563"/>
                </a:lnTo>
                <a:lnTo>
                  <a:pt x="0" y="319563"/>
                </a:lnTo>
                <a:lnTo>
                  <a:pt x="0" y="321913"/>
                </a:lnTo>
                <a:lnTo>
                  <a:pt x="0" y="321913"/>
                </a:lnTo>
                <a:lnTo>
                  <a:pt x="2349" y="321913"/>
                </a:lnTo>
                <a:lnTo>
                  <a:pt x="2349" y="321913"/>
                </a:lnTo>
              </a:path>
            </a:pathLst>
          </a:custGeom>
          <a:solidFill>
            <a:srgbClr val="fdfd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8108" y="1443842"/>
            <a:ext cx="356332" cy="192918"/>
          </a:xfrm>
          <a:custGeom>
            <a:avLst/>
            <a:gdLst>
              <a:gd name="connsiteX0" fmla="*/ 356332 w 356332"/>
              <a:gd name="connsiteY0" fmla="*/ 192918 h 192918"/>
              <a:gd name="connsiteX1" fmla="*/ 356332 w 356332"/>
              <a:gd name="connsiteY1" fmla="*/ 192918 h 192918"/>
              <a:gd name="connsiteX2" fmla="*/ 356332 w 356332"/>
              <a:gd name="connsiteY2" fmla="*/ 190648 h 192918"/>
              <a:gd name="connsiteX3" fmla="*/ 356332 w 356332"/>
              <a:gd name="connsiteY3" fmla="*/ 188379 h 192918"/>
              <a:gd name="connsiteX4" fmla="*/ 356332 w 356332"/>
              <a:gd name="connsiteY4" fmla="*/ 188379 h 192918"/>
              <a:gd name="connsiteX5" fmla="*/ 340444 w 356332"/>
              <a:gd name="connsiteY5" fmla="*/ 179301 h 192918"/>
              <a:gd name="connsiteX6" fmla="*/ 65819 w 356332"/>
              <a:gd name="connsiteY6" fmla="*/ 24965 h 192918"/>
              <a:gd name="connsiteX7" fmla="*/ 65819 w 356332"/>
              <a:gd name="connsiteY7" fmla="*/ 24965 h 192918"/>
              <a:gd name="connsiteX8" fmla="*/ 38583 w 356332"/>
              <a:gd name="connsiteY8" fmla="*/ 9079 h 192918"/>
              <a:gd name="connsiteX9" fmla="*/ 38583 w 356332"/>
              <a:gd name="connsiteY9" fmla="*/ 9079 h 192918"/>
              <a:gd name="connsiteX10" fmla="*/ 24966 w 356332"/>
              <a:gd name="connsiteY10" fmla="*/ 2269 h 192918"/>
              <a:gd name="connsiteX11" fmla="*/ 9078 w 356332"/>
              <a:gd name="connsiteY11" fmla="*/ 0 h 192918"/>
              <a:gd name="connsiteX12" fmla="*/ 9078 w 356332"/>
              <a:gd name="connsiteY12" fmla="*/ 0 h 192918"/>
              <a:gd name="connsiteX13" fmla="*/ 4539 w 356332"/>
              <a:gd name="connsiteY13" fmla="*/ 0 h 192918"/>
              <a:gd name="connsiteX14" fmla="*/ 2269 w 356332"/>
              <a:gd name="connsiteY14" fmla="*/ 2269 h 192918"/>
              <a:gd name="connsiteX15" fmla="*/ 0 w 356332"/>
              <a:gd name="connsiteY15" fmla="*/ 4538 h 192918"/>
              <a:gd name="connsiteX16" fmla="*/ 2269 w 356332"/>
              <a:gd name="connsiteY16" fmla="*/ 6809 h 192918"/>
              <a:gd name="connsiteX17" fmla="*/ 2269 w 356332"/>
              <a:gd name="connsiteY17" fmla="*/ 6809 h 192918"/>
              <a:gd name="connsiteX18" fmla="*/ 9078 w 356332"/>
              <a:gd name="connsiteY18" fmla="*/ 13618 h 192918"/>
              <a:gd name="connsiteX19" fmla="*/ 18157 w 356332"/>
              <a:gd name="connsiteY19" fmla="*/ 15887 h 192918"/>
              <a:gd name="connsiteX20" fmla="*/ 18157 w 356332"/>
              <a:gd name="connsiteY20" fmla="*/ 15887 h 192918"/>
              <a:gd name="connsiteX21" fmla="*/ 31774 w 356332"/>
              <a:gd name="connsiteY21" fmla="*/ 20426 h 192918"/>
              <a:gd name="connsiteX22" fmla="*/ 45392 w 356332"/>
              <a:gd name="connsiteY22" fmla="*/ 27236 h 192918"/>
              <a:gd name="connsiteX23" fmla="*/ 338174 w 356332"/>
              <a:gd name="connsiteY23" fmla="*/ 183840 h 192918"/>
              <a:gd name="connsiteX24" fmla="*/ 338174 w 356332"/>
              <a:gd name="connsiteY24" fmla="*/ 183840 h 192918"/>
              <a:gd name="connsiteX25" fmla="*/ 349523 w 356332"/>
              <a:gd name="connsiteY25" fmla="*/ 190648 h 192918"/>
              <a:gd name="connsiteX26" fmla="*/ 356332 w 356332"/>
              <a:gd name="connsiteY26" fmla="*/ 192918 h 192918"/>
              <a:gd name="connsiteX27" fmla="*/ 356332 w 356332"/>
              <a:gd name="connsiteY27" fmla="*/ 192918 h 1929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</a:cxnLst>
            <a:rect l="l" t="t" r="r" b="b"/>
            <a:pathLst>
              <a:path w="356332" h="192918">
                <a:moveTo>
                  <a:pt x="356332" y="192918"/>
                </a:moveTo>
                <a:lnTo>
                  <a:pt x="356332" y="192918"/>
                </a:lnTo>
                <a:lnTo>
                  <a:pt x="356332" y="190648"/>
                </a:lnTo>
                <a:lnTo>
                  <a:pt x="356332" y="188379"/>
                </a:lnTo>
                <a:lnTo>
                  <a:pt x="356332" y="188379"/>
                </a:lnTo>
                <a:lnTo>
                  <a:pt x="340444" y="179301"/>
                </a:lnTo>
                <a:lnTo>
                  <a:pt x="65819" y="24965"/>
                </a:lnTo>
                <a:lnTo>
                  <a:pt x="65819" y="24965"/>
                </a:lnTo>
                <a:lnTo>
                  <a:pt x="38583" y="9079"/>
                </a:lnTo>
                <a:lnTo>
                  <a:pt x="38583" y="9079"/>
                </a:lnTo>
                <a:lnTo>
                  <a:pt x="24966" y="2269"/>
                </a:lnTo>
                <a:lnTo>
                  <a:pt x="9078" y="0"/>
                </a:lnTo>
                <a:lnTo>
                  <a:pt x="9078" y="0"/>
                </a:lnTo>
                <a:lnTo>
                  <a:pt x="4539" y="0"/>
                </a:lnTo>
                <a:lnTo>
                  <a:pt x="2269" y="2269"/>
                </a:lnTo>
                <a:lnTo>
                  <a:pt x="0" y="4538"/>
                </a:lnTo>
                <a:lnTo>
                  <a:pt x="2269" y="6809"/>
                </a:lnTo>
                <a:lnTo>
                  <a:pt x="2269" y="6809"/>
                </a:lnTo>
                <a:lnTo>
                  <a:pt x="9078" y="13618"/>
                </a:lnTo>
                <a:lnTo>
                  <a:pt x="18157" y="15887"/>
                </a:lnTo>
                <a:lnTo>
                  <a:pt x="18157" y="15887"/>
                </a:lnTo>
                <a:lnTo>
                  <a:pt x="31774" y="20426"/>
                </a:lnTo>
                <a:lnTo>
                  <a:pt x="45392" y="27236"/>
                </a:lnTo>
                <a:lnTo>
                  <a:pt x="338174" y="183840"/>
                </a:lnTo>
                <a:lnTo>
                  <a:pt x="338174" y="183840"/>
                </a:lnTo>
                <a:lnTo>
                  <a:pt x="349523" y="190648"/>
                </a:lnTo>
                <a:lnTo>
                  <a:pt x="356332" y="192918"/>
                </a:lnTo>
                <a:lnTo>
                  <a:pt x="356332" y="19291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60328" y="1225959"/>
            <a:ext cx="43123" cy="401722"/>
          </a:xfrm>
          <a:custGeom>
            <a:avLst/>
            <a:gdLst>
              <a:gd name="connsiteX0" fmla="*/ 2269 w 43123"/>
              <a:gd name="connsiteY0" fmla="*/ 399453 h 401722"/>
              <a:gd name="connsiteX1" fmla="*/ 2269 w 43123"/>
              <a:gd name="connsiteY1" fmla="*/ 399453 h 401722"/>
              <a:gd name="connsiteX2" fmla="*/ 4539 w 43123"/>
              <a:gd name="connsiteY2" fmla="*/ 392644 h 401722"/>
              <a:gd name="connsiteX3" fmla="*/ 6808 w 43123"/>
              <a:gd name="connsiteY3" fmla="*/ 381295 h 401722"/>
              <a:gd name="connsiteX4" fmla="*/ 36314 w 43123"/>
              <a:gd name="connsiteY4" fmla="*/ 49931 h 401722"/>
              <a:gd name="connsiteX5" fmla="*/ 36314 w 43123"/>
              <a:gd name="connsiteY5" fmla="*/ 49931 h 401722"/>
              <a:gd name="connsiteX6" fmla="*/ 38583 w 43123"/>
              <a:gd name="connsiteY6" fmla="*/ 34044 h 401722"/>
              <a:gd name="connsiteX7" fmla="*/ 40853 w 43123"/>
              <a:gd name="connsiteY7" fmla="*/ 22696 h 401722"/>
              <a:gd name="connsiteX8" fmla="*/ 40853 w 43123"/>
              <a:gd name="connsiteY8" fmla="*/ 22696 h 401722"/>
              <a:gd name="connsiteX9" fmla="*/ 43123 w 43123"/>
              <a:gd name="connsiteY9" fmla="*/ 11348 h 401722"/>
              <a:gd name="connsiteX10" fmla="*/ 43123 w 43123"/>
              <a:gd name="connsiteY10" fmla="*/ 2269 h 401722"/>
              <a:gd name="connsiteX11" fmla="*/ 43123 w 43123"/>
              <a:gd name="connsiteY11" fmla="*/ 2269 h 401722"/>
              <a:gd name="connsiteX12" fmla="*/ 40853 w 43123"/>
              <a:gd name="connsiteY12" fmla="*/ 0 h 401722"/>
              <a:gd name="connsiteX13" fmla="*/ 38583 w 43123"/>
              <a:gd name="connsiteY13" fmla="*/ 0 h 401722"/>
              <a:gd name="connsiteX14" fmla="*/ 36314 w 43123"/>
              <a:gd name="connsiteY14" fmla="*/ 0 h 401722"/>
              <a:gd name="connsiteX15" fmla="*/ 31774 w 43123"/>
              <a:gd name="connsiteY15" fmla="*/ 4538 h 401722"/>
              <a:gd name="connsiteX16" fmla="*/ 31774 w 43123"/>
              <a:gd name="connsiteY16" fmla="*/ 4538 h 401722"/>
              <a:gd name="connsiteX17" fmla="*/ 27235 w 43123"/>
              <a:gd name="connsiteY17" fmla="*/ 18157 h 401722"/>
              <a:gd name="connsiteX18" fmla="*/ 24966 w 43123"/>
              <a:gd name="connsiteY18" fmla="*/ 34044 h 401722"/>
              <a:gd name="connsiteX19" fmla="*/ 24966 w 43123"/>
              <a:gd name="connsiteY19" fmla="*/ 34044 h 401722"/>
              <a:gd name="connsiteX20" fmla="*/ 22696 w 43123"/>
              <a:gd name="connsiteY20" fmla="*/ 65818 h 401722"/>
              <a:gd name="connsiteX21" fmla="*/ 0 w 43123"/>
              <a:gd name="connsiteY21" fmla="*/ 379026 h 401722"/>
              <a:gd name="connsiteX22" fmla="*/ 0 w 43123"/>
              <a:gd name="connsiteY22" fmla="*/ 379026 h 401722"/>
              <a:gd name="connsiteX23" fmla="*/ 0 w 43123"/>
              <a:gd name="connsiteY23" fmla="*/ 399453 h 401722"/>
              <a:gd name="connsiteX24" fmla="*/ 0 w 43123"/>
              <a:gd name="connsiteY24" fmla="*/ 399453 h 401722"/>
              <a:gd name="connsiteX25" fmla="*/ 0 w 43123"/>
              <a:gd name="connsiteY25" fmla="*/ 401722 h 401722"/>
              <a:gd name="connsiteX26" fmla="*/ 0 w 43123"/>
              <a:gd name="connsiteY26" fmla="*/ 401722 h 401722"/>
              <a:gd name="connsiteX27" fmla="*/ 2269 w 43123"/>
              <a:gd name="connsiteY27" fmla="*/ 399453 h 401722"/>
              <a:gd name="connsiteX28" fmla="*/ 2269 w 43123"/>
              <a:gd name="connsiteY28" fmla="*/ 399453 h 40172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</a:cxnLst>
            <a:rect l="l" t="t" r="r" b="b"/>
            <a:pathLst>
              <a:path w="43123" h="401722">
                <a:moveTo>
                  <a:pt x="2269" y="399453"/>
                </a:moveTo>
                <a:lnTo>
                  <a:pt x="2269" y="399453"/>
                </a:lnTo>
                <a:lnTo>
                  <a:pt x="4539" y="392644"/>
                </a:lnTo>
                <a:lnTo>
                  <a:pt x="6808" y="381295"/>
                </a:lnTo>
                <a:lnTo>
                  <a:pt x="36314" y="49931"/>
                </a:lnTo>
                <a:lnTo>
                  <a:pt x="36314" y="49931"/>
                </a:lnTo>
                <a:lnTo>
                  <a:pt x="38583" y="34044"/>
                </a:lnTo>
                <a:lnTo>
                  <a:pt x="40853" y="22696"/>
                </a:lnTo>
                <a:lnTo>
                  <a:pt x="40853" y="22696"/>
                </a:lnTo>
                <a:lnTo>
                  <a:pt x="43123" y="11348"/>
                </a:lnTo>
                <a:lnTo>
                  <a:pt x="43123" y="2269"/>
                </a:lnTo>
                <a:lnTo>
                  <a:pt x="43123" y="2269"/>
                </a:lnTo>
                <a:lnTo>
                  <a:pt x="40853" y="0"/>
                </a:lnTo>
                <a:lnTo>
                  <a:pt x="38583" y="0"/>
                </a:lnTo>
                <a:lnTo>
                  <a:pt x="36314" y="0"/>
                </a:lnTo>
                <a:lnTo>
                  <a:pt x="31774" y="4538"/>
                </a:lnTo>
                <a:lnTo>
                  <a:pt x="31774" y="4538"/>
                </a:lnTo>
                <a:lnTo>
                  <a:pt x="27235" y="18157"/>
                </a:lnTo>
                <a:lnTo>
                  <a:pt x="24966" y="34044"/>
                </a:lnTo>
                <a:lnTo>
                  <a:pt x="24966" y="34044"/>
                </a:lnTo>
                <a:lnTo>
                  <a:pt x="22696" y="65818"/>
                </a:lnTo>
                <a:lnTo>
                  <a:pt x="0" y="379026"/>
                </a:lnTo>
                <a:lnTo>
                  <a:pt x="0" y="379026"/>
                </a:lnTo>
                <a:lnTo>
                  <a:pt x="0" y="399453"/>
                </a:lnTo>
                <a:lnTo>
                  <a:pt x="0" y="399453"/>
                </a:lnTo>
                <a:lnTo>
                  <a:pt x="0" y="401722"/>
                </a:lnTo>
                <a:lnTo>
                  <a:pt x="0" y="401722"/>
                </a:lnTo>
                <a:lnTo>
                  <a:pt x="2269" y="399453"/>
                </a:lnTo>
                <a:lnTo>
                  <a:pt x="2269" y="399453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" y="685788"/>
            <a:ext cx="1312804" cy="1509325"/>
          </a:xfrm>
          <a:custGeom>
            <a:avLst/>
            <a:gdLst>
              <a:gd name="connsiteX0" fmla="*/ 1312804 w 1312804"/>
              <a:gd name="connsiteY0" fmla="*/ 1002286 h 1509325"/>
              <a:gd name="connsiteX1" fmla="*/ 1312804 w 1312804"/>
              <a:gd name="connsiteY1" fmla="*/ 994425 h 1509325"/>
              <a:gd name="connsiteX2" fmla="*/ 1312804 w 1312804"/>
              <a:gd name="connsiteY2" fmla="*/ 994425 h 1509325"/>
              <a:gd name="connsiteX3" fmla="*/ 1310839 w 1312804"/>
              <a:gd name="connsiteY3" fmla="*/ 988530 h 1509325"/>
              <a:gd name="connsiteX4" fmla="*/ 1301013 w 1312804"/>
              <a:gd name="connsiteY4" fmla="*/ 951189 h 1509325"/>
              <a:gd name="connsiteX5" fmla="*/ 1302978 w 1312804"/>
              <a:gd name="connsiteY5" fmla="*/ 917779 h 1509325"/>
              <a:gd name="connsiteX6" fmla="*/ 1289222 w 1312804"/>
              <a:gd name="connsiteY6" fmla="*/ 892232 h 1509325"/>
              <a:gd name="connsiteX7" fmla="*/ 1289222 w 1312804"/>
              <a:gd name="connsiteY7" fmla="*/ 892232 h 1509325"/>
              <a:gd name="connsiteX8" fmla="*/ 1285291 w 1312804"/>
              <a:gd name="connsiteY8" fmla="*/ 880440 h 1509325"/>
              <a:gd name="connsiteX9" fmla="*/ 1283325 w 1312804"/>
              <a:gd name="connsiteY9" fmla="*/ 870614 h 1509325"/>
              <a:gd name="connsiteX10" fmla="*/ 1277430 w 1312804"/>
              <a:gd name="connsiteY10" fmla="*/ 860787 h 1509325"/>
              <a:gd name="connsiteX11" fmla="*/ 1277430 w 1312804"/>
              <a:gd name="connsiteY11" fmla="*/ 860787 h 1509325"/>
              <a:gd name="connsiteX12" fmla="*/ 1269568 w 1312804"/>
              <a:gd name="connsiteY12" fmla="*/ 852926 h 1509325"/>
              <a:gd name="connsiteX13" fmla="*/ 1259742 w 1312804"/>
              <a:gd name="connsiteY13" fmla="*/ 843099 h 1509325"/>
              <a:gd name="connsiteX14" fmla="*/ 1245985 w 1312804"/>
              <a:gd name="connsiteY14" fmla="*/ 831308 h 1509325"/>
              <a:gd name="connsiteX15" fmla="*/ 1173270 w 1312804"/>
              <a:gd name="connsiteY15" fmla="*/ 790037 h 1509325"/>
              <a:gd name="connsiteX16" fmla="*/ 1173270 w 1312804"/>
              <a:gd name="connsiteY16" fmla="*/ 790037 h 1509325"/>
              <a:gd name="connsiteX17" fmla="*/ 1104485 w 1312804"/>
              <a:gd name="connsiteY17" fmla="*/ 774315 h 1509325"/>
              <a:gd name="connsiteX18" fmla="*/ 1104485 w 1312804"/>
              <a:gd name="connsiteY18" fmla="*/ 774315 h 1509325"/>
              <a:gd name="connsiteX19" fmla="*/ 1088763 w 1312804"/>
              <a:gd name="connsiteY19" fmla="*/ 774315 h 1509325"/>
              <a:gd name="connsiteX20" fmla="*/ 1063214 w 1312804"/>
              <a:gd name="connsiteY20" fmla="*/ 776281 h 1509325"/>
              <a:gd name="connsiteX21" fmla="*/ 1002291 w 1312804"/>
              <a:gd name="connsiteY21" fmla="*/ 786107 h 1509325"/>
              <a:gd name="connsiteX22" fmla="*/ 1128069 w 1312804"/>
              <a:gd name="connsiteY22" fmla="*/ 705530 h 1509325"/>
              <a:gd name="connsiteX23" fmla="*/ 1163443 w 1312804"/>
              <a:gd name="connsiteY23" fmla="*/ 679983 h 1509325"/>
              <a:gd name="connsiteX24" fmla="*/ 1198818 w 1312804"/>
              <a:gd name="connsiteY24" fmla="*/ 652468 h 1509325"/>
              <a:gd name="connsiteX25" fmla="*/ 1218471 w 1312804"/>
              <a:gd name="connsiteY25" fmla="*/ 622989 h 1509325"/>
              <a:gd name="connsiteX26" fmla="*/ 1232228 w 1312804"/>
              <a:gd name="connsiteY26" fmla="*/ 581719 h 1509325"/>
              <a:gd name="connsiteX27" fmla="*/ 1236159 w 1312804"/>
              <a:gd name="connsiteY27" fmla="*/ 526691 h 1509325"/>
              <a:gd name="connsiteX28" fmla="*/ 1230263 w 1312804"/>
              <a:gd name="connsiteY28" fmla="*/ 469699 h 1509325"/>
              <a:gd name="connsiteX29" fmla="*/ 1224367 w 1312804"/>
              <a:gd name="connsiteY29" fmla="*/ 434324 h 1509325"/>
              <a:gd name="connsiteX30" fmla="*/ 1192923 w 1312804"/>
              <a:gd name="connsiteY30" fmla="*/ 338025 h 1509325"/>
              <a:gd name="connsiteX31" fmla="*/ 1177200 w 1312804"/>
              <a:gd name="connsiteY31" fmla="*/ 275137 h 1509325"/>
              <a:gd name="connsiteX32" fmla="*/ 1130034 w 1312804"/>
              <a:gd name="connsiteY32" fmla="*/ 119881 h 1509325"/>
              <a:gd name="connsiteX33" fmla="*/ 1098589 w 1312804"/>
              <a:gd name="connsiteY33" fmla="*/ 45201 h 1509325"/>
              <a:gd name="connsiteX34" fmla="*/ 1082867 w 1312804"/>
              <a:gd name="connsiteY34" fmla="*/ 19653 h 1509325"/>
              <a:gd name="connsiteX35" fmla="*/ 1082867 w 1312804"/>
              <a:gd name="connsiteY35" fmla="*/ 19653 h 1509325"/>
              <a:gd name="connsiteX36" fmla="*/ 1082867 w 1312804"/>
              <a:gd name="connsiteY36" fmla="*/ 17687 h 1509325"/>
              <a:gd name="connsiteX37" fmla="*/ 1080902 w 1312804"/>
              <a:gd name="connsiteY37" fmla="*/ 11791 h 1509325"/>
              <a:gd name="connsiteX38" fmla="*/ 1075006 w 1312804"/>
              <a:gd name="connsiteY38" fmla="*/ 5896 h 1509325"/>
              <a:gd name="connsiteX39" fmla="*/ 1065180 w 1312804"/>
              <a:gd name="connsiteY39" fmla="*/ 0 h 1509325"/>
              <a:gd name="connsiteX40" fmla="*/ 1025874 w 1312804"/>
              <a:gd name="connsiteY40" fmla="*/ 0 h 1509325"/>
              <a:gd name="connsiteX41" fmla="*/ 1025874 w 1312804"/>
              <a:gd name="connsiteY41" fmla="*/ 0 h 1509325"/>
              <a:gd name="connsiteX42" fmla="*/ 1010152 w 1312804"/>
              <a:gd name="connsiteY42" fmla="*/ 5896 h 1509325"/>
              <a:gd name="connsiteX43" fmla="*/ 996395 w 1312804"/>
              <a:gd name="connsiteY43" fmla="*/ 11791 h 1509325"/>
              <a:gd name="connsiteX44" fmla="*/ 982638 w 1312804"/>
              <a:gd name="connsiteY44" fmla="*/ 17687 h 1509325"/>
              <a:gd name="connsiteX45" fmla="*/ 913853 w 1312804"/>
              <a:gd name="connsiteY45" fmla="*/ 88437 h 1509325"/>
              <a:gd name="connsiteX46" fmla="*/ 845069 w 1312804"/>
              <a:gd name="connsiteY46" fmla="*/ 186701 h 1509325"/>
              <a:gd name="connsiteX47" fmla="*/ 792006 w 1312804"/>
              <a:gd name="connsiteY47" fmla="*/ 316407 h 1509325"/>
              <a:gd name="connsiteX48" fmla="*/ 758596 w 1312804"/>
              <a:gd name="connsiteY48" fmla="*/ 434324 h 1509325"/>
              <a:gd name="connsiteX49" fmla="*/ 727152 w 1312804"/>
              <a:gd name="connsiteY49" fmla="*/ 617094 h 1509325"/>
              <a:gd name="connsiteX50" fmla="*/ 719291 w 1312804"/>
              <a:gd name="connsiteY50" fmla="*/ 744837 h 1509325"/>
              <a:gd name="connsiteX51" fmla="*/ 717326 w 1312804"/>
              <a:gd name="connsiteY51" fmla="*/ 827378 h 1509325"/>
              <a:gd name="connsiteX52" fmla="*/ 717326 w 1312804"/>
              <a:gd name="connsiteY52" fmla="*/ 854891 h 1509325"/>
              <a:gd name="connsiteX53" fmla="*/ 717326 w 1312804"/>
              <a:gd name="connsiteY53" fmla="*/ 854891 h 1509325"/>
              <a:gd name="connsiteX54" fmla="*/ 715360 w 1312804"/>
              <a:gd name="connsiteY54" fmla="*/ 848996 h 1509325"/>
              <a:gd name="connsiteX55" fmla="*/ 715360 w 1312804"/>
              <a:gd name="connsiteY55" fmla="*/ 848996 h 1509325"/>
              <a:gd name="connsiteX56" fmla="*/ 707499 w 1312804"/>
              <a:gd name="connsiteY56" fmla="*/ 843099 h 1509325"/>
              <a:gd name="connsiteX57" fmla="*/ 695708 w 1312804"/>
              <a:gd name="connsiteY57" fmla="*/ 835238 h 1509325"/>
              <a:gd name="connsiteX58" fmla="*/ 695708 w 1312804"/>
              <a:gd name="connsiteY58" fmla="*/ 835238 h 1509325"/>
              <a:gd name="connsiteX59" fmla="*/ 695708 w 1312804"/>
              <a:gd name="connsiteY59" fmla="*/ 829343 h 1509325"/>
              <a:gd name="connsiteX60" fmla="*/ 693742 w 1312804"/>
              <a:gd name="connsiteY60" fmla="*/ 821481 h 1509325"/>
              <a:gd name="connsiteX61" fmla="*/ 693742 w 1312804"/>
              <a:gd name="connsiteY61" fmla="*/ 821481 h 1509325"/>
              <a:gd name="connsiteX62" fmla="*/ 689812 w 1312804"/>
              <a:gd name="connsiteY62" fmla="*/ 815586 h 1509325"/>
              <a:gd name="connsiteX63" fmla="*/ 683916 w 1312804"/>
              <a:gd name="connsiteY63" fmla="*/ 813620 h 1509325"/>
              <a:gd name="connsiteX64" fmla="*/ 676055 w 1312804"/>
              <a:gd name="connsiteY64" fmla="*/ 811655 h 1509325"/>
              <a:gd name="connsiteX65" fmla="*/ 668194 w 1312804"/>
              <a:gd name="connsiteY65" fmla="*/ 813620 h 1509325"/>
              <a:gd name="connsiteX66" fmla="*/ 668194 w 1312804"/>
              <a:gd name="connsiteY66" fmla="*/ 813620 h 1509325"/>
              <a:gd name="connsiteX67" fmla="*/ 666228 w 1312804"/>
              <a:gd name="connsiteY67" fmla="*/ 815586 h 1509325"/>
              <a:gd name="connsiteX68" fmla="*/ 666228 w 1312804"/>
              <a:gd name="connsiteY68" fmla="*/ 809691 h 1509325"/>
              <a:gd name="connsiteX69" fmla="*/ 662298 w 1312804"/>
              <a:gd name="connsiteY69" fmla="*/ 813620 h 1509325"/>
              <a:gd name="connsiteX70" fmla="*/ 658367 w 1312804"/>
              <a:gd name="connsiteY70" fmla="*/ 815586 h 1509325"/>
              <a:gd name="connsiteX71" fmla="*/ 658367 w 1312804"/>
              <a:gd name="connsiteY71" fmla="*/ 815586 h 1509325"/>
              <a:gd name="connsiteX72" fmla="*/ 652471 w 1312804"/>
              <a:gd name="connsiteY72" fmla="*/ 813620 h 1509325"/>
              <a:gd name="connsiteX73" fmla="*/ 652471 w 1312804"/>
              <a:gd name="connsiteY73" fmla="*/ 813620 h 1509325"/>
              <a:gd name="connsiteX74" fmla="*/ 650506 w 1312804"/>
              <a:gd name="connsiteY74" fmla="*/ 813620 h 1509325"/>
              <a:gd name="connsiteX75" fmla="*/ 648541 w 1312804"/>
              <a:gd name="connsiteY75" fmla="*/ 817551 h 1509325"/>
              <a:gd name="connsiteX76" fmla="*/ 644610 w 1312804"/>
              <a:gd name="connsiteY76" fmla="*/ 819517 h 1509325"/>
              <a:gd name="connsiteX77" fmla="*/ 646576 w 1312804"/>
              <a:gd name="connsiteY77" fmla="*/ 821481 h 1509325"/>
              <a:gd name="connsiteX78" fmla="*/ 642645 w 1312804"/>
              <a:gd name="connsiteY78" fmla="*/ 823447 h 1509325"/>
              <a:gd name="connsiteX79" fmla="*/ 638715 w 1312804"/>
              <a:gd name="connsiteY79" fmla="*/ 825412 h 1509325"/>
              <a:gd name="connsiteX80" fmla="*/ 644610 w 1312804"/>
              <a:gd name="connsiteY80" fmla="*/ 827378 h 1509325"/>
              <a:gd name="connsiteX81" fmla="*/ 644610 w 1312804"/>
              <a:gd name="connsiteY81" fmla="*/ 829343 h 1509325"/>
              <a:gd name="connsiteX82" fmla="*/ 644610 w 1312804"/>
              <a:gd name="connsiteY82" fmla="*/ 829343 h 1509325"/>
              <a:gd name="connsiteX83" fmla="*/ 638715 w 1312804"/>
              <a:gd name="connsiteY83" fmla="*/ 831308 h 1509325"/>
              <a:gd name="connsiteX84" fmla="*/ 638715 w 1312804"/>
              <a:gd name="connsiteY84" fmla="*/ 831308 h 1509325"/>
              <a:gd name="connsiteX85" fmla="*/ 632819 w 1312804"/>
              <a:gd name="connsiteY85" fmla="*/ 835238 h 1509325"/>
              <a:gd name="connsiteX86" fmla="*/ 628888 w 1312804"/>
              <a:gd name="connsiteY86" fmla="*/ 841135 h 1509325"/>
              <a:gd name="connsiteX87" fmla="*/ 628888 w 1312804"/>
              <a:gd name="connsiteY87" fmla="*/ 848996 h 1509325"/>
              <a:gd name="connsiteX88" fmla="*/ 630853 w 1312804"/>
              <a:gd name="connsiteY88" fmla="*/ 854891 h 1509325"/>
              <a:gd name="connsiteX89" fmla="*/ 630853 w 1312804"/>
              <a:gd name="connsiteY89" fmla="*/ 854891 h 1509325"/>
              <a:gd name="connsiteX90" fmla="*/ 634784 w 1312804"/>
              <a:gd name="connsiteY90" fmla="*/ 860787 h 1509325"/>
              <a:gd name="connsiteX91" fmla="*/ 638715 w 1312804"/>
              <a:gd name="connsiteY91" fmla="*/ 862752 h 1509325"/>
              <a:gd name="connsiteX92" fmla="*/ 638715 w 1312804"/>
              <a:gd name="connsiteY92" fmla="*/ 862752 h 1509325"/>
              <a:gd name="connsiteX93" fmla="*/ 636749 w 1312804"/>
              <a:gd name="connsiteY93" fmla="*/ 878474 h 1509325"/>
              <a:gd name="connsiteX94" fmla="*/ 638715 w 1312804"/>
              <a:gd name="connsiteY94" fmla="*/ 888301 h 1509325"/>
              <a:gd name="connsiteX95" fmla="*/ 622992 w 1312804"/>
              <a:gd name="connsiteY95" fmla="*/ 878474 h 1509325"/>
              <a:gd name="connsiteX96" fmla="*/ 552242 w 1312804"/>
              <a:gd name="connsiteY96" fmla="*/ 833273 h 1509325"/>
              <a:gd name="connsiteX97" fmla="*/ 442187 w 1312804"/>
              <a:gd name="connsiteY97" fmla="*/ 770384 h 1509325"/>
              <a:gd name="connsiteX98" fmla="*/ 271208 w 1312804"/>
              <a:gd name="connsiteY98" fmla="*/ 695704 h 1509325"/>
              <a:gd name="connsiteX99" fmla="*/ 155256 w 1312804"/>
              <a:gd name="connsiteY99" fmla="*/ 658365 h 1509325"/>
              <a:gd name="connsiteX100" fmla="*/ 17687 w 1312804"/>
              <a:gd name="connsiteY100" fmla="*/ 632816 h 1509325"/>
              <a:gd name="connsiteX101" fmla="*/ 0 w 1312804"/>
              <a:gd name="connsiteY101" fmla="*/ 632816 h 1509325"/>
              <a:gd name="connsiteX102" fmla="*/ 0 w 1312804"/>
              <a:gd name="connsiteY102" fmla="*/ 1065175 h 1509325"/>
              <a:gd name="connsiteX103" fmla="*/ 15722 w 1312804"/>
              <a:gd name="connsiteY103" fmla="*/ 1084827 h 1509325"/>
              <a:gd name="connsiteX104" fmla="*/ 43236 w 1312804"/>
              <a:gd name="connsiteY104" fmla="*/ 1110376 h 1509325"/>
              <a:gd name="connsiteX105" fmla="*/ 86472 w 1312804"/>
              <a:gd name="connsiteY105" fmla="*/ 1145750 h 1509325"/>
              <a:gd name="connsiteX106" fmla="*/ 135604 w 1312804"/>
              <a:gd name="connsiteY106" fmla="*/ 1173265 h 1509325"/>
              <a:gd name="connsiteX107" fmla="*/ 176874 w 1312804"/>
              <a:gd name="connsiteY107" fmla="*/ 1185056 h 1509325"/>
              <a:gd name="connsiteX108" fmla="*/ 212249 w 1312804"/>
              <a:gd name="connsiteY108" fmla="*/ 1185056 h 1509325"/>
              <a:gd name="connsiteX109" fmla="*/ 253520 w 1312804"/>
              <a:gd name="connsiteY109" fmla="*/ 1169334 h 1509325"/>
              <a:gd name="connsiteX110" fmla="*/ 294791 w 1312804"/>
              <a:gd name="connsiteY110" fmla="*/ 1153612 h 1509325"/>
              <a:gd name="connsiteX111" fmla="*/ 432361 w 1312804"/>
              <a:gd name="connsiteY111" fmla="*/ 1094653 h 1509325"/>
              <a:gd name="connsiteX112" fmla="*/ 432361 w 1312804"/>
              <a:gd name="connsiteY112" fmla="*/ 1094653 h 1509325"/>
              <a:gd name="connsiteX113" fmla="*/ 389124 w 1312804"/>
              <a:gd name="connsiteY113" fmla="*/ 1139855 h 1509325"/>
              <a:gd name="connsiteX114" fmla="*/ 373402 w 1312804"/>
              <a:gd name="connsiteY114" fmla="*/ 1159507 h 1509325"/>
              <a:gd name="connsiteX115" fmla="*/ 365541 w 1312804"/>
              <a:gd name="connsiteY115" fmla="*/ 1171299 h 1509325"/>
              <a:gd name="connsiteX116" fmla="*/ 365541 w 1312804"/>
              <a:gd name="connsiteY116" fmla="*/ 1171299 h 1509325"/>
              <a:gd name="connsiteX117" fmla="*/ 341958 w 1312804"/>
              <a:gd name="connsiteY117" fmla="*/ 1238117 h 1509325"/>
              <a:gd name="connsiteX118" fmla="*/ 334097 w 1312804"/>
              <a:gd name="connsiteY118" fmla="*/ 1322625 h 1509325"/>
              <a:gd name="connsiteX119" fmla="*/ 334097 w 1312804"/>
              <a:gd name="connsiteY119" fmla="*/ 1322625 h 1509325"/>
              <a:gd name="connsiteX120" fmla="*/ 338027 w 1312804"/>
              <a:gd name="connsiteY120" fmla="*/ 1340312 h 1509325"/>
              <a:gd name="connsiteX121" fmla="*/ 339992 w 1312804"/>
              <a:gd name="connsiteY121" fmla="*/ 1354068 h 1509325"/>
              <a:gd name="connsiteX122" fmla="*/ 341958 w 1312804"/>
              <a:gd name="connsiteY122" fmla="*/ 1365860 h 1509325"/>
              <a:gd name="connsiteX123" fmla="*/ 341958 w 1312804"/>
              <a:gd name="connsiteY123" fmla="*/ 1365860 h 1509325"/>
              <a:gd name="connsiteX124" fmla="*/ 347854 w 1312804"/>
              <a:gd name="connsiteY124" fmla="*/ 1373722 h 1509325"/>
              <a:gd name="connsiteX125" fmla="*/ 353749 w 1312804"/>
              <a:gd name="connsiteY125" fmla="*/ 1381583 h 1509325"/>
              <a:gd name="connsiteX126" fmla="*/ 361610 w 1312804"/>
              <a:gd name="connsiteY126" fmla="*/ 1391409 h 1509325"/>
              <a:gd name="connsiteX127" fmla="*/ 375367 w 1312804"/>
              <a:gd name="connsiteY127" fmla="*/ 1418922 h 1509325"/>
              <a:gd name="connsiteX128" fmla="*/ 404847 w 1312804"/>
              <a:gd name="connsiteY128" fmla="*/ 1434645 h 1509325"/>
              <a:gd name="connsiteX129" fmla="*/ 430395 w 1312804"/>
              <a:gd name="connsiteY129" fmla="*/ 1462158 h 1509325"/>
              <a:gd name="connsiteX130" fmla="*/ 430395 w 1312804"/>
              <a:gd name="connsiteY130" fmla="*/ 1462158 h 1509325"/>
              <a:gd name="connsiteX131" fmla="*/ 432361 w 1312804"/>
              <a:gd name="connsiteY131" fmla="*/ 1466089 h 1509325"/>
              <a:gd name="connsiteX132" fmla="*/ 438256 w 1312804"/>
              <a:gd name="connsiteY132" fmla="*/ 1470020 h 1509325"/>
              <a:gd name="connsiteX133" fmla="*/ 450048 w 1312804"/>
              <a:gd name="connsiteY133" fmla="*/ 1473950 h 1509325"/>
              <a:gd name="connsiteX134" fmla="*/ 455944 w 1312804"/>
              <a:gd name="connsiteY134" fmla="*/ 1475916 h 1509325"/>
              <a:gd name="connsiteX135" fmla="*/ 465770 w 1312804"/>
              <a:gd name="connsiteY135" fmla="*/ 1473950 h 1509325"/>
              <a:gd name="connsiteX136" fmla="*/ 465770 w 1312804"/>
              <a:gd name="connsiteY136" fmla="*/ 1473950 h 1509325"/>
              <a:gd name="connsiteX137" fmla="*/ 479527 w 1312804"/>
              <a:gd name="connsiteY137" fmla="*/ 1473950 h 1509325"/>
              <a:gd name="connsiteX138" fmla="*/ 487388 w 1312804"/>
              <a:gd name="connsiteY138" fmla="*/ 1475916 h 1509325"/>
              <a:gd name="connsiteX139" fmla="*/ 489354 w 1312804"/>
              <a:gd name="connsiteY139" fmla="*/ 1477881 h 1509325"/>
              <a:gd name="connsiteX140" fmla="*/ 491319 w 1312804"/>
              <a:gd name="connsiteY140" fmla="*/ 1479845 h 1509325"/>
              <a:gd name="connsiteX141" fmla="*/ 491319 w 1312804"/>
              <a:gd name="connsiteY141" fmla="*/ 1479845 h 1509325"/>
              <a:gd name="connsiteX142" fmla="*/ 501145 w 1312804"/>
              <a:gd name="connsiteY142" fmla="*/ 1485742 h 1509325"/>
              <a:gd name="connsiteX143" fmla="*/ 514902 w 1312804"/>
              <a:gd name="connsiteY143" fmla="*/ 1493603 h 1509325"/>
              <a:gd name="connsiteX144" fmla="*/ 514902 w 1312804"/>
              <a:gd name="connsiteY144" fmla="*/ 1493603 h 1509325"/>
              <a:gd name="connsiteX145" fmla="*/ 532590 w 1312804"/>
              <a:gd name="connsiteY145" fmla="*/ 1495568 h 1509325"/>
              <a:gd name="connsiteX146" fmla="*/ 544381 w 1312804"/>
              <a:gd name="connsiteY146" fmla="*/ 1495568 h 1509325"/>
              <a:gd name="connsiteX147" fmla="*/ 548312 w 1312804"/>
              <a:gd name="connsiteY147" fmla="*/ 1495568 h 1509325"/>
              <a:gd name="connsiteX148" fmla="*/ 552242 w 1312804"/>
              <a:gd name="connsiteY148" fmla="*/ 1493603 h 1509325"/>
              <a:gd name="connsiteX149" fmla="*/ 552242 w 1312804"/>
              <a:gd name="connsiteY149" fmla="*/ 1493603 h 1509325"/>
              <a:gd name="connsiteX150" fmla="*/ 556173 w 1312804"/>
              <a:gd name="connsiteY150" fmla="*/ 1491637 h 1509325"/>
              <a:gd name="connsiteX151" fmla="*/ 560103 w 1312804"/>
              <a:gd name="connsiteY151" fmla="*/ 1491637 h 1509325"/>
              <a:gd name="connsiteX152" fmla="*/ 571895 w 1312804"/>
              <a:gd name="connsiteY152" fmla="*/ 1493603 h 1509325"/>
              <a:gd name="connsiteX153" fmla="*/ 583687 w 1312804"/>
              <a:gd name="connsiteY153" fmla="*/ 1499499 h 1509325"/>
              <a:gd name="connsiteX154" fmla="*/ 583687 w 1312804"/>
              <a:gd name="connsiteY154" fmla="*/ 1499499 h 1509325"/>
              <a:gd name="connsiteX155" fmla="*/ 593513 w 1312804"/>
              <a:gd name="connsiteY155" fmla="*/ 1503429 h 1509325"/>
              <a:gd name="connsiteX156" fmla="*/ 601374 w 1312804"/>
              <a:gd name="connsiteY156" fmla="*/ 1505394 h 1509325"/>
              <a:gd name="connsiteX157" fmla="*/ 611201 w 1312804"/>
              <a:gd name="connsiteY157" fmla="*/ 1505394 h 1509325"/>
              <a:gd name="connsiteX158" fmla="*/ 611201 w 1312804"/>
              <a:gd name="connsiteY158" fmla="*/ 1505394 h 1509325"/>
              <a:gd name="connsiteX159" fmla="*/ 622992 w 1312804"/>
              <a:gd name="connsiteY159" fmla="*/ 1503429 h 1509325"/>
              <a:gd name="connsiteX160" fmla="*/ 636749 w 1312804"/>
              <a:gd name="connsiteY160" fmla="*/ 1501463 h 1509325"/>
              <a:gd name="connsiteX161" fmla="*/ 650506 w 1312804"/>
              <a:gd name="connsiteY161" fmla="*/ 1501463 h 1509325"/>
              <a:gd name="connsiteX162" fmla="*/ 674090 w 1312804"/>
              <a:gd name="connsiteY162" fmla="*/ 1505394 h 1509325"/>
              <a:gd name="connsiteX163" fmla="*/ 699638 w 1312804"/>
              <a:gd name="connsiteY163" fmla="*/ 1509325 h 1509325"/>
              <a:gd name="connsiteX164" fmla="*/ 699638 w 1312804"/>
              <a:gd name="connsiteY164" fmla="*/ 1509325 h 1509325"/>
              <a:gd name="connsiteX165" fmla="*/ 709465 w 1312804"/>
              <a:gd name="connsiteY165" fmla="*/ 1505394 h 1509325"/>
              <a:gd name="connsiteX166" fmla="*/ 719291 w 1312804"/>
              <a:gd name="connsiteY166" fmla="*/ 1497533 h 1509325"/>
              <a:gd name="connsiteX167" fmla="*/ 721256 w 1312804"/>
              <a:gd name="connsiteY167" fmla="*/ 1493603 h 1509325"/>
              <a:gd name="connsiteX168" fmla="*/ 725187 w 1312804"/>
              <a:gd name="connsiteY168" fmla="*/ 1487707 h 1509325"/>
              <a:gd name="connsiteX169" fmla="*/ 725187 w 1312804"/>
              <a:gd name="connsiteY169" fmla="*/ 1487707 h 1509325"/>
              <a:gd name="connsiteX170" fmla="*/ 727152 w 1312804"/>
              <a:gd name="connsiteY170" fmla="*/ 1483776 h 1509325"/>
              <a:gd name="connsiteX171" fmla="*/ 731083 w 1312804"/>
              <a:gd name="connsiteY171" fmla="*/ 1479845 h 1509325"/>
              <a:gd name="connsiteX172" fmla="*/ 736978 w 1312804"/>
              <a:gd name="connsiteY172" fmla="*/ 1475916 h 1509325"/>
              <a:gd name="connsiteX173" fmla="*/ 740909 w 1312804"/>
              <a:gd name="connsiteY173" fmla="*/ 1473950 h 1509325"/>
              <a:gd name="connsiteX174" fmla="*/ 744839 w 1312804"/>
              <a:gd name="connsiteY174" fmla="*/ 1473950 h 1509325"/>
              <a:gd name="connsiteX175" fmla="*/ 752701 w 1312804"/>
              <a:gd name="connsiteY175" fmla="*/ 1468055 h 1509325"/>
              <a:gd name="connsiteX176" fmla="*/ 762527 w 1312804"/>
              <a:gd name="connsiteY176" fmla="*/ 1450367 h 1509325"/>
              <a:gd name="connsiteX177" fmla="*/ 774319 w 1312804"/>
              <a:gd name="connsiteY177" fmla="*/ 1413027 h 1509325"/>
              <a:gd name="connsiteX178" fmla="*/ 774319 w 1312804"/>
              <a:gd name="connsiteY178" fmla="*/ 1413027 h 1509325"/>
              <a:gd name="connsiteX179" fmla="*/ 778249 w 1312804"/>
              <a:gd name="connsiteY179" fmla="*/ 1395340 h 1509325"/>
              <a:gd name="connsiteX180" fmla="*/ 780214 w 1312804"/>
              <a:gd name="connsiteY180" fmla="*/ 1373722 h 1509325"/>
              <a:gd name="connsiteX181" fmla="*/ 782180 w 1312804"/>
              <a:gd name="connsiteY181" fmla="*/ 1344243 h 1509325"/>
              <a:gd name="connsiteX182" fmla="*/ 782180 w 1312804"/>
              <a:gd name="connsiteY182" fmla="*/ 1344243 h 1509325"/>
              <a:gd name="connsiteX183" fmla="*/ 780214 w 1312804"/>
              <a:gd name="connsiteY183" fmla="*/ 1306902 h 1509325"/>
              <a:gd name="connsiteX184" fmla="*/ 776284 w 1312804"/>
              <a:gd name="connsiteY184" fmla="*/ 1263666 h 1509325"/>
              <a:gd name="connsiteX185" fmla="*/ 772353 w 1312804"/>
              <a:gd name="connsiteY185" fmla="*/ 1216501 h 1509325"/>
              <a:gd name="connsiteX186" fmla="*/ 772353 w 1312804"/>
              <a:gd name="connsiteY186" fmla="*/ 1216501 h 1509325"/>
              <a:gd name="connsiteX187" fmla="*/ 756631 w 1312804"/>
              <a:gd name="connsiteY187" fmla="*/ 1151647 h 1509325"/>
              <a:gd name="connsiteX188" fmla="*/ 742874 w 1312804"/>
              <a:gd name="connsiteY188" fmla="*/ 1094653 h 1509325"/>
              <a:gd name="connsiteX189" fmla="*/ 733048 w 1312804"/>
              <a:gd name="connsiteY189" fmla="*/ 1043557 h 1509325"/>
              <a:gd name="connsiteX190" fmla="*/ 746805 w 1312804"/>
              <a:gd name="connsiteY190" fmla="*/ 1069105 h 1509325"/>
              <a:gd name="connsiteX191" fmla="*/ 766458 w 1312804"/>
              <a:gd name="connsiteY191" fmla="*/ 1118237 h 1509325"/>
              <a:gd name="connsiteX192" fmla="*/ 776284 w 1312804"/>
              <a:gd name="connsiteY192" fmla="*/ 1131994 h 1509325"/>
              <a:gd name="connsiteX193" fmla="*/ 780214 w 1312804"/>
              <a:gd name="connsiteY193" fmla="*/ 1155576 h 1509325"/>
              <a:gd name="connsiteX194" fmla="*/ 797902 w 1312804"/>
              <a:gd name="connsiteY194" fmla="*/ 1188986 h 1509325"/>
              <a:gd name="connsiteX195" fmla="*/ 801832 w 1312804"/>
              <a:gd name="connsiteY195" fmla="*/ 1196848 h 1509325"/>
              <a:gd name="connsiteX196" fmla="*/ 825416 w 1312804"/>
              <a:gd name="connsiteY196" fmla="*/ 1244014 h 1509325"/>
              <a:gd name="connsiteX197" fmla="*/ 835242 w 1312804"/>
              <a:gd name="connsiteY197" fmla="*/ 1242048 h 1509325"/>
              <a:gd name="connsiteX198" fmla="*/ 839173 w 1312804"/>
              <a:gd name="connsiteY198" fmla="*/ 1249910 h 1509325"/>
              <a:gd name="connsiteX199" fmla="*/ 835242 w 1312804"/>
              <a:gd name="connsiteY199" fmla="*/ 1259737 h 1509325"/>
              <a:gd name="connsiteX200" fmla="*/ 848999 w 1312804"/>
              <a:gd name="connsiteY200" fmla="*/ 1281353 h 1509325"/>
              <a:gd name="connsiteX201" fmla="*/ 868652 w 1312804"/>
              <a:gd name="connsiteY201" fmla="*/ 1316729 h 1509325"/>
              <a:gd name="connsiteX202" fmla="*/ 898131 w 1312804"/>
              <a:gd name="connsiteY202" fmla="*/ 1338347 h 1509325"/>
              <a:gd name="connsiteX203" fmla="*/ 929576 w 1312804"/>
              <a:gd name="connsiteY203" fmla="*/ 1346208 h 1509325"/>
              <a:gd name="connsiteX204" fmla="*/ 921714 w 1312804"/>
              <a:gd name="connsiteY204" fmla="*/ 1324589 h 1509325"/>
              <a:gd name="connsiteX205" fmla="*/ 935471 w 1312804"/>
              <a:gd name="connsiteY205" fmla="*/ 1342278 h 1509325"/>
              <a:gd name="connsiteX206" fmla="*/ 947263 w 1312804"/>
              <a:gd name="connsiteY206" fmla="*/ 1312799 h 1509325"/>
              <a:gd name="connsiteX207" fmla="*/ 945298 w 1312804"/>
              <a:gd name="connsiteY207" fmla="*/ 1275458 h 1509325"/>
              <a:gd name="connsiteX208" fmla="*/ 925645 w 1312804"/>
              <a:gd name="connsiteY208" fmla="*/ 1240083 h 1509325"/>
              <a:gd name="connsiteX209" fmla="*/ 915819 w 1312804"/>
              <a:gd name="connsiteY209" fmla="*/ 1216501 h 1509325"/>
              <a:gd name="connsiteX210" fmla="*/ 905992 w 1312804"/>
              <a:gd name="connsiteY210" fmla="*/ 1214535 h 1509325"/>
              <a:gd name="connsiteX211" fmla="*/ 902062 w 1312804"/>
              <a:gd name="connsiteY211" fmla="*/ 1206674 h 1509325"/>
              <a:gd name="connsiteX212" fmla="*/ 905992 w 1312804"/>
              <a:gd name="connsiteY212" fmla="*/ 1200778 h 1509325"/>
              <a:gd name="connsiteX213" fmla="*/ 882409 w 1312804"/>
              <a:gd name="connsiteY213" fmla="*/ 1153612 h 1509325"/>
              <a:gd name="connsiteX214" fmla="*/ 876513 w 1312804"/>
              <a:gd name="connsiteY214" fmla="*/ 1145750 h 1509325"/>
              <a:gd name="connsiteX215" fmla="*/ 858826 w 1312804"/>
              <a:gd name="connsiteY215" fmla="*/ 1112341 h 1509325"/>
              <a:gd name="connsiteX216" fmla="*/ 841138 w 1312804"/>
              <a:gd name="connsiteY216" fmla="*/ 1096619 h 1509325"/>
              <a:gd name="connsiteX217" fmla="*/ 835242 w 1312804"/>
              <a:gd name="connsiteY217" fmla="*/ 1080897 h 1509325"/>
              <a:gd name="connsiteX218" fmla="*/ 805763 w 1312804"/>
              <a:gd name="connsiteY218" fmla="*/ 1037661 h 1509325"/>
              <a:gd name="connsiteX219" fmla="*/ 790041 w 1312804"/>
              <a:gd name="connsiteY219" fmla="*/ 1012112 h 1509325"/>
              <a:gd name="connsiteX220" fmla="*/ 790041 w 1312804"/>
              <a:gd name="connsiteY220" fmla="*/ 1012112 h 1509325"/>
              <a:gd name="connsiteX221" fmla="*/ 786110 w 1312804"/>
              <a:gd name="connsiteY221" fmla="*/ 1004251 h 1509325"/>
              <a:gd name="connsiteX222" fmla="*/ 786110 w 1312804"/>
              <a:gd name="connsiteY222" fmla="*/ 1004251 h 1509325"/>
              <a:gd name="connsiteX223" fmla="*/ 825416 w 1312804"/>
              <a:gd name="connsiteY223" fmla="*/ 1039627 h 1509325"/>
              <a:gd name="connsiteX224" fmla="*/ 868652 w 1312804"/>
              <a:gd name="connsiteY224" fmla="*/ 1084827 h 1509325"/>
              <a:gd name="connsiteX225" fmla="*/ 917784 w 1312804"/>
              <a:gd name="connsiteY225" fmla="*/ 1137889 h 1509325"/>
              <a:gd name="connsiteX226" fmla="*/ 917784 w 1312804"/>
              <a:gd name="connsiteY226" fmla="*/ 1137889 h 1509325"/>
              <a:gd name="connsiteX227" fmla="*/ 955124 w 1312804"/>
              <a:gd name="connsiteY227" fmla="*/ 1169334 h 1509325"/>
              <a:gd name="connsiteX228" fmla="*/ 988534 w 1312804"/>
              <a:gd name="connsiteY228" fmla="*/ 1194883 h 1509325"/>
              <a:gd name="connsiteX229" fmla="*/ 1018013 w 1312804"/>
              <a:gd name="connsiteY229" fmla="*/ 1216501 h 1509325"/>
              <a:gd name="connsiteX230" fmla="*/ 1018013 w 1312804"/>
              <a:gd name="connsiteY230" fmla="*/ 1216501 h 1509325"/>
              <a:gd name="connsiteX231" fmla="*/ 1043562 w 1312804"/>
              <a:gd name="connsiteY231" fmla="*/ 1232222 h 1509325"/>
              <a:gd name="connsiteX232" fmla="*/ 1063214 w 1312804"/>
              <a:gd name="connsiteY232" fmla="*/ 1242048 h 1509325"/>
              <a:gd name="connsiteX233" fmla="*/ 1078937 w 1312804"/>
              <a:gd name="connsiteY233" fmla="*/ 1247945 h 1509325"/>
              <a:gd name="connsiteX234" fmla="*/ 1118242 w 1312804"/>
              <a:gd name="connsiteY234" fmla="*/ 1259737 h 1509325"/>
              <a:gd name="connsiteX235" fmla="*/ 1137895 w 1312804"/>
              <a:gd name="connsiteY235" fmla="*/ 1259737 h 1509325"/>
              <a:gd name="connsiteX236" fmla="*/ 1147721 w 1312804"/>
              <a:gd name="connsiteY236" fmla="*/ 1257771 h 1509325"/>
              <a:gd name="connsiteX237" fmla="*/ 1147721 w 1312804"/>
              <a:gd name="connsiteY237" fmla="*/ 1257771 h 1509325"/>
              <a:gd name="connsiteX238" fmla="*/ 1149686 w 1312804"/>
              <a:gd name="connsiteY238" fmla="*/ 1255806 h 1509325"/>
              <a:gd name="connsiteX239" fmla="*/ 1153617 w 1312804"/>
              <a:gd name="connsiteY239" fmla="*/ 1251875 h 1509325"/>
              <a:gd name="connsiteX240" fmla="*/ 1159513 w 1312804"/>
              <a:gd name="connsiteY240" fmla="*/ 1247945 h 1509325"/>
              <a:gd name="connsiteX241" fmla="*/ 1165409 w 1312804"/>
              <a:gd name="connsiteY241" fmla="*/ 1247945 h 1509325"/>
              <a:gd name="connsiteX242" fmla="*/ 1169339 w 1312804"/>
              <a:gd name="connsiteY242" fmla="*/ 1247945 h 1509325"/>
              <a:gd name="connsiteX243" fmla="*/ 1169339 w 1312804"/>
              <a:gd name="connsiteY243" fmla="*/ 1247945 h 1509325"/>
              <a:gd name="connsiteX244" fmla="*/ 1175235 w 1312804"/>
              <a:gd name="connsiteY244" fmla="*/ 1249910 h 1509325"/>
              <a:gd name="connsiteX245" fmla="*/ 1181131 w 1312804"/>
              <a:gd name="connsiteY245" fmla="*/ 1247945 h 1509325"/>
              <a:gd name="connsiteX246" fmla="*/ 1192923 w 1312804"/>
              <a:gd name="connsiteY246" fmla="*/ 1244014 h 1509325"/>
              <a:gd name="connsiteX247" fmla="*/ 1202749 w 1312804"/>
              <a:gd name="connsiteY247" fmla="*/ 1238117 h 1509325"/>
              <a:gd name="connsiteX248" fmla="*/ 1212575 w 1312804"/>
              <a:gd name="connsiteY248" fmla="*/ 1214535 h 1509325"/>
              <a:gd name="connsiteX249" fmla="*/ 1222402 w 1312804"/>
              <a:gd name="connsiteY249" fmla="*/ 1194883 h 1509325"/>
              <a:gd name="connsiteX250" fmla="*/ 1222402 w 1312804"/>
              <a:gd name="connsiteY250" fmla="*/ 1194883 h 1509325"/>
              <a:gd name="connsiteX251" fmla="*/ 1230263 w 1312804"/>
              <a:gd name="connsiteY251" fmla="*/ 1181125 h 1509325"/>
              <a:gd name="connsiteX252" fmla="*/ 1238124 w 1312804"/>
              <a:gd name="connsiteY252" fmla="*/ 1171299 h 1509325"/>
              <a:gd name="connsiteX253" fmla="*/ 1245985 w 1312804"/>
              <a:gd name="connsiteY253" fmla="*/ 1163438 h 1509325"/>
              <a:gd name="connsiteX254" fmla="*/ 1245985 w 1312804"/>
              <a:gd name="connsiteY254" fmla="*/ 1163438 h 1509325"/>
              <a:gd name="connsiteX255" fmla="*/ 1251881 w 1312804"/>
              <a:gd name="connsiteY255" fmla="*/ 1155576 h 1509325"/>
              <a:gd name="connsiteX256" fmla="*/ 1255811 w 1312804"/>
              <a:gd name="connsiteY256" fmla="*/ 1147716 h 1509325"/>
              <a:gd name="connsiteX257" fmla="*/ 1255811 w 1312804"/>
              <a:gd name="connsiteY257" fmla="*/ 1135924 h 1509325"/>
              <a:gd name="connsiteX258" fmla="*/ 1255811 w 1312804"/>
              <a:gd name="connsiteY258" fmla="*/ 1135924 h 1509325"/>
              <a:gd name="connsiteX259" fmla="*/ 1259742 w 1312804"/>
              <a:gd name="connsiteY259" fmla="*/ 1124132 h 1509325"/>
              <a:gd name="connsiteX260" fmla="*/ 1263673 w 1312804"/>
              <a:gd name="connsiteY260" fmla="*/ 1112341 h 1509325"/>
              <a:gd name="connsiteX261" fmla="*/ 1265638 w 1312804"/>
              <a:gd name="connsiteY261" fmla="*/ 1108411 h 1509325"/>
              <a:gd name="connsiteX262" fmla="*/ 1269568 w 1312804"/>
              <a:gd name="connsiteY262" fmla="*/ 1106445 h 1509325"/>
              <a:gd name="connsiteX263" fmla="*/ 1269568 w 1312804"/>
              <a:gd name="connsiteY263" fmla="*/ 1106445 h 1509325"/>
              <a:gd name="connsiteX264" fmla="*/ 1273499 w 1312804"/>
              <a:gd name="connsiteY264" fmla="*/ 1104480 h 1509325"/>
              <a:gd name="connsiteX265" fmla="*/ 1275465 w 1312804"/>
              <a:gd name="connsiteY265" fmla="*/ 1100550 h 1509325"/>
              <a:gd name="connsiteX266" fmla="*/ 1283325 w 1312804"/>
              <a:gd name="connsiteY266" fmla="*/ 1092688 h 1509325"/>
              <a:gd name="connsiteX267" fmla="*/ 1289222 w 1312804"/>
              <a:gd name="connsiteY267" fmla="*/ 1076966 h 1509325"/>
              <a:gd name="connsiteX268" fmla="*/ 1289222 w 1312804"/>
              <a:gd name="connsiteY268" fmla="*/ 1076966 h 1509325"/>
              <a:gd name="connsiteX269" fmla="*/ 1291186 w 1312804"/>
              <a:gd name="connsiteY269" fmla="*/ 1059279 h 1509325"/>
              <a:gd name="connsiteX270" fmla="*/ 1293152 w 1312804"/>
              <a:gd name="connsiteY270" fmla="*/ 1049453 h 1509325"/>
              <a:gd name="connsiteX271" fmla="*/ 1293152 w 1312804"/>
              <a:gd name="connsiteY271" fmla="*/ 1049453 h 1509325"/>
              <a:gd name="connsiteX272" fmla="*/ 1291186 w 1312804"/>
              <a:gd name="connsiteY272" fmla="*/ 1047487 h 1509325"/>
              <a:gd name="connsiteX273" fmla="*/ 1291186 w 1312804"/>
              <a:gd name="connsiteY273" fmla="*/ 1043557 h 1509325"/>
              <a:gd name="connsiteX274" fmla="*/ 1293152 w 1312804"/>
              <a:gd name="connsiteY274" fmla="*/ 1035696 h 1509325"/>
              <a:gd name="connsiteX275" fmla="*/ 1301013 w 1312804"/>
              <a:gd name="connsiteY275" fmla="*/ 1023904 h 1509325"/>
              <a:gd name="connsiteX276" fmla="*/ 1301013 w 1312804"/>
              <a:gd name="connsiteY276" fmla="*/ 1023904 h 1509325"/>
              <a:gd name="connsiteX277" fmla="*/ 1306909 w 1312804"/>
              <a:gd name="connsiteY277" fmla="*/ 1018009 h 1509325"/>
              <a:gd name="connsiteX278" fmla="*/ 1310839 w 1312804"/>
              <a:gd name="connsiteY278" fmla="*/ 1012112 h 1509325"/>
              <a:gd name="connsiteX279" fmla="*/ 1312804 w 1312804"/>
              <a:gd name="connsiteY279" fmla="*/ 1002286 h 1509325"/>
              <a:gd name="connsiteX280" fmla="*/ 1312804 w 1312804"/>
              <a:gd name="connsiteY280" fmla="*/ 1002286 h 15093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  <a:cxn ang="219">
                <a:pos x="connsiteX219" y="connsiteY219"/>
              </a:cxn>
              <a:cxn ang="220">
                <a:pos x="connsiteX220" y="connsiteY220"/>
              </a:cxn>
              <a:cxn ang="221">
                <a:pos x="connsiteX221" y="connsiteY221"/>
              </a:cxn>
              <a:cxn ang="222">
                <a:pos x="connsiteX222" y="connsiteY222"/>
              </a:cxn>
              <a:cxn ang="223">
                <a:pos x="connsiteX223" y="connsiteY223"/>
              </a:cxn>
              <a:cxn ang="224">
                <a:pos x="connsiteX224" y="connsiteY224"/>
              </a:cxn>
              <a:cxn ang="225">
                <a:pos x="connsiteX225" y="connsiteY225"/>
              </a:cxn>
              <a:cxn ang="226">
                <a:pos x="connsiteX226" y="connsiteY226"/>
              </a:cxn>
              <a:cxn ang="227">
                <a:pos x="connsiteX227" y="connsiteY227"/>
              </a:cxn>
              <a:cxn ang="228">
                <a:pos x="connsiteX228" y="connsiteY228"/>
              </a:cxn>
              <a:cxn ang="229">
                <a:pos x="connsiteX229" y="connsiteY229"/>
              </a:cxn>
              <a:cxn ang="230">
                <a:pos x="connsiteX230" y="connsiteY230"/>
              </a:cxn>
              <a:cxn ang="231">
                <a:pos x="connsiteX231" y="connsiteY231"/>
              </a:cxn>
              <a:cxn ang="232">
                <a:pos x="connsiteX232" y="connsiteY232"/>
              </a:cxn>
              <a:cxn ang="233">
                <a:pos x="connsiteX233" y="connsiteY233"/>
              </a:cxn>
              <a:cxn ang="234">
                <a:pos x="connsiteX234" y="connsiteY234"/>
              </a:cxn>
              <a:cxn ang="235">
                <a:pos x="connsiteX235" y="connsiteY235"/>
              </a:cxn>
              <a:cxn ang="236">
                <a:pos x="connsiteX236" y="connsiteY236"/>
              </a:cxn>
              <a:cxn ang="237">
                <a:pos x="connsiteX237" y="connsiteY237"/>
              </a:cxn>
              <a:cxn ang="238">
                <a:pos x="connsiteX238" y="connsiteY238"/>
              </a:cxn>
              <a:cxn ang="239">
                <a:pos x="connsiteX239" y="connsiteY239"/>
              </a:cxn>
              <a:cxn ang="240">
                <a:pos x="connsiteX240" y="connsiteY240"/>
              </a:cxn>
              <a:cxn ang="241">
                <a:pos x="connsiteX241" y="connsiteY241"/>
              </a:cxn>
              <a:cxn ang="242">
                <a:pos x="connsiteX242" y="connsiteY242"/>
              </a:cxn>
              <a:cxn ang="243">
                <a:pos x="connsiteX243" y="connsiteY243"/>
              </a:cxn>
              <a:cxn ang="244">
                <a:pos x="connsiteX244" y="connsiteY244"/>
              </a:cxn>
              <a:cxn ang="245">
                <a:pos x="connsiteX245" y="connsiteY245"/>
              </a:cxn>
              <a:cxn ang="246">
                <a:pos x="connsiteX246" y="connsiteY246"/>
              </a:cxn>
              <a:cxn ang="247">
                <a:pos x="connsiteX247" y="connsiteY247"/>
              </a:cxn>
              <a:cxn ang="248">
                <a:pos x="connsiteX248" y="connsiteY248"/>
              </a:cxn>
              <a:cxn ang="249">
                <a:pos x="connsiteX249" y="connsiteY249"/>
              </a:cxn>
              <a:cxn ang="250">
                <a:pos x="connsiteX250" y="connsiteY250"/>
              </a:cxn>
              <a:cxn ang="251">
                <a:pos x="connsiteX251" y="connsiteY251"/>
              </a:cxn>
              <a:cxn ang="252">
                <a:pos x="connsiteX252" y="connsiteY252"/>
              </a:cxn>
              <a:cxn ang="253">
                <a:pos x="connsiteX253" y="connsiteY253"/>
              </a:cxn>
              <a:cxn ang="254">
                <a:pos x="connsiteX254" y="connsiteY254"/>
              </a:cxn>
              <a:cxn ang="255">
                <a:pos x="connsiteX255" y="connsiteY255"/>
              </a:cxn>
              <a:cxn ang="256">
                <a:pos x="connsiteX256" y="connsiteY256"/>
              </a:cxn>
              <a:cxn ang="257">
                <a:pos x="connsiteX257" y="connsiteY257"/>
              </a:cxn>
              <a:cxn ang="258">
                <a:pos x="connsiteX258" y="connsiteY258"/>
              </a:cxn>
              <a:cxn ang="259">
                <a:pos x="connsiteX259" y="connsiteY259"/>
              </a:cxn>
              <a:cxn ang="260">
                <a:pos x="connsiteX260" y="connsiteY260"/>
              </a:cxn>
              <a:cxn ang="261">
                <a:pos x="connsiteX261" y="connsiteY261"/>
              </a:cxn>
              <a:cxn ang="262">
                <a:pos x="connsiteX262" y="connsiteY262"/>
              </a:cxn>
              <a:cxn ang="263">
                <a:pos x="connsiteX263" y="connsiteY263"/>
              </a:cxn>
              <a:cxn ang="264">
                <a:pos x="connsiteX264" y="connsiteY264"/>
              </a:cxn>
              <a:cxn ang="265">
                <a:pos x="connsiteX265" y="connsiteY265"/>
              </a:cxn>
              <a:cxn ang="266">
                <a:pos x="connsiteX266" y="connsiteY266"/>
              </a:cxn>
              <a:cxn ang="267">
                <a:pos x="connsiteX267" y="connsiteY267"/>
              </a:cxn>
              <a:cxn ang="268">
                <a:pos x="connsiteX268" y="connsiteY268"/>
              </a:cxn>
              <a:cxn ang="269">
                <a:pos x="connsiteX269" y="connsiteY269"/>
              </a:cxn>
              <a:cxn ang="270">
                <a:pos x="connsiteX270" y="connsiteY270"/>
              </a:cxn>
              <a:cxn ang="271">
                <a:pos x="connsiteX271" y="connsiteY271"/>
              </a:cxn>
              <a:cxn ang="272">
                <a:pos x="connsiteX272" y="connsiteY272"/>
              </a:cxn>
              <a:cxn ang="273">
                <a:pos x="connsiteX273" y="connsiteY273"/>
              </a:cxn>
              <a:cxn ang="274">
                <a:pos x="connsiteX274" y="connsiteY274"/>
              </a:cxn>
              <a:cxn ang="275">
                <a:pos x="connsiteX275" y="connsiteY275"/>
              </a:cxn>
              <a:cxn ang="276">
                <a:pos x="connsiteX276" y="connsiteY276"/>
              </a:cxn>
              <a:cxn ang="277">
                <a:pos x="connsiteX277" y="connsiteY277"/>
              </a:cxn>
              <a:cxn ang="278">
                <a:pos x="connsiteX278" y="connsiteY278"/>
              </a:cxn>
              <a:cxn ang="279">
                <a:pos x="connsiteX279" y="connsiteY279"/>
              </a:cxn>
              <a:cxn ang="280">
                <a:pos x="connsiteX280" y="connsiteY280"/>
              </a:cxn>
            </a:cxnLst>
            <a:rect l="l" t="t" r="r" b="b"/>
            <a:pathLst>
              <a:path w="1312804" h="1509325">
                <a:moveTo>
                  <a:pt x="1312804" y="1002286"/>
                </a:moveTo>
                <a:lnTo>
                  <a:pt x="1312804" y="994425"/>
                </a:lnTo>
                <a:lnTo>
                  <a:pt x="1312804" y="994425"/>
                </a:lnTo>
                <a:lnTo>
                  <a:pt x="1310839" y="988530"/>
                </a:lnTo>
                <a:lnTo>
                  <a:pt x="1301013" y="951189"/>
                </a:lnTo>
                <a:lnTo>
                  <a:pt x="1302978" y="917779"/>
                </a:lnTo>
                <a:lnTo>
                  <a:pt x="1289222" y="892232"/>
                </a:lnTo>
                <a:lnTo>
                  <a:pt x="1289222" y="892232"/>
                </a:lnTo>
                <a:lnTo>
                  <a:pt x="1285291" y="880440"/>
                </a:lnTo>
                <a:lnTo>
                  <a:pt x="1283325" y="870614"/>
                </a:lnTo>
                <a:lnTo>
                  <a:pt x="1277430" y="860787"/>
                </a:lnTo>
                <a:lnTo>
                  <a:pt x="1277430" y="860787"/>
                </a:lnTo>
                <a:lnTo>
                  <a:pt x="1269568" y="852926"/>
                </a:lnTo>
                <a:lnTo>
                  <a:pt x="1259742" y="843099"/>
                </a:lnTo>
                <a:lnTo>
                  <a:pt x="1245985" y="831308"/>
                </a:lnTo>
                <a:lnTo>
                  <a:pt x="1173270" y="790037"/>
                </a:lnTo>
                <a:lnTo>
                  <a:pt x="1173270" y="790037"/>
                </a:lnTo>
                <a:lnTo>
                  <a:pt x="1104485" y="774315"/>
                </a:lnTo>
                <a:lnTo>
                  <a:pt x="1104485" y="774315"/>
                </a:lnTo>
                <a:lnTo>
                  <a:pt x="1088763" y="774315"/>
                </a:lnTo>
                <a:lnTo>
                  <a:pt x="1063214" y="776281"/>
                </a:lnTo>
                <a:lnTo>
                  <a:pt x="1002291" y="786107"/>
                </a:lnTo>
                <a:lnTo>
                  <a:pt x="1128069" y="705530"/>
                </a:lnTo>
                <a:lnTo>
                  <a:pt x="1163443" y="679983"/>
                </a:lnTo>
                <a:lnTo>
                  <a:pt x="1198818" y="652468"/>
                </a:lnTo>
                <a:lnTo>
                  <a:pt x="1218471" y="622989"/>
                </a:lnTo>
                <a:lnTo>
                  <a:pt x="1232228" y="581719"/>
                </a:lnTo>
                <a:lnTo>
                  <a:pt x="1236159" y="526691"/>
                </a:lnTo>
                <a:lnTo>
                  <a:pt x="1230263" y="469699"/>
                </a:lnTo>
                <a:lnTo>
                  <a:pt x="1224367" y="434324"/>
                </a:lnTo>
                <a:lnTo>
                  <a:pt x="1192923" y="338025"/>
                </a:lnTo>
                <a:lnTo>
                  <a:pt x="1177200" y="275137"/>
                </a:lnTo>
                <a:lnTo>
                  <a:pt x="1130034" y="119881"/>
                </a:lnTo>
                <a:lnTo>
                  <a:pt x="1098589" y="45201"/>
                </a:lnTo>
                <a:lnTo>
                  <a:pt x="1082867" y="19653"/>
                </a:lnTo>
                <a:lnTo>
                  <a:pt x="1082867" y="19653"/>
                </a:lnTo>
                <a:lnTo>
                  <a:pt x="1082867" y="17687"/>
                </a:lnTo>
                <a:lnTo>
                  <a:pt x="1080902" y="11791"/>
                </a:lnTo>
                <a:lnTo>
                  <a:pt x="1075006" y="5896"/>
                </a:lnTo>
                <a:lnTo>
                  <a:pt x="1065180" y="0"/>
                </a:lnTo>
                <a:lnTo>
                  <a:pt x="1025874" y="0"/>
                </a:lnTo>
                <a:lnTo>
                  <a:pt x="1025874" y="0"/>
                </a:lnTo>
                <a:lnTo>
                  <a:pt x="1010152" y="5896"/>
                </a:lnTo>
                <a:lnTo>
                  <a:pt x="996395" y="11791"/>
                </a:lnTo>
                <a:lnTo>
                  <a:pt x="982638" y="17687"/>
                </a:lnTo>
                <a:lnTo>
                  <a:pt x="913853" y="88437"/>
                </a:lnTo>
                <a:lnTo>
                  <a:pt x="845069" y="186701"/>
                </a:lnTo>
                <a:lnTo>
                  <a:pt x="792006" y="316407"/>
                </a:lnTo>
                <a:lnTo>
                  <a:pt x="758596" y="434324"/>
                </a:lnTo>
                <a:lnTo>
                  <a:pt x="727152" y="617094"/>
                </a:lnTo>
                <a:lnTo>
                  <a:pt x="719291" y="744837"/>
                </a:lnTo>
                <a:lnTo>
                  <a:pt x="717326" y="827378"/>
                </a:lnTo>
                <a:lnTo>
                  <a:pt x="717326" y="854891"/>
                </a:lnTo>
                <a:lnTo>
                  <a:pt x="717326" y="854891"/>
                </a:lnTo>
                <a:lnTo>
                  <a:pt x="715360" y="848996"/>
                </a:lnTo>
                <a:lnTo>
                  <a:pt x="715360" y="848996"/>
                </a:lnTo>
                <a:lnTo>
                  <a:pt x="707499" y="843099"/>
                </a:lnTo>
                <a:lnTo>
                  <a:pt x="695708" y="835238"/>
                </a:lnTo>
                <a:lnTo>
                  <a:pt x="695708" y="835238"/>
                </a:lnTo>
                <a:lnTo>
                  <a:pt x="695708" y="829343"/>
                </a:lnTo>
                <a:lnTo>
                  <a:pt x="693742" y="821481"/>
                </a:lnTo>
                <a:lnTo>
                  <a:pt x="693742" y="821481"/>
                </a:lnTo>
                <a:lnTo>
                  <a:pt x="689812" y="815586"/>
                </a:lnTo>
                <a:lnTo>
                  <a:pt x="683916" y="813620"/>
                </a:lnTo>
                <a:lnTo>
                  <a:pt x="676055" y="811655"/>
                </a:lnTo>
                <a:lnTo>
                  <a:pt x="668194" y="813620"/>
                </a:lnTo>
                <a:lnTo>
                  <a:pt x="668194" y="813620"/>
                </a:lnTo>
                <a:lnTo>
                  <a:pt x="666228" y="815586"/>
                </a:lnTo>
                <a:lnTo>
                  <a:pt x="666228" y="809691"/>
                </a:lnTo>
                <a:lnTo>
                  <a:pt x="662298" y="813620"/>
                </a:lnTo>
                <a:lnTo>
                  <a:pt x="658367" y="815586"/>
                </a:lnTo>
                <a:lnTo>
                  <a:pt x="658367" y="815586"/>
                </a:lnTo>
                <a:lnTo>
                  <a:pt x="652471" y="813620"/>
                </a:lnTo>
                <a:lnTo>
                  <a:pt x="652471" y="813620"/>
                </a:lnTo>
                <a:lnTo>
                  <a:pt x="650506" y="813620"/>
                </a:lnTo>
                <a:lnTo>
                  <a:pt x="648541" y="817551"/>
                </a:lnTo>
                <a:lnTo>
                  <a:pt x="644610" y="819517"/>
                </a:lnTo>
                <a:lnTo>
                  <a:pt x="646576" y="821481"/>
                </a:lnTo>
                <a:lnTo>
                  <a:pt x="642645" y="823447"/>
                </a:lnTo>
                <a:lnTo>
                  <a:pt x="638715" y="825412"/>
                </a:lnTo>
                <a:lnTo>
                  <a:pt x="644610" y="827378"/>
                </a:lnTo>
                <a:lnTo>
                  <a:pt x="644610" y="829343"/>
                </a:lnTo>
                <a:lnTo>
                  <a:pt x="644610" y="829343"/>
                </a:lnTo>
                <a:lnTo>
                  <a:pt x="638715" y="831308"/>
                </a:lnTo>
                <a:lnTo>
                  <a:pt x="638715" y="831308"/>
                </a:lnTo>
                <a:lnTo>
                  <a:pt x="632819" y="835238"/>
                </a:lnTo>
                <a:lnTo>
                  <a:pt x="628888" y="841135"/>
                </a:lnTo>
                <a:lnTo>
                  <a:pt x="628888" y="848996"/>
                </a:lnTo>
                <a:lnTo>
                  <a:pt x="630853" y="854891"/>
                </a:lnTo>
                <a:lnTo>
                  <a:pt x="630853" y="854891"/>
                </a:lnTo>
                <a:lnTo>
                  <a:pt x="634784" y="860787"/>
                </a:lnTo>
                <a:lnTo>
                  <a:pt x="638715" y="862752"/>
                </a:lnTo>
                <a:lnTo>
                  <a:pt x="638715" y="862752"/>
                </a:lnTo>
                <a:lnTo>
                  <a:pt x="636749" y="878474"/>
                </a:lnTo>
                <a:lnTo>
                  <a:pt x="638715" y="888301"/>
                </a:lnTo>
                <a:lnTo>
                  <a:pt x="622992" y="878474"/>
                </a:lnTo>
                <a:lnTo>
                  <a:pt x="552242" y="833273"/>
                </a:lnTo>
                <a:lnTo>
                  <a:pt x="442187" y="770384"/>
                </a:lnTo>
                <a:lnTo>
                  <a:pt x="271208" y="695704"/>
                </a:lnTo>
                <a:lnTo>
                  <a:pt x="155256" y="658365"/>
                </a:lnTo>
                <a:lnTo>
                  <a:pt x="17687" y="632816"/>
                </a:lnTo>
                <a:lnTo>
                  <a:pt x="0" y="632816"/>
                </a:lnTo>
                <a:lnTo>
                  <a:pt x="0" y="1065175"/>
                </a:lnTo>
                <a:lnTo>
                  <a:pt x="15722" y="1084827"/>
                </a:lnTo>
                <a:lnTo>
                  <a:pt x="43236" y="1110376"/>
                </a:lnTo>
                <a:lnTo>
                  <a:pt x="86472" y="1145750"/>
                </a:lnTo>
                <a:lnTo>
                  <a:pt x="135604" y="1173265"/>
                </a:lnTo>
                <a:lnTo>
                  <a:pt x="176874" y="1185056"/>
                </a:lnTo>
                <a:lnTo>
                  <a:pt x="212249" y="1185056"/>
                </a:lnTo>
                <a:lnTo>
                  <a:pt x="253520" y="1169334"/>
                </a:lnTo>
                <a:lnTo>
                  <a:pt x="294791" y="1153612"/>
                </a:lnTo>
                <a:lnTo>
                  <a:pt x="432361" y="1094653"/>
                </a:lnTo>
                <a:lnTo>
                  <a:pt x="432361" y="1094653"/>
                </a:lnTo>
                <a:lnTo>
                  <a:pt x="389124" y="1139855"/>
                </a:lnTo>
                <a:lnTo>
                  <a:pt x="373402" y="1159507"/>
                </a:lnTo>
                <a:lnTo>
                  <a:pt x="365541" y="1171299"/>
                </a:lnTo>
                <a:lnTo>
                  <a:pt x="365541" y="1171299"/>
                </a:lnTo>
                <a:lnTo>
                  <a:pt x="341958" y="1238117"/>
                </a:lnTo>
                <a:lnTo>
                  <a:pt x="334097" y="1322625"/>
                </a:lnTo>
                <a:lnTo>
                  <a:pt x="334097" y="1322625"/>
                </a:lnTo>
                <a:lnTo>
                  <a:pt x="338027" y="1340312"/>
                </a:lnTo>
                <a:lnTo>
                  <a:pt x="339992" y="1354068"/>
                </a:lnTo>
                <a:lnTo>
                  <a:pt x="341958" y="1365860"/>
                </a:lnTo>
                <a:lnTo>
                  <a:pt x="341958" y="1365860"/>
                </a:lnTo>
                <a:lnTo>
                  <a:pt x="347854" y="1373722"/>
                </a:lnTo>
                <a:lnTo>
                  <a:pt x="353749" y="1381583"/>
                </a:lnTo>
                <a:lnTo>
                  <a:pt x="361610" y="1391409"/>
                </a:lnTo>
                <a:lnTo>
                  <a:pt x="375367" y="1418922"/>
                </a:lnTo>
                <a:lnTo>
                  <a:pt x="404847" y="1434645"/>
                </a:lnTo>
                <a:lnTo>
                  <a:pt x="430395" y="1462158"/>
                </a:lnTo>
                <a:lnTo>
                  <a:pt x="430395" y="1462158"/>
                </a:lnTo>
                <a:lnTo>
                  <a:pt x="432361" y="1466089"/>
                </a:lnTo>
                <a:lnTo>
                  <a:pt x="438256" y="1470020"/>
                </a:lnTo>
                <a:lnTo>
                  <a:pt x="450048" y="1473950"/>
                </a:lnTo>
                <a:lnTo>
                  <a:pt x="455944" y="1475916"/>
                </a:lnTo>
                <a:lnTo>
                  <a:pt x="465770" y="1473950"/>
                </a:lnTo>
                <a:lnTo>
                  <a:pt x="465770" y="1473950"/>
                </a:lnTo>
                <a:lnTo>
                  <a:pt x="479527" y="1473950"/>
                </a:lnTo>
                <a:lnTo>
                  <a:pt x="487388" y="1475916"/>
                </a:lnTo>
                <a:lnTo>
                  <a:pt x="489354" y="1477881"/>
                </a:lnTo>
                <a:lnTo>
                  <a:pt x="491319" y="1479845"/>
                </a:lnTo>
                <a:lnTo>
                  <a:pt x="491319" y="1479845"/>
                </a:lnTo>
                <a:lnTo>
                  <a:pt x="501145" y="1485742"/>
                </a:lnTo>
                <a:lnTo>
                  <a:pt x="514902" y="1493603"/>
                </a:lnTo>
                <a:lnTo>
                  <a:pt x="514902" y="1493603"/>
                </a:lnTo>
                <a:lnTo>
                  <a:pt x="532590" y="1495568"/>
                </a:lnTo>
                <a:lnTo>
                  <a:pt x="544381" y="1495568"/>
                </a:lnTo>
                <a:lnTo>
                  <a:pt x="548312" y="1495568"/>
                </a:lnTo>
                <a:lnTo>
                  <a:pt x="552242" y="1493603"/>
                </a:lnTo>
                <a:lnTo>
                  <a:pt x="552242" y="1493603"/>
                </a:lnTo>
                <a:lnTo>
                  <a:pt x="556173" y="1491637"/>
                </a:lnTo>
                <a:lnTo>
                  <a:pt x="560103" y="1491637"/>
                </a:lnTo>
                <a:lnTo>
                  <a:pt x="571895" y="1493603"/>
                </a:lnTo>
                <a:lnTo>
                  <a:pt x="583687" y="1499499"/>
                </a:lnTo>
                <a:lnTo>
                  <a:pt x="583687" y="1499499"/>
                </a:lnTo>
                <a:lnTo>
                  <a:pt x="593513" y="1503429"/>
                </a:lnTo>
                <a:lnTo>
                  <a:pt x="601374" y="1505394"/>
                </a:lnTo>
                <a:lnTo>
                  <a:pt x="611201" y="1505394"/>
                </a:lnTo>
                <a:lnTo>
                  <a:pt x="611201" y="1505394"/>
                </a:lnTo>
                <a:lnTo>
                  <a:pt x="622992" y="1503429"/>
                </a:lnTo>
                <a:lnTo>
                  <a:pt x="636749" y="1501463"/>
                </a:lnTo>
                <a:lnTo>
                  <a:pt x="650506" y="1501463"/>
                </a:lnTo>
                <a:lnTo>
                  <a:pt x="674090" y="1505394"/>
                </a:lnTo>
                <a:lnTo>
                  <a:pt x="699638" y="1509325"/>
                </a:lnTo>
                <a:lnTo>
                  <a:pt x="699638" y="1509325"/>
                </a:lnTo>
                <a:lnTo>
                  <a:pt x="709465" y="1505394"/>
                </a:lnTo>
                <a:lnTo>
                  <a:pt x="719291" y="1497533"/>
                </a:lnTo>
                <a:lnTo>
                  <a:pt x="721256" y="1493603"/>
                </a:lnTo>
                <a:lnTo>
                  <a:pt x="725187" y="1487707"/>
                </a:lnTo>
                <a:lnTo>
                  <a:pt x="725187" y="1487707"/>
                </a:lnTo>
                <a:lnTo>
                  <a:pt x="727152" y="1483776"/>
                </a:lnTo>
                <a:lnTo>
                  <a:pt x="731083" y="1479845"/>
                </a:lnTo>
                <a:lnTo>
                  <a:pt x="736978" y="1475916"/>
                </a:lnTo>
                <a:lnTo>
                  <a:pt x="740909" y="1473950"/>
                </a:lnTo>
                <a:lnTo>
                  <a:pt x="744839" y="1473950"/>
                </a:lnTo>
                <a:lnTo>
                  <a:pt x="752701" y="1468055"/>
                </a:lnTo>
                <a:lnTo>
                  <a:pt x="762527" y="1450367"/>
                </a:lnTo>
                <a:lnTo>
                  <a:pt x="774319" y="1413027"/>
                </a:lnTo>
                <a:lnTo>
                  <a:pt x="774319" y="1413027"/>
                </a:lnTo>
                <a:lnTo>
                  <a:pt x="778249" y="1395340"/>
                </a:lnTo>
                <a:lnTo>
                  <a:pt x="780214" y="1373722"/>
                </a:lnTo>
                <a:lnTo>
                  <a:pt x="782180" y="1344243"/>
                </a:lnTo>
                <a:lnTo>
                  <a:pt x="782180" y="1344243"/>
                </a:lnTo>
                <a:lnTo>
                  <a:pt x="780214" y="1306902"/>
                </a:lnTo>
                <a:lnTo>
                  <a:pt x="776284" y="1263666"/>
                </a:lnTo>
                <a:lnTo>
                  <a:pt x="772353" y="1216501"/>
                </a:lnTo>
                <a:lnTo>
                  <a:pt x="772353" y="1216501"/>
                </a:lnTo>
                <a:lnTo>
                  <a:pt x="756631" y="1151647"/>
                </a:lnTo>
                <a:lnTo>
                  <a:pt x="742874" y="1094653"/>
                </a:lnTo>
                <a:lnTo>
                  <a:pt x="733048" y="1043557"/>
                </a:lnTo>
                <a:lnTo>
                  <a:pt x="746805" y="1069105"/>
                </a:lnTo>
                <a:lnTo>
                  <a:pt x="766458" y="1118237"/>
                </a:lnTo>
                <a:lnTo>
                  <a:pt x="776284" y="1131994"/>
                </a:lnTo>
                <a:lnTo>
                  <a:pt x="780214" y="1155576"/>
                </a:lnTo>
                <a:lnTo>
                  <a:pt x="797902" y="1188986"/>
                </a:lnTo>
                <a:lnTo>
                  <a:pt x="801832" y="1196848"/>
                </a:lnTo>
                <a:lnTo>
                  <a:pt x="825416" y="1244014"/>
                </a:lnTo>
                <a:lnTo>
                  <a:pt x="835242" y="1242048"/>
                </a:lnTo>
                <a:lnTo>
                  <a:pt x="839173" y="1249910"/>
                </a:lnTo>
                <a:lnTo>
                  <a:pt x="835242" y="1259737"/>
                </a:lnTo>
                <a:lnTo>
                  <a:pt x="848999" y="1281353"/>
                </a:lnTo>
                <a:lnTo>
                  <a:pt x="868652" y="1316729"/>
                </a:lnTo>
                <a:lnTo>
                  <a:pt x="898131" y="1338347"/>
                </a:lnTo>
                <a:lnTo>
                  <a:pt x="929576" y="1346208"/>
                </a:lnTo>
                <a:lnTo>
                  <a:pt x="921714" y="1324589"/>
                </a:lnTo>
                <a:lnTo>
                  <a:pt x="935471" y="1342278"/>
                </a:lnTo>
                <a:lnTo>
                  <a:pt x="947263" y="1312799"/>
                </a:lnTo>
                <a:lnTo>
                  <a:pt x="945298" y="1275458"/>
                </a:lnTo>
                <a:lnTo>
                  <a:pt x="925645" y="1240083"/>
                </a:lnTo>
                <a:lnTo>
                  <a:pt x="915819" y="1216501"/>
                </a:lnTo>
                <a:lnTo>
                  <a:pt x="905992" y="1214535"/>
                </a:lnTo>
                <a:lnTo>
                  <a:pt x="902062" y="1206674"/>
                </a:lnTo>
                <a:lnTo>
                  <a:pt x="905992" y="1200778"/>
                </a:lnTo>
                <a:lnTo>
                  <a:pt x="882409" y="1153612"/>
                </a:lnTo>
                <a:lnTo>
                  <a:pt x="876513" y="1145750"/>
                </a:lnTo>
                <a:lnTo>
                  <a:pt x="858826" y="1112341"/>
                </a:lnTo>
                <a:lnTo>
                  <a:pt x="841138" y="1096619"/>
                </a:lnTo>
                <a:lnTo>
                  <a:pt x="835242" y="1080897"/>
                </a:lnTo>
                <a:lnTo>
                  <a:pt x="805763" y="1037661"/>
                </a:lnTo>
                <a:lnTo>
                  <a:pt x="790041" y="1012112"/>
                </a:lnTo>
                <a:lnTo>
                  <a:pt x="790041" y="1012112"/>
                </a:lnTo>
                <a:lnTo>
                  <a:pt x="786110" y="1004251"/>
                </a:lnTo>
                <a:lnTo>
                  <a:pt x="786110" y="1004251"/>
                </a:lnTo>
                <a:lnTo>
                  <a:pt x="825416" y="1039627"/>
                </a:lnTo>
                <a:lnTo>
                  <a:pt x="868652" y="1084827"/>
                </a:lnTo>
                <a:lnTo>
                  <a:pt x="917784" y="1137889"/>
                </a:lnTo>
                <a:lnTo>
                  <a:pt x="917784" y="1137889"/>
                </a:lnTo>
                <a:lnTo>
                  <a:pt x="955124" y="1169334"/>
                </a:lnTo>
                <a:lnTo>
                  <a:pt x="988534" y="1194883"/>
                </a:lnTo>
                <a:lnTo>
                  <a:pt x="1018013" y="1216501"/>
                </a:lnTo>
                <a:lnTo>
                  <a:pt x="1018013" y="1216501"/>
                </a:lnTo>
                <a:lnTo>
                  <a:pt x="1043562" y="1232222"/>
                </a:lnTo>
                <a:lnTo>
                  <a:pt x="1063214" y="1242048"/>
                </a:lnTo>
                <a:lnTo>
                  <a:pt x="1078937" y="1247945"/>
                </a:lnTo>
                <a:lnTo>
                  <a:pt x="1118242" y="1259737"/>
                </a:lnTo>
                <a:lnTo>
                  <a:pt x="1137895" y="1259737"/>
                </a:lnTo>
                <a:lnTo>
                  <a:pt x="1147721" y="1257771"/>
                </a:lnTo>
                <a:lnTo>
                  <a:pt x="1147721" y="1257771"/>
                </a:lnTo>
                <a:lnTo>
                  <a:pt x="1149686" y="1255806"/>
                </a:lnTo>
                <a:lnTo>
                  <a:pt x="1153617" y="1251875"/>
                </a:lnTo>
                <a:lnTo>
                  <a:pt x="1159513" y="1247945"/>
                </a:lnTo>
                <a:lnTo>
                  <a:pt x="1165409" y="1247945"/>
                </a:lnTo>
                <a:lnTo>
                  <a:pt x="1169339" y="1247945"/>
                </a:lnTo>
                <a:lnTo>
                  <a:pt x="1169339" y="1247945"/>
                </a:lnTo>
                <a:lnTo>
                  <a:pt x="1175235" y="1249910"/>
                </a:lnTo>
                <a:lnTo>
                  <a:pt x="1181131" y="1247945"/>
                </a:lnTo>
                <a:lnTo>
                  <a:pt x="1192923" y="1244014"/>
                </a:lnTo>
                <a:lnTo>
                  <a:pt x="1202749" y="1238117"/>
                </a:lnTo>
                <a:lnTo>
                  <a:pt x="1212575" y="1214535"/>
                </a:lnTo>
                <a:lnTo>
                  <a:pt x="1222402" y="1194883"/>
                </a:lnTo>
                <a:lnTo>
                  <a:pt x="1222402" y="1194883"/>
                </a:lnTo>
                <a:lnTo>
                  <a:pt x="1230263" y="1181125"/>
                </a:lnTo>
                <a:lnTo>
                  <a:pt x="1238124" y="1171299"/>
                </a:lnTo>
                <a:lnTo>
                  <a:pt x="1245985" y="1163438"/>
                </a:lnTo>
                <a:lnTo>
                  <a:pt x="1245985" y="1163438"/>
                </a:lnTo>
                <a:lnTo>
                  <a:pt x="1251881" y="1155576"/>
                </a:lnTo>
                <a:lnTo>
                  <a:pt x="1255811" y="1147716"/>
                </a:lnTo>
                <a:lnTo>
                  <a:pt x="1255811" y="1135924"/>
                </a:lnTo>
                <a:lnTo>
                  <a:pt x="1255811" y="1135924"/>
                </a:lnTo>
                <a:lnTo>
                  <a:pt x="1259742" y="1124132"/>
                </a:lnTo>
                <a:lnTo>
                  <a:pt x="1263673" y="1112341"/>
                </a:lnTo>
                <a:lnTo>
                  <a:pt x="1265638" y="1108411"/>
                </a:lnTo>
                <a:lnTo>
                  <a:pt x="1269568" y="1106445"/>
                </a:lnTo>
                <a:lnTo>
                  <a:pt x="1269568" y="1106445"/>
                </a:lnTo>
                <a:lnTo>
                  <a:pt x="1273499" y="1104480"/>
                </a:lnTo>
                <a:lnTo>
                  <a:pt x="1275465" y="1100550"/>
                </a:lnTo>
                <a:lnTo>
                  <a:pt x="1283325" y="1092688"/>
                </a:lnTo>
                <a:lnTo>
                  <a:pt x="1289222" y="1076966"/>
                </a:lnTo>
                <a:lnTo>
                  <a:pt x="1289222" y="1076966"/>
                </a:lnTo>
                <a:lnTo>
                  <a:pt x="1291186" y="1059279"/>
                </a:lnTo>
                <a:lnTo>
                  <a:pt x="1293152" y="1049453"/>
                </a:lnTo>
                <a:lnTo>
                  <a:pt x="1293152" y="1049453"/>
                </a:lnTo>
                <a:lnTo>
                  <a:pt x="1291186" y="1047487"/>
                </a:lnTo>
                <a:lnTo>
                  <a:pt x="1291186" y="1043557"/>
                </a:lnTo>
                <a:lnTo>
                  <a:pt x="1293152" y="1035696"/>
                </a:lnTo>
                <a:lnTo>
                  <a:pt x="1301013" y="1023904"/>
                </a:lnTo>
                <a:lnTo>
                  <a:pt x="1301013" y="1023904"/>
                </a:lnTo>
                <a:lnTo>
                  <a:pt x="1306909" y="1018009"/>
                </a:lnTo>
                <a:lnTo>
                  <a:pt x="1310839" y="1012112"/>
                </a:lnTo>
                <a:lnTo>
                  <a:pt x="1312804" y="1002286"/>
                </a:lnTo>
                <a:lnTo>
                  <a:pt x="1312804" y="1002286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0009" y="4638903"/>
            <a:ext cx="13794" cy="360965"/>
          </a:xfrm>
          <a:custGeom>
            <a:avLst/>
            <a:gdLst>
              <a:gd name="connsiteX0" fmla="*/ 2299 w 13794"/>
              <a:gd name="connsiteY0" fmla="*/ 360965 h 360965"/>
              <a:gd name="connsiteX1" fmla="*/ 2299 w 13794"/>
              <a:gd name="connsiteY1" fmla="*/ 360965 h 360965"/>
              <a:gd name="connsiteX2" fmla="*/ 4598 w 13794"/>
              <a:gd name="connsiteY2" fmla="*/ 360965 h 360965"/>
              <a:gd name="connsiteX3" fmla="*/ 4598 w 13794"/>
              <a:gd name="connsiteY3" fmla="*/ 360965 h 360965"/>
              <a:gd name="connsiteX4" fmla="*/ 4598 w 13794"/>
              <a:gd name="connsiteY4" fmla="*/ 340273 h 360965"/>
              <a:gd name="connsiteX5" fmla="*/ 13794 w 13794"/>
              <a:gd name="connsiteY5" fmla="*/ 64376 h 360965"/>
              <a:gd name="connsiteX6" fmla="*/ 13794 w 13794"/>
              <a:gd name="connsiteY6" fmla="*/ 64376 h 360965"/>
              <a:gd name="connsiteX7" fmla="*/ 13794 w 13794"/>
              <a:gd name="connsiteY7" fmla="*/ 32187 h 360965"/>
              <a:gd name="connsiteX8" fmla="*/ 13794 w 13794"/>
              <a:gd name="connsiteY8" fmla="*/ 32187 h 360965"/>
              <a:gd name="connsiteX9" fmla="*/ 13794 w 13794"/>
              <a:gd name="connsiteY9" fmla="*/ 18393 h 360965"/>
              <a:gd name="connsiteX10" fmla="*/ 11495 w 13794"/>
              <a:gd name="connsiteY10" fmla="*/ 6897 h 360965"/>
              <a:gd name="connsiteX11" fmla="*/ 11495 w 13794"/>
              <a:gd name="connsiteY11" fmla="*/ 6897 h 360965"/>
              <a:gd name="connsiteX12" fmla="*/ 6897 w 13794"/>
              <a:gd name="connsiteY12" fmla="*/ 0 h 360965"/>
              <a:gd name="connsiteX13" fmla="*/ 4598 w 13794"/>
              <a:gd name="connsiteY13" fmla="*/ 0 h 360965"/>
              <a:gd name="connsiteX14" fmla="*/ 2299 w 13794"/>
              <a:gd name="connsiteY14" fmla="*/ 2299 h 360965"/>
              <a:gd name="connsiteX15" fmla="*/ 2299 w 13794"/>
              <a:gd name="connsiteY15" fmla="*/ 2299 h 360965"/>
              <a:gd name="connsiteX16" fmla="*/ 0 w 13794"/>
              <a:gd name="connsiteY16" fmla="*/ 11495 h 360965"/>
              <a:gd name="connsiteX17" fmla="*/ 0 w 13794"/>
              <a:gd name="connsiteY17" fmla="*/ 20692 h 360965"/>
              <a:gd name="connsiteX18" fmla="*/ 0 w 13794"/>
              <a:gd name="connsiteY18" fmla="*/ 20692 h 360965"/>
              <a:gd name="connsiteX19" fmla="*/ 2299 w 13794"/>
              <a:gd name="connsiteY19" fmla="*/ 32187 h 360965"/>
              <a:gd name="connsiteX20" fmla="*/ 2299 w 13794"/>
              <a:gd name="connsiteY20" fmla="*/ 48282 h 360965"/>
              <a:gd name="connsiteX21" fmla="*/ 0 w 13794"/>
              <a:gd name="connsiteY21" fmla="*/ 342572 h 360965"/>
              <a:gd name="connsiteX22" fmla="*/ 0 w 13794"/>
              <a:gd name="connsiteY22" fmla="*/ 342572 h 360965"/>
              <a:gd name="connsiteX23" fmla="*/ 0 w 13794"/>
              <a:gd name="connsiteY23" fmla="*/ 356367 h 360965"/>
              <a:gd name="connsiteX24" fmla="*/ 2299 w 13794"/>
              <a:gd name="connsiteY24" fmla="*/ 360965 h 360965"/>
              <a:gd name="connsiteX25" fmla="*/ 2299 w 13794"/>
              <a:gd name="connsiteY25" fmla="*/ 360965 h 360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</a:cxnLst>
            <a:rect l="l" t="t" r="r" b="b"/>
            <a:pathLst>
              <a:path w="13794" h="360965">
                <a:moveTo>
                  <a:pt x="2299" y="360965"/>
                </a:moveTo>
                <a:lnTo>
                  <a:pt x="2299" y="360965"/>
                </a:lnTo>
                <a:lnTo>
                  <a:pt x="4598" y="360965"/>
                </a:lnTo>
                <a:lnTo>
                  <a:pt x="4598" y="360965"/>
                </a:lnTo>
                <a:lnTo>
                  <a:pt x="4598" y="340273"/>
                </a:lnTo>
                <a:lnTo>
                  <a:pt x="13794" y="64376"/>
                </a:lnTo>
                <a:lnTo>
                  <a:pt x="13794" y="64376"/>
                </a:lnTo>
                <a:lnTo>
                  <a:pt x="13794" y="32187"/>
                </a:lnTo>
                <a:lnTo>
                  <a:pt x="13794" y="32187"/>
                </a:lnTo>
                <a:lnTo>
                  <a:pt x="13794" y="18393"/>
                </a:lnTo>
                <a:lnTo>
                  <a:pt x="11495" y="6897"/>
                </a:lnTo>
                <a:lnTo>
                  <a:pt x="11495" y="6897"/>
                </a:lnTo>
                <a:lnTo>
                  <a:pt x="6897" y="0"/>
                </a:lnTo>
                <a:lnTo>
                  <a:pt x="4598" y="0"/>
                </a:lnTo>
                <a:lnTo>
                  <a:pt x="2299" y="2299"/>
                </a:lnTo>
                <a:lnTo>
                  <a:pt x="2299" y="2299"/>
                </a:lnTo>
                <a:lnTo>
                  <a:pt x="0" y="11495"/>
                </a:lnTo>
                <a:lnTo>
                  <a:pt x="0" y="20692"/>
                </a:lnTo>
                <a:lnTo>
                  <a:pt x="0" y="20692"/>
                </a:lnTo>
                <a:lnTo>
                  <a:pt x="2299" y="32187"/>
                </a:lnTo>
                <a:lnTo>
                  <a:pt x="2299" y="48282"/>
                </a:lnTo>
                <a:lnTo>
                  <a:pt x="0" y="342572"/>
                </a:lnTo>
                <a:lnTo>
                  <a:pt x="0" y="342572"/>
                </a:lnTo>
                <a:lnTo>
                  <a:pt x="0" y="356367"/>
                </a:lnTo>
                <a:lnTo>
                  <a:pt x="2299" y="360965"/>
                </a:lnTo>
                <a:lnTo>
                  <a:pt x="2299" y="360965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16104" y="4871118"/>
            <a:ext cx="335679" cy="140248"/>
          </a:xfrm>
          <a:custGeom>
            <a:avLst/>
            <a:gdLst>
              <a:gd name="connsiteX0" fmla="*/ 0 w 335679"/>
              <a:gd name="connsiteY0" fmla="*/ 140248 h 140248"/>
              <a:gd name="connsiteX1" fmla="*/ 0 w 335679"/>
              <a:gd name="connsiteY1" fmla="*/ 140248 h 140248"/>
              <a:gd name="connsiteX2" fmla="*/ 20692 w 335679"/>
              <a:gd name="connsiteY2" fmla="*/ 133351 h 140248"/>
              <a:gd name="connsiteX3" fmla="*/ 291994 w 335679"/>
              <a:gd name="connsiteY3" fmla="*/ 22992 h 140248"/>
              <a:gd name="connsiteX4" fmla="*/ 291994 w 335679"/>
              <a:gd name="connsiteY4" fmla="*/ 22992 h 140248"/>
              <a:gd name="connsiteX5" fmla="*/ 308088 w 335679"/>
              <a:gd name="connsiteY5" fmla="*/ 16094 h 140248"/>
              <a:gd name="connsiteX6" fmla="*/ 319584 w 335679"/>
              <a:gd name="connsiteY6" fmla="*/ 13794 h 140248"/>
              <a:gd name="connsiteX7" fmla="*/ 319584 w 335679"/>
              <a:gd name="connsiteY7" fmla="*/ 13794 h 140248"/>
              <a:gd name="connsiteX8" fmla="*/ 326482 w 335679"/>
              <a:gd name="connsiteY8" fmla="*/ 11495 h 140248"/>
              <a:gd name="connsiteX9" fmla="*/ 335679 w 335679"/>
              <a:gd name="connsiteY9" fmla="*/ 6897 h 140248"/>
              <a:gd name="connsiteX10" fmla="*/ 335679 w 335679"/>
              <a:gd name="connsiteY10" fmla="*/ 6897 h 140248"/>
              <a:gd name="connsiteX11" fmla="*/ 335679 w 335679"/>
              <a:gd name="connsiteY11" fmla="*/ 4598 h 140248"/>
              <a:gd name="connsiteX12" fmla="*/ 335679 w 335679"/>
              <a:gd name="connsiteY12" fmla="*/ 2298 h 140248"/>
              <a:gd name="connsiteX13" fmla="*/ 328781 w 335679"/>
              <a:gd name="connsiteY13" fmla="*/ 0 h 140248"/>
              <a:gd name="connsiteX14" fmla="*/ 328781 w 335679"/>
              <a:gd name="connsiteY14" fmla="*/ 0 h 140248"/>
              <a:gd name="connsiteX15" fmla="*/ 314986 w 335679"/>
              <a:gd name="connsiteY15" fmla="*/ 2298 h 140248"/>
              <a:gd name="connsiteX16" fmla="*/ 303490 w 335679"/>
              <a:gd name="connsiteY16" fmla="*/ 6897 h 140248"/>
              <a:gd name="connsiteX17" fmla="*/ 303490 w 335679"/>
              <a:gd name="connsiteY17" fmla="*/ 6897 h 140248"/>
              <a:gd name="connsiteX18" fmla="*/ 273601 w 335679"/>
              <a:gd name="connsiteY18" fmla="*/ 18393 h 140248"/>
              <a:gd name="connsiteX19" fmla="*/ 18393 w 335679"/>
              <a:gd name="connsiteY19" fmla="*/ 128752 h 140248"/>
              <a:gd name="connsiteX20" fmla="*/ 18393 w 335679"/>
              <a:gd name="connsiteY20" fmla="*/ 128752 h 140248"/>
              <a:gd name="connsiteX21" fmla="*/ 0 w 335679"/>
              <a:gd name="connsiteY21" fmla="*/ 137948 h 140248"/>
              <a:gd name="connsiteX22" fmla="*/ 0 w 335679"/>
              <a:gd name="connsiteY22" fmla="*/ 137948 h 140248"/>
              <a:gd name="connsiteX23" fmla="*/ 0 w 335679"/>
              <a:gd name="connsiteY23" fmla="*/ 137948 h 140248"/>
              <a:gd name="connsiteX24" fmla="*/ 0 w 335679"/>
              <a:gd name="connsiteY24" fmla="*/ 137948 h 140248"/>
              <a:gd name="connsiteX25" fmla="*/ 0 w 335679"/>
              <a:gd name="connsiteY25" fmla="*/ 140248 h 140248"/>
              <a:gd name="connsiteX26" fmla="*/ 0 w 335679"/>
              <a:gd name="connsiteY26" fmla="*/ 140248 h 1402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</a:cxnLst>
            <a:rect l="l" t="t" r="r" b="b"/>
            <a:pathLst>
              <a:path w="335679" h="140248">
                <a:moveTo>
                  <a:pt x="0" y="140248"/>
                </a:moveTo>
                <a:lnTo>
                  <a:pt x="0" y="140248"/>
                </a:lnTo>
                <a:lnTo>
                  <a:pt x="20692" y="133351"/>
                </a:lnTo>
                <a:lnTo>
                  <a:pt x="291994" y="22992"/>
                </a:lnTo>
                <a:lnTo>
                  <a:pt x="291994" y="22992"/>
                </a:lnTo>
                <a:lnTo>
                  <a:pt x="308088" y="16094"/>
                </a:lnTo>
                <a:lnTo>
                  <a:pt x="319584" y="13794"/>
                </a:lnTo>
                <a:lnTo>
                  <a:pt x="319584" y="13794"/>
                </a:lnTo>
                <a:lnTo>
                  <a:pt x="326482" y="11495"/>
                </a:lnTo>
                <a:lnTo>
                  <a:pt x="335679" y="6897"/>
                </a:lnTo>
                <a:lnTo>
                  <a:pt x="335679" y="6897"/>
                </a:lnTo>
                <a:lnTo>
                  <a:pt x="335679" y="4598"/>
                </a:lnTo>
                <a:lnTo>
                  <a:pt x="335679" y="2298"/>
                </a:lnTo>
                <a:lnTo>
                  <a:pt x="328781" y="0"/>
                </a:lnTo>
                <a:lnTo>
                  <a:pt x="328781" y="0"/>
                </a:lnTo>
                <a:lnTo>
                  <a:pt x="314986" y="2298"/>
                </a:lnTo>
                <a:lnTo>
                  <a:pt x="303490" y="6897"/>
                </a:lnTo>
                <a:lnTo>
                  <a:pt x="303490" y="6897"/>
                </a:lnTo>
                <a:lnTo>
                  <a:pt x="273601" y="18393"/>
                </a:lnTo>
                <a:lnTo>
                  <a:pt x="18393" y="128752"/>
                </a:lnTo>
                <a:lnTo>
                  <a:pt x="18393" y="128752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37948"/>
                </a:lnTo>
                <a:lnTo>
                  <a:pt x="0" y="140248"/>
                </a:lnTo>
                <a:lnTo>
                  <a:pt x="0" y="140248"/>
                </a:lnTo>
              </a:path>
            </a:pathLst>
          </a:custGeom>
          <a:solidFill>
            <a:srgbClr val="fafbf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9" y="4273552"/>
            <a:ext cx="1192646" cy="1365249"/>
          </a:xfrm>
          <a:custGeom>
            <a:avLst/>
            <a:gdLst>
              <a:gd name="connsiteX0" fmla="*/ 1192646 w 1192646"/>
              <a:gd name="connsiteY0" fmla="*/ 741471 h 1365249"/>
              <a:gd name="connsiteX1" fmla="*/ 1192646 w 1192646"/>
              <a:gd name="connsiteY1" fmla="*/ 741471 h 1365249"/>
              <a:gd name="connsiteX2" fmla="*/ 1188722 w 1192646"/>
              <a:gd name="connsiteY2" fmla="*/ 733625 h 1365249"/>
              <a:gd name="connsiteX3" fmla="*/ 1188722 w 1192646"/>
              <a:gd name="connsiteY3" fmla="*/ 733625 h 1365249"/>
              <a:gd name="connsiteX4" fmla="*/ 1182838 w 1192646"/>
              <a:gd name="connsiteY4" fmla="*/ 723817 h 1365249"/>
              <a:gd name="connsiteX5" fmla="*/ 1176953 w 1192646"/>
              <a:gd name="connsiteY5" fmla="*/ 715971 h 1365249"/>
              <a:gd name="connsiteX6" fmla="*/ 1163222 w 1192646"/>
              <a:gd name="connsiteY6" fmla="*/ 702240 h 1365249"/>
              <a:gd name="connsiteX7" fmla="*/ 1151452 w 1192646"/>
              <a:gd name="connsiteY7" fmla="*/ 694394 h 1365249"/>
              <a:gd name="connsiteX8" fmla="*/ 1145567 w 1192646"/>
              <a:gd name="connsiteY8" fmla="*/ 690471 h 1365249"/>
              <a:gd name="connsiteX9" fmla="*/ 1063181 w 1192646"/>
              <a:gd name="connsiteY9" fmla="*/ 663008 h 1365249"/>
              <a:gd name="connsiteX10" fmla="*/ 957255 w 1192646"/>
              <a:gd name="connsiteY10" fmla="*/ 651239 h 1365249"/>
              <a:gd name="connsiteX11" fmla="*/ 833675 w 1192646"/>
              <a:gd name="connsiteY11" fmla="*/ 661047 h 1365249"/>
              <a:gd name="connsiteX12" fmla="*/ 727749 w 1192646"/>
              <a:gd name="connsiteY12" fmla="*/ 684585 h 1365249"/>
              <a:gd name="connsiteX13" fmla="*/ 570822 w 1192646"/>
              <a:gd name="connsiteY13" fmla="*/ 733625 h 1365249"/>
              <a:gd name="connsiteX14" fmla="*/ 466858 w 1192646"/>
              <a:gd name="connsiteY14" fmla="*/ 780703 h 1365249"/>
              <a:gd name="connsiteX15" fmla="*/ 402125 w 1192646"/>
              <a:gd name="connsiteY15" fmla="*/ 814049 h 1365249"/>
              <a:gd name="connsiteX16" fmla="*/ 380548 w 1192646"/>
              <a:gd name="connsiteY16" fmla="*/ 825818 h 1365249"/>
              <a:gd name="connsiteX17" fmla="*/ 380548 w 1192646"/>
              <a:gd name="connsiteY17" fmla="*/ 825818 h 1365249"/>
              <a:gd name="connsiteX18" fmla="*/ 384471 w 1192646"/>
              <a:gd name="connsiteY18" fmla="*/ 819933 h 1365249"/>
              <a:gd name="connsiteX19" fmla="*/ 384471 w 1192646"/>
              <a:gd name="connsiteY19" fmla="*/ 819933 h 1365249"/>
              <a:gd name="connsiteX20" fmla="*/ 386433 w 1192646"/>
              <a:gd name="connsiteY20" fmla="*/ 812087 h 1365249"/>
              <a:gd name="connsiteX21" fmla="*/ 386433 w 1192646"/>
              <a:gd name="connsiteY21" fmla="*/ 798356 h 1365249"/>
              <a:gd name="connsiteX22" fmla="*/ 386433 w 1192646"/>
              <a:gd name="connsiteY22" fmla="*/ 798356 h 1365249"/>
              <a:gd name="connsiteX23" fmla="*/ 392317 w 1192646"/>
              <a:gd name="connsiteY23" fmla="*/ 796395 h 1365249"/>
              <a:gd name="connsiteX24" fmla="*/ 396240 w 1192646"/>
              <a:gd name="connsiteY24" fmla="*/ 792472 h 1365249"/>
              <a:gd name="connsiteX25" fmla="*/ 396240 w 1192646"/>
              <a:gd name="connsiteY25" fmla="*/ 792472 h 1365249"/>
              <a:gd name="connsiteX26" fmla="*/ 400164 w 1192646"/>
              <a:gd name="connsiteY26" fmla="*/ 786586 h 1365249"/>
              <a:gd name="connsiteX27" fmla="*/ 400164 w 1192646"/>
              <a:gd name="connsiteY27" fmla="*/ 780703 h 1365249"/>
              <a:gd name="connsiteX28" fmla="*/ 396240 w 1192646"/>
              <a:gd name="connsiteY28" fmla="*/ 774817 h 1365249"/>
              <a:gd name="connsiteX29" fmla="*/ 392317 w 1192646"/>
              <a:gd name="connsiteY29" fmla="*/ 768932 h 1365249"/>
              <a:gd name="connsiteX30" fmla="*/ 392317 w 1192646"/>
              <a:gd name="connsiteY30" fmla="*/ 768932 h 1365249"/>
              <a:gd name="connsiteX31" fmla="*/ 390356 w 1192646"/>
              <a:gd name="connsiteY31" fmla="*/ 768932 h 1365249"/>
              <a:gd name="connsiteX32" fmla="*/ 394279 w 1192646"/>
              <a:gd name="connsiteY32" fmla="*/ 766971 h 1365249"/>
              <a:gd name="connsiteX33" fmla="*/ 390356 w 1192646"/>
              <a:gd name="connsiteY33" fmla="*/ 765009 h 1365249"/>
              <a:gd name="connsiteX34" fmla="*/ 388394 w 1192646"/>
              <a:gd name="connsiteY34" fmla="*/ 763048 h 1365249"/>
              <a:gd name="connsiteX35" fmla="*/ 388394 w 1192646"/>
              <a:gd name="connsiteY35" fmla="*/ 761086 h 1365249"/>
              <a:gd name="connsiteX36" fmla="*/ 386433 w 1192646"/>
              <a:gd name="connsiteY36" fmla="*/ 755202 h 1365249"/>
              <a:gd name="connsiteX37" fmla="*/ 384471 w 1192646"/>
              <a:gd name="connsiteY37" fmla="*/ 757163 h 1365249"/>
              <a:gd name="connsiteX38" fmla="*/ 384471 w 1192646"/>
              <a:gd name="connsiteY38" fmla="*/ 755202 h 1365249"/>
              <a:gd name="connsiteX39" fmla="*/ 382509 w 1192646"/>
              <a:gd name="connsiteY39" fmla="*/ 755202 h 1365249"/>
              <a:gd name="connsiteX40" fmla="*/ 378586 w 1192646"/>
              <a:gd name="connsiteY40" fmla="*/ 751279 h 1365249"/>
              <a:gd name="connsiteX41" fmla="*/ 376625 w 1192646"/>
              <a:gd name="connsiteY41" fmla="*/ 755202 h 1365249"/>
              <a:gd name="connsiteX42" fmla="*/ 374663 w 1192646"/>
              <a:gd name="connsiteY42" fmla="*/ 753240 h 1365249"/>
              <a:gd name="connsiteX43" fmla="*/ 372701 w 1192646"/>
              <a:gd name="connsiteY43" fmla="*/ 751279 h 1365249"/>
              <a:gd name="connsiteX44" fmla="*/ 370740 w 1192646"/>
              <a:gd name="connsiteY44" fmla="*/ 757163 h 1365249"/>
              <a:gd name="connsiteX45" fmla="*/ 370740 w 1192646"/>
              <a:gd name="connsiteY45" fmla="*/ 757163 h 1365249"/>
              <a:gd name="connsiteX46" fmla="*/ 370740 w 1192646"/>
              <a:gd name="connsiteY46" fmla="*/ 757163 h 1365249"/>
              <a:gd name="connsiteX47" fmla="*/ 366817 w 1192646"/>
              <a:gd name="connsiteY47" fmla="*/ 753240 h 1365249"/>
              <a:gd name="connsiteX48" fmla="*/ 366817 w 1192646"/>
              <a:gd name="connsiteY48" fmla="*/ 753240 h 1365249"/>
              <a:gd name="connsiteX49" fmla="*/ 360932 w 1192646"/>
              <a:gd name="connsiteY49" fmla="*/ 749317 h 1365249"/>
              <a:gd name="connsiteX50" fmla="*/ 355047 w 1192646"/>
              <a:gd name="connsiteY50" fmla="*/ 749317 h 1365249"/>
              <a:gd name="connsiteX51" fmla="*/ 349162 w 1192646"/>
              <a:gd name="connsiteY51" fmla="*/ 753240 h 1365249"/>
              <a:gd name="connsiteX52" fmla="*/ 345239 w 1192646"/>
              <a:gd name="connsiteY52" fmla="*/ 757163 h 1365249"/>
              <a:gd name="connsiteX53" fmla="*/ 345239 w 1192646"/>
              <a:gd name="connsiteY53" fmla="*/ 757163 h 1365249"/>
              <a:gd name="connsiteX54" fmla="*/ 341316 w 1192646"/>
              <a:gd name="connsiteY54" fmla="*/ 761086 h 1365249"/>
              <a:gd name="connsiteX55" fmla="*/ 341316 w 1192646"/>
              <a:gd name="connsiteY55" fmla="*/ 766971 h 1365249"/>
              <a:gd name="connsiteX56" fmla="*/ 341316 w 1192646"/>
              <a:gd name="connsiteY56" fmla="*/ 766971 h 1365249"/>
              <a:gd name="connsiteX57" fmla="*/ 329546 w 1192646"/>
              <a:gd name="connsiteY57" fmla="*/ 770894 h 1365249"/>
              <a:gd name="connsiteX58" fmla="*/ 321700 w 1192646"/>
              <a:gd name="connsiteY58" fmla="*/ 776780 h 1365249"/>
              <a:gd name="connsiteX59" fmla="*/ 323662 w 1192646"/>
              <a:gd name="connsiteY59" fmla="*/ 759125 h 1365249"/>
              <a:gd name="connsiteX60" fmla="*/ 329546 w 1192646"/>
              <a:gd name="connsiteY60" fmla="*/ 686548 h 1365249"/>
              <a:gd name="connsiteX61" fmla="*/ 333470 w 1192646"/>
              <a:gd name="connsiteY61" fmla="*/ 574738 h 1365249"/>
              <a:gd name="connsiteX62" fmla="*/ 321700 w 1192646"/>
              <a:gd name="connsiteY62" fmla="*/ 409967 h 1365249"/>
              <a:gd name="connsiteX63" fmla="*/ 304046 w 1192646"/>
              <a:gd name="connsiteY63" fmla="*/ 302080 h 1365249"/>
              <a:gd name="connsiteX64" fmla="*/ 268737 w 1192646"/>
              <a:gd name="connsiteY64" fmla="*/ 182425 h 1365249"/>
              <a:gd name="connsiteX65" fmla="*/ 217736 w 1192646"/>
              <a:gd name="connsiteY65" fmla="*/ 90230 h 1365249"/>
              <a:gd name="connsiteX66" fmla="*/ 160850 w 1192646"/>
              <a:gd name="connsiteY66" fmla="*/ 21576 h 1365249"/>
              <a:gd name="connsiteX67" fmla="*/ 160850 w 1192646"/>
              <a:gd name="connsiteY67" fmla="*/ 21576 h 1365249"/>
              <a:gd name="connsiteX68" fmla="*/ 149080 w 1192646"/>
              <a:gd name="connsiteY68" fmla="*/ 13729 h 1365249"/>
              <a:gd name="connsiteX69" fmla="*/ 133388 w 1192646"/>
              <a:gd name="connsiteY69" fmla="*/ 5883 h 1365249"/>
              <a:gd name="connsiteX70" fmla="*/ 115733 w 1192646"/>
              <a:gd name="connsiteY70" fmla="*/ 0 h 1365249"/>
              <a:gd name="connsiteX71" fmla="*/ 88271 w 1192646"/>
              <a:gd name="connsiteY71" fmla="*/ 0 h 1365249"/>
              <a:gd name="connsiteX72" fmla="*/ 88271 w 1192646"/>
              <a:gd name="connsiteY72" fmla="*/ 0 h 1365249"/>
              <a:gd name="connsiteX73" fmla="*/ 80425 w 1192646"/>
              <a:gd name="connsiteY73" fmla="*/ 3923 h 1365249"/>
              <a:gd name="connsiteX74" fmla="*/ 76501 w 1192646"/>
              <a:gd name="connsiteY74" fmla="*/ 9806 h 1365249"/>
              <a:gd name="connsiteX75" fmla="*/ 74540 w 1192646"/>
              <a:gd name="connsiteY75" fmla="*/ 13729 h 1365249"/>
              <a:gd name="connsiteX76" fmla="*/ 56886 w 1192646"/>
              <a:gd name="connsiteY76" fmla="*/ 37269 h 1365249"/>
              <a:gd name="connsiteX77" fmla="*/ 23539 w 1192646"/>
              <a:gd name="connsiteY77" fmla="*/ 98078 h 1365249"/>
              <a:gd name="connsiteX78" fmla="*/ 0 w 1192646"/>
              <a:gd name="connsiteY78" fmla="*/ 154962 h 1365249"/>
              <a:gd name="connsiteX79" fmla="*/ 0 w 1192646"/>
              <a:gd name="connsiteY79" fmla="*/ 637508 h 1365249"/>
              <a:gd name="connsiteX80" fmla="*/ 74540 w 1192646"/>
              <a:gd name="connsiteY80" fmla="*/ 698317 h 1365249"/>
              <a:gd name="connsiteX81" fmla="*/ 74540 w 1192646"/>
              <a:gd name="connsiteY81" fmla="*/ 698317 h 1365249"/>
              <a:gd name="connsiteX82" fmla="*/ 35308 w 1192646"/>
              <a:gd name="connsiteY82" fmla="*/ 686548 h 1365249"/>
              <a:gd name="connsiteX83" fmla="*/ 0 w 1192646"/>
              <a:gd name="connsiteY83" fmla="*/ 678702 h 1365249"/>
              <a:gd name="connsiteX84" fmla="*/ 0 w 1192646"/>
              <a:gd name="connsiteY84" fmla="*/ 1086706 h 1365249"/>
              <a:gd name="connsiteX85" fmla="*/ 0 w 1192646"/>
              <a:gd name="connsiteY85" fmla="*/ 1086706 h 1365249"/>
              <a:gd name="connsiteX86" fmla="*/ 21577 w 1192646"/>
              <a:gd name="connsiteY86" fmla="*/ 1074937 h 1365249"/>
              <a:gd name="connsiteX87" fmla="*/ 21577 w 1192646"/>
              <a:gd name="connsiteY87" fmla="*/ 1074937 h 1365249"/>
              <a:gd name="connsiteX88" fmla="*/ 51001 w 1192646"/>
              <a:gd name="connsiteY88" fmla="*/ 1059244 h 1365249"/>
              <a:gd name="connsiteX89" fmla="*/ 82386 w 1192646"/>
              <a:gd name="connsiteY89" fmla="*/ 1039629 h 1365249"/>
              <a:gd name="connsiteX90" fmla="*/ 117695 w 1192646"/>
              <a:gd name="connsiteY90" fmla="*/ 1016089 h 1365249"/>
              <a:gd name="connsiteX91" fmla="*/ 117695 w 1192646"/>
              <a:gd name="connsiteY91" fmla="*/ 1016089 h 1365249"/>
              <a:gd name="connsiteX92" fmla="*/ 162811 w 1192646"/>
              <a:gd name="connsiteY92" fmla="*/ 976859 h 1365249"/>
              <a:gd name="connsiteX93" fmla="*/ 202043 w 1192646"/>
              <a:gd name="connsiteY93" fmla="*/ 943512 h 1365249"/>
              <a:gd name="connsiteX94" fmla="*/ 239313 w 1192646"/>
              <a:gd name="connsiteY94" fmla="*/ 914088 h 1365249"/>
              <a:gd name="connsiteX95" fmla="*/ 223621 w 1192646"/>
              <a:gd name="connsiteY95" fmla="*/ 933705 h 1365249"/>
              <a:gd name="connsiteX96" fmla="*/ 194197 w 1192646"/>
              <a:gd name="connsiteY96" fmla="*/ 970974 h 1365249"/>
              <a:gd name="connsiteX97" fmla="*/ 186350 w 1192646"/>
              <a:gd name="connsiteY97" fmla="*/ 984705 h 1365249"/>
              <a:gd name="connsiteX98" fmla="*/ 168696 w 1192646"/>
              <a:gd name="connsiteY98" fmla="*/ 996474 h 1365249"/>
              <a:gd name="connsiteX99" fmla="*/ 151042 w 1192646"/>
              <a:gd name="connsiteY99" fmla="*/ 1023937 h 1365249"/>
              <a:gd name="connsiteX100" fmla="*/ 145157 w 1192646"/>
              <a:gd name="connsiteY100" fmla="*/ 1031783 h 1365249"/>
              <a:gd name="connsiteX101" fmla="*/ 119656 w 1192646"/>
              <a:gd name="connsiteY101" fmla="*/ 1069053 h 1365249"/>
              <a:gd name="connsiteX102" fmla="*/ 123580 w 1192646"/>
              <a:gd name="connsiteY102" fmla="*/ 1074937 h 1365249"/>
              <a:gd name="connsiteX103" fmla="*/ 119656 w 1192646"/>
              <a:gd name="connsiteY103" fmla="*/ 1080822 h 1365249"/>
              <a:gd name="connsiteX104" fmla="*/ 109848 w 1192646"/>
              <a:gd name="connsiteY104" fmla="*/ 1082783 h 1365249"/>
              <a:gd name="connsiteX105" fmla="*/ 100041 w 1192646"/>
              <a:gd name="connsiteY105" fmla="*/ 1102399 h 1365249"/>
              <a:gd name="connsiteX106" fmla="*/ 78463 w 1192646"/>
              <a:gd name="connsiteY106" fmla="*/ 1131822 h 1365249"/>
              <a:gd name="connsiteX107" fmla="*/ 74540 w 1192646"/>
              <a:gd name="connsiteY107" fmla="*/ 1165170 h 1365249"/>
              <a:gd name="connsiteX108" fmla="*/ 82386 w 1192646"/>
              <a:gd name="connsiteY108" fmla="*/ 1192631 h 1365249"/>
              <a:gd name="connsiteX109" fmla="*/ 96117 w 1192646"/>
              <a:gd name="connsiteY109" fmla="*/ 1176939 h 1365249"/>
              <a:gd name="connsiteX110" fmla="*/ 86309 w 1192646"/>
              <a:gd name="connsiteY110" fmla="*/ 1194593 h 1365249"/>
              <a:gd name="connsiteX111" fmla="*/ 115733 w 1192646"/>
              <a:gd name="connsiteY111" fmla="*/ 1192631 h 1365249"/>
              <a:gd name="connsiteX112" fmla="*/ 143196 w 1192646"/>
              <a:gd name="connsiteY112" fmla="*/ 1174977 h 1365249"/>
              <a:gd name="connsiteX113" fmla="*/ 162811 w 1192646"/>
              <a:gd name="connsiteY113" fmla="*/ 1145553 h 1365249"/>
              <a:gd name="connsiteX114" fmla="*/ 176543 w 1192646"/>
              <a:gd name="connsiteY114" fmla="*/ 1127899 h 1365249"/>
              <a:gd name="connsiteX115" fmla="*/ 174581 w 1192646"/>
              <a:gd name="connsiteY115" fmla="*/ 1120053 h 1365249"/>
              <a:gd name="connsiteX116" fmla="*/ 178504 w 1192646"/>
              <a:gd name="connsiteY116" fmla="*/ 1114168 h 1365249"/>
              <a:gd name="connsiteX117" fmla="*/ 186350 w 1192646"/>
              <a:gd name="connsiteY117" fmla="*/ 1114168 h 1365249"/>
              <a:gd name="connsiteX118" fmla="*/ 211851 w 1192646"/>
              <a:gd name="connsiteY118" fmla="*/ 1076899 h 1365249"/>
              <a:gd name="connsiteX119" fmla="*/ 217736 w 1192646"/>
              <a:gd name="connsiteY119" fmla="*/ 1069053 h 1365249"/>
              <a:gd name="connsiteX120" fmla="*/ 235390 w 1192646"/>
              <a:gd name="connsiteY120" fmla="*/ 1041591 h 1365249"/>
              <a:gd name="connsiteX121" fmla="*/ 241275 w 1192646"/>
              <a:gd name="connsiteY121" fmla="*/ 1021975 h 1365249"/>
              <a:gd name="connsiteX122" fmla="*/ 251083 w 1192646"/>
              <a:gd name="connsiteY122" fmla="*/ 1010206 h 1365249"/>
              <a:gd name="connsiteX123" fmla="*/ 272660 w 1192646"/>
              <a:gd name="connsiteY123" fmla="*/ 969012 h 1365249"/>
              <a:gd name="connsiteX124" fmla="*/ 286391 w 1192646"/>
              <a:gd name="connsiteY124" fmla="*/ 945474 h 1365249"/>
              <a:gd name="connsiteX125" fmla="*/ 286391 w 1192646"/>
              <a:gd name="connsiteY125" fmla="*/ 945474 h 1365249"/>
              <a:gd name="connsiteX126" fmla="*/ 290315 w 1192646"/>
              <a:gd name="connsiteY126" fmla="*/ 941551 h 1365249"/>
              <a:gd name="connsiteX127" fmla="*/ 290315 w 1192646"/>
              <a:gd name="connsiteY127" fmla="*/ 941551 h 1365249"/>
              <a:gd name="connsiteX128" fmla="*/ 278545 w 1192646"/>
              <a:gd name="connsiteY128" fmla="*/ 984705 h 1365249"/>
              <a:gd name="connsiteX129" fmla="*/ 260891 w 1192646"/>
              <a:gd name="connsiteY129" fmla="*/ 1037667 h 1365249"/>
              <a:gd name="connsiteX130" fmla="*/ 239313 w 1192646"/>
              <a:gd name="connsiteY130" fmla="*/ 1098476 h 1365249"/>
              <a:gd name="connsiteX131" fmla="*/ 239313 w 1192646"/>
              <a:gd name="connsiteY131" fmla="*/ 1098476 h 1365249"/>
              <a:gd name="connsiteX132" fmla="*/ 231467 w 1192646"/>
              <a:gd name="connsiteY132" fmla="*/ 1139668 h 1365249"/>
              <a:gd name="connsiteX133" fmla="*/ 223621 w 1192646"/>
              <a:gd name="connsiteY133" fmla="*/ 1176939 h 1365249"/>
              <a:gd name="connsiteX134" fmla="*/ 219697 w 1192646"/>
              <a:gd name="connsiteY134" fmla="*/ 1210285 h 1365249"/>
              <a:gd name="connsiteX135" fmla="*/ 219697 w 1192646"/>
              <a:gd name="connsiteY135" fmla="*/ 1210285 h 1365249"/>
              <a:gd name="connsiteX136" fmla="*/ 217736 w 1192646"/>
              <a:gd name="connsiteY136" fmla="*/ 1235786 h 1365249"/>
              <a:gd name="connsiteX137" fmla="*/ 217736 w 1192646"/>
              <a:gd name="connsiteY137" fmla="*/ 1253440 h 1365249"/>
              <a:gd name="connsiteX138" fmla="*/ 219697 w 1192646"/>
              <a:gd name="connsiteY138" fmla="*/ 1269132 h 1365249"/>
              <a:gd name="connsiteX139" fmla="*/ 227544 w 1192646"/>
              <a:gd name="connsiteY139" fmla="*/ 1304440 h 1365249"/>
              <a:gd name="connsiteX140" fmla="*/ 233429 w 1192646"/>
              <a:gd name="connsiteY140" fmla="*/ 1320133 h 1365249"/>
              <a:gd name="connsiteX141" fmla="*/ 241275 w 1192646"/>
              <a:gd name="connsiteY141" fmla="*/ 1327979 h 1365249"/>
              <a:gd name="connsiteX142" fmla="*/ 241275 w 1192646"/>
              <a:gd name="connsiteY142" fmla="*/ 1327979 h 1365249"/>
              <a:gd name="connsiteX143" fmla="*/ 243236 w 1192646"/>
              <a:gd name="connsiteY143" fmla="*/ 1327979 h 1365249"/>
              <a:gd name="connsiteX144" fmla="*/ 247160 w 1192646"/>
              <a:gd name="connsiteY144" fmla="*/ 1329940 h 1365249"/>
              <a:gd name="connsiteX145" fmla="*/ 253044 w 1192646"/>
              <a:gd name="connsiteY145" fmla="*/ 1333864 h 1365249"/>
              <a:gd name="connsiteX146" fmla="*/ 256968 w 1192646"/>
              <a:gd name="connsiteY146" fmla="*/ 1341710 h 1365249"/>
              <a:gd name="connsiteX147" fmla="*/ 256968 w 1192646"/>
              <a:gd name="connsiteY147" fmla="*/ 1341710 h 1365249"/>
              <a:gd name="connsiteX148" fmla="*/ 258929 w 1192646"/>
              <a:gd name="connsiteY148" fmla="*/ 1345633 h 1365249"/>
              <a:gd name="connsiteX149" fmla="*/ 260891 w 1192646"/>
              <a:gd name="connsiteY149" fmla="*/ 1351518 h 1365249"/>
              <a:gd name="connsiteX150" fmla="*/ 268737 w 1192646"/>
              <a:gd name="connsiteY150" fmla="*/ 1357403 h 1365249"/>
              <a:gd name="connsiteX151" fmla="*/ 276584 w 1192646"/>
              <a:gd name="connsiteY151" fmla="*/ 1363287 h 1365249"/>
              <a:gd name="connsiteX152" fmla="*/ 300123 w 1192646"/>
              <a:gd name="connsiteY152" fmla="*/ 1361326 h 1365249"/>
              <a:gd name="connsiteX153" fmla="*/ 319739 w 1192646"/>
              <a:gd name="connsiteY153" fmla="*/ 1359364 h 1365249"/>
              <a:gd name="connsiteX154" fmla="*/ 319739 w 1192646"/>
              <a:gd name="connsiteY154" fmla="*/ 1359364 h 1365249"/>
              <a:gd name="connsiteX155" fmla="*/ 331508 w 1192646"/>
              <a:gd name="connsiteY155" fmla="*/ 1361326 h 1365249"/>
              <a:gd name="connsiteX156" fmla="*/ 351124 w 1192646"/>
              <a:gd name="connsiteY156" fmla="*/ 1365249 h 1365249"/>
              <a:gd name="connsiteX157" fmla="*/ 374663 w 1192646"/>
              <a:gd name="connsiteY157" fmla="*/ 1365249 h 1365249"/>
              <a:gd name="connsiteX158" fmla="*/ 374663 w 1192646"/>
              <a:gd name="connsiteY158" fmla="*/ 1365249 h 1365249"/>
              <a:gd name="connsiteX159" fmla="*/ 380548 w 1192646"/>
              <a:gd name="connsiteY159" fmla="*/ 1363287 h 1365249"/>
              <a:gd name="connsiteX160" fmla="*/ 380548 w 1192646"/>
              <a:gd name="connsiteY160" fmla="*/ 1363287 h 1365249"/>
              <a:gd name="connsiteX161" fmla="*/ 392317 w 1192646"/>
              <a:gd name="connsiteY161" fmla="*/ 1359364 h 1365249"/>
              <a:gd name="connsiteX162" fmla="*/ 400164 w 1192646"/>
              <a:gd name="connsiteY162" fmla="*/ 1359364 h 1365249"/>
              <a:gd name="connsiteX163" fmla="*/ 404087 w 1192646"/>
              <a:gd name="connsiteY163" fmla="*/ 1359364 h 1365249"/>
              <a:gd name="connsiteX164" fmla="*/ 408010 w 1192646"/>
              <a:gd name="connsiteY164" fmla="*/ 1361326 h 1365249"/>
              <a:gd name="connsiteX165" fmla="*/ 408010 w 1192646"/>
              <a:gd name="connsiteY165" fmla="*/ 1361326 h 1365249"/>
              <a:gd name="connsiteX166" fmla="*/ 413895 w 1192646"/>
              <a:gd name="connsiteY166" fmla="*/ 1363287 h 1365249"/>
              <a:gd name="connsiteX167" fmla="*/ 419780 w 1192646"/>
              <a:gd name="connsiteY167" fmla="*/ 1365249 h 1365249"/>
              <a:gd name="connsiteX168" fmla="*/ 437434 w 1192646"/>
              <a:gd name="connsiteY168" fmla="*/ 1365249 h 1365249"/>
              <a:gd name="connsiteX169" fmla="*/ 437434 w 1192646"/>
              <a:gd name="connsiteY169" fmla="*/ 1365249 h 1365249"/>
              <a:gd name="connsiteX170" fmla="*/ 441357 w 1192646"/>
              <a:gd name="connsiteY170" fmla="*/ 1365249 h 1365249"/>
              <a:gd name="connsiteX171" fmla="*/ 441357 w 1192646"/>
              <a:gd name="connsiteY171" fmla="*/ 1365249 h 1365249"/>
              <a:gd name="connsiteX172" fmla="*/ 455088 w 1192646"/>
              <a:gd name="connsiteY172" fmla="*/ 1359364 h 1365249"/>
              <a:gd name="connsiteX173" fmla="*/ 462934 w 1192646"/>
              <a:gd name="connsiteY173" fmla="*/ 1355441 h 1365249"/>
              <a:gd name="connsiteX174" fmla="*/ 462934 w 1192646"/>
              <a:gd name="connsiteY174" fmla="*/ 1355441 h 1365249"/>
              <a:gd name="connsiteX175" fmla="*/ 464896 w 1192646"/>
              <a:gd name="connsiteY175" fmla="*/ 1353479 h 1365249"/>
              <a:gd name="connsiteX176" fmla="*/ 466858 w 1192646"/>
              <a:gd name="connsiteY176" fmla="*/ 1351518 h 1365249"/>
              <a:gd name="connsiteX177" fmla="*/ 474704 w 1192646"/>
              <a:gd name="connsiteY177" fmla="*/ 1351518 h 1365249"/>
              <a:gd name="connsiteX178" fmla="*/ 486474 w 1192646"/>
              <a:gd name="connsiteY178" fmla="*/ 1353479 h 1365249"/>
              <a:gd name="connsiteX179" fmla="*/ 486474 w 1192646"/>
              <a:gd name="connsiteY179" fmla="*/ 1353479 h 1365249"/>
              <a:gd name="connsiteX180" fmla="*/ 494320 w 1192646"/>
              <a:gd name="connsiteY180" fmla="*/ 1353479 h 1365249"/>
              <a:gd name="connsiteX181" fmla="*/ 500205 w 1192646"/>
              <a:gd name="connsiteY181" fmla="*/ 1353479 h 1365249"/>
              <a:gd name="connsiteX182" fmla="*/ 510013 w 1192646"/>
              <a:gd name="connsiteY182" fmla="*/ 1351518 h 1365249"/>
              <a:gd name="connsiteX183" fmla="*/ 515897 w 1192646"/>
              <a:gd name="connsiteY183" fmla="*/ 1347595 h 1365249"/>
              <a:gd name="connsiteX184" fmla="*/ 517859 w 1192646"/>
              <a:gd name="connsiteY184" fmla="*/ 1345633 h 1365249"/>
              <a:gd name="connsiteX185" fmla="*/ 543360 w 1192646"/>
              <a:gd name="connsiteY185" fmla="*/ 1324056 h 1365249"/>
              <a:gd name="connsiteX186" fmla="*/ 570822 w 1192646"/>
              <a:gd name="connsiteY186" fmla="*/ 1310325 h 1365249"/>
              <a:gd name="connsiteX187" fmla="*/ 586515 w 1192646"/>
              <a:gd name="connsiteY187" fmla="*/ 1288748 h 1365249"/>
              <a:gd name="connsiteX188" fmla="*/ 586515 w 1192646"/>
              <a:gd name="connsiteY188" fmla="*/ 1288748 h 1365249"/>
              <a:gd name="connsiteX189" fmla="*/ 594361 w 1192646"/>
              <a:gd name="connsiteY189" fmla="*/ 1280901 h 1365249"/>
              <a:gd name="connsiteX190" fmla="*/ 600246 w 1192646"/>
              <a:gd name="connsiteY190" fmla="*/ 1275017 h 1365249"/>
              <a:gd name="connsiteX191" fmla="*/ 604169 w 1192646"/>
              <a:gd name="connsiteY191" fmla="*/ 1267171 h 1365249"/>
              <a:gd name="connsiteX192" fmla="*/ 604169 w 1192646"/>
              <a:gd name="connsiteY192" fmla="*/ 1267171 h 1365249"/>
              <a:gd name="connsiteX193" fmla="*/ 612015 w 1192646"/>
              <a:gd name="connsiteY193" fmla="*/ 1245594 h 1365249"/>
              <a:gd name="connsiteX194" fmla="*/ 615938 w 1192646"/>
              <a:gd name="connsiteY194" fmla="*/ 1229900 h 1365249"/>
              <a:gd name="connsiteX195" fmla="*/ 617900 w 1192646"/>
              <a:gd name="connsiteY195" fmla="*/ 1155362 h 1365249"/>
              <a:gd name="connsiteX196" fmla="*/ 617900 w 1192646"/>
              <a:gd name="connsiteY196" fmla="*/ 1155362 h 1365249"/>
              <a:gd name="connsiteX197" fmla="*/ 602207 w 1192646"/>
              <a:gd name="connsiteY197" fmla="*/ 1094553 h 1365249"/>
              <a:gd name="connsiteX198" fmla="*/ 602207 w 1192646"/>
              <a:gd name="connsiteY198" fmla="*/ 1094553 h 1365249"/>
              <a:gd name="connsiteX199" fmla="*/ 596323 w 1192646"/>
              <a:gd name="connsiteY199" fmla="*/ 1082783 h 1365249"/>
              <a:gd name="connsiteX200" fmla="*/ 582591 w 1192646"/>
              <a:gd name="connsiteY200" fmla="*/ 1065130 h 1365249"/>
              <a:gd name="connsiteX201" fmla="*/ 551206 w 1192646"/>
              <a:gd name="connsiteY201" fmla="*/ 1021975 h 1365249"/>
              <a:gd name="connsiteX202" fmla="*/ 664978 w 1192646"/>
              <a:gd name="connsiteY202" fmla="*/ 1084745 h 1365249"/>
              <a:gd name="connsiteX203" fmla="*/ 700287 w 1192646"/>
              <a:gd name="connsiteY203" fmla="*/ 1102399 h 1365249"/>
              <a:gd name="connsiteX204" fmla="*/ 735595 w 1192646"/>
              <a:gd name="connsiteY204" fmla="*/ 1120053 h 1365249"/>
              <a:gd name="connsiteX205" fmla="*/ 766981 w 1192646"/>
              <a:gd name="connsiteY205" fmla="*/ 1123976 h 1365249"/>
              <a:gd name="connsiteX206" fmla="*/ 806213 w 1192646"/>
              <a:gd name="connsiteY206" fmla="*/ 1118092 h 1365249"/>
              <a:gd name="connsiteX207" fmla="*/ 849368 w 1192646"/>
              <a:gd name="connsiteY207" fmla="*/ 1098476 h 1365249"/>
              <a:gd name="connsiteX208" fmla="*/ 892522 w 1192646"/>
              <a:gd name="connsiteY208" fmla="*/ 1069053 h 1365249"/>
              <a:gd name="connsiteX209" fmla="*/ 918023 w 1192646"/>
              <a:gd name="connsiteY209" fmla="*/ 1049437 h 1365249"/>
              <a:gd name="connsiteX210" fmla="*/ 980794 w 1192646"/>
              <a:gd name="connsiteY210" fmla="*/ 986666 h 1365249"/>
              <a:gd name="connsiteX211" fmla="*/ 1023949 w 1192646"/>
              <a:gd name="connsiteY211" fmla="*/ 947436 h 1365249"/>
              <a:gd name="connsiteX212" fmla="*/ 1125952 w 1192646"/>
              <a:gd name="connsiteY212" fmla="*/ 847395 h 1365249"/>
              <a:gd name="connsiteX213" fmla="*/ 1171068 w 1192646"/>
              <a:gd name="connsiteY213" fmla="*/ 792472 h 1365249"/>
              <a:gd name="connsiteX214" fmla="*/ 1186761 w 1192646"/>
              <a:gd name="connsiteY214" fmla="*/ 768932 h 1365249"/>
              <a:gd name="connsiteX215" fmla="*/ 1186761 w 1192646"/>
              <a:gd name="connsiteY215" fmla="*/ 768932 h 1365249"/>
              <a:gd name="connsiteX216" fmla="*/ 1188722 w 1192646"/>
              <a:gd name="connsiteY216" fmla="*/ 766971 h 1365249"/>
              <a:gd name="connsiteX217" fmla="*/ 1192646 w 1192646"/>
              <a:gd name="connsiteY217" fmla="*/ 761086 h 1365249"/>
              <a:gd name="connsiteX218" fmla="*/ 1192646 w 1192646"/>
              <a:gd name="connsiteY218" fmla="*/ 741471 h 13652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  <a:cxn ang="106">
                <a:pos x="connsiteX106" y="connsiteY106"/>
              </a:cxn>
              <a:cxn ang="107">
                <a:pos x="connsiteX107" y="connsiteY107"/>
              </a:cxn>
              <a:cxn ang="108">
                <a:pos x="connsiteX108" y="connsiteY108"/>
              </a:cxn>
              <a:cxn ang="109">
                <a:pos x="connsiteX109" y="connsiteY109"/>
              </a:cxn>
              <a:cxn ang="110">
                <a:pos x="connsiteX110" y="connsiteY110"/>
              </a:cxn>
              <a:cxn ang="111">
                <a:pos x="connsiteX111" y="connsiteY111"/>
              </a:cxn>
              <a:cxn ang="112">
                <a:pos x="connsiteX112" y="connsiteY112"/>
              </a:cxn>
              <a:cxn ang="113">
                <a:pos x="connsiteX113" y="connsiteY113"/>
              </a:cxn>
              <a:cxn ang="114">
                <a:pos x="connsiteX114" y="connsiteY114"/>
              </a:cxn>
              <a:cxn ang="115">
                <a:pos x="connsiteX115" y="connsiteY115"/>
              </a:cxn>
              <a:cxn ang="116">
                <a:pos x="connsiteX116" y="connsiteY116"/>
              </a:cxn>
              <a:cxn ang="117">
                <a:pos x="connsiteX117" y="connsiteY117"/>
              </a:cxn>
              <a:cxn ang="118">
                <a:pos x="connsiteX118" y="connsiteY118"/>
              </a:cxn>
              <a:cxn ang="119">
                <a:pos x="connsiteX119" y="connsiteY119"/>
              </a:cxn>
              <a:cxn ang="120">
                <a:pos x="connsiteX120" y="connsiteY120"/>
              </a:cxn>
              <a:cxn ang="121">
                <a:pos x="connsiteX121" y="connsiteY121"/>
              </a:cxn>
              <a:cxn ang="122">
                <a:pos x="connsiteX122" y="connsiteY122"/>
              </a:cxn>
              <a:cxn ang="123">
                <a:pos x="connsiteX123" y="connsiteY123"/>
              </a:cxn>
              <a:cxn ang="124">
                <a:pos x="connsiteX124" y="connsiteY124"/>
              </a:cxn>
              <a:cxn ang="125">
                <a:pos x="connsiteX125" y="connsiteY125"/>
              </a:cxn>
              <a:cxn ang="126">
                <a:pos x="connsiteX126" y="connsiteY126"/>
              </a:cxn>
              <a:cxn ang="127">
                <a:pos x="connsiteX127" y="connsiteY127"/>
              </a:cxn>
              <a:cxn ang="128">
                <a:pos x="connsiteX128" y="connsiteY128"/>
              </a:cxn>
              <a:cxn ang="129">
                <a:pos x="connsiteX129" y="connsiteY129"/>
              </a:cxn>
              <a:cxn ang="130">
                <a:pos x="connsiteX130" y="connsiteY130"/>
              </a:cxn>
              <a:cxn ang="131">
                <a:pos x="connsiteX131" y="connsiteY131"/>
              </a:cxn>
              <a:cxn ang="132">
                <a:pos x="connsiteX132" y="connsiteY132"/>
              </a:cxn>
              <a:cxn ang="133">
                <a:pos x="connsiteX133" y="connsiteY133"/>
              </a:cxn>
              <a:cxn ang="134">
                <a:pos x="connsiteX134" y="connsiteY134"/>
              </a:cxn>
              <a:cxn ang="135">
                <a:pos x="connsiteX135" y="connsiteY135"/>
              </a:cxn>
              <a:cxn ang="136">
                <a:pos x="connsiteX136" y="connsiteY136"/>
              </a:cxn>
              <a:cxn ang="137">
                <a:pos x="connsiteX137" y="connsiteY137"/>
              </a:cxn>
              <a:cxn ang="138">
                <a:pos x="connsiteX138" y="connsiteY138"/>
              </a:cxn>
              <a:cxn ang="139">
                <a:pos x="connsiteX139" y="connsiteY139"/>
              </a:cxn>
              <a:cxn ang="140">
                <a:pos x="connsiteX140" y="connsiteY140"/>
              </a:cxn>
              <a:cxn ang="141">
                <a:pos x="connsiteX141" y="connsiteY141"/>
              </a:cxn>
              <a:cxn ang="142">
                <a:pos x="connsiteX142" y="connsiteY142"/>
              </a:cxn>
              <a:cxn ang="143">
                <a:pos x="connsiteX143" y="connsiteY143"/>
              </a:cxn>
              <a:cxn ang="144">
                <a:pos x="connsiteX144" y="connsiteY144"/>
              </a:cxn>
              <a:cxn ang="145">
                <a:pos x="connsiteX145" y="connsiteY145"/>
              </a:cxn>
              <a:cxn ang="146">
                <a:pos x="connsiteX146" y="connsiteY146"/>
              </a:cxn>
              <a:cxn ang="147">
                <a:pos x="connsiteX147" y="connsiteY147"/>
              </a:cxn>
              <a:cxn ang="148">
                <a:pos x="connsiteX148" y="connsiteY148"/>
              </a:cxn>
              <a:cxn ang="149">
                <a:pos x="connsiteX149" y="connsiteY149"/>
              </a:cxn>
              <a:cxn ang="150">
                <a:pos x="connsiteX150" y="connsiteY150"/>
              </a:cxn>
              <a:cxn ang="151">
                <a:pos x="connsiteX151" y="connsiteY151"/>
              </a:cxn>
              <a:cxn ang="152">
                <a:pos x="connsiteX152" y="connsiteY152"/>
              </a:cxn>
              <a:cxn ang="153">
                <a:pos x="connsiteX153" y="connsiteY153"/>
              </a:cxn>
              <a:cxn ang="154">
                <a:pos x="connsiteX154" y="connsiteY154"/>
              </a:cxn>
              <a:cxn ang="155">
                <a:pos x="connsiteX155" y="connsiteY155"/>
              </a:cxn>
              <a:cxn ang="156">
                <a:pos x="connsiteX156" y="connsiteY156"/>
              </a:cxn>
              <a:cxn ang="157">
                <a:pos x="connsiteX157" y="connsiteY157"/>
              </a:cxn>
              <a:cxn ang="158">
                <a:pos x="connsiteX158" y="connsiteY158"/>
              </a:cxn>
              <a:cxn ang="159">
                <a:pos x="connsiteX159" y="connsiteY159"/>
              </a:cxn>
              <a:cxn ang="160">
                <a:pos x="connsiteX160" y="connsiteY160"/>
              </a:cxn>
              <a:cxn ang="161">
                <a:pos x="connsiteX161" y="connsiteY161"/>
              </a:cxn>
              <a:cxn ang="162">
                <a:pos x="connsiteX162" y="connsiteY162"/>
              </a:cxn>
              <a:cxn ang="163">
                <a:pos x="connsiteX163" y="connsiteY163"/>
              </a:cxn>
              <a:cxn ang="164">
                <a:pos x="connsiteX164" y="connsiteY164"/>
              </a:cxn>
              <a:cxn ang="165">
                <a:pos x="connsiteX165" y="connsiteY165"/>
              </a:cxn>
              <a:cxn ang="166">
                <a:pos x="connsiteX166" y="connsiteY166"/>
              </a:cxn>
              <a:cxn ang="167">
                <a:pos x="connsiteX167" y="connsiteY167"/>
              </a:cxn>
              <a:cxn ang="168">
                <a:pos x="connsiteX168" y="connsiteY168"/>
              </a:cxn>
              <a:cxn ang="169">
                <a:pos x="connsiteX169" y="connsiteY169"/>
              </a:cxn>
              <a:cxn ang="170">
                <a:pos x="connsiteX170" y="connsiteY170"/>
              </a:cxn>
              <a:cxn ang="171">
                <a:pos x="connsiteX171" y="connsiteY171"/>
              </a:cxn>
              <a:cxn ang="172">
                <a:pos x="connsiteX172" y="connsiteY172"/>
              </a:cxn>
              <a:cxn ang="173">
                <a:pos x="connsiteX173" y="connsiteY173"/>
              </a:cxn>
              <a:cxn ang="174">
                <a:pos x="connsiteX174" y="connsiteY174"/>
              </a:cxn>
              <a:cxn ang="175">
                <a:pos x="connsiteX175" y="connsiteY175"/>
              </a:cxn>
              <a:cxn ang="176">
                <a:pos x="connsiteX176" y="connsiteY176"/>
              </a:cxn>
              <a:cxn ang="177">
                <a:pos x="connsiteX177" y="connsiteY177"/>
              </a:cxn>
              <a:cxn ang="178">
                <a:pos x="connsiteX178" y="connsiteY178"/>
              </a:cxn>
              <a:cxn ang="179">
                <a:pos x="connsiteX179" y="connsiteY179"/>
              </a:cxn>
              <a:cxn ang="180">
                <a:pos x="connsiteX180" y="connsiteY180"/>
              </a:cxn>
              <a:cxn ang="181">
                <a:pos x="connsiteX181" y="connsiteY181"/>
              </a:cxn>
              <a:cxn ang="182">
                <a:pos x="connsiteX182" y="connsiteY182"/>
              </a:cxn>
              <a:cxn ang="183">
                <a:pos x="connsiteX183" y="connsiteY183"/>
              </a:cxn>
              <a:cxn ang="184">
                <a:pos x="connsiteX184" y="connsiteY184"/>
              </a:cxn>
              <a:cxn ang="185">
                <a:pos x="connsiteX185" y="connsiteY185"/>
              </a:cxn>
              <a:cxn ang="186">
                <a:pos x="connsiteX186" y="connsiteY186"/>
              </a:cxn>
              <a:cxn ang="187">
                <a:pos x="connsiteX187" y="connsiteY187"/>
              </a:cxn>
              <a:cxn ang="188">
                <a:pos x="connsiteX188" y="connsiteY188"/>
              </a:cxn>
              <a:cxn ang="189">
                <a:pos x="connsiteX189" y="connsiteY189"/>
              </a:cxn>
              <a:cxn ang="190">
                <a:pos x="connsiteX190" y="connsiteY190"/>
              </a:cxn>
              <a:cxn ang="191">
                <a:pos x="connsiteX191" y="connsiteY191"/>
              </a:cxn>
              <a:cxn ang="192">
                <a:pos x="connsiteX192" y="connsiteY192"/>
              </a:cxn>
              <a:cxn ang="193">
                <a:pos x="connsiteX193" y="connsiteY193"/>
              </a:cxn>
              <a:cxn ang="194">
                <a:pos x="connsiteX194" y="connsiteY194"/>
              </a:cxn>
              <a:cxn ang="195">
                <a:pos x="connsiteX195" y="connsiteY195"/>
              </a:cxn>
              <a:cxn ang="196">
                <a:pos x="connsiteX196" y="connsiteY196"/>
              </a:cxn>
              <a:cxn ang="197">
                <a:pos x="connsiteX197" y="connsiteY197"/>
              </a:cxn>
              <a:cxn ang="198">
                <a:pos x="connsiteX198" y="connsiteY198"/>
              </a:cxn>
              <a:cxn ang="199">
                <a:pos x="connsiteX199" y="connsiteY199"/>
              </a:cxn>
              <a:cxn ang="200">
                <a:pos x="connsiteX200" y="connsiteY200"/>
              </a:cxn>
              <a:cxn ang="201">
                <a:pos x="connsiteX201" y="connsiteY201"/>
              </a:cxn>
              <a:cxn ang="202">
                <a:pos x="connsiteX202" y="connsiteY202"/>
              </a:cxn>
              <a:cxn ang="203">
                <a:pos x="connsiteX203" y="connsiteY203"/>
              </a:cxn>
              <a:cxn ang="204">
                <a:pos x="connsiteX204" y="connsiteY204"/>
              </a:cxn>
              <a:cxn ang="205">
                <a:pos x="connsiteX205" y="connsiteY205"/>
              </a:cxn>
              <a:cxn ang="206">
                <a:pos x="connsiteX206" y="connsiteY206"/>
              </a:cxn>
              <a:cxn ang="207">
                <a:pos x="connsiteX207" y="connsiteY207"/>
              </a:cxn>
              <a:cxn ang="208">
                <a:pos x="connsiteX208" y="connsiteY208"/>
              </a:cxn>
              <a:cxn ang="209">
                <a:pos x="connsiteX209" y="connsiteY209"/>
              </a:cxn>
              <a:cxn ang="210">
                <a:pos x="connsiteX210" y="connsiteY210"/>
              </a:cxn>
              <a:cxn ang="211">
                <a:pos x="connsiteX211" y="connsiteY211"/>
              </a:cxn>
              <a:cxn ang="212">
                <a:pos x="connsiteX212" y="connsiteY212"/>
              </a:cxn>
              <a:cxn ang="213">
                <a:pos x="connsiteX213" y="connsiteY213"/>
              </a:cxn>
              <a:cxn ang="214">
                <a:pos x="connsiteX214" y="connsiteY214"/>
              </a:cxn>
              <a:cxn ang="215">
                <a:pos x="connsiteX215" y="connsiteY215"/>
              </a:cxn>
              <a:cxn ang="216">
                <a:pos x="connsiteX216" y="connsiteY216"/>
              </a:cxn>
              <a:cxn ang="217">
                <a:pos x="connsiteX217" y="connsiteY217"/>
              </a:cxn>
              <a:cxn ang="218">
                <a:pos x="connsiteX218" y="connsiteY218"/>
              </a:cxn>
            </a:cxnLst>
            <a:rect l="l" t="t" r="r" b="b"/>
            <a:pathLst>
              <a:path w="1192646" h="1365249">
                <a:moveTo>
                  <a:pt x="1192646" y="741471"/>
                </a:moveTo>
                <a:lnTo>
                  <a:pt x="1192646" y="741471"/>
                </a:lnTo>
                <a:lnTo>
                  <a:pt x="1188722" y="733625"/>
                </a:lnTo>
                <a:lnTo>
                  <a:pt x="1188722" y="733625"/>
                </a:lnTo>
                <a:lnTo>
                  <a:pt x="1182838" y="723817"/>
                </a:lnTo>
                <a:lnTo>
                  <a:pt x="1176953" y="715971"/>
                </a:lnTo>
                <a:lnTo>
                  <a:pt x="1163222" y="702240"/>
                </a:lnTo>
                <a:lnTo>
                  <a:pt x="1151452" y="694394"/>
                </a:lnTo>
                <a:lnTo>
                  <a:pt x="1145567" y="690471"/>
                </a:lnTo>
                <a:lnTo>
                  <a:pt x="1063181" y="663008"/>
                </a:lnTo>
                <a:lnTo>
                  <a:pt x="957255" y="651239"/>
                </a:lnTo>
                <a:lnTo>
                  <a:pt x="833675" y="661047"/>
                </a:lnTo>
                <a:lnTo>
                  <a:pt x="727749" y="684585"/>
                </a:lnTo>
                <a:lnTo>
                  <a:pt x="570822" y="733625"/>
                </a:lnTo>
                <a:lnTo>
                  <a:pt x="466858" y="780703"/>
                </a:lnTo>
                <a:lnTo>
                  <a:pt x="402125" y="814049"/>
                </a:lnTo>
                <a:lnTo>
                  <a:pt x="380548" y="825818"/>
                </a:lnTo>
                <a:lnTo>
                  <a:pt x="380548" y="825818"/>
                </a:lnTo>
                <a:lnTo>
                  <a:pt x="384471" y="819933"/>
                </a:lnTo>
                <a:lnTo>
                  <a:pt x="384471" y="819933"/>
                </a:lnTo>
                <a:lnTo>
                  <a:pt x="386433" y="812087"/>
                </a:lnTo>
                <a:lnTo>
                  <a:pt x="386433" y="798356"/>
                </a:lnTo>
                <a:lnTo>
                  <a:pt x="386433" y="798356"/>
                </a:lnTo>
                <a:lnTo>
                  <a:pt x="392317" y="796395"/>
                </a:lnTo>
                <a:lnTo>
                  <a:pt x="396240" y="792472"/>
                </a:lnTo>
                <a:lnTo>
                  <a:pt x="396240" y="792472"/>
                </a:lnTo>
                <a:lnTo>
                  <a:pt x="400164" y="786586"/>
                </a:lnTo>
                <a:lnTo>
                  <a:pt x="400164" y="780703"/>
                </a:lnTo>
                <a:lnTo>
                  <a:pt x="396240" y="774817"/>
                </a:lnTo>
                <a:lnTo>
                  <a:pt x="392317" y="768932"/>
                </a:lnTo>
                <a:lnTo>
                  <a:pt x="392317" y="768932"/>
                </a:lnTo>
                <a:lnTo>
                  <a:pt x="390356" y="768932"/>
                </a:lnTo>
                <a:lnTo>
                  <a:pt x="394279" y="766971"/>
                </a:lnTo>
                <a:lnTo>
                  <a:pt x="390356" y="765009"/>
                </a:lnTo>
                <a:lnTo>
                  <a:pt x="388394" y="763048"/>
                </a:lnTo>
                <a:lnTo>
                  <a:pt x="388394" y="761086"/>
                </a:lnTo>
                <a:lnTo>
                  <a:pt x="386433" y="755202"/>
                </a:lnTo>
                <a:lnTo>
                  <a:pt x="384471" y="757163"/>
                </a:lnTo>
                <a:lnTo>
                  <a:pt x="384471" y="755202"/>
                </a:lnTo>
                <a:lnTo>
                  <a:pt x="382509" y="755202"/>
                </a:lnTo>
                <a:lnTo>
                  <a:pt x="378586" y="751279"/>
                </a:lnTo>
                <a:lnTo>
                  <a:pt x="376625" y="755202"/>
                </a:lnTo>
                <a:lnTo>
                  <a:pt x="374663" y="753240"/>
                </a:lnTo>
                <a:lnTo>
                  <a:pt x="372701" y="751279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70740" y="757163"/>
                </a:lnTo>
                <a:lnTo>
                  <a:pt x="366817" y="753240"/>
                </a:lnTo>
                <a:lnTo>
                  <a:pt x="366817" y="753240"/>
                </a:lnTo>
                <a:lnTo>
                  <a:pt x="360932" y="749317"/>
                </a:lnTo>
                <a:lnTo>
                  <a:pt x="355047" y="749317"/>
                </a:lnTo>
                <a:lnTo>
                  <a:pt x="349162" y="753240"/>
                </a:lnTo>
                <a:lnTo>
                  <a:pt x="345239" y="757163"/>
                </a:lnTo>
                <a:lnTo>
                  <a:pt x="345239" y="757163"/>
                </a:lnTo>
                <a:lnTo>
                  <a:pt x="341316" y="761086"/>
                </a:lnTo>
                <a:lnTo>
                  <a:pt x="341316" y="766971"/>
                </a:lnTo>
                <a:lnTo>
                  <a:pt x="341316" y="766971"/>
                </a:lnTo>
                <a:lnTo>
                  <a:pt x="329546" y="770894"/>
                </a:lnTo>
                <a:lnTo>
                  <a:pt x="321700" y="776780"/>
                </a:lnTo>
                <a:lnTo>
                  <a:pt x="323662" y="759125"/>
                </a:lnTo>
                <a:lnTo>
                  <a:pt x="329546" y="686548"/>
                </a:lnTo>
                <a:lnTo>
                  <a:pt x="333470" y="574738"/>
                </a:lnTo>
                <a:lnTo>
                  <a:pt x="321700" y="409967"/>
                </a:lnTo>
                <a:lnTo>
                  <a:pt x="304046" y="302080"/>
                </a:lnTo>
                <a:lnTo>
                  <a:pt x="268737" y="182425"/>
                </a:lnTo>
                <a:lnTo>
                  <a:pt x="217736" y="90230"/>
                </a:lnTo>
                <a:lnTo>
                  <a:pt x="160850" y="21576"/>
                </a:lnTo>
                <a:lnTo>
                  <a:pt x="160850" y="21576"/>
                </a:lnTo>
                <a:lnTo>
                  <a:pt x="149080" y="13729"/>
                </a:lnTo>
                <a:lnTo>
                  <a:pt x="133388" y="5883"/>
                </a:lnTo>
                <a:lnTo>
                  <a:pt x="115733" y="0"/>
                </a:lnTo>
                <a:lnTo>
                  <a:pt x="88271" y="0"/>
                </a:lnTo>
                <a:lnTo>
                  <a:pt x="88271" y="0"/>
                </a:lnTo>
                <a:lnTo>
                  <a:pt x="80425" y="3923"/>
                </a:lnTo>
                <a:lnTo>
                  <a:pt x="76501" y="9806"/>
                </a:lnTo>
                <a:lnTo>
                  <a:pt x="74540" y="13729"/>
                </a:lnTo>
                <a:lnTo>
                  <a:pt x="56886" y="37269"/>
                </a:lnTo>
                <a:lnTo>
                  <a:pt x="23539" y="98078"/>
                </a:lnTo>
                <a:lnTo>
                  <a:pt x="0" y="154962"/>
                </a:lnTo>
                <a:lnTo>
                  <a:pt x="0" y="637508"/>
                </a:lnTo>
                <a:lnTo>
                  <a:pt x="74540" y="698317"/>
                </a:lnTo>
                <a:lnTo>
                  <a:pt x="74540" y="698317"/>
                </a:lnTo>
                <a:lnTo>
                  <a:pt x="35308" y="686548"/>
                </a:lnTo>
                <a:lnTo>
                  <a:pt x="0" y="678702"/>
                </a:lnTo>
                <a:lnTo>
                  <a:pt x="0" y="1086706"/>
                </a:lnTo>
                <a:lnTo>
                  <a:pt x="0" y="1086706"/>
                </a:lnTo>
                <a:lnTo>
                  <a:pt x="21577" y="1074937"/>
                </a:lnTo>
                <a:lnTo>
                  <a:pt x="21577" y="1074937"/>
                </a:lnTo>
                <a:lnTo>
                  <a:pt x="51001" y="1059244"/>
                </a:lnTo>
                <a:lnTo>
                  <a:pt x="82386" y="1039629"/>
                </a:lnTo>
                <a:lnTo>
                  <a:pt x="117695" y="1016089"/>
                </a:lnTo>
                <a:lnTo>
                  <a:pt x="117695" y="1016089"/>
                </a:lnTo>
                <a:lnTo>
                  <a:pt x="162811" y="976859"/>
                </a:lnTo>
                <a:lnTo>
                  <a:pt x="202043" y="943512"/>
                </a:lnTo>
                <a:lnTo>
                  <a:pt x="239313" y="914088"/>
                </a:lnTo>
                <a:lnTo>
                  <a:pt x="223621" y="933705"/>
                </a:lnTo>
                <a:lnTo>
                  <a:pt x="194197" y="970974"/>
                </a:lnTo>
                <a:lnTo>
                  <a:pt x="186350" y="984705"/>
                </a:lnTo>
                <a:lnTo>
                  <a:pt x="168696" y="996474"/>
                </a:lnTo>
                <a:lnTo>
                  <a:pt x="151042" y="1023937"/>
                </a:lnTo>
                <a:lnTo>
                  <a:pt x="145157" y="1031783"/>
                </a:lnTo>
                <a:lnTo>
                  <a:pt x="119656" y="1069053"/>
                </a:lnTo>
                <a:lnTo>
                  <a:pt x="123580" y="1074937"/>
                </a:lnTo>
                <a:lnTo>
                  <a:pt x="119656" y="1080822"/>
                </a:lnTo>
                <a:lnTo>
                  <a:pt x="109848" y="1082783"/>
                </a:lnTo>
                <a:lnTo>
                  <a:pt x="100041" y="1102399"/>
                </a:lnTo>
                <a:lnTo>
                  <a:pt x="78463" y="1131822"/>
                </a:lnTo>
                <a:lnTo>
                  <a:pt x="74540" y="1165170"/>
                </a:lnTo>
                <a:lnTo>
                  <a:pt x="82386" y="1192631"/>
                </a:lnTo>
                <a:lnTo>
                  <a:pt x="96117" y="1176939"/>
                </a:lnTo>
                <a:lnTo>
                  <a:pt x="86309" y="1194593"/>
                </a:lnTo>
                <a:lnTo>
                  <a:pt x="115733" y="1192631"/>
                </a:lnTo>
                <a:lnTo>
                  <a:pt x="143196" y="1174977"/>
                </a:lnTo>
                <a:lnTo>
                  <a:pt x="162811" y="1145553"/>
                </a:lnTo>
                <a:lnTo>
                  <a:pt x="176543" y="1127899"/>
                </a:lnTo>
                <a:lnTo>
                  <a:pt x="174581" y="1120053"/>
                </a:lnTo>
                <a:lnTo>
                  <a:pt x="178504" y="1114168"/>
                </a:lnTo>
                <a:lnTo>
                  <a:pt x="186350" y="1114168"/>
                </a:lnTo>
                <a:lnTo>
                  <a:pt x="211851" y="1076899"/>
                </a:lnTo>
                <a:lnTo>
                  <a:pt x="217736" y="1069053"/>
                </a:lnTo>
                <a:lnTo>
                  <a:pt x="235390" y="1041591"/>
                </a:lnTo>
                <a:lnTo>
                  <a:pt x="241275" y="1021975"/>
                </a:lnTo>
                <a:lnTo>
                  <a:pt x="251083" y="1010206"/>
                </a:lnTo>
                <a:lnTo>
                  <a:pt x="272660" y="969012"/>
                </a:lnTo>
                <a:lnTo>
                  <a:pt x="286391" y="945474"/>
                </a:lnTo>
                <a:lnTo>
                  <a:pt x="286391" y="945474"/>
                </a:lnTo>
                <a:lnTo>
                  <a:pt x="290315" y="941551"/>
                </a:lnTo>
                <a:lnTo>
                  <a:pt x="290315" y="941551"/>
                </a:lnTo>
                <a:lnTo>
                  <a:pt x="278545" y="984705"/>
                </a:lnTo>
                <a:lnTo>
                  <a:pt x="260891" y="1037667"/>
                </a:lnTo>
                <a:lnTo>
                  <a:pt x="239313" y="1098476"/>
                </a:lnTo>
                <a:lnTo>
                  <a:pt x="239313" y="1098476"/>
                </a:lnTo>
                <a:lnTo>
                  <a:pt x="231467" y="1139668"/>
                </a:lnTo>
                <a:lnTo>
                  <a:pt x="223621" y="1176939"/>
                </a:lnTo>
                <a:lnTo>
                  <a:pt x="219697" y="1210285"/>
                </a:lnTo>
                <a:lnTo>
                  <a:pt x="219697" y="1210285"/>
                </a:lnTo>
                <a:lnTo>
                  <a:pt x="217736" y="1235786"/>
                </a:lnTo>
                <a:lnTo>
                  <a:pt x="217736" y="1253440"/>
                </a:lnTo>
                <a:lnTo>
                  <a:pt x="219697" y="1269132"/>
                </a:lnTo>
                <a:lnTo>
                  <a:pt x="227544" y="1304440"/>
                </a:lnTo>
                <a:lnTo>
                  <a:pt x="233429" y="1320133"/>
                </a:lnTo>
                <a:lnTo>
                  <a:pt x="241275" y="1327979"/>
                </a:lnTo>
                <a:lnTo>
                  <a:pt x="241275" y="1327979"/>
                </a:lnTo>
                <a:lnTo>
                  <a:pt x="243236" y="1327979"/>
                </a:lnTo>
                <a:lnTo>
                  <a:pt x="247160" y="1329940"/>
                </a:lnTo>
                <a:lnTo>
                  <a:pt x="253044" y="1333864"/>
                </a:lnTo>
                <a:lnTo>
                  <a:pt x="256968" y="1341710"/>
                </a:lnTo>
                <a:lnTo>
                  <a:pt x="256968" y="1341710"/>
                </a:lnTo>
                <a:lnTo>
                  <a:pt x="258929" y="1345633"/>
                </a:lnTo>
                <a:lnTo>
                  <a:pt x="260891" y="1351518"/>
                </a:lnTo>
                <a:lnTo>
                  <a:pt x="268737" y="1357403"/>
                </a:lnTo>
                <a:lnTo>
                  <a:pt x="276584" y="1363287"/>
                </a:lnTo>
                <a:lnTo>
                  <a:pt x="300123" y="1361326"/>
                </a:lnTo>
                <a:lnTo>
                  <a:pt x="319739" y="1359364"/>
                </a:lnTo>
                <a:lnTo>
                  <a:pt x="319739" y="1359364"/>
                </a:lnTo>
                <a:lnTo>
                  <a:pt x="331508" y="1361326"/>
                </a:lnTo>
                <a:lnTo>
                  <a:pt x="351124" y="1365249"/>
                </a:lnTo>
                <a:lnTo>
                  <a:pt x="374663" y="1365249"/>
                </a:lnTo>
                <a:lnTo>
                  <a:pt x="374663" y="1365249"/>
                </a:lnTo>
                <a:lnTo>
                  <a:pt x="380548" y="1363287"/>
                </a:lnTo>
                <a:lnTo>
                  <a:pt x="380548" y="1363287"/>
                </a:lnTo>
                <a:lnTo>
                  <a:pt x="392317" y="1359364"/>
                </a:lnTo>
                <a:lnTo>
                  <a:pt x="400164" y="1359364"/>
                </a:lnTo>
                <a:lnTo>
                  <a:pt x="404087" y="1359364"/>
                </a:lnTo>
                <a:lnTo>
                  <a:pt x="408010" y="1361326"/>
                </a:lnTo>
                <a:lnTo>
                  <a:pt x="408010" y="1361326"/>
                </a:lnTo>
                <a:lnTo>
                  <a:pt x="413895" y="1363287"/>
                </a:lnTo>
                <a:lnTo>
                  <a:pt x="419780" y="1365249"/>
                </a:lnTo>
                <a:lnTo>
                  <a:pt x="437434" y="1365249"/>
                </a:lnTo>
                <a:lnTo>
                  <a:pt x="437434" y="1365249"/>
                </a:lnTo>
                <a:lnTo>
                  <a:pt x="441357" y="1365249"/>
                </a:lnTo>
                <a:lnTo>
                  <a:pt x="441357" y="1365249"/>
                </a:lnTo>
                <a:lnTo>
                  <a:pt x="455088" y="1359364"/>
                </a:lnTo>
                <a:lnTo>
                  <a:pt x="462934" y="1355441"/>
                </a:lnTo>
                <a:lnTo>
                  <a:pt x="462934" y="1355441"/>
                </a:lnTo>
                <a:lnTo>
                  <a:pt x="464896" y="1353479"/>
                </a:lnTo>
                <a:lnTo>
                  <a:pt x="466858" y="1351518"/>
                </a:lnTo>
                <a:lnTo>
                  <a:pt x="474704" y="1351518"/>
                </a:lnTo>
                <a:lnTo>
                  <a:pt x="486474" y="1353479"/>
                </a:lnTo>
                <a:lnTo>
                  <a:pt x="486474" y="1353479"/>
                </a:lnTo>
                <a:lnTo>
                  <a:pt x="494320" y="1353479"/>
                </a:lnTo>
                <a:lnTo>
                  <a:pt x="500205" y="1353479"/>
                </a:lnTo>
                <a:lnTo>
                  <a:pt x="510013" y="1351518"/>
                </a:lnTo>
                <a:lnTo>
                  <a:pt x="515897" y="1347595"/>
                </a:lnTo>
                <a:lnTo>
                  <a:pt x="517859" y="1345633"/>
                </a:lnTo>
                <a:lnTo>
                  <a:pt x="543360" y="1324056"/>
                </a:lnTo>
                <a:lnTo>
                  <a:pt x="570822" y="1310325"/>
                </a:lnTo>
                <a:lnTo>
                  <a:pt x="586515" y="1288748"/>
                </a:lnTo>
                <a:lnTo>
                  <a:pt x="586515" y="1288748"/>
                </a:lnTo>
                <a:lnTo>
                  <a:pt x="594361" y="1280901"/>
                </a:lnTo>
                <a:lnTo>
                  <a:pt x="600246" y="1275017"/>
                </a:lnTo>
                <a:lnTo>
                  <a:pt x="604169" y="1267171"/>
                </a:lnTo>
                <a:lnTo>
                  <a:pt x="604169" y="1267171"/>
                </a:lnTo>
                <a:lnTo>
                  <a:pt x="612015" y="1245594"/>
                </a:lnTo>
                <a:lnTo>
                  <a:pt x="615938" y="1229900"/>
                </a:lnTo>
                <a:lnTo>
                  <a:pt x="617900" y="1155362"/>
                </a:lnTo>
                <a:lnTo>
                  <a:pt x="617900" y="1155362"/>
                </a:lnTo>
                <a:lnTo>
                  <a:pt x="602207" y="1094553"/>
                </a:lnTo>
                <a:lnTo>
                  <a:pt x="602207" y="1094553"/>
                </a:lnTo>
                <a:lnTo>
                  <a:pt x="596323" y="1082783"/>
                </a:lnTo>
                <a:lnTo>
                  <a:pt x="582591" y="1065130"/>
                </a:lnTo>
                <a:lnTo>
                  <a:pt x="551206" y="1021975"/>
                </a:lnTo>
                <a:lnTo>
                  <a:pt x="664978" y="1084745"/>
                </a:lnTo>
                <a:lnTo>
                  <a:pt x="700287" y="1102399"/>
                </a:lnTo>
                <a:lnTo>
                  <a:pt x="735595" y="1120053"/>
                </a:lnTo>
                <a:lnTo>
                  <a:pt x="766981" y="1123976"/>
                </a:lnTo>
                <a:lnTo>
                  <a:pt x="806213" y="1118092"/>
                </a:lnTo>
                <a:lnTo>
                  <a:pt x="849368" y="1098476"/>
                </a:lnTo>
                <a:lnTo>
                  <a:pt x="892522" y="1069053"/>
                </a:lnTo>
                <a:lnTo>
                  <a:pt x="918023" y="1049437"/>
                </a:lnTo>
                <a:lnTo>
                  <a:pt x="980794" y="986666"/>
                </a:lnTo>
                <a:lnTo>
                  <a:pt x="1023949" y="947436"/>
                </a:lnTo>
                <a:lnTo>
                  <a:pt x="1125952" y="847395"/>
                </a:lnTo>
                <a:lnTo>
                  <a:pt x="1171068" y="792472"/>
                </a:lnTo>
                <a:lnTo>
                  <a:pt x="1186761" y="768932"/>
                </a:lnTo>
                <a:lnTo>
                  <a:pt x="1186761" y="768932"/>
                </a:lnTo>
                <a:lnTo>
                  <a:pt x="1188722" y="766971"/>
                </a:lnTo>
                <a:lnTo>
                  <a:pt x="1192646" y="761086"/>
                </a:lnTo>
                <a:lnTo>
                  <a:pt x="1192646" y="741471"/>
                </a:lnTo>
              </a:path>
            </a:pathLst>
          </a:custGeom>
          <a:solidFill>
            <a:srgbClr val="e9ede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1714500" cy="6845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0"/>
            <a:ext cx="435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457200"/>
            <a:ext cx="8191500" cy="459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152400" algn="l"/>
                <a:tab pos="495300" algn="l"/>
              </a:tabLst>
            </a:pP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3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Bad…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499" b="1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Eustress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form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positive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	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beneficial.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may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feel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challenged,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sources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stress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	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opportunities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meaningful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us.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1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Eustress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helps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us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energy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152400" algn="l"/>
                <a:tab pos="495300" algn="l"/>
              </a:tabLst>
            </a:pPr>
            <a:r>
              <a:rPr lang="en-US" altLang="zh-CN" dirty="0" smtClean="0"/>
              <a:t>		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meet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responsibilities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achieve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our</a:t>
            </a:r>
            <a:r>
              <a:rPr lang="en-US" altLang="zh-CN" sz="24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goals.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5638800"/>
            <a:ext cx="7581900" cy="609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Examples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eustress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include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graduating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college,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getting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married,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receiving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promotion,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changing</a:t>
            </a:r>
            <a:r>
              <a:rPr lang="en-US" altLang="zh-CN" sz="179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799" dirty="0" smtClean="0">
                <a:solidFill>
                  <a:srgbClr val="404040"/>
                </a:solidFill>
                <a:latin typeface="Times New Roman" pitchFamily="18" charset="0"/>
                <a:cs typeface="Times New Roman" pitchFamily="18" charset="0"/>
              </a:rPr>
              <a:t>jobs.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