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1" r:id="rId3"/>
    <p:sldId id="273" r:id="rId4"/>
    <p:sldId id="274" r:id="rId5"/>
    <p:sldId id="275" r:id="rId6"/>
    <p:sldId id="262" r:id="rId7"/>
    <p:sldId id="277" r:id="rId8"/>
    <p:sldId id="284" r:id="rId9"/>
    <p:sldId id="283" r:id="rId10"/>
    <p:sldId id="276" r:id="rId11"/>
    <p:sldId id="281" r:id="rId12"/>
    <p:sldId id="260" r:id="rId13"/>
    <p:sldId id="264" r:id="rId14"/>
    <p:sldId id="270" r:id="rId15"/>
    <p:sldId id="263" r:id="rId16"/>
    <p:sldId id="266" r:id="rId17"/>
    <p:sldId id="278" r:id="rId18"/>
    <p:sldId id="279" r:id="rId19"/>
    <p:sldId id="280" r:id="rId20"/>
    <p:sldId id="271"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125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7FC8B-5911-4714-8ECA-04BD6F05B30B}" type="doc">
      <dgm:prSet loTypeId="urn:microsoft.com/office/officeart/2016/7/layout/VerticalHollowActionList" loCatId="List" qsTypeId="urn:microsoft.com/office/officeart/2005/8/quickstyle/simple5" qsCatId="simple" csTypeId="urn:microsoft.com/office/officeart/2005/8/colors/ColorSchemeForSuggestions" csCatId="other" phldr="1"/>
      <dgm:spPr/>
      <dgm:t>
        <a:bodyPr/>
        <a:lstStyle/>
        <a:p>
          <a:endParaRPr lang="en-US"/>
        </a:p>
      </dgm:t>
    </dgm:pt>
    <dgm:pt modelId="{67B19E41-2B78-4E0B-88B9-64934D33ACA4}">
      <dgm:prSet/>
      <dgm:spPr/>
      <dgm:t>
        <a:bodyPr/>
        <a:lstStyle/>
        <a:p>
          <a:r>
            <a:rPr lang="en-US" dirty="0"/>
            <a:t>Have</a:t>
          </a:r>
        </a:p>
      </dgm:t>
    </dgm:pt>
    <dgm:pt modelId="{E1DA96F2-03A0-4C6D-8186-812DF005F47A}" type="parTrans" cxnId="{91FB1F7C-2377-40C2-9A7F-620F6B6517CD}">
      <dgm:prSet/>
      <dgm:spPr/>
      <dgm:t>
        <a:bodyPr/>
        <a:lstStyle/>
        <a:p>
          <a:endParaRPr lang="en-US"/>
        </a:p>
      </dgm:t>
    </dgm:pt>
    <dgm:pt modelId="{8E659127-F37A-4951-A1FE-8BFDC31DE513}" type="sibTrans" cxnId="{91FB1F7C-2377-40C2-9A7F-620F6B6517CD}">
      <dgm:prSet/>
      <dgm:spPr/>
      <dgm:t>
        <a:bodyPr/>
        <a:lstStyle/>
        <a:p>
          <a:endParaRPr lang="en-US"/>
        </a:p>
      </dgm:t>
    </dgm:pt>
    <dgm:pt modelId="{3B1FFFDC-ED23-4F8B-9606-4EC8CA47B68F}">
      <dgm:prSet/>
      <dgm:spPr/>
      <dgm:t>
        <a:bodyPr/>
        <a:lstStyle/>
        <a:p>
          <a:r>
            <a:rPr lang="en-US" b="1" dirty="0"/>
            <a:t>healthy</a:t>
          </a:r>
          <a:r>
            <a:rPr lang="en-US" dirty="0"/>
            <a:t> and </a:t>
          </a:r>
          <a:r>
            <a:rPr lang="en-US" b="1" dirty="0"/>
            <a:t>safe </a:t>
          </a:r>
          <a:r>
            <a:rPr lang="en-US" dirty="0"/>
            <a:t>environment</a:t>
          </a:r>
        </a:p>
      </dgm:t>
    </dgm:pt>
    <dgm:pt modelId="{8A80D315-B8AC-4DAB-A472-49345F32E2C4}" type="parTrans" cxnId="{9209D891-770C-40E0-BDC1-53EBDBB41DB8}">
      <dgm:prSet/>
      <dgm:spPr/>
      <dgm:t>
        <a:bodyPr/>
        <a:lstStyle/>
        <a:p>
          <a:endParaRPr lang="en-US"/>
        </a:p>
      </dgm:t>
    </dgm:pt>
    <dgm:pt modelId="{2E61431D-CAF3-4E79-AE5F-A99CA9AE6779}" type="sibTrans" cxnId="{9209D891-770C-40E0-BDC1-53EBDBB41DB8}">
      <dgm:prSet/>
      <dgm:spPr/>
      <dgm:t>
        <a:bodyPr/>
        <a:lstStyle/>
        <a:p>
          <a:endParaRPr lang="en-US"/>
        </a:p>
      </dgm:t>
    </dgm:pt>
    <dgm:pt modelId="{D37F68EE-E2F8-46D0-B3B1-7A0040A4C524}">
      <dgm:prSet/>
      <dgm:spPr/>
      <dgm:t>
        <a:bodyPr/>
        <a:lstStyle/>
        <a:p>
          <a:r>
            <a:rPr lang="en-US" dirty="0"/>
            <a:t>Receive</a:t>
          </a:r>
        </a:p>
      </dgm:t>
    </dgm:pt>
    <dgm:pt modelId="{26AE639E-241A-4966-9FE0-0DC3B90A1DDE}" type="parTrans" cxnId="{2625139F-1B3C-4721-8BD1-B5C3136B67C8}">
      <dgm:prSet/>
      <dgm:spPr/>
      <dgm:t>
        <a:bodyPr/>
        <a:lstStyle/>
        <a:p>
          <a:endParaRPr lang="en-US"/>
        </a:p>
      </dgm:t>
    </dgm:pt>
    <dgm:pt modelId="{ECC64AA4-E37A-4000-A615-12D362EA6859}" type="sibTrans" cxnId="{2625139F-1B3C-4721-8BD1-B5C3136B67C8}">
      <dgm:prSet/>
      <dgm:spPr/>
      <dgm:t>
        <a:bodyPr/>
        <a:lstStyle/>
        <a:p>
          <a:endParaRPr lang="en-US"/>
        </a:p>
      </dgm:t>
    </dgm:pt>
    <dgm:pt modelId="{7808EB07-5E26-4435-AB3A-1CA6585B935E}">
      <dgm:prSet/>
      <dgm:spPr/>
      <dgm:t>
        <a:bodyPr/>
        <a:lstStyle/>
        <a:p>
          <a:r>
            <a:rPr lang="en-US" dirty="0"/>
            <a:t>orientation or </a:t>
          </a:r>
          <a:r>
            <a:rPr lang="en-US" b="1" dirty="0"/>
            <a:t>induction session</a:t>
          </a:r>
          <a:endParaRPr lang="en-US" dirty="0"/>
        </a:p>
      </dgm:t>
    </dgm:pt>
    <dgm:pt modelId="{0087A6A3-7027-42D9-A08B-A6C21950619E}" type="parTrans" cxnId="{C302EB6E-FB80-41FD-AF2E-7B0ABB2BA1C2}">
      <dgm:prSet/>
      <dgm:spPr/>
      <dgm:t>
        <a:bodyPr/>
        <a:lstStyle/>
        <a:p>
          <a:endParaRPr lang="en-US"/>
        </a:p>
      </dgm:t>
    </dgm:pt>
    <dgm:pt modelId="{AB5BB1C3-B553-4CBD-A3AB-884025CAF308}" type="sibTrans" cxnId="{C302EB6E-FB80-41FD-AF2E-7B0ABB2BA1C2}">
      <dgm:prSet/>
      <dgm:spPr/>
      <dgm:t>
        <a:bodyPr/>
        <a:lstStyle/>
        <a:p>
          <a:endParaRPr lang="en-US"/>
        </a:p>
      </dgm:t>
    </dgm:pt>
    <dgm:pt modelId="{5C63BF19-13EE-4A41-A883-B55029831D0E}">
      <dgm:prSet/>
      <dgm:spPr/>
      <dgm:t>
        <a:bodyPr/>
        <a:lstStyle/>
        <a:p>
          <a:r>
            <a:rPr lang="en-US" dirty="0"/>
            <a:t>Provided</a:t>
          </a:r>
        </a:p>
      </dgm:t>
    </dgm:pt>
    <dgm:pt modelId="{0D653DCD-D6AE-4929-80EA-435A7994DE06}" type="parTrans" cxnId="{79240C7E-CCFE-463A-AC64-3FA5AE228EDC}">
      <dgm:prSet/>
      <dgm:spPr/>
      <dgm:t>
        <a:bodyPr/>
        <a:lstStyle/>
        <a:p>
          <a:endParaRPr lang="en-US"/>
        </a:p>
      </dgm:t>
    </dgm:pt>
    <dgm:pt modelId="{DF87529B-5344-4A2B-8EE6-58D8AC22DBC0}" type="sibTrans" cxnId="{79240C7E-CCFE-463A-AC64-3FA5AE228EDC}">
      <dgm:prSet/>
      <dgm:spPr/>
      <dgm:t>
        <a:bodyPr/>
        <a:lstStyle/>
        <a:p>
          <a:endParaRPr lang="en-US"/>
        </a:p>
      </dgm:t>
    </dgm:pt>
    <dgm:pt modelId="{41CFA6F8-4D5C-44C9-BB5E-C8370BEFE320}">
      <dgm:prSet/>
      <dgm:spPr/>
      <dgm:t>
        <a:bodyPr/>
        <a:lstStyle/>
        <a:p>
          <a:r>
            <a:rPr lang="en-US" dirty="0"/>
            <a:t>with the </a:t>
          </a:r>
          <a:r>
            <a:rPr lang="en-US" b="1" dirty="0"/>
            <a:t>organization’s policies</a:t>
          </a:r>
          <a:r>
            <a:rPr lang="en-US" dirty="0"/>
            <a:t> and </a:t>
          </a:r>
          <a:r>
            <a:rPr lang="en-US" b="1" dirty="0"/>
            <a:t>procedures</a:t>
          </a:r>
          <a:endParaRPr lang="en-US" dirty="0"/>
        </a:p>
      </dgm:t>
    </dgm:pt>
    <dgm:pt modelId="{D131D4B8-8D5D-484E-9E58-0B00F445ABC5}" type="parTrans" cxnId="{306301BB-4D46-486E-8F3B-94563C0556C7}">
      <dgm:prSet/>
      <dgm:spPr/>
      <dgm:t>
        <a:bodyPr/>
        <a:lstStyle/>
        <a:p>
          <a:endParaRPr lang="en-US"/>
        </a:p>
      </dgm:t>
    </dgm:pt>
    <dgm:pt modelId="{792E2436-9EB0-42AF-A315-0C9ADCDB6D3B}" type="sibTrans" cxnId="{306301BB-4D46-486E-8F3B-94563C0556C7}">
      <dgm:prSet/>
      <dgm:spPr/>
      <dgm:t>
        <a:bodyPr/>
        <a:lstStyle/>
        <a:p>
          <a:endParaRPr lang="en-US"/>
        </a:p>
      </dgm:t>
    </dgm:pt>
    <dgm:pt modelId="{5F245FA6-E2B1-49CC-9156-378FF1ED324D}">
      <dgm:prSet/>
      <dgm:spPr/>
      <dgm:t>
        <a:bodyPr/>
        <a:lstStyle/>
        <a:p>
          <a:r>
            <a:rPr lang="en-US" dirty="0"/>
            <a:t>Sign</a:t>
          </a:r>
        </a:p>
      </dgm:t>
    </dgm:pt>
    <dgm:pt modelId="{BC88F3E8-6E64-429E-8FC4-55DD3CA71587}" type="parTrans" cxnId="{6F2A5227-E0CB-478A-94A2-274C0E1EEF44}">
      <dgm:prSet/>
      <dgm:spPr/>
      <dgm:t>
        <a:bodyPr/>
        <a:lstStyle/>
        <a:p>
          <a:endParaRPr lang="en-US"/>
        </a:p>
      </dgm:t>
    </dgm:pt>
    <dgm:pt modelId="{BFC61EFF-7600-45DE-93A2-32148EF9001E}" type="sibTrans" cxnId="{6F2A5227-E0CB-478A-94A2-274C0E1EEF44}">
      <dgm:prSet/>
      <dgm:spPr/>
      <dgm:t>
        <a:bodyPr/>
        <a:lstStyle/>
        <a:p>
          <a:endParaRPr lang="en-US"/>
        </a:p>
      </dgm:t>
    </dgm:pt>
    <dgm:pt modelId="{C9A134B2-5BA8-4DFA-8B3E-B1404E831BF9}">
      <dgm:prSet/>
      <dgm:spPr/>
      <dgm:t>
        <a:bodyPr/>
        <a:lstStyle/>
        <a:p>
          <a:r>
            <a:rPr lang="en-US" b="1" dirty="0"/>
            <a:t>volunteer agreement </a:t>
          </a:r>
          <a:r>
            <a:rPr lang="en-US" dirty="0"/>
            <a:t>with the expected </a:t>
          </a:r>
          <a:r>
            <a:rPr lang="en-US" b="1" dirty="0"/>
            <a:t>tasks </a:t>
          </a:r>
          <a:r>
            <a:rPr lang="en-US" dirty="0"/>
            <a:t>and </a:t>
          </a:r>
          <a:r>
            <a:rPr lang="en-US" b="1" dirty="0"/>
            <a:t>working hours</a:t>
          </a:r>
          <a:endParaRPr lang="en-US" dirty="0"/>
        </a:p>
      </dgm:t>
    </dgm:pt>
    <dgm:pt modelId="{8D3A9A8C-B3AD-4C5F-98DD-EC3F1BAACC8A}" type="parTrans" cxnId="{23319145-EC4C-44F7-860E-CCE0A1E4035C}">
      <dgm:prSet/>
      <dgm:spPr/>
      <dgm:t>
        <a:bodyPr/>
        <a:lstStyle/>
        <a:p>
          <a:endParaRPr lang="en-US"/>
        </a:p>
      </dgm:t>
    </dgm:pt>
    <dgm:pt modelId="{305142DD-3E8E-4C3D-BA23-B277FFDF3CE4}" type="sibTrans" cxnId="{23319145-EC4C-44F7-860E-CCE0A1E4035C}">
      <dgm:prSet/>
      <dgm:spPr/>
      <dgm:t>
        <a:bodyPr/>
        <a:lstStyle/>
        <a:p>
          <a:endParaRPr lang="en-US"/>
        </a:p>
      </dgm:t>
    </dgm:pt>
    <dgm:pt modelId="{FEFA541E-AFC5-4614-8B44-CF0CFAF4C54B}">
      <dgm:prSet/>
      <dgm:spPr/>
      <dgm:t>
        <a:bodyPr/>
        <a:lstStyle/>
        <a:p>
          <a:r>
            <a:rPr lang="en-US" dirty="0"/>
            <a:t>Provided </a:t>
          </a:r>
        </a:p>
      </dgm:t>
    </dgm:pt>
    <dgm:pt modelId="{28CABE71-5643-452E-9C5F-7F5518A59928}" type="parTrans" cxnId="{E2FE1A16-CDD5-4D68-8E85-A12BAF6643B2}">
      <dgm:prSet/>
      <dgm:spPr/>
      <dgm:t>
        <a:bodyPr/>
        <a:lstStyle/>
        <a:p>
          <a:endParaRPr lang="en-US"/>
        </a:p>
      </dgm:t>
    </dgm:pt>
    <dgm:pt modelId="{3F2BE9AF-292A-4FE8-910F-97F9F728D371}" type="sibTrans" cxnId="{E2FE1A16-CDD5-4D68-8E85-A12BAF6643B2}">
      <dgm:prSet/>
      <dgm:spPr/>
      <dgm:t>
        <a:bodyPr/>
        <a:lstStyle/>
        <a:p>
          <a:endParaRPr lang="en-US"/>
        </a:p>
      </dgm:t>
    </dgm:pt>
    <dgm:pt modelId="{DE6B03AC-9072-4EA6-9283-42C06BDA331C}">
      <dgm:prSet/>
      <dgm:spPr/>
      <dgm:t>
        <a:bodyPr/>
        <a:lstStyle/>
        <a:p>
          <a:r>
            <a:rPr lang="en-US" dirty="0"/>
            <a:t>with sufficient </a:t>
          </a:r>
          <a:r>
            <a:rPr lang="en-US" b="1" dirty="0"/>
            <a:t>training</a:t>
          </a:r>
          <a:r>
            <a:rPr lang="en-US" dirty="0"/>
            <a:t> and </a:t>
          </a:r>
          <a:r>
            <a:rPr lang="en-US" b="1" dirty="0"/>
            <a:t>supervision</a:t>
          </a:r>
          <a:endParaRPr lang="en-US" dirty="0"/>
        </a:p>
      </dgm:t>
    </dgm:pt>
    <dgm:pt modelId="{7DCDBBD5-9DB6-45B9-857F-CED0B6BB216E}" type="parTrans" cxnId="{F56E6652-F6CF-425B-A586-5A2AC5F8137A}">
      <dgm:prSet/>
      <dgm:spPr/>
      <dgm:t>
        <a:bodyPr/>
        <a:lstStyle/>
        <a:p>
          <a:endParaRPr lang="en-US"/>
        </a:p>
      </dgm:t>
    </dgm:pt>
    <dgm:pt modelId="{6441E0B8-9660-4CB6-9F76-E2AC16A2D28A}" type="sibTrans" cxnId="{F56E6652-F6CF-425B-A586-5A2AC5F8137A}">
      <dgm:prSet/>
      <dgm:spPr/>
      <dgm:t>
        <a:bodyPr/>
        <a:lstStyle/>
        <a:p>
          <a:endParaRPr lang="en-US"/>
        </a:p>
      </dgm:t>
    </dgm:pt>
    <dgm:pt modelId="{833AEFD2-8242-4141-94F7-D553AFD6BD9D}">
      <dgm:prSet/>
      <dgm:spPr/>
      <dgm:t>
        <a:bodyPr/>
        <a:lstStyle/>
        <a:p>
          <a:r>
            <a:rPr lang="en-US" dirty="0"/>
            <a:t>R</a:t>
          </a:r>
          <a:r>
            <a:rPr lang="en-US" b="1" dirty="0"/>
            <a:t>eimbursed</a:t>
          </a:r>
          <a:endParaRPr lang="en-US" dirty="0"/>
        </a:p>
      </dgm:t>
    </dgm:pt>
    <dgm:pt modelId="{A1712CEA-48AC-42B7-A319-CB11471FA0EB}" type="parTrans" cxnId="{E1423DE4-DD64-4439-B110-D79444CDC355}">
      <dgm:prSet/>
      <dgm:spPr/>
      <dgm:t>
        <a:bodyPr/>
        <a:lstStyle/>
        <a:p>
          <a:endParaRPr lang="en-US"/>
        </a:p>
      </dgm:t>
    </dgm:pt>
    <dgm:pt modelId="{F29EA47C-0862-4934-AF00-638D73A77A29}" type="sibTrans" cxnId="{E1423DE4-DD64-4439-B110-D79444CDC355}">
      <dgm:prSet/>
      <dgm:spPr/>
      <dgm:t>
        <a:bodyPr/>
        <a:lstStyle/>
        <a:p>
          <a:endParaRPr lang="en-US"/>
        </a:p>
      </dgm:t>
    </dgm:pt>
    <dgm:pt modelId="{176D0D5C-2BFD-4DA5-853A-66AC0F86768D}">
      <dgm:prSet/>
      <dgm:spPr/>
      <dgm:t>
        <a:bodyPr/>
        <a:lstStyle/>
        <a:p>
          <a:r>
            <a:rPr lang="en-US" dirty="0"/>
            <a:t>for necessary out of pocket expenses</a:t>
          </a:r>
        </a:p>
      </dgm:t>
    </dgm:pt>
    <dgm:pt modelId="{7F43182D-F472-4ECD-9D8D-1A1C2CDFDC3B}" type="parTrans" cxnId="{04327D28-11D7-4DAC-9F12-4DFCDC30244C}">
      <dgm:prSet/>
      <dgm:spPr/>
      <dgm:t>
        <a:bodyPr/>
        <a:lstStyle/>
        <a:p>
          <a:endParaRPr lang="en-US"/>
        </a:p>
      </dgm:t>
    </dgm:pt>
    <dgm:pt modelId="{5162E3F0-940E-481B-9F67-E9634F430EC7}" type="sibTrans" cxnId="{04327D28-11D7-4DAC-9F12-4DFCDC30244C}">
      <dgm:prSet/>
      <dgm:spPr/>
      <dgm:t>
        <a:bodyPr/>
        <a:lstStyle/>
        <a:p>
          <a:endParaRPr lang="en-US"/>
        </a:p>
      </dgm:t>
    </dgm:pt>
    <dgm:pt modelId="{A1F51198-01BC-4569-A672-D5ACD3E71184}" type="pres">
      <dgm:prSet presAssocID="{34C7FC8B-5911-4714-8ECA-04BD6F05B30B}" presName="Name0" presStyleCnt="0">
        <dgm:presLayoutVars>
          <dgm:dir/>
          <dgm:animLvl val="lvl"/>
          <dgm:resizeHandles val="exact"/>
        </dgm:presLayoutVars>
      </dgm:prSet>
      <dgm:spPr/>
      <dgm:t>
        <a:bodyPr/>
        <a:lstStyle/>
        <a:p>
          <a:endParaRPr lang="en-US"/>
        </a:p>
      </dgm:t>
    </dgm:pt>
    <dgm:pt modelId="{B9B726DC-84C0-419C-8E67-4461D7A4CB96}" type="pres">
      <dgm:prSet presAssocID="{67B19E41-2B78-4E0B-88B9-64934D33ACA4}" presName="linNode" presStyleCnt="0"/>
      <dgm:spPr/>
    </dgm:pt>
    <dgm:pt modelId="{05A77D62-D7E7-46D2-93C6-9FEC88AF9EF3}" type="pres">
      <dgm:prSet presAssocID="{67B19E41-2B78-4E0B-88B9-64934D33ACA4}" presName="parentText" presStyleLbl="solidFgAcc1" presStyleIdx="0" presStyleCnt="6">
        <dgm:presLayoutVars>
          <dgm:chMax val="1"/>
          <dgm:bulletEnabled/>
        </dgm:presLayoutVars>
      </dgm:prSet>
      <dgm:spPr/>
      <dgm:t>
        <a:bodyPr/>
        <a:lstStyle/>
        <a:p>
          <a:endParaRPr lang="en-US"/>
        </a:p>
      </dgm:t>
    </dgm:pt>
    <dgm:pt modelId="{7B7C603D-5503-46B1-863D-81349174E205}" type="pres">
      <dgm:prSet presAssocID="{67B19E41-2B78-4E0B-88B9-64934D33ACA4}" presName="descendantText" presStyleLbl="alignNode1" presStyleIdx="0" presStyleCnt="6">
        <dgm:presLayoutVars>
          <dgm:bulletEnabled/>
        </dgm:presLayoutVars>
      </dgm:prSet>
      <dgm:spPr/>
      <dgm:t>
        <a:bodyPr/>
        <a:lstStyle/>
        <a:p>
          <a:endParaRPr lang="en-US"/>
        </a:p>
      </dgm:t>
    </dgm:pt>
    <dgm:pt modelId="{C429FE22-C19E-4B88-94E9-F6197919BF4E}" type="pres">
      <dgm:prSet presAssocID="{8E659127-F37A-4951-A1FE-8BFDC31DE513}" presName="sp" presStyleCnt="0"/>
      <dgm:spPr/>
    </dgm:pt>
    <dgm:pt modelId="{1DAC4E2C-BA14-46CC-8656-E3E80EA0FB41}" type="pres">
      <dgm:prSet presAssocID="{D37F68EE-E2F8-46D0-B3B1-7A0040A4C524}" presName="linNode" presStyleCnt="0"/>
      <dgm:spPr/>
    </dgm:pt>
    <dgm:pt modelId="{53D13A41-9B32-406C-A22C-8FB370A87188}" type="pres">
      <dgm:prSet presAssocID="{D37F68EE-E2F8-46D0-B3B1-7A0040A4C524}" presName="parentText" presStyleLbl="solidFgAcc1" presStyleIdx="1" presStyleCnt="6">
        <dgm:presLayoutVars>
          <dgm:chMax val="1"/>
          <dgm:bulletEnabled/>
        </dgm:presLayoutVars>
      </dgm:prSet>
      <dgm:spPr/>
      <dgm:t>
        <a:bodyPr/>
        <a:lstStyle/>
        <a:p>
          <a:endParaRPr lang="en-US"/>
        </a:p>
      </dgm:t>
    </dgm:pt>
    <dgm:pt modelId="{2FCE61E7-9479-4CF8-AE99-0F092C9665C1}" type="pres">
      <dgm:prSet presAssocID="{D37F68EE-E2F8-46D0-B3B1-7A0040A4C524}" presName="descendantText" presStyleLbl="alignNode1" presStyleIdx="1" presStyleCnt="6">
        <dgm:presLayoutVars>
          <dgm:bulletEnabled/>
        </dgm:presLayoutVars>
      </dgm:prSet>
      <dgm:spPr/>
      <dgm:t>
        <a:bodyPr/>
        <a:lstStyle/>
        <a:p>
          <a:endParaRPr lang="en-US"/>
        </a:p>
      </dgm:t>
    </dgm:pt>
    <dgm:pt modelId="{6D544D16-1231-41D8-9B7C-D30159652652}" type="pres">
      <dgm:prSet presAssocID="{ECC64AA4-E37A-4000-A615-12D362EA6859}" presName="sp" presStyleCnt="0"/>
      <dgm:spPr/>
    </dgm:pt>
    <dgm:pt modelId="{45752D5C-7D82-4BDF-B33D-758F610B10AA}" type="pres">
      <dgm:prSet presAssocID="{5C63BF19-13EE-4A41-A883-B55029831D0E}" presName="linNode" presStyleCnt="0"/>
      <dgm:spPr/>
    </dgm:pt>
    <dgm:pt modelId="{2820C489-DD6D-4483-B91C-6E74118C2956}" type="pres">
      <dgm:prSet presAssocID="{5C63BF19-13EE-4A41-A883-B55029831D0E}" presName="parentText" presStyleLbl="solidFgAcc1" presStyleIdx="2" presStyleCnt="6">
        <dgm:presLayoutVars>
          <dgm:chMax val="1"/>
          <dgm:bulletEnabled/>
        </dgm:presLayoutVars>
      </dgm:prSet>
      <dgm:spPr/>
      <dgm:t>
        <a:bodyPr/>
        <a:lstStyle/>
        <a:p>
          <a:endParaRPr lang="en-US"/>
        </a:p>
      </dgm:t>
    </dgm:pt>
    <dgm:pt modelId="{C9466EFB-A1BD-435E-8EE7-0F87E225F5E7}" type="pres">
      <dgm:prSet presAssocID="{5C63BF19-13EE-4A41-A883-B55029831D0E}" presName="descendantText" presStyleLbl="alignNode1" presStyleIdx="2" presStyleCnt="6">
        <dgm:presLayoutVars>
          <dgm:bulletEnabled/>
        </dgm:presLayoutVars>
      </dgm:prSet>
      <dgm:spPr/>
      <dgm:t>
        <a:bodyPr/>
        <a:lstStyle/>
        <a:p>
          <a:endParaRPr lang="en-US"/>
        </a:p>
      </dgm:t>
    </dgm:pt>
    <dgm:pt modelId="{8DCA93DB-0A6D-4AD1-A64D-EA4B6818AF98}" type="pres">
      <dgm:prSet presAssocID="{DF87529B-5344-4A2B-8EE6-58D8AC22DBC0}" presName="sp" presStyleCnt="0"/>
      <dgm:spPr/>
    </dgm:pt>
    <dgm:pt modelId="{3E767971-C0A2-42C5-A590-75EAECE95B66}" type="pres">
      <dgm:prSet presAssocID="{5F245FA6-E2B1-49CC-9156-378FF1ED324D}" presName="linNode" presStyleCnt="0"/>
      <dgm:spPr/>
    </dgm:pt>
    <dgm:pt modelId="{0CA747F4-1E11-440C-9CF6-1AB97DBE5AFB}" type="pres">
      <dgm:prSet presAssocID="{5F245FA6-E2B1-49CC-9156-378FF1ED324D}" presName="parentText" presStyleLbl="solidFgAcc1" presStyleIdx="3" presStyleCnt="6">
        <dgm:presLayoutVars>
          <dgm:chMax val="1"/>
          <dgm:bulletEnabled/>
        </dgm:presLayoutVars>
      </dgm:prSet>
      <dgm:spPr/>
      <dgm:t>
        <a:bodyPr/>
        <a:lstStyle/>
        <a:p>
          <a:endParaRPr lang="en-US"/>
        </a:p>
      </dgm:t>
    </dgm:pt>
    <dgm:pt modelId="{C98247B7-0E9D-4B9F-AB61-F8841824A234}" type="pres">
      <dgm:prSet presAssocID="{5F245FA6-E2B1-49CC-9156-378FF1ED324D}" presName="descendantText" presStyleLbl="alignNode1" presStyleIdx="3" presStyleCnt="6">
        <dgm:presLayoutVars>
          <dgm:bulletEnabled/>
        </dgm:presLayoutVars>
      </dgm:prSet>
      <dgm:spPr/>
      <dgm:t>
        <a:bodyPr/>
        <a:lstStyle/>
        <a:p>
          <a:endParaRPr lang="en-US"/>
        </a:p>
      </dgm:t>
    </dgm:pt>
    <dgm:pt modelId="{1DDE6123-352B-42CA-92D8-2F48F5046464}" type="pres">
      <dgm:prSet presAssocID="{BFC61EFF-7600-45DE-93A2-32148EF9001E}" presName="sp" presStyleCnt="0"/>
      <dgm:spPr/>
    </dgm:pt>
    <dgm:pt modelId="{8BEBE543-98B3-4B17-A32C-AF9E3189ABD2}" type="pres">
      <dgm:prSet presAssocID="{FEFA541E-AFC5-4614-8B44-CF0CFAF4C54B}" presName="linNode" presStyleCnt="0"/>
      <dgm:spPr/>
    </dgm:pt>
    <dgm:pt modelId="{26D9898A-3CE5-4A10-8CFB-B2EF7971910E}" type="pres">
      <dgm:prSet presAssocID="{FEFA541E-AFC5-4614-8B44-CF0CFAF4C54B}" presName="parentText" presStyleLbl="solidFgAcc1" presStyleIdx="4" presStyleCnt="6">
        <dgm:presLayoutVars>
          <dgm:chMax val="1"/>
          <dgm:bulletEnabled/>
        </dgm:presLayoutVars>
      </dgm:prSet>
      <dgm:spPr/>
      <dgm:t>
        <a:bodyPr/>
        <a:lstStyle/>
        <a:p>
          <a:endParaRPr lang="en-US"/>
        </a:p>
      </dgm:t>
    </dgm:pt>
    <dgm:pt modelId="{4153F8CB-7794-4903-8CD0-7E25B13AD87D}" type="pres">
      <dgm:prSet presAssocID="{FEFA541E-AFC5-4614-8B44-CF0CFAF4C54B}" presName="descendantText" presStyleLbl="alignNode1" presStyleIdx="4" presStyleCnt="6">
        <dgm:presLayoutVars>
          <dgm:bulletEnabled/>
        </dgm:presLayoutVars>
      </dgm:prSet>
      <dgm:spPr/>
      <dgm:t>
        <a:bodyPr/>
        <a:lstStyle/>
        <a:p>
          <a:endParaRPr lang="en-US"/>
        </a:p>
      </dgm:t>
    </dgm:pt>
    <dgm:pt modelId="{3D5688A2-0E0A-4695-9A6A-D1ACBFA01976}" type="pres">
      <dgm:prSet presAssocID="{3F2BE9AF-292A-4FE8-910F-97F9F728D371}" presName="sp" presStyleCnt="0"/>
      <dgm:spPr/>
    </dgm:pt>
    <dgm:pt modelId="{357C7629-16BC-4653-9E7E-6C708C9710CA}" type="pres">
      <dgm:prSet presAssocID="{833AEFD2-8242-4141-94F7-D553AFD6BD9D}" presName="linNode" presStyleCnt="0"/>
      <dgm:spPr/>
    </dgm:pt>
    <dgm:pt modelId="{6B5182D2-0BF7-429D-A4E6-BCEC2DB5ACC8}" type="pres">
      <dgm:prSet presAssocID="{833AEFD2-8242-4141-94F7-D553AFD6BD9D}" presName="parentText" presStyleLbl="solidFgAcc1" presStyleIdx="5" presStyleCnt="6">
        <dgm:presLayoutVars>
          <dgm:chMax val="1"/>
          <dgm:bulletEnabled/>
        </dgm:presLayoutVars>
      </dgm:prSet>
      <dgm:spPr/>
      <dgm:t>
        <a:bodyPr/>
        <a:lstStyle/>
        <a:p>
          <a:endParaRPr lang="en-US"/>
        </a:p>
      </dgm:t>
    </dgm:pt>
    <dgm:pt modelId="{0F78FAC7-E0E1-4456-971E-E1C08F0CDAD9}" type="pres">
      <dgm:prSet presAssocID="{833AEFD2-8242-4141-94F7-D553AFD6BD9D}" presName="descendantText" presStyleLbl="alignNode1" presStyleIdx="5" presStyleCnt="6">
        <dgm:presLayoutVars>
          <dgm:bulletEnabled/>
        </dgm:presLayoutVars>
      </dgm:prSet>
      <dgm:spPr/>
      <dgm:t>
        <a:bodyPr/>
        <a:lstStyle/>
        <a:p>
          <a:endParaRPr lang="en-US"/>
        </a:p>
      </dgm:t>
    </dgm:pt>
  </dgm:ptLst>
  <dgm:cxnLst>
    <dgm:cxn modelId="{0687FE7A-E879-4799-9A53-DC3513C7235A}" type="presOf" srcId="{C9A134B2-5BA8-4DFA-8B3E-B1404E831BF9}" destId="{C98247B7-0E9D-4B9F-AB61-F8841824A234}" srcOrd="0" destOrd="0" presId="urn:microsoft.com/office/officeart/2016/7/layout/VerticalHollowActionList"/>
    <dgm:cxn modelId="{18654719-950E-4FD8-A1AE-4A8D36920992}" type="presOf" srcId="{5F245FA6-E2B1-49CC-9156-378FF1ED324D}" destId="{0CA747F4-1E11-440C-9CF6-1AB97DBE5AFB}" srcOrd="0" destOrd="0" presId="urn:microsoft.com/office/officeart/2016/7/layout/VerticalHollowActionList"/>
    <dgm:cxn modelId="{D14A2A8A-F50B-4746-BC97-E1F1F421EDEE}" type="presOf" srcId="{DE6B03AC-9072-4EA6-9283-42C06BDA331C}" destId="{4153F8CB-7794-4903-8CD0-7E25B13AD87D}" srcOrd="0" destOrd="0" presId="urn:microsoft.com/office/officeart/2016/7/layout/VerticalHollowActionList"/>
    <dgm:cxn modelId="{868AD96D-9979-49A5-BE5C-272BB4A6E1F4}" type="presOf" srcId="{34C7FC8B-5911-4714-8ECA-04BD6F05B30B}" destId="{A1F51198-01BC-4569-A672-D5ACD3E71184}" srcOrd="0" destOrd="0" presId="urn:microsoft.com/office/officeart/2016/7/layout/VerticalHollowActionList"/>
    <dgm:cxn modelId="{C302EB6E-FB80-41FD-AF2E-7B0ABB2BA1C2}" srcId="{D37F68EE-E2F8-46D0-B3B1-7A0040A4C524}" destId="{7808EB07-5E26-4435-AB3A-1CA6585B935E}" srcOrd="0" destOrd="0" parTransId="{0087A6A3-7027-42D9-A08B-A6C21950619E}" sibTransId="{AB5BB1C3-B553-4CBD-A3AB-884025CAF308}"/>
    <dgm:cxn modelId="{D69917D9-702D-4584-891A-1D9EE6C9856C}" type="presOf" srcId="{7808EB07-5E26-4435-AB3A-1CA6585B935E}" destId="{2FCE61E7-9479-4CF8-AE99-0F092C9665C1}" srcOrd="0" destOrd="0" presId="urn:microsoft.com/office/officeart/2016/7/layout/VerticalHollowActionList"/>
    <dgm:cxn modelId="{2625139F-1B3C-4721-8BD1-B5C3136B67C8}" srcId="{34C7FC8B-5911-4714-8ECA-04BD6F05B30B}" destId="{D37F68EE-E2F8-46D0-B3B1-7A0040A4C524}" srcOrd="1" destOrd="0" parTransId="{26AE639E-241A-4966-9FE0-0DC3B90A1DDE}" sibTransId="{ECC64AA4-E37A-4000-A615-12D362EA6859}"/>
    <dgm:cxn modelId="{E2FE1A16-CDD5-4D68-8E85-A12BAF6643B2}" srcId="{34C7FC8B-5911-4714-8ECA-04BD6F05B30B}" destId="{FEFA541E-AFC5-4614-8B44-CF0CFAF4C54B}" srcOrd="4" destOrd="0" parTransId="{28CABE71-5643-452E-9C5F-7F5518A59928}" sibTransId="{3F2BE9AF-292A-4FE8-910F-97F9F728D371}"/>
    <dgm:cxn modelId="{F2A6B976-C9F1-4BF9-BEAF-4C3A6BF2A9B6}" type="presOf" srcId="{67B19E41-2B78-4E0B-88B9-64934D33ACA4}" destId="{05A77D62-D7E7-46D2-93C6-9FEC88AF9EF3}" srcOrd="0" destOrd="0" presId="urn:microsoft.com/office/officeart/2016/7/layout/VerticalHollowActionList"/>
    <dgm:cxn modelId="{79240C7E-CCFE-463A-AC64-3FA5AE228EDC}" srcId="{34C7FC8B-5911-4714-8ECA-04BD6F05B30B}" destId="{5C63BF19-13EE-4A41-A883-B55029831D0E}" srcOrd="2" destOrd="0" parTransId="{0D653DCD-D6AE-4929-80EA-435A7994DE06}" sibTransId="{DF87529B-5344-4A2B-8EE6-58D8AC22DBC0}"/>
    <dgm:cxn modelId="{23578B45-F279-470A-9D98-A6594E829622}" type="presOf" srcId="{3B1FFFDC-ED23-4F8B-9606-4EC8CA47B68F}" destId="{7B7C603D-5503-46B1-863D-81349174E205}" srcOrd="0" destOrd="0" presId="urn:microsoft.com/office/officeart/2016/7/layout/VerticalHollowActionList"/>
    <dgm:cxn modelId="{23319145-EC4C-44F7-860E-CCE0A1E4035C}" srcId="{5F245FA6-E2B1-49CC-9156-378FF1ED324D}" destId="{C9A134B2-5BA8-4DFA-8B3E-B1404E831BF9}" srcOrd="0" destOrd="0" parTransId="{8D3A9A8C-B3AD-4C5F-98DD-EC3F1BAACC8A}" sibTransId="{305142DD-3E8E-4C3D-BA23-B277FFDF3CE4}"/>
    <dgm:cxn modelId="{9209D891-770C-40E0-BDC1-53EBDBB41DB8}" srcId="{67B19E41-2B78-4E0B-88B9-64934D33ACA4}" destId="{3B1FFFDC-ED23-4F8B-9606-4EC8CA47B68F}" srcOrd="0" destOrd="0" parTransId="{8A80D315-B8AC-4DAB-A472-49345F32E2C4}" sibTransId="{2E61431D-CAF3-4E79-AE5F-A99CA9AE6779}"/>
    <dgm:cxn modelId="{31C8E86E-7082-496D-B151-2B34EA716BF3}" type="presOf" srcId="{41CFA6F8-4D5C-44C9-BB5E-C8370BEFE320}" destId="{C9466EFB-A1BD-435E-8EE7-0F87E225F5E7}" srcOrd="0" destOrd="0" presId="urn:microsoft.com/office/officeart/2016/7/layout/VerticalHollowActionList"/>
    <dgm:cxn modelId="{91FB1F7C-2377-40C2-9A7F-620F6B6517CD}" srcId="{34C7FC8B-5911-4714-8ECA-04BD6F05B30B}" destId="{67B19E41-2B78-4E0B-88B9-64934D33ACA4}" srcOrd="0" destOrd="0" parTransId="{E1DA96F2-03A0-4C6D-8186-812DF005F47A}" sibTransId="{8E659127-F37A-4951-A1FE-8BFDC31DE513}"/>
    <dgm:cxn modelId="{687F1529-AC66-42EE-9C78-CE88BB9C6924}" type="presOf" srcId="{5C63BF19-13EE-4A41-A883-B55029831D0E}" destId="{2820C489-DD6D-4483-B91C-6E74118C2956}" srcOrd="0" destOrd="0" presId="urn:microsoft.com/office/officeart/2016/7/layout/VerticalHollowActionList"/>
    <dgm:cxn modelId="{306301BB-4D46-486E-8F3B-94563C0556C7}" srcId="{5C63BF19-13EE-4A41-A883-B55029831D0E}" destId="{41CFA6F8-4D5C-44C9-BB5E-C8370BEFE320}" srcOrd="0" destOrd="0" parTransId="{D131D4B8-8D5D-484E-9E58-0B00F445ABC5}" sibTransId="{792E2436-9EB0-42AF-A315-0C9ADCDB6D3B}"/>
    <dgm:cxn modelId="{04327D28-11D7-4DAC-9F12-4DFCDC30244C}" srcId="{833AEFD2-8242-4141-94F7-D553AFD6BD9D}" destId="{176D0D5C-2BFD-4DA5-853A-66AC0F86768D}" srcOrd="0" destOrd="0" parTransId="{7F43182D-F472-4ECD-9D8D-1A1C2CDFDC3B}" sibTransId="{5162E3F0-940E-481B-9F67-E9634F430EC7}"/>
    <dgm:cxn modelId="{6F2A5227-E0CB-478A-94A2-274C0E1EEF44}" srcId="{34C7FC8B-5911-4714-8ECA-04BD6F05B30B}" destId="{5F245FA6-E2B1-49CC-9156-378FF1ED324D}" srcOrd="3" destOrd="0" parTransId="{BC88F3E8-6E64-429E-8FC4-55DD3CA71587}" sibTransId="{BFC61EFF-7600-45DE-93A2-32148EF9001E}"/>
    <dgm:cxn modelId="{F04B4030-90AA-4EF4-B6EA-839282226565}" type="presOf" srcId="{833AEFD2-8242-4141-94F7-D553AFD6BD9D}" destId="{6B5182D2-0BF7-429D-A4E6-BCEC2DB5ACC8}" srcOrd="0" destOrd="0" presId="urn:microsoft.com/office/officeart/2016/7/layout/VerticalHollowActionList"/>
    <dgm:cxn modelId="{17E3A1C7-FB9D-4D0E-9167-04DE4676866D}" type="presOf" srcId="{FEFA541E-AFC5-4614-8B44-CF0CFAF4C54B}" destId="{26D9898A-3CE5-4A10-8CFB-B2EF7971910E}" srcOrd="0" destOrd="0" presId="urn:microsoft.com/office/officeart/2016/7/layout/VerticalHollowActionList"/>
    <dgm:cxn modelId="{F56E6652-F6CF-425B-A586-5A2AC5F8137A}" srcId="{FEFA541E-AFC5-4614-8B44-CF0CFAF4C54B}" destId="{DE6B03AC-9072-4EA6-9283-42C06BDA331C}" srcOrd="0" destOrd="0" parTransId="{7DCDBBD5-9DB6-45B9-857F-CED0B6BB216E}" sibTransId="{6441E0B8-9660-4CB6-9F76-E2AC16A2D28A}"/>
    <dgm:cxn modelId="{F509B454-2D17-4D12-8B10-2C7F35B959D9}" type="presOf" srcId="{D37F68EE-E2F8-46D0-B3B1-7A0040A4C524}" destId="{53D13A41-9B32-406C-A22C-8FB370A87188}" srcOrd="0" destOrd="0" presId="urn:microsoft.com/office/officeart/2016/7/layout/VerticalHollowActionList"/>
    <dgm:cxn modelId="{E1423DE4-DD64-4439-B110-D79444CDC355}" srcId="{34C7FC8B-5911-4714-8ECA-04BD6F05B30B}" destId="{833AEFD2-8242-4141-94F7-D553AFD6BD9D}" srcOrd="5" destOrd="0" parTransId="{A1712CEA-48AC-42B7-A319-CB11471FA0EB}" sibTransId="{F29EA47C-0862-4934-AF00-638D73A77A29}"/>
    <dgm:cxn modelId="{587A551A-DC2D-4D21-8E51-0A6C7EA4E8DF}" type="presOf" srcId="{176D0D5C-2BFD-4DA5-853A-66AC0F86768D}" destId="{0F78FAC7-E0E1-4456-971E-E1C08F0CDAD9}" srcOrd="0" destOrd="0" presId="urn:microsoft.com/office/officeart/2016/7/layout/VerticalHollowActionList"/>
    <dgm:cxn modelId="{E1F95EC1-7376-4C48-9FA5-D585B8129204}" type="presParOf" srcId="{A1F51198-01BC-4569-A672-D5ACD3E71184}" destId="{B9B726DC-84C0-419C-8E67-4461D7A4CB96}" srcOrd="0" destOrd="0" presId="urn:microsoft.com/office/officeart/2016/7/layout/VerticalHollowActionList"/>
    <dgm:cxn modelId="{96B4965C-1F84-4575-A4AF-D4EB152EF5DF}" type="presParOf" srcId="{B9B726DC-84C0-419C-8E67-4461D7A4CB96}" destId="{05A77D62-D7E7-46D2-93C6-9FEC88AF9EF3}" srcOrd="0" destOrd="0" presId="urn:microsoft.com/office/officeart/2016/7/layout/VerticalHollowActionList"/>
    <dgm:cxn modelId="{5DA13841-F524-49AD-B783-D12C15476530}" type="presParOf" srcId="{B9B726DC-84C0-419C-8E67-4461D7A4CB96}" destId="{7B7C603D-5503-46B1-863D-81349174E205}" srcOrd="1" destOrd="0" presId="urn:microsoft.com/office/officeart/2016/7/layout/VerticalHollowActionList"/>
    <dgm:cxn modelId="{66AA0B8D-4625-4A00-A125-1E0006E43C3B}" type="presParOf" srcId="{A1F51198-01BC-4569-A672-D5ACD3E71184}" destId="{C429FE22-C19E-4B88-94E9-F6197919BF4E}" srcOrd="1" destOrd="0" presId="urn:microsoft.com/office/officeart/2016/7/layout/VerticalHollowActionList"/>
    <dgm:cxn modelId="{75F47AFD-9A1D-434D-B9F8-9DC82F138EC5}" type="presParOf" srcId="{A1F51198-01BC-4569-A672-D5ACD3E71184}" destId="{1DAC4E2C-BA14-46CC-8656-E3E80EA0FB41}" srcOrd="2" destOrd="0" presId="urn:microsoft.com/office/officeart/2016/7/layout/VerticalHollowActionList"/>
    <dgm:cxn modelId="{28403591-EF6C-492D-B698-64FC0E9FD837}" type="presParOf" srcId="{1DAC4E2C-BA14-46CC-8656-E3E80EA0FB41}" destId="{53D13A41-9B32-406C-A22C-8FB370A87188}" srcOrd="0" destOrd="0" presId="urn:microsoft.com/office/officeart/2016/7/layout/VerticalHollowActionList"/>
    <dgm:cxn modelId="{7A2ED743-C0AC-4D5F-8A7F-B5496C3CB4D6}" type="presParOf" srcId="{1DAC4E2C-BA14-46CC-8656-E3E80EA0FB41}" destId="{2FCE61E7-9479-4CF8-AE99-0F092C9665C1}" srcOrd="1" destOrd="0" presId="urn:microsoft.com/office/officeart/2016/7/layout/VerticalHollowActionList"/>
    <dgm:cxn modelId="{8F3F0E79-F7B0-4F14-8F54-DC3A4EBB8CD1}" type="presParOf" srcId="{A1F51198-01BC-4569-A672-D5ACD3E71184}" destId="{6D544D16-1231-41D8-9B7C-D30159652652}" srcOrd="3" destOrd="0" presId="urn:microsoft.com/office/officeart/2016/7/layout/VerticalHollowActionList"/>
    <dgm:cxn modelId="{9441C7E1-A687-4DE6-BC08-BD51610BFCE3}" type="presParOf" srcId="{A1F51198-01BC-4569-A672-D5ACD3E71184}" destId="{45752D5C-7D82-4BDF-B33D-758F610B10AA}" srcOrd="4" destOrd="0" presId="urn:microsoft.com/office/officeart/2016/7/layout/VerticalHollowActionList"/>
    <dgm:cxn modelId="{B5723CAA-6CCB-4216-B4A9-D66ED90BA10E}" type="presParOf" srcId="{45752D5C-7D82-4BDF-B33D-758F610B10AA}" destId="{2820C489-DD6D-4483-B91C-6E74118C2956}" srcOrd="0" destOrd="0" presId="urn:microsoft.com/office/officeart/2016/7/layout/VerticalHollowActionList"/>
    <dgm:cxn modelId="{0FDDB755-AC9E-44C4-8ABA-499B46A65A2B}" type="presParOf" srcId="{45752D5C-7D82-4BDF-B33D-758F610B10AA}" destId="{C9466EFB-A1BD-435E-8EE7-0F87E225F5E7}" srcOrd="1" destOrd="0" presId="urn:microsoft.com/office/officeart/2016/7/layout/VerticalHollowActionList"/>
    <dgm:cxn modelId="{4CE5A57F-B0DD-4F07-8433-E3CA291B39DE}" type="presParOf" srcId="{A1F51198-01BC-4569-A672-D5ACD3E71184}" destId="{8DCA93DB-0A6D-4AD1-A64D-EA4B6818AF98}" srcOrd="5" destOrd="0" presId="urn:microsoft.com/office/officeart/2016/7/layout/VerticalHollowActionList"/>
    <dgm:cxn modelId="{96D6CF14-B42E-4111-B93A-B3FAF9C930C9}" type="presParOf" srcId="{A1F51198-01BC-4569-A672-D5ACD3E71184}" destId="{3E767971-C0A2-42C5-A590-75EAECE95B66}" srcOrd="6" destOrd="0" presId="urn:microsoft.com/office/officeart/2016/7/layout/VerticalHollowActionList"/>
    <dgm:cxn modelId="{4C74ED38-A2A9-40DA-BF52-34743385ECCF}" type="presParOf" srcId="{3E767971-C0A2-42C5-A590-75EAECE95B66}" destId="{0CA747F4-1E11-440C-9CF6-1AB97DBE5AFB}" srcOrd="0" destOrd="0" presId="urn:microsoft.com/office/officeart/2016/7/layout/VerticalHollowActionList"/>
    <dgm:cxn modelId="{8661CAFC-AD7B-4E7D-853A-ECA94E5D4F10}" type="presParOf" srcId="{3E767971-C0A2-42C5-A590-75EAECE95B66}" destId="{C98247B7-0E9D-4B9F-AB61-F8841824A234}" srcOrd="1" destOrd="0" presId="urn:microsoft.com/office/officeart/2016/7/layout/VerticalHollowActionList"/>
    <dgm:cxn modelId="{3901A066-8F28-4B1B-8B4A-6F3926F3B1E0}" type="presParOf" srcId="{A1F51198-01BC-4569-A672-D5ACD3E71184}" destId="{1DDE6123-352B-42CA-92D8-2F48F5046464}" srcOrd="7" destOrd="0" presId="urn:microsoft.com/office/officeart/2016/7/layout/VerticalHollowActionList"/>
    <dgm:cxn modelId="{DC51A1FC-20DE-4E30-9E85-28AD957E3A68}" type="presParOf" srcId="{A1F51198-01BC-4569-A672-D5ACD3E71184}" destId="{8BEBE543-98B3-4B17-A32C-AF9E3189ABD2}" srcOrd="8" destOrd="0" presId="urn:microsoft.com/office/officeart/2016/7/layout/VerticalHollowActionList"/>
    <dgm:cxn modelId="{252E82E8-2719-4762-BF1A-36747578705B}" type="presParOf" srcId="{8BEBE543-98B3-4B17-A32C-AF9E3189ABD2}" destId="{26D9898A-3CE5-4A10-8CFB-B2EF7971910E}" srcOrd="0" destOrd="0" presId="urn:microsoft.com/office/officeart/2016/7/layout/VerticalHollowActionList"/>
    <dgm:cxn modelId="{1F0E5F49-CBAF-4265-A9AE-8922DADDE40D}" type="presParOf" srcId="{8BEBE543-98B3-4B17-A32C-AF9E3189ABD2}" destId="{4153F8CB-7794-4903-8CD0-7E25B13AD87D}" srcOrd="1" destOrd="0" presId="urn:microsoft.com/office/officeart/2016/7/layout/VerticalHollowActionList"/>
    <dgm:cxn modelId="{CD3BD313-E111-4D90-8A55-D4E488B61ABC}" type="presParOf" srcId="{A1F51198-01BC-4569-A672-D5ACD3E71184}" destId="{3D5688A2-0E0A-4695-9A6A-D1ACBFA01976}" srcOrd="9" destOrd="0" presId="urn:microsoft.com/office/officeart/2016/7/layout/VerticalHollowActionList"/>
    <dgm:cxn modelId="{9829C29E-CE86-4518-AA61-CC75CB688532}" type="presParOf" srcId="{A1F51198-01BC-4569-A672-D5ACD3E71184}" destId="{357C7629-16BC-4653-9E7E-6C708C9710CA}" srcOrd="10" destOrd="0" presId="urn:microsoft.com/office/officeart/2016/7/layout/VerticalHollowActionList"/>
    <dgm:cxn modelId="{7A696AAB-8CB1-4423-99B7-3AA69F2FCC56}" type="presParOf" srcId="{357C7629-16BC-4653-9E7E-6C708C9710CA}" destId="{6B5182D2-0BF7-429D-A4E6-BCEC2DB5ACC8}" srcOrd="0" destOrd="0" presId="urn:microsoft.com/office/officeart/2016/7/layout/VerticalHollowActionList"/>
    <dgm:cxn modelId="{A460A6D7-DDDF-41A0-82FE-47FD4D911DAF}" type="presParOf" srcId="{357C7629-16BC-4653-9E7E-6C708C9710CA}" destId="{0F78FAC7-E0E1-4456-971E-E1C08F0CDAD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7FC8B-5911-4714-8ECA-04BD6F05B30B}" type="doc">
      <dgm:prSet loTypeId="urn:microsoft.com/office/officeart/2016/7/layout/VerticalHollowActionList" loCatId="List" qsTypeId="urn:microsoft.com/office/officeart/2005/8/quickstyle/simple5" qsCatId="simple" csTypeId="urn:microsoft.com/office/officeart/2005/8/colors/ColorSchemeForSuggestions" csCatId="other" phldr="1"/>
      <dgm:spPr/>
      <dgm:t>
        <a:bodyPr/>
        <a:lstStyle/>
        <a:p>
          <a:endParaRPr lang="en-US"/>
        </a:p>
      </dgm:t>
    </dgm:pt>
    <dgm:pt modelId="{67B19E41-2B78-4E0B-88B9-64934D33ACA4}">
      <dgm:prSet/>
      <dgm:spPr/>
      <dgm:t>
        <a:bodyPr/>
        <a:lstStyle/>
        <a:p>
          <a:r>
            <a:rPr lang="en-US" dirty="0"/>
            <a:t>Have</a:t>
          </a:r>
        </a:p>
      </dgm:t>
    </dgm:pt>
    <dgm:pt modelId="{E1DA96F2-03A0-4C6D-8186-812DF005F47A}" type="parTrans" cxnId="{91FB1F7C-2377-40C2-9A7F-620F6B6517CD}">
      <dgm:prSet/>
      <dgm:spPr/>
      <dgm:t>
        <a:bodyPr/>
        <a:lstStyle/>
        <a:p>
          <a:endParaRPr lang="en-US"/>
        </a:p>
      </dgm:t>
    </dgm:pt>
    <dgm:pt modelId="{8E659127-F37A-4951-A1FE-8BFDC31DE513}" type="sibTrans" cxnId="{91FB1F7C-2377-40C2-9A7F-620F6B6517CD}">
      <dgm:prSet/>
      <dgm:spPr/>
      <dgm:t>
        <a:bodyPr/>
        <a:lstStyle/>
        <a:p>
          <a:endParaRPr lang="en-US"/>
        </a:p>
      </dgm:t>
    </dgm:pt>
    <dgm:pt modelId="{3B1FFFDC-ED23-4F8B-9606-4EC8CA47B68F}">
      <dgm:prSet/>
      <dgm:spPr/>
      <dgm:t>
        <a:bodyPr/>
        <a:lstStyle/>
        <a:p>
          <a:r>
            <a:rPr lang="en-US" dirty="0"/>
            <a:t>your personal information dealt with in a confidential manner</a:t>
          </a:r>
        </a:p>
      </dgm:t>
    </dgm:pt>
    <dgm:pt modelId="{8A80D315-B8AC-4DAB-A472-49345F32E2C4}" type="parTrans" cxnId="{9209D891-770C-40E0-BDC1-53EBDBB41DB8}">
      <dgm:prSet/>
      <dgm:spPr/>
      <dgm:t>
        <a:bodyPr/>
        <a:lstStyle/>
        <a:p>
          <a:endParaRPr lang="en-US"/>
        </a:p>
      </dgm:t>
    </dgm:pt>
    <dgm:pt modelId="{2E61431D-CAF3-4E79-AE5F-A99CA9AE6779}" type="sibTrans" cxnId="{9209D891-770C-40E0-BDC1-53EBDBB41DB8}">
      <dgm:prSet/>
      <dgm:spPr/>
      <dgm:t>
        <a:bodyPr/>
        <a:lstStyle/>
        <a:p>
          <a:endParaRPr lang="en-US"/>
        </a:p>
      </dgm:t>
    </dgm:pt>
    <dgm:pt modelId="{D37F68EE-E2F8-46D0-B3B1-7A0040A4C524}">
      <dgm:prSet/>
      <dgm:spPr/>
      <dgm:t>
        <a:bodyPr/>
        <a:lstStyle/>
        <a:p>
          <a:r>
            <a:rPr lang="en-US"/>
            <a:t>Take</a:t>
          </a:r>
        </a:p>
      </dgm:t>
    </dgm:pt>
    <dgm:pt modelId="{26AE639E-241A-4966-9FE0-0DC3B90A1DDE}" type="parTrans" cxnId="{2625139F-1B3C-4721-8BD1-B5C3136B67C8}">
      <dgm:prSet/>
      <dgm:spPr/>
      <dgm:t>
        <a:bodyPr/>
        <a:lstStyle/>
        <a:p>
          <a:endParaRPr lang="en-US"/>
        </a:p>
      </dgm:t>
    </dgm:pt>
    <dgm:pt modelId="{ECC64AA4-E37A-4000-A615-12D362EA6859}" type="sibTrans" cxnId="{2625139F-1B3C-4721-8BD1-B5C3136B67C8}">
      <dgm:prSet/>
      <dgm:spPr/>
      <dgm:t>
        <a:bodyPr/>
        <a:lstStyle/>
        <a:p>
          <a:endParaRPr lang="en-US"/>
        </a:p>
      </dgm:t>
    </dgm:pt>
    <dgm:pt modelId="{7808EB07-5E26-4435-AB3A-1CA6585B935E}">
      <dgm:prSet/>
      <dgm:spPr/>
      <dgm:t>
        <a:bodyPr/>
        <a:lstStyle/>
        <a:p>
          <a:r>
            <a:rPr lang="en-US" dirty="0"/>
            <a:t>holidays</a:t>
          </a:r>
        </a:p>
      </dgm:t>
    </dgm:pt>
    <dgm:pt modelId="{0087A6A3-7027-42D9-A08B-A6C21950619E}" type="parTrans" cxnId="{C302EB6E-FB80-41FD-AF2E-7B0ABB2BA1C2}">
      <dgm:prSet/>
      <dgm:spPr/>
      <dgm:t>
        <a:bodyPr/>
        <a:lstStyle/>
        <a:p>
          <a:endParaRPr lang="en-US"/>
        </a:p>
      </dgm:t>
    </dgm:pt>
    <dgm:pt modelId="{AB5BB1C3-B553-4CBD-A3AB-884025CAF308}" type="sibTrans" cxnId="{C302EB6E-FB80-41FD-AF2E-7B0ABB2BA1C2}">
      <dgm:prSet/>
      <dgm:spPr/>
      <dgm:t>
        <a:bodyPr/>
        <a:lstStyle/>
        <a:p>
          <a:endParaRPr lang="en-US"/>
        </a:p>
      </dgm:t>
    </dgm:pt>
    <dgm:pt modelId="{5C63BF19-13EE-4A41-A883-B55029831D0E}">
      <dgm:prSet/>
      <dgm:spPr/>
      <dgm:t>
        <a:bodyPr/>
        <a:lstStyle/>
        <a:p>
          <a:r>
            <a:rPr lang="en-US"/>
            <a:t>Say</a:t>
          </a:r>
        </a:p>
      </dgm:t>
    </dgm:pt>
    <dgm:pt modelId="{0D653DCD-D6AE-4929-80EA-435A7994DE06}" type="parTrans" cxnId="{79240C7E-CCFE-463A-AC64-3FA5AE228EDC}">
      <dgm:prSet/>
      <dgm:spPr/>
      <dgm:t>
        <a:bodyPr/>
        <a:lstStyle/>
        <a:p>
          <a:endParaRPr lang="en-US"/>
        </a:p>
      </dgm:t>
    </dgm:pt>
    <dgm:pt modelId="{DF87529B-5344-4A2B-8EE6-58D8AC22DBC0}" type="sibTrans" cxnId="{79240C7E-CCFE-463A-AC64-3FA5AE228EDC}">
      <dgm:prSet/>
      <dgm:spPr/>
      <dgm:t>
        <a:bodyPr/>
        <a:lstStyle/>
        <a:p>
          <a:endParaRPr lang="en-US"/>
        </a:p>
      </dgm:t>
    </dgm:pt>
    <dgm:pt modelId="{41CFA6F8-4D5C-44C9-BB5E-C8370BEFE320}">
      <dgm:prSet/>
      <dgm:spPr/>
      <dgm:t>
        <a:bodyPr/>
        <a:lstStyle/>
        <a:p>
          <a:r>
            <a:rPr lang="en-US" dirty="0"/>
            <a:t>'no' if you are uncomfortable or feel you are being exploited</a:t>
          </a:r>
        </a:p>
      </dgm:t>
    </dgm:pt>
    <dgm:pt modelId="{D131D4B8-8D5D-484E-9E58-0B00F445ABC5}" type="parTrans" cxnId="{306301BB-4D46-486E-8F3B-94563C0556C7}">
      <dgm:prSet/>
      <dgm:spPr/>
      <dgm:t>
        <a:bodyPr/>
        <a:lstStyle/>
        <a:p>
          <a:endParaRPr lang="en-US"/>
        </a:p>
      </dgm:t>
    </dgm:pt>
    <dgm:pt modelId="{792E2436-9EB0-42AF-A315-0C9ADCDB6D3B}" type="sibTrans" cxnId="{306301BB-4D46-486E-8F3B-94563C0556C7}">
      <dgm:prSet/>
      <dgm:spPr/>
      <dgm:t>
        <a:bodyPr/>
        <a:lstStyle/>
        <a:p>
          <a:endParaRPr lang="en-US"/>
        </a:p>
      </dgm:t>
    </dgm:pt>
    <dgm:pt modelId="{5F245FA6-E2B1-49CC-9156-378FF1ED324D}">
      <dgm:prSet/>
      <dgm:spPr/>
      <dgm:t>
        <a:bodyPr/>
        <a:lstStyle/>
        <a:p>
          <a:r>
            <a:rPr lang="en-US"/>
            <a:t>Be</a:t>
          </a:r>
        </a:p>
      </dgm:t>
    </dgm:pt>
    <dgm:pt modelId="{BC88F3E8-6E64-429E-8FC4-55DD3CA71587}" type="parTrans" cxnId="{6F2A5227-E0CB-478A-94A2-274C0E1EEF44}">
      <dgm:prSet/>
      <dgm:spPr/>
      <dgm:t>
        <a:bodyPr/>
        <a:lstStyle/>
        <a:p>
          <a:endParaRPr lang="en-US"/>
        </a:p>
      </dgm:t>
    </dgm:pt>
    <dgm:pt modelId="{BFC61EFF-7600-45DE-93A2-32148EF9001E}" type="sibTrans" cxnId="{6F2A5227-E0CB-478A-94A2-274C0E1EEF44}">
      <dgm:prSet/>
      <dgm:spPr/>
      <dgm:t>
        <a:bodyPr/>
        <a:lstStyle/>
        <a:p>
          <a:endParaRPr lang="en-US"/>
        </a:p>
      </dgm:t>
    </dgm:pt>
    <dgm:pt modelId="{C9A134B2-5BA8-4DFA-8B3E-B1404E831BF9}">
      <dgm:prSet/>
      <dgm:spPr/>
      <dgm:t>
        <a:bodyPr/>
        <a:lstStyle/>
        <a:p>
          <a:r>
            <a:rPr lang="en-US" dirty="0"/>
            <a:t>informed and consulted on matters which affect you and your work.</a:t>
          </a:r>
        </a:p>
      </dgm:t>
    </dgm:pt>
    <dgm:pt modelId="{8D3A9A8C-B3AD-4C5F-98DD-EC3F1BAACC8A}" type="parTrans" cxnId="{23319145-EC4C-44F7-860E-CCE0A1E4035C}">
      <dgm:prSet/>
      <dgm:spPr/>
      <dgm:t>
        <a:bodyPr/>
        <a:lstStyle/>
        <a:p>
          <a:endParaRPr lang="en-US"/>
        </a:p>
      </dgm:t>
    </dgm:pt>
    <dgm:pt modelId="{305142DD-3E8E-4C3D-BA23-B277FFDF3CE4}" type="sibTrans" cxnId="{23319145-EC4C-44F7-860E-CCE0A1E4035C}">
      <dgm:prSet/>
      <dgm:spPr/>
      <dgm:t>
        <a:bodyPr/>
        <a:lstStyle/>
        <a:p>
          <a:endParaRPr lang="en-US"/>
        </a:p>
      </dgm:t>
    </dgm:pt>
    <dgm:pt modelId="{FEFA541E-AFC5-4614-8B44-CF0CFAF4C54B}">
      <dgm:prSet/>
      <dgm:spPr/>
      <dgm:t>
        <a:bodyPr/>
        <a:lstStyle/>
        <a:p>
          <a:r>
            <a:rPr lang="en-US"/>
            <a:t>Receive</a:t>
          </a:r>
        </a:p>
      </dgm:t>
    </dgm:pt>
    <dgm:pt modelId="{28CABE71-5643-452E-9C5F-7F5518A59928}" type="parTrans" cxnId="{E2FE1A16-CDD5-4D68-8E85-A12BAF6643B2}">
      <dgm:prSet/>
      <dgm:spPr/>
      <dgm:t>
        <a:bodyPr/>
        <a:lstStyle/>
        <a:p>
          <a:endParaRPr lang="en-US"/>
        </a:p>
      </dgm:t>
    </dgm:pt>
    <dgm:pt modelId="{3F2BE9AF-292A-4FE8-910F-97F9F728D371}" type="sibTrans" cxnId="{E2FE1A16-CDD5-4D68-8E85-A12BAF6643B2}">
      <dgm:prSet/>
      <dgm:spPr/>
      <dgm:t>
        <a:bodyPr/>
        <a:lstStyle/>
        <a:p>
          <a:endParaRPr lang="en-US"/>
        </a:p>
      </dgm:t>
    </dgm:pt>
    <dgm:pt modelId="{DE6B03AC-9072-4EA6-9283-42C06BDA331C}">
      <dgm:prSet/>
      <dgm:spPr/>
      <dgm:t>
        <a:bodyPr/>
        <a:lstStyle/>
        <a:p>
          <a:r>
            <a:rPr lang="en-US" dirty="0"/>
            <a:t>feedback on your work</a:t>
          </a:r>
        </a:p>
      </dgm:t>
    </dgm:pt>
    <dgm:pt modelId="{7DCDBBD5-9DB6-45B9-857F-CED0B6BB216E}" type="parTrans" cxnId="{F56E6652-F6CF-425B-A586-5A2AC5F8137A}">
      <dgm:prSet/>
      <dgm:spPr/>
      <dgm:t>
        <a:bodyPr/>
        <a:lstStyle/>
        <a:p>
          <a:endParaRPr lang="en-US"/>
        </a:p>
      </dgm:t>
    </dgm:pt>
    <dgm:pt modelId="{6441E0B8-9660-4CB6-9F76-E2AC16A2D28A}" type="sibTrans" cxnId="{F56E6652-F6CF-425B-A586-5A2AC5F8137A}">
      <dgm:prSet/>
      <dgm:spPr/>
      <dgm:t>
        <a:bodyPr/>
        <a:lstStyle/>
        <a:p>
          <a:endParaRPr lang="en-US"/>
        </a:p>
      </dgm:t>
    </dgm:pt>
    <dgm:pt modelId="{833AEFD2-8242-4141-94F7-D553AFD6BD9D}">
      <dgm:prSet/>
      <dgm:spPr/>
      <dgm:t>
        <a:bodyPr/>
        <a:lstStyle/>
        <a:p>
          <a:r>
            <a:rPr lang="en-US"/>
            <a:t>Receive</a:t>
          </a:r>
        </a:p>
      </dgm:t>
    </dgm:pt>
    <dgm:pt modelId="{A1712CEA-48AC-42B7-A319-CB11471FA0EB}" type="parTrans" cxnId="{E1423DE4-DD64-4439-B110-D79444CDC355}">
      <dgm:prSet/>
      <dgm:spPr/>
      <dgm:t>
        <a:bodyPr/>
        <a:lstStyle/>
        <a:p>
          <a:endParaRPr lang="en-US"/>
        </a:p>
      </dgm:t>
    </dgm:pt>
    <dgm:pt modelId="{F29EA47C-0862-4934-AF00-638D73A77A29}" type="sibTrans" cxnId="{E1423DE4-DD64-4439-B110-D79444CDC355}">
      <dgm:prSet/>
      <dgm:spPr/>
      <dgm:t>
        <a:bodyPr/>
        <a:lstStyle/>
        <a:p>
          <a:endParaRPr lang="en-US"/>
        </a:p>
      </dgm:t>
    </dgm:pt>
    <dgm:pt modelId="{176D0D5C-2BFD-4DA5-853A-66AC0F86768D}">
      <dgm:prSet/>
      <dgm:spPr/>
      <dgm:t>
        <a:bodyPr/>
        <a:lstStyle/>
        <a:p>
          <a:r>
            <a:rPr lang="en-US" dirty="0"/>
            <a:t>recognition for your contribution</a:t>
          </a:r>
        </a:p>
      </dgm:t>
    </dgm:pt>
    <dgm:pt modelId="{7F43182D-F472-4ECD-9D8D-1A1C2CDFDC3B}" type="parTrans" cxnId="{04327D28-11D7-4DAC-9F12-4DFCDC30244C}">
      <dgm:prSet/>
      <dgm:spPr/>
      <dgm:t>
        <a:bodyPr/>
        <a:lstStyle/>
        <a:p>
          <a:endParaRPr lang="en-US"/>
        </a:p>
      </dgm:t>
    </dgm:pt>
    <dgm:pt modelId="{5162E3F0-940E-481B-9F67-E9634F430EC7}" type="sibTrans" cxnId="{04327D28-11D7-4DAC-9F12-4DFCDC30244C}">
      <dgm:prSet/>
      <dgm:spPr/>
      <dgm:t>
        <a:bodyPr/>
        <a:lstStyle/>
        <a:p>
          <a:endParaRPr lang="en-US"/>
        </a:p>
      </dgm:t>
    </dgm:pt>
    <dgm:pt modelId="{A1F51198-01BC-4569-A672-D5ACD3E71184}" type="pres">
      <dgm:prSet presAssocID="{34C7FC8B-5911-4714-8ECA-04BD6F05B30B}" presName="Name0" presStyleCnt="0">
        <dgm:presLayoutVars>
          <dgm:dir/>
          <dgm:animLvl val="lvl"/>
          <dgm:resizeHandles val="exact"/>
        </dgm:presLayoutVars>
      </dgm:prSet>
      <dgm:spPr/>
      <dgm:t>
        <a:bodyPr/>
        <a:lstStyle/>
        <a:p>
          <a:endParaRPr lang="en-US"/>
        </a:p>
      </dgm:t>
    </dgm:pt>
    <dgm:pt modelId="{B9B726DC-84C0-419C-8E67-4461D7A4CB96}" type="pres">
      <dgm:prSet presAssocID="{67B19E41-2B78-4E0B-88B9-64934D33ACA4}" presName="linNode" presStyleCnt="0"/>
      <dgm:spPr/>
    </dgm:pt>
    <dgm:pt modelId="{05A77D62-D7E7-46D2-93C6-9FEC88AF9EF3}" type="pres">
      <dgm:prSet presAssocID="{67B19E41-2B78-4E0B-88B9-64934D33ACA4}" presName="parentText" presStyleLbl="solidFgAcc1" presStyleIdx="0" presStyleCnt="6">
        <dgm:presLayoutVars>
          <dgm:chMax val="1"/>
          <dgm:bulletEnabled/>
        </dgm:presLayoutVars>
      </dgm:prSet>
      <dgm:spPr/>
      <dgm:t>
        <a:bodyPr/>
        <a:lstStyle/>
        <a:p>
          <a:endParaRPr lang="en-US"/>
        </a:p>
      </dgm:t>
    </dgm:pt>
    <dgm:pt modelId="{7B7C603D-5503-46B1-863D-81349174E205}" type="pres">
      <dgm:prSet presAssocID="{67B19E41-2B78-4E0B-88B9-64934D33ACA4}" presName="descendantText" presStyleLbl="alignNode1" presStyleIdx="0" presStyleCnt="6">
        <dgm:presLayoutVars>
          <dgm:bulletEnabled/>
        </dgm:presLayoutVars>
      </dgm:prSet>
      <dgm:spPr/>
      <dgm:t>
        <a:bodyPr/>
        <a:lstStyle/>
        <a:p>
          <a:endParaRPr lang="en-US"/>
        </a:p>
      </dgm:t>
    </dgm:pt>
    <dgm:pt modelId="{C429FE22-C19E-4B88-94E9-F6197919BF4E}" type="pres">
      <dgm:prSet presAssocID="{8E659127-F37A-4951-A1FE-8BFDC31DE513}" presName="sp" presStyleCnt="0"/>
      <dgm:spPr/>
    </dgm:pt>
    <dgm:pt modelId="{1DAC4E2C-BA14-46CC-8656-E3E80EA0FB41}" type="pres">
      <dgm:prSet presAssocID="{D37F68EE-E2F8-46D0-B3B1-7A0040A4C524}" presName="linNode" presStyleCnt="0"/>
      <dgm:spPr/>
    </dgm:pt>
    <dgm:pt modelId="{53D13A41-9B32-406C-A22C-8FB370A87188}" type="pres">
      <dgm:prSet presAssocID="{D37F68EE-E2F8-46D0-B3B1-7A0040A4C524}" presName="parentText" presStyleLbl="solidFgAcc1" presStyleIdx="1" presStyleCnt="6">
        <dgm:presLayoutVars>
          <dgm:chMax val="1"/>
          <dgm:bulletEnabled/>
        </dgm:presLayoutVars>
      </dgm:prSet>
      <dgm:spPr/>
      <dgm:t>
        <a:bodyPr/>
        <a:lstStyle/>
        <a:p>
          <a:endParaRPr lang="en-US"/>
        </a:p>
      </dgm:t>
    </dgm:pt>
    <dgm:pt modelId="{2FCE61E7-9479-4CF8-AE99-0F092C9665C1}" type="pres">
      <dgm:prSet presAssocID="{D37F68EE-E2F8-46D0-B3B1-7A0040A4C524}" presName="descendantText" presStyleLbl="alignNode1" presStyleIdx="1" presStyleCnt="6">
        <dgm:presLayoutVars>
          <dgm:bulletEnabled/>
        </dgm:presLayoutVars>
      </dgm:prSet>
      <dgm:spPr/>
      <dgm:t>
        <a:bodyPr/>
        <a:lstStyle/>
        <a:p>
          <a:endParaRPr lang="en-US"/>
        </a:p>
      </dgm:t>
    </dgm:pt>
    <dgm:pt modelId="{6D544D16-1231-41D8-9B7C-D30159652652}" type="pres">
      <dgm:prSet presAssocID="{ECC64AA4-E37A-4000-A615-12D362EA6859}" presName="sp" presStyleCnt="0"/>
      <dgm:spPr/>
    </dgm:pt>
    <dgm:pt modelId="{45752D5C-7D82-4BDF-B33D-758F610B10AA}" type="pres">
      <dgm:prSet presAssocID="{5C63BF19-13EE-4A41-A883-B55029831D0E}" presName="linNode" presStyleCnt="0"/>
      <dgm:spPr/>
    </dgm:pt>
    <dgm:pt modelId="{2820C489-DD6D-4483-B91C-6E74118C2956}" type="pres">
      <dgm:prSet presAssocID="{5C63BF19-13EE-4A41-A883-B55029831D0E}" presName="parentText" presStyleLbl="solidFgAcc1" presStyleIdx="2" presStyleCnt="6">
        <dgm:presLayoutVars>
          <dgm:chMax val="1"/>
          <dgm:bulletEnabled/>
        </dgm:presLayoutVars>
      </dgm:prSet>
      <dgm:spPr/>
      <dgm:t>
        <a:bodyPr/>
        <a:lstStyle/>
        <a:p>
          <a:endParaRPr lang="en-US"/>
        </a:p>
      </dgm:t>
    </dgm:pt>
    <dgm:pt modelId="{C9466EFB-A1BD-435E-8EE7-0F87E225F5E7}" type="pres">
      <dgm:prSet presAssocID="{5C63BF19-13EE-4A41-A883-B55029831D0E}" presName="descendantText" presStyleLbl="alignNode1" presStyleIdx="2" presStyleCnt="6">
        <dgm:presLayoutVars>
          <dgm:bulletEnabled/>
        </dgm:presLayoutVars>
      </dgm:prSet>
      <dgm:spPr/>
      <dgm:t>
        <a:bodyPr/>
        <a:lstStyle/>
        <a:p>
          <a:endParaRPr lang="en-US"/>
        </a:p>
      </dgm:t>
    </dgm:pt>
    <dgm:pt modelId="{8DCA93DB-0A6D-4AD1-A64D-EA4B6818AF98}" type="pres">
      <dgm:prSet presAssocID="{DF87529B-5344-4A2B-8EE6-58D8AC22DBC0}" presName="sp" presStyleCnt="0"/>
      <dgm:spPr/>
    </dgm:pt>
    <dgm:pt modelId="{3E767971-C0A2-42C5-A590-75EAECE95B66}" type="pres">
      <dgm:prSet presAssocID="{5F245FA6-E2B1-49CC-9156-378FF1ED324D}" presName="linNode" presStyleCnt="0"/>
      <dgm:spPr/>
    </dgm:pt>
    <dgm:pt modelId="{0CA747F4-1E11-440C-9CF6-1AB97DBE5AFB}" type="pres">
      <dgm:prSet presAssocID="{5F245FA6-E2B1-49CC-9156-378FF1ED324D}" presName="parentText" presStyleLbl="solidFgAcc1" presStyleIdx="3" presStyleCnt="6">
        <dgm:presLayoutVars>
          <dgm:chMax val="1"/>
          <dgm:bulletEnabled/>
        </dgm:presLayoutVars>
      </dgm:prSet>
      <dgm:spPr/>
      <dgm:t>
        <a:bodyPr/>
        <a:lstStyle/>
        <a:p>
          <a:endParaRPr lang="en-US"/>
        </a:p>
      </dgm:t>
    </dgm:pt>
    <dgm:pt modelId="{C98247B7-0E9D-4B9F-AB61-F8841824A234}" type="pres">
      <dgm:prSet presAssocID="{5F245FA6-E2B1-49CC-9156-378FF1ED324D}" presName="descendantText" presStyleLbl="alignNode1" presStyleIdx="3" presStyleCnt="6">
        <dgm:presLayoutVars>
          <dgm:bulletEnabled/>
        </dgm:presLayoutVars>
      </dgm:prSet>
      <dgm:spPr/>
      <dgm:t>
        <a:bodyPr/>
        <a:lstStyle/>
        <a:p>
          <a:endParaRPr lang="en-US"/>
        </a:p>
      </dgm:t>
    </dgm:pt>
    <dgm:pt modelId="{1DDE6123-352B-42CA-92D8-2F48F5046464}" type="pres">
      <dgm:prSet presAssocID="{BFC61EFF-7600-45DE-93A2-32148EF9001E}" presName="sp" presStyleCnt="0"/>
      <dgm:spPr/>
    </dgm:pt>
    <dgm:pt modelId="{8BEBE543-98B3-4B17-A32C-AF9E3189ABD2}" type="pres">
      <dgm:prSet presAssocID="{FEFA541E-AFC5-4614-8B44-CF0CFAF4C54B}" presName="linNode" presStyleCnt="0"/>
      <dgm:spPr/>
    </dgm:pt>
    <dgm:pt modelId="{26D9898A-3CE5-4A10-8CFB-B2EF7971910E}" type="pres">
      <dgm:prSet presAssocID="{FEFA541E-AFC5-4614-8B44-CF0CFAF4C54B}" presName="parentText" presStyleLbl="solidFgAcc1" presStyleIdx="4" presStyleCnt="6">
        <dgm:presLayoutVars>
          <dgm:chMax val="1"/>
          <dgm:bulletEnabled/>
        </dgm:presLayoutVars>
      </dgm:prSet>
      <dgm:spPr/>
      <dgm:t>
        <a:bodyPr/>
        <a:lstStyle/>
        <a:p>
          <a:endParaRPr lang="en-US"/>
        </a:p>
      </dgm:t>
    </dgm:pt>
    <dgm:pt modelId="{4153F8CB-7794-4903-8CD0-7E25B13AD87D}" type="pres">
      <dgm:prSet presAssocID="{FEFA541E-AFC5-4614-8B44-CF0CFAF4C54B}" presName="descendantText" presStyleLbl="alignNode1" presStyleIdx="4" presStyleCnt="6">
        <dgm:presLayoutVars>
          <dgm:bulletEnabled/>
        </dgm:presLayoutVars>
      </dgm:prSet>
      <dgm:spPr/>
      <dgm:t>
        <a:bodyPr/>
        <a:lstStyle/>
        <a:p>
          <a:endParaRPr lang="en-US"/>
        </a:p>
      </dgm:t>
    </dgm:pt>
    <dgm:pt modelId="{3D5688A2-0E0A-4695-9A6A-D1ACBFA01976}" type="pres">
      <dgm:prSet presAssocID="{3F2BE9AF-292A-4FE8-910F-97F9F728D371}" presName="sp" presStyleCnt="0"/>
      <dgm:spPr/>
    </dgm:pt>
    <dgm:pt modelId="{357C7629-16BC-4653-9E7E-6C708C9710CA}" type="pres">
      <dgm:prSet presAssocID="{833AEFD2-8242-4141-94F7-D553AFD6BD9D}" presName="linNode" presStyleCnt="0"/>
      <dgm:spPr/>
    </dgm:pt>
    <dgm:pt modelId="{6B5182D2-0BF7-429D-A4E6-BCEC2DB5ACC8}" type="pres">
      <dgm:prSet presAssocID="{833AEFD2-8242-4141-94F7-D553AFD6BD9D}" presName="parentText" presStyleLbl="solidFgAcc1" presStyleIdx="5" presStyleCnt="6">
        <dgm:presLayoutVars>
          <dgm:chMax val="1"/>
          <dgm:bulletEnabled/>
        </dgm:presLayoutVars>
      </dgm:prSet>
      <dgm:spPr/>
      <dgm:t>
        <a:bodyPr/>
        <a:lstStyle/>
        <a:p>
          <a:endParaRPr lang="en-US"/>
        </a:p>
      </dgm:t>
    </dgm:pt>
    <dgm:pt modelId="{0F78FAC7-E0E1-4456-971E-E1C08F0CDAD9}" type="pres">
      <dgm:prSet presAssocID="{833AEFD2-8242-4141-94F7-D553AFD6BD9D}" presName="descendantText" presStyleLbl="alignNode1" presStyleIdx="5" presStyleCnt="6">
        <dgm:presLayoutVars>
          <dgm:bulletEnabled/>
        </dgm:presLayoutVars>
      </dgm:prSet>
      <dgm:spPr/>
      <dgm:t>
        <a:bodyPr/>
        <a:lstStyle/>
        <a:p>
          <a:endParaRPr lang="en-US"/>
        </a:p>
      </dgm:t>
    </dgm:pt>
  </dgm:ptLst>
  <dgm:cxnLst>
    <dgm:cxn modelId="{0687FE7A-E879-4799-9A53-DC3513C7235A}" type="presOf" srcId="{C9A134B2-5BA8-4DFA-8B3E-B1404E831BF9}" destId="{C98247B7-0E9D-4B9F-AB61-F8841824A234}" srcOrd="0" destOrd="0" presId="urn:microsoft.com/office/officeart/2016/7/layout/VerticalHollowActionList"/>
    <dgm:cxn modelId="{18654719-950E-4FD8-A1AE-4A8D36920992}" type="presOf" srcId="{5F245FA6-E2B1-49CC-9156-378FF1ED324D}" destId="{0CA747F4-1E11-440C-9CF6-1AB97DBE5AFB}" srcOrd="0" destOrd="0" presId="urn:microsoft.com/office/officeart/2016/7/layout/VerticalHollowActionList"/>
    <dgm:cxn modelId="{D14A2A8A-F50B-4746-BC97-E1F1F421EDEE}" type="presOf" srcId="{DE6B03AC-9072-4EA6-9283-42C06BDA331C}" destId="{4153F8CB-7794-4903-8CD0-7E25B13AD87D}" srcOrd="0" destOrd="0" presId="urn:microsoft.com/office/officeart/2016/7/layout/VerticalHollowActionList"/>
    <dgm:cxn modelId="{868AD96D-9979-49A5-BE5C-272BB4A6E1F4}" type="presOf" srcId="{34C7FC8B-5911-4714-8ECA-04BD6F05B30B}" destId="{A1F51198-01BC-4569-A672-D5ACD3E71184}" srcOrd="0" destOrd="0" presId="urn:microsoft.com/office/officeart/2016/7/layout/VerticalHollowActionList"/>
    <dgm:cxn modelId="{C302EB6E-FB80-41FD-AF2E-7B0ABB2BA1C2}" srcId="{D37F68EE-E2F8-46D0-B3B1-7A0040A4C524}" destId="{7808EB07-5E26-4435-AB3A-1CA6585B935E}" srcOrd="0" destOrd="0" parTransId="{0087A6A3-7027-42D9-A08B-A6C21950619E}" sibTransId="{AB5BB1C3-B553-4CBD-A3AB-884025CAF308}"/>
    <dgm:cxn modelId="{D69917D9-702D-4584-891A-1D9EE6C9856C}" type="presOf" srcId="{7808EB07-5E26-4435-AB3A-1CA6585B935E}" destId="{2FCE61E7-9479-4CF8-AE99-0F092C9665C1}" srcOrd="0" destOrd="0" presId="urn:microsoft.com/office/officeart/2016/7/layout/VerticalHollowActionList"/>
    <dgm:cxn modelId="{2625139F-1B3C-4721-8BD1-B5C3136B67C8}" srcId="{34C7FC8B-5911-4714-8ECA-04BD6F05B30B}" destId="{D37F68EE-E2F8-46D0-B3B1-7A0040A4C524}" srcOrd="1" destOrd="0" parTransId="{26AE639E-241A-4966-9FE0-0DC3B90A1DDE}" sibTransId="{ECC64AA4-E37A-4000-A615-12D362EA6859}"/>
    <dgm:cxn modelId="{E2FE1A16-CDD5-4D68-8E85-A12BAF6643B2}" srcId="{34C7FC8B-5911-4714-8ECA-04BD6F05B30B}" destId="{FEFA541E-AFC5-4614-8B44-CF0CFAF4C54B}" srcOrd="4" destOrd="0" parTransId="{28CABE71-5643-452E-9C5F-7F5518A59928}" sibTransId="{3F2BE9AF-292A-4FE8-910F-97F9F728D371}"/>
    <dgm:cxn modelId="{F2A6B976-C9F1-4BF9-BEAF-4C3A6BF2A9B6}" type="presOf" srcId="{67B19E41-2B78-4E0B-88B9-64934D33ACA4}" destId="{05A77D62-D7E7-46D2-93C6-9FEC88AF9EF3}" srcOrd="0" destOrd="0" presId="urn:microsoft.com/office/officeart/2016/7/layout/VerticalHollowActionList"/>
    <dgm:cxn modelId="{79240C7E-CCFE-463A-AC64-3FA5AE228EDC}" srcId="{34C7FC8B-5911-4714-8ECA-04BD6F05B30B}" destId="{5C63BF19-13EE-4A41-A883-B55029831D0E}" srcOrd="2" destOrd="0" parTransId="{0D653DCD-D6AE-4929-80EA-435A7994DE06}" sibTransId="{DF87529B-5344-4A2B-8EE6-58D8AC22DBC0}"/>
    <dgm:cxn modelId="{23578B45-F279-470A-9D98-A6594E829622}" type="presOf" srcId="{3B1FFFDC-ED23-4F8B-9606-4EC8CA47B68F}" destId="{7B7C603D-5503-46B1-863D-81349174E205}" srcOrd="0" destOrd="0" presId="urn:microsoft.com/office/officeart/2016/7/layout/VerticalHollowActionList"/>
    <dgm:cxn modelId="{23319145-EC4C-44F7-860E-CCE0A1E4035C}" srcId="{5F245FA6-E2B1-49CC-9156-378FF1ED324D}" destId="{C9A134B2-5BA8-4DFA-8B3E-B1404E831BF9}" srcOrd="0" destOrd="0" parTransId="{8D3A9A8C-B3AD-4C5F-98DD-EC3F1BAACC8A}" sibTransId="{305142DD-3E8E-4C3D-BA23-B277FFDF3CE4}"/>
    <dgm:cxn modelId="{9209D891-770C-40E0-BDC1-53EBDBB41DB8}" srcId="{67B19E41-2B78-4E0B-88B9-64934D33ACA4}" destId="{3B1FFFDC-ED23-4F8B-9606-4EC8CA47B68F}" srcOrd="0" destOrd="0" parTransId="{8A80D315-B8AC-4DAB-A472-49345F32E2C4}" sibTransId="{2E61431D-CAF3-4E79-AE5F-A99CA9AE6779}"/>
    <dgm:cxn modelId="{31C8E86E-7082-496D-B151-2B34EA716BF3}" type="presOf" srcId="{41CFA6F8-4D5C-44C9-BB5E-C8370BEFE320}" destId="{C9466EFB-A1BD-435E-8EE7-0F87E225F5E7}" srcOrd="0" destOrd="0" presId="urn:microsoft.com/office/officeart/2016/7/layout/VerticalHollowActionList"/>
    <dgm:cxn modelId="{91FB1F7C-2377-40C2-9A7F-620F6B6517CD}" srcId="{34C7FC8B-5911-4714-8ECA-04BD6F05B30B}" destId="{67B19E41-2B78-4E0B-88B9-64934D33ACA4}" srcOrd="0" destOrd="0" parTransId="{E1DA96F2-03A0-4C6D-8186-812DF005F47A}" sibTransId="{8E659127-F37A-4951-A1FE-8BFDC31DE513}"/>
    <dgm:cxn modelId="{687F1529-AC66-42EE-9C78-CE88BB9C6924}" type="presOf" srcId="{5C63BF19-13EE-4A41-A883-B55029831D0E}" destId="{2820C489-DD6D-4483-B91C-6E74118C2956}" srcOrd="0" destOrd="0" presId="urn:microsoft.com/office/officeart/2016/7/layout/VerticalHollowActionList"/>
    <dgm:cxn modelId="{306301BB-4D46-486E-8F3B-94563C0556C7}" srcId="{5C63BF19-13EE-4A41-A883-B55029831D0E}" destId="{41CFA6F8-4D5C-44C9-BB5E-C8370BEFE320}" srcOrd="0" destOrd="0" parTransId="{D131D4B8-8D5D-484E-9E58-0B00F445ABC5}" sibTransId="{792E2436-9EB0-42AF-A315-0C9ADCDB6D3B}"/>
    <dgm:cxn modelId="{04327D28-11D7-4DAC-9F12-4DFCDC30244C}" srcId="{833AEFD2-8242-4141-94F7-D553AFD6BD9D}" destId="{176D0D5C-2BFD-4DA5-853A-66AC0F86768D}" srcOrd="0" destOrd="0" parTransId="{7F43182D-F472-4ECD-9D8D-1A1C2CDFDC3B}" sibTransId="{5162E3F0-940E-481B-9F67-E9634F430EC7}"/>
    <dgm:cxn modelId="{6F2A5227-E0CB-478A-94A2-274C0E1EEF44}" srcId="{34C7FC8B-5911-4714-8ECA-04BD6F05B30B}" destId="{5F245FA6-E2B1-49CC-9156-378FF1ED324D}" srcOrd="3" destOrd="0" parTransId="{BC88F3E8-6E64-429E-8FC4-55DD3CA71587}" sibTransId="{BFC61EFF-7600-45DE-93A2-32148EF9001E}"/>
    <dgm:cxn modelId="{F04B4030-90AA-4EF4-B6EA-839282226565}" type="presOf" srcId="{833AEFD2-8242-4141-94F7-D553AFD6BD9D}" destId="{6B5182D2-0BF7-429D-A4E6-BCEC2DB5ACC8}" srcOrd="0" destOrd="0" presId="urn:microsoft.com/office/officeart/2016/7/layout/VerticalHollowActionList"/>
    <dgm:cxn modelId="{17E3A1C7-FB9D-4D0E-9167-04DE4676866D}" type="presOf" srcId="{FEFA541E-AFC5-4614-8B44-CF0CFAF4C54B}" destId="{26D9898A-3CE5-4A10-8CFB-B2EF7971910E}" srcOrd="0" destOrd="0" presId="urn:microsoft.com/office/officeart/2016/7/layout/VerticalHollowActionList"/>
    <dgm:cxn modelId="{F56E6652-F6CF-425B-A586-5A2AC5F8137A}" srcId="{FEFA541E-AFC5-4614-8B44-CF0CFAF4C54B}" destId="{DE6B03AC-9072-4EA6-9283-42C06BDA331C}" srcOrd="0" destOrd="0" parTransId="{7DCDBBD5-9DB6-45B9-857F-CED0B6BB216E}" sibTransId="{6441E0B8-9660-4CB6-9F76-E2AC16A2D28A}"/>
    <dgm:cxn modelId="{F509B454-2D17-4D12-8B10-2C7F35B959D9}" type="presOf" srcId="{D37F68EE-E2F8-46D0-B3B1-7A0040A4C524}" destId="{53D13A41-9B32-406C-A22C-8FB370A87188}" srcOrd="0" destOrd="0" presId="urn:microsoft.com/office/officeart/2016/7/layout/VerticalHollowActionList"/>
    <dgm:cxn modelId="{E1423DE4-DD64-4439-B110-D79444CDC355}" srcId="{34C7FC8B-5911-4714-8ECA-04BD6F05B30B}" destId="{833AEFD2-8242-4141-94F7-D553AFD6BD9D}" srcOrd="5" destOrd="0" parTransId="{A1712CEA-48AC-42B7-A319-CB11471FA0EB}" sibTransId="{F29EA47C-0862-4934-AF00-638D73A77A29}"/>
    <dgm:cxn modelId="{587A551A-DC2D-4D21-8E51-0A6C7EA4E8DF}" type="presOf" srcId="{176D0D5C-2BFD-4DA5-853A-66AC0F86768D}" destId="{0F78FAC7-E0E1-4456-971E-E1C08F0CDAD9}" srcOrd="0" destOrd="0" presId="urn:microsoft.com/office/officeart/2016/7/layout/VerticalHollowActionList"/>
    <dgm:cxn modelId="{E1F95EC1-7376-4C48-9FA5-D585B8129204}" type="presParOf" srcId="{A1F51198-01BC-4569-A672-D5ACD3E71184}" destId="{B9B726DC-84C0-419C-8E67-4461D7A4CB96}" srcOrd="0" destOrd="0" presId="urn:microsoft.com/office/officeart/2016/7/layout/VerticalHollowActionList"/>
    <dgm:cxn modelId="{96B4965C-1F84-4575-A4AF-D4EB152EF5DF}" type="presParOf" srcId="{B9B726DC-84C0-419C-8E67-4461D7A4CB96}" destId="{05A77D62-D7E7-46D2-93C6-9FEC88AF9EF3}" srcOrd="0" destOrd="0" presId="urn:microsoft.com/office/officeart/2016/7/layout/VerticalHollowActionList"/>
    <dgm:cxn modelId="{5DA13841-F524-49AD-B783-D12C15476530}" type="presParOf" srcId="{B9B726DC-84C0-419C-8E67-4461D7A4CB96}" destId="{7B7C603D-5503-46B1-863D-81349174E205}" srcOrd="1" destOrd="0" presId="urn:microsoft.com/office/officeart/2016/7/layout/VerticalHollowActionList"/>
    <dgm:cxn modelId="{66AA0B8D-4625-4A00-A125-1E0006E43C3B}" type="presParOf" srcId="{A1F51198-01BC-4569-A672-D5ACD3E71184}" destId="{C429FE22-C19E-4B88-94E9-F6197919BF4E}" srcOrd="1" destOrd="0" presId="urn:microsoft.com/office/officeart/2016/7/layout/VerticalHollowActionList"/>
    <dgm:cxn modelId="{75F47AFD-9A1D-434D-B9F8-9DC82F138EC5}" type="presParOf" srcId="{A1F51198-01BC-4569-A672-D5ACD3E71184}" destId="{1DAC4E2C-BA14-46CC-8656-E3E80EA0FB41}" srcOrd="2" destOrd="0" presId="urn:microsoft.com/office/officeart/2016/7/layout/VerticalHollowActionList"/>
    <dgm:cxn modelId="{28403591-EF6C-492D-B698-64FC0E9FD837}" type="presParOf" srcId="{1DAC4E2C-BA14-46CC-8656-E3E80EA0FB41}" destId="{53D13A41-9B32-406C-A22C-8FB370A87188}" srcOrd="0" destOrd="0" presId="urn:microsoft.com/office/officeart/2016/7/layout/VerticalHollowActionList"/>
    <dgm:cxn modelId="{7A2ED743-C0AC-4D5F-8A7F-B5496C3CB4D6}" type="presParOf" srcId="{1DAC4E2C-BA14-46CC-8656-E3E80EA0FB41}" destId="{2FCE61E7-9479-4CF8-AE99-0F092C9665C1}" srcOrd="1" destOrd="0" presId="urn:microsoft.com/office/officeart/2016/7/layout/VerticalHollowActionList"/>
    <dgm:cxn modelId="{8F3F0E79-F7B0-4F14-8F54-DC3A4EBB8CD1}" type="presParOf" srcId="{A1F51198-01BC-4569-A672-D5ACD3E71184}" destId="{6D544D16-1231-41D8-9B7C-D30159652652}" srcOrd="3" destOrd="0" presId="urn:microsoft.com/office/officeart/2016/7/layout/VerticalHollowActionList"/>
    <dgm:cxn modelId="{9441C7E1-A687-4DE6-BC08-BD51610BFCE3}" type="presParOf" srcId="{A1F51198-01BC-4569-A672-D5ACD3E71184}" destId="{45752D5C-7D82-4BDF-B33D-758F610B10AA}" srcOrd="4" destOrd="0" presId="urn:microsoft.com/office/officeart/2016/7/layout/VerticalHollowActionList"/>
    <dgm:cxn modelId="{B5723CAA-6CCB-4216-B4A9-D66ED90BA10E}" type="presParOf" srcId="{45752D5C-7D82-4BDF-B33D-758F610B10AA}" destId="{2820C489-DD6D-4483-B91C-6E74118C2956}" srcOrd="0" destOrd="0" presId="urn:microsoft.com/office/officeart/2016/7/layout/VerticalHollowActionList"/>
    <dgm:cxn modelId="{0FDDB755-AC9E-44C4-8ABA-499B46A65A2B}" type="presParOf" srcId="{45752D5C-7D82-4BDF-B33D-758F610B10AA}" destId="{C9466EFB-A1BD-435E-8EE7-0F87E225F5E7}" srcOrd="1" destOrd="0" presId="urn:microsoft.com/office/officeart/2016/7/layout/VerticalHollowActionList"/>
    <dgm:cxn modelId="{4CE5A57F-B0DD-4F07-8433-E3CA291B39DE}" type="presParOf" srcId="{A1F51198-01BC-4569-A672-D5ACD3E71184}" destId="{8DCA93DB-0A6D-4AD1-A64D-EA4B6818AF98}" srcOrd="5" destOrd="0" presId="urn:microsoft.com/office/officeart/2016/7/layout/VerticalHollowActionList"/>
    <dgm:cxn modelId="{96D6CF14-B42E-4111-B93A-B3FAF9C930C9}" type="presParOf" srcId="{A1F51198-01BC-4569-A672-D5ACD3E71184}" destId="{3E767971-C0A2-42C5-A590-75EAECE95B66}" srcOrd="6" destOrd="0" presId="urn:microsoft.com/office/officeart/2016/7/layout/VerticalHollowActionList"/>
    <dgm:cxn modelId="{4C74ED38-A2A9-40DA-BF52-34743385ECCF}" type="presParOf" srcId="{3E767971-C0A2-42C5-A590-75EAECE95B66}" destId="{0CA747F4-1E11-440C-9CF6-1AB97DBE5AFB}" srcOrd="0" destOrd="0" presId="urn:microsoft.com/office/officeart/2016/7/layout/VerticalHollowActionList"/>
    <dgm:cxn modelId="{8661CAFC-AD7B-4E7D-853A-ECA94E5D4F10}" type="presParOf" srcId="{3E767971-C0A2-42C5-A590-75EAECE95B66}" destId="{C98247B7-0E9D-4B9F-AB61-F8841824A234}" srcOrd="1" destOrd="0" presId="urn:microsoft.com/office/officeart/2016/7/layout/VerticalHollowActionList"/>
    <dgm:cxn modelId="{3901A066-8F28-4B1B-8B4A-6F3926F3B1E0}" type="presParOf" srcId="{A1F51198-01BC-4569-A672-D5ACD3E71184}" destId="{1DDE6123-352B-42CA-92D8-2F48F5046464}" srcOrd="7" destOrd="0" presId="urn:microsoft.com/office/officeart/2016/7/layout/VerticalHollowActionList"/>
    <dgm:cxn modelId="{DC51A1FC-20DE-4E30-9E85-28AD957E3A68}" type="presParOf" srcId="{A1F51198-01BC-4569-A672-D5ACD3E71184}" destId="{8BEBE543-98B3-4B17-A32C-AF9E3189ABD2}" srcOrd="8" destOrd="0" presId="urn:microsoft.com/office/officeart/2016/7/layout/VerticalHollowActionList"/>
    <dgm:cxn modelId="{252E82E8-2719-4762-BF1A-36747578705B}" type="presParOf" srcId="{8BEBE543-98B3-4B17-A32C-AF9E3189ABD2}" destId="{26D9898A-3CE5-4A10-8CFB-B2EF7971910E}" srcOrd="0" destOrd="0" presId="urn:microsoft.com/office/officeart/2016/7/layout/VerticalHollowActionList"/>
    <dgm:cxn modelId="{1F0E5F49-CBAF-4265-A9AE-8922DADDE40D}" type="presParOf" srcId="{8BEBE543-98B3-4B17-A32C-AF9E3189ABD2}" destId="{4153F8CB-7794-4903-8CD0-7E25B13AD87D}" srcOrd="1" destOrd="0" presId="urn:microsoft.com/office/officeart/2016/7/layout/VerticalHollowActionList"/>
    <dgm:cxn modelId="{CD3BD313-E111-4D90-8A55-D4E488B61ABC}" type="presParOf" srcId="{A1F51198-01BC-4569-A672-D5ACD3E71184}" destId="{3D5688A2-0E0A-4695-9A6A-D1ACBFA01976}" srcOrd="9" destOrd="0" presId="urn:microsoft.com/office/officeart/2016/7/layout/VerticalHollowActionList"/>
    <dgm:cxn modelId="{9829C29E-CE86-4518-AA61-CC75CB688532}" type="presParOf" srcId="{A1F51198-01BC-4569-A672-D5ACD3E71184}" destId="{357C7629-16BC-4653-9E7E-6C708C9710CA}" srcOrd="10" destOrd="0" presId="urn:microsoft.com/office/officeart/2016/7/layout/VerticalHollowActionList"/>
    <dgm:cxn modelId="{7A696AAB-8CB1-4423-99B7-3AA69F2FCC56}" type="presParOf" srcId="{357C7629-16BC-4653-9E7E-6C708C9710CA}" destId="{6B5182D2-0BF7-429D-A4E6-BCEC2DB5ACC8}" srcOrd="0" destOrd="0" presId="urn:microsoft.com/office/officeart/2016/7/layout/VerticalHollowActionList"/>
    <dgm:cxn modelId="{A460A6D7-DDDF-41A0-82FE-47FD4D911DAF}" type="presParOf" srcId="{357C7629-16BC-4653-9E7E-6C708C9710CA}" destId="{0F78FAC7-E0E1-4456-971E-E1C08F0CDAD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F252E-C6EE-4235-B231-403F7449AF15}" type="doc">
      <dgm:prSet loTypeId="urn:microsoft.com/office/officeart/2016/7/layout/VerticalHollowActionList" loCatId="List" qsTypeId="urn:microsoft.com/office/officeart/2005/8/quickstyle/simple1" qsCatId="simple" csTypeId="urn:microsoft.com/office/officeart/2005/8/colors/ColorSchemeForSuggestions" csCatId="other" phldr="1"/>
      <dgm:spPr/>
      <dgm:t>
        <a:bodyPr/>
        <a:lstStyle/>
        <a:p>
          <a:endParaRPr lang="en-US"/>
        </a:p>
      </dgm:t>
    </dgm:pt>
    <dgm:pt modelId="{9E2A28A8-4F9A-48B4-A843-67FB1C26DBA1}">
      <dgm:prSet/>
      <dgm:spPr/>
      <dgm:t>
        <a:bodyPr/>
        <a:lstStyle/>
        <a:p>
          <a:r>
            <a:rPr lang="en-US"/>
            <a:t>Be</a:t>
          </a:r>
        </a:p>
      </dgm:t>
    </dgm:pt>
    <dgm:pt modelId="{D449B4B5-EDF6-461D-8F7D-62202E702EF9}" type="parTrans" cxnId="{6DE7357A-C8B5-4A41-BCD2-7EEA251B971A}">
      <dgm:prSet/>
      <dgm:spPr/>
      <dgm:t>
        <a:bodyPr/>
        <a:lstStyle/>
        <a:p>
          <a:endParaRPr lang="en-US"/>
        </a:p>
      </dgm:t>
    </dgm:pt>
    <dgm:pt modelId="{C8979D04-CDBA-4709-9E20-8DB170820F17}" type="sibTrans" cxnId="{6DE7357A-C8B5-4A41-BCD2-7EEA251B971A}">
      <dgm:prSet/>
      <dgm:spPr/>
      <dgm:t>
        <a:bodyPr/>
        <a:lstStyle/>
        <a:p>
          <a:endParaRPr lang="en-US"/>
        </a:p>
      </dgm:t>
    </dgm:pt>
    <dgm:pt modelId="{76FC9A46-589F-483B-B7FB-658287287E80}">
      <dgm:prSet/>
      <dgm:spPr/>
      <dgm:t>
        <a:bodyPr/>
        <a:lstStyle/>
        <a:p>
          <a:r>
            <a:rPr lang="en-US" dirty="0"/>
            <a:t>punctual and reliable</a:t>
          </a:r>
        </a:p>
      </dgm:t>
    </dgm:pt>
    <dgm:pt modelId="{04BC9279-501E-4EC4-ADAE-D396ABB16E25}" type="parTrans" cxnId="{ABA7C07E-0917-4D8A-8BB1-4DDA1E9CA9A8}">
      <dgm:prSet/>
      <dgm:spPr/>
      <dgm:t>
        <a:bodyPr/>
        <a:lstStyle/>
        <a:p>
          <a:endParaRPr lang="en-US"/>
        </a:p>
      </dgm:t>
    </dgm:pt>
    <dgm:pt modelId="{B3CC5924-8EBF-470D-83D2-F0F96C8F6902}" type="sibTrans" cxnId="{ABA7C07E-0917-4D8A-8BB1-4DDA1E9CA9A8}">
      <dgm:prSet/>
      <dgm:spPr/>
      <dgm:t>
        <a:bodyPr/>
        <a:lstStyle/>
        <a:p>
          <a:endParaRPr lang="en-US"/>
        </a:p>
      </dgm:t>
    </dgm:pt>
    <dgm:pt modelId="{417D05F5-1D21-4EAD-A661-5178CB718CAF}">
      <dgm:prSet/>
      <dgm:spPr/>
      <dgm:t>
        <a:bodyPr/>
        <a:lstStyle/>
        <a:p>
          <a:r>
            <a:rPr lang="en-US"/>
            <a:t>Respect</a:t>
          </a:r>
        </a:p>
      </dgm:t>
    </dgm:pt>
    <dgm:pt modelId="{CB722344-94FE-4512-9C56-7220DE658C9C}" type="parTrans" cxnId="{DA560F71-CFA9-4154-A66C-DE0AAE146E3E}">
      <dgm:prSet/>
      <dgm:spPr/>
      <dgm:t>
        <a:bodyPr/>
        <a:lstStyle/>
        <a:p>
          <a:endParaRPr lang="en-US"/>
        </a:p>
      </dgm:t>
    </dgm:pt>
    <dgm:pt modelId="{B40F6841-230C-4B5B-8BF5-AC7C2EEA47AC}" type="sibTrans" cxnId="{DA560F71-CFA9-4154-A66C-DE0AAE146E3E}">
      <dgm:prSet/>
      <dgm:spPr/>
      <dgm:t>
        <a:bodyPr/>
        <a:lstStyle/>
        <a:p>
          <a:endParaRPr lang="en-US"/>
        </a:p>
      </dgm:t>
    </dgm:pt>
    <dgm:pt modelId="{1DE4E1D3-ECA4-4171-966B-C037A4F5CFAD}">
      <dgm:prSet/>
      <dgm:spPr/>
      <dgm:t>
        <a:bodyPr/>
        <a:lstStyle/>
        <a:p>
          <a:r>
            <a:rPr lang="en-US" dirty="0"/>
            <a:t>confidentiality</a:t>
          </a:r>
        </a:p>
      </dgm:t>
    </dgm:pt>
    <dgm:pt modelId="{D09DB9B7-8BAA-4B53-B3FF-F8A7E2ED7800}" type="parTrans" cxnId="{6C1CDA4F-19F5-49A1-8770-96FD084322E1}">
      <dgm:prSet/>
      <dgm:spPr/>
      <dgm:t>
        <a:bodyPr/>
        <a:lstStyle/>
        <a:p>
          <a:endParaRPr lang="en-US"/>
        </a:p>
      </dgm:t>
    </dgm:pt>
    <dgm:pt modelId="{FAB4F585-36F0-4A23-96D3-5C2AC3AFF0F1}" type="sibTrans" cxnId="{6C1CDA4F-19F5-49A1-8770-96FD084322E1}">
      <dgm:prSet/>
      <dgm:spPr/>
      <dgm:t>
        <a:bodyPr/>
        <a:lstStyle/>
        <a:p>
          <a:endParaRPr lang="en-US"/>
        </a:p>
      </dgm:t>
    </dgm:pt>
    <dgm:pt modelId="{5CCA1FFB-BE60-455D-9FBD-600E5A484B0C}">
      <dgm:prSet/>
      <dgm:spPr/>
      <dgm:t>
        <a:bodyPr/>
        <a:lstStyle/>
        <a:p>
          <a:r>
            <a:rPr lang="en-US"/>
            <a:t>Carry out</a:t>
          </a:r>
        </a:p>
      </dgm:t>
    </dgm:pt>
    <dgm:pt modelId="{D0C48E09-84E5-40E0-90F4-4A09F5BD33DF}" type="parTrans" cxnId="{78B45F1B-604B-4165-91B4-684A65F49BF2}">
      <dgm:prSet/>
      <dgm:spPr/>
      <dgm:t>
        <a:bodyPr/>
        <a:lstStyle/>
        <a:p>
          <a:endParaRPr lang="en-US"/>
        </a:p>
      </dgm:t>
    </dgm:pt>
    <dgm:pt modelId="{92F49BBC-4D17-4C21-B4BF-D09F28A0A98D}" type="sibTrans" cxnId="{78B45F1B-604B-4165-91B4-684A65F49BF2}">
      <dgm:prSet/>
      <dgm:spPr/>
      <dgm:t>
        <a:bodyPr/>
        <a:lstStyle/>
        <a:p>
          <a:endParaRPr lang="en-US"/>
        </a:p>
      </dgm:t>
    </dgm:pt>
    <dgm:pt modelId="{2BCAE68E-B759-414A-978E-72AB484E520D}">
      <dgm:prSet/>
      <dgm:spPr/>
      <dgm:t>
        <a:bodyPr/>
        <a:lstStyle/>
        <a:p>
          <a:r>
            <a:rPr lang="en-US" dirty="0"/>
            <a:t>the duties listed in your volunteer position description</a:t>
          </a:r>
        </a:p>
      </dgm:t>
    </dgm:pt>
    <dgm:pt modelId="{357783AE-4287-407E-AE31-8F348ED1A1B8}" type="parTrans" cxnId="{760571C8-9A8B-42A0-AE62-33A51035E4E2}">
      <dgm:prSet/>
      <dgm:spPr/>
      <dgm:t>
        <a:bodyPr/>
        <a:lstStyle/>
        <a:p>
          <a:endParaRPr lang="en-US"/>
        </a:p>
      </dgm:t>
    </dgm:pt>
    <dgm:pt modelId="{B141ED03-E786-4578-B65E-5F57F5275013}" type="sibTrans" cxnId="{760571C8-9A8B-42A0-AE62-33A51035E4E2}">
      <dgm:prSet/>
      <dgm:spPr/>
      <dgm:t>
        <a:bodyPr/>
        <a:lstStyle/>
        <a:p>
          <a:endParaRPr lang="en-US"/>
        </a:p>
      </dgm:t>
    </dgm:pt>
    <dgm:pt modelId="{278434F6-27C7-492D-BC68-3B95AFCBBEFD}">
      <dgm:prSet/>
      <dgm:spPr/>
      <dgm:t>
        <a:bodyPr/>
        <a:lstStyle/>
        <a:p>
          <a:r>
            <a:rPr lang="en-US"/>
            <a:t>Be</a:t>
          </a:r>
        </a:p>
      </dgm:t>
    </dgm:pt>
    <dgm:pt modelId="{9381DFA9-B4A6-4898-BD49-8FDDD456738F}" type="parTrans" cxnId="{E2FDD805-8AAD-496E-9D11-E91EF2CD5FB1}">
      <dgm:prSet/>
      <dgm:spPr/>
      <dgm:t>
        <a:bodyPr/>
        <a:lstStyle/>
        <a:p>
          <a:endParaRPr lang="en-US"/>
        </a:p>
      </dgm:t>
    </dgm:pt>
    <dgm:pt modelId="{FDBE2ED1-5554-456A-94C0-D89EA1A17C0E}" type="sibTrans" cxnId="{E2FDD805-8AAD-496E-9D11-E91EF2CD5FB1}">
      <dgm:prSet/>
      <dgm:spPr/>
      <dgm:t>
        <a:bodyPr/>
        <a:lstStyle/>
        <a:p>
          <a:endParaRPr lang="en-US"/>
        </a:p>
      </dgm:t>
    </dgm:pt>
    <dgm:pt modelId="{33EAFF82-7ABE-41AA-9867-28055ADF54F4}">
      <dgm:prSet/>
      <dgm:spPr/>
      <dgm:t>
        <a:bodyPr/>
        <a:lstStyle/>
        <a:p>
          <a:r>
            <a:rPr lang="en-US" dirty="0"/>
            <a:t>accountable</a:t>
          </a:r>
        </a:p>
      </dgm:t>
    </dgm:pt>
    <dgm:pt modelId="{5AC6CFCF-CA84-4551-B12B-9F6DC44E1B06}" type="parTrans" cxnId="{D0AE539B-0AE7-4DB1-9207-4E515C08DBE1}">
      <dgm:prSet/>
      <dgm:spPr/>
      <dgm:t>
        <a:bodyPr/>
        <a:lstStyle/>
        <a:p>
          <a:endParaRPr lang="en-US"/>
        </a:p>
      </dgm:t>
    </dgm:pt>
    <dgm:pt modelId="{3E2BE465-C4A8-4198-8F30-003440E082CB}" type="sibTrans" cxnId="{D0AE539B-0AE7-4DB1-9207-4E515C08DBE1}">
      <dgm:prSet/>
      <dgm:spPr/>
      <dgm:t>
        <a:bodyPr/>
        <a:lstStyle/>
        <a:p>
          <a:endParaRPr lang="en-US"/>
        </a:p>
      </dgm:t>
    </dgm:pt>
    <dgm:pt modelId="{60875122-6A26-44E6-ACB7-6F3AD64D6F01}">
      <dgm:prSet/>
      <dgm:spPr/>
      <dgm:t>
        <a:bodyPr/>
        <a:lstStyle/>
        <a:p>
          <a:r>
            <a:rPr lang="en-US"/>
            <a:t>Give</a:t>
          </a:r>
        </a:p>
      </dgm:t>
    </dgm:pt>
    <dgm:pt modelId="{1CEAFB2A-DD5C-43C1-BDD9-1ACFE56F0881}" type="parTrans" cxnId="{EA9DCF51-26E1-4FE3-9E9F-CA51F2B019FE}">
      <dgm:prSet/>
      <dgm:spPr/>
      <dgm:t>
        <a:bodyPr/>
        <a:lstStyle/>
        <a:p>
          <a:endParaRPr lang="en-US"/>
        </a:p>
      </dgm:t>
    </dgm:pt>
    <dgm:pt modelId="{0A1ACEE8-B296-48EB-BE8E-C46FE1540A94}" type="sibTrans" cxnId="{EA9DCF51-26E1-4FE3-9E9F-CA51F2B019FE}">
      <dgm:prSet/>
      <dgm:spPr/>
      <dgm:t>
        <a:bodyPr/>
        <a:lstStyle/>
        <a:p>
          <a:endParaRPr lang="en-US"/>
        </a:p>
      </dgm:t>
    </dgm:pt>
    <dgm:pt modelId="{68374A37-73E8-411D-9206-0EEE4FB730B4}">
      <dgm:prSet/>
      <dgm:spPr/>
      <dgm:t>
        <a:bodyPr/>
        <a:lstStyle/>
        <a:p>
          <a:r>
            <a:rPr lang="en-US" dirty="0"/>
            <a:t>notice if your availability changes or you are leaving the organization</a:t>
          </a:r>
        </a:p>
      </dgm:t>
    </dgm:pt>
    <dgm:pt modelId="{A24FFDF2-720D-487C-9E11-BB9C13001E81}" type="parTrans" cxnId="{F21D2CDA-3069-4D71-B793-3D61815D960E}">
      <dgm:prSet/>
      <dgm:spPr/>
      <dgm:t>
        <a:bodyPr/>
        <a:lstStyle/>
        <a:p>
          <a:endParaRPr lang="en-US"/>
        </a:p>
      </dgm:t>
    </dgm:pt>
    <dgm:pt modelId="{33BFC92E-F27F-4B56-8E5D-EB31963D0AA7}" type="sibTrans" cxnId="{F21D2CDA-3069-4D71-B793-3D61815D960E}">
      <dgm:prSet/>
      <dgm:spPr/>
      <dgm:t>
        <a:bodyPr/>
        <a:lstStyle/>
        <a:p>
          <a:endParaRPr lang="en-US"/>
        </a:p>
      </dgm:t>
    </dgm:pt>
    <dgm:pt modelId="{0D3A5F8C-CF44-482F-9D1E-F88517741ACD}">
      <dgm:prSet/>
      <dgm:spPr/>
      <dgm:t>
        <a:bodyPr/>
        <a:lstStyle/>
        <a:p>
          <a:r>
            <a:rPr lang="en-US"/>
            <a:t>Report</a:t>
          </a:r>
        </a:p>
      </dgm:t>
    </dgm:pt>
    <dgm:pt modelId="{94983CF0-DC22-4FBC-B0B9-4D6EF5BF49A6}" type="parTrans" cxnId="{E3C163BD-061C-458D-B353-EE23D637CF1F}">
      <dgm:prSet/>
      <dgm:spPr/>
      <dgm:t>
        <a:bodyPr/>
        <a:lstStyle/>
        <a:p>
          <a:endParaRPr lang="en-US"/>
        </a:p>
      </dgm:t>
    </dgm:pt>
    <dgm:pt modelId="{EAEB7E40-F456-4239-9FAC-8B7646D2BC82}" type="sibTrans" cxnId="{E3C163BD-061C-458D-B353-EE23D637CF1F}">
      <dgm:prSet/>
      <dgm:spPr/>
      <dgm:t>
        <a:bodyPr/>
        <a:lstStyle/>
        <a:p>
          <a:endParaRPr lang="en-US"/>
        </a:p>
      </dgm:t>
    </dgm:pt>
    <dgm:pt modelId="{31E4FC9B-76C3-4F1C-B172-AE1592E191D4}">
      <dgm:prSet/>
      <dgm:spPr/>
      <dgm:t>
        <a:bodyPr/>
        <a:lstStyle/>
        <a:p>
          <a:r>
            <a:rPr lang="en-US" dirty="0"/>
            <a:t>any injuries or hazards that you notice in the workplace</a:t>
          </a:r>
        </a:p>
      </dgm:t>
    </dgm:pt>
    <dgm:pt modelId="{5EE09718-B360-4C79-A3D7-8C5694D71342}" type="parTrans" cxnId="{62116E7A-B2C7-4993-A0BB-068EB7403E0C}">
      <dgm:prSet/>
      <dgm:spPr/>
      <dgm:t>
        <a:bodyPr/>
        <a:lstStyle/>
        <a:p>
          <a:endParaRPr lang="en-US"/>
        </a:p>
      </dgm:t>
    </dgm:pt>
    <dgm:pt modelId="{F81202F4-7458-4DE0-BDD3-35A449739B60}" type="sibTrans" cxnId="{62116E7A-B2C7-4993-A0BB-068EB7403E0C}">
      <dgm:prSet/>
      <dgm:spPr/>
      <dgm:t>
        <a:bodyPr/>
        <a:lstStyle/>
        <a:p>
          <a:endParaRPr lang="en-US"/>
        </a:p>
      </dgm:t>
    </dgm:pt>
    <dgm:pt modelId="{2992A0AC-811B-4E80-9207-7E340E5D4F91}" type="pres">
      <dgm:prSet presAssocID="{76CF252E-C6EE-4235-B231-403F7449AF15}" presName="Name0" presStyleCnt="0">
        <dgm:presLayoutVars>
          <dgm:dir/>
          <dgm:animLvl val="lvl"/>
          <dgm:resizeHandles val="exact"/>
        </dgm:presLayoutVars>
      </dgm:prSet>
      <dgm:spPr/>
      <dgm:t>
        <a:bodyPr/>
        <a:lstStyle/>
        <a:p>
          <a:endParaRPr lang="en-US"/>
        </a:p>
      </dgm:t>
    </dgm:pt>
    <dgm:pt modelId="{52EBA9CB-EE93-4D6A-A1C1-AD333CED156B}" type="pres">
      <dgm:prSet presAssocID="{9E2A28A8-4F9A-48B4-A843-67FB1C26DBA1}" presName="linNode" presStyleCnt="0"/>
      <dgm:spPr/>
    </dgm:pt>
    <dgm:pt modelId="{19C9E2A4-F2A4-48BE-8136-3889F5A50E36}" type="pres">
      <dgm:prSet presAssocID="{9E2A28A8-4F9A-48B4-A843-67FB1C26DBA1}" presName="parentText" presStyleLbl="solidFgAcc1" presStyleIdx="0" presStyleCnt="6">
        <dgm:presLayoutVars>
          <dgm:chMax val="1"/>
          <dgm:bulletEnabled/>
        </dgm:presLayoutVars>
      </dgm:prSet>
      <dgm:spPr/>
      <dgm:t>
        <a:bodyPr/>
        <a:lstStyle/>
        <a:p>
          <a:endParaRPr lang="en-US"/>
        </a:p>
      </dgm:t>
    </dgm:pt>
    <dgm:pt modelId="{E9E87A9C-4154-4BC7-910D-474B87F52106}" type="pres">
      <dgm:prSet presAssocID="{9E2A28A8-4F9A-48B4-A843-67FB1C26DBA1}" presName="descendantText" presStyleLbl="alignNode1" presStyleIdx="0" presStyleCnt="6">
        <dgm:presLayoutVars>
          <dgm:bulletEnabled/>
        </dgm:presLayoutVars>
      </dgm:prSet>
      <dgm:spPr/>
      <dgm:t>
        <a:bodyPr/>
        <a:lstStyle/>
        <a:p>
          <a:endParaRPr lang="en-US"/>
        </a:p>
      </dgm:t>
    </dgm:pt>
    <dgm:pt modelId="{628B7AA7-8A1D-4515-BE89-C8098412DC3F}" type="pres">
      <dgm:prSet presAssocID="{C8979D04-CDBA-4709-9E20-8DB170820F17}" presName="sp" presStyleCnt="0"/>
      <dgm:spPr/>
    </dgm:pt>
    <dgm:pt modelId="{7900A7FF-A511-4EE6-9A51-47A5B7373562}" type="pres">
      <dgm:prSet presAssocID="{417D05F5-1D21-4EAD-A661-5178CB718CAF}" presName="linNode" presStyleCnt="0"/>
      <dgm:spPr/>
    </dgm:pt>
    <dgm:pt modelId="{9E43D021-8339-4FF3-BF71-09BCEC10F534}" type="pres">
      <dgm:prSet presAssocID="{417D05F5-1D21-4EAD-A661-5178CB718CAF}" presName="parentText" presStyleLbl="solidFgAcc1" presStyleIdx="1" presStyleCnt="6">
        <dgm:presLayoutVars>
          <dgm:chMax val="1"/>
          <dgm:bulletEnabled/>
        </dgm:presLayoutVars>
      </dgm:prSet>
      <dgm:spPr/>
      <dgm:t>
        <a:bodyPr/>
        <a:lstStyle/>
        <a:p>
          <a:endParaRPr lang="en-US"/>
        </a:p>
      </dgm:t>
    </dgm:pt>
    <dgm:pt modelId="{127FC14F-D5D5-4AB6-9B27-1B7B8548B00C}" type="pres">
      <dgm:prSet presAssocID="{417D05F5-1D21-4EAD-A661-5178CB718CAF}" presName="descendantText" presStyleLbl="alignNode1" presStyleIdx="1" presStyleCnt="6">
        <dgm:presLayoutVars>
          <dgm:bulletEnabled/>
        </dgm:presLayoutVars>
      </dgm:prSet>
      <dgm:spPr/>
      <dgm:t>
        <a:bodyPr/>
        <a:lstStyle/>
        <a:p>
          <a:endParaRPr lang="en-US"/>
        </a:p>
      </dgm:t>
    </dgm:pt>
    <dgm:pt modelId="{4368194D-E355-4F13-AF3C-0F4B1AA2C3AE}" type="pres">
      <dgm:prSet presAssocID="{B40F6841-230C-4B5B-8BF5-AC7C2EEA47AC}" presName="sp" presStyleCnt="0"/>
      <dgm:spPr/>
    </dgm:pt>
    <dgm:pt modelId="{1B1F3B14-9CD5-40C0-8C4E-5E8EAFFC9C3C}" type="pres">
      <dgm:prSet presAssocID="{5CCA1FFB-BE60-455D-9FBD-600E5A484B0C}" presName="linNode" presStyleCnt="0"/>
      <dgm:spPr/>
    </dgm:pt>
    <dgm:pt modelId="{79741F68-084B-4238-9514-AA7A954FCD41}" type="pres">
      <dgm:prSet presAssocID="{5CCA1FFB-BE60-455D-9FBD-600E5A484B0C}" presName="parentText" presStyleLbl="solidFgAcc1" presStyleIdx="2" presStyleCnt="6">
        <dgm:presLayoutVars>
          <dgm:chMax val="1"/>
          <dgm:bulletEnabled/>
        </dgm:presLayoutVars>
      </dgm:prSet>
      <dgm:spPr/>
      <dgm:t>
        <a:bodyPr/>
        <a:lstStyle/>
        <a:p>
          <a:endParaRPr lang="en-US"/>
        </a:p>
      </dgm:t>
    </dgm:pt>
    <dgm:pt modelId="{6D553AF6-C736-430D-A72A-AD1456AFA0EE}" type="pres">
      <dgm:prSet presAssocID="{5CCA1FFB-BE60-455D-9FBD-600E5A484B0C}" presName="descendantText" presStyleLbl="alignNode1" presStyleIdx="2" presStyleCnt="6">
        <dgm:presLayoutVars>
          <dgm:bulletEnabled/>
        </dgm:presLayoutVars>
      </dgm:prSet>
      <dgm:spPr/>
      <dgm:t>
        <a:bodyPr/>
        <a:lstStyle/>
        <a:p>
          <a:endParaRPr lang="en-US"/>
        </a:p>
      </dgm:t>
    </dgm:pt>
    <dgm:pt modelId="{EAB41315-B026-4FAB-9CB7-AB9D48F2020D}" type="pres">
      <dgm:prSet presAssocID="{92F49BBC-4D17-4C21-B4BF-D09F28A0A98D}" presName="sp" presStyleCnt="0"/>
      <dgm:spPr/>
    </dgm:pt>
    <dgm:pt modelId="{F3667EE7-9A1A-4FA5-BADF-780AD86B297F}" type="pres">
      <dgm:prSet presAssocID="{278434F6-27C7-492D-BC68-3B95AFCBBEFD}" presName="linNode" presStyleCnt="0"/>
      <dgm:spPr/>
    </dgm:pt>
    <dgm:pt modelId="{6C609C47-24DF-4F06-B430-44A6F5738F83}" type="pres">
      <dgm:prSet presAssocID="{278434F6-27C7-492D-BC68-3B95AFCBBEFD}" presName="parentText" presStyleLbl="solidFgAcc1" presStyleIdx="3" presStyleCnt="6">
        <dgm:presLayoutVars>
          <dgm:chMax val="1"/>
          <dgm:bulletEnabled/>
        </dgm:presLayoutVars>
      </dgm:prSet>
      <dgm:spPr/>
      <dgm:t>
        <a:bodyPr/>
        <a:lstStyle/>
        <a:p>
          <a:endParaRPr lang="en-US"/>
        </a:p>
      </dgm:t>
    </dgm:pt>
    <dgm:pt modelId="{53BD3DCC-3B33-41F5-97F1-31DF91E7E395}" type="pres">
      <dgm:prSet presAssocID="{278434F6-27C7-492D-BC68-3B95AFCBBEFD}" presName="descendantText" presStyleLbl="alignNode1" presStyleIdx="3" presStyleCnt="6">
        <dgm:presLayoutVars>
          <dgm:bulletEnabled/>
        </dgm:presLayoutVars>
      </dgm:prSet>
      <dgm:spPr/>
      <dgm:t>
        <a:bodyPr/>
        <a:lstStyle/>
        <a:p>
          <a:endParaRPr lang="en-US"/>
        </a:p>
      </dgm:t>
    </dgm:pt>
    <dgm:pt modelId="{95543BFF-65E2-47A1-B914-D5AF16886FC9}" type="pres">
      <dgm:prSet presAssocID="{FDBE2ED1-5554-456A-94C0-D89EA1A17C0E}" presName="sp" presStyleCnt="0"/>
      <dgm:spPr/>
    </dgm:pt>
    <dgm:pt modelId="{00A8ACD0-A835-49AE-9F39-320C59713336}" type="pres">
      <dgm:prSet presAssocID="{60875122-6A26-44E6-ACB7-6F3AD64D6F01}" presName="linNode" presStyleCnt="0"/>
      <dgm:spPr/>
    </dgm:pt>
    <dgm:pt modelId="{9F7B9D32-12EF-4BC5-91E8-5E6A8B9C9E4C}" type="pres">
      <dgm:prSet presAssocID="{60875122-6A26-44E6-ACB7-6F3AD64D6F01}" presName="parentText" presStyleLbl="solidFgAcc1" presStyleIdx="4" presStyleCnt="6">
        <dgm:presLayoutVars>
          <dgm:chMax val="1"/>
          <dgm:bulletEnabled/>
        </dgm:presLayoutVars>
      </dgm:prSet>
      <dgm:spPr/>
      <dgm:t>
        <a:bodyPr/>
        <a:lstStyle/>
        <a:p>
          <a:endParaRPr lang="en-US"/>
        </a:p>
      </dgm:t>
    </dgm:pt>
    <dgm:pt modelId="{176A9CC9-5F3B-4928-A25D-58D94DA3D74D}" type="pres">
      <dgm:prSet presAssocID="{60875122-6A26-44E6-ACB7-6F3AD64D6F01}" presName="descendantText" presStyleLbl="alignNode1" presStyleIdx="4" presStyleCnt="6">
        <dgm:presLayoutVars>
          <dgm:bulletEnabled/>
        </dgm:presLayoutVars>
      </dgm:prSet>
      <dgm:spPr/>
      <dgm:t>
        <a:bodyPr/>
        <a:lstStyle/>
        <a:p>
          <a:endParaRPr lang="en-US"/>
        </a:p>
      </dgm:t>
    </dgm:pt>
    <dgm:pt modelId="{9C641D64-72AC-4214-A821-86AAE3A1DEA9}" type="pres">
      <dgm:prSet presAssocID="{0A1ACEE8-B296-48EB-BE8E-C46FE1540A94}" presName="sp" presStyleCnt="0"/>
      <dgm:spPr/>
    </dgm:pt>
    <dgm:pt modelId="{D617A26A-8055-4D60-9C62-B89D906C31F2}" type="pres">
      <dgm:prSet presAssocID="{0D3A5F8C-CF44-482F-9D1E-F88517741ACD}" presName="linNode" presStyleCnt="0"/>
      <dgm:spPr/>
    </dgm:pt>
    <dgm:pt modelId="{D30966C0-5DE9-4462-B879-A2D710A2DC55}" type="pres">
      <dgm:prSet presAssocID="{0D3A5F8C-CF44-482F-9D1E-F88517741ACD}" presName="parentText" presStyleLbl="solidFgAcc1" presStyleIdx="5" presStyleCnt="6">
        <dgm:presLayoutVars>
          <dgm:chMax val="1"/>
          <dgm:bulletEnabled/>
        </dgm:presLayoutVars>
      </dgm:prSet>
      <dgm:spPr/>
      <dgm:t>
        <a:bodyPr/>
        <a:lstStyle/>
        <a:p>
          <a:endParaRPr lang="en-US"/>
        </a:p>
      </dgm:t>
    </dgm:pt>
    <dgm:pt modelId="{841E0F61-5E40-4EA6-98C8-1A808BD62732}" type="pres">
      <dgm:prSet presAssocID="{0D3A5F8C-CF44-482F-9D1E-F88517741ACD}" presName="descendantText" presStyleLbl="alignNode1" presStyleIdx="5" presStyleCnt="6">
        <dgm:presLayoutVars>
          <dgm:bulletEnabled/>
        </dgm:presLayoutVars>
      </dgm:prSet>
      <dgm:spPr/>
      <dgm:t>
        <a:bodyPr/>
        <a:lstStyle/>
        <a:p>
          <a:endParaRPr lang="en-US"/>
        </a:p>
      </dgm:t>
    </dgm:pt>
  </dgm:ptLst>
  <dgm:cxnLst>
    <dgm:cxn modelId="{CB1D3BE6-93BD-47D2-901E-5CBE358B0A68}" type="presOf" srcId="{68374A37-73E8-411D-9206-0EEE4FB730B4}" destId="{176A9CC9-5F3B-4928-A25D-58D94DA3D74D}" srcOrd="0" destOrd="0" presId="urn:microsoft.com/office/officeart/2016/7/layout/VerticalHollowActionList"/>
    <dgm:cxn modelId="{509DE20D-5ACE-4918-9E82-77815A70098C}" type="presOf" srcId="{2BCAE68E-B759-414A-978E-72AB484E520D}" destId="{6D553AF6-C736-430D-A72A-AD1456AFA0EE}" srcOrd="0" destOrd="0" presId="urn:microsoft.com/office/officeart/2016/7/layout/VerticalHollowActionList"/>
    <dgm:cxn modelId="{62116E7A-B2C7-4993-A0BB-068EB7403E0C}" srcId="{0D3A5F8C-CF44-482F-9D1E-F88517741ACD}" destId="{31E4FC9B-76C3-4F1C-B172-AE1592E191D4}" srcOrd="0" destOrd="0" parTransId="{5EE09718-B360-4C79-A3D7-8C5694D71342}" sibTransId="{F81202F4-7458-4DE0-BDD3-35A449739B60}"/>
    <dgm:cxn modelId="{DBFE51F3-B138-4A96-BA62-698DA6AEB6E9}" type="presOf" srcId="{60875122-6A26-44E6-ACB7-6F3AD64D6F01}" destId="{9F7B9D32-12EF-4BC5-91E8-5E6A8B9C9E4C}" srcOrd="0" destOrd="0" presId="urn:microsoft.com/office/officeart/2016/7/layout/VerticalHollowActionList"/>
    <dgm:cxn modelId="{E2FDD805-8AAD-496E-9D11-E91EF2CD5FB1}" srcId="{76CF252E-C6EE-4235-B231-403F7449AF15}" destId="{278434F6-27C7-492D-BC68-3B95AFCBBEFD}" srcOrd="3" destOrd="0" parTransId="{9381DFA9-B4A6-4898-BD49-8FDDD456738F}" sibTransId="{FDBE2ED1-5554-456A-94C0-D89EA1A17C0E}"/>
    <dgm:cxn modelId="{E3C163BD-061C-458D-B353-EE23D637CF1F}" srcId="{76CF252E-C6EE-4235-B231-403F7449AF15}" destId="{0D3A5F8C-CF44-482F-9D1E-F88517741ACD}" srcOrd="5" destOrd="0" parTransId="{94983CF0-DC22-4FBC-B0B9-4D6EF5BF49A6}" sibTransId="{EAEB7E40-F456-4239-9FAC-8B7646D2BC82}"/>
    <dgm:cxn modelId="{EA9DCF51-26E1-4FE3-9E9F-CA51F2B019FE}" srcId="{76CF252E-C6EE-4235-B231-403F7449AF15}" destId="{60875122-6A26-44E6-ACB7-6F3AD64D6F01}" srcOrd="4" destOrd="0" parTransId="{1CEAFB2A-DD5C-43C1-BDD9-1ACFE56F0881}" sibTransId="{0A1ACEE8-B296-48EB-BE8E-C46FE1540A94}"/>
    <dgm:cxn modelId="{88628AFB-24CA-47A8-AA13-5771FFBF9A46}" type="presOf" srcId="{5CCA1FFB-BE60-455D-9FBD-600E5A484B0C}" destId="{79741F68-084B-4238-9514-AA7A954FCD41}" srcOrd="0" destOrd="0" presId="urn:microsoft.com/office/officeart/2016/7/layout/VerticalHollowActionList"/>
    <dgm:cxn modelId="{66C22711-3595-4A09-A3D5-B6A062D08F89}" type="presOf" srcId="{33EAFF82-7ABE-41AA-9867-28055ADF54F4}" destId="{53BD3DCC-3B33-41F5-97F1-31DF91E7E395}" srcOrd="0" destOrd="0" presId="urn:microsoft.com/office/officeart/2016/7/layout/VerticalHollowActionList"/>
    <dgm:cxn modelId="{DA560F71-CFA9-4154-A66C-DE0AAE146E3E}" srcId="{76CF252E-C6EE-4235-B231-403F7449AF15}" destId="{417D05F5-1D21-4EAD-A661-5178CB718CAF}" srcOrd="1" destOrd="0" parTransId="{CB722344-94FE-4512-9C56-7220DE658C9C}" sibTransId="{B40F6841-230C-4B5B-8BF5-AC7C2EEA47AC}"/>
    <dgm:cxn modelId="{E4F00F8A-F737-48B8-B626-45FFCA711C8D}" type="presOf" srcId="{76CF252E-C6EE-4235-B231-403F7449AF15}" destId="{2992A0AC-811B-4E80-9207-7E340E5D4F91}" srcOrd="0" destOrd="0" presId="urn:microsoft.com/office/officeart/2016/7/layout/VerticalHollowActionList"/>
    <dgm:cxn modelId="{6C1CDA4F-19F5-49A1-8770-96FD084322E1}" srcId="{417D05F5-1D21-4EAD-A661-5178CB718CAF}" destId="{1DE4E1D3-ECA4-4171-966B-C037A4F5CFAD}" srcOrd="0" destOrd="0" parTransId="{D09DB9B7-8BAA-4B53-B3FF-F8A7E2ED7800}" sibTransId="{FAB4F585-36F0-4A23-96D3-5C2AC3AFF0F1}"/>
    <dgm:cxn modelId="{78B45F1B-604B-4165-91B4-684A65F49BF2}" srcId="{76CF252E-C6EE-4235-B231-403F7449AF15}" destId="{5CCA1FFB-BE60-455D-9FBD-600E5A484B0C}" srcOrd="2" destOrd="0" parTransId="{D0C48E09-84E5-40E0-90F4-4A09F5BD33DF}" sibTransId="{92F49BBC-4D17-4C21-B4BF-D09F28A0A98D}"/>
    <dgm:cxn modelId="{6DE7357A-C8B5-4A41-BCD2-7EEA251B971A}" srcId="{76CF252E-C6EE-4235-B231-403F7449AF15}" destId="{9E2A28A8-4F9A-48B4-A843-67FB1C26DBA1}" srcOrd="0" destOrd="0" parTransId="{D449B4B5-EDF6-461D-8F7D-62202E702EF9}" sibTransId="{C8979D04-CDBA-4709-9E20-8DB170820F17}"/>
    <dgm:cxn modelId="{F21D2CDA-3069-4D71-B793-3D61815D960E}" srcId="{60875122-6A26-44E6-ACB7-6F3AD64D6F01}" destId="{68374A37-73E8-411D-9206-0EEE4FB730B4}" srcOrd="0" destOrd="0" parTransId="{A24FFDF2-720D-487C-9E11-BB9C13001E81}" sibTransId="{33BFC92E-F27F-4B56-8E5D-EB31963D0AA7}"/>
    <dgm:cxn modelId="{D0AE539B-0AE7-4DB1-9207-4E515C08DBE1}" srcId="{278434F6-27C7-492D-BC68-3B95AFCBBEFD}" destId="{33EAFF82-7ABE-41AA-9867-28055ADF54F4}" srcOrd="0" destOrd="0" parTransId="{5AC6CFCF-CA84-4551-B12B-9F6DC44E1B06}" sibTransId="{3E2BE465-C4A8-4198-8F30-003440E082CB}"/>
    <dgm:cxn modelId="{E54983E6-8275-4689-BF85-6187B8B8A3D4}" type="presOf" srcId="{31E4FC9B-76C3-4F1C-B172-AE1592E191D4}" destId="{841E0F61-5E40-4EA6-98C8-1A808BD62732}" srcOrd="0" destOrd="0" presId="urn:microsoft.com/office/officeart/2016/7/layout/VerticalHollowActionList"/>
    <dgm:cxn modelId="{725D2B30-B625-4F64-A525-6038C5E5384A}" type="presOf" srcId="{0D3A5F8C-CF44-482F-9D1E-F88517741ACD}" destId="{D30966C0-5DE9-4462-B879-A2D710A2DC55}" srcOrd="0" destOrd="0" presId="urn:microsoft.com/office/officeart/2016/7/layout/VerticalHollowActionList"/>
    <dgm:cxn modelId="{ABA7C07E-0917-4D8A-8BB1-4DDA1E9CA9A8}" srcId="{9E2A28A8-4F9A-48B4-A843-67FB1C26DBA1}" destId="{76FC9A46-589F-483B-B7FB-658287287E80}" srcOrd="0" destOrd="0" parTransId="{04BC9279-501E-4EC4-ADAE-D396ABB16E25}" sibTransId="{B3CC5924-8EBF-470D-83D2-F0F96C8F6902}"/>
    <dgm:cxn modelId="{E8880F22-94E7-47DD-9855-5EEBE5616544}" type="presOf" srcId="{417D05F5-1D21-4EAD-A661-5178CB718CAF}" destId="{9E43D021-8339-4FF3-BF71-09BCEC10F534}" srcOrd="0" destOrd="0" presId="urn:microsoft.com/office/officeart/2016/7/layout/VerticalHollowActionList"/>
    <dgm:cxn modelId="{B53F1953-64E4-4D11-94A6-58E415A9EF21}" type="presOf" srcId="{278434F6-27C7-492D-BC68-3B95AFCBBEFD}" destId="{6C609C47-24DF-4F06-B430-44A6F5738F83}" srcOrd="0" destOrd="0" presId="urn:microsoft.com/office/officeart/2016/7/layout/VerticalHollowActionList"/>
    <dgm:cxn modelId="{760571C8-9A8B-42A0-AE62-33A51035E4E2}" srcId="{5CCA1FFB-BE60-455D-9FBD-600E5A484B0C}" destId="{2BCAE68E-B759-414A-978E-72AB484E520D}" srcOrd="0" destOrd="0" parTransId="{357783AE-4287-407E-AE31-8F348ED1A1B8}" sibTransId="{B141ED03-E786-4578-B65E-5F57F5275013}"/>
    <dgm:cxn modelId="{E5FA3F0B-420D-4B92-B30C-8797A08E1B17}" type="presOf" srcId="{9E2A28A8-4F9A-48B4-A843-67FB1C26DBA1}" destId="{19C9E2A4-F2A4-48BE-8136-3889F5A50E36}" srcOrd="0" destOrd="0" presId="urn:microsoft.com/office/officeart/2016/7/layout/VerticalHollowActionList"/>
    <dgm:cxn modelId="{978C28B1-E658-4E37-AADC-C79B29C1EBAC}" type="presOf" srcId="{76FC9A46-589F-483B-B7FB-658287287E80}" destId="{E9E87A9C-4154-4BC7-910D-474B87F52106}" srcOrd="0" destOrd="0" presId="urn:microsoft.com/office/officeart/2016/7/layout/VerticalHollowActionList"/>
    <dgm:cxn modelId="{4EA3C505-FCA7-4451-9B6D-8C7BDC776AF7}" type="presOf" srcId="{1DE4E1D3-ECA4-4171-966B-C037A4F5CFAD}" destId="{127FC14F-D5D5-4AB6-9B27-1B7B8548B00C}" srcOrd="0" destOrd="0" presId="urn:microsoft.com/office/officeart/2016/7/layout/VerticalHollowActionList"/>
    <dgm:cxn modelId="{58A82B05-E58A-4A87-9891-C52AB176654B}" type="presParOf" srcId="{2992A0AC-811B-4E80-9207-7E340E5D4F91}" destId="{52EBA9CB-EE93-4D6A-A1C1-AD333CED156B}" srcOrd="0" destOrd="0" presId="urn:microsoft.com/office/officeart/2016/7/layout/VerticalHollowActionList"/>
    <dgm:cxn modelId="{FEE709C4-6201-4DDB-BEB5-EF01D0B37334}" type="presParOf" srcId="{52EBA9CB-EE93-4D6A-A1C1-AD333CED156B}" destId="{19C9E2A4-F2A4-48BE-8136-3889F5A50E36}" srcOrd="0" destOrd="0" presId="urn:microsoft.com/office/officeart/2016/7/layout/VerticalHollowActionList"/>
    <dgm:cxn modelId="{45AC7605-2C13-4E4F-8B63-A645A21E6FC5}" type="presParOf" srcId="{52EBA9CB-EE93-4D6A-A1C1-AD333CED156B}" destId="{E9E87A9C-4154-4BC7-910D-474B87F52106}" srcOrd="1" destOrd="0" presId="urn:microsoft.com/office/officeart/2016/7/layout/VerticalHollowActionList"/>
    <dgm:cxn modelId="{924EDCA4-5273-4D1B-872C-E8BABE0D599E}" type="presParOf" srcId="{2992A0AC-811B-4E80-9207-7E340E5D4F91}" destId="{628B7AA7-8A1D-4515-BE89-C8098412DC3F}" srcOrd="1" destOrd="0" presId="urn:microsoft.com/office/officeart/2016/7/layout/VerticalHollowActionList"/>
    <dgm:cxn modelId="{7DF76459-43DA-4C21-BCD5-EC986D71AD26}" type="presParOf" srcId="{2992A0AC-811B-4E80-9207-7E340E5D4F91}" destId="{7900A7FF-A511-4EE6-9A51-47A5B7373562}" srcOrd="2" destOrd="0" presId="urn:microsoft.com/office/officeart/2016/7/layout/VerticalHollowActionList"/>
    <dgm:cxn modelId="{E2902506-6AA1-4782-AFC7-441CE781BCAE}" type="presParOf" srcId="{7900A7FF-A511-4EE6-9A51-47A5B7373562}" destId="{9E43D021-8339-4FF3-BF71-09BCEC10F534}" srcOrd="0" destOrd="0" presId="urn:microsoft.com/office/officeart/2016/7/layout/VerticalHollowActionList"/>
    <dgm:cxn modelId="{124BE526-C446-49CE-9224-84F2A9AC1844}" type="presParOf" srcId="{7900A7FF-A511-4EE6-9A51-47A5B7373562}" destId="{127FC14F-D5D5-4AB6-9B27-1B7B8548B00C}" srcOrd="1" destOrd="0" presId="urn:microsoft.com/office/officeart/2016/7/layout/VerticalHollowActionList"/>
    <dgm:cxn modelId="{528CCCD1-FF25-4181-B2B5-C1915E965F4E}" type="presParOf" srcId="{2992A0AC-811B-4E80-9207-7E340E5D4F91}" destId="{4368194D-E355-4F13-AF3C-0F4B1AA2C3AE}" srcOrd="3" destOrd="0" presId="urn:microsoft.com/office/officeart/2016/7/layout/VerticalHollowActionList"/>
    <dgm:cxn modelId="{11321D4D-B946-437F-AFB5-3CA39D32D80A}" type="presParOf" srcId="{2992A0AC-811B-4E80-9207-7E340E5D4F91}" destId="{1B1F3B14-9CD5-40C0-8C4E-5E8EAFFC9C3C}" srcOrd="4" destOrd="0" presId="urn:microsoft.com/office/officeart/2016/7/layout/VerticalHollowActionList"/>
    <dgm:cxn modelId="{28A5981A-FB9D-41BC-95B2-02F396E17F0E}" type="presParOf" srcId="{1B1F3B14-9CD5-40C0-8C4E-5E8EAFFC9C3C}" destId="{79741F68-084B-4238-9514-AA7A954FCD41}" srcOrd="0" destOrd="0" presId="urn:microsoft.com/office/officeart/2016/7/layout/VerticalHollowActionList"/>
    <dgm:cxn modelId="{9D8AB67C-01EF-40E0-9416-E0371079E09A}" type="presParOf" srcId="{1B1F3B14-9CD5-40C0-8C4E-5E8EAFFC9C3C}" destId="{6D553AF6-C736-430D-A72A-AD1456AFA0EE}" srcOrd="1" destOrd="0" presId="urn:microsoft.com/office/officeart/2016/7/layout/VerticalHollowActionList"/>
    <dgm:cxn modelId="{E1526D50-3515-48AB-B217-D50DEAE34866}" type="presParOf" srcId="{2992A0AC-811B-4E80-9207-7E340E5D4F91}" destId="{EAB41315-B026-4FAB-9CB7-AB9D48F2020D}" srcOrd="5" destOrd="0" presId="urn:microsoft.com/office/officeart/2016/7/layout/VerticalHollowActionList"/>
    <dgm:cxn modelId="{E02EC1E8-021D-40C3-AAF0-F590222C3513}" type="presParOf" srcId="{2992A0AC-811B-4E80-9207-7E340E5D4F91}" destId="{F3667EE7-9A1A-4FA5-BADF-780AD86B297F}" srcOrd="6" destOrd="0" presId="urn:microsoft.com/office/officeart/2016/7/layout/VerticalHollowActionList"/>
    <dgm:cxn modelId="{E9D2994A-FE9C-4DAC-9073-9735212B493C}" type="presParOf" srcId="{F3667EE7-9A1A-4FA5-BADF-780AD86B297F}" destId="{6C609C47-24DF-4F06-B430-44A6F5738F83}" srcOrd="0" destOrd="0" presId="urn:microsoft.com/office/officeart/2016/7/layout/VerticalHollowActionList"/>
    <dgm:cxn modelId="{34324A66-5E71-4D11-9444-A775031556E0}" type="presParOf" srcId="{F3667EE7-9A1A-4FA5-BADF-780AD86B297F}" destId="{53BD3DCC-3B33-41F5-97F1-31DF91E7E395}" srcOrd="1" destOrd="0" presId="urn:microsoft.com/office/officeart/2016/7/layout/VerticalHollowActionList"/>
    <dgm:cxn modelId="{04BCFE0A-F044-47D1-9CD6-469E99EED751}" type="presParOf" srcId="{2992A0AC-811B-4E80-9207-7E340E5D4F91}" destId="{95543BFF-65E2-47A1-B914-D5AF16886FC9}" srcOrd="7" destOrd="0" presId="urn:microsoft.com/office/officeart/2016/7/layout/VerticalHollowActionList"/>
    <dgm:cxn modelId="{9152F59B-48B3-4390-BE7F-BEA5D6D23720}" type="presParOf" srcId="{2992A0AC-811B-4E80-9207-7E340E5D4F91}" destId="{00A8ACD0-A835-49AE-9F39-320C59713336}" srcOrd="8" destOrd="0" presId="urn:microsoft.com/office/officeart/2016/7/layout/VerticalHollowActionList"/>
    <dgm:cxn modelId="{ECAED1AC-E5A7-430F-8044-C3F605AC37E7}" type="presParOf" srcId="{00A8ACD0-A835-49AE-9F39-320C59713336}" destId="{9F7B9D32-12EF-4BC5-91E8-5E6A8B9C9E4C}" srcOrd="0" destOrd="0" presId="urn:microsoft.com/office/officeart/2016/7/layout/VerticalHollowActionList"/>
    <dgm:cxn modelId="{5DF21B28-650D-455B-BF3A-4B6BF1F27474}" type="presParOf" srcId="{00A8ACD0-A835-49AE-9F39-320C59713336}" destId="{176A9CC9-5F3B-4928-A25D-58D94DA3D74D}" srcOrd="1" destOrd="0" presId="urn:microsoft.com/office/officeart/2016/7/layout/VerticalHollowActionList"/>
    <dgm:cxn modelId="{6E4BAF7D-D84C-4B6D-9C53-C492B85CF11D}" type="presParOf" srcId="{2992A0AC-811B-4E80-9207-7E340E5D4F91}" destId="{9C641D64-72AC-4214-A821-86AAE3A1DEA9}" srcOrd="9" destOrd="0" presId="urn:microsoft.com/office/officeart/2016/7/layout/VerticalHollowActionList"/>
    <dgm:cxn modelId="{D4B0AFE3-8DFA-4BB9-878C-E594B304069C}" type="presParOf" srcId="{2992A0AC-811B-4E80-9207-7E340E5D4F91}" destId="{D617A26A-8055-4D60-9C62-B89D906C31F2}" srcOrd="10" destOrd="0" presId="urn:microsoft.com/office/officeart/2016/7/layout/VerticalHollowActionList"/>
    <dgm:cxn modelId="{8728CEFB-CA65-49C1-92C0-7A1BB9618A80}" type="presParOf" srcId="{D617A26A-8055-4D60-9C62-B89D906C31F2}" destId="{D30966C0-5DE9-4462-B879-A2D710A2DC55}" srcOrd="0" destOrd="0" presId="urn:microsoft.com/office/officeart/2016/7/layout/VerticalHollowActionList"/>
    <dgm:cxn modelId="{4F1CAAC9-E1CB-4E6C-9538-C8EDD1F5EE37}" type="presParOf" srcId="{D617A26A-8055-4D60-9C62-B89D906C31F2}" destId="{841E0F61-5E40-4EA6-98C8-1A808BD6273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342C97-D761-48A9-88D8-80EA96F29DB3}" type="doc">
      <dgm:prSet loTypeId="urn:microsoft.com/office/officeart/2016/7/layout/VerticalHollowActionList" loCatId="List" qsTypeId="urn:microsoft.com/office/officeart/2005/8/quickstyle/simple4" qsCatId="simple" csTypeId="urn:microsoft.com/office/officeart/2005/8/colors/ColorSchemeForSuggestions" csCatId="other" phldr="1"/>
      <dgm:spPr/>
      <dgm:t>
        <a:bodyPr/>
        <a:lstStyle/>
        <a:p>
          <a:endParaRPr lang="en-US"/>
        </a:p>
      </dgm:t>
    </dgm:pt>
    <dgm:pt modelId="{8A941998-A577-4779-AA79-10E9866B816E}">
      <dgm:prSet/>
      <dgm:spPr/>
      <dgm:t>
        <a:bodyPr/>
        <a:lstStyle/>
        <a:p>
          <a:r>
            <a:rPr lang="en-US"/>
            <a:t>Adhere</a:t>
          </a:r>
        </a:p>
      </dgm:t>
    </dgm:pt>
    <dgm:pt modelId="{7A002F4B-B023-42E4-BFDC-BE2B6E1DA092}" type="parTrans" cxnId="{DFC6ABB7-EC87-4514-9DAF-923EE272D093}">
      <dgm:prSet/>
      <dgm:spPr/>
      <dgm:t>
        <a:bodyPr/>
        <a:lstStyle/>
        <a:p>
          <a:endParaRPr lang="en-US"/>
        </a:p>
      </dgm:t>
    </dgm:pt>
    <dgm:pt modelId="{1CDA7E08-7A98-47FE-86ED-D39830DBA731}" type="sibTrans" cxnId="{DFC6ABB7-EC87-4514-9DAF-923EE272D093}">
      <dgm:prSet/>
      <dgm:spPr/>
      <dgm:t>
        <a:bodyPr/>
        <a:lstStyle/>
        <a:p>
          <a:endParaRPr lang="en-US"/>
        </a:p>
      </dgm:t>
    </dgm:pt>
    <dgm:pt modelId="{87B017EB-F6C8-4D97-A095-C1C971F80E47}">
      <dgm:prSet/>
      <dgm:spPr/>
      <dgm:t>
        <a:bodyPr/>
        <a:lstStyle/>
        <a:p>
          <a:r>
            <a:rPr lang="en-US" dirty="0"/>
            <a:t>to the organization's policies and procedures</a:t>
          </a:r>
        </a:p>
      </dgm:t>
    </dgm:pt>
    <dgm:pt modelId="{1D07617E-4462-4E13-9028-C4D41FCF1F8B}" type="parTrans" cxnId="{D43BBA73-CD42-45C9-AB40-42AFA2952AA1}">
      <dgm:prSet/>
      <dgm:spPr/>
      <dgm:t>
        <a:bodyPr/>
        <a:lstStyle/>
        <a:p>
          <a:endParaRPr lang="en-US"/>
        </a:p>
      </dgm:t>
    </dgm:pt>
    <dgm:pt modelId="{6B2B99E8-6F6E-465E-B853-06357193F019}" type="sibTrans" cxnId="{D43BBA73-CD42-45C9-AB40-42AFA2952AA1}">
      <dgm:prSet/>
      <dgm:spPr/>
      <dgm:t>
        <a:bodyPr/>
        <a:lstStyle/>
        <a:p>
          <a:endParaRPr lang="en-US"/>
        </a:p>
      </dgm:t>
    </dgm:pt>
    <dgm:pt modelId="{CC58F2E0-CAFA-46C5-A4D4-B4541A59D126}">
      <dgm:prSet/>
      <dgm:spPr/>
      <dgm:t>
        <a:bodyPr/>
        <a:lstStyle/>
        <a:p>
          <a:r>
            <a:rPr lang="en-US"/>
            <a:t>Deal</a:t>
          </a:r>
        </a:p>
      </dgm:t>
    </dgm:pt>
    <dgm:pt modelId="{F8567DC7-D3A5-4320-8C1E-A1D4E23ED4F0}" type="parTrans" cxnId="{6417879C-1A01-4575-B8DB-FDC74F64D216}">
      <dgm:prSet/>
      <dgm:spPr/>
      <dgm:t>
        <a:bodyPr/>
        <a:lstStyle/>
        <a:p>
          <a:endParaRPr lang="en-US"/>
        </a:p>
      </dgm:t>
    </dgm:pt>
    <dgm:pt modelId="{048C6778-4922-4A46-96FB-6DA1E6FD932B}" type="sibTrans" cxnId="{6417879C-1A01-4575-B8DB-FDC74F64D216}">
      <dgm:prSet/>
      <dgm:spPr/>
      <dgm:t>
        <a:bodyPr/>
        <a:lstStyle/>
        <a:p>
          <a:endParaRPr lang="en-US"/>
        </a:p>
      </dgm:t>
    </dgm:pt>
    <dgm:pt modelId="{410E9DAA-DBD7-4EAB-8657-A82DBB8F69AF}">
      <dgm:prSet/>
      <dgm:spPr/>
      <dgm:t>
        <a:bodyPr/>
        <a:lstStyle/>
        <a:p>
          <a:r>
            <a:rPr lang="en-US" dirty="0"/>
            <a:t>with complaints in the appropriate manner</a:t>
          </a:r>
        </a:p>
      </dgm:t>
    </dgm:pt>
    <dgm:pt modelId="{2B6EF2B2-18CC-4EC7-81E8-972520A454BD}" type="parTrans" cxnId="{67277EA6-1817-420C-A438-29BBB0C7D0EA}">
      <dgm:prSet/>
      <dgm:spPr/>
      <dgm:t>
        <a:bodyPr/>
        <a:lstStyle/>
        <a:p>
          <a:endParaRPr lang="en-US"/>
        </a:p>
      </dgm:t>
    </dgm:pt>
    <dgm:pt modelId="{660D62EA-DBF0-4DC0-A746-92E5A81AB27B}" type="sibTrans" cxnId="{67277EA6-1817-420C-A438-29BBB0C7D0EA}">
      <dgm:prSet/>
      <dgm:spPr/>
      <dgm:t>
        <a:bodyPr/>
        <a:lstStyle/>
        <a:p>
          <a:endParaRPr lang="en-US"/>
        </a:p>
      </dgm:t>
    </dgm:pt>
    <dgm:pt modelId="{E22BFB1A-F336-49CE-8D03-3958AD94BABD}">
      <dgm:prSet/>
      <dgm:spPr/>
      <dgm:t>
        <a:bodyPr/>
        <a:lstStyle/>
        <a:p>
          <a:r>
            <a:rPr lang="en-US"/>
            <a:t>Undertake</a:t>
          </a:r>
        </a:p>
      </dgm:t>
    </dgm:pt>
    <dgm:pt modelId="{A1BB7130-6E47-4808-8042-F5BBA01AB79A}" type="parTrans" cxnId="{B206E8E6-3AB1-4D72-BADF-21DE2C839C33}">
      <dgm:prSet/>
      <dgm:spPr/>
      <dgm:t>
        <a:bodyPr/>
        <a:lstStyle/>
        <a:p>
          <a:endParaRPr lang="en-US"/>
        </a:p>
      </dgm:t>
    </dgm:pt>
    <dgm:pt modelId="{DF8759EE-D18F-4154-BF65-B692D7BDE00C}" type="sibTrans" cxnId="{B206E8E6-3AB1-4D72-BADF-21DE2C839C33}">
      <dgm:prSet/>
      <dgm:spPr/>
      <dgm:t>
        <a:bodyPr/>
        <a:lstStyle/>
        <a:p>
          <a:endParaRPr lang="en-US"/>
        </a:p>
      </dgm:t>
    </dgm:pt>
    <dgm:pt modelId="{10893154-7337-4627-9C79-AA5D423793AD}">
      <dgm:prSet/>
      <dgm:spPr/>
      <dgm:t>
        <a:bodyPr/>
        <a:lstStyle/>
        <a:p>
          <a:r>
            <a:rPr lang="en-US" dirty="0"/>
            <a:t>training as requested</a:t>
          </a:r>
        </a:p>
      </dgm:t>
    </dgm:pt>
    <dgm:pt modelId="{E511719C-E40B-4C16-998C-97B3E9796B5B}" type="parTrans" cxnId="{F03D436B-0659-42AE-8CB5-4A76B1D129E7}">
      <dgm:prSet/>
      <dgm:spPr/>
      <dgm:t>
        <a:bodyPr/>
        <a:lstStyle/>
        <a:p>
          <a:endParaRPr lang="en-US"/>
        </a:p>
      </dgm:t>
    </dgm:pt>
    <dgm:pt modelId="{4131553C-2AA8-4225-B1A2-81FFDA0253C1}" type="sibTrans" cxnId="{F03D436B-0659-42AE-8CB5-4A76B1D129E7}">
      <dgm:prSet/>
      <dgm:spPr/>
      <dgm:t>
        <a:bodyPr/>
        <a:lstStyle/>
        <a:p>
          <a:endParaRPr lang="en-US"/>
        </a:p>
      </dgm:t>
    </dgm:pt>
    <dgm:pt modelId="{D70BF9CF-BB74-4E25-9CE3-D46F3773F826}">
      <dgm:prSet/>
      <dgm:spPr/>
      <dgm:t>
        <a:bodyPr/>
        <a:lstStyle/>
        <a:p>
          <a:r>
            <a:rPr lang="en-US"/>
            <a:t>Ask</a:t>
          </a:r>
        </a:p>
      </dgm:t>
    </dgm:pt>
    <dgm:pt modelId="{26999238-A4F5-4799-91B4-EEC2F8557C88}" type="parTrans" cxnId="{1CF64A14-CE77-4EFA-9CC0-88AC75013131}">
      <dgm:prSet/>
      <dgm:spPr/>
      <dgm:t>
        <a:bodyPr/>
        <a:lstStyle/>
        <a:p>
          <a:endParaRPr lang="en-US"/>
        </a:p>
      </dgm:t>
    </dgm:pt>
    <dgm:pt modelId="{81C605E6-B5DD-4865-B738-E05ABD178C1C}" type="sibTrans" cxnId="{1CF64A14-CE77-4EFA-9CC0-88AC75013131}">
      <dgm:prSet/>
      <dgm:spPr/>
      <dgm:t>
        <a:bodyPr/>
        <a:lstStyle/>
        <a:p>
          <a:endParaRPr lang="en-US"/>
        </a:p>
      </dgm:t>
    </dgm:pt>
    <dgm:pt modelId="{299D0E26-1109-491F-86C7-81E11DBACF76}">
      <dgm:prSet/>
      <dgm:spPr/>
      <dgm:t>
        <a:bodyPr/>
        <a:lstStyle/>
        <a:p>
          <a:r>
            <a:rPr lang="en-US" dirty="0"/>
            <a:t>for support when needed</a:t>
          </a:r>
        </a:p>
      </dgm:t>
    </dgm:pt>
    <dgm:pt modelId="{E294CC13-3D46-45B5-B767-46C8F9109E6E}" type="parTrans" cxnId="{5F148F40-79C7-489F-B3B4-5728512B56F3}">
      <dgm:prSet/>
      <dgm:spPr/>
      <dgm:t>
        <a:bodyPr/>
        <a:lstStyle/>
        <a:p>
          <a:endParaRPr lang="en-US"/>
        </a:p>
      </dgm:t>
    </dgm:pt>
    <dgm:pt modelId="{81DDE8CB-4074-4A40-8A6F-380B16A1B563}" type="sibTrans" cxnId="{5F148F40-79C7-489F-B3B4-5728512B56F3}">
      <dgm:prSet/>
      <dgm:spPr/>
      <dgm:t>
        <a:bodyPr/>
        <a:lstStyle/>
        <a:p>
          <a:endParaRPr lang="en-US"/>
        </a:p>
      </dgm:t>
    </dgm:pt>
    <dgm:pt modelId="{6CE1EEF6-BB67-40C4-BECD-729C16CF281D}">
      <dgm:prSet/>
      <dgm:spPr/>
      <dgm:t>
        <a:bodyPr/>
        <a:lstStyle/>
        <a:p>
          <a:r>
            <a:rPr lang="en-US"/>
            <a:t>Support</a:t>
          </a:r>
        </a:p>
      </dgm:t>
    </dgm:pt>
    <dgm:pt modelId="{FFB13345-B48E-4CFC-B8B1-7F880B365CC5}" type="parTrans" cxnId="{B1985CF8-85B0-44EC-A146-8035A304D80B}">
      <dgm:prSet/>
      <dgm:spPr/>
      <dgm:t>
        <a:bodyPr/>
        <a:lstStyle/>
        <a:p>
          <a:endParaRPr lang="en-US"/>
        </a:p>
      </dgm:t>
    </dgm:pt>
    <dgm:pt modelId="{12994F7A-79CE-4755-A29D-1BC2AC3E4D02}" type="sibTrans" cxnId="{B1985CF8-85B0-44EC-A146-8035A304D80B}">
      <dgm:prSet/>
      <dgm:spPr/>
      <dgm:t>
        <a:bodyPr/>
        <a:lstStyle/>
        <a:p>
          <a:endParaRPr lang="en-US"/>
        </a:p>
      </dgm:t>
    </dgm:pt>
    <dgm:pt modelId="{BB7CEDF4-198A-4DC1-A1C3-CA3DB256FC9F}">
      <dgm:prSet/>
      <dgm:spPr/>
      <dgm:t>
        <a:bodyPr/>
        <a:lstStyle/>
        <a:p>
          <a:r>
            <a:rPr lang="en-US" dirty="0"/>
            <a:t>other team members.</a:t>
          </a:r>
        </a:p>
      </dgm:t>
    </dgm:pt>
    <dgm:pt modelId="{6358CF2D-6321-43E1-922B-709F7FF14CE1}" type="parTrans" cxnId="{9F5B2A39-B4BB-4326-8BF7-42AE6A2D59CB}">
      <dgm:prSet/>
      <dgm:spPr/>
      <dgm:t>
        <a:bodyPr/>
        <a:lstStyle/>
        <a:p>
          <a:endParaRPr lang="en-US"/>
        </a:p>
      </dgm:t>
    </dgm:pt>
    <dgm:pt modelId="{96701A03-9632-4E9A-8AF1-7AC5473CD5D2}" type="sibTrans" cxnId="{9F5B2A39-B4BB-4326-8BF7-42AE6A2D59CB}">
      <dgm:prSet/>
      <dgm:spPr/>
      <dgm:t>
        <a:bodyPr/>
        <a:lstStyle/>
        <a:p>
          <a:endParaRPr lang="en-US"/>
        </a:p>
      </dgm:t>
    </dgm:pt>
    <dgm:pt modelId="{E9D6357B-1B63-42DB-9044-1E2200F7DD2E}" type="pres">
      <dgm:prSet presAssocID="{16342C97-D761-48A9-88D8-80EA96F29DB3}" presName="Name0" presStyleCnt="0">
        <dgm:presLayoutVars>
          <dgm:dir/>
          <dgm:animLvl val="lvl"/>
          <dgm:resizeHandles val="exact"/>
        </dgm:presLayoutVars>
      </dgm:prSet>
      <dgm:spPr/>
      <dgm:t>
        <a:bodyPr/>
        <a:lstStyle/>
        <a:p>
          <a:endParaRPr lang="en-US"/>
        </a:p>
      </dgm:t>
    </dgm:pt>
    <dgm:pt modelId="{5B48B740-46D0-4182-A199-F351577FCB5C}" type="pres">
      <dgm:prSet presAssocID="{8A941998-A577-4779-AA79-10E9866B816E}" presName="linNode" presStyleCnt="0"/>
      <dgm:spPr/>
    </dgm:pt>
    <dgm:pt modelId="{B8F7FAF3-ECB6-4C24-97AE-91455FC65522}" type="pres">
      <dgm:prSet presAssocID="{8A941998-A577-4779-AA79-10E9866B816E}" presName="parentText" presStyleLbl="solidFgAcc1" presStyleIdx="0" presStyleCnt="5">
        <dgm:presLayoutVars>
          <dgm:chMax val="1"/>
          <dgm:bulletEnabled/>
        </dgm:presLayoutVars>
      </dgm:prSet>
      <dgm:spPr/>
      <dgm:t>
        <a:bodyPr/>
        <a:lstStyle/>
        <a:p>
          <a:endParaRPr lang="en-US"/>
        </a:p>
      </dgm:t>
    </dgm:pt>
    <dgm:pt modelId="{ADB787E4-6677-465A-8130-7658DA8BC51C}" type="pres">
      <dgm:prSet presAssocID="{8A941998-A577-4779-AA79-10E9866B816E}" presName="descendantText" presStyleLbl="alignNode1" presStyleIdx="0" presStyleCnt="5">
        <dgm:presLayoutVars>
          <dgm:bulletEnabled/>
        </dgm:presLayoutVars>
      </dgm:prSet>
      <dgm:spPr/>
      <dgm:t>
        <a:bodyPr/>
        <a:lstStyle/>
        <a:p>
          <a:endParaRPr lang="en-US"/>
        </a:p>
      </dgm:t>
    </dgm:pt>
    <dgm:pt modelId="{A9AEAF80-B901-4EDE-B42F-4CDDF0CCB7D4}" type="pres">
      <dgm:prSet presAssocID="{1CDA7E08-7A98-47FE-86ED-D39830DBA731}" presName="sp" presStyleCnt="0"/>
      <dgm:spPr/>
    </dgm:pt>
    <dgm:pt modelId="{818A86B2-6419-420D-883D-38C16DD90EC2}" type="pres">
      <dgm:prSet presAssocID="{CC58F2E0-CAFA-46C5-A4D4-B4541A59D126}" presName="linNode" presStyleCnt="0"/>
      <dgm:spPr/>
    </dgm:pt>
    <dgm:pt modelId="{2672168F-1944-4863-B36C-D7F4BC52AD11}" type="pres">
      <dgm:prSet presAssocID="{CC58F2E0-CAFA-46C5-A4D4-B4541A59D126}" presName="parentText" presStyleLbl="solidFgAcc1" presStyleIdx="1" presStyleCnt="5">
        <dgm:presLayoutVars>
          <dgm:chMax val="1"/>
          <dgm:bulletEnabled/>
        </dgm:presLayoutVars>
      </dgm:prSet>
      <dgm:spPr/>
      <dgm:t>
        <a:bodyPr/>
        <a:lstStyle/>
        <a:p>
          <a:endParaRPr lang="en-US"/>
        </a:p>
      </dgm:t>
    </dgm:pt>
    <dgm:pt modelId="{AA201AF7-E195-439D-A190-6F5B18C10722}" type="pres">
      <dgm:prSet presAssocID="{CC58F2E0-CAFA-46C5-A4D4-B4541A59D126}" presName="descendantText" presStyleLbl="alignNode1" presStyleIdx="1" presStyleCnt="5">
        <dgm:presLayoutVars>
          <dgm:bulletEnabled/>
        </dgm:presLayoutVars>
      </dgm:prSet>
      <dgm:spPr/>
      <dgm:t>
        <a:bodyPr/>
        <a:lstStyle/>
        <a:p>
          <a:endParaRPr lang="en-US"/>
        </a:p>
      </dgm:t>
    </dgm:pt>
    <dgm:pt modelId="{26B01A03-85F1-48E7-ACD7-8C3AE98DC9CE}" type="pres">
      <dgm:prSet presAssocID="{048C6778-4922-4A46-96FB-6DA1E6FD932B}" presName="sp" presStyleCnt="0"/>
      <dgm:spPr/>
    </dgm:pt>
    <dgm:pt modelId="{C200AF9A-F437-4E02-A36B-44975E77A8B8}" type="pres">
      <dgm:prSet presAssocID="{E22BFB1A-F336-49CE-8D03-3958AD94BABD}" presName="linNode" presStyleCnt="0"/>
      <dgm:spPr/>
    </dgm:pt>
    <dgm:pt modelId="{4C2D6CD3-E95E-49D9-AD31-F74F810AF53C}" type="pres">
      <dgm:prSet presAssocID="{E22BFB1A-F336-49CE-8D03-3958AD94BABD}" presName="parentText" presStyleLbl="solidFgAcc1" presStyleIdx="2" presStyleCnt="5">
        <dgm:presLayoutVars>
          <dgm:chMax val="1"/>
          <dgm:bulletEnabled/>
        </dgm:presLayoutVars>
      </dgm:prSet>
      <dgm:spPr/>
      <dgm:t>
        <a:bodyPr/>
        <a:lstStyle/>
        <a:p>
          <a:endParaRPr lang="en-US"/>
        </a:p>
      </dgm:t>
    </dgm:pt>
    <dgm:pt modelId="{13A90635-EA8C-4E75-991A-2E1C7A681E1C}" type="pres">
      <dgm:prSet presAssocID="{E22BFB1A-F336-49CE-8D03-3958AD94BABD}" presName="descendantText" presStyleLbl="alignNode1" presStyleIdx="2" presStyleCnt="5">
        <dgm:presLayoutVars>
          <dgm:bulletEnabled/>
        </dgm:presLayoutVars>
      </dgm:prSet>
      <dgm:spPr/>
      <dgm:t>
        <a:bodyPr/>
        <a:lstStyle/>
        <a:p>
          <a:endParaRPr lang="en-US"/>
        </a:p>
      </dgm:t>
    </dgm:pt>
    <dgm:pt modelId="{5C566E94-264E-48ED-A2CC-13B44E9A6C7C}" type="pres">
      <dgm:prSet presAssocID="{DF8759EE-D18F-4154-BF65-B692D7BDE00C}" presName="sp" presStyleCnt="0"/>
      <dgm:spPr/>
    </dgm:pt>
    <dgm:pt modelId="{1D7FE052-489E-471C-ACA2-A3C4F890C0E4}" type="pres">
      <dgm:prSet presAssocID="{D70BF9CF-BB74-4E25-9CE3-D46F3773F826}" presName="linNode" presStyleCnt="0"/>
      <dgm:spPr/>
    </dgm:pt>
    <dgm:pt modelId="{3DD50BE0-448B-400E-A9F4-FBBE2DB1E678}" type="pres">
      <dgm:prSet presAssocID="{D70BF9CF-BB74-4E25-9CE3-D46F3773F826}" presName="parentText" presStyleLbl="solidFgAcc1" presStyleIdx="3" presStyleCnt="5">
        <dgm:presLayoutVars>
          <dgm:chMax val="1"/>
          <dgm:bulletEnabled/>
        </dgm:presLayoutVars>
      </dgm:prSet>
      <dgm:spPr/>
      <dgm:t>
        <a:bodyPr/>
        <a:lstStyle/>
        <a:p>
          <a:endParaRPr lang="en-US"/>
        </a:p>
      </dgm:t>
    </dgm:pt>
    <dgm:pt modelId="{D9FF716D-B8BD-49A8-A974-617ACD3C4928}" type="pres">
      <dgm:prSet presAssocID="{D70BF9CF-BB74-4E25-9CE3-D46F3773F826}" presName="descendantText" presStyleLbl="alignNode1" presStyleIdx="3" presStyleCnt="5">
        <dgm:presLayoutVars>
          <dgm:bulletEnabled/>
        </dgm:presLayoutVars>
      </dgm:prSet>
      <dgm:spPr/>
      <dgm:t>
        <a:bodyPr/>
        <a:lstStyle/>
        <a:p>
          <a:endParaRPr lang="en-US"/>
        </a:p>
      </dgm:t>
    </dgm:pt>
    <dgm:pt modelId="{7E305194-0F12-4EA9-9BF2-09459860E355}" type="pres">
      <dgm:prSet presAssocID="{81C605E6-B5DD-4865-B738-E05ABD178C1C}" presName="sp" presStyleCnt="0"/>
      <dgm:spPr/>
    </dgm:pt>
    <dgm:pt modelId="{C8A443BA-5F01-4F9D-98BF-5688159550BD}" type="pres">
      <dgm:prSet presAssocID="{6CE1EEF6-BB67-40C4-BECD-729C16CF281D}" presName="linNode" presStyleCnt="0"/>
      <dgm:spPr/>
    </dgm:pt>
    <dgm:pt modelId="{713A61B1-1846-495A-9660-647407D94E77}" type="pres">
      <dgm:prSet presAssocID="{6CE1EEF6-BB67-40C4-BECD-729C16CF281D}" presName="parentText" presStyleLbl="solidFgAcc1" presStyleIdx="4" presStyleCnt="5">
        <dgm:presLayoutVars>
          <dgm:chMax val="1"/>
          <dgm:bulletEnabled/>
        </dgm:presLayoutVars>
      </dgm:prSet>
      <dgm:spPr/>
      <dgm:t>
        <a:bodyPr/>
        <a:lstStyle/>
        <a:p>
          <a:endParaRPr lang="en-US"/>
        </a:p>
      </dgm:t>
    </dgm:pt>
    <dgm:pt modelId="{77DF230E-0DB4-475C-92AB-2751FAD36907}" type="pres">
      <dgm:prSet presAssocID="{6CE1EEF6-BB67-40C4-BECD-729C16CF281D}" presName="descendantText" presStyleLbl="alignNode1" presStyleIdx="4" presStyleCnt="5">
        <dgm:presLayoutVars>
          <dgm:bulletEnabled/>
        </dgm:presLayoutVars>
      </dgm:prSet>
      <dgm:spPr/>
      <dgm:t>
        <a:bodyPr/>
        <a:lstStyle/>
        <a:p>
          <a:endParaRPr lang="en-US"/>
        </a:p>
      </dgm:t>
    </dgm:pt>
  </dgm:ptLst>
  <dgm:cxnLst>
    <dgm:cxn modelId="{B206E8E6-3AB1-4D72-BADF-21DE2C839C33}" srcId="{16342C97-D761-48A9-88D8-80EA96F29DB3}" destId="{E22BFB1A-F336-49CE-8D03-3958AD94BABD}" srcOrd="2" destOrd="0" parTransId="{A1BB7130-6E47-4808-8042-F5BBA01AB79A}" sibTransId="{DF8759EE-D18F-4154-BF65-B692D7BDE00C}"/>
    <dgm:cxn modelId="{5F148F40-79C7-489F-B3B4-5728512B56F3}" srcId="{D70BF9CF-BB74-4E25-9CE3-D46F3773F826}" destId="{299D0E26-1109-491F-86C7-81E11DBACF76}" srcOrd="0" destOrd="0" parTransId="{E294CC13-3D46-45B5-B767-46C8F9109E6E}" sibTransId="{81DDE8CB-4074-4A40-8A6F-380B16A1B563}"/>
    <dgm:cxn modelId="{D43BBA73-CD42-45C9-AB40-42AFA2952AA1}" srcId="{8A941998-A577-4779-AA79-10E9866B816E}" destId="{87B017EB-F6C8-4D97-A095-C1C971F80E47}" srcOrd="0" destOrd="0" parTransId="{1D07617E-4462-4E13-9028-C4D41FCF1F8B}" sibTransId="{6B2B99E8-6F6E-465E-B853-06357193F019}"/>
    <dgm:cxn modelId="{746A89BA-F6E8-4866-9952-79E07993D5D9}" type="presOf" srcId="{E22BFB1A-F336-49CE-8D03-3958AD94BABD}" destId="{4C2D6CD3-E95E-49D9-AD31-F74F810AF53C}" srcOrd="0" destOrd="0" presId="urn:microsoft.com/office/officeart/2016/7/layout/VerticalHollowActionList"/>
    <dgm:cxn modelId="{DFC6ABB7-EC87-4514-9DAF-923EE272D093}" srcId="{16342C97-D761-48A9-88D8-80EA96F29DB3}" destId="{8A941998-A577-4779-AA79-10E9866B816E}" srcOrd="0" destOrd="0" parTransId="{7A002F4B-B023-42E4-BFDC-BE2B6E1DA092}" sibTransId="{1CDA7E08-7A98-47FE-86ED-D39830DBA731}"/>
    <dgm:cxn modelId="{1D997EE3-171B-41F5-AF3D-64AAD63906DA}" type="presOf" srcId="{D70BF9CF-BB74-4E25-9CE3-D46F3773F826}" destId="{3DD50BE0-448B-400E-A9F4-FBBE2DB1E678}" srcOrd="0" destOrd="0" presId="urn:microsoft.com/office/officeart/2016/7/layout/VerticalHollowActionList"/>
    <dgm:cxn modelId="{9F5B2A39-B4BB-4326-8BF7-42AE6A2D59CB}" srcId="{6CE1EEF6-BB67-40C4-BECD-729C16CF281D}" destId="{BB7CEDF4-198A-4DC1-A1C3-CA3DB256FC9F}" srcOrd="0" destOrd="0" parTransId="{6358CF2D-6321-43E1-922B-709F7FF14CE1}" sibTransId="{96701A03-9632-4E9A-8AF1-7AC5473CD5D2}"/>
    <dgm:cxn modelId="{A37BBE02-182E-491A-A122-8B2E806E2EC4}" type="presOf" srcId="{6CE1EEF6-BB67-40C4-BECD-729C16CF281D}" destId="{713A61B1-1846-495A-9660-647407D94E77}" srcOrd="0" destOrd="0" presId="urn:microsoft.com/office/officeart/2016/7/layout/VerticalHollowActionList"/>
    <dgm:cxn modelId="{F03D436B-0659-42AE-8CB5-4A76B1D129E7}" srcId="{E22BFB1A-F336-49CE-8D03-3958AD94BABD}" destId="{10893154-7337-4627-9C79-AA5D423793AD}" srcOrd="0" destOrd="0" parTransId="{E511719C-E40B-4C16-998C-97B3E9796B5B}" sibTransId="{4131553C-2AA8-4225-B1A2-81FFDA0253C1}"/>
    <dgm:cxn modelId="{FAC39926-1D54-4891-B6FD-FF336DAAEF2F}" type="presOf" srcId="{8A941998-A577-4779-AA79-10E9866B816E}" destId="{B8F7FAF3-ECB6-4C24-97AE-91455FC65522}" srcOrd="0" destOrd="0" presId="urn:microsoft.com/office/officeart/2016/7/layout/VerticalHollowActionList"/>
    <dgm:cxn modelId="{8943EECD-2830-465A-90D6-0A72782F80D0}" type="presOf" srcId="{10893154-7337-4627-9C79-AA5D423793AD}" destId="{13A90635-EA8C-4E75-991A-2E1C7A681E1C}" srcOrd="0" destOrd="0" presId="urn:microsoft.com/office/officeart/2016/7/layout/VerticalHollowActionList"/>
    <dgm:cxn modelId="{67277EA6-1817-420C-A438-29BBB0C7D0EA}" srcId="{CC58F2E0-CAFA-46C5-A4D4-B4541A59D126}" destId="{410E9DAA-DBD7-4EAB-8657-A82DBB8F69AF}" srcOrd="0" destOrd="0" parTransId="{2B6EF2B2-18CC-4EC7-81E8-972520A454BD}" sibTransId="{660D62EA-DBF0-4DC0-A746-92E5A81AB27B}"/>
    <dgm:cxn modelId="{F579E89B-E13F-446A-B77F-AC94706358D1}" type="presOf" srcId="{410E9DAA-DBD7-4EAB-8657-A82DBB8F69AF}" destId="{AA201AF7-E195-439D-A190-6F5B18C10722}" srcOrd="0" destOrd="0" presId="urn:microsoft.com/office/officeart/2016/7/layout/VerticalHollowActionList"/>
    <dgm:cxn modelId="{DCF00E78-6090-43AF-83D1-260AA38C7ED6}" type="presOf" srcId="{BB7CEDF4-198A-4DC1-A1C3-CA3DB256FC9F}" destId="{77DF230E-0DB4-475C-92AB-2751FAD36907}" srcOrd="0" destOrd="0" presId="urn:microsoft.com/office/officeart/2016/7/layout/VerticalHollowActionList"/>
    <dgm:cxn modelId="{9762EAEB-3243-4707-AA8C-F48A7C2DCBCC}" type="presOf" srcId="{87B017EB-F6C8-4D97-A095-C1C971F80E47}" destId="{ADB787E4-6677-465A-8130-7658DA8BC51C}" srcOrd="0" destOrd="0" presId="urn:microsoft.com/office/officeart/2016/7/layout/VerticalHollowActionList"/>
    <dgm:cxn modelId="{29E997F2-5FCF-4279-B34C-791FD2F84D6C}" type="presOf" srcId="{CC58F2E0-CAFA-46C5-A4D4-B4541A59D126}" destId="{2672168F-1944-4863-B36C-D7F4BC52AD11}" srcOrd="0" destOrd="0" presId="urn:microsoft.com/office/officeart/2016/7/layout/VerticalHollowActionList"/>
    <dgm:cxn modelId="{46D3493F-33BF-4F2F-8C89-B3623CAFB222}" type="presOf" srcId="{16342C97-D761-48A9-88D8-80EA96F29DB3}" destId="{E9D6357B-1B63-42DB-9044-1E2200F7DD2E}" srcOrd="0" destOrd="0" presId="urn:microsoft.com/office/officeart/2016/7/layout/VerticalHollowActionList"/>
    <dgm:cxn modelId="{1CF64A14-CE77-4EFA-9CC0-88AC75013131}" srcId="{16342C97-D761-48A9-88D8-80EA96F29DB3}" destId="{D70BF9CF-BB74-4E25-9CE3-D46F3773F826}" srcOrd="3" destOrd="0" parTransId="{26999238-A4F5-4799-91B4-EEC2F8557C88}" sibTransId="{81C605E6-B5DD-4865-B738-E05ABD178C1C}"/>
    <dgm:cxn modelId="{B1985CF8-85B0-44EC-A146-8035A304D80B}" srcId="{16342C97-D761-48A9-88D8-80EA96F29DB3}" destId="{6CE1EEF6-BB67-40C4-BECD-729C16CF281D}" srcOrd="4" destOrd="0" parTransId="{FFB13345-B48E-4CFC-B8B1-7F880B365CC5}" sibTransId="{12994F7A-79CE-4755-A29D-1BC2AC3E4D02}"/>
    <dgm:cxn modelId="{DE63509E-8D16-4C76-95A2-97BF28D01579}" type="presOf" srcId="{299D0E26-1109-491F-86C7-81E11DBACF76}" destId="{D9FF716D-B8BD-49A8-A974-617ACD3C4928}" srcOrd="0" destOrd="0" presId="urn:microsoft.com/office/officeart/2016/7/layout/VerticalHollowActionList"/>
    <dgm:cxn modelId="{6417879C-1A01-4575-B8DB-FDC74F64D216}" srcId="{16342C97-D761-48A9-88D8-80EA96F29DB3}" destId="{CC58F2E0-CAFA-46C5-A4D4-B4541A59D126}" srcOrd="1" destOrd="0" parTransId="{F8567DC7-D3A5-4320-8C1E-A1D4E23ED4F0}" sibTransId="{048C6778-4922-4A46-96FB-6DA1E6FD932B}"/>
    <dgm:cxn modelId="{45A7E254-1C16-44AF-A188-37686510CCC5}" type="presParOf" srcId="{E9D6357B-1B63-42DB-9044-1E2200F7DD2E}" destId="{5B48B740-46D0-4182-A199-F351577FCB5C}" srcOrd="0" destOrd="0" presId="urn:microsoft.com/office/officeart/2016/7/layout/VerticalHollowActionList"/>
    <dgm:cxn modelId="{6CAEC758-7DA1-4686-9399-43CAEFEEEB1B}" type="presParOf" srcId="{5B48B740-46D0-4182-A199-F351577FCB5C}" destId="{B8F7FAF3-ECB6-4C24-97AE-91455FC65522}" srcOrd="0" destOrd="0" presId="urn:microsoft.com/office/officeart/2016/7/layout/VerticalHollowActionList"/>
    <dgm:cxn modelId="{C8D99741-73AC-4798-9E3E-424818FEB941}" type="presParOf" srcId="{5B48B740-46D0-4182-A199-F351577FCB5C}" destId="{ADB787E4-6677-465A-8130-7658DA8BC51C}" srcOrd="1" destOrd="0" presId="urn:microsoft.com/office/officeart/2016/7/layout/VerticalHollowActionList"/>
    <dgm:cxn modelId="{E19C7E4C-FD45-483E-BE01-E922C7B3B5A0}" type="presParOf" srcId="{E9D6357B-1B63-42DB-9044-1E2200F7DD2E}" destId="{A9AEAF80-B901-4EDE-B42F-4CDDF0CCB7D4}" srcOrd="1" destOrd="0" presId="urn:microsoft.com/office/officeart/2016/7/layout/VerticalHollowActionList"/>
    <dgm:cxn modelId="{99608AFC-EBD2-4A9B-9BCA-DF7198AFBC43}" type="presParOf" srcId="{E9D6357B-1B63-42DB-9044-1E2200F7DD2E}" destId="{818A86B2-6419-420D-883D-38C16DD90EC2}" srcOrd="2" destOrd="0" presId="urn:microsoft.com/office/officeart/2016/7/layout/VerticalHollowActionList"/>
    <dgm:cxn modelId="{C261F768-741C-4036-86BE-C1F133697975}" type="presParOf" srcId="{818A86B2-6419-420D-883D-38C16DD90EC2}" destId="{2672168F-1944-4863-B36C-D7F4BC52AD11}" srcOrd="0" destOrd="0" presId="urn:microsoft.com/office/officeart/2016/7/layout/VerticalHollowActionList"/>
    <dgm:cxn modelId="{77AB0B26-6145-4D7A-AB05-C093F5B4A8CE}" type="presParOf" srcId="{818A86B2-6419-420D-883D-38C16DD90EC2}" destId="{AA201AF7-E195-439D-A190-6F5B18C10722}" srcOrd="1" destOrd="0" presId="urn:microsoft.com/office/officeart/2016/7/layout/VerticalHollowActionList"/>
    <dgm:cxn modelId="{6B3447C3-8979-4F01-9215-28B332584C5C}" type="presParOf" srcId="{E9D6357B-1B63-42DB-9044-1E2200F7DD2E}" destId="{26B01A03-85F1-48E7-ACD7-8C3AE98DC9CE}" srcOrd="3" destOrd="0" presId="urn:microsoft.com/office/officeart/2016/7/layout/VerticalHollowActionList"/>
    <dgm:cxn modelId="{434B7BB8-2069-4396-AEEF-E3D5C2D52469}" type="presParOf" srcId="{E9D6357B-1B63-42DB-9044-1E2200F7DD2E}" destId="{C200AF9A-F437-4E02-A36B-44975E77A8B8}" srcOrd="4" destOrd="0" presId="urn:microsoft.com/office/officeart/2016/7/layout/VerticalHollowActionList"/>
    <dgm:cxn modelId="{C65A592C-4CC9-4522-AB12-42AC45D732EA}" type="presParOf" srcId="{C200AF9A-F437-4E02-A36B-44975E77A8B8}" destId="{4C2D6CD3-E95E-49D9-AD31-F74F810AF53C}" srcOrd="0" destOrd="0" presId="urn:microsoft.com/office/officeart/2016/7/layout/VerticalHollowActionList"/>
    <dgm:cxn modelId="{08B9FCF9-E21F-4E75-A462-C1FDC16DAC80}" type="presParOf" srcId="{C200AF9A-F437-4E02-A36B-44975E77A8B8}" destId="{13A90635-EA8C-4E75-991A-2E1C7A681E1C}" srcOrd="1" destOrd="0" presId="urn:microsoft.com/office/officeart/2016/7/layout/VerticalHollowActionList"/>
    <dgm:cxn modelId="{95343D95-C3C5-4B8B-B683-4781D04FDC2C}" type="presParOf" srcId="{E9D6357B-1B63-42DB-9044-1E2200F7DD2E}" destId="{5C566E94-264E-48ED-A2CC-13B44E9A6C7C}" srcOrd="5" destOrd="0" presId="urn:microsoft.com/office/officeart/2016/7/layout/VerticalHollowActionList"/>
    <dgm:cxn modelId="{5985FE77-21D8-4F4E-969C-695CEA677402}" type="presParOf" srcId="{E9D6357B-1B63-42DB-9044-1E2200F7DD2E}" destId="{1D7FE052-489E-471C-ACA2-A3C4F890C0E4}" srcOrd="6" destOrd="0" presId="urn:microsoft.com/office/officeart/2016/7/layout/VerticalHollowActionList"/>
    <dgm:cxn modelId="{2D4529CD-78C8-49DB-AE94-9410121002AE}" type="presParOf" srcId="{1D7FE052-489E-471C-ACA2-A3C4F890C0E4}" destId="{3DD50BE0-448B-400E-A9F4-FBBE2DB1E678}" srcOrd="0" destOrd="0" presId="urn:microsoft.com/office/officeart/2016/7/layout/VerticalHollowActionList"/>
    <dgm:cxn modelId="{74010D0F-2149-458F-92D3-0482EE77B4B8}" type="presParOf" srcId="{1D7FE052-489E-471C-ACA2-A3C4F890C0E4}" destId="{D9FF716D-B8BD-49A8-A974-617ACD3C4928}" srcOrd="1" destOrd="0" presId="urn:microsoft.com/office/officeart/2016/7/layout/VerticalHollowActionList"/>
    <dgm:cxn modelId="{17DD92B8-B24C-4749-9578-E69614ABF704}" type="presParOf" srcId="{E9D6357B-1B63-42DB-9044-1E2200F7DD2E}" destId="{7E305194-0F12-4EA9-9BF2-09459860E355}" srcOrd="7" destOrd="0" presId="urn:microsoft.com/office/officeart/2016/7/layout/VerticalHollowActionList"/>
    <dgm:cxn modelId="{1B77F565-DAFC-4F3F-BD6D-8B1B3FE2A217}" type="presParOf" srcId="{E9D6357B-1B63-42DB-9044-1E2200F7DD2E}" destId="{C8A443BA-5F01-4F9D-98BF-5688159550BD}" srcOrd="8" destOrd="0" presId="urn:microsoft.com/office/officeart/2016/7/layout/VerticalHollowActionList"/>
    <dgm:cxn modelId="{7F090867-E0BE-4620-A0E7-FC423440CBE3}" type="presParOf" srcId="{C8A443BA-5F01-4F9D-98BF-5688159550BD}" destId="{713A61B1-1846-495A-9660-647407D94E77}" srcOrd="0" destOrd="0" presId="urn:microsoft.com/office/officeart/2016/7/layout/VerticalHollowActionList"/>
    <dgm:cxn modelId="{5B358EAC-9E9B-40CC-8551-4AD5356B325D}" type="presParOf" srcId="{C8A443BA-5F01-4F9D-98BF-5688159550BD}" destId="{77DF230E-0DB4-475C-92AB-2751FAD3690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CF24F6-46AC-4AC1-B1D3-9CDEF4106FDA}" type="doc">
      <dgm:prSet loTypeId="urn:microsoft.com/office/officeart/2005/8/layout/vList2" loCatId="Inbox" qsTypeId="urn:microsoft.com/office/officeart/2005/8/quickstyle/simple4" qsCatId="simple" csTypeId="urn:microsoft.com/office/officeart/2005/8/colors/ColorSchemeForSuggestions" csCatId="other" phldr="1"/>
      <dgm:spPr/>
      <dgm:t>
        <a:bodyPr/>
        <a:lstStyle/>
        <a:p>
          <a:endParaRPr lang="en-US"/>
        </a:p>
      </dgm:t>
    </dgm:pt>
    <dgm:pt modelId="{4C7B9D84-DE21-40F5-A1EA-427800C2CC10}">
      <dgm:prSet/>
      <dgm:spPr/>
      <dgm:t>
        <a:bodyPr/>
        <a:lstStyle/>
        <a:p>
          <a:r>
            <a:rPr lang="en-US"/>
            <a:t>Personal growth</a:t>
          </a:r>
        </a:p>
      </dgm:t>
    </dgm:pt>
    <dgm:pt modelId="{049EF4AC-27C2-40D5-8F96-7A725998AC1A}" type="parTrans" cxnId="{35FE535C-293E-41DC-97C8-455335AA52B3}">
      <dgm:prSet/>
      <dgm:spPr/>
      <dgm:t>
        <a:bodyPr/>
        <a:lstStyle/>
        <a:p>
          <a:endParaRPr lang="en-US"/>
        </a:p>
      </dgm:t>
    </dgm:pt>
    <dgm:pt modelId="{5DEF4C19-6A92-44F5-9955-00749D2DEE76}" type="sibTrans" cxnId="{35FE535C-293E-41DC-97C8-455335AA52B3}">
      <dgm:prSet/>
      <dgm:spPr/>
      <dgm:t>
        <a:bodyPr/>
        <a:lstStyle/>
        <a:p>
          <a:endParaRPr lang="en-US"/>
        </a:p>
      </dgm:t>
    </dgm:pt>
    <dgm:pt modelId="{52D11BC7-D3F5-4A1D-BB64-1B2902B4745A}">
      <dgm:prSet/>
      <dgm:spPr/>
      <dgm:t>
        <a:bodyPr/>
        <a:lstStyle/>
        <a:p>
          <a:r>
            <a:rPr lang="en-US"/>
            <a:t>New skills </a:t>
          </a:r>
        </a:p>
      </dgm:t>
    </dgm:pt>
    <dgm:pt modelId="{B984ACDB-8E25-4FC1-8490-9E0955502277}" type="parTrans" cxnId="{F9C9BE2E-8925-4B1B-B113-9835C196B2A8}">
      <dgm:prSet/>
      <dgm:spPr/>
      <dgm:t>
        <a:bodyPr/>
        <a:lstStyle/>
        <a:p>
          <a:endParaRPr lang="en-US"/>
        </a:p>
      </dgm:t>
    </dgm:pt>
    <dgm:pt modelId="{6AD76D15-C138-48C6-BAAC-71D71AC1C81B}" type="sibTrans" cxnId="{F9C9BE2E-8925-4B1B-B113-9835C196B2A8}">
      <dgm:prSet/>
      <dgm:spPr/>
      <dgm:t>
        <a:bodyPr/>
        <a:lstStyle/>
        <a:p>
          <a:endParaRPr lang="en-US"/>
        </a:p>
      </dgm:t>
    </dgm:pt>
    <dgm:pt modelId="{12868CED-DE56-44D2-A6DD-7A81ADE36581}">
      <dgm:prSet/>
      <dgm:spPr/>
      <dgm:t>
        <a:bodyPr/>
        <a:lstStyle/>
        <a:p>
          <a:r>
            <a:rPr lang="en-US"/>
            <a:t>Learn more about self and others</a:t>
          </a:r>
        </a:p>
      </dgm:t>
    </dgm:pt>
    <dgm:pt modelId="{11A6EA02-3D7D-4A58-AB9B-E7061E8B560F}" type="parTrans" cxnId="{B9A56CA2-E2EF-4CD4-BF80-9F0048C6D618}">
      <dgm:prSet/>
      <dgm:spPr/>
      <dgm:t>
        <a:bodyPr/>
        <a:lstStyle/>
        <a:p>
          <a:endParaRPr lang="en-US"/>
        </a:p>
      </dgm:t>
    </dgm:pt>
    <dgm:pt modelId="{FE07B9F9-44D1-4D8E-B124-C195BE7E2511}" type="sibTrans" cxnId="{B9A56CA2-E2EF-4CD4-BF80-9F0048C6D618}">
      <dgm:prSet/>
      <dgm:spPr/>
      <dgm:t>
        <a:bodyPr/>
        <a:lstStyle/>
        <a:p>
          <a:endParaRPr lang="en-US"/>
        </a:p>
      </dgm:t>
    </dgm:pt>
    <dgm:pt modelId="{A91ACFE4-ACC8-40B1-8063-A2622F03DC82}">
      <dgm:prSet/>
      <dgm:spPr/>
      <dgm:t>
        <a:bodyPr/>
        <a:lstStyle/>
        <a:p>
          <a:r>
            <a:rPr lang="en-US"/>
            <a:t>Overcome challenges</a:t>
          </a:r>
        </a:p>
      </dgm:t>
    </dgm:pt>
    <dgm:pt modelId="{F66AE026-FB7F-42A7-A973-F1A0FEF82407}" type="parTrans" cxnId="{FD7C9B1B-62BB-4678-9E98-3DE6DB041B5C}">
      <dgm:prSet/>
      <dgm:spPr/>
      <dgm:t>
        <a:bodyPr/>
        <a:lstStyle/>
        <a:p>
          <a:endParaRPr lang="en-US"/>
        </a:p>
      </dgm:t>
    </dgm:pt>
    <dgm:pt modelId="{B5AF1EE7-A18A-428A-AF4F-F27523F5DB31}" type="sibTrans" cxnId="{FD7C9B1B-62BB-4678-9E98-3DE6DB041B5C}">
      <dgm:prSet/>
      <dgm:spPr/>
      <dgm:t>
        <a:bodyPr/>
        <a:lstStyle/>
        <a:p>
          <a:endParaRPr lang="en-US"/>
        </a:p>
      </dgm:t>
    </dgm:pt>
    <dgm:pt modelId="{BDFCDA7B-D3C9-4C3F-A754-92463A22B3F6}">
      <dgm:prSet/>
      <dgm:spPr/>
      <dgm:t>
        <a:bodyPr/>
        <a:lstStyle/>
        <a:p>
          <a:r>
            <a:rPr lang="en-US"/>
            <a:t>Enhance self-esteem and confidence.</a:t>
          </a:r>
        </a:p>
      </dgm:t>
    </dgm:pt>
    <dgm:pt modelId="{A4D8169F-E75C-4C11-A075-D77895AC8AE6}" type="parTrans" cxnId="{053A94FE-CF48-4545-9FCF-4274CBE93CA8}">
      <dgm:prSet/>
      <dgm:spPr/>
      <dgm:t>
        <a:bodyPr/>
        <a:lstStyle/>
        <a:p>
          <a:endParaRPr lang="en-US"/>
        </a:p>
      </dgm:t>
    </dgm:pt>
    <dgm:pt modelId="{91D91429-0BB7-4C53-AFC9-FD1272FC35D5}" type="sibTrans" cxnId="{053A94FE-CF48-4545-9FCF-4274CBE93CA8}">
      <dgm:prSet/>
      <dgm:spPr/>
      <dgm:t>
        <a:bodyPr/>
        <a:lstStyle/>
        <a:p>
          <a:endParaRPr lang="en-US"/>
        </a:p>
      </dgm:t>
    </dgm:pt>
    <dgm:pt modelId="{2E8A566F-9316-460C-9E24-A8C3B4445859}">
      <dgm:prSet/>
      <dgm:spPr/>
      <dgm:t>
        <a:bodyPr/>
        <a:lstStyle/>
        <a:p>
          <a:r>
            <a:rPr lang="en-US" dirty="0"/>
            <a:t>Experience in a safe environment.</a:t>
          </a:r>
        </a:p>
      </dgm:t>
    </dgm:pt>
    <dgm:pt modelId="{5FE3E119-A3A2-4084-A69E-E705D84A58A3}" type="parTrans" cxnId="{023DA916-2729-4010-816A-8A2993AE7313}">
      <dgm:prSet/>
      <dgm:spPr/>
      <dgm:t>
        <a:bodyPr/>
        <a:lstStyle/>
        <a:p>
          <a:endParaRPr lang="en-US"/>
        </a:p>
      </dgm:t>
    </dgm:pt>
    <dgm:pt modelId="{634EB95A-4E67-4089-9368-7C24D16EE739}" type="sibTrans" cxnId="{023DA916-2729-4010-816A-8A2993AE7313}">
      <dgm:prSet/>
      <dgm:spPr/>
      <dgm:t>
        <a:bodyPr/>
        <a:lstStyle/>
        <a:p>
          <a:endParaRPr lang="en-US"/>
        </a:p>
      </dgm:t>
    </dgm:pt>
    <dgm:pt modelId="{EA5E8DEC-1FE8-4E89-8A6A-0F89A3B348AA}" type="pres">
      <dgm:prSet presAssocID="{C9CF24F6-46AC-4AC1-B1D3-9CDEF4106FDA}" presName="linear" presStyleCnt="0">
        <dgm:presLayoutVars>
          <dgm:animLvl val="lvl"/>
          <dgm:resizeHandles val="exact"/>
        </dgm:presLayoutVars>
      </dgm:prSet>
      <dgm:spPr/>
      <dgm:t>
        <a:bodyPr/>
        <a:lstStyle/>
        <a:p>
          <a:endParaRPr lang="en-US"/>
        </a:p>
      </dgm:t>
    </dgm:pt>
    <dgm:pt modelId="{B19489EB-27B8-4C6F-B337-00581C39D5BC}" type="pres">
      <dgm:prSet presAssocID="{4C7B9D84-DE21-40F5-A1EA-427800C2CC10}" presName="parentText" presStyleLbl="node1" presStyleIdx="0" presStyleCnt="6">
        <dgm:presLayoutVars>
          <dgm:chMax val="0"/>
          <dgm:bulletEnabled val="1"/>
        </dgm:presLayoutVars>
      </dgm:prSet>
      <dgm:spPr/>
      <dgm:t>
        <a:bodyPr/>
        <a:lstStyle/>
        <a:p>
          <a:endParaRPr lang="en-US"/>
        </a:p>
      </dgm:t>
    </dgm:pt>
    <dgm:pt modelId="{147D99A8-0047-4B42-BCB8-1389A8C52ACE}" type="pres">
      <dgm:prSet presAssocID="{5DEF4C19-6A92-44F5-9955-00749D2DEE76}" presName="spacer" presStyleCnt="0"/>
      <dgm:spPr/>
    </dgm:pt>
    <dgm:pt modelId="{4B5C4C17-FB51-450C-BBDF-AE7E077DFD02}" type="pres">
      <dgm:prSet presAssocID="{52D11BC7-D3F5-4A1D-BB64-1B2902B4745A}" presName="parentText" presStyleLbl="node1" presStyleIdx="1" presStyleCnt="6">
        <dgm:presLayoutVars>
          <dgm:chMax val="0"/>
          <dgm:bulletEnabled val="1"/>
        </dgm:presLayoutVars>
      </dgm:prSet>
      <dgm:spPr/>
      <dgm:t>
        <a:bodyPr/>
        <a:lstStyle/>
        <a:p>
          <a:endParaRPr lang="en-US"/>
        </a:p>
      </dgm:t>
    </dgm:pt>
    <dgm:pt modelId="{E34FAAD1-103F-4AF4-8F91-98A226BB5661}" type="pres">
      <dgm:prSet presAssocID="{6AD76D15-C138-48C6-BAAC-71D71AC1C81B}" presName="spacer" presStyleCnt="0"/>
      <dgm:spPr/>
    </dgm:pt>
    <dgm:pt modelId="{FF1D940D-4437-4C3F-BC14-7A92CD4085C8}" type="pres">
      <dgm:prSet presAssocID="{12868CED-DE56-44D2-A6DD-7A81ADE36581}" presName="parentText" presStyleLbl="node1" presStyleIdx="2" presStyleCnt="6">
        <dgm:presLayoutVars>
          <dgm:chMax val="0"/>
          <dgm:bulletEnabled val="1"/>
        </dgm:presLayoutVars>
      </dgm:prSet>
      <dgm:spPr/>
      <dgm:t>
        <a:bodyPr/>
        <a:lstStyle/>
        <a:p>
          <a:endParaRPr lang="en-US"/>
        </a:p>
      </dgm:t>
    </dgm:pt>
    <dgm:pt modelId="{569FBDEA-BB89-457F-8FC3-E4A93A937E6A}" type="pres">
      <dgm:prSet presAssocID="{FE07B9F9-44D1-4D8E-B124-C195BE7E2511}" presName="spacer" presStyleCnt="0"/>
      <dgm:spPr/>
    </dgm:pt>
    <dgm:pt modelId="{5966DA72-B17B-4D64-9BCE-031F5972AC8D}" type="pres">
      <dgm:prSet presAssocID="{A91ACFE4-ACC8-40B1-8063-A2622F03DC82}" presName="parentText" presStyleLbl="node1" presStyleIdx="3" presStyleCnt="6">
        <dgm:presLayoutVars>
          <dgm:chMax val="0"/>
          <dgm:bulletEnabled val="1"/>
        </dgm:presLayoutVars>
      </dgm:prSet>
      <dgm:spPr/>
      <dgm:t>
        <a:bodyPr/>
        <a:lstStyle/>
        <a:p>
          <a:endParaRPr lang="en-US"/>
        </a:p>
      </dgm:t>
    </dgm:pt>
    <dgm:pt modelId="{658391A8-CB7A-4DC7-A9BF-A5EA3FE535F9}" type="pres">
      <dgm:prSet presAssocID="{B5AF1EE7-A18A-428A-AF4F-F27523F5DB31}" presName="spacer" presStyleCnt="0"/>
      <dgm:spPr/>
    </dgm:pt>
    <dgm:pt modelId="{FCB07717-BF07-4B5D-BFD1-BCA837E9CB67}" type="pres">
      <dgm:prSet presAssocID="{BDFCDA7B-D3C9-4C3F-A754-92463A22B3F6}" presName="parentText" presStyleLbl="node1" presStyleIdx="4" presStyleCnt="6">
        <dgm:presLayoutVars>
          <dgm:chMax val="0"/>
          <dgm:bulletEnabled val="1"/>
        </dgm:presLayoutVars>
      </dgm:prSet>
      <dgm:spPr/>
      <dgm:t>
        <a:bodyPr/>
        <a:lstStyle/>
        <a:p>
          <a:endParaRPr lang="en-US"/>
        </a:p>
      </dgm:t>
    </dgm:pt>
    <dgm:pt modelId="{AA4C2905-C8AF-4A57-9F0E-C0A1D460937B}" type="pres">
      <dgm:prSet presAssocID="{91D91429-0BB7-4C53-AFC9-FD1272FC35D5}" presName="spacer" presStyleCnt="0"/>
      <dgm:spPr/>
    </dgm:pt>
    <dgm:pt modelId="{24D05DDA-F02A-4242-83A7-46CEA15293FF}" type="pres">
      <dgm:prSet presAssocID="{2E8A566F-9316-460C-9E24-A8C3B4445859}" presName="parentText" presStyleLbl="node1" presStyleIdx="5" presStyleCnt="6">
        <dgm:presLayoutVars>
          <dgm:chMax val="0"/>
          <dgm:bulletEnabled val="1"/>
        </dgm:presLayoutVars>
      </dgm:prSet>
      <dgm:spPr/>
      <dgm:t>
        <a:bodyPr/>
        <a:lstStyle/>
        <a:p>
          <a:endParaRPr lang="en-US"/>
        </a:p>
      </dgm:t>
    </dgm:pt>
  </dgm:ptLst>
  <dgm:cxnLst>
    <dgm:cxn modelId="{EA98342F-F76F-42BB-8FA2-778F4A55D5EE}" type="presOf" srcId="{52D11BC7-D3F5-4A1D-BB64-1B2902B4745A}" destId="{4B5C4C17-FB51-450C-BBDF-AE7E077DFD02}" srcOrd="0" destOrd="0" presId="urn:microsoft.com/office/officeart/2005/8/layout/vList2"/>
    <dgm:cxn modelId="{A0AAE380-6506-45AC-A90B-EEE1CC016933}" type="presOf" srcId="{C9CF24F6-46AC-4AC1-B1D3-9CDEF4106FDA}" destId="{EA5E8DEC-1FE8-4E89-8A6A-0F89A3B348AA}" srcOrd="0" destOrd="0" presId="urn:microsoft.com/office/officeart/2005/8/layout/vList2"/>
    <dgm:cxn modelId="{BB5CE528-FB73-4997-ACC7-7163E7C129AD}" type="presOf" srcId="{A91ACFE4-ACC8-40B1-8063-A2622F03DC82}" destId="{5966DA72-B17B-4D64-9BCE-031F5972AC8D}" srcOrd="0" destOrd="0" presId="urn:microsoft.com/office/officeart/2005/8/layout/vList2"/>
    <dgm:cxn modelId="{E6776CFB-2BFE-43E0-B34E-A784B28DA9A4}" type="presOf" srcId="{4C7B9D84-DE21-40F5-A1EA-427800C2CC10}" destId="{B19489EB-27B8-4C6F-B337-00581C39D5BC}" srcOrd="0" destOrd="0" presId="urn:microsoft.com/office/officeart/2005/8/layout/vList2"/>
    <dgm:cxn modelId="{CE4B7DEB-7B8B-4240-9188-DD472904354B}" type="presOf" srcId="{2E8A566F-9316-460C-9E24-A8C3B4445859}" destId="{24D05DDA-F02A-4242-83A7-46CEA15293FF}" srcOrd="0" destOrd="0" presId="urn:microsoft.com/office/officeart/2005/8/layout/vList2"/>
    <dgm:cxn modelId="{35FE535C-293E-41DC-97C8-455335AA52B3}" srcId="{C9CF24F6-46AC-4AC1-B1D3-9CDEF4106FDA}" destId="{4C7B9D84-DE21-40F5-A1EA-427800C2CC10}" srcOrd="0" destOrd="0" parTransId="{049EF4AC-27C2-40D5-8F96-7A725998AC1A}" sibTransId="{5DEF4C19-6A92-44F5-9955-00749D2DEE76}"/>
    <dgm:cxn modelId="{FD7C9B1B-62BB-4678-9E98-3DE6DB041B5C}" srcId="{C9CF24F6-46AC-4AC1-B1D3-9CDEF4106FDA}" destId="{A91ACFE4-ACC8-40B1-8063-A2622F03DC82}" srcOrd="3" destOrd="0" parTransId="{F66AE026-FB7F-42A7-A973-F1A0FEF82407}" sibTransId="{B5AF1EE7-A18A-428A-AF4F-F27523F5DB31}"/>
    <dgm:cxn modelId="{023DA916-2729-4010-816A-8A2993AE7313}" srcId="{C9CF24F6-46AC-4AC1-B1D3-9CDEF4106FDA}" destId="{2E8A566F-9316-460C-9E24-A8C3B4445859}" srcOrd="5" destOrd="0" parTransId="{5FE3E119-A3A2-4084-A69E-E705D84A58A3}" sibTransId="{634EB95A-4E67-4089-9368-7C24D16EE739}"/>
    <dgm:cxn modelId="{053A94FE-CF48-4545-9FCF-4274CBE93CA8}" srcId="{C9CF24F6-46AC-4AC1-B1D3-9CDEF4106FDA}" destId="{BDFCDA7B-D3C9-4C3F-A754-92463A22B3F6}" srcOrd="4" destOrd="0" parTransId="{A4D8169F-E75C-4C11-A075-D77895AC8AE6}" sibTransId="{91D91429-0BB7-4C53-AFC9-FD1272FC35D5}"/>
    <dgm:cxn modelId="{B9A56CA2-E2EF-4CD4-BF80-9F0048C6D618}" srcId="{C9CF24F6-46AC-4AC1-B1D3-9CDEF4106FDA}" destId="{12868CED-DE56-44D2-A6DD-7A81ADE36581}" srcOrd="2" destOrd="0" parTransId="{11A6EA02-3D7D-4A58-AB9B-E7061E8B560F}" sibTransId="{FE07B9F9-44D1-4D8E-B124-C195BE7E2511}"/>
    <dgm:cxn modelId="{F7EFFCAB-C199-4355-B8AA-B41C79BC0E37}" type="presOf" srcId="{12868CED-DE56-44D2-A6DD-7A81ADE36581}" destId="{FF1D940D-4437-4C3F-BC14-7A92CD4085C8}" srcOrd="0" destOrd="0" presId="urn:microsoft.com/office/officeart/2005/8/layout/vList2"/>
    <dgm:cxn modelId="{F9C9BE2E-8925-4B1B-B113-9835C196B2A8}" srcId="{C9CF24F6-46AC-4AC1-B1D3-9CDEF4106FDA}" destId="{52D11BC7-D3F5-4A1D-BB64-1B2902B4745A}" srcOrd="1" destOrd="0" parTransId="{B984ACDB-8E25-4FC1-8490-9E0955502277}" sibTransId="{6AD76D15-C138-48C6-BAAC-71D71AC1C81B}"/>
    <dgm:cxn modelId="{FD9A6764-1CC2-4D12-BD1D-D7B61EEA4D60}" type="presOf" srcId="{BDFCDA7B-D3C9-4C3F-A754-92463A22B3F6}" destId="{FCB07717-BF07-4B5D-BFD1-BCA837E9CB67}" srcOrd="0" destOrd="0" presId="urn:microsoft.com/office/officeart/2005/8/layout/vList2"/>
    <dgm:cxn modelId="{E19D2FE7-E9D7-4E4E-AA40-F844E7119623}" type="presParOf" srcId="{EA5E8DEC-1FE8-4E89-8A6A-0F89A3B348AA}" destId="{B19489EB-27B8-4C6F-B337-00581C39D5BC}" srcOrd="0" destOrd="0" presId="urn:microsoft.com/office/officeart/2005/8/layout/vList2"/>
    <dgm:cxn modelId="{29293729-15E9-40E2-8B42-C81CBD8F9100}" type="presParOf" srcId="{EA5E8DEC-1FE8-4E89-8A6A-0F89A3B348AA}" destId="{147D99A8-0047-4B42-BCB8-1389A8C52ACE}" srcOrd="1" destOrd="0" presId="urn:microsoft.com/office/officeart/2005/8/layout/vList2"/>
    <dgm:cxn modelId="{AA72286E-77E2-4783-9381-D28F8219C8E0}" type="presParOf" srcId="{EA5E8DEC-1FE8-4E89-8A6A-0F89A3B348AA}" destId="{4B5C4C17-FB51-450C-BBDF-AE7E077DFD02}" srcOrd="2" destOrd="0" presId="urn:microsoft.com/office/officeart/2005/8/layout/vList2"/>
    <dgm:cxn modelId="{12966371-C685-4ACD-B00E-2070E255E7C8}" type="presParOf" srcId="{EA5E8DEC-1FE8-4E89-8A6A-0F89A3B348AA}" destId="{E34FAAD1-103F-4AF4-8F91-98A226BB5661}" srcOrd="3" destOrd="0" presId="urn:microsoft.com/office/officeart/2005/8/layout/vList2"/>
    <dgm:cxn modelId="{E8AD2AA4-0180-4CA1-A897-ECADBA41B8BC}" type="presParOf" srcId="{EA5E8DEC-1FE8-4E89-8A6A-0F89A3B348AA}" destId="{FF1D940D-4437-4C3F-BC14-7A92CD4085C8}" srcOrd="4" destOrd="0" presId="urn:microsoft.com/office/officeart/2005/8/layout/vList2"/>
    <dgm:cxn modelId="{EEA1C2CB-C5B7-408C-A316-BEE1E961EFF9}" type="presParOf" srcId="{EA5E8DEC-1FE8-4E89-8A6A-0F89A3B348AA}" destId="{569FBDEA-BB89-457F-8FC3-E4A93A937E6A}" srcOrd="5" destOrd="0" presId="urn:microsoft.com/office/officeart/2005/8/layout/vList2"/>
    <dgm:cxn modelId="{467AC822-0F05-4D77-8C9A-03290A145266}" type="presParOf" srcId="{EA5E8DEC-1FE8-4E89-8A6A-0F89A3B348AA}" destId="{5966DA72-B17B-4D64-9BCE-031F5972AC8D}" srcOrd="6" destOrd="0" presId="urn:microsoft.com/office/officeart/2005/8/layout/vList2"/>
    <dgm:cxn modelId="{8AC2CFDF-7E1C-49F7-89C9-D776DEEB40F1}" type="presParOf" srcId="{EA5E8DEC-1FE8-4E89-8A6A-0F89A3B348AA}" destId="{658391A8-CB7A-4DC7-A9BF-A5EA3FE535F9}" srcOrd="7" destOrd="0" presId="urn:microsoft.com/office/officeart/2005/8/layout/vList2"/>
    <dgm:cxn modelId="{432B6AAB-3DFB-4416-9B2C-A0B541D6008A}" type="presParOf" srcId="{EA5E8DEC-1FE8-4E89-8A6A-0F89A3B348AA}" destId="{FCB07717-BF07-4B5D-BFD1-BCA837E9CB67}" srcOrd="8" destOrd="0" presId="urn:microsoft.com/office/officeart/2005/8/layout/vList2"/>
    <dgm:cxn modelId="{E0832C1A-C8EE-4646-9197-B6998A342EDF}" type="presParOf" srcId="{EA5E8DEC-1FE8-4E89-8A6A-0F89A3B348AA}" destId="{AA4C2905-C8AF-4A57-9F0E-C0A1D460937B}" srcOrd="9" destOrd="0" presId="urn:microsoft.com/office/officeart/2005/8/layout/vList2"/>
    <dgm:cxn modelId="{26E32FEA-6919-4691-A139-2B20CAC6529F}" type="presParOf" srcId="{EA5E8DEC-1FE8-4E89-8A6A-0F89A3B348AA}" destId="{24D05DDA-F02A-4242-83A7-46CEA15293F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C603D-5503-46B1-863D-81349174E205}">
      <dsp:nvSpPr>
        <dsp:cNvPr id="0" name=""/>
        <dsp:cNvSpPr/>
      </dsp:nvSpPr>
      <dsp:spPr>
        <a:xfrm>
          <a:off x="1920875" y="405"/>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b="1" kern="1200" dirty="0"/>
            <a:t>healthy</a:t>
          </a:r>
          <a:r>
            <a:rPr lang="en-US" sz="1800" kern="1200" dirty="0"/>
            <a:t> and </a:t>
          </a:r>
          <a:r>
            <a:rPr lang="en-US" sz="1800" b="1" kern="1200" dirty="0"/>
            <a:t>safe </a:t>
          </a:r>
          <a:r>
            <a:rPr lang="en-US" sz="1800" kern="1200" dirty="0"/>
            <a:t>environment</a:t>
          </a:r>
        </a:p>
      </dsp:txBody>
      <dsp:txXfrm>
        <a:off x="1920875" y="405"/>
        <a:ext cx="7683500" cy="527568"/>
      </dsp:txXfrm>
    </dsp:sp>
    <dsp:sp modelId="{05A77D62-D7E7-46D2-93C6-9FEC88AF9EF3}">
      <dsp:nvSpPr>
        <dsp:cNvPr id="0" name=""/>
        <dsp:cNvSpPr/>
      </dsp:nvSpPr>
      <dsp:spPr>
        <a:xfrm>
          <a:off x="0" y="405"/>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Have</a:t>
          </a:r>
        </a:p>
      </dsp:txBody>
      <dsp:txXfrm>
        <a:off x="0" y="405"/>
        <a:ext cx="1920875" cy="527568"/>
      </dsp:txXfrm>
    </dsp:sp>
    <dsp:sp modelId="{2FCE61E7-9479-4CF8-AE99-0F092C9665C1}">
      <dsp:nvSpPr>
        <dsp:cNvPr id="0" name=""/>
        <dsp:cNvSpPr/>
      </dsp:nvSpPr>
      <dsp:spPr>
        <a:xfrm>
          <a:off x="1920875" y="559628"/>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orientation or </a:t>
          </a:r>
          <a:r>
            <a:rPr lang="en-US" sz="1800" b="1" kern="1200" dirty="0"/>
            <a:t>induction session</a:t>
          </a:r>
          <a:endParaRPr lang="en-US" sz="1800" kern="1200" dirty="0"/>
        </a:p>
      </dsp:txBody>
      <dsp:txXfrm>
        <a:off x="1920875" y="559628"/>
        <a:ext cx="7683500" cy="527568"/>
      </dsp:txXfrm>
    </dsp:sp>
    <dsp:sp modelId="{53D13A41-9B32-406C-A22C-8FB370A87188}">
      <dsp:nvSpPr>
        <dsp:cNvPr id="0" name=""/>
        <dsp:cNvSpPr/>
      </dsp:nvSpPr>
      <dsp:spPr>
        <a:xfrm>
          <a:off x="0" y="559628"/>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Receive</a:t>
          </a:r>
        </a:p>
      </dsp:txBody>
      <dsp:txXfrm>
        <a:off x="0" y="559628"/>
        <a:ext cx="1920875" cy="527568"/>
      </dsp:txXfrm>
    </dsp:sp>
    <dsp:sp modelId="{C9466EFB-A1BD-435E-8EE7-0F87E225F5E7}">
      <dsp:nvSpPr>
        <dsp:cNvPr id="0" name=""/>
        <dsp:cNvSpPr/>
      </dsp:nvSpPr>
      <dsp:spPr>
        <a:xfrm>
          <a:off x="1920875" y="1118851"/>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with the </a:t>
          </a:r>
          <a:r>
            <a:rPr lang="en-US" sz="1800" b="1" kern="1200" dirty="0"/>
            <a:t>organization’s policies</a:t>
          </a:r>
          <a:r>
            <a:rPr lang="en-US" sz="1800" kern="1200" dirty="0"/>
            <a:t> and </a:t>
          </a:r>
          <a:r>
            <a:rPr lang="en-US" sz="1800" b="1" kern="1200" dirty="0"/>
            <a:t>procedures</a:t>
          </a:r>
          <a:endParaRPr lang="en-US" sz="1800" kern="1200" dirty="0"/>
        </a:p>
      </dsp:txBody>
      <dsp:txXfrm>
        <a:off x="1920875" y="1118851"/>
        <a:ext cx="7683500" cy="527568"/>
      </dsp:txXfrm>
    </dsp:sp>
    <dsp:sp modelId="{2820C489-DD6D-4483-B91C-6E74118C2956}">
      <dsp:nvSpPr>
        <dsp:cNvPr id="0" name=""/>
        <dsp:cNvSpPr/>
      </dsp:nvSpPr>
      <dsp:spPr>
        <a:xfrm>
          <a:off x="0" y="1118851"/>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Provided</a:t>
          </a:r>
        </a:p>
      </dsp:txBody>
      <dsp:txXfrm>
        <a:off x="0" y="1118851"/>
        <a:ext cx="1920875" cy="527568"/>
      </dsp:txXfrm>
    </dsp:sp>
    <dsp:sp modelId="{C98247B7-0E9D-4B9F-AB61-F8841824A234}">
      <dsp:nvSpPr>
        <dsp:cNvPr id="0" name=""/>
        <dsp:cNvSpPr/>
      </dsp:nvSpPr>
      <dsp:spPr>
        <a:xfrm>
          <a:off x="1920875" y="1678074"/>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b="1" kern="1200" dirty="0"/>
            <a:t>volunteer agreement </a:t>
          </a:r>
          <a:r>
            <a:rPr lang="en-US" sz="1800" kern="1200" dirty="0"/>
            <a:t>with the expected </a:t>
          </a:r>
          <a:r>
            <a:rPr lang="en-US" sz="1800" b="1" kern="1200" dirty="0"/>
            <a:t>tasks </a:t>
          </a:r>
          <a:r>
            <a:rPr lang="en-US" sz="1800" kern="1200" dirty="0"/>
            <a:t>and </a:t>
          </a:r>
          <a:r>
            <a:rPr lang="en-US" sz="1800" b="1" kern="1200" dirty="0"/>
            <a:t>working hours</a:t>
          </a:r>
          <a:endParaRPr lang="en-US" sz="1800" kern="1200" dirty="0"/>
        </a:p>
      </dsp:txBody>
      <dsp:txXfrm>
        <a:off x="1920875" y="1678074"/>
        <a:ext cx="7683500" cy="527568"/>
      </dsp:txXfrm>
    </dsp:sp>
    <dsp:sp modelId="{0CA747F4-1E11-440C-9CF6-1AB97DBE5AFB}">
      <dsp:nvSpPr>
        <dsp:cNvPr id="0" name=""/>
        <dsp:cNvSpPr/>
      </dsp:nvSpPr>
      <dsp:spPr>
        <a:xfrm>
          <a:off x="0" y="1678074"/>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Sign</a:t>
          </a:r>
        </a:p>
      </dsp:txBody>
      <dsp:txXfrm>
        <a:off x="0" y="1678074"/>
        <a:ext cx="1920875" cy="527568"/>
      </dsp:txXfrm>
    </dsp:sp>
    <dsp:sp modelId="{4153F8CB-7794-4903-8CD0-7E25B13AD87D}">
      <dsp:nvSpPr>
        <dsp:cNvPr id="0" name=""/>
        <dsp:cNvSpPr/>
      </dsp:nvSpPr>
      <dsp:spPr>
        <a:xfrm>
          <a:off x="1920875" y="2237296"/>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with sufficient </a:t>
          </a:r>
          <a:r>
            <a:rPr lang="en-US" sz="1800" b="1" kern="1200" dirty="0"/>
            <a:t>training</a:t>
          </a:r>
          <a:r>
            <a:rPr lang="en-US" sz="1800" kern="1200" dirty="0"/>
            <a:t> and </a:t>
          </a:r>
          <a:r>
            <a:rPr lang="en-US" sz="1800" b="1" kern="1200" dirty="0"/>
            <a:t>supervision</a:t>
          </a:r>
          <a:endParaRPr lang="en-US" sz="1800" kern="1200" dirty="0"/>
        </a:p>
      </dsp:txBody>
      <dsp:txXfrm>
        <a:off x="1920875" y="2237296"/>
        <a:ext cx="7683500" cy="527568"/>
      </dsp:txXfrm>
    </dsp:sp>
    <dsp:sp modelId="{26D9898A-3CE5-4A10-8CFB-B2EF7971910E}">
      <dsp:nvSpPr>
        <dsp:cNvPr id="0" name=""/>
        <dsp:cNvSpPr/>
      </dsp:nvSpPr>
      <dsp:spPr>
        <a:xfrm>
          <a:off x="0" y="2237296"/>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Provided </a:t>
          </a:r>
        </a:p>
      </dsp:txBody>
      <dsp:txXfrm>
        <a:off x="0" y="2237296"/>
        <a:ext cx="1920875" cy="527568"/>
      </dsp:txXfrm>
    </dsp:sp>
    <dsp:sp modelId="{0F78FAC7-E0E1-4456-971E-E1C08F0CDAD9}">
      <dsp:nvSpPr>
        <dsp:cNvPr id="0" name=""/>
        <dsp:cNvSpPr/>
      </dsp:nvSpPr>
      <dsp:spPr>
        <a:xfrm>
          <a:off x="1920875" y="2796519"/>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for necessary out of pocket expenses</a:t>
          </a:r>
        </a:p>
      </dsp:txBody>
      <dsp:txXfrm>
        <a:off x="1920875" y="2796519"/>
        <a:ext cx="7683500" cy="527568"/>
      </dsp:txXfrm>
    </dsp:sp>
    <dsp:sp modelId="{6B5182D2-0BF7-429D-A4E6-BCEC2DB5ACC8}">
      <dsp:nvSpPr>
        <dsp:cNvPr id="0" name=""/>
        <dsp:cNvSpPr/>
      </dsp:nvSpPr>
      <dsp:spPr>
        <a:xfrm>
          <a:off x="0" y="2796519"/>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R</a:t>
          </a:r>
          <a:r>
            <a:rPr lang="en-US" sz="2300" b="1" kern="1200" dirty="0"/>
            <a:t>eimbursed</a:t>
          </a:r>
          <a:endParaRPr lang="en-US" sz="2300" kern="1200" dirty="0"/>
        </a:p>
      </dsp:txBody>
      <dsp:txXfrm>
        <a:off x="0" y="2796519"/>
        <a:ext cx="1920875" cy="527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C603D-5503-46B1-863D-81349174E205}">
      <dsp:nvSpPr>
        <dsp:cNvPr id="0" name=""/>
        <dsp:cNvSpPr/>
      </dsp:nvSpPr>
      <dsp:spPr>
        <a:xfrm>
          <a:off x="1920875" y="405"/>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your personal information dealt with in a confidential manner</a:t>
          </a:r>
        </a:p>
      </dsp:txBody>
      <dsp:txXfrm>
        <a:off x="1920875" y="405"/>
        <a:ext cx="7683500" cy="527568"/>
      </dsp:txXfrm>
    </dsp:sp>
    <dsp:sp modelId="{05A77D62-D7E7-46D2-93C6-9FEC88AF9EF3}">
      <dsp:nvSpPr>
        <dsp:cNvPr id="0" name=""/>
        <dsp:cNvSpPr/>
      </dsp:nvSpPr>
      <dsp:spPr>
        <a:xfrm>
          <a:off x="0" y="405"/>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dirty="0"/>
            <a:t>Have</a:t>
          </a:r>
        </a:p>
      </dsp:txBody>
      <dsp:txXfrm>
        <a:off x="0" y="405"/>
        <a:ext cx="1920875" cy="527568"/>
      </dsp:txXfrm>
    </dsp:sp>
    <dsp:sp modelId="{2FCE61E7-9479-4CF8-AE99-0F092C9665C1}">
      <dsp:nvSpPr>
        <dsp:cNvPr id="0" name=""/>
        <dsp:cNvSpPr/>
      </dsp:nvSpPr>
      <dsp:spPr>
        <a:xfrm>
          <a:off x="1920875" y="559628"/>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holidays</a:t>
          </a:r>
        </a:p>
      </dsp:txBody>
      <dsp:txXfrm>
        <a:off x="1920875" y="559628"/>
        <a:ext cx="7683500" cy="527568"/>
      </dsp:txXfrm>
    </dsp:sp>
    <dsp:sp modelId="{53D13A41-9B32-406C-A22C-8FB370A87188}">
      <dsp:nvSpPr>
        <dsp:cNvPr id="0" name=""/>
        <dsp:cNvSpPr/>
      </dsp:nvSpPr>
      <dsp:spPr>
        <a:xfrm>
          <a:off x="0" y="559628"/>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Take</a:t>
          </a:r>
        </a:p>
      </dsp:txBody>
      <dsp:txXfrm>
        <a:off x="0" y="559628"/>
        <a:ext cx="1920875" cy="527568"/>
      </dsp:txXfrm>
    </dsp:sp>
    <dsp:sp modelId="{C9466EFB-A1BD-435E-8EE7-0F87E225F5E7}">
      <dsp:nvSpPr>
        <dsp:cNvPr id="0" name=""/>
        <dsp:cNvSpPr/>
      </dsp:nvSpPr>
      <dsp:spPr>
        <a:xfrm>
          <a:off x="1920875" y="1118851"/>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'no' if you are uncomfortable or feel you are being exploited</a:t>
          </a:r>
        </a:p>
      </dsp:txBody>
      <dsp:txXfrm>
        <a:off x="1920875" y="1118851"/>
        <a:ext cx="7683500" cy="527568"/>
      </dsp:txXfrm>
    </dsp:sp>
    <dsp:sp modelId="{2820C489-DD6D-4483-B91C-6E74118C2956}">
      <dsp:nvSpPr>
        <dsp:cNvPr id="0" name=""/>
        <dsp:cNvSpPr/>
      </dsp:nvSpPr>
      <dsp:spPr>
        <a:xfrm>
          <a:off x="0" y="1118851"/>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Say</a:t>
          </a:r>
        </a:p>
      </dsp:txBody>
      <dsp:txXfrm>
        <a:off x="0" y="1118851"/>
        <a:ext cx="1920875" cy="527568"/>
      </dsp:txXfrm>
    </dsp:sp>
    <dsp:sp modelId="{C98247B7-0E9D-4B9F-AB61-F8841824A234}">
      <dsp:nvSpPr>
        <dsp:cNvPr id="0" name=""/>
        <dsp:cNvSpPr/>
      </dsp:nvSpPr>
      <dsp:spPr>
        <a:xfrm>
          <a:off x="1920875" y="1678074"/>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informed and consulted on matters which affect you and your work.</a:t>
          </a:r>
        </a:p>
      </dsp:txBody>
      <dsp:txXfrm>
        <a:off x="1920875" y="1678074"/>
        <a:ext cx="7683500" cy="527568"/>
      </dsp:txXfrm>
    </dsp:sp>
    <dsp:sp modelId="{0CA747F4-1E11-440C-9CF6-1AB97DBE5AFB}">
      <dsp:nvSpPr>
        <dsp:cNvPr id="0" name=""/>
        <dsp:cNvSpPr/>
      </dsp:nvSpPr>
      <dsp:spPr>
        <a:xfrm>
          <a:off x="0" y="1678074"/>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Be</a:t>
          </a:r>
        </a:p>
      </dsp:txBody>
      <dsp:txXfrm>
        <a:off x="0" y="1678074"/>
        <a:ext cx="1920875" cy="527568"/>
      </dsp:txXfrm>
    </dsp:sp>
    <dsp:sp modelId="{4153F8CB-7794-4903-8CD0-7E25B13AD87D}">
      <dsp:nvSpPr>
        <dsp:cNvPr id="0" name=""/>
        <dsp:cNvSpPr/>
      </dsp:nvSpPr>
      <dsp:spPr>
        <a:xfrm>
          <a:off x="1920875" y="2237296"/>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feedback on your work</a:t>
          </a:r>
        </a:p>
      </dsp:txBody>
      <dsp:txXfrm>
        <a:off x="1920875" y="2237296"/>
        <a:ext cx="7683500" cy="527568"/>
      </dsp:txXfrm>
    </dsp:sp>
    <dsp:sp modelId="{26D9898A-3CE5-4A10-8CFB-B2EF7971910E}">
      <dsp:nvSpPr>
        <dsp:cNvPr id="0" name=""/>
        <dsp:cNvSpPr/>
      </dsp:nvSpPr>
      <dsp:spPr>
        <a:xfrm>
          <a:off x="0" y="2237296"/>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Receive</a:t>
          </a:r>
        </a:p>
      </dsp:txBody>
      <dsp:txXfrm>
        <a:off x="0" y="2237296"/>
        <a:ext cx="1920875" cy="527568"/>
      </dsp:txXfrm>
    </dsp:sp>
    <dsp:sp modelId="{0F78FAC7-E0E1-4456-971E-E1C08F0CDAD9}">
      <dsp:nvSpPr>
        <dsp:cNvPr id="0" name=""/>
        <dsp:cNvSpPr/>
      </dsp:nvSpPr>
      <dsp:spPr>
        <a:xfrm>
          <a:off x="1920875" y="2796519"/>
          <a:ext cx="7683500" cy="52756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recognition for your contribution</a:t>
          </a:r>
        </a:p>
      </dsp:txBody>
      <dsp:txXfrm>
        <a:off x="1920875" y="2796519"/>
        <a:ext cx="7683500" cy="527568"/>
      </dsp:txXfrm>
    </dsp:sp>
    <dsp:sp modelId="{6B5182D2-0BF7-429D-A4E6-BCEC2DB5ACC8}">
      <dsp:nvSpPr>
        <dsp:cNvPr id="0" name=""/>
        <dsp:cNvSpPr/>
      </dsp:nvSpPr>
      <dsp:spPr>
        <a:xfrm>
          <a:off x="0" y="2796519"/>
          <a:ext cx="1920875" cy="52756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Receive</a:t>
          </a:r>
        </a:p>
      </dsp:txBody>
      <dsp:txXfrm>
        <a:off x="0" y="2796519"/>
        <a:ext cx="1920875" cy="527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87A9C-4154-4BC7-910D-474B87F52106}">
      <dsp:nvSpPr>
        <dsp:cNvPr id="0" name=""/>
        <dsp:cNvSpPr/>
      </dsp:nvSpPr>
      <dsp:spPr>
        <a:xfrm>
          <a:off x="1920875" y="405"/>
          <a:ext cx="7683500" cy="5275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punctual and reliable</a:t>
          </a:r>
        </a:p>
      </dsp:txBody>
      <dsp:txXfrm>
        <a:off x="1920875" y="405"/>
        <a:ext cx="7683500" cy="527568"/>
      </dsp:txXfrm>
    </dsp:sp>
    <dsp:sp modelId="{19C9E2A4-F2A4-48BE-8136-3889F5A50E36}">
      <dsp:nvSpPr>
        <dsp:cNvPr id="0" name=""/>
        <dsp:cNvSpPr/>
      </dsp:nvSpPr>
      <dsp:spPr>
        <a:xfrm>
          <a:off x="0" y="405"/>
          <a:ext cx="1920875" cy="52756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Be</a:t>
          </a:r>
        </a:p>
      </dsp:txBody>
      <dsp:txXfrm>
        <a:off x="0" y="405"/>
        <a:ext cx="1920875" cy="527568"/>
      </dsp:txXfrm>
    </dsp:sp>
    <dsp:sp modelId="{127FC14F-D5D5-4AB6-9B27-1B7B8548B00C}">
      <dsp:nvSpPr>
        <dsp:cNvPr id="0" name=""/>
        <dsp:cNvSpPr/>
      </dsp:nvSpPr>
      <dsp:spPr>
        <a:xfrm>
          <a:off x="1920875" y="559628"/>
          <a:ext cx="7683500" cy="5275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confidentiality</a:t>
          </a:r>
        </a:p>
      </dsp:txBody>
      <dsp:txXfrm>
        <a:off x="1920875" y="559628"/>
        <a:ext cx="7683500" cy="527568"/>
      </dsp:txXfrm>
    </dsp:sp>
    <dsp:sp modelId="{9E43D021-8339-4FF3-BF71-09BCEC10F534}">
      <dsp:nvSpPr>
        <dsp:cNvPr id="0" name=""/>
        <dsp:cNvSpPr/>
      </dsp:nvSpPr>
      <dsp:spPr>
        <a:xfrm>
          <a:off x="0" y="559628"/>
          <a:ext cx="1920875" cy="52756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Respect</a:t>
          </a:r>
        </a:p>
      </dsp:txBody>
      <dsp:txXfrm>
        <a:off x="0" y="559628"/>
        <a:ext cx="1920875" cy="527568"/>
      </dsp:txXfrm>
    </dsp:sp>
    <dsp:sp modelId="{6D553AF6-C736-430D-A72A-AD1456AFA0EE}">
      <dsp:nvSpPr>
        <dsp:cNvPr id="0" name=""/>
        <dsp:cNvSpPr/>
      </dsp:nvSpPr>
      <dsp:spPr>
        <a:xfrm>
          <a:off x="1920875" y="1118851"/>
          <a:ext cx="7683500" cy="5275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the duties listed in your volunteer position description</a:t>
          </a:r>
        </a:p>
      </dsp:txBody>
      <dsp:txXfrm>
        <a:off x="1920875" y="1118851"/>
        <a:ext cx="7683500" cy="527568"/>
      </dsp:txXfrm>
    </dsp:sp>
    <dsp:sp modelId="{79741F68-084B-4238-9514-AA7A954FCD41}">
      <dsp:nvSpPr>
        <dsp:cNvPr id="0" name=""/>
        <dsp:cNvSpPr/>
      </dsp:nvSpPr>
      <dsp:spPr>
        <a:xfrm>
          <a:off x="0" y="1118851"/>
          <a:ext cx="1920875" cy="52756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Carry out</a:t>
          </a:r>
        </a:p>
      </dsp:txBody>
      <dsp:txXfrm>
        <a:off x="0" y="1118851"/>
        <a:ext cx="1920875" cy="527568"/>
      </dsp:txXfrm>
    </dsp:sp>
    <dsp:sp modelId="{53BD3DCC-3B33-41F5-97F1-31DF91E7E395}">
      <dsp:nvSpPr>
        <dsp:cNvPr id="0" name=""/>
        <dsp:cNvSpPr/>
      </dsp:nvSpPr>
      <dsp:spPr>
        <a:xfrm>
          <a:off x="1920875" y="1678074"/>
          <a:ext cx="7683500" cy="5275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accountable</a:t>
          </a:r>
        </a:p>
      </dsp:txBody>
      <dsp:txXfrm>
        <a:off x="1920875" y="1678074"/>
        <a:ext cx="7683500" cy="527568"/>
      </dsp:txXfrm>
    </dsp:sp>
    <dsp:sp modelId="{6C609C47-24DF-4F06-B430-44A6F5738F83}">
      <dsp:nvSpPr>
        <dsp:cNvPr id="0" name=""/>
        <dsp:cNvSpPr/>
      </dsp:nvSpPr>
      <dsp:spPr>
        <a:xfrm>
          <a:off x="0" y="1678074"/>
          <a:ext cx="1920875" cy="52756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Be</a:t>
          </a:r>
        </a:p>
      </dsp:txBody>
      <dsp:txXfrm>
        <a:off x="0" y="1678074"/>
        <a:ext cx="1920875" cy="527568"/>
      </dsp:txXfrm>
    </dsp:sp>
    <dsp:sp modelId="{176A9CC9-5F3B-4928-A25D-58D94DA3D74D}">
      <dsp:nvSpPr>
        <dsp:cNvPr id="0" name=""/>
        <dsp:cNvSpPr/>
      </dsp:nvSpPr>
      <dsp:spPr>
        <a:xfrm>
          <a:off x="1920875" y="2237296"/>
          <a:ext cx="7683500" cy="5275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notice if your availability changes or you are leaving the organization</a:t>
          </a:r>
        </a:p>
      </dsp:txBody>
      <dsp:txXfrm>
        <a:off x="1920875" y="2237296"/>
        <a:ext cx="7683500" cy="527568"/>
      </dsp:txXfrm>
    </dsp:sp>
    <dsp:sp modelId="{9F7B9D32-12EF-4BC5-91E8-5E6A8B9C9E4C}">
      <dsp:nvSpPr>
        <dsp:cNvPr id="0" name=""/>
        <dsp:cNvSpPr/>
      </dsp:nvSpPr>
      <dsp:spPr>
        <a:xfrm>
          <a:off x="0" y="2237296"/>
          <a:ext cx="1920875" cy="52756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Give</a:t>
          </a:r>
        </a:p>
      </dsp:txBody>
      <dsp:txXfrm>
        <a:off x="0" y="2237296"/>
        <a:ext cx="1920875" cy="527568"/>
      </dsp:txXfrm>
    </dsp:sp>
    <dsp:sp modelId="{841E0F61-5E40-4EA6-98C8-1A808BD62732}">
      <dsp:nvSpPr>
        <dsp:cNvPr id="0" name=""/>
        <dsp:cNvSpPr/>
      </dsp:nvSpPr>
      <dsp:spPr>
        <a:xfrm>
          <a:off x="1920875" y="2796519"/>
          <a:ext cx="7683500" cy="5275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81" tIns="134002" rIns="149081" bIns="134002" numCol="1" spcCol="1270" anchor="ctr" anchorCtr="0">
          <a:noAutofit/>
        </a:bodyPr>
        <a:lstStyle/>
        <a:p>
          <a:pPr lvl="0" algn="l" defTabSz="800100">
            <a:lnSpc>
              <a:spcPct val="90000"/>
            </a:lnSpc>
            <a:spcBef>
              <a:spcPct val="0"/>
            </a:spcBef>
            <a:spcAft>
              <a:spcPct val="35000"/>
            </a:spcAft>
          </a:pPr>
          <a:r>
            <a:rPr lang="en-US" sz="1800" kern="1200" dirty="0"/>
            <a:t>any injuries or hazards that you notice in the workplace</a:t>
          </a:r>
        </a:p>
      </dsp:txBody>
      <dsp:txXfrm>
        <a:off x="1920875" y="2796519"/>
        <a:ext cx="7683500" cy="527568"/>
      </dsp:txXfrm>
    </dsp:sp>
    <dsp:sp modelId="{D30966C0-5DE9-4462-B879-A2D710A2DC55}">
      <dsp:nvSpPr>
        <dsp:cNvPr id="0" name=""/>
        <dsp:cNvSpPr/>
      </dsp:nvSpPr>
      <dsp:spPr>
        <a:xfrm>
          <a:off x="0" y="2796519"/>
          <a:ext cx="1920875" cy="52756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46" tIns="52112" rIns="101646" bIns="52112" numCol="1" spcCol="1270" anchor="ctr" anchorCtr="0">
          <a:noAutofit/>
        </a:bodyPr>
        <a:lstStyle/>
        <a:p>
          <a:pPr lvl="0" algn="ctr" defTabSz="1022350">
            <a:lnSpc>
              <a:spcPct val="90000"/>
            </a:lnSpc>
            <a:spcBef>
              <a:spcPct val="0"/>
            </a:spcBef>
            <a:spcAft>
              <a:spcPct val="35000"/>
            </a:spcAft>
          </a:pPr>
          <a:r>
            <a:rPr lang="en-US" sz="2300" kern="1200"/>
            <a:t>Report</a:t>
          </a:r>
        </a:p>
      </dsp:txBody>
      <dsp:txXfrm>
        <a:off x="0" y="2796519"/>
        <a:ext cx="1920875" cy="527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787E4-6677-465A-8130-7658DA8BC51C}">
      <dsp:nvSpPr>
        <dsp:cNvPr id="0" name=""/>
        <dsp:cNvSpPr/>
      </dsp:nvSpPr>
      <dsp:spPr>
        <a:xfrm>
          <a:off x="1920875" y="1444"/>
          <a:ext cx="7683500" cy="6338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081" tIns="161009" rIns="149081" bIns="161009" numCol="1" spcCol="1270" anchor="ctr" anchorCtr="0">
          <a:noAutofit/>
        </a:bodyPr>
        <a:lstStyle/>
        <a:p>
          <a:pPr lvl="0" algn="l" defTabSz="977900">
            <a:lnSpc>
              <a:spcPct val="90000"/>
            </a:lnSpc>
            <a:spcBef>
              <a:spcPct val="0"/>
            </a:spcBef>
            <a:spcAft>
              <a:spcPct val="35000"/>
            </a:spcAft>
          </a:pPr>
          <a:r>
            <a:rPr lang="en-US" sz="2200" kern="1200" dirty="0"/>
            <a:t>to the organization's policies and procedures</a:t>
          </a:r>
        </a:p>
      </dsp:txBody>
      <dsp:txXfrm>
        <a:off x="1920875" y="1444"/>
        <a:ext cx="7683500" cy="633893"/>
      </dsp:txXfrm>
    </dsp:sp>
    <dsp:sp modelId="{B8F7FAF3-ECB6-4C24-97AE-91455FC65522}">
      <dsp:nvSpPr>
        <dsp:cNvPr id="0" name=""/>
        <dsp:cNvSpPr/>
      </dsp:nvSpPr>
      <dsp:spPr>
        <a:xfrm>
          <a:off x="0" y="1444"/>
          <a:ext cx="1920875" cy="63389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46" tIns="62615" rIns="101646" bIns="62615" numCol="1" spcCol="1270" anchor="ctr" anchorCtr="0">
          <a:noAutofit/>
        </a:bodyPr>
        <a:lstStyle/>
        <a:p>
          <a:pPr lvl="0" algn="ctr" defTabSz="1244600">
            <a:lnSpc>
              <a:spcPct val="90000"/>
            </a:lnSpc>
            <a:spcBef>
              <a:spcPct val="0"/>
            </a:spcBef>
            <a:spcAft>
              <a:spcPct val="35000"/>
            </a:spcAft>
          </a:pPr>
          <a:r>
            <a:rPr lang="en-US" sz="2800" kern="1200"/>
            <a:t>Adhere</a:t>
          </a:r>
        </a:p>
      </dsp:txBody>
      <dsp:txXfrm>
        <a:off x="0" y="1444"/>
        <a:ext cx="1920875" cy="633893"/>
      </dsp:txXfrm>
    </dsp:sp>
    <dsp:sp modelId="{AA201AF7-E195-439D-A190-6F5B18C10722}">
      <dsp:nvSpPr>
        <dsp:cNvPr id="0" name=""/>
        <dsp:cNvSpPr/>
      </dsp:nvSpPr>
      <dsp:spPr>
        <a:xfrm>
          <a:off x="1920875" y="673372"/>
          <a:ext cx="7683500" cy="6338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081" tIns="161009" rIns="149081" bIns="161009" numCol="1" spcCol="1270" anchor="ctr" anchorCtr="0">
          <a:noAutofit/>
        </a:bodyPr>
        <a:lstStyle/>
        <a:p>
          <a:pPr lvl="0" algn="l" defTabSz="977900">
            <a:lnSpc>
              <a:spcPct val="90000"/>
            </a:lnSpc>
            <a:spcBef>
              <a:spcPct val="0"/>
            </a:spcBef>
            <a:spcAft>
              <a:spcPct val="35000"/>
            </a:spcAft>
          </a:pPr>
          <a:r>
            <a:rPr lang="en-US" sz="2200" kern="1200" dirty="0"/>
            <a:t>with complaints in the appropriate manner</a:t>
          </a:r>
        </a:p>
      </dsp:txBody>
      <dsp:txXfrm>
        <a:off x="1920875" y="673372"/>
        <a:ext cx="7683500" cy="633893"/>
      </dsp:txXfrm>
    </dsp:sp>
    <dsp:sp modelId="{2672168F-1944-4863-B36C-D7F4BC52AD11}">
      <dsp:nvSpPr>
        <dsp:cNvPr id="0" name=""/>
        <dsp:cNvSpPr/>
      </dsp:nvSpPr>
      <dsp:spPr>
        <a:xfrm>
          <a:off x="0" y="673372"/>
          <a:ext cx="1920875" cy="63389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46" tIns="62615" rIns="101646" bIns="62615" numCol="1" spcCol="1270" anchor="ctr" anchorCtr="0">
          <a:noAutofit/>
        </a:bodyPr>
        <a:lstStyle/>
        <a:p>
          <a:pPr lvl="0" algn="ctr" defTabSz="1244600">
            <a:lnSpc>
              <a:spcPct val="90000"/>
            </a:lnSpc>
            <a:spcBef>
              <a:spcPct val="0"/>
            </a:spcBef>
            <a:spcAft>
              <a:spcPct val="35000"/>
            </a:spcAft>
          </a:pPr>
          <a:r>
            <a:rPr lang="en-US" sz="2800" kern="1200"/>
            <a:t>Deal</a:t>
          </a:r>
        </a:p>
      </dsp:txBody>
      <dsp:txXfrm>
        <a:off x="0" y="673372"/>
        <a:ext cx="1920875" cy="633893"/>
      </dsp:txXfrm>
    </dsp:sp>
    <dsp:sp modelId="{13A90635-EA8C-4E75-991A-2E1C7A681E1C}">
      <dsp:nvSpPr>
        <dsp:cNvPr id="0" name=""/>
        <dsp:cNvSpPr/>
      </dsp:nvSpPr>
      <dsp:spPr>
        <a:xfrm>
          <a:off x="1920875" y="1345300"/>
          <a:ext cx="7683500" cy="6338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081" tIns="161009" rIns="149081" bIns="161009" numCol="1" spcCol="1270" anchor="ctr" anchorCtr="0">
          <a:noAutofit/>
        </a:bodyPr>
        <a:lstStyle/>
        <a:p>
          <a:pPr lvl="0" algn="l" defTabSz="977900">
            <a:lnSpc>
              <a:spcPct val="90000"/>
            </a:lnSpc>
            <a:spcBef>
              <a:spcPct val="0"/>
            </a:spcBef>
            <a:spcAft>
              <a:spcPct val="35000"/>
            </a:spcAft>
          </a:pPr>
          <a:r>
            <a:rPr lang="en-US" sz="2200" kern="1200" dirty="0"/>
            <a:t>training as requested</a:t>
          </a:r>
        </a:p>
      </dsp:txBody>
      <dsp:txXfrm>
        <a:off x="1920875" y="1345300"/>
        <a:ext cx="7683500" cy="633893"/>
      </dsp:txXfrm>
    </dsp:sp>
    <dsp:sp modelId="{4C2D6CD3-E95E-49D9-AD31-F74F810AF53C}">
      <dsp:nvSpPr>
        <dsp:cNvPr id="0" name=""/>
        <dsp:cNvSpPr/>
      </dsp:nvSpPr>
      <dsp:spPr>
        <a:xfrm>
          <a:off x="0" y="1345300"/>
          <a:ext cx="1920875" cy="63389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46" tIns="62615" rIns="101646" bIns="62615" numCol="1" spcCol="1270" anchor="ctr" anchorCtr="0">
          <a:noAutofit/>
        </a:bodyPr>
        <a:lstStyle/>
        <a:p>
          <a:pPr lvl="0" algn="ctr" defTabSz="1244600">
            <a:lnSpc>
              <a:spcPct val="90000"/>
            </a:lnSpc>
            <a:spcBef>
              <a:spcPct val="0"/>
            </a:spcBef>
            <a:spcAft>
              <a:spcPct val="35000"/>
            </a:spcAft>
          </a:pPr>
          <a:r>
            <a:rPr lang="en-US" sz="2800" kern="1200"/>
            <a:t>Undertake</a:t>
          </a:r>
        </a:p>
      </dsp:txBody>
      <dsp:txXfrm>
        <a:off x="0" y="1345300"/>
        <a:ext cx="1920875" cy="633893"/>
      </dsp:txXfrm>
    </dsp:sp>
    <dsp:sp modelId="{D9FF716D-B8BD-49A8-A974-617ACD3C4928}">
      <dsp:nvSpPr>
        <dsp:cNvPr id="0" name=""/>
        <dsp:cNvSpPr/>
      </dsp:nvSpPr>
      <dsp:spPr>
        <a:xfrm>
          <a:off x="1920875" y="2017227"/>
          <a:ext cx="7683500" cy="6338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081" tIns="161009" rIns="149081" bIns="161009" numCol="1" spcCol="1270" anchor="ctr" anchorCtr="0">
          <a:noAutofit/>
        </a:bodyPr>
        <a:lstStyle/>
        <a:p>
          <a:pPr lvl="0" algn="l" defTabSz="977900">
            <a:lnSpc>
              <a:spcPct val="90000"/>
            </a:lnSpc>
            <a:spcBef>
              <a:spcPct val="0"/>
            </a:spcBef>
            <a:spcAft>
              <a:spcPct val="35000"/>
            </a:spcAft>
          </a:pPr>
          <a:r>
            <a:rPr lang="en-US" sz="2200" kern="1200" dirty="0"/>
            <a:t>for support when needed</a:t>
          </a:r>
        </a:p>
      </dsp:txBody>
      <dsp:txXfrm>
        <a:off x="1920875" y="2017227"/>
        <a:ext cx="7683500" cy="633893"/>
      </dsp:txXfrm>
    </dsp:sp>
    <dsp:sp modelId="{3DD50BE0-448B-400E-A9F4-FBBE2DB1E678}">
      <dsp:nvSpPr>
        <dsp:cNvPr id="0" name=""/>
        <dsp:cNvSpPr/>
      </dsp:nvSpPr>
      <dsp:spPr>
        <a:xfrm>
          <a:off x="0" y="2017227"/>
          <a:ext cx="1920875" cy="63389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46" tIns="62615" rIns="101646" bIns="62615" numCol="1" spcCol="1270" anchor="ctr" anchorCtr="0">
          <a:noAutofit/>
        </a:bodyPr>
        <a:lstStyle/>
        <a:p>
          <a:pPr lvl="0" algn="ctr" defTabSz="1244600">
            <a:lnSpc>
              <a:spcPct val="90000"/>
            </a:lnSpc>
            <a:spcBef>
              <a:spcPct val="0"/>
            </a:spcBef>
            <a:spcAft>
              <a:spcPct val="35000"/>
            </a:spcAft>
          </a:pPr>
          <a:r>
            <a:rPr lang="en-US" sz="2800" kern="1200"/>
            <a:t>Ask</a:t>
          </a:r>
        </a:p>
      </dsp:txBody>
      <dsp:txXfrm>
        <a:off x="0" y="2017227"/>
        <a:ext cx="1920875" cy="633893"/>
      </dsp:txXfrm>
    </dsp:sp>
    <dsp:sp modelId="{77DF230E-0DB4-475C-92AB-2751FAD36907}">
      <dsp:nvSpPr>
        <dsp:cNvPr id="0" name=""/>
        <dsp:cNvSpPr/>
      </dsp:nvSpPr>
      <dsp:spPr>
        <a:xfrm>
          <a:off x="1920875" y="2689155"/>
          <a:ext cx="7683500" cy="6338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081" tIns="161009" rIns="149081" bIns="161009" numCol="1" spcCol="1270" anchor="ctr" anchorCtr="0">
          <a:noAutofit/>
        </a:bodyPr>
        <a:lstStyle/>
        <a:p>
          <a:pPr lvl="0" algn="l" defTabSz="977900">
            <a:lnSpc>
              <a:spcPct val="90000"/>
            </a:lnSpc>
            <a:spcBef>
              <a:spcPct val="0"/>
            </a:spcBef>
            <a:spcAft>
              <a:spcPct val="35000"/>
            </a:spcAft>
          </a:pPr>
          <a:r>
            <a:rPr lang="en-US" sz="2200" kern="1200" dirty="0"/>
            <a:t>other team members.</a:t>
          </a:r>
        </a:p>
      </dsp:txBody>
      <dsp:txXfrm>
        <a:off x="1920875" y="2689155"/>
        <a:ext cx="7683500" cy="633893"/>
      </dsp:txXfrm>
    </dsp:sp>
    <dsp:sp modelId="{713A61B1-1846-495A-9660-647407D94E77}">
      <dsp:nvSpPr>
        <dsp:cNvPr id="0" name=""/>
        <dsp:cNvSpPr/>
      </dsp:nvSpPr>
      <dsp:spPr>
        <a:xfrm>
          <a:off x="0" y="2689155"/>
          <a:ext cx="1920875" cy="63389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46" tIns="62615" rIns="101646" bIns="62615" numCol="1" spcCol="1270" anchor="ctr" anchorCtr="0">
          <a:noAutofit/>
        </a:bodyPr>
        <a:lstStyle/>
        <a:p>
          <a:pPr lvl="0" algn="ctr" defTabSz="1244600">
            <a:lnSpc>
              <a:spcPct val="90000"/>
            </a:lnSpc>
            <a:spcBef>
              <a:spcPct val="0"/>
            </a:spcBef>
            <a:spcAft>
              <a:spcPct val="35000"/>
            </a:spcAft>
          </a:pPr>
          <a:r>
            <a:rPr lang="en-US" sz="2800" kern="1200"/>
            <a:t>Support</a:t>
          </a:r>
        </a:p>
      </dsp:txBody>
      <dsp:txXfrm>
        <a:off x="0" y="2689155"/>
        <a:ext cx="1920875" cy="633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489EB-27B8-4C6F-B337-00581C39D5BC}">
      <dsp:nvSpPr>
        <dsp:cNvPr id="0" name=""/>
        <dsp:cNvSpPr/>
      </dsp:nvSpPr>
      <dsp:spPr>
        <a:xfrm>
          <a:off x="0" y="79146"/>
          <a:ext cx="9604375" cy="479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Personal growth</a:t>
          </a:r>
        </a:p>
      </dsp:txBody>
      <dsp:txXfrm>
        <a:off x="23417" y="102563"/>
        <a:ext cx="9557541" cy="432866"/>
      </dsp:txXfrm>
    </dsp:sp>
    <dsp:sp modelId="{4B5C4C17-FB51-450C-BBDF-AE7E077DFD02}">
      <dsp:nvSpPr>
        <dsp:cNvPr id="0" name=""/>
        <dsp:cNvSpPr/>
      </dsp:nvSpPr>
      <dsp:spPr>
        <a:xfrm>
          <a:off x="0" y="616446"/>
          <a:ext cx="9604375" cy="479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New skills </a:t>
          </a:r>
        </a:p>
      </dsp:txBody>
      <dsp:txXfrm>
        <a:off x="23417" y="639863"/>
        <a:ext cx="9557541" cy="432866"/>
      </dsp:txXfrm>
    </dsp:sp>
    <dsp:sp modelId="{FF1D940D-4437-4C3F-BC14-7A92CD4085C8}">
      <dsp:nvSpPr>
        <dsp:cNvPr id="0" name=""/>
        <dsp:cNvSpPr/>
      </dsp:nvSpPr>
      <dsp:spPr>
        <a:xfrm>
          <a:off x="0" y="1153747"/>
          <a:ext cx="9604375" cy="479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Learn more about self and others</a:t>
          </a:r>
        </a:p>
      </dsp:txBody>
      <dsp:txXfrm>
        <a:off x="23417" y="1177164"/>
        <a:ext cx="9557541" cy="432866"/>
      </dsp:txXfrm>
    </dsp:sp>
    <dsp:sp modelId="{5966DA72-B17B-4D64-9BCE-031F5972AC8D}">
      <dsp:nvSpPr>
        <dsp:cNvPr id="0" name=""/>
        <dsp:cNvSpPr/>
      </dsp:nvSpPr>
      <dsp:spPr>
        <a:xfrm>
          <a:off x="0" y="1691047"/>
          <a:ext cx="9604375" cy="479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Overcome challenges</a:t>
          </a:r>
        </a:p>
      </dsp:txBody>
      <dsp:txXfrm>
        <a:off x="23417" y="1714464"/>
        <a:ext cx="9557541" cy="432866"/>
      </dsp:txXfrm>
    </dsp:sp>
    <dsp:sp modelId="{FCB07717-BF07-4B5D-BFD1-BCA837E9CB67}">
      <dsp:nvSpPr>
        <dsp:cNvPr id="0" name=""/>
        <dsp:cNvSpPr/>
      </dsp:nvSpPr>
      <dsp:spPr>
        <a:xfrm>
          <a:off x="0" y="2228347"/>
          <a:ext cx="9604375" cy="479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Enhance self-esteem and confidence.</a:t>
          </a:r>
        </a:p>
      </dsp:txBody>
      <dsp:txXfrm>
        <a:off x="23417" y="2251764"/>
        <a:ext cx="9557541" cy="432866"/>
      </dsp:txXfrm>
    </dsp:sp>
    <dsp:sp modelId="{24D05DDA-F02A-4242-83A7-46CEA15293FF}">
      <dsp:nvSpPr>
        <dsp:cNvPr id="0" name=""/>
        <dsp:cNvSpPr/>
      </dsp:nvSpPr>
      <dsp:spPr>
        <a:xfrm>
          <a:off x="0" y="2765647"/>
          <a:ext cx="9604375" cy="479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Experience in a safe environment.</a:t>
          </a:r>
        </a:p>
      </dsp:txBody>
      <dsp:txXfrm>
        <a:off x="23417" y="2789064"/>
        <a:ext cx="9557541" cy="43286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1/11/18 </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242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1/11/18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311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1/11/18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875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1/11/18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232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1/11/18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312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1/11/18 </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899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1/11/18 </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126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1/11/18 </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948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1/11/18 </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464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1/11/18 </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890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2EF78E3-FDA3-4D28-AAA2-0B81F349A39D}" type="datetimeFigureOut">
              <a:rPr lang="en-US" smtClean="0"/>
              <a:t>1/11/18 </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1173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1/11/18 </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3172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0YLKKfPKM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w.ly/YImZ309akmv%C2%A0" TargetMode="Externa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aS-mAz34NA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ukah.net/sharia/0/108690/%23ixzz50llF2yk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ukah.net/sharia/0/626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ukah.net/sharia/0/108690/%23ixzz50mGBol2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advicenators.com/qview.php?q=522751%23ixzz50qHVhTq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Volunteering </a:t>
            </a:r>
          </a:p>
        </p:txBody>
      </p:sp>
      <p:sp>
        <p:nvSpPr>
          <p:cNvPr id="3" name="Subtitle 2"/>
          <p:cNvSpPr>
            <a:spLocks noGrp="1"/>
          </p:cNvSpPr>
          <p:nvPr>
            <p:ph type="subTitle" idx="1"/>
          </p:nvPr>
        </p:nvSpPr>
        <p:spPr/>
        <p:txBody>
          <a:bodyPr>
            <a:normAutofit/>
          </a:bodyPr>
          <a:lstStyle/>
          <a:p>
            <a:r>
              <a:rPr lang="en-US" sz="2800" dirty="0"/>
              <a:t>Hana Alzamil</a:t>
            </a:r>
          </a:p>
        </p:txBody>
      </p:sp>
      <p:pic>
        <p:nvPicPr>
          <p:cNvPr id="4" name="Picture 3"/>
          <p:cNvPicPr>
            <a:picLocks noChangeAspect="1"/>
          </p:cNvPicPr>
          <p:nvPr/>
        </p:nvPicPr>
        <p:blipFill>
          <a:blip r:embed="rId2"/>
          <a:stretch>
            <a:fillRect/>
          </a:stretch>
        </p:blipFill>
        <p:spPr>
          <a:xfrm>
            <a:off x="5377684" y="3839560"/>
            <a:ext cx="2266950" cy="2019300"/>
          </a:xfrm>
          <a:prstGeom prst="rect">
            <a:avLst/>
          </a:prstGeom>
        </p:spPr>
      </p:pic>
    </p:spTree>
    <p:extLst>
      <p:ext uri="{BB962C8B-B14F-4D97-AF65-F5344CB8AC3E}">
        <p14:creationId xmlns:p14="http://schemas.microsoft.com/office/powerpoint/2010/main" val="191345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DC267C-A96C-427E-B6B3-DEBC672C5C7D}"/>
              </a:ext>
            </a:extLst>
          </p:cNvPr>
          <p:cNvSpPr>
            <a:spLocks noGrp="1"/>
          </p:cNvSpPr>
          <p:nvPr>
            <p:ph type="title"/>
          </p:nvPr>
        </p:nvSpPr>
        <p:spPr/>
        <p:txBody>
          <a:bodyPr/>
          <a:lstStyle/>
          <a:p>
            <a:r>
              <a:rPr lang="en-US" dirty="0"/>
              <a:t>Spectrum of community services</a:t>
            </a:r>
          </a:p>
        </p:txBody>
      </p:sp>
      <p:sp>
        <p:nvSpPr>
          <p:cNvPr id="6" name="Content Placeholder 5">
            <a:extLst>
              <a:ext uri="{FF2B5EF4-FFF2-40B4-BE49-F238E27FC236}">
                <a16:creationId xmlns:a16="http://schemas.microsoft.com/office/drawing/2014/main" xmlns="" id="{E1EC58BE-A1AE-40AB-BDEC-F472521C6A93}"/>
              </a:ext>
            </a:extLst>
          </p:cNvPr>
          <p:cNvSpPr>
            <a:spLocks noGrp="1"/>
          </p:cNvSpPr>
          <p:nvPr>
            <p:ph idx="1"/>
          </p:nvPr>
        </p:nvSpPr>
        <p:spPr>
          <a:xfrm>
            <a:off x="1451579" y="1853754"/>
            <a:ext cx="9603275" cy="4199727"/>
          </a:xfrm>
        </p:spPr>
        <p:txBody>
          <a:bodyPr>
            <a:normAutofit lnSpcReduction="10000"/>
          </a:bodyPr>
          <a:lstStyle/>
          <a:p>
            <a:r>
              <a:rPr lang="en-US" sz="2400" dirty="0">
                <a:solidFill>
                  <a:srgbClr val="004C7A"/>
                </a:solidFill>
                <a:latin typeface="Open Sans"/>
              </a:rPr>
              <a:t>Use Your Knowledge</a:t>
            </a:r>
          </a:p>
          <a:p>
            <a:r>
              <a:rPr lang="en-US" sz="2400" dirty="0">
                <a:solidFill>
                  <a:schemeClr val="accent3">
                    <a:lumMod val="50000"/>
                  </a:schemeClr>
                </a:solidFill>
              </a:rPr>
              <a:t>Volunteer for an event.</a:t>
            </a:r>
          </a:p>
          <a:p>
            <a:r>
              <a:rPr lang="en-US" sz="2400" dirty="0">
                <a:solidFill>
                  <a:schemeClr val="accent6">
                    <a:lumMod val="75000"/>
                  </a:schemeClr>
                </a:solidFill>
              </a:rPr>
              <a:t>Make a Commitment</a:t>
            </a:r>
          </a:p>
          <a:p>
            <a:r>
              <a:rPr lang="en-US" sz="2400" dirty="0">
                <a:solidFill>
                  <a:schemeClr val="accent1">
                    <a:lumMod val="75000"/>
                  </a:schemeClr>
                </a:solidFill>
              </a:rPr>
              <a:t>Send cards to soldiers serving at the borders</a:t>
            </a:r>
          </a:p>
          <a:p>
            <a:r>
              <a:rPr lang="en-US" sz="2400" dirty="0">
                <a:solidFill>
                  <a:srgbClr val="00B0F0"/>
                </a:solidFill>
              </a:rPr>
              <a:t>Hold a bake sale for your favorite charity</a:t>
            </a:r>
          </a:p>
          <a:p>
            <a:r>
              <a:rPr lang="en-US" sz="2400" dirty="0">
                <a:solidFill>
                  <a:schemeClr val="accent1">
                    <a:lumMod val="60000"/>
                    <a:lumOff val="40000"/>
                  </a:schemeClr>
                </a:solidFill>
              </a:rPr>
              <a:t>Collect unused makeup and perfume to donate to a center for abused women</a:t>
            </a:r>
          </a:p>
          <a:p>
            <a:r>
              <a:rPr lang="en-US" sz="2400" dirty="0">
                <a:solidFill>
                  <a:srgbClr val="0070C0"/>
                </a:solidFill>
              </a:rPr>
              <a:t>Do Your Own Thing</a:t>
            </a:r>
          </a:p>
          <a:p>
            <a:endParaRPr lang="en-US" dirty="0"/>
          </a:p>
          <a:p>
            <a:pPr algn="l"/>
            <a:endParaRPr lang="en-US" dirty="0"/>
          </a:p>
        </p:txBody>
      </p:sp>
    </p:spTree>
    <p:extLst>
      <p:ext uri="{BB962C8B-B14F-4D97-AF65-F5344CB8AC3E}">
        <p14:creationId xmlns:p14="http://schemas.microsoft.com/office/powerpoint/2010/main" val="213187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59DD4-4DCA-41DC-B977-250EA5CEFEF0}"/>
              </a:ext>
            </a:extLst>
          </p:cNvPr>
          <p:cNvSpPr>
            <a:spLocks noGrp="1"/>
          </p:cNvSpPr>
          <p:nvPr>
            <p:ph type="title"/>
          </p:nvPr>
        </p:nvSpPr>
        <p:spPr/>
        <p:txBody>
          <a:bodyPr>
            <a:normAutofit/>
          </a:bodyPr>
          <a:lstStyle/>
          <a:p>
            <a:pPr algn="r" rtl="1"/>
            <a:r>
              <a:rPr lang="x-none" sz="3600" dirty="0"/>
              <a:t>تجارب وخبرات في التطوع</a:t>
            </a:r>
            <a:endParaRPr lang="en-US" sz="3600" dirty="0"/>
          </a:p>
        </p:txBody>
      </p:sp>
      <p:sp>
        <p:nvSpPr>
          <p:cNvPr id="3" name="Content Placeholder 2">
            <a:extLst>
              <a:ext uri="{FF2B5EF4-FFF2-40B4-BE49-F238E27FC236}">
                <a16:creationId xmlns:a16="http://schemas.microsoft.com/office/drawing/2014/main" xmlns="" id="{E08340EF-8146-4AC6-93C4-CFA9447086A2}"/>
              </a:ext>
            </a:extLst>
          </p:cNvPr>
          <p:cNvSpPr>
            <a:spLocks noGrp="1"/>
          </p:cNvSpPr>
          <p:nvPr>
            <p:ph idx="1"/>
          </p:nvPr>
        </p:nvSpPr>
        <p:spPr/>
        <p:txBody>
          <a:bodyPr/>
          <a:lstStyle/>
          <a:p>
            <a:r>
              <a:rPr lang="en-US" dirty="0">
                <a:hlinkClick r:id="rId2"/>
              </a:rPr>
              <a:t>https://youtu.be/0YLKKfPKMis</a:t>
            </a:r>
            <a:r>
              <a:rPr lang="x-none" dirty="0"/>
              <a:t> </a:t>
            </a:r>
            <a:endParaRPr lang="en-US" dirty="0"/>
          </a:p>
        </p:txBody>
      </p:sp>
    </p:spTree>
    <p:extLst>
      <p:ext uri="{BB962C8B-B14F-4D97-AF65-F5344CB8AC3E}">
        <p14:creationId xmlns:p14="http://schemas.microsoft.com/office/powerpoint/2010/main" val="256668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people Volunteer?</a:t>
            </a:r>
            <a:br>
              <a:rPr lang="en-GB" dirty="0"/>
            </a:br>
            <a:r>
              <a:rPr lang="en-GB" dirty="0"/>
              <a:t>Aims</a:t>
            </a:r>
          </a:p>
        </p:txBody>
      </p:sp>
      <p:sp>
        <p:nvSpPr>
          <p:cNvPr id="3" name="Content Placeholder 2"/>
          <p:cNvSpPr>
            <a:spLocks noGrp="1"/>
          </p:cNvSpPr>
          <p:nvPr>
            <p:ph sz="half" idx="1"/>
          </p:nvPr>
        </p:nvSpPr>
        <p:spPr>
          <a:xfrm>
            <a:off x="1192696" y="2010878"/>
            <a:ext cx="5221074" cy="4191139"/>
          </a:xfrm>
        </p:spPr>
        <p:txBody>
          <a:bodyPr>
            <a:normAutofit/>
          </a:bodyPr>
          <a:lstStyle/>
          <a:p>
            <a:r>
              <a:rPr lang="en-GB" sz="2800" b="1" dirty="0"/>
              <a:t>Learn or develop a new skill  </a:t>
            </a:r>
          </a:p>
          <a:p>
            <a:r>
              <a:rPr lang="en-GB" sz="2800" dirty="0"/>
              <a:t>Be part of your community </a:t>
            </a:r>
          </a:p>
          <a:p>
            <a:r>
              <a:rPr lang="en-GB" sz="2800" b="1" dirty="0"/>
              <a:t>Sense of achievement </a:t>
            </a:r>
          </a:p>
          <a:p>
            <a:r>
              <a:rPr lang="en-GB" sz="2800" dirty="0"/>
              <a:t>Boost your career options </a:t>
            </a:r>
          </a:p>
          <a:p>
            <a:r>
              <a:rPr lang="en-GB" sz="2800" b="1" dirty="0"/>
              <a:t>Give something back</a:t>
            </a:r>
          </a:p>
          <a:p>
            <a:r>
              <a:rPr lang="en-GB" sz="2800" dirty="0"/>
              <a:t>New interests and hobbies </a:t>
            </a:r>
          </a:p>
          <a:p>
            <a:endParaRPr lang="en-GB" dirty="0"/>
          </a:p>
          <a:p>
            <a:endParaRPr lang="en-GB" dirty="0"/>
          </a:p>
        </p:txBody>
      </p:sp>
      <p:sp>
        <p:nvSpPr>
          <p:cNvPr id="4" name="Content Placeholder 3"/>
          <p:cNvSpPr>
            <a:spLocks noGrp="1"/>
          </p:cNvSpPr>
          <p:nvPr>
            <p:ph sz="half" idx="2"/>
          </p:nvPr>
        </p:nvSpPr>
        <p:spPr>
          <a:xfrm>
            <a:off x="6413770" y="2017343"/>
            <a:ext cx="5287899" cy="4035768"/>
          </a:xfrm>
        </p:spPr>
        <p:txBody>
          <a:bodyPr>
            <a:normAutofit/>
          </a:bodyPr>
          <a:lstStyle/>
          <a:p>
            <a:pPr lvl="0">
              <a:buClr>
                <a:srgbClr val="B71E42"/>
              </a:buClr>
            </a:pPr>
            <a:r>
              <a:rPr lang="en-GB" sz="2800" b="1" dirty="0">
                <a:solidFill>
                  <a:prstClr val="black"/>
                </a:solidFill>
              </a:rPr>
              <a:t>New experiences </a:t>
            </a:r>
          </a:p>
          <a:p>
            <a:pPr lvl="0">
              <a:buClr>
                <a:srgbClr val="B71E42"/>
              </a:buClr>
            </a:pPr>
            <a:r>
              <a:rPr lang="en-GB" sz="2800" dirty="0">
                <a:solidFill>
                  <a:prstClr val="black"/>
                </a:solidFill>
              </a:rPr>
              <a:t>Meeting a diverse range of people </a:t>
            </a:r>
          </a:p>
          <a:p>
            <a:pPr lvl="0">
              <a:buClr>
                <a:srgbClr val="B71E42"/>
              </a:buClr>
            </a:pPr>
            <a:r>
              <a:rPr lang="en-GB" sz="2800" b="1" dirty="0">
                <a:solidFill>
                  <a:prstClr val="black"/>
                </a:solidFill>
              </a:rPr>
              <a:t>Send a signal to your future employer</a:t>
            </a:r>
          </a:p>
          <a:p>
            <a:pPr lvl="0">
              <a:buClr>
                <a:srgbClr val="B71E42"/>
              </a:buClr>
            </a:pPr>
            <a:r>
              <a:rPr lang="en-GB" sz="2800" dirty="0">
                <a:solidFill>
                  <a:prstClr val="black"/>
                </a:solidFill>
              </a:rPr>
              <a:t>Impress your friends and family… </a:t>
            </a:r>
          </a:p>
          <a:p>
            <a:pPr lvl="0">
              <a:buClr>
                <a:srgbClr val="B71E42"/>
              </a:buClr>
            </a:pPr>
            <a:r>
              <a:rPr lang="en-GB" sz="2800" b="1" dirty="0">
                <a:solidFill>
                  <a:prstClr val="black"/>
                </a:solidFill>
              </a:rPr>
              <a:t>Have fun</a:t>
            </a:r>
          </a:p>
          <a:p>
            <a:pPr marL="0" indent="0">
              <a:buNone/>
            </a:pPr>
            <a:endParaRPr lang="en-GB" dirty="0"/>
          </a:p>
          <a:p>
            <a:pPr marL="0" indent="0">
              <a:buNone/>
            </a:pPr>
            <a:endParaRPr lang="en-GB" dirty="0"/>
          </a:p>
          <a:p>
            <a:endParaRPr lang="en-GB" dirty="0"/>
          </a:p>
        </p:txBody>
      </p:sp>
      <p:pic>
        <p:nvPicPr>
          <p:cNvPr id="1026" name="Picture 2" descr="http://www.google.co.uk/url?source=imglanding&amp;ct=img&amp;q=http://3.bp.blogspot.com/-w9xNuIJkXFg/UAlo8hOC1LI/AAAAAAAAAcQ/gvlvd8UCN_8/s1600/Virtues+of+Volunteering.jpg&amp;sa=X&amp;ei=Ra9QUMe3GIi20QXe6oGwAg&amp;ved=0CA4Q8wc&amp;usg=AFQjCNEZSfbJM0cs06ilj74C1IrNHdyT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635" y="0"/>
            <a:ext cx="2188684" cy="179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82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849CC-EA0A-4A8E-B40E-85BF02F85EE9}"/>
              </a:ext>
            </a:extLst>
          </p:cNvPr>
          <p:cNvSpPr>
            <a:spLocks noGrp="1"/>
          </p:cNvSpPr>
          <p:nvPr>
            <p:ph type="title"/>
          </p:nvPr>
        </p:nvSpPr>
        <p:spPr>
          <a:xfrm>
            <a:off x="1451579" y="804519"/>
            <a:ext cx="9603275" cy="1049235"/>
          </a:xfrm>
        </p:spPr>
        <p:txBody>
          <a:bodyPr>
            <a:normAutofit/>
          </a:bodyPr>
          <a:lstStyle/>
          <a:p>
            <a:r>
              <a:rPr lang="en-US" dirty="0"/>
              <a:t>volunteer have the right to:</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1263522"/>
              </p:ext>
            </p:extLst>
          </p:nvPr>
        </p:nvGraphicFramePr>
        <p:xfrm>
          <a:off x="1450975" y="2109207"/>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xmlns="" id="{43C53D65-0E6E-4E5F-9432-5E403A7468A4}"/>
              </a:ext>
            </a:extLst>
          </p:cNvPr>
          <p:cNvGrpSpPr/>
          <p:nvPr/>
        </p:nvGrpSpPr>
        <p:grpSpPr>
          <a:xfrm>
            <a:off x="1456960" y="5466981"/>
            <a:ext cx="1920875" cy="527568"/>
            <a:chOff x="0" y="2796519"/>
            <a:chExt cx="1920875" cy="527568"/>
          </a:xfrm>
        </p:grpSpPr>
        <p:sp>
          <p:nvSpPr>
            <p:cNvPr id="8" name="Rectangle 7">
              <a:extLst>
                <a:ext uri="{FF2B5EF4-FFF2-40B4-BE49-F238E27FC236}">
                  <a16:creationId xmlns:a16="http://schemas.microsoft.com/office/drawing/2014/main" xmlns="" id="{25C3F3FC-713B-462C-B2BA-077058A1836C}"/>
                </a:ext>
              </a:extLst>
            </p:cNvPr>
            <p:cNvSpPr/>
            <p:nvPr/>
          </p:nvSpPr>
          <p:spPr>
            <a:xfrm>
              <a:off x="0" y="2796519"/>
              <a:ext cx="1920875" cy="527568"/>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xmlns="" id="{C0BEDAD1-AD4D-43B5-91A8-CE03F2020B78}"/>
                </a:ext>
              </a:extLst>
            </p:cNvPr>
            <p:cNvSpPr txBox="1"/>
            <p:nvPr/>
          </p:nvSpPr>
          <p:spPr>
            <a:xfrm>
              <a:off x="0" y="2796519"/>
              <a:ext cx="1920875" cy="527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46" tIns="52112" rIns="101646" bIns="52112" numCol="1" spcCol="1270" anchor="ctr" anchorCtr="0">
              <a:noAutofit/>
            </a:bodyPr>
            <a:lstStyle/>
            <a:p>
              <a:pPr lvl="0" algn="ctr" defTabSz="1066800">
                <a:lnSpc>
                  <a:spcPct val="90000"/>
                </a:lnSpc>
                <a:spcBef>
                  <a:spcPct val="0"/>
                </a:spcBef>
                <a:spcAft>
                  <a:spcPct val="35000"/>
                </a:spcAft>
              </a:pPr>
              <a:r>
                <a:rPr lang="en-US" sz="2400" kern="1200" dirty="0"/>
                <a:t>P</a:t>
              </a:r>
              <a:r>
                <a:rPr lang="en-US" sz="2400" dirty="0"/>
                <a:t>rotected</a:t>
              </a:r>
              <a:r>
                <a:rPr lang="en-US" sz="2400" kern="1200" dirty="0"/>
                <a:t> </a:t>
              </a:r>
            </a:p>
          </p:txBody>
        </p:sp>
      </p:grpSp>
      <p:grpSp>
        <p:nvGrpSpPr>
          <p:cNvPr id="10" name="Group 9">
            <a:extLst>
              <a:ext uri="{FF2B5EF4-FFF2-40B4-BE49-F238E27FC236}">
                <a16:creationId xmlns:a16="http://schemas.microsoft.com/office/drawing/2014/main" xmlns="" id="{41A546D6-B152-4926-BB62-038522B8FD74}"/>
              </a:ext>
            </a:extLst>
          </p:cNvPr>
          <p:cNvGrpSpPr/>
          <p:nvPr/>
        </p:nvGrpSpPr>
        <p:grpSpPr>
          <a:xfrm>
            <a:off x="3389360" y="5466968"/>
            <a:ext cx="7683500" cy="527568"/>
            <a:chOff x="1920875" y="2796519"/>
            <a:chExt cx="7683500" cy="527568"/>
          </a:xfrm>
        </p:grpSpPr>
        <p:sp>
          <p:nvSpPr>
            <p:cNvPr id="11" name="Rectangle 10">
              <a:extLst>
                <a:ext uri="{FF2B5EF4-FFF2-40B4-BE49-F238E27FC236}">
                  <a16:creationId xmlns:a16="http://schemas.microsoft.com/office/drawing/2014/main" xmlns="" id="{9359BA79-5F93-4B83-B189-5B7697FB022C}"/>
                </a:ext>
              </a:extLst>
            </p:cNvPr>
            <p:cNvSpPr/>
            <p:nvPr/>
          </p:nvSpPr>
          <p:spPr>
            <a:xfrm>
              <a:off x="1920875" y="2796519"/>
              <a:ext cx="7683500" cy="527568"/>
            </a:xfrm>
            <a:prstGeom prst="rect">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xmlns="" id="{08F17D6C-5F8F-4FE0-A941-67E5A9AF7304}"/>
                </a:ext>
              </a:extLst>
            </p:cNvPr>
            <p:cNvSpPr txBox="1"/>
            <p:nvPr/>
          </p:nvSpPr>
          <p:spPr>
            <a:xfrm>
              <a:off x="1920875" y="2796519"/>
              <a:ext cx="7683500" cy="527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081" tIns="134002" rIns="149081" bIns="134002" numCol="1" spcCol="1270" anchor="ctr" anchorCtr="0">
              <a:noAutofit/>
            </a:bodyPr>
            <a:lstStyle/>
            <a:p>
              <a:pPr lvl="0" defTabSz="844550">
                <a:lnSpc>
                  <a:spcPct val="90000"/>
                </a:lnSpc>
                <a:spcBef>
                  <a:spcPct val="0"/>
                </a:spcBef>
                <a:spcAft>
                  <a:spcPct val="35000"/>
                </a:spcAft>
              </a:pPr>
              <a:r>
                <a:rPr lang="en-US" sz="2000" dirty="0"/>
                <a:t>by appropriate </a:t>
              </a:r>
              <a:r>
                <a:rPr lang="en-US" sz="2000" b="1" dirty="0"/>
                <a:t>insurance</a:t>
              </a:r>
              <a:endParaRPr lang="en-US" sz="1900" kern="1200" dirty="0"/>
            </a:p>
          </p:txBody>
        </p:sp>
      </p:grpSp>
    </p:spTree>
    <p:extLst>
      <p:ext uri="{BB962C8B-B14F-4D97-AF65-F5344CB8AC3E}">
        <p14:creationId xmlns:p14="http://schemas.microsoft.com/office/powerpoint/2010/main" val="90604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849CC-EA0A-4A8E-B40E-85BF02F85EE9}"/>
              </a:ext>
            </a:extLst>
          </p:cNvPr>
          <p:cNvSpPr>
            <a:spLocks noGrp="1"/>
          </p:cNvSpPr>
          <p:nvPr>
            <p:ph type="title"/>
          </p:nvPr>
        </p:nvSpPr>
        <p:spPr>
          <a:xfrm>
            <a:off x="1451579" y="804519"/>
            <a:ext cx="9603275" cy="1049235"/>
          </a:xfrm>
        </p:spPr>
        <p:txBody>
          <a:bodyPr>
            <a:normAutofit/>
          </a:bodyPr>
          <a:lstStyle/>
          <a:p>
            <a:r>
              <a:rPr lang="en-US" dirty="0"/>
              <a:t>volunteer have the right to:</a:t>
            </a:r>
          </a:p>
        </p:txBody>
      </p:sp>
      <p:graphicFrame>
        <p:nvGraphicFramePr>
          <p:cNvPr id="5" name="Content Placeholder 2"/>
          <p:cNvGraphicFramePr>
            <a:graphicFrameLocks noGrp="1"/>
          </p:cNvGraphicFramePr>
          <p:nvPr>
            <p:ph idx="1"/>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86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069B8-8579-4321-9382-63536859499F}"/>
              </a:ext>
            </a:extLst>
          </p:cNvPr>
          <p:cNvSpPr>
            <a:spLocks noGrp="1"/>
          </p:cNvSpPr>
          <p:nvPr>
            <p:ph type="title"/>
          </p:nvPr>
        </p:nvSpPr>
        <p:spPr>
          <a:xfrm>
            <a:off x="1451579" y="804519"/>
            <a:ext cx="9603275" cy="1049235"/>
          </a:xfrm>
        </p:spPr>
        <p:txBody>
          <a:bodyPr>
            <a:normAutofit/>
          </a:bodyPr>
          <a:lstStyle/>
          <a:p>
            <a:r>
              <a:rPr lang="en-US" dirty="0"/>
              <a:t>volunteers are expected to:</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08637396"/>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47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069B8-8579-4321-9382-63536859499F}"/>
              </a:ext>
            </a:extLst>
          </p:cNvPr>
          <p:cNvSpPr>
            <a:spLocks noGrp="1"/>
          </p:cNvSpPr>
          <p:nvPr>
            <p:ph type="title"/>
          </p:nvPr>
        </p:nvSpPr>
        <p:spPr>
          <a:xfrm>
            <a:off x="1451579" y="804519"/>
            <a:ext cx="9603275" cy="1049235"/>
          </a:xfrm>
        </p:spPr>
        <p:txBody>
          <a:bodyPr>
            <a:normAutofit/>
          </a:bodyPr>
          <a:lstStyle/>
          <a:p>
            <a:r>
              <a:rPr lang="en-US" dirty="0"/>
              <a:t>volunteers are expected to:</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03708273"/>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97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D3254-6596-4139-84EA-4C300E7F30D6}"/>
              </a:ext>
            </a:extLst>
          </p:cNvPr>
          <p:cNvSpPr>
            <a:spLocks noGrp="1"/>
          </p:cNvSpPr>
          <p:nvPr>
            <p:ph type="title"/>
          </p:nvPr>
        </p:nvSpPr>
        <p:spPr/>
        <p:txBody>
          <a:bodyPr>
            <a:normAutofit fontScale="90000"/>
          </a:bodyPr>
          <a:lstStyle/>
          <a:p>
            <a:r>
              <a:rPr lang="en-US" dirty="0"/>
              <a:t>Acting along social, public and community responsibilities as a professional. </a:t>
            </a:r>
            <a:br>
              <a:rPr lang="en-US" dirty="0"/>
            </a:br>
            <a:endParaRPr lang="en-US" dirty="0"/>
          </a:p>
        </p:txBody>
      </p:sp>
      <p:sp>
        <p:nvSpPr>
          <p:cNvPr id="3" name="Content Placeholder 2">
            <a:extLst>
              <a:ext uri="{FF2B5EF4-FFF2-40B4-BE49-F238E27FC236}">
                <a16:creationId xmlns:a16="http://schemas.microsoft.com/office/drawing/2014/main" xmlns="" id="{1BC026AD-84F8-4D46-9AB9-9416CBD0FDAC}"/>
              </a:ext>
            </a:extLst>
          </p:cNvPr>
          <p:cNvSpPr>
            <a:spLocks noGrp="1"/>
          </p:cNvSpPr>
          <p:nvPr>
            <p:ph idx="1"/>
          </p:nvPr>
        </p:nvSpPr>
        <p:spPr/>
        <p:txBody>
          <a:bodyPr>
            <a:normAutofit lnSpcReduction="10000"/>
          </a:bodyPr>
          <a:lstStyle/>
          <a:p>
            <a:pPr lvl="0">
              <a:lnSpc>
                <a:spcPct val="90000"/>
              </a:lnSpc>
              <a:buClrTx/>
              <a:buSzTx/>
            </a:pPr>
            <a:r>
              <a:rPr lang="en-US" sz="2800" dirty="0">
                <a:solidFill>
                  <a:prstClr val="black"/>
                </a:solidFill>
                <a:latin typeface="Calibri" panose="020F0502020204030204"/>
              </a:rPr>
              <a:t>An individual’s social connections, typically measured by the number of social roles that an individual has, provides meaning and purpose to his or her life, while protecting him or her from isolation in difficult periods.</a:t>
            </a:r>
          </a:p>
          <a:p>
            <a:pPr marL="0" lvl="0" indent="0">
              <a:lnSpc>
                <a:spcPct val="90000"/>
              </a:lnSpc>
              <a:buClrTx/>
              <a:buSzTx/>
              <a:buNone/>
            </a:pPr>
            <a:endParaRPr lang="en-US" sz="2800" dirty="0">
              <a:solidFill>
                <a:prstClr val="black"/>
              </a:solidFill>
              <a:latin typeface="Calibri" panose="020F0502020204030204"/>
            </a:endParaRPr>
          </a:p>
          <a:p>
            <a:pPr lvl="0">
              <a:lnSpc>
                <a:spcPct val="90000"/>
              </a:lnSpc>
              <a:buClrTx/>
              <a:buSzTx/>
            </a:pPr>
            <a:r>
              <a:rPr lang="en-US" sz="2800" dirty="0">
                <a:solidFill>
                  <a:prstClr val="black"/>
                </a:solidFill>
                <a:latin typeface="Calibri" panose="020F0502020204030204"/>
              </a:rPr>
              <a:t>A study of adults aged 65 and older found that the positive effect of volunteering on physical and mental health is due to the personal sense of accomplishment that an individual gains from his or her volunteer activities. (Herzog et al., 1998)</a:t>
            </a:r>
          </a:p>
          <a:p>
            <a:endParaRPr lang="en-US" dirty="0"/>
          </a:p>
        </p:txBody>
      </p:sp>
    </p:spTree>
    <p:extLst>
      <p:ext uri="{BB962C8B-B14F-4D97-AF65-F5344CB8AC3E}">
        <p14:creationId xmlns:p14="http://schemas.microsoft.com/office/powerpoint/2010/main" val="419789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D3254-6596-4139-84EA-4C300E7F30D6}"/>
              </a:ext>
            </a:extLst>
          </p:cNvPr>
          <p:cNvSpPr>
            <a:spLocks noGrp="1"/>
          </p:cNvSpPr>
          <p:nvPr>
            <p:ph type="title"/>
          </p:nvPr>
        </p:nvSpPr>
        <p:spPr/>
        <p:txBody>
          <a:bodyPr>
            <a:normAutofit fontScale="90000"/>
          </a:bodyPr>
          <a:lstStyle/>
          <a:p>
            <a:r>
              <a:rPr lang="en-US" dirty="0"/>
              <a:t>Acting along social, public and community responsibilities as a professional. </a:t>
            </a:r>
            <a:br>
              <a:rPr lang="en-US" dirty="0"/>
            </a:br>
            <a:endParaRPr lang="en-US" dirty="0"/>
          </a:p>
        </p:txBody>
      </p:sp>
      <p:sp>
        <p:nvSpPr>
          <p:cNvPr id="3" name="Content Placeholder 2">
            <a:extLst>
              <a:ext uri="{FF2B5EF4-FFF2-40B4-BE49-F238E27FC236}">
                <a16:creationId xmlns:a16="http://schemas.microsoft.com/office/drawing/2014/main" xmlns="" id="{1BC026AD-84F8-4D46-9AB9-9416CBD0FDAC}"/>
              </a:ext>
            </a:extLst>
          </p:cNvPr>
          <p:cNvSpPr>
            <a:spLocks noGrp="1"/>
          </p:cNvSpPr>
          <p:nvPr>
            <p:ph idx="1"/>
          </p:nvPr>
        </p:nvSpPr>
        <p:spPr>
          <a:xfrm>
            <a:off x="1451579" y="1853754"/>
            <a:ext cx="9603275" cy="4427776"/>
          </a:xfrm>
        </p:spPr>
        <p:txBody>
          <a:bodyPr>
            <a:normAutofit fontScale="92500"/>
          </a:bodyPr>
          <a:lstStyle/>
          <a:p>
            <a:pPr marL="0" marR="0" algn="just">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As professional and community leaders, we have unlimited opportunities to become involved in and have a positive impact on local, national, and international communities and organizations.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Physicians have the potential to influence thousands, even millions, of lives.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As community leaders, we have the ability to inspire other people to be involved in supporting worthy causes and to truly make a positive difference in the community. </a:t>
            </a:r>
          </a:p>
          <a:p>
            <a:pPr algn="ctr"/>
            <a:r>
              <a:rPr lang="en-US" sz="1200" dirty="0"/>
              <a:t>https://www.acog.org/Resources-And-Publications/Committee-Opinions/Committee-on-Health-Care-for-Underserved-Women/Community-Involvement-and-Volunteerism</a:t>
            </a:r>
          </a:p>
          <a:p>
            <a:pPr marL="0" marR="0" algn="just">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7589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6DF8B07-F544-4BF0-B40C-B6527B1F5A87}"/>
              </a:ext>
            </a:extLst>
          </p:cNvPr>
          <p:cNvSpPr>
            <a:spLocks noGrp="1"/>
          </p:cNvSpPr>
          <p:nvPr>
            <p:ph type="title"/>
          </p:nvPr>
        </p:nvSpPr>
        <p:spPr/>
        <p:txBody>
          <a:bodyPr/>
          <a:lstStyle/>
          <a:p>
            <a:r>
              <a:rPr lang="en-US" dirty="0"/>
              <a:t>Benefits of volunteering</a:t>
            </a:r>
          </a:p>
        </p:txBody>
      </p:sp>
      <p:sp>
        <p:nvSpPr>
          <p:cNvPr id="3" name="Content Placeholder 2">
            <a:extLst>
              <a:ext uri="{FF2B5EF4-FFF2-40B4-BE49-F238E27FC236}">
                <a16:creationId xmlns:a16="http://schemas.microsoft.com/office/drawing/2014/main" xmlns="" id="{76F3AACD-8E21-4DB7-876E-96BC0DAF3D9A}"/>
              </a:ext>
            </a:extLst>
          </p:cNvPr>
          <p:cNvSpPr>
            <a:spLocks noGrp="1"/>
          </p:cNvSpPr>
          <p:nvPr>
            <p:ph idx="1"/>
          </p:nvPr>
        </p:nvSpPr>
        <p:spPr>
          <a:xfrm>
            <a:off x="1451579" y="1853754"/>
            <a:ext cx="9603275" cy="4199727"/>
          </a:xfrm>
        </p:spPr>
        <p:txBody>
          <a:bodyPr>
            <a:normAutofit/>
          </a:bodyPr>
          <a:lstStyle/>
          <a:p>
            <a:r>
              <a:rPr lang="en-US" dirty="0"/>
              <a:t>Help in managing chronic illness</a:t>
            </a:r>
          </a:p>
          <a:p>
            <a:r>
              <a:rPr lang="en-US" dirty="0"/>
              <a:t>Improvement in health</a:t>
            </a:r>
          </a:p>
          <a:p>
            <a:r>
              <a:rPr lang="en-US" dirty="0"/>
              <a:t>Improvement in mood</a:t>
            </a:r>
          </a:p>
          <a:p>
            <a:r>
              <a:rPr lang="en-US" dirty="0"/>
              <a:t>Make the community a better place</a:t>
            </a:r>
          </a:p>
          <a:p>
            <a:r>
              <a:rPr lang="en-US" dirty="0"/>
              <a:t>Sense of purpose in life</a:t>
            </a:r>
          </a:p>
          <a:p>
            <a:r>
              <a:rPr lang="en-US" dirty="0"/>
              <a:t>Lower stress</a:t>
            </a:r>
          </a:p>
          <a:p>
            <a:r>
              <a:rPr lang="en-US" dirty="0"/>
              <a:t>Have control on health.</a:t>
            </a:r>
          </a:p>
          <a:p>
            <a:pPr marL="0" indent="0">
              <a:buNone/>
            </a:pPr>
            <a:r>
              <a:rPr lang="en-US" u="sng" dirty="0">
                <a:hlinkClick r:id="rId2" tooltip="http://ow.ly/YImZ309akmv"/>
              </a:rPr>
              <a:t>http://ow.ly/YImZ309akmv </a:t>
            </a:r>
            <a:endParaRPr lang="en-US" dirty="0"/>
          </a:p>
        </p:txBody>
      </p:sp>
      <p:pic>
        <p:nvPicPr>
          <p:cNvPr id="2" name="Picture 1">
            <a:extLst>
              <a:ext uri="{FF2B5EF4-FFF2-40B4-BE49-F238E27FC236}">
                <a16:creationId xmlns:a16="http://schemas.microsoft.com/office/drawing/2014/main" xmlns="" id="{5C523307-69BC-4F28-A80F-77C203EC6F5B}"/>
              </a:ext>
            </a:extLst>
          </p:cNvPr>
          <p:cNvPicPr>
            <a:picLocks noChangeAspect="1"/>
          </p:cNvPicPr>
          <p:nvPr/>
        </p:nvPicPr>
        <p:blipFill>
          <a:blip r:embed="rId3"/>
          <a:stretch>
            <a:fillRect/>
          </a:stretch>
        </p:blipFill>
        <p:spPr>
          <a:xfrm>
            <a:off x="7617232" y="111851"/>
            <a:ext cx="4482004" cy="5941630"/>
          </a:xfrm>
          <a:prstGeom prst="rect">
            <a:avLst/>
          </a:prstGeom>
        </p:spPr>
      </p:pic>
    </p:spTree>
    <p:extLst>
      <p:ext uri="{BB962C8B-B14F-4D97-AF65-F5344CB8AC3E}">
        <p14:creationId xmlns:p14="http://schemas.microsoft.com/office/powerpoint/2010/main" val="129953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72033"/>
          </a:xfrm>
        </p:spPr>
        <p:txBody>
          <a:bodyPr/>
          <a:lstStyle/>
          <a:p>
            <a:r>
              <a:rPr lang="en-US" dirty="0"/>
              <a:t>objectives</a:t>
            </a:r>
          </a:p>
        </p:txBody>
      </p:sp>
      <p:sp>
        <p:nvSpPr>
          <p:cNvPr id="4" name="Content Placeholder 3"/>
          <p:cNvSpPr>
            <a:spLocks noGrp="1"/>
          </p:cNvSpPr>
          <p:nvPr>
            <p:ph idx="1"/>
          </p:nvPr>
        </p:nvSpPr>
        <p:spPr>
          <a:xfrm>
            <a:off x="1451579" y="1857589"/>
            <a:ext cx="9603275" cy="4182639"/>
          </a:xfrm>
        </p:spPr>
        <p:txBody>
          <a:bodyPr>
            <a:normAutofit fontScale="85000" lnSpcReduction="20000"/>
          </a:bodyPr>
          <a:lstStyle/>
          <a:p>
            <a:r>
              <a:rPr lang="en-US" sz="2600" dirty="0"/>
              <a:t>Definition. </a:t>
            </a:r>
          </a:p>
          <a:p>
            <a:r>
              <a:rPr lang="en-US" sz="2600" dirty="0"/>
              <a:t>Spectrum of community services. </a:t>
            </a:r>
          </a:p>
          <a:p>
            <a:r>
              <a:rPr lang="en-US" sz="2600" dirty="0"/>
              <a:t>Aims of volunteer work </a:t>
            </a:r>
          </a:p>
          <a:p>
            <a:r>
              <a:rPr lang="en-US" sz="2600" dirty="0"/>
              <a:t>Steps of preparation of volunteers. </a:t>
            </a:r>
          </a:p>
          <a:p>
            <a:r>
              <a:rPr lang="en-US" sz="2600" dirty="0"/>
              <a:t>The expectations of volunteers. </a:t>
            </a:r>
          </a:p>
          <a:p>
            <a:r>
              <a:rPr lang="en-US" sz="2600" dirty="0"/>
              <a:t>Acting along social, public and community responsibilities as a professional. </a:t>
            </a:r>
          </a:p>
          <a:p>
            <a:r>
              <a:rPr lang="en-US" sz="2600" dirty="0"/>
              <a:t>Opportunities in the volunteering. </a:t>
            </a:r>
          </a:p>
          <a:p>
            <a:r>
              <a:rPr lang="en-US" sz="2600" dirty="0"/>
              <a:t>Ethics of volunteering. </a:t>
            </a:r>
          </a:p>
          <a:p>
            <a:r>
              <a:rPr lang="en-US" sz="2600" dirty="0"/>
              <a:t>Practicing as a volunteer. </a:t>
            </a:r>
          </a:p>
          <a:p>
            <a:endParaRPr lang="en-US" dirty="0"/>
          </a:p>
        </p:txBody>
      </p:sp>
      <p:pic>
        <p:nvPicPr>
          <p:cNvPr id="5" name="Picture 4"/>
          <p:cNvPicPr>
            <a:picLocks noChangeAspect="1"/>
          </p:cNvPicPr>
          <p:nvPr/>
        </p:nvPicPr>
        <p:blipFill>
          <a:blip r:embed="rId2"/>
          <a:stretch>
            <a:fillRect/>
          </a:stretch>
        </p:blipFill>
        <p:spPr>
          <a:xfrm>
            <a:off x="9746287" y="1695209"/>
            <a:ext cx="2439949" cy="2550856"/>
          </a:xfrm>
          <a:prstGeom prst="rect">
            <a:avLst/>
          </a:prstGeom>
        </p:spPr>
      </p:pic>
    </p:spTree>
    <p:extLst>
      <p:ext uri="{BB962C8B-B14F-4D97-AF65-F5344CB8AC3E}">
        <p14:creationId xmlns:p14="http://schemas.microsoft.com/office/powerpoint/2010/main" val="238453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03967-C2D6-4DE1-9DC7-3DFE996C0A95}"/>
              </a:ext>
            </a:extLst>
          </p:cNvPr>
          <p:cNvSpPr>
            <a:spLocks noGrp="1"/>
          </p:cNvSpPr>
          <p:nvPr>
            <p:ph type="title"/>
          </p:nvPr>
        </p:nvSpPr>
        <p:spPr>
          <a:xfrm>
            <a:off x="1451579" y="804519"/>
            <a:ext cx="9603275" cy="1049235"/>
          </a:xfrm>
        </p:spPr>
        <p:txBody>
          <a:bodyPr>
            <a:normAutofit/>
          </a:bodyPr>
          <a:lstStyle/>
          <a:p>
            <a:r>
              <a:rPr lang="en-US" dirty="0"/>
              <a:t>Opportunities in volunteering</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46825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79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59DD4-4DCA-41DC-B977-250EA5CEFEF0}"/>
              </a:ext>
            </a:extLst>
          </p:cNvPr>
          <p:cNvSpPr>
            <a:spLocks noGrp="1"/>
          </p:cNvSpPr>
          <p:nvPr>
            <p:ph type="title"/>
          </p:nvPr>
        </p:nvSpPr>
        <p:spPr/>
        <p:txBody>
          <a:bodyPr>
            <a:normAutofit/>
          </a:bodyPr>
          <a:lstStyle/>
          <a:p>
            <a:pPr algn="r" rtl="1"/>
            <a:r>
              <a:rPr lang="x-none" sz="3600" dirty="0"/>
              <a:t>تجارب وخبرات في التطوع</a:t>
            </a:r>
            <a:endParaRPr lang="en-US" sz="3600" dirty="0"/>
          </a:p>
        </p:txBody>
      </p:sp>
      <p:sp>
        <p:nvSpPr>
          <p:cNvPr id="3" name="Content Placeholder 2">
            <a:extLst>
              <a:ext uri="{FF2B5EF4-FFF2-40B4-BE49-F238E27FC236}">
                <a16:creationId xmlns:a16="http://schemas.microsoft.com/office/drawing/2014/main" xmlns="" id="{E08340EF-8146-4AC6-93C4-CFA9447086A2}"/>
              </a:ext>
            </a:extLst>
          </p:cNvPr>
          <p:cNvSpPr>
            <a:spLocks noGrp="1"/>
          </p:cNvSpPr>
          <p:nvPr>
            <p:ph idx="1"/>
          </p:nvPr>
        </p:nvSpPr>
        <p:spPr/>
        <p:txBody>
          <a:bodyPr/>
          <a:lstStyle/>
          <a:p>
            <a:r>
              <a:rPr lang="en-US" dirty="0">
                <a:hlinkClick r:id="rId2"/>
              </a:rPr>
              <a:t>https://youtu.be/aS-mAz34NA0</a:t>
            </a:r>
            <a:r>
              <a:rPr lang="en-US" dirty="0"/>
              <a:t> </a:t>
            </a:r>
          </a:p>
        </p:txBody>
      </p:sp>
    </p:spTree>
    <p:extLst>
      <p:ext uri="{BB962C8B-B14F-4D97-AF65-F5344CB8AC3E}">
        <p14:creationId xmlns:p14="http://schemas.microsoft.com/office/powerpoint/2010/main" val="76334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4A3E7-A35F-49EC-9D9E-EDE2E0FBA1A1}"/>
              </a:ext>
            </a:extLst>
          </p:cNvPr>
          <p:cNvSpPr>
            <a:spLocks noGrp="1"/>
          </p:cNvSpPr>
          <p:nvPr>
            <p:ph type="title"/>
          </p:nvPr>
        </p:nvSpPr>
        <p:spPr/>
        <p:txBody>
          <a:bodyPr/>
          <a:lstStyle/>
          <a:p>
            <a:pPr algn="r" rtl="1"/>
            <a:r>
              <a:rPr lang="x-none" dirty="0"/>
              <a:t>العمل التطوعي </a:t>
            </a:r>
            <a:endParaRPr lang="en-US" dirty="0"/>
          </a:p>
        </p:txBody>
      </p:sp>
      <p:sp>
        <p:nvSpPr>
          <p:cNvPr id="3" name="Content Placeholder 2">
            <a:extLst>
              <a:ext uri="{FF2B5EF4-FFF2-40B4-BE49-F238E27FC236}">
                <a16:creationId xmlns:a16="http://schemas.microsoft.com/office/drawing/2014/main" xmlns="" id="{CABF0036-3C7D-437A-A058-AB5CBF2B048E}"/>
              </a:ext>
            </a:extLst>
          </p:cNvPr>
          <p:cNvSpPr>
            <a:spLocks noGrp="1"/>
          </p:cNvSpPr>
          <p:nvPr>
            <p:ph idx="1"/>
          </p:nvPr>
        </p:nvSpPr>
        <p:spPr>
          <a:xfrm>
            <a:off x="1451579" y="2015732"/>
            <a:ext cx="9603275" cy="4159781"/>
          </a:xfrm>
        </p:spPr>
        <p:txBody>
          <a:bodyPr>
            <a:normAutofit fontScale="92500" lnSpcReduction="10000"/>
          </a:bodyPr>
          <a:lstStyle/>
          <a:p>
            <a:pPr algn="just" rtl="1"/>
            <a:r>
              <a:rPr lang="x-none" sz="3000" dirty="0">
                <a:solidFill>
                  <a:srgbClr val="000000"/>
                </a:solidFill>
                <a:latin typeface="Tahoma" panose="020B0604030504040204" pitchFamily="34" charset="0"/>
              </a:rPr>
              <a:t>التطوع لغة: تَنَفَّلَ، أي تَكَلَّفَ الطاعة. يقال: قام بالعبادة طائعًا مختارًا دون أن تكون فرضًا لله وفى التنزيل الحكيم: ﴿ </a:t>
            </a:r>
            <a:r>
              <a:rPr lang="x-none" sz="3000" dirty="0">
                <a:solidFill>
                  <a:srgbClr val="008000"/>
                </a:solidFill>
                <a:latin typeface="Tahoma" panose="020B0604030504040204" pitchFamily="34" charset="0"/>
              </a:rPr>
              <a:t>فَمَنْ تَطَوَّعَ خَيْرًا فَهُوَ خَيْرٌ لَهُ</a:t>
            </a:r>
            <a:r>
              <a:rPr lang="x-none" sz="3000" dirty="0">
                <a:solidFill>
                  <a:srgbClr val="000000"/>
                </a:solidFill>
                <a:latin typeface="Tahoma" panose="020B0604030504040204" pitchFamily="34" charset="0"/>
              </a:rPr>
              <a:t> ﴾ [سورة البقرة: آية 184].</a:t>
            </a:r>
          </a:p>
          <a:p>
            <a:pPr algn="just" rtl="1"/>
            <a:r>
              <a:rPr lang="x-none" sz="3000" dirty="0">
                <a:solidFill>
                  <a:srgbClr val="000000"/>
                </a:solidFill>
                <a:latin typeface="Tahoma" panose="020B0604030504040204" pitchFamily="34" charset="0"/>
              </a:rPr>
              <a:t>اصطلاحًا: العمل التطوعي هو عمل يقوم به فرد أو مجموعات سواء كان ذلك العمل بدني أو فكري أو اجتماعي أو مادي أو ديني الباعث له هو احتساب الأجر والثواب من الكريم الوهاب</a:t>
            </a:r>
          </a:p>
          <a:p>
            <a:pPr marL="0" indent="0" algn="r" rtl="1">
              <a:buNone/>
            </a:pPr>
            <a:r>
              <a:rPr lang="x-none" dirty="0">
                <a:solidFill>
                  <a:srgbClr val="000000"/>
                </a:solidFill>
                <a:latin typeface="Tahoma" panose="020B0604030504040204" pitchFamily="34" charset="0"/>
              </a:rPr>
              <a:t/>
            </a:r>
            <a:br>
              <a:rPr lang="x-none" dirty="0">
                <a:solidFill>
                  <a:srgbClr val="000000"/>
                </a:solidFill>
                <a:latin typeface="Tahoma" panose="020B0604030504040204" pitchFamily="34" charset="0"/>
              </a:rPr>
            </a:br>
            <a:r>
              <a:rPr lang="x-none" dirty="0">
                <a:solidFill>
                  <a:srgbClr val="000000"/>
                </a:solidFill>
                <a:latin typeface="Tahoma" panose="020B0604030504040204" pitchFamily="34" charset="0"/>
              </a:rPr>
              <a:t/>
            </a:r>
            <a:br>
              <a:rPr lang="x-none" dirty="0">
                <a:solidFill>
                  <a:srgbClr val="000000"/>
                </a:solidFill>
                <a:latin typeface="Tahoma" panose="020B0604030504040204" pitchFamily="34" charset="0"/>
              </a:rPr>
            </a:br>
            <a:r>
              <a:rPr lang="x-none" dirty="0">
                <a:solidFill>
                  <a:srgbClr val="000000"/>
                </a:solidFill>
                <a:latin typeface="Tahoma" panose="020B0604030504040204" pitchFamily="34" charset="0"/>
              </a:rPr>
              <a:t>رابط الموضوع: </a:t>
            </a:r>
            <a:r>
              <a:rPr lang="en-US" dirty="0">
                <a:solidFill>
                  <a:srgbClr val="003399"/>
                </a:solidFill>
                <a:latin typeface="Tahoma" panose="020B0604030504040204" pitchFamily="34" charset="0"/>
                <a:hlinkClick r:id="rId2"/>
              </a:rPr>
              <a:t>http://www.alukah.net/sharia/0/108690/#ixzz50llF2ykA</a:t>
            </a:r>
            <a:endParaRPr lang="en-US" dirty="0"/>
          </a:p>
        </p:txBody>
      </p:sp>
    </p:spTree>
    <p:extLst>
      <p:ext uri="{BB962C8B-B14F-4D97-AF65-F5344CB8AC3E}">
        <p14:creationId xmlns:p14="http://schemas.microsoft.com/office/powerpoint/2010/main" val="352216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0B602B-0474-4C69-9370-91765478B864}"/>
              </a:ext>
            </a:extLst>
          </p:cNvPr>
          <p:cNvSpPr>
            <a:spLocks noGrp="1"/>
          </p:cNvSpPr>
          <p:nvPr>
            <p:ph type="title"/>
          </p:nvPr>
        </p:nvSpPr>
        <p:spPr/>
        <p:txBody>
          <a:bodyPr/>
          <a:lstStyle/>
          <a:p>
            <a:pPr algn="r" rtl="1"/>
            <a:r>
              <a:rPr lang="x-none" dirty="0">
                <a:solidFill>
                  <a:srgbClr val="008080"/>
                </a:solidFill>
                <a:latin typeface="Tahoma" panose="020B0604030504040204" pitchFamily="34" charset="0"/>
              </a:rPr>
              <a:t>دعوة القرآن الكريم للعمل التطوعي</a:t>
            </a:r>
            <a:endParaRPr lang="en-US" dirty="0"/>
          </a:p>
        </p:txBody>
      </p:sp>
      <p:sp>
        <p:nvSpPr>
          <p:cNvPr id="3" name="Content Placeholder 2">
            <a:extLst>
              <a:ext uri="{FF2B5EF4-FFF2-40B4-BE49-F238E27FC236}">
                <a16:creationId xmlns:a16="http://schemas.microsoft.com/office/drawing/2014/main" xmlns="" id="{01097B24-B319-466F-A128-D908DF88A078}"/>
              </a:ext>
            </a:extLst>
          </p:cNvPr>
          <p:cNvSpPr>
            <a:spLocks noGrp="1"/>
          </p:cNvSpPr>
          <p:nvPr>
            <p:ph idx="1"/>
          </p:nvPr>
        </p:nvSpPr>
        <p:spPr>
          <a:xfrm>
            <a:off x="1451579" y="2015732"/>
            <a:ext cx="9603275" cy="4199538"/>
          </a:xfrm>
        </p:spPr>
        <p:txBody>
          <a:bodyPr>
            <a:normAutofit/>
          </a:bodyPr>
          <a:lstStyle/>
          <a:p>
            <a:pPr algn="r" rtl="1"/>
            <a:r>
              <a:rPr lang="x-none" sz="2400" dirty="0">
                <a:solidFill>
                  <a:srgbClr val="000000"/>
                </a:solidFill>
                <a:latin typeface="Tahoma" panose="020B0604030504040204" pitchFamily="34" charset="0"/>
              </a:rPr>
              <a:t>من صور العمل التطوعي الإيثار قال الله تعالى: ﴿ </a:t>
            </a:r>
            <a:r>
              <a:rPr lang="x-none" sz="2400" dirty="0">
                <a:solidFill>
                  <a:srgbClr val="008000"/>
                </a:solidFill>
                <a:latin typeface="Tahoma" panose="020B0604030504040204" pitchFamily="34" charset="0"/>
              </a:rPr>
              <a:t>وَيُؤْثِرُونَ عَلَى أَنفُسِهِمْ وَلَوْ كَانَ بِهِمْ خَصَاصَةٌ</a:t>
            </a:r>
            <a:r>
              <a:rPr lang="x-none" sz="2400" dirty="0">
                <a:solidFill>
                  <a:srgbClr val="000000"/>
                </a:solidFill>
                <a:latin typeface="Tahoma" panose="020B0604030504040204" pitchFamily="34" charset="0"/>
              </a:rPr>
              <a:t> ﴾ [الحشر: 9]، أي: يقدمون خدمة الآخرين ومصلحتهم العامة على المصلحة الشخصية الخاصة </a:t>
            </a:r>
          </a:p>
          <a:p>
            <a:pPr algn="r" rtl="1"/>
            <a:r>
              <a:rPr lang="x-none" sz="2400" b="1" dirty="0">
                <a:solidFill>
                  <a:srgbClr val="FF0000"/>
                </a:solidFill>
                <a:latin typeface="Traditional Arabic" panose="02020603050405020304" pitchFamily="18" charset="-78"/>
                <a:cs typeface="Traditional Arabic" panose="02020603050405020304" pitchFamily="18" charset="-78"/>
              </a:rPr>
              <a:t>ذو القرنين وبناء السد </a:t>
            </a:r>
            <a:r>
              <a:rPr lang="x-none" sz="2400" b="1" dirty="0">
                <a:latin typeface="Traditional Arabic" panose="02020603050405020304" pitchFamily="18" charset="-78"/>
                <a:cs typeface="Traditional Arabic" panose="02020603050405020304" pitchFamily="18" charset="-78"/>
              </a:rPr>
              <a:t>كان</a:t>
            </a:r>
            <a:r>
              <a:rPr lang="x-none" sz="2400" b="1" dirty="0">
                <a:solidFill>
                  <a:srgbClr val="FF0000"/>
                </a:solidFill>
                <a:latin typeface="Traditional Arabic" panose="02020603050405020304" pitchFamily="18" charset="-78"/>
                <a:cs typeface="Traditional Arabic" panose="02020603050405020304" pitchFamily="18" charset="-78"/>
              </a:rPr>
              <a:t> </a:t>
            </a:r>
            <a:r>
              <a:rPr lang="x-none" sz="2400" dirty="0">
                <a:solidFill>
                  <a:srgbClr val="000000"/>
                </a:solidFill>
                <a:latin typeface="Tahoma" panose="020B0604030504040204" pitchFamily="34" charset="0"/>
              </a:rPr>
              <a:t>بناء السد نعمة عظمى للبشرية وسببًا من أسباب هناء العيش على الأرض " قالوا يا ذا القرنين إن يأجوج ومأجوج مفسدون في الأرض فهل نجعل لك خرجا " </a:t>
            </a:r>
            <a:r>
              <a:rPr lang="x-none" sz="2400" dirty="0">
                <a:solidFill>
                  <a:srgbClr val="008080"/>
                </a:solidFill>
                <a:latin typeface="Tahoma" panose="020B0604030504040204" pitchFamily="34" charset="0"/>
              </a:rPr>
              <a:t>فقال ذو القرنين بعفة وديانة وصلاح وقصد للخير:</a:t>
            </a:r>
            <a:r>
              <a:rPr lang="x-none" sz="2400" dirty="0">
                <a:solidFill>
                  <a:srgbClr val="000000"/>
                </a:solidFill>
                <a:latin typeface="Tahoma" panose="020B0604030504040204" pitchFamily="34" charset="0"/>
              </a:rPr>
              <a:t>" ما مكّني فيه ربي خير " أي إن الذي أعطاني الله من الملك والتمكين خير لي من الذي تجمعونه </a:t>
            </a:r>
          </a:p>
          <a:p>
            <a:pPr algn="r" rtl="1"/>
            <a:r>
              <a:rPr lang="x-none" sz="2400" b="1" dirty="0">
                <a:solidFill>
                  <a:srgbClr val="FF0000"/>
                </a:solidFill>
                <a:latin typeface="Tahoma" panose="020B0604030504040204" pitchFamily="34" charset="0"/>
              </a:rPr>
              <a:t>قصة</a:t>
            </a:r>
            <a:r>
              <a:rPr lang="x-none" sz="2400" b="1" dirty="0">
                <a:solidFill>
                  <a:srgbClr val="FF0000"/>
                </a:solidFill>
                <a:latin typeface="Tahoma" panose="020B0604030504040204" pitchFamily="34" charset="0"/>
                <a:hlinkClick r:id="rId2"/>
              </a:rPr>
              <a:t> الخضر وموسى</a:t>
            </a:r>
            <a:r>
              <a:rPr lang="x-none" sz="2400" dirty="0">
                <a:solidFill>
                  <a:srgbClr val="000000"/>
                </a:solidFill>
                <a:latin typeface="Tahoma" panose="020B0604030504040204" pitchFamily="34" charset="0"/>
              </a:rPr>
              <a:t> عليهما السلام وبناء الجدار</a:t>
            </a:r>
          </a:p>
          <a:p>
            <a:pPr algn="r" rtl="1"/>
            <a:r>
              <a:rPr lang="x-none" sz="2400" b="1" dirty="0">
                <a:solidFill>
                  <a:srgbClr val="FF0000"/>
                </a:solidFill>
              </a:rPr>
              <a:t>موسى عليه السلام </a:t>
            </a:r>
            <a:r>
              <a:rPr lang="x-none" sz="2400" b="1" dirty="0"/>
              <a:t>- وتطوعه لسقي الأنعام</a:t>
            </a:r>
            <a:endParaRPr lang="en-US" sz="2400" dirty="0"/>
          </a:p>
        </p:txBody>
      </p:sp>
    </p:spTree>
    <p:extLst>
      <p:ext uri="{BB962C8B-B14F-4D97-AF65-F5344CB8AC3E}">
        <p14:creationId xmlns:p14="http://schemas.microsoft.com/office/powerpoint/2010/main" val="105594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B131A-03C4-4C5C-9904-16E0EBD219F2}"/>
              </a:ext>
            </a:extLst>
          </p:cNvPr>
          <p:cNvSpPr>
            <a:spLocks noGrp="1"/>
          </p:cNvSpPr>
          <p:nvPr>
            <p:ph type="title"/>
          </p:nvPr>
        </p:nvSpPr>
        <p:spPr/>
        <p:txBody>
          <a:bodyPr/>
          <a:lstStyle/>
          <a:p>
            <a:pPr algn="r" rtl="1"/>
            <a:r>
              <a:rPr lang="x-none" dirty="0">
                <a:solidFill>
                  <a:srgbClr val="008080"/>
                </a:solidFill>
                <a:latin typeface="Tahoma" panose="020B0604030504040204" pitchFamily="34" charset="0"/>
              </a:rPr>
              <a:t>دعوة السنة النبوية للعمل التطوعي</a:t>
            </a:r>
            <a:endParaRPr lang="en-US" dirty="0"/>
          </a:p>
        </p:txBody>
      </p:sp>
      <p:sp>
        <p:nvSpPr>
          <p:cNvPr id="3" name="Content Placeholder 2">
            <a:extLst>
              <a:ext uri="{FF2B5EF4-FFF2-40B4-BE49-F238E27FC236}">
                <a16:creationId xmlns:a16="http://schemas.microsoft.com/office/drawing/2014/main" xmlns="" id="{063A2A14-FBE4-4CAC-A21A-FA38D9E1D396}"/>
              </a:ext>
            </a:extLst>
          </p:cNvPr>
          <p:cNvSpPr>
            <a:spLocks noGrp="1"/>
          </p:cNvSpPr>
          <p:nvPr>
            <p:ph idx="1"/>
          </p:nvPr>
        </p:nvSpPr>
        <p:spPr>
          <a:xfrm>
            <a:off x="1451579" y="2015732"/>
            <a:ext cx="9603275" cy="4318807"/>
          </a:xfrm>
        </p:spPr>
        <p:txBody>
          <a:bodyPr>
            <a:normAutofit fontScale="92500" lnSpcReduction="10000"/>
          </a:bodyPr>
          <a:lstStyle/>
          <a:p>
            <a:pPr algn="just" rtl="1"/>
            <a:r>
              <a:rPr lang="x-none" sz="3000" dirty="0">
                <a:solidFill>
                  <a:srgbClr val="000000"/>
                </a:solidFill>
                <a:latin typeface="Tahoma" panose="020B0604030504040204" pitchFamily="34" charset="0"/>
              </a:rPr>
              <a:t>وردت أحاديث كثيرة تدل على مشروعية العمل التَّطوعي منها:</a:t>
            </a:r>
          </a:p>
          <a:p>
            <a:pPr algn="just" rtl="1"/>
            <a:r>
              <a:rPr lang="x-none" sz="3000" dirty="0">
                <a:solidFill>
                  <a:srgbClr val="000000"/>
                </a:solidFill>
                <a:latin typeface="Tahoma" panose="020B0604030504040204" pitchFamily="34" charset="0"/>
              </a:rPr>
              <a:t>عن أنس بن مالك - رضي الله عنه - أن رسولَ الله -صلى الله عليه وسلم- قال: «ما من مُسلم يَغْرِسُ غَرْسا، أو يَزْرَعُ زَرْعا، فيأكلَ منه طَير، أو إنسان، أو بَهِيمة، إلا كان له به صدقة». أخرجه البخاري ومسلم والترمذي.</a:t>
            </a:r>
          </a:p>
          <a:p>
            <a:pPr algn="r" rtl="1"/>
            <a:r>
              <a:rPr lang="x-none" sz="3000" dirty="0">
                <a:solidFill>
                  <a:srgbClr val="000000"/>
                </a:solidFill>
                <a:latin typeface="Tahoma" panose="020B0604030504040204" pitchFamily="34" charset="0"/>
              </a:rPr>
              <a:t>قال صلى الله عليه وسلم: "الساعي على الأرملة والمسكين كالمجاهد في سبيل الله أو القائم الليل الصائم النهار)؛ متفق عليه.</a:t>
            </a:r>
            <a:r>
              <a:rPr lang="x-none" dirty="0">
                <a:solidFill>
                  <a:srgbClr val="000000"/>
                </a:solidFill>
                <a:latin typeface="Tahoma" panose="020B0604030504040204" pitchFamily="34" charset="0"/>
              </a:rPr>
              <a:t/>
            </a:r>
            <a:br>
              <a:rPr lang="x-none" dirty="0">
                <a:solidFill>
                  <a:srgbClr val="000000"/>
                </a:solidFill>
                <a:latin typeface="Tahoma" panose="020B0604030504040204" pitchFamily="34" charset="0"/>
              </a:rPr>
            </a:br>
            <a:r>
              <a:rPr lang="x-none" dirty="0">
                <a:solidFill>
                  <a:srgbClr val="000000"/>
                </a:solidFill>
                <a:latin typeface="Tahoma" panose="020B0604030504040204" pitchFamily="34" charset="0"/>
              </a:rPr>
              <a:t/>
            </a:r>
            <a:br>
              <a:rPr lang="x-none" dirty="0">
                <a:solidFill>
                  <a:srgbClr val="000000"/>
                </a:solidFill>
                <a:latin typeface="Tahoma" panose="020B0604030504040204" pitchFamily="34" charset="0"/>
              </a:rPr>
            </a:br>
            <a:r>
              <a:rPr lang="x-none" dirty="0">
                <a:solidFill>
                  <a:srgbClr val="000000"/>
                </a:solidFill>
                <a:latin typeface="Tahoma" panose="020B0604030504040204" pitchFamily="34" charset="0"/>
              </a:rPr>
              <a:t>رابط الموضوع: </a:t>
            </a:r>
            <a:r>
              <a:rPr lang="en-US" dirty="0">
                <a:solidFill>
                  <a:srgbClr val="003399"/>
                </a:solidFill>
                <a:latin typeface="Tahoma" panose="020B0604030504040204" pitchFamily="34" charset="0"/>
                <a:hlinkClick r:id="rId2"/>
              </a:rPr>
              <a:t>http://www.alukah.net/sharia/0/108690/#ixzz50mGBol2y</a:t>
            </a:r>
            <a:r>
              <a:rPr lang="x-none" dirty="0">
                <a:solidFill>
                  <a:srgbClr val="000000"/>
                </a:solidFill>
                <a:latin typeface="Tahoma" panose="020B0604030504040204" pitchFamily="34" charset="0"/>
              </a:rPr>
              <a:t/>
            </a:r>
            <a:br>
              <a:rPr lang="x-none" dirty="0">
                <a:solidFill>
                  <a:srgbClr val="000000"/>
                </a:solidFill>
                <a:latin typeface="Tahoma" panose="020B0604030504040204" pitchFamily="34" charset="0"/>
              </a:rPr>
            </a:br>
            <a:endParaRPr lang="en-US" dirty="0"/>
          </a:p>
        </p:txBody>
      </p:sp>
    </p:spTree>
    <p:extLst>
      <p:ext uri="{BB962C8B-B14F-4D97-AF65-F5344CB8AC3E}">
        <p14:creationId xmlns:p14="http://schemas.microsoft.com/office/powerpoint/2010/main" val="213592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volunteering?</a:t>
            </a:r>
          </a:p>
        </p:txBody>
      </p:sp>
      <p:sp>
        <p:nvSpPr>
          <p:cNvPr id="11" name="Content Placeholder 10">
            <a:extLst>
              <a:ext uri="{FF2B5EF4-FFF2-40B4-BE49-F238E27FC236}">
                <a16:creationId xmlns:a16="http://schemas.microsoft.com/office/drawing/2014/main" xmlns="" id="{7108DD59-10BD-4B7A-824F-998DA0E7CC75}"/>
              </a:ext>
            </a:extLst>
          </p:cNvPr>
          <p:cNvSpPr>
            <a:spLocks noGrp="1"/>
          </p:cNvSpPr>
          <p:nvPr>
            <p:ph sz="half" idx="1"/>
          </p:nvPr>
        </p:nvSpPr>
        <p:spPr>
          <a:xfrm>
            <a:off x="1447331" y="1865105"/>
            <a:ext cx="6445616" cy="4188006"/>
          </a:xfrm>
        </p:spPr>
        <p:txBody>
          <a:bodyPr>
            <a:noAutofit/>
          </a:bodyPr>
          <a:lstStyle/>
          <a:p>
            <a:r>
              <a:rPr lang="en-GB" sz="2800" dirty="0">
                <a:latin typeface="Verdana" pitchFamily="34" charset="0"/>
                <a:ea typeface="Verdana" pitchFamily="34" charset="0"/>
                <a:cs typeface="Verdana" pitchFamily="34" charset="0"/>
              </a:rPr>
              <a:t>Volunteering is any </a:t>
            </a:r>
            <a:r>
              <a:rPr lang="en-GB" sz="2800" b="1" dirty="0">
                <a:solidFill>
                  <a:srgbClr val="C00000"/>
                </a:solidFill>
                <a:latin typeface="Verdana" pitchFamily="34" charset="0"/>
                <a:ea typeface="Verdana" pitchFamily="34" charset="0"/>
                <a:cs typeface="Verdana" pitchFamily="34" charset="0"/>
              </a:rPr>
              <a:t>activity</a:t>
            </a:r>
            <a:r>
              <a:rPr lang="en-GB" sz="2800" dirty="0">
                <a:latin typeface="Verdana" pitchFamily="34" charset="0"/>
                <a:ea typeface="Verdana" pitchFamily="34" charset="0"/>
                <a:cs typeface="Verdana" pitchFamily="34" charset="0"/>
              </a:rPr>
              <a:t> that involves spending</a:t>
            </a:r>
            <a:r>
              <a:rPr lang="en-GB" sz="2800" dirty="0">
                <a:solidFill>
                  <a:srgbClr val="C00000"/>
                </a:solidFill>
                <a:latin typeface="Verdana" pitchFamily="34" charset="0"/>
                <a:ea typeface="Verdana" pitchFamily="34" charset="0"/>
                <a:cs typeface="Verdana" pitchFamily="34" charset="0"/>
              </a:rPr>
              <a:t> </a:t>
            </a:r>
            <a:r>
              <a:rPr lang="en-GB" sz="2800" b="1" dirty="0">
                <a:solidFill>
                  <a:srgbClr val="C00000"/>
                </a:solidFill>
                <a:latin typeface="Verdana" pitchFamily="34" charset="0"/>
                <a:ea typeface="Verdana" pitchFamily="34" charset="0"/>
                <a:cs typeface="Verdana" pitchFamily="34" charset="0"/>
              </a:rPr>
              <a:t>time</a:t>
            </a:r>
            <a:r>
              <a:rPr lang="en-GB" sz="2800" dirty="0">
                <a:latin typeface="Verdana" pitchFamily="34" charset="0"/>
                <a:ea typeface="Verdana" pitchFamily="34" charset="0"/>
                <a:cs typeface="Verdana" pitchFamily="34" charset="0"/>
              </a:rPr>
              <a:t>, </a:t>
            </a:r>
            <a:r>
              <a:rPr lang="en-GB" sz="2800" b="1" dirty="0">
                <a:solidFill>
                  <a:srgbClr val="C00000"/>
                </a:solidFill>
                <a:latin typeface="Verdana" pitchFamily="34" charset="0"/>
                <a:ea typeface="Verdana" pitchFamily="34" charset="0"/>
                <a:cs typeface="Verdana" pitchFamily="34" charset="0"/>
              </a:rPr>
              <a:t>unpaid</a:t>
            </a:r>
            <a:r>
              <a:rPr lang="en-GB" sz="2800" dirty="0">
                <a:latin typeface="Verdana" pitchFamily="34" charset="0"/>
                <a:ea typeface="Verdana" pitchFamily="34" charset="0"/>
                <a:cs typeface="Verdana" pitchFamily="34" charset="0"/>
              </a:rPr>
              <a:t>, doing something that aims to </a:t>
            </a:r>
            <a:r>
              <a:rPr lang="en-GB" sz="2800" b="1" dirty="0">
                <a:solidFill>
                  <a:srgbClr val="C00000"/>
                </a:solidFill>
                <a:latin typeface="Verdana" pitchFamily="34" charset="0"/>
                <a:ea typeface="Verdana" pitchFamily="34" charset="0"/>
                <a:cs typeface="Verdana" pitchFamily="34" charset="0"/>
              </a:rPr>
              <a:t>benefit</a:t>
            </a:r>
            <a:r>
              <a:rPr lang="en-GB" sz="2800" b="1" dirty="0">
                <a:latin typeface="Verdana" pitchFamily="34" charset="0"/>
                <a:ea typeface="Verdana" pitchFamily="34" charset="0"/>
                <a:cs typeface="Verdana" pitchFamily="34" charset="0"/>
              </a:rPr>
              <a:t> </a:t>
            </a:r>
            <a:r>
              <a:rPr lang="en-GB" sz="2800" dirty="0">
                <a:latin typeface="Verdana" pitchFamily="34" charset="0"/>
                <a:ea typeface="Verdana" pitchFamily="34" charset="0"/>
                <a:cs typeface="Verdana" pitchFamily="34" charset="0"/>
              </a:rPr>
              <a:t>the </a:t>
            </a:r>
            <a:r>
              <a:rPr lang="en-GB" sz="2800" b="1" dirty="0">
                <a:solidFill>
                  <a:srgbClr val="C00000"/>
                </a:solidFill>
                <a:latin typeface="Verdana" pitchFamily="34" charset="0"/>
                <a:ea typeface="Verdana" pitchFamily="34" charset="0"/>
                <a:cs typeface="Verdana" pitchFamily="34" charset="0"/>
              </a:rPr>
              <a:t>environment</a:t>
            </a:r>
            <a:r>
              <a:rPr lang="en-GB" sz="2800" dirty="0">
                <a:latin typeface="Verdana" pitchFamily="34" charset="0"/>
                <a:ea typeface="Verdana" pitchFamily="34" charset="0"/>
                <a:cs typeface="Verdana" pitchFamily="34" charset="0"/>
              </a:rPr>
              <a:t> or </a:t>
            </a:r>
            <a:r>
              <a:rPr lang="en-GB" sz="2800" b="1" dirty="0">
                <a:solidFill>
                  <a:srgbClr val="C00000"/>
                </a:solidFill>
                <a:latin typeface="Verdana" pitchFamily="34" charset="0"/>
                <a:ea typeface="Verdana" pitchFamily="34" charset="0"/>
                <a:cs typeface="Verdana" pitchFamily="34" charset="0"/>
              </a:rPr>
              <a:t>someone</a:t>
            </a:r>
            <a:r>
              <a:rPr lang="en-GB" sz="2800" dirty="0">
                <a:latin typeface="Verdana" pitchFamily="34" charset="0"/>
                <a:ea typeface="Verdana" pitchFamily="34" charset="0"/>
                <a:cs typeface="Verdana" pitchFamily="34" charset="0"/>
              </a:rPr>
              <a:t> (individuals or groups)</a:t>
            </a:r>
          </a:p>
          <a:p>
            <a:r>
              <a:rPr lang="en-GB" sz="2800" dirty="0">
                <a:latin typeface="Verdana" pitchFamily="34" charset="0"/>
                <a:ea typeface="Verdana" pitchFamily="34" charset="0"/>
                <a:cs typeface="Verdana" pitchFamily="34" charset="0"/>
              </a:rPr>
              <a:t>Giving your </a:t>
            </a:r>
            <a:r>
              <a:rPr lang="en-GB" sz="2800" b="1" dirty="0">
                <a:solidFill>
                  <a:srgbClr val="C00000"/>
                </a:solidFill>
                <a:latin typeface="Verdana" pitchFamily="34" charset="0"/>
                <a:ea typeface="Verdana" pitchFamily="34" charset="0"/>
                <a:cs typeface="Verdana" pitchFamily="34" charset="0"/>
              </a:rPr>
              <a:t>time</a:t>
            </a:r>
            <a:r>
              <a:rPr lang="en-GB" sz="2800" dirty="0">
                <a:latin typeface="Verdana" pitchFamily="34" charset="0"/>
                <a:ea typeface="Verdana" pitchFamily="34" charset="0"/>
                <a:cs typeface="Verdana" pitchFamily="34" charset="0"/>
              </a:rPr>
              <a:t> and </a:t>
            </a:r>
            <a:r>
              <a:rPr lang="en-GB" sz="2800" b="1" dirty="0">
                <a:solidFill>
                  <a:srgbClr val="C00000"/>
                </a:solidFill>
                <a:latin typeface="Verdana" pitchFamily="34" charset="0"/>
                <a:ea typeface="Verdana" pitchFamily="34" charset="0"/>
                <a:cs typeface="Verdana" pitchFamily="34" charset="0"/>
              </a:rPr>
              <a:t>skills</a:t>
            </a:r>
            <a:r>
              <a:rPr lang="en-GB" sz="2800" dirty="0">
                <a:latin typeface="Verdana" pitchFamily="34" charset="0"/>
                <a:ea typeface="Verdana" pitchFamily="34" charset="0"/>
                <a:cs typeface="Verdana" pitchFamily="34" charset="0"/>
              </a:rPr>
              <a:t> to help </a:t>
            </a:r>
            <a:r>
              <a:rPr lang="en-GB" sz="2800" b="1" dirty="0">
                <a:solidFill>
                  <a:srgbClr val="C00000"/>
                </a:solidFill>
                <a:latin typeface="Verdana" pitchFamily="34" charset="0"/>
                <a:ea typeface="Verdana" pitchFamily="34" charset="0"/>
                <a:cs typeface="Verdana" pitchFamily="34" charset="0"/>
              </a:rPr>
              <a:t>others</a:t>
            </a:r>
            <a:r>
              <a:rPr lang="en-GB" sz="2800" dirty="0">
                <a:latin typeface="Verdana" pitchFamily="34" charset="0"/>
                <a:ea typeface="Verdana" pitchFamily="34" charset="0"/>
                <a:cs typeface="Verdana" pitchFamily="34" charset="0"/>
              </a:rPr>
              <a:t> and to progress </a:t>
            </a:r>
            <a:r>
              <a:rPr lang="en-GB" sz="2800" b="1" dirty="0">
                <a:solidFill>
                  <a:srgbClr val="C00000"/>
                </a:solidFill>
                <a:latin typeface="Verdana" pitchFamily="34" charset="0"/>
                <a:ea typeface="Verdana" pitchFamily="34" charset="0"/>
                <a:cs typeface="Verdana" pitchFamily="34" charset="0"/>
              </a:rPr>
              <a:t>yourself.</a:t>
            </a:r>
            <a:endParaRPr lang="en-GB" sz="2800" dirty="0"/>
          </a:p>
        </p:txBody>
      </p:sp>
      <p:pic>
        <p:nvPicPr>
          <p:cNvPr id="13" name="Content Placeholder 12">
            <a:extLst>
              <a:ext uri="{FF2B5EF4-FFF2-40B4-BE49-F238E27FC236}">
                <a16:creationId xmlns:a16="http://schemas.microsoft.com/office/drawing/2014/main" xmlns="" id="{28F42254-C158-478A-928F-9E47B62017D8}"/>
              </a:ext>
            </a:extLst>
          </p:cNvPr>
          <p:cNvPicPr>
            <a:picLocks noGrp="1" noChangeAspect="1"/>
          </p:cNvPicPr>
          <p:nvPr>
            <p:ph sz="half" idx="2"/>
          </p:nvPr>
        </p:nvPicPr>
        <p:blipFill>
          <a:blip r:embed="rId2"/>
          <a:stretch>
            <a:fillRect/>
          </a:stretch>
        </p:blipFill>
        <p:spPr>
          <a:xfrm>
            <a:off x="7892947" y="2010877"/>
            <a:ext cx="3444974" cy="3369094"/>
          </a:xfrm>
          <a:prstGeom prst="rect">
            <a:avLst/>
          </a:prstGeom>
        </p:spPr>
      </p:pic>
    </p:spTree>
    <p:extLst>
      <p:ext uri="{BB962C8B-B14F-4D97-AF65-F5344CB8AC3E}">
        <p14:creationId xmlns:p14="http://schemas.microsoft.com/office/powerpoint/2010/main" val="113160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D64B5C8-A5EC-42FE-912B-9DCA1DC571C3}"/>
              </a:ext>
            </a:extLst>
          </p:cNvPr>
          <p:cNvSpPr>
            <a:spLocks noGrp="1"/>
          </p:cNvSpPr>
          <p:nvPr>
            <p:ph type="title"/>
          </p:nvPr>
        </p:nvSpPr>
        <p:spPr/>
        <p:txBody>
          <a:bodyPr/>
          <a:lstStyle/>
          <a:p>
            <a:r>
              <a:rPr lang="en-US" dirty="0"/>
              <a:t>What is Community service?</a:t>
            </a:r>
          </a:p>
        </p:txBody>
      </p:sp>
      <p:sp>
        <p:nvSpPr>
          <p:cNvPr id="6" name="Content Placeholder 5">
            <a:extLst>
              <a:ext uri="{FF2B5EF4-FFF2-40B4-BE49-F238E27FC236}">
                <a16:creationId xmlns:a16="http://schemas.microsoft.com/office/drawing/2014/main" xmlns="" id="{3FE977D0-AD03-462C-8F85-2F5081ACB5BA}"/>
              </a:ext>
            </a:extLst>
          </p:cNvPr>
          <p:cNvSpPr>
            <a:spLocks noGrp="1"/>
          </p:cNvSpPr>
          <p:nvPr>
            <p:ph idx="1"/>
          </p:nvPr>
        </p:nvSpPr>
        <p:spPr>
          <a:xfrm>
            <a:off x="1451579" y="1853754"/>
            <a:ext cx="9603275" cy="5004246"/>
          </a:xfrm>
        </p:spPr>
        <p:txBody>
          <a:bodyPr>
            <a:noAutofit/>
          </a:bodyPr>
          <a:lstStyle/>
          <a:p>
            <a:r>
              <a:rPr lang="en-US" sz="2400" b="1" dirty="0">
                <a:solidFill>
                  <a:srgbClr val="C00000"/>
                </a:solidFill>
              </a:rPr>
              <a:t>Work done by a person or group of people that benefits others.</a:t>
            </a:r>
            <a:r>
              <a:rPr lang="en-US" sz="2400" dirty="0">
                <a:solidFill>
                  <a:srgbClr val="C00000"/>
                </a:solidFill>
              </a:rPr>
              <a:t> </a:t>
            </a:r>
          </a:p>
          <a:p>
            <a:r>
              <a:rPr lang="en-US" sz="2400" dirty="0"/>
              <a:t>It is often done near the area where you live, so your own community reaps the benefits of your work. </a:t>
            </a:r>
          </a:p>
          <a:p>
            <a:r>
              <a:rPr lang="en-US" sz="2400" dirty="0"/>
              <a:t>You do not get paid to perform community service, but volunteer your time. </a:t>
            </a:r>
          </a:p>
          <a:p>
            <a:r>
              <a:rPr lang="en-US" sz="2400" dirty="0"/>
              <a:t>Community service can help many different groups of people: </a:t>
            </a:r>
          </a:p>
          <a:p>
            <a:pPr marL="457200" lvl="1" indent="0">
              <a:buClr>
                <a:srgbClr val="B71E42"/>
              </a:buClr>
              <a:buNone/>
            </a:pPr>
            <a:r>
              <a:rPr lang="en-US" sz="2000" b="1" dirty="0">
                <a:solidFill>
                  <a:schemeClr val="accent1"/>
                </a:solidFill>
              </a:rPr>
              <a:t>Children </a:t>
            </a:r>
            <a:r>
              <a:rPr lang="en-US" sz="2000" dirty="0"/>
              <a:t>					</a:t>
            </a:r>
            <a:r>
              <a:rPr lang="en-US" sz="2000" b="1" dirty="0">
                <a:solidFill>
                  <a:schemeClr val="accent1">
                    <a:lumMod val="60000"/>
                    <a:lumOff val="40000"/>
                  </a:schemeClr>
                </a:solidFill>
              </a:rPr>
              <a:t>People with disabilities, </a:t>
            </a:r>
          </a:p>
          <a:p>
            <a:pPr marL="457200" lvl="1" indent="0">
              <a:buClr>
                <a:srgbClr val="B71E42"/>
              </a:buClr>
              <a:buNone/>
            </a:pPr>
            <a:r>
              <a:rPr lang="en-US" sz="2000" b="1" dirty="0">
                <a:solidFill>
                  <a:srgbClr val="0070C0"/>
                </a:solidFill>
              </a:rPr>
              <a:t>Animals and the environment.</a:t>
            </a:r>
            <a:r>
              <a:rPr lang="en-US" sz="2000" dirty="0">
                <a:solidFill>
                  <a:prstClr val="black"/>
                </a:solidFill>
              </a:rPr>
              <a:t>		</a:t>
            </a:r>
            <a:r>
              <a:rPr lang="en-US" sz="2000" b="1" dirty="0">
                <a:solidFill>
                  <a:srgbClr val="00B050"/>
                </a:solidFill>
              </a:rPr>
              <a:t>Senior citizens,  </a:t>
            </a:r>
          </a:p>
        </p:txBody>
      </p:sp>
    </p:spTree>
    <p:extLst>
      <p:ext uri="{BB962C8B-B14F-4D97-AF65-F5344CB8AC3E}">
        <p14:creationId xmlns:p14="http://schemas.microsoft.com/office/powerpoint/2010/main" val="316777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4F0A70C-7F41-443B-8295-2A572DEC0A96}"/>
              </a:ext>
            </a:extLst>
          </p:cNvPr>
          <p:cNvSpPr>
            <a:spLocks noGrp="1"/>
          </p:cNvSpPr>
          <p:nvPr>
            <p:ph type="title"/>
          </p:nvPr>
        </p:nvSpPr>
        <p:spPr>
          <a:xfrm>
            <a:off x="1451579" y="385011"/>
            <a:ext cx="9603275" cy="1468744"/>
          </a:xfrm>
        </p:spPr>
        <p:txBody>
          <a:bodyPr>
            <a:normAutofit/>
          </a:bodyPr>
          <a:lstStyle/>
          <a:p>
            <a:r>
              <a:rPr lang="en-US" sz="3600" dirty="0"/>
              <a:t>Is there any difference between</a:t>
            </a:r>
            <a:br>
              <a:rPr lang="en-US" sz="3600" dirty="0"/>
            </a:br>
            <a:r>
              <a:rPr lang="en-US" sz="3600" dirty="0"/>
              <a:t>community service &amp; volunteering?</a:t>
            </a:r>
          </a:p>
        </p:txBody>
      </p:sp>
      <p:sp>
        <p:nvSpPr>
          <p:cNvPr id="7" name="Content Placeholder 6">
            <a:extLst>
              <a:ext uri="{FF2B5EF4-FFF2-40B4-BE49-F238E27FC236}">
                <a16:creationId xmlns:a16="http://schemas.microsoft.com/office/drawing/2014/main" xmlns="" id="{EE657E4E-5C5D-4747-95BF-7172D62B9015}"/>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xmlns="" id="{D57CBD64-81B9-4D39-93CF-D2EDD70C166A}"/>
              </a:ext>
            </a:extLst>
          </p:cNvPr>
          <p:cNvPicPr>
            <a:picLocks noChangeAspect="1"/>
          </p:cNvPicPr>
          <p:nvPr/>
        </p:nvPicPr>
        <p:blipFill>
          <a:blip r:embed="rId2"/>
          <a:stretch>
            <a:fillRect/>
          </a:stretch>
        </p:blipFill>
        <p:spPr>
          <a:xfrm>
            <a:off x="1451579" y="2015732"/>
            <a:ext cx="3906484" cy="3906484"/>
          </a:xfrm>
          <a:prstGeom prst="rect">
            <a:avLst/>
          </a:prstGeom>
        </p:spPr>
      </p:pic>
      <p:pic>
        <p:nvPicPr>
          <p:cNvPr id="8" name="Picture 7">
            <a:extLst>
              <a:ext uri="{FF2B5EF4-FFF2-40B4-BE49-F238E27FC236}">
                <a16:creationId xmlns:a16="http://schemas.microsoft.com/office/drawing/2014/main" xmlns="" id="{72CB37E7-84BB-4935-920C-04582EE27374}"/>
              </a:ext>
            </a:extLst>
          </p:cNvPr>
          <p:cNvPicPr>
            <a:picLocks noChangeAspect="1"/>
          </p:cNvPicPr>
          <p:nvPr/>
        </p:nvPicPr>
        <p:blipFill>
          <a:blip r:embed="rId3"/>
          <a:stretch>
            <a:fillRect/>
          </a:stretch>
        </p:blipFill>
        <p:spPr>
          <a:xfrm>
            <a:off x="5743074" y="2192195"/>
            <a:ext cx="5788111" cy="3599004"/>
          </a:xfrm>
          <a:prstGeom prst="rect">
            <a:avLst/>
          </a:prstGeom>
        </p:spPr>
      </p:pic>
    </p:spTree>
    <p:extLst>
      <p:ext uri="{BB962C8B-B14F-4D97-AF65-F5344CB8AC3E}">
        <p14:creationId xmlns:p14="http://schemas.microsoft.com/office/powerpoint/2010/main" val="65691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908F1-C59A-44DE-BA0C-B24B4E6E50CE}"/>
              </a:ext>
            </a:extLst>
          </p:cNvPr>
          <p:cNvSpPr>
            <a:spLocks noGrp="1"/>
          </p:cNvSpPr>
          <p:nvPr>
            <p:ph type="title"/>
          </p:nvPr>
        </p:nvSpPr>
        <p:spPr/>
        <p:txBody>
          <a:bodyPr/>
          <a:lstStyle/>
          <a:p>
            <a:r>
              <a:rPr lang="en-US" dirty="0"/>
              <a:t>difference between</a:t>
            </a:r>
            <a:br>
              <a:rPr lang="en-US" dirty="0"/>
            </a:br>
            <a:r>
              <a:rPr lang="en-US" dirty="0"/>
              <a:t>community service &amp; volunteering?</a:t>
            </a:r>
          </a:p>
        </p:txBody>
      </p:sp>
      <p:sp>
        <p:nvSpPr>
          <p:cNvPr id="6" name="Text Placeholder 5">
            <a:extLst>
              <a:ext uri="{FF2B5EF4-FFF2-40B4-BE49-F238E27FC236}">
                <a16:creationId xmlns:a16="http://schemas.microsoft.com/office/drawing/2014/main" xmlns="" id="{62B082ED-DCB5-48AC-9B70-FB3DC5DE15A3}"/>
              </a:ext>
            </a:extLst>
          </p:cNvPr>
          <p:cNvSpPr>
            <a:spLocks noGrp="1"/>
          </p:cNvSpPr>
          <p:nvPr>
            <p:ph type="body" idx="1"/>
          </p:nvPr>
        </p:nvSpPr>
        <p:spPr>
          <a:xfrm>
            <a:off x="773426" y="2119256"/>
            <a:ext cx="4645152" cy="306556"/>
          </a:xfrm>
        </p:spPr>
        <p:txBody>
          <a:bodyPr>
            <a:noAutofit/>
          </a:bodyPr>
          <a:lstStyle/>
          <a:p>
            <a:r>
              <a:rPr lang="en-US" sz="2800" b="1" cap="none" dirty="0">
                <a:solidFill>
                  <a:srgbClr val="C00000"/>
                </a:solidFill>
                <a:latin typeface="verdana" panose="020B0604030504040204" pitchFamily="34" charset="0"/>
              </a:rPr>
              <a:t>Community service</a:t>
            </a:r>
            <a:endParaRPr lang="en-US" sz="2800" dirty="0"/>
          </a:p>
        </p:txBody>
      </p:sp>
      <p:sp>
        <p:nvSpPr>
          <p:cNvPr id="3" name="Content Placeholder 2">
            <a:extLst>
              <a:ext uri="{FF2B5EF4-FFF2-40B4-BE49-F238E27FC236}">
                <a16:creationId xmlns:a16="http://schemas.microsoft.com/office/drawing/2014/main" xmlns="" id="{7357AD30-714B-480A-A1C9-3289263C2E21}"/>
              </a:ext>
            </a:extLst>
          </p:cNvPr>
          <p:cNvSpPr>
            <a:spLocks noGrp="1"/>
          </p:cNvSpPr>
          <p:nvPr>
            <p:ph sz="half" idx="2"/>
          </p:nvPr>
        </p:nvSpPr>
        <p:spPr>
          <a:xfrm>
            <a:off x="405896" y="2436483"/>
            <a:ext cx="5818080" cy="4718296"/>
          </a:xfrm>
        </p:spPr>
        <p:txBody>
          <a:bodyPr>
            <a:noAutofit/>
          </a:bodyPr>
          <a:lstStyle/>
          <a:p>
            <a:r>
              <a:rPr lang="en-US" sz="2400" dirty="0">
                <a:solidFill>
                  <a:srgbClr val="000000"/>
                </a:solidFill>
                <a:latin typeface="verdana" panose="020B0604030504040204" pitchFamily="34" charset="0"/>
              </a:rPr>
              <a:t> A </a:t>
            </a:r>
            <a:r>
              <a:rPr lang="en-US" sz="2400" b="1" dirty="0">
                <a:solidFill>
                  <a:srgbClr val="0070C0"/>
                </a:solidFill>
                <a:latin typeface="verdana" panose="020B0604030504040204" pitchFamily="34" charset="0"/>
              </a:rPr>
              <a:t>requirement imposed on a person </a:t>
            </a:r>
            <a:r>
              <a:rPr lang="en-US" sz="2400" dirty="0">
                <a:solidFill>
                  <a:srgbClr val="000000"/>
                </a:solidFill>
                <a:latin typeface="verdana" panose="020B0604030504040204" pitchFamily="34" charset="0"/>
              </a:rPr>
              <a:t>by a </a:t>
            </a:r>
            <a:r>
              <a:rPr lang="en-US" sz="2400" b="1" dirty="0">
                <a:solidFill>
                  <a:srgbClr val="0070C0"/>
                </a:solidFill>
                <a:latin typeface="verdana" panose="020B0604030504040204" pitchFamily="34" charset="0"/>
              </a:rPr>
              <a:t>school</a:t>
            </a:r>
            <a:r>
              <a:rPr lang="en-US" sz="2400" dirty="0">
                <a:solidFill>
                  <a:srgbClr val="0070C0"/>
                </a:solidFill>
                <a:latin typeface="verdana" panose="020B0604030504040204" pitchFamily="34" charset="0"/>
              </a:rPr>
              <a:t>,</a:t>
            </a:r>
            <a:r>
              <a:rPr lang="en-US" sz="2400" dirty="0">
                <a:solidFill>
                  <a:srgbClr val="000000"/>
                </a:solidFill>
                <a:latin typeface="verdana" panose="020B0604030504040204" pitchFamily="34" charset="0"/>
              </a:rPr>
              <a:t> their </a:t>
            </a:r>
            <a:r>
              <a:rPr lang="en-US" sz="2400" b="1" dirty="0">
                <a:solidFill>
                  <a:srgbClr val="0070C0"/>
                </a:solidFill>
                <a:latin typeface="verdana" panose="020B0604030504040204" pitchFamily="34" charset="0"/>
              </a:rPr>
              <a:t>parents</a:t>
            </a:r>
            <a:r>
              <a:rPr lang="en-US" sz="2400" dirty="0">
                <a:solidFill>
                  <a:srgbClr val="000000"/>
                </a:solidFill>
                <a:latin typeface="verdana" panose="020B0604030504040204" pitchFamily="34" charset="0"/>
              </a:rPr>
              <a:t>, the </a:t>
            </a:r>
            <a:r>
              <a:rPr lang="en-US" sz="2400" b="1" dirty="0">
                <a:solidFill>
                  <a:srgbClr val="0070C0"/>
                </a:solidFill>
                <a:latin typeface="verdana" panose="020B0604030504040204" pitchFamily="34" charset="0"/>
              </a:rPr>
              <a:t>court system </a:t>
            </a:r>
            <a:r>
              <a:rPr lang="en-US" sz="2400" dirty="0">
                <a:solidFill>
                  <a:srgbClr val="000000"/>
                </a:solidFill>
                <a:latin typeface="verdana" panose="020B0604030504040204" pitchFamily="34" charset="0"/>
              </a:rPr>
              <a:t>or other persons of authority.</a:t>
            </a:r>
          </a:p>
          <a:p>
            <a:r>
              <a:rPr lang="en-US" sz="2400" dirty="0">
                <a:solidFill>
                  <a:srgbClr val="000000"/>
                </a:solidFill>
                <a:latin typeface="verdana" panose="020B0604030504040204" pitchFamily="34" charset="0"/>
              </a:rPr>
              <a:t>Technically isn't volunteering because you would not be doing it if you were not being required to.</a:t>
            </a:r>
            <a:endParaRPr lang="en-US" sz="2400" dirty="0"/>
          </a:p>
        </p:txBody>
      </p:sp>
      <p:sp>
        <p:nvSpPr>
          <p:cNvPr id="7" name="Text Placeholder 6">
            <a:extLst>
              <a:ext uri="{FF2B5EF4-FFF2-40B4-BE49-F238E27FC236}">
                <a16:creationId xmlns:a16="http://schemas.microsoft.com/office/drawing/2014/main" xmlns="" id="{23F51264-112C-431D-818A-C4642E7252D2}"/>
              </a:ext>
            </a:extLst>
          </p:cNvPr>
          <p:cNvSpPr>
            <a:spLocks noGrp="1"/>
          </p:cNvSpPr>
          <p:nvPr>
            <p:ph type="body" sz="quarter" idx="3"/>
          </p:nvPr>
        </p:nvSpPr>
        <p:spPr>
          <a:xfrm>
            <a:off x="6412362" y="2023004"/>
            <a:ext cx="4645152" cy="429156"/>
          </a:xfrm>
        </p:spPr>
        <p:txBody>
          <a:bodyPr>
            <a:noAutofit/>
          </a:bodyPr>
          <a:lstStyle/>
          <a:p>
            <a:r>
              <a:rPr lang="en-US" sz="2800" b="1" dirty="0">
                <a:solidFill>
                  <a:srgbClr val="C00000"/>
                </a:solidFill>
              </a:rPr>
              <a:t>volunteering</a:t>
            </a:r>
          </a:p>
        </p:txBody>
      </p:sp>
      <p:sp>
        <p:nvSpPr>
          <p:cNvPr id="4" name="Content Placeholder 3">
            <a:extLst>
              <a:ext uri="{FF2B5EF4-FFF2-40B4-BE49-F238E27FC236}">
                <a16:creationId xmlns:a16="http://schemas.microsoft.com/office/drawing/2014/main" xmlns="" id="{A244E121-0BCD-4464-862D-A64A40E79B34}"/>
              </a:ext>
            </a:extLst>
          </p:cNvPr>
          <p:cNvSpPr>
            <a:spLocks noGrp="1"/>
          </p:cNvSpPr>
          <p:nvPr>
            <p:ph sz="quarter" idx="4"/>
          </p:nvPr>
        </p:nvSpPr>
        <p:spPr>
          <a:xfrm>
            <a:off x="6412361" y="2436483"/>
            <a:ext cx="5373743" cy="3352685"/>
          </a:xfrm>
        </p:spPr>
        <p:txBody>
          <a:bodyPr>
            <a:noAutofit/>
          </a:bodyPr>
          <a:lstStyle/>
          <a:p>
            <a:r>
              <a:rPr lang="en-US" sz="2800" dirty="0"/>
              <a:t>You are doing so of your own </a:t>
            </a:r>
            <a:r>
              <a:rPr lang="en-US" sz="2800" dirty="0">
                <a:solidFill>
                  <a:srgbClr val="FF0000"/>
                </a:solidFill>
              </a:rPr>
              <a:t>choosing</a:t>
            </a:r>
            <a:r>
              <a:rPr lang="en-US" sz="2800" dirty="0"/>
              <a:t> without any worry of </a:t>
            </a:r>
            <a:r>
              <a:rPr lang="en-US" sz="2800" dirty="0">
                <a:solidFill>
                  <a:srgbClr val="FF0000"/>
                </a:solidFill>
              </a:rPr>
              <a:t>punishments or rewards</a:t>
            </a:r>
            <a:r>
              <a:rPr lang="en-US" sz="2800" dirty="0"/>
              <a:t>. </a:t>
            </a:r>
          </a:p>
          <a:p>
            <a:r>
              <a:rPr lang="en-US" sz="2800" dirty="0"/>
              <a:t>You feel strongly about something and want to offer your time or services to help. </a:t>
            </a:r>
          </a:p>
        </p:txBody>
      </p:sp>
      <p:sp>
        <p:nvSpPr>
          <p:cNvPr id="5" name="TextBox 4">
            <a:extLst>
              <a:ext uri="{FF2B5EF4-FFF2-40B4-BE49-F238E27FC236}">
                <a16:creationId xmlns:a16="http://schemas.microsoft.com/office/drawing/2014/main" xmlns="" id="{114FF08A-175A-4859-81E4-A0ABB9EA07B5}"/>
              </a:ext>
            </a:extLst>
          </p:cNvPr>
          <p:cNvSpPr txBox="1"/>
          <p:nvPr/>
        </p:nvSpPr>
        <p:spPr>
          <a:xfrm>
            <a:off x="1041437" y="5789168"/>
            <a:ext cx="10744668" cy="369332"/>
          </a:xfrm>
          <a:prstGeom prst="rect">
            <a:avLst/>
          </a:prstGeom>
          <a:noFill/>
        </p:spPr>
        <p:txBody>
          <a:bodyPr wrap="square" rtlCol="0">
            <a:spAutoFit/>
          </a:bodyPr>
          <a:lstStyle/>
          <a:p>
            <a:r>
              <a:rPr lang="en-US" dirty="0">
                <a:solidFill>
                  <a:srgbClr val="000000"/>
                </a:solidFill>
                <a:latin typeface="verdana" panose="020B0604030504040204" pitchFamily="34" charset="0"/>
              </a:rPr>
              <a:t>Read more:</a:t>
            </a:r>
            <a:r>
              <a:rPr lang="en-US" dirty="0">
                <a:solidFill>
                  <a:schemeClr val="bg1"/>
                </a:solidFill>
                <a:latin typeface="verdana" panose="020B0604030504040204" pitchFamily="34" charset="0"/>
              </a:rPr>
              <a:t> </a:t>
            </a:r>
            <a:r>
              <a:rPr lang="en-US" dirty="0">
                <a:solidFill>
                  <a:schemeClr val="bg1"/>
                </a:solidFill>
                <a:latin typeface="verdana" panose="020B0604030504040204" pitchFamily="34" charset="0"/>
                <a:hlinkClick r:id="rId2"/>
              </a:rPr>
              <a:t>http://www.advicenators.com/qview.php?q=522751#ixzz50qHVhTqj</a:t>
            </a:r>
            <a:endParaRPr lang="en-US" dirty="0">
              <a:solidFill>
                <a:schemeClr val="bg1"/>
              </a:solidFill>
            </a:endParaRPr>
          </a:p>
        </p:txBody>
      </p:sp>
    </p:spTree>
    <p:extLst>
      <p:ext uri="{BB962C8B-B14F-4D97-AF65-F5344CB8AC3E}">
        <p14:creationId xmlns:p14="http://schemas.microsoft.com/office/powerpoint/2010/main" val="565130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6312</TotalTime>
  <Words>857</Words>
  <Application>Microsoft Macintosh PowerPoint</Application>
  <PresentationFormat>Custom</PresentationFormat>
  <Paragraphs>146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Gallery</vt:lpstr>
      <vt:lpstr>Volunteering </vt:lpstr>
      <vt:lpstr>objectives</vt:lpstr>
      <vt:lpstr>العمل التطوعي </vt:lpstr>
      <vt:lpstr>دعوة القرآن الكريم للعمل التطوعي</vt:lpstr>
      <vt:lpstr>دعوة السنة النبوية للعمل التطوعي</vt:lpstr>
      <vt:lpstr>What is volunteering?</vt:lpstr>
      <vt:lpstr>What is Community service?</vt:lpstr>
      <vt:lpstr>Is there any difference between community service &amp; volunteering?</vt:lpstr>
      <vt:lpstr>difference between community service &amp; volunteering?</vt:lpstr>
      <vt:lpstr>Spectrum of community services</vt:lpstr>
      <vt:lpstr>تجارب وخبرات في التطوع</vt:lpstr>
      <vt:lpstr>Why people Volunteer? Aims</vt:lpstr>
      <vt:lpstr>volunteer have the right to:</vt:lpstr>
      <vt:lpstr>volunteer have the right to:</vt:lpstr>
      <vt:lpstr>volunteers are expected to:</vt:lpstr>
      <vt:lpstr>volunteers are expected to:</vt:lpstr>
      <vt:lpstr>Acting along social, public and community responsibilities as a professional.  </vt:lpstr>
      <vt:lpstr>Acting along social, public and community responsibilities as a professional.  </vt:lpstr>
      <vt:lpstr>Benefits of volunteering</vt:lpstr>
      <vt:lpstr>Opportunities in volunteering</vt:lpstr>
      <vt:lpstr>تجارب وخبرات في التطوع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Voulnteering</dc:title>
  <dc:creator>Hana Alzamil</dc:creator>
  <cp:lastModifiedBy>maha</cp:lastModifiedBy>
  <cp:revision>44</cp:revision>
  <dcterms:created xsi:type="dcterms:W3CDTF">2017-03-01T05:02:26Z</dcterms:created>
  <dcterms:modified xsi:type="dcterms:W3CDTF">2018-01-11T19:03:20Z</dcterms:modified>
</cp:coreProperties>
</file>