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6" r:id="rId5"/>
    <p:sldId id="274" r:id="rId6"/>
    <p:sldId id="275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053DB-F1FF-4B90-A86A-A85A34A6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B82D-C433-49A2-B201-6C3ED923AC01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A508C-6128-4791-B6C2-9183E436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26C4-DF3F-4C15-ADCF-083DE2DF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3D33-D5CE-41E0-8E2C-39A522956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23E65-073E-410E-9D0A-0B767947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A7E0-3BA5-47F0-A0FE-6DF064B46622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CE020-F79F-405B-BF4C-523F05A5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81B8B-187C-4474-B611-F431662B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101A-5DAF-41C1-8E90-77AA38E0F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BBDFE-651E-472F-AEA5-D4B2A998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EA10-F76E-4961-81F0-EA361E498E49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6C66C-3E28-4919-9EAC-E833AB7E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0D0A3-088F-4F8E-A1D9-56EED572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4D99-DD3C-4103-81F5-8E8BB21D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7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3AF1E-780B-4AB4-B281-C20E0E54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83EA-CABF-4085-9681-A14DAD0E5957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E82FF-25E0-472F-9771-9EDFB107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AFCA7-9ABA-427E-9846-B7C2F772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0C1E-78D4-4A65-B7B4-54F91C4C2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0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FBFD-B4B7-43E9-9351-9610B68D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8D2D-BF5B-43D8-929C-7496F18C7830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3EC11-6ED1-48AD-93BC-6B7FE9E0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A2DF3-DFFA-483A-9DDD-AD3A3E94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23C3-4067-4BCF-9ACC-427E04F73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0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9DD9D4-75D5-4FC5-8360-72704FD1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E343-6C85-49EE-95D1-22D63594926A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6920B7-A9A4-415A-BDED-EA53B10E5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643D10-C6D2-486C-8340-F7C5DDDA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7050D-98EB-4D8F-A821-9B3E1FF15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D5B3E9-623B-49BA-A173-A970EDAA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757F-0C33-4430-BD83-FB7BA8929B36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5BA177-FE6E-4EAF-8356-D0829412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5DA45B-CA86-4AFB-A982-262CFAA9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D48F-F692-46D6-A43C-A0DD34FDE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861BF2-0876-479C-B93F-8FD07AC1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1F16-136E-46BD-97B0-A52E60961900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AD9563-A634-434D-9EE9-E1247C6F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B1DC66-978B-4E4E-A61A-09A14851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8A3D-06D1-4D37-9331-936ECE702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A3B174-272B-4F1A-9127-7387AFDE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BA27-C84C-4FCA-BF0C-B856F766D9F0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972A7A-AB9B-4F26-B516-087A88C5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E37E33-6C6B-4477-80F0-FD1A7623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C396-79C3-47E7-A317-9BF5BCE36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3A7B25-F558-4FE9-BB96-D4650D7A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17872-8D04-4315-A06E-37187C4BDFB4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4B2486-C80C-496D-A17E-D64516EC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46F093-8BEA-4483-B465-1DC90A3E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842EF-8C7C-4B1C-ADB3-3B1BA4C5E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9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84A7A3-8FBA-43DA-9BF0-11D19A5B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53A0-B3CE-423F-A7D2-CA16A88F2CEB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3807D4-359D-4B24-A941-1FFE0F1B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B60300-D227-443E-999E-E78AA045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4770-0659-4136-A8C5-65F76CF9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110634-BCFB-4487-8AB3-4953B4DC16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8FB8665-961B-4D92-9ACB-76464FA4DC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D40BA-D58C-4F7E-A177-0003907BF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F325FB-6D20-4B4D-AB68-036531F364A3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B9334-C97C-4E73-8931-DFCDD9D32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F021C-D312-47B3-A0D5-CFB347874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BB3F71-286E-4316-9073-B971B0DD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90339FA4-767B-46F0-800E-B13F34D12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ar-SA"/>
              <a:t>Nervous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13C43-BFB8-4A31-B89E-389E2D5C5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Practical pictures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Bipolar_01.jpg">
            <a:extLst>
              <a:ext uri="{FF2B5EF4-FFF2-40B4-BE49-F238E27FC236}">
                <a16:creationId xmlns:a16="http://schemas.microsoft.com/office/drawing/2014/main" id="{7B3C546E-9F58-48B2-86EE-F7C7B5AC18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19C854EE-5ECC-4F44-AA57-7BE7351D3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5875338"/>
            <a:ext cx="447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Bipolar neurons (in olfactory epithelium)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Bipolar 02.jpg">
            <a:extLst>
              <a:ext uri="{FF2B5EF4-FFF2-40B4-BE49-F238E27FC236}">
                <a16:creationId xmlns:a16="http://schemas.microsoft.com/office/drawing/2014/main" id="{22A825E5-6666-4A7C-A467-40F8F9A5D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2888"/>
            <a:ext cx="6823075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>
            <a:extLst>
              <a:ext uri="{FF2B5EF4-FFF2-40B4-BE49-F238E27FC236}">
                <a16:creationId xmlns:a16="http://schemas.microsoft.com/office/drawing/2014/main" id="{398ADECF-86EC-4C55-88B2-8B00A5E38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6235700"/>
            <a:ext cx="554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Bipolar neurons (in olfactory epithelium) (diagram)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AHC 06.jpg">
            <a:extLst>
              <a:ext uri="{FF2B5EF4-FFF2-40B4-BE49-F238E27FC236}">
                <a16:creationId xmlns:a16="http://schemas.microsoft.com/office/drawing/2014/main" id="{D3D9205A-2CA7-4E29-AC54-66C953A361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63"/>
            <a:ext cx="9144000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>
            <a:extLst>
              <a:ext uri="{FF2B5EF4-FFF2-40B4-BE49-F238E27FC236}">
                <a16:creationId xmlns:a16="http://schemas.microsoft.com/office/drawing/2014/main" id="{D0FF09A8-1E58-4672-9097-3379848E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6457950"/>
            <a:ext cx="700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Multipolar stellate neuron (anterior horn cells of the spinal cord)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AHC 01.jpg">
            <a:extLst>
              <a:ext uri="{FF2B5EF4-FFF2-40B4-BE49-F238E27FC236}">
                <a16:creationId xmlns:a16="http://schemas.microsoft.com/office/drawing/2014/main" id="{1435CB2B-C87F-49CB-B2B9-BA31651A56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195263"/>
            <a:ext cx="4227512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>
            <a:extLst>
              <a:ext uri="{FF2B5EF4-FFF2-40B4-BE49-F238E27FC236}">
                <a16:creationId xmlns:a16="http://schemas.microsoft.com/office/drawing/2014/main" id="{9679454F-E2CA-4F66-9BD1-15362B9F0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842000"/>
            <a:ext cx="7786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Multipolar stellate neurons (anterior horn cells of the spinal cord) and structure of the cell body of the neuron (nucleus, nucleolus, Nissl bodies)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pyramidal (acetylcholine esterase).png">
            <a:extLst>
              <a:ext uri="{FF2B5EF4-FFF2-40B4-BE49-F238E27FC236}">
                <a16:creationId xmlns:a16="http://schemas.microsoft.com/office/drawing/2014/main" id="{57CF24EF-4E78-4BF4-B0B4-57882D3F81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25438"/>
            <a:ext cx="7515225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>
            <a:extLst>
              <a:ext uri="{FF2B5EF4-FFF2-40B4-BE49-F238E27FC236}">
                <a16:creationId xmlns:a16="http://schemas.microsoft.com/office/drawing/2014/main" id="{F6E69914-5869-4F11-9FD5-658630BB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6332538"/>
            <a:ext cx="477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Multipolar pyramidal neurons (in cerebrum)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Pyrmidal 02.jpg">
            <a:extLst>
              <a:ext uri="{FF2B5EF4-FFF2-40B4-BE49-F238E27FC236}">
                <a16:creationId xmlns:a16="http://schemas.microsoft.com/office/drawing/2014/main" id="{C666D998-B894-4865-A8B5-A68D89A5DD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92100"/>
            <a:ext cx="4318000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:a16="http://schemas.microsoft.com/office/drawing/2014/main" id="{70A9F12A-A1E6-47B5-93D2-B51D50711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6249988"/>
            <a:ext cx="477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Multipolar pyramidal neuron (in cerebrum)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Purkinje.gif">
            <a:extLst>
              <a:ext uri="{FF2B5EF4-FFF2-40B4-BE49-F238E27FC236}">
                <a16:creationId xmlns:a16="http://schemas.microsoft.com/office/drawing/2014/main" id="{359AC808-63C6-4ECC-909A-7AFC7EB586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0"/>
            <a:ext cx="7069137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>
            <a:extLst>
              <a:ext uri="{FF2B5EF4-FFF2-40B4-BE49-F238E27FC236}">
                <a16:creationId xmlns:a16="http://schemas.microsoft.com/office/drawing/2014/main" id="{BCA1A526-FE11-4BFA-947A-9CACE0201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388" y="6332538"/>
            <a:ext cx="624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Multipolar pyriform neurons (Purkinje cells of cerebellum)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Purkinje 06.jpg">
            <a:extLst>
              <a:ext uri="{FF2B5EF4-FFF2-40B4-BE49-F238E27FC236}">
                <a16:creationId xmlns:a16="http://schemas.microsoft.com/office/drawing/2014/main" id="{F23E5CB2-6E54-43F0-AF00-0211B81373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91440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>
            <a:extLst>
              <a:ext uri="{FF2B5EF4-FFF2-40B4-BE49-F238E27FC236}">
                <a16:creationId xmlns:a16="http://schemas.microsoft.com/office/drawing/2014/main" id="{1A015A09-B01F-45C5-AC83-ACCDC24D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388" y="6000750"/>
            <a:ext cx="624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Multipolar pyriform neurons (Purkinje cells of cerebellum)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ervical SC.jpg">
            <a:extLst>
              <a:ext uri="{FF2B5EF4-FFF2-40B4-BE49-F238E27FC236}">
                <a16:creationId xmlns:a16="http://schemas.microsoft.com/office/drawing/2014/main" id="{D50D786C-3106-4D95-AD15-EDB46194C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93675"/>
            <a:ext cx="36750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>
            <a:extLst>
              <a:ext uri="{FF2B5EF4-FFF2-40B4-BE49-F238E27FC236}">
                <a16:creationId xmlns:a16="http://schemas.microsoft.com/office/drawing/2014/main" id="{C87836FB-1839-48FF-8747-A8ADC40E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2687638"/>
            <a:ext cx="2243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Cervical Spinal Cord</a:t>
            </a:r>
          </a:p>
        </p:txBody>
      </p:sp>
      <p:pic>
        <p:nvPicPr>
          <p:cNvPr id="3076" name="Picture 3" descr="Thoracic SC.jpg">
            <a:extLst>
              <a:ext uri="{FF2B5EF4-FFF2-40B4-BE49-F238E27FC236}">
                <a16:creationId xmlns:a16="http://schemas.microsoft.com/office/drawing/2014/main" id="{F4A6C4A8-F01C-4A77-9893-18E2CDE23B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2160588"/>
            <a:ext cx="410051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>
            <a:extLst>
              <a:ext uri="{FF2B5EF4-FFF2-40B4-BE49-F238E27FC236}">
                <a16:creationId xmlns:a16="http://schemas.microsoft.com/office/drawing/2014/main" id="{9FA7CCA1-5BFE-4678-99AE-E0D96C096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4932363"/>
            <a:ext cx="230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Thoracic Spinal Cord</a:t>
            </a:r>
          </a:p>
        </p:txBody>
      </p:sp>
      <p:pic>
        <p:nvPicPr>
          <p:cNvPr id="3078" name="Picture 5" descr="Lumbar SC.jpg">
            <a:extLst>
              <a:ext uri="{FF2B5EF4-FFF2-40B4-BE49-F238E27FC236}">
                <a16:creationId xmlns:a16="http://schemas.microsoft.com/office/drawing/2014/main" id="{B852DB24-26F7-439F-AFF7-DFC9ADC856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519488"/>
            <a:ext cx="39544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6">
            <a:extLst>
              <a:ext uri="{FF2B5EF4-FFF2-40B4-BE49-F238E27FC236}">
                <a16:creationId xmlns:a16="http://schemas.microsoft.com/office/drawing/2014/main" id="{39463551-12CB-4ACC-9780-874DA1664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6264275"/>
            <a:ext cx="2217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Lumbar Spinal Cord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.jpg">
            <a:extLst>
              <a:ext uri="{FF2B5EF4-FFF2-40B4-BE49-F238E27FC236}">
                <a16:creationId xmlns:a16="http://schemas.microsoft.com/office/drawing/2014/main" id="{9A6DF894-1E3C-4895-9ECA-67C5B83CC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/>
          <a:stretch>
            <a:fillRect/>
          </a:stretch>
        </p:blipFill>
        <p:spPr bwMode="auto">
          <a:xfrm>
            <a:off x="457200" y="96838"/>
            <a:ext cx="8229600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ervical SC2.jpg">
            <a:extLst>
              <a:ext uri="{FF2B5EF4-FFF2-40B4-BE49-F238E27FC236}">
                <a16:creationId xmlns:a16="http://schemas.microsoft.com/office/drawing/2014/main" id="{EE7256CA-32BD-46B6-A0DF-A8F417B4F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025525"/>
            <a:ext cx="84645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B6080FFC-7643-452D-AA16-3BBE4A490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6027738"/>
            <a:ext cx="224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Cervical Spinal Cord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.jpg">
            <a:extLst>
              <a:ext uri="{FF2B5EF4-FFF2-40B4-BE49-F238E27FC236}">
                <a16:creationId xmlns:a16="http://schemas.microsoft.com/office/drawing/2014/main" id="{A3969723-9AC5-4AFE-93F4-1082E998A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/>
          <a:stretch>
            <a:fillRect/>
          </a:stretch>
        </p:blipFill>
        <p:spPr bwMode="auto">
          <a:xfrm>
            <a:off x="1246188" y="234950"/>
            <a:ext cx="6731000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3.jpg">
            <a:extLst>
              <a:ext uri="{FF2B5EF4-FFF2-40B4-BE49-F238E27FC236}">
                <a16:creationId xmlns:a16="http://schemas.microsoft.com/office/drawing/2014/main" id="{4EF7688E-9333-4300-89C4-06E6B307E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49225"/>
            <a:ext cx="692308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>
            <a:extLst>
              <a:ext uri="{FF2B5EF4-FFF2-40B4-BE49-F238E27FC236}">
                <a16:creationId xmlns:a16="http://schemas.microsoft.com/office/drawing/2014/main" id="{7185F45C-B64D-4F9C-BF99-53B62B5D7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5962650"/>
            <a:ext cx="365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Cervical spinal cord: some tracts.</a:t>
            </a:r>
          </a:p>
        </p:txBody>
      </p:sp>
      <p:pic>
        <p:nvPicPr>
          <p:cNvPr id="8195" name="Picture 1">
            <a:extLst>
              <a:ext uri="{FF2B5EF4-FFF2-40B4-BE49-F238E27FC236}">
                <a16:creationId xmlns:a16="http://schemas.microsoft.com/office/drawing/2014/main" id="{A85C7F77-B508-4E6C-96D2-6DC483E79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8"/>
          <a:stretch>
            <a:fillRect/>
          </a:stretch>
        </p:blipFill>
        <p:spPr bwMode="auto">
          <a:xfrm>
            <a:off x="180975" y="1174750"/>
            <a:ext cx="878205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Unipolar 02.jpg">
            <a:extLst>
              <a:ext uri="{FF2B5EF4-FFF2-40B4-BE49-F238E27FC236}">
                <a16:creationId xmlns:a16="http://schemas.microsoft.com/office/drawing/2014/main" id="{9AE57BC5-C741-4412-AC55-9626885D62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63"/>
            <a:ext cx="9144000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B84549FC-CD40-44DB-B279-4E1FEEA17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6457950"/>
            <a:ext cx="401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Unipolar neurons (in spinal ganglion)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Unipolar 01.jpg">
            <a:extLst>
              <a:ext uri="{FF2B5EF4-FFF2-40B4-BE49-F238E27FC236}">
                <a16:creationId xmlns:a16="http://schemas.microsoft.com/office/drawing/2014/main" id="{E4965C40-5757-44E6-9333-AC0104A1A3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91440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>
            <a:extLst>
              <a:ext uri="{FF2B5EF4-FFF2-40B4-BE49-F238E27FC236}">
                <a16:creationId xmlns:a16="http://schemas.microsoft.com/office/drawing/2014/main" id="{661ED47A-E84C-491D-9CBC-247D611D2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5875338"/>
            <a:ext cx="508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000"/>
              <a:t>Unipolar neurons (in spinal ganglion) (diagram)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130</Words>
  <Application>Microsoft Office PowerPoint</Application>
  <PresentationFormat>عرض على الشاشة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Nervous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Muhammad Atteya</dc:creator>
  <cp:lastModifiedBy>ftomy naje</cp:lastModifiedBy>
  <cp:revision>37</cp:revision>
  <dcterms:created xsi:type="dcterms:W3CDTF">2012-09-02T08:28:49Z</dcterms:created>
  <dcterms:modified xsi:type="dcterms:W3CDTF">2018-09-06T00:15:18Z</dcterms:modified>
</cp:coreProperties>
</file>