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9"/>
  </p:notesMasterIdLst>
  <p:handoutMasterIdLst>
    <p:handoutMasterId r:id="rId40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324" r:id="rId21"/>
    <p:sldId id="308" r:id="rId22"/>
    <p:sldId id="297" r:id="rId23"/>
    <p:sldId id="321" r:id="rId24"/>
    <p:sldId id="285" r:id="rId25"/>
    <p:sldId id="314" r:id="rId26"/>
    <p:sldId id="286" r:id="rId27"/>
    <p:sldId id="287" r:id="rId28"/>
    <p:sldId id="288" r:id="rId29"/>
    <p:sldId id="323" r:id="rId30"/>
    <p:sldId id="315" r:id="rId31"/>
    <p:sldId id="292" r:id="rId32"/>
    <p:sldId id="295" r:id="rId33"/>
    <p:sldId id="293" r:id="rId34"/>
    <p:sldId id="299" r:id="rId35"/>
    <p:sldId id="300" r:id="rId36"/>
    <p:sldId id="317" r:id="rId37"/>
    <p:sldId id="327" r:id="rId3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8A2CA4"/>
    <a:srgbClr val="000066"/>
    <a:srgbClr val="A50021"/>
    <a:srgbClr val="FF66CC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68" d="100"/>
          <a:sy n="68" d="100"/>
        </p:scale>
        <p:origin x="12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1054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68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(CNS Block ,  Microbiology : 2017)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Respiratory tract infections.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Skin and mucosa infections; 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1-24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1-34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2,4,6,9,11,30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2,6,9,19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hopes.stanford.edu/rltdsci/trinuc/f_f06drg&amp;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712" y="3814763"/>
            <a:ext cx="37480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G\سطح المكتب\1 images\Fig-48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7848600" cy="5400675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0"/>
            <a:ext cx="799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Pathogenesis of Polio :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042988" y="6308725"/>
            <a:ext cx="810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b="0" dirty="0">
                <a:solidFill>
                  <a:srgbClr val="C00000"/>
                </a:solidFill>
              </a:rPr>
              <a:t>: </a:t>
            </a:r>
            <a:r>
              <a:rPr lang="en-US" sz="2000" b="0" dirty="0"/>
              <a:t>IgA &amp; IgG = 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</a:rPr>
              <a:t>Lifelong type-specific immunity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cell cultures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996951"/>
            <a:ext cx="79200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		      Yes			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193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of administration 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2563813"/>
            <a:ext cx="792003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Induces intestinal IgA 		       No		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Interrupts transmission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461645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 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1497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685800" y="5013325"/>
            <a:ext cx="770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Co-infection with other </a:t>
            </a:r>
            <a:r>
              <a:rPr lang="en-US" sz="200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EVs                   No 			  Yes       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may impair immunization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>
            <a:off x="762000" y="5715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Requires refrigeration 		      No			 Yes 	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755650" y="6096000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Duration of immunity  		     Shorter  	             Longer</a:t>
            </a:r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41763" y="4721225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Combination vaccine ;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IPV,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DTaP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953780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/>
              <a:t>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Char char="Ø"/>
            </a:pPr>
            <a:endParaRPr lang="en-US" sz="36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984"/>
            <a:ext cx="9144000" cy="48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>
                <a:solidFill>
                  <a:srgbClr val="FF0000"/>
                </a:solidFill>
                <a:latin typeface="+mn-lt"/>
              </a:rPr>
              <a:t>Viral Encephalitis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1"/>
            <a:ext cx="2362200" cy="1219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5562"/>
            <a:ext cx="7543799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MRI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10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1-The incubation period: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1-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PCR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Rapid virus antigen detection </a:t>
            </a:r>
            <a:r>
              <a:rPr lang="en-US" dirty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Virus cultivation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serology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</a:rPr>
              <a:t>    (Negri bodies)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Negri bodies are diagnostic of rabies.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>
                <a:solidFill>
                  <a:srgbClr val="002060"/>
                </a:solidFill>
              </a:rPr>
              <a:t>Fluorescent anti-rabies antibody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Pre-exposure prophylaxis </a:t>
            </a:r>
            <a:r>
              <a:rPr lang="en-US" dirty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/>
              <a:t>     </a:t>
            </a:r>
            <a:r>
              <a:rPr lang="en-US" sz="2000" dirty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66CC"/>
                </a:solidFill>
              </a:rPr>
              <a:t>Passive immunization</a:t>
            </a:r>
            <a:r>
              <a:rPr lang="en-US" sz="2000" dirty="0">
                <a:solidFill>
                  <a:srgbClr val="FFFF00"/>
                </a:solidFill>
              </a:rPr>
              <a:t>;</a:t>
            </a: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>
                <a:solidFill>
                  <a:srgbClr val="7030A0"/>
                </a:solidFill>
              </a:rPr>
              <a:t>Control measures 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448" y="1739900"/>
            <a:ext cx="2300118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098"/>
            <a:ext cx="8382000" cy="44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154669"/>
            <a:ext cx="67978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, Paralysis &amp;Encephalitis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nteroviruses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polioviruses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erpes simplex virus 1.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rboviruses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189274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4267200"/>
            <a:ext cx="533400" cy="15240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br>
              <a:rPr lang="en-US" sz="3600" dirty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i="1" dirty="0">
                <a:solidFill>
                  <a:srgbClr val="002060"/>
                </a:solidFill>
              </a:rPr>
              <a:t>meningitis</a:t>
            </a:r>
            <a:r>
              <a:rPr lang="en-US" sz="3200" dirty="0">
                <a:solidFill>
                  <a:srgbClr val="002060"/>
                </a:solidFill>
              </a:rPr>
              <a:t> ,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2150"/>
            <a:ext cx="8435975" cy="4895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 blood, CSF, Viscera .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Cell culture 	            CPE </a:t>
            </a:r>
          </a:p>
          <a:p>
            <a:pPr marL="2209800" lvl="4" indent="-381000" eaLnBrk="1" hangingPunct="1"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		       Identify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29699" name="AutoShape 5"/>
          <p:cNvSpPr>
            <a:spLocks noChangeArrowheads="1"/>
          </p:cNvSpPr>
          <p:nvPr/>
        </p:nvSpPr>
        <p:spPr bwMode="auto">
          <a:xfrm>
            <a:off x="4071938" y="37338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4038600" y="3200400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sso7ba.com/image/card/card5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2971800" cy="4343400"/>
          </a:xfrm>
          <a:prstGeom prst="rect">
            <a:avLst/>
          </a:prstGeom>
          <a:noFill/>
        </p:spPr>
      </p:pic>
      <p:pic>
        <p:nvPicPr>
          <p:cNvPr id="28676" name="Picture 4" descr="http://files.mothhelah.com/img/grg7107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5562600" cy="4343400"/>
          </a:xfrm>
          <a:prstGeom prst="rect">
            <a:avLst/>
          </a:prstGeom>
          <a:noFill/>
        </p:spPr>
      </p:pic>
      <p:pic>
        <p:nvPicPr>
          <p:cNvPr id="28678" name="Picture 6" descr="http://dc07.arabsh.com/i/03636/l5layxgnkv8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4400"/>
            <a:ext cx="8686801" cy="19240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572000" y="4876800"/>
            <a:ext cx="1905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pc="-100" dirty="0">
                <a:ln w="3200">
                  <a:solidFill>
                    <a:srgbClr val="DBF5F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Reference books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753" y="2105992"/>
            <a:ext cx="3477047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05992"/>
            <a:ext cx="3200400" cy="46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/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  <a:effectLst/>
              </a:rPr>
              <a:t>on-infectious agents.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581400"/>
            <a:ext cx="4038600" cy="310189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 </a:t>
            </a:r>
            <a:r>
              <a:rPr lang="en-US" dirty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7030A0"/>
                </a:solidFill>
              </a:rPr>
              <a:t>Etiological Agents: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….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i="1" dirty="0">
                <a:latin typeface="Garamond" pitchFamily="18" charset="0"/>
              </a:rPr>
            </a:br>
            <a:r>
              <a:rPr lang="en-US" sz="8000" b="1" i="1" u="sng" dirty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>
                <a:latin typeface="Garamond" pitchFamily="18" charset="0"/>
              </a:rPr>
              <a:t>- </a:t>
            </a:r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9319</TotalTime>
  <Words>1201</Words>
  <Application>Microsoft Office PowerPoint</Application>
  <PresentationFormat>On-screen Show (4:3)</PresentationFormat>
  <Paragraphs>443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Bookman Old Style</vt:lpstr>
      <vt:lpstr>Calibri</vt:lpstr>
      <vt:lpstr>Century Gothic</vt:lpstr>
      <vt:lpstr>Constantia</vt:lpstr>
      <vt:lpstr>Garamond</vt:lpstr>
      <vt:lpstr>Lucida Sans</vt:lpstr>
      <vt:lpstr>Tahoma</vt:lpstr>
      <vt:lpstr>Times New Roman</vt:lpstr>
      <vt:lpstr>Wingdings</vt:lpstr>
      <vt:lpstr>Wingdings 2</vt:lpstr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Viral Encephalitis</vt:lpstr>
      <vt:lpstr>Herpes Simplex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PowerPoint Presentation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PowerPoint Presentation</vt:lpstr>
      <vt:lpstr>Reference books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Atikah kadi</cp:lastModifiedBy>
  <cp:revision>108</cp:revision>
  <cp:lastPrinted>2017-10-29T14:39:38Z</cp:lastPrinted>
  <dcterms:created xsi:type="dcterms:W3CDTF">2011-07-01T21:56:14Z</dcterms:created>
  <dcterms:modified xsi:type="dcterms:W3CDTF">2017-10-30T16:29:56Z</dcterms:modified>
</cp:coreProperties>
</file>