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72" r:id="rId4"/>
    <p:sldId id="371" r:id="rId5"/>
    <p:sldId id="374" r:id="rId6"/>
    <p:sldId id="373" r:id="rId7"/>
    <p:sldId id="372" r:id="rId8"/>
    <p:sldId id="312" r:id="rId9"/>
    <p:sldId id="259" r:id="rId10"/>
    <p:sldId id="282" r:id="rId11"/>
    <p:sldId id="286" r:id="rId12"/>
    <p:sldId id="291" r:id="rId13"/>
    <p:sldId id="314" r:id="rId14"/>
    <p:sldId id="318" r:id="rId15"/>
    <p:sldId id="300" r:id="rId16"/>
    <p:sldId id="370" r:id="rId17"/>
    <p:sldId id="382" r:id="rId18"/>
    <p:sldId id="335" r:id="rId19"/>
    <p:sldId id="319" r:id="rId20"/>
    <p:sldId id="396" r:id="rId21"/>
    <p:sldId id="321" r:id="rId22"/>
    <p:sldId id="290" r:id="rId23"/>
    <p:sldId id="328" r:id="rId24"/>
    <p:sldId id="323" r:id="rId25"/>
    <p:sldId id="383" r:id="rId26"/>
    <p:sldId id="336" r:id="rId27"/>
    <p:sldId id="339" r:id="rId28"/>
    <p:sldId id="330" r:id="rId29"/>
    <p:sldId id="340" r:id="rId30"/>
    <p:sldId id="385" r:id="rId31"/>
    <p:sldId id="387" r:id="rId32"/>
    <p:sldId id="389" r:id="rId33"/>
    <p:sldId id="391" r:id="rId34"/>
    <p:sldId id="392" r:id="rId35"/>
    <p:sldId id="393" r:id="rId36"/>
    <p:sldId id="394" r:id="rId37"/>
    <p:sldId id="379" r:id="rId38"/>
    <p:sldId id="337" r:id="rId39"/>
    <p:sldId id="375" r:id="rId40"/>
    <p:sldId id="320" r:id="rId41"/>
    <p:sldId id="380" r:id="rId42"/>
    <p:sldId id="342" r:id="rId43"/>
    <p:sldId id="270" r:id="rId44"/>
    <p:sldId id="349" r:id="rId45"/>
    <p:sldId id="378" r:id="rId46"/>
    <p:sldId id="350" r:id="rId47"/>
    <p:sldId id="351" r:id="rId48"/>
    <p:sldId id="352" r:id="rId49"/>
    <p:sldId id="367" r:id="rId50"/>
    <p:sldId id="368" r:id="rId51"/>
    <p:sldId id="369" r:id="rId52"/>
    <p:sldId id="271" r:id="rId53"/>
    <p:sldId id="376" r:id="rId54"/>
    <p:sldId id="377" r:id="rId55"/>
    <p:sldId id="366" r:id="rId5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20000"/>
    <a:srgbClr val="260E14"/>
    <a:srgbClr val="F3E5F9"/>
    <a:srgbClr val="3C5CAC"/>
    <a:srgbClr val="2A1619"/>
    <a:srgbClr val="250C0F"/>
    <a:srgbClr val="2F1D2B"/>
    <a:srgbClr val="311F31"/>
    <a:srgbClr val="372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63" autoAdjust="0"/>
    <p:restoredTop sz="89946" autoAdjust="0"/>
  </p:normalViewPr>
  <p:slideViewPr>
    <p:cSldViewPr snapToGrid="0">
      <p:cViewPr varScale="1">
        <p:scale>
          <a:sx n="61" d="100"/>
          <a:sy n="61" d="100"/>
        </p:scale>
        <p:origin x="45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A8678-EF59-40DC-87E4-27190BA2EA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09727B-D37A-46A9-8798-FF7718302DB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Ideal General Anesthesia</a:t>
          </a:r>
          <a:endParaRPr lang="en-US" sz="2800" b="1" dirty="0">
            <a:solidFill>
              <a:schemeClr val="bg1"/>
            </a:solidFill>
          </a:endParaRPr>
        </a:p>
      </dgm:t>
    </dgm:pt>
    <dgm:pt modelId="{28EFAB74-F70E-4F76-8A68-D9FFCBC9C9B8}" type="parTrans" cxnId="{07AAD76F-3378-4CB6-8E2D-0614F0D3988A}">
      <dgm:prSet/>
      <dgm:spPr/>
      <dgm:t>
        <a:bodyPr/>
        <a:lstStyle/>
        <a:p>
          <a:endParaRPr lang="en-US" dirty="0"/>
        </a:p>
      </dgm:t>
    </dgm:pt>
    <dgm:pt modelId="{58372647-A391-4FF2-B948-4BF9267F6CAF}" type="sibTrans" cxnId="{07AAD76F-3378-4CB6-8E2D-0614F0D3988A}">
      <dgm:prSet/>
      <dgm:spPr/>
      <dgm:t>
        <a:bodyPr/>
        <a:lstStyle/>
        <a:p>
          <a:endParaRPr lang="en-US" dirty="0"/>
        </a:p>
      </dgm:t>
    </dgm:pt>
    <dgm:pt modelId="{374BBC7C-0141-444E-9D07-3D5C3E5C455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Loss of pain sensation unconsciousness</a:t>
          </a:r>
        </a:p>
        <a:p>
          <a:r>
            <a:rPr lang="en-US" sz="2800" dirty="0">
              <a:solidFill>
                <a:schemeClr val="tx1"/>
              </a:solidFill>
            </a:rPr>
            <a:t>‘</a:t>
          </a:r>
          <a:r>
            <a:rPr lang="en-US" sz="2400" b="1" dirty="0">
              <a:solidFill>
                <a:schemeClr val="tx1"/>
              </a:solidFill>
            </a:rPr>
            <a:t>Amnesia-hypnosis’</a:t>
          </a:r>
        </a:p>
      </dgm:t>
    </dgm:pt>
    <dgm:pt modelId="{BF394657-4938-4F1E-94F2-5D020C9E8D73}" type="parTrans" cxnId="{C01F7B1F-948E-4630-8852-0BD73FC519CE}">
      <dgm:prSet/>
      <dgm:spPr/>
      <dgm:t>
        <a:bodyPr/>
        <a:lstStyle/>
        <a:p>
          <a:endParaRPr lang="en-US" dirty="0"/>
        </a:p>
      </dgm:t>
    </dgm:pt>
    <dgm:pt modelId="{FF8B342F-76FD-4078-BE6D-6EFCFCB3639B}" type="sibTrans" cxnId="{C01F7B1F-948E-4630-8852-0BD73FC519CE}">
      <dgm:prSet/>
      <dgm:spPr/>
      <dgm:t>
        <a:bodyPr/>
        <a:lstStyle/>
        <a:p>
          <a:endParaRPr lang="en-US" dirty="0"/>
        </a:p>
      </dgm:t>
    </dgm:pt>
    <dgm:pt modelId="{F546F845-78B9-44FA-9220-00D7BB2FABE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Ana</a:t>
          </a:r>
          <a:r>
            <a:rPr lang="en-GB" sz="2800" dirty="0">
              <a:solidFill>
                <a:schemeClr val="tx1"/>
              </a:solidFill>
            </a:rPr>
            <a:t>lgesia</a:t>
          </a:r>
        </a:p>
        <a:p>
          <a:r>
            <a:rPr lang="en-GB" sz="2800" dirty="0">
              <a:solidFill>
                <a:schemeClr val="tx1"/>
              </a:solidFill>
            </a:rPr>
            <a:t>‘Loss of sensory and autonomic reflexes’</a:t>
          </a:r>
          <a:endParaRPr lang="en-US" sz="2800" dirty="0">
            <a:solidFill>
              <a:schemeClr val="tx1"/>
            </a:solidFill>
          </a:endParaRPr>
        </a:p>
      </dgm:t>
    </dgm:pt>
    <dgm:pt modelId="{AAA75DED-E748-416A-9F63-CD572E3EA192}" type="parTrans" cxnId="{28DDF5C4-3E55-4E11-B5FE-8DECDAA72C06}">
      <dgm:prSet/>
      <dgm:spPr/>
      <dgm:t>
        <a:bodyPr/>
        <a:lstStyle/>
        <a:p>
          <a:endParaRPr lang="en-US" dirty="0"/>
        </a:p>
      </dgm:t>
    </dgm:pt>
    <dgm:pt modelId="{12F2859B-BF3E-46FA-BCF1-08365B9876C0}" type="sibTrans" cxnId="{28DDF5C4-3E55-4E11-B5FE-8DECDAA72C06}">
      <dgm:prSet/>
      <dgm:spPr/>
      <dgm:t>
        <a:bodyPr/>
        <a:lstStyle/>
        <a:p>
          <a:endParaRPr lang="en-US" dirty="0"/>
        </a:p>
      </dgm:t>
    </dgm:pt>
    <dgm:pt modelId="{EFB5C4D8-8E0B-41F4-A52F-F6D7799FF8A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</a:rPr>
            <a:t>Need for muscle relaxation</a:t>
          </a:r>
          <a:endParaRPr lang="en-US" sz="2800" dirty="0">
            <a:solidFill>
              <a:schemeClr val="tx1"/>
            </a:solidFill>
          </a:endParaRPr>
        </a:p>
      </dgm:t>
    </dgm:pt>
    <dgm:pt modelId="{2C3A5687-5A40-4D14-B707-03F43A031236}" type="parTrans" cxnId="{D691CA70-6F5D-4C8E-B823-2898EC384CAB}">
      <dgm:prSet/>
      <dgm:spPr/>
      <dgm:t>
        <a:bodyPr/>
        <a:lstStyle/>
        <a:p>
          <a:endParaRPr lang="en-US" dirty="0"/>
        </a:p>
      </dgm:t>
    </dgm:pt>
    <dgm:pt modelId="{B4E6331B-9565-4F81-85EA-FA229F64391F}" type="sibTrans" cxnId="{D691CA70-6F5D-4C8E-B823-2898EC384CAB}">
      <dgm:prSet/>
      <dgm:spPr/>
      <dgm:t>
        <a:bodyPr/>
        <a:lstStyle/>
        <a:p>
          <a:endParaRPr lang="en-US" dirty="0"/>
        </a:p>
      </dgm:t>
    </dgm:pt>
    <dgm:pt modelId="{678614E5-8009-462D-9872-CF2647313721}" type="pres">
      <dgm:prSet presAssocID="{F94A8678-EF59-40DC-87E4-27190BA2EA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8461DE-8685-4D59-87CF-8A0393FED479}" type="pres">
      <dgm:prSet presAssocID="{9F09727B-D37A-46A9-8798-FF7718302DB9}" presName="hierRoot1" presStyleCnt="0">
        <dgm:presLayoutVars>
          <dgm:hierBranch val="init"/>
        </dgm:presLayoutVars>
      </dgm:prSet>
      <dgm:spPr/>
    </dgm:pt>
    <dgm:pt modelId="{F1B017F4-E641-4458-8D93-4AB6AF8CD4A2}" type="pres">
      <dgm:prSet presAssocID="{9F09727B-D37A-46A9-8798-FF7718302DB9}" presName="rootComposite1" presStyleCnt="0"/>
      <dgm:spPr/>
    </dgm:pt>
    <dgm:pt modelId="{48C0A2F3-58C9-40F5-B08D-E6555E767F25}" type="pres">
      <dgm:prSet presAssocID="{9F09727B-D37A-46A9-8798-FF7718302DB9}" presName="rootText1" presStyleLbl="node0" presStyleIdx="0" presStyleCnt="1" custScaleX="175766" custLinFactNeighborX="-206" custLinFactNeighborY="-12968">
        <dgm:presLayoutVars>
          <dgm:chPref val="3"/>
        </dgm:presLayoutVars>
      </dgm:prSet>
      <dgm:spPr/>
    </dgm:pt>
    <dgm:pt modelId="{6DC163DD-A6E2-4794-BD36-77CED4ECA37B}" type="pres">
      <dgm:prSet presAssocID="{9F09727B-D37A-46A9-8798-FF7718302DB9}" presName="rootConnector1" presStyleLbl="node1" presStyleIdx="0" presStyleCnt="0"/>
      <dgm:spPr/>
    </dgm:pt>
    <dgm:pt modelId="{1A34908E-5C7A-4660-8F74-FA395F9DC22F}" type="pres">
      <dgm:prSet presAssocID="{9F09727B-D37A-46A9-8798-FF7718302DB9}" presName="hierChild2" presStyleCnt="0"/>
      <dgm:spPr/>
    </dgm:pt>
    <dgm:pt modelId="{2FCF1D0F-84B7-454D-B855-8E19A2C93939}" type="pres">
      <dgm:prSet presAssocID="{BF394657-4938-4F1E-94F2-5D020C9E8D73}" presName="Name37" presStyleLbl="parChTrans1D2" presStyleIdx="0" presStyleCnt="3"/>
      <dgm:spPr/>
    </dgm:pt>
    <dgm:pt modelId="{1EB54A30-3136-4763-8B3B-C512952AA1E9}" type="pres">
      <dgm:prSet presAssocID="{374BBC7C-0141-444E-9D07-3D5C3E5C455D}" presName="hierRoot2" presStyleCnt="0">
        <dgm:presLayoutVars>
          <dgm:hierBranch val="init"/>
        </dgm:presLayoutVars>
      </dgm:prSet>
      <dgm:spPr/>
    </dgm:pt>
    <dgm:pt modelId="{0F2F9A06-5808-4F63-BB11-6C0A112D6367}" type="pres">
      <dgm:prSet presAssocID="{374BBC7C-0141-444E-9D07-3D5C3E5C455D}" presName="rootComposite" presStyleCnt="0"/>
      <dgm:spPr/>
    </dgm:pt>
    <dgm:pt modelId="{3AC7E516-783B-44DF-B5C4-42CBA4D7C373}" type="pres">
      <dgm:prSet presAssocID="{374BBC7C-0141-444E-9D07-3D5C3E5C455D}" presName="rootText" presStyleLbl="node2" presStyleIdx="0" presStyleCnt="3" custScaleY="233083">
        <dgm:presLayoutVars>
          <dgm:chPref val="3"/>
        </dgm:presLayoutVars>
      </dgm:prSet>
      <dgm:spPr/>
    </dgm:pt>
    <dgm:pt modelId="{367AC28A-00EC-41D7-B816-5C8C0468B9B3}" type="pres">
      <dgm:prSet presAssocID="{374BBC7C-0141-444E-9D07-3D5C3E5C455D}" presName="rootConnector" presStyleLbl="node2" presStyleIdx="0" presStyleCnt="3"/>
      <dgm:spPr/>
    </dgm:pt>
    <dgm:pt modelId="{B758F5BF-D7A0-43A7-8CAE-F6E6E96C758F}" type="pres">
      <dgm:prSet presAssocID="{374BBC7C-0141-444E-9D07-3D5C3E5C455D}" presName="hierChild4" presStyleCnt="0"/>
      <dgm:spPr/>
    </dgm:pt>
    <dgm:pt modelId="{C4C312BF-F6D0-4026-A991-259A71AC204F}" type="pres">
      <dgm:prSet presAssocID="{374BBC7C-0141-444E-9D07-3D5C3E5C455D}" presName="hierChild5" presStyleCnt="0"/>
      <dgm:spPr/>
    </dgm:pt>
    <dgm:pt modelId="{4584E292-0E97-46D4-AAE4-D946BD360FDE}" type="pres">
      <dgm:prSet presAssocID="{AAA75DED-E748-416A-9F63-CD572E3EA192}" presName="Name37" presStyleLbl="parChTrans1D2" presStyleIdx="1" presStyleCnt="3"/>
      <dgm:spPr/>
    </dgm:pt>
    <dgm:pt modelId="{53FAD97B-E35B-40B1-8CDA-6761E89B84E8}" type="pres">
      <dgm:prSet presAssocID="{F546F845-78B9-44FA-9220-00D7BB2FABE6}" presName="hierRoot2" presStyleCnt="0">
        <dgm:presLayoutVars>
          <dgm:hierBranch val="init"/>
        </dgm:presLayoutVars>
      </dgm:prSet>
      <dgm:spPr/>
    </dgm:pt>
    <dgm:pt modelId="{04B05318-3C7D-4372-B08D-F173E16763F6}" type="pres">
      <dgm:prSet presAssocID="{F546F845-78B9-44FA-9220-00D7BB2FABE6}" presName="rootComposite" presStyleCnt="0"/>
      <dgm:spPr/>
    </dgm:pt>
    <dgm:pt modelId="{F16ECFD4-EF54-4E47-9E6C-0932F23B7DC8}" type="pres">
      <dgm:prSet presAssocID="{F546F845-78B9-44FA-9220-00D7BB2FABE6}" presName="rootText" presStyleLbl="node2" presStyleIdx="1" presStyleCnt="3" custScaleX="136819" custScaleY="111698">
        <dgm:presLayoutVars>
          <dgm:chPref val="3"/>
        </dgm:presLayoutVars>
      </dgm:prSet>
      <dgm:spPr/>
    </dgm:pt>
    <dgm:pt modelId="{E30E337C-2C54-4C1D-B4A8-64D9BC2C87A4}" type="pres">
      <dgm:prSet presAssocID="{F546F845-78B9-44FA-9220-00D7BB2FABE6}" presName="rootConnector" presStyleLbl="node2" presStyleIdx="1" presStyleCnt="3"/>
      <dgm:spPr/>
    </dgm:pt>
    <dgm:pt modelId="{33D141CF-9FDA-4641-B13A-13BFA466E080}" type="pres">
      <dgm:prSet presAssocID="{F546F845-78B9-44FA-9220-00D7BB2FABE6}" presName="hierChild4" presStyleCnt="0"/>
      <dgm:spPr/>
    </dgm:pt>
    <dgm:pt modelId="{1D6A05AD-F0CD-40D8-B896-8DAC70272EF6}" type="pres">
      <dgm:prSet presAssocID="{F546F845-78B9-44FA-9220-00D7BB2FABE6}" presName="hierChild5" presStyleCnt="0"/>
      <dgm:spPr/>
    </dgm:pt>
    <dgm:pt modelId="{DDDA6B98-0F38-4330-8519-E2CF1D62C960}" type="pres">
      <dgm:prSet presAssocID="{2C3A5687-5A40-4D14-B707-03F43A031236}" presName="Name37" presStyleLbl="parChTrans1D2" presStyleIdx="2" presStyleCnt="3"/>
      <dgm:spPr/>
    </dgm:pt>
    <dgm:pt modelId="{19C20C4E-50F3-4D87-B6A0-C15C226AEAC2}" type="pres">
      <dgm:prSet presAssocID="{EFB5C4D8-8E0B-41F4-A52F-F6D7799FF8A4}" presName="hierRoot2" presStyleCnt="0">
        <dgm:presLayoutVars>
          <dgm:hierBranch val="init"/>
        </dgm:presLayoutVars>
      </dgm:prSet>
      <dgm:spPr/>
    </dgm:pt>
    <dgm:pt modelId="{E54163DE-7780-4D15-97AA-80B16F4E7A11}" type="pres">
      <dgm:prSet presAssocID="{EFB5C4D8-8E0B-41F4-A52F-F6D7799FF8A4}" presName="rootComposite" presStyleCnt="0"/>
      <dgm:spPr/>
    </dgm:pt>
    <dgm:pt modelId="{C411918A-AFA0-429B-B133-5D124EE6F35A}" type="pres">
      <dgm:prSet presAssocID="{EFB5C4D8-8E0B-41F4-A52F-F6D7799FF8A4}" presName="rootText" presStyleLbl="node2" presStyleIdx="2" presStyleCnt="3">
        <dgm:presLayoutVars>
          <dgm:chPref val="3"/>
        </dgm:presLayoutVars>
      </dgm:prSet>
      <dgm:spPr/>
    </dgm:pt>
    <dgm:pt modelId="{F9189DBF-8E5D-4600-AF51-B0A665FB94E7}" type="pres">
      <dgm:prSet presAssocID="{EFB5C4D8-8E0B-41F4-A52F-F6D7799FF8A4}" presName="rootConnector" presStyleLbl="node2" presStyleIdx="2" presStyleCnt="3"/>
      <dgm:spPr/>
    </dgm:pt>
    <dgm:pt modelId="{5C5B072B-B277-495B-808F-C9C2F6F6CCB9}" type="pres">
      <dgm:prSet presAssocID="{EFB5C4D8-8E0B-41F4-A52F-F6D7799FF8A4}" presName="hierChild4" presStyleCnt="0"/>
      <dgm:spPr/>
    </dgm:pt>
    <dgm:pt modelId="{D4D850AC-D466-4087-BA9C-EC0245224C2B}" type="pres">
      <dgm:prSet presAssocID="{EFB5C4D8-8E0B-41F4-A52F-F6D7799FF8A4}" presName="hierChild5" presStyleCnt="0"/>
      <dgm:spPr/>
    </dgm:pt>
    <dgm:pt modelId="{C7E50CF8-BAC1-4F91-A9B2-4DB4D84EF132}" type="pres">
      <dgm:prSet presAssocID="{9F09727B-D37A-46A9-8798-FF7718302DB9}" presName="hierChild3" presStyleCnt="0"/>
      <dgm:spPr/>
    </dgm:pt>
  </dgm:ptLst>
  <dgm:cxnLst>
    <dgm:cxn modelId="{7655FC06-9208-4B94-843B-DACB2DCDCCC3}" type="presOf" srcId="{F546F845-78B9-44FA-9220-00D7BB2FABE6}" destId="{F16ECFD4-EF54-4E47-9E6C-0932F23B7DC8}" srcOrd="0" destOrd="0" presId="urn:microsoft.com/office/officeart/2005/8/layout/orgChart1"/>
    <dgm:cxn modelId="{B9794313-D91E-488D-A623-2CC7978BC578}" type="presOf" srcId="{EFB5C4D8-8E0B-41F4-A52F-F6D7799FF8A4}" destId="{C411918A-AFA0-429B-B133-5D124EE6F35A}" srcOrd="0" destOrd="0" presId="urn:microsoft.com/office/officeart/2005/8/layout/orgChart1"/>
    <dgm:cxn modelId="{C01F7B1F-948E-4630-8852-0BD73FC519CE}" srcId="{9F09727B-D37A-46A9-8798-FF7718302DB9}" destId="{374BBC7C-0141-444E-9D07-3D5C3E5C455D}" srcOrd="0" destOrd="0" parTransId="{BF394657-4938-4F1E-94F2-5D020C9E8D73}" sibTransId="{FF8B342F-76FD-4078-BE6D-6EFCFCB3639B}"/>
    <dgm:cxn modelId="{9FAC2724-F4CB-4CCB-9988-DC188365CDCB}" type="presOf" srcId="{F546F845-78B9-44FA-9220-00D7BB2FABE6}" destId="{E30E337C-2C54-4C1D-B4A8-64D9BC2C87A4}" srcOrd="1" destOrd="0" presId="urn:microsoft.com/office/officeart/2005/8/layout/orgChart1"/>
    <dgm:cxn modelId="{5CBFB72E-0528-476E-AA52-620E087CA5AD}" type="presOf" srcId="{F94A8678-EF59-40DC-87E4-27190BA2EA00}" destId="{678614E5-8009-462D-9872-CF2647313721}" srcOrd="0" destOrd="0" presId="urn:microsoft.com/office/officeart/2005/8/layout/orgChart1"/>
    <dgm:cxn modelId="{0A994B37-3875-4943-A8AF-86E0033483A7}" type="presOf" srcId="{2C3A5687-5A40-4D14-B707-03F43A031236}" destId="{DDDA6B98-0F38-4330-8519-E2CF1D62C960}" srcOrd="0" destOrd="0" presId="urn:microsoft.com/office/officeart/2005/8/layout/orgChart1"/>
    <dgm:cxn modelId="{501A0E3B-A5B5-4FB4-9B52-0D4DFF624BB8}" type="presOf" srcId="{374BBC7C-0141-444E-9D07-3D5C3E5C455D}" destId="{367AC28A-00EC-41D7-B816-5C8C0468B9B3}" srcOrd="1" destOrd="0" presId="urn:microsoft.com/office/officeart/2005/8/layout/orgChart1"/>
    <dgm:cxn modelId="{07AAD76F-3378-4CB6-8E2D-0614F0D3988A}" srcId="{F94A8678-EF59-40DC-87E4-27190BA2EA00}" destId="{9F09727B-D37A-46A9-8798-FF7718302DB9}" srcOrd="0" destOrd="0" parTransId="{28EFAB74-F70E-4F76-8A68-D9FFCBC9C9B8}" sibTransId="{58372647-A391-4FF2-B948-4BF9267F6CAF}"/>
    <dgm:cxn modelId="{D691CA70-6F5D-4C8E-B823-2898EC384CAB}" srcId="{9F09727B-D37A-46A9-8798-FF7718302DB9}" destId="{EFB5C4D8-8E0B-41F4-A52F-F6D7799FF8A4}" srcOrd="2" destOrd="0" parTransId="{2C3A5687-5A40-4D14-B707-03F43A031236}" sibTransId="{B4E6331B-9565-4F81-85EA-FA229F64391F}"/>
    <dgm:cxn modelId="{928A655A-1AF2-4CFF-80A7-DBB202F4A32C}" type="presOf" srcId="{374BBC7C-0141-444E-9D07-3D5C3E5C455D}" destId="{3AC7E516-783B-44DF-B5C4-42CBA4D7C373}" srcOrd="0" destOrd="0" presId="urn:microsoft.com/office/officeart/2005/8/layout/orgChart1"/>
    <dgm:cxn modelId="{4A339D7A-4384-44B8-80A0-B2D0ED1011E9}" type="presOf" srcId="{9F09727B-D37A-46A9-8798-FF7718302DB9}" destId="{48C0A2F3-58C9-40F5-B08D-E6555E767F25}" srcOrd="0" destOrd="0" presId="urn:microsoft.com/office/officeart/2005/8/layout/orgChart1"/>
    <dgm:cxn modelId="{29F6427E-A76F-4F4C-BB9D-05491CF121F3}" type="presOf" srcId="{BF394657-4938-4F1E-94F2-5D020C9E8D73}" destId="{2FCF1D0F-84B7-454D-B855-8E19A2C93939}" srcOrd="0" destOrd="0" presId="urn:microsoft.com/office/officeart/2005/8/layout/orgChart1"/>
    <dgm:cxn modelId="{28DDF5C4-3E55-4E11-B5FE-8DECDAA72C06}" srcId="{9F09727B-D37A-46A9-8798-FF7718302DB9}" destId="{F546F845-78B9-44FA-9220-00D7BB2FABE6}" srcOrd="1" destOrd="0" parTransId="{AAA75DED-E748-416A-9F63-CD572E3EA192}" sibTransId="{12F2859B-BF3E-46FA-BCF1-08365B9876C0}"/>
    <dgm:cxn modelId="{35D88ED2-39FB-4950-8EE3-715341B81045}" type="presOf" srcId="{9F09727B-D37A-46A9-8798-FF7718302DB9}" destId="{6DC163DD-A6E2-4794-BD36-77CED4ECA37B}" srcOrd="1" destOrd="0" presId="urn:microsoft.com/office/officeart/2005/8/layout/orgChart1"/>
    <dgm:cxn modelId="{7D8E4AE1-775E-45EE-9891-8269E54C577B}" type="presOf" srcId="{AAA75DED-E748-416A-9F63-CD572E3EA192}" destId="{4584E292-0E97-46D4-AAE4-D946BD360FDE}" srcOrd="0" destOrd="0" presId="urn:microsoft.com/office/officeart/2005/8/layout/orgChart1"/>
    <dgm:cxn modelId="{D405CFE8-19BE-4BBE-AE0F-C13CA297B976}" type="presOf" srcId="{EFB5C4D8-8E0B-41F4-A52F-F6D7799FF8A4}" destId="{F9189DBF-8E5D-4600-AF51-B0A665FB94E7}" srcOrd="1" destOrd="0" presId="urn:microsoft.com/office/officeart/2005/8/layout/orgChart1"/>
    <dgm:cxn modelId="{8F94EBBE-5404-45B2-BE22-9E0F4F28F361}" type="presParOf" srcId="{678614E5-8009-462D-9872-CF2647313721}" destId="{888461DE-8685-4D59-87CF-8A0393FED479}" srcOrd="0" destOrd="0" presId="urn:microsoft.com/office/officeart/2005/8/layout/orgChart1"/>
    <dgm:cxn modelId="{F2529AEC-A2FD-4924-AC12-10DE2240F595}" type="presParOf" srcId="{888461DE-8685-4D59-87CF-8A0393FED479}" destId="{F1B017F4-E641-4458-8D93-4AB6AF8CD4A2}" srcOrd="0" destOrd="0" presId="urn:microsoft.com/office/officeart/2005/8/layout/orgChart1"/>
    <dgm:cxn modelId="{B97E82EA-8914-4C40-8725-C1449CB4A741}" type="presParOf" srcId="{F1B017F4-E641-4458-8D93-4AB6AF8CD4A2}" destId="{48C0A2F3-58C9-40F5-B08D-E6555E767F25}" srcOrd="0" destOrd="0" presId="urn:microsoft.com/office/officeart/2005/8/layout/orgChart1"/>
    <dgm:cxn modelId="{E8597E26-E9B0-4C91-B4BF-4B8EEFFD8020}" type="presParOf" srcId="{F1B017F4-E641-4458-8D93-4AB6AF8CD4A2}" destId="{6DC163DD-A6E2-4794-BD36-77CED4ECA37B}" srcOrd="1" destOrd="0" presId="urn:microsoft.com/office/officeart/2005/8/layout/orgChart1"/>
    <dgm:cxn modelId="{EE848A69-8906-4818-8672-F6978D183A8A}" type="presParOf" srcId="{888461DE-8685-4D59-87CF-8A0393FED479}" destId="{1A34908E-5C7A-4660-8F74-FA395F9DC22F}" srcOrd="1" destOrd="0" presId="urn:microsoft.com/office/officeart/2005/8/layout/orgChart1"/>
    <dgm:cxn modelId="{2E97AD58-EAE5-42C6-816A-FF264793BB7A}" type="presParOf" srcId="{1A34908E-5C7A-4660-8F74-FA395F9DC22F}" destId="{2FCF1D0F-84B7-454D-B855-8E19A2C93939}" srcOrd="0" destOrd="0" presId="urn:microsoft.com/office/officeart/2005/8/layout/orgChart1"/>
    <dgm:cxn modelId="{828DD0EC-2036-4F80-9EE9-DC23FE1B8309}" type="presParOf" srcId="{1A34908E-5C7A-4660-8F74-FA395F9DC22F}" destId="{1EB54A30-3136-4763-8B3B-C512952AA1E9}" srcOrd="1" destOrd="0" presId="urn:microsoft.com/office/officeart/2005/8/layout/orgChart1"/>
    <dgm:cxn modelId="{024634C1-5ABD-474E-AD9A-3250439BFA77}" type="presParOf" srcId="{1EB54A30-3136-4763-8B3B-C512952AA1E9}" destId="{0F2F9A06-5808-4F63-BB11-6C0A112D6367}" srcOrd="0" destOrd="0" presId="urn:microsoft.com/office/officeart/2005/8/layout/orgChart1"/>
    <dgm:cxn modelId="{F5278FAB-9FBC-4122-A373-55D5F372FC4E}" type="presParOf" srcId="{0F2F9A06-5808-4F63-BB11-6C0A112D6367}" destId="{3AC7E516-783B-44DF-B5C4-42CBA4D7C373}" srcOrd="0" destOrd="0" presId="urn:microsoft.com/office/officeart/2005/8/layout/orgChart1"/>
    <dgm:cxn modelId="{54F04B05-2ED6-49FB-9A29-1E7EB06E5B03}" type="presParOf" srcId="{0F2F9A06-5808-4F63-BB11-6C0A112D6367}" destId="{367AC28A-00EC-41D7-B816-5C8C0468B9B3}" srcOrd="1" destOrd="0" presId="urn:microsoft.com/office/officeart/2005/8/layout/orgChart1"/>
    <dgm:cxn modelId="{3E1DC691-55E9-4913-9A1F-E37260FEE5E7}" type="presParOf" srcId="{1EB54A30-3136-4763-8B3B-C512952AA1E9}" destId="{B758F5BF-D7A0-43A7-8CAE-F6E6E96C758F}" srcOrd="1" destOrd="0" presId="urn:microsoft.com/office/officeart/2005/8/layout/orgChart1"/>
    <dgm:cxn modelId="{368C2791-6F53-4B0C-B86C-9E3ABC9DDBAD}" type="presParOf" srcId="{1EB54A30-3136-4763-8B3B-C512952AA1E9}" destId="{C4C312BF-F6D0-4026-A991-259A71AC204F}" srcOrd="2" destOrd="0" presId="urn:microsoft.com/office/officeart/2005/8/layout/orgChart1"/>
    <dgm:cxn modelId="{1825983A-AB4A-44CA-9711-B277F66B3673}" type="presParOf" srcId="{1A34908E-5C7A-4660-8F74-FA395F9DC22F}" destId="{4584E292-0E97-46D4-AAE4-D946BD360FDE}" srcOrd="2" destOrd="0" presId="urn:microsoft.com/office/officeart/2005/8/layout/orgChart1"/>
    <dgm:cxn modelId="{D33E56D2-B923-46B6-A773-96CE5450026C}" type="presParOf" srcId="{1A34908E-5C7A-4660-8F74-FA395F9DC22F}" destId="{53FAD97B-E35B-40B1-8CDA-6761E89B84E8}" srcOrd="3" destOrd="0" presId="urn:microsoft.com/office/officeart/2005/8/layout/orgChart1"/>
    <dgm:cxn modelId="{89A1919A-1641-43E5-B2B6-A87BD7DC3A60}" type="presParOf" srcId="{53FAD97B-E35B-40B1-8CDA-6761E89B84E8}" destId="{04B05318-3C7D-4372-B08D-F173E16763F6}" srcOrd="0" destOrd="0" presId="urn:microsoft.com/office/officeart/2005/8/layout/orgChart1"/>
    <dgm:cxn modelId="{52D5AB03-4FE1-4101-92AC-7C1BB9F1E06B}" type="presParOf" srcId="{04B05318-3C7D-4372-B08D-F173E16763F6}" destId="{F16ECFD4-EF54-4E47-9E6C-0932F23B7DC8}" srcOrd="0" destOrd="0" presId="urn:microsoft.com/office/officeart/2005/8/layout/orgChart1"/>
    <dgm:cxn modelId="{7AEE0CDE-754B-48B9-A839-B9F4E8FB101D}" type="presParOf" srcId="{04B05318-3C7D-4372-B08D-F173E16763F6}" destId="{E30E337C-2C54-4C1D-B4A8-64D9BC2C87A4}" srcOrd="1" destOrd="0" presId="urn:microsoft.com/office/officeart/2005/8/layout/orgChart1"/>
    <dgm:cxn modelId="{63353072-D87D-4467-9E8C-F1B133ACEE38}" type="presParOf" srcId="{53FAD97B-E35B-40B1-8CDA-6761E89B84E8}" destId="{33D141CF-9FDA-4641-B13A-13BFA466E080}" srcOrd="1" destOrd="0" presId="urn:microsoft.com/office/officeart/2005/8/layout/orgChart1"/>
    <dgm:cxn modelId="{72B279BA-9707-47F0-9010-3D2F0086DBAB}" type="presParOf" srcId="{53FAD97B-E35B-40B1-8CDA-6761E89B84E8}" destId="{1D6A05AD-F0CD-40D8-B896-8DAC70272EF6}" srcOrd="2" destOrd="0" presId="urn:microsoft.com/office/officeart/2005/8/layout/orgChart1"/>
    <dgm:cxn modelId="{788F743F-B93C-40AD-9196-6F766B3538F7}" type="presParOf" srcId="{1A34908E-5C7A-4660-8F74-FA395F9DC22F}" destId="{DDDA6B98-0F38-4330-8519-E2CF1D62C960}" srcOrd="4" destOrd="0" presId="urn:microsoft.com/office/officeart/2005/8/layout/orgChart1"/>
    <dgm:cxn modelId="{6F52C6C7-4FCE-4EF8-A741-E3B53C4EDBC5}" type="presParOf" srcId="{1A34908E-5C7A-4660-8F74-FA395F9DC22F}" destId="{19C20C4E-50F3-4D87-B6A0-C15C226AEAC2}" srcOrd="5" destOrd="0" presId="urn:microsoft.com/office/officeart/2005/8/layout/orgChart1"/>
    <dgm:cxn modelId="{0CA7A926-2269-422A-BE09-9C1AD2175868}" type="presParOf" srcId="{19C20C4E-50F3-4D87-B6A0-C15C226AEAC2}" destId="{E54163DE-7780-4D15-97AA-80B16F4E7A11}" srcOrd="0" destOrd="0" presId="urn:microsoft.com/office/officeart/2005/8/layout/orgChart1"/>
    <dgm:cxn modelId="{0490550D-D6A3-41DD-9AE4-13E9CCFD185F}" type="presParOf" srcId="{E54163DE-7780-4D15-97AA-80B16F4E7A11}" destId="{C411918A-AFA0-429B-B133-5D124EE6F35A}" srcOrd="0" destOrd="0" presId="urn:microsoft.com/office/officeart/2005/8/layout/orgChart1"/>
    <dgm:cxn modelId="{8E279EF2-3534-40EB-BF02-1C819EF0D5AD}" type="presParOf" srcId="{E54163DE-7780-4D15-97AA-80B16F4E7A11}" destId="{F9189DBF-8E5D-4600-AF51-B0A665FB94E7}" srcOrd="1" destOrd="0" presId="urn:microsoft.com/office/officeart/2005/8/layout/orgChart1"/>
    <dgm:cxn modelId="{A43DB2F4-6AA9-4297-8E3E-CD33DAA4E9DC}" type="presParOf" srcId="{19C20C4E-50F3-4D87-B6A0-C15C226AEAC2}" destId="{5C5B072B-B277-495B-808F-C9C2F6F6CCB9}" srcOrd="1" destOrd="0" presId="urn:microsoft.com/office/officeart/2005/8/layout/orgChart1"/>
    <dgm:cxn modelId="{FDFB286A-43A2-4BBE-897C-45100CBCF78F}" type="presParOf" srcId="{19C20C4E-50F3-4D87-B6A0-C15C226AEAC2}" destId="{D4D850AC-D466-4087-BA9C-EC0245224C2B}" srcOrd="2" destOrd="0" presId="urn:microsoft.com/office/officeart/2005/8/layout/orgChart1"/>
    <dgm:cxn modelId="{D6B35C4D-7C3A-4CAB-B0BB-C8A8F2FC610E}" type="presParOf" srcId="{888461DE-8685-4D59-87CF-8A0393FED479}" destId="{C7E50CF8-BAC1-4F91-A9B2-4DB4D84EF1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3600" dirty="0">
              <a:latin typeface="+mn-lt"/>
              <a:cs typeface="Andalus" pitchFamily="18" charset="-78"/>
            </a:rPr>
            <a:t>General Anesthesia</a:t>
          </a:r>
          <a:endParaRPr lang="en-US" sz="36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D557BB3-B324-4641-9F6F-E2FC37C6579A}">
      <dgm:prSet phldrT="[Text]" custT="1"/>
      <dgm:spPr/>
      <dgm:t>
        <a:bodyPr/>
        <a:lstStyle/>
        <a:p>
          <a:r>
            <a:rPr lang="en-GB" sz="3200" b="0" dirty="0">
              <a:latin typeface="+mn-lt"/>
              <a:cs typeface="Andalus" pitchFamily="18" charset="-78"/>
            </a:rPr>
            <a:t>Inhalational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B8A9D2D-A049-4687-9888-62F41B7B8DF9}" type="par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3956920-7886-45D6-A0BB-9282C9DE8F3D}" type="sib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7168FBF-FFF8-4844-8745-4F9EEB6DB724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47854F4E-E4C4-4013-866F-17D294E1640D}" type="par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C267746-C228-4EE2-A787-1F3ADC607883}" type="sib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5D3F70D-3F4B-4E41-9ADA-ACF343F5341D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3D75CC64-618F-4816-B921-60DA5BC4A191}" type="par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FF80879-739E-40BA-9CF3-4A2851B9D179}" type="sib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3200" b="0" dirty="0">
              <a:latin typeface="+mn-lt"/>
              <a:cs typeface="Andalus" pitchFamily="18" charset="-78"/>
            </a:rPr>
            <a:t>Intravenous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FF79B21-0FAA-42B9-ABD7-FE8190832A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400CF9BC-C6CC-423B-ADC4-590C107A3CC9}" type="par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FBA5F0B-B609-4952-B446-AA73289567B5}" type="sib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4528DB-7C73-4D4B-9616-C9193AAE3E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</a:p>
      </dgm:t>
    </dgm:pt>
    <dgm:pt modelId="{7807F144-50EA-4DEC-AC7F-4E84570F9832}" type="par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22DCAE-5D98-43C8-AC07-6436B3380B87}" type="sib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2400" b="1" dirty="0">
              <a:latin typeface="+mn-lt"/>
              <a:cs typeface="Andalus" panose="02020603050405020304" pitchFamily="18" charset="-78"/>
            </a:rPr>
            <a:t>Inducing agents</a:t>
          </a: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B81F12-9D1C-4D43-9FE5-9739AC9FCCE6}" type="pres">
      <dgm:prSet presAssocID="{399A7441-B286-4731-9984-EAE77CAF8EF5}" presName="hierFlow" presStyleCnt="0"/>
      <dgm:spPr/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5057A6-EA51-4AB8-8544-1DFCB32156BC}" type="pres">
      <dgm:prSet presAssocID="{1A569B38-2469-443F-AE6F-F406F2FF162A}" presName="Name14" presStyleCnt="0"/>
      <dgm:spPr/>
    </dgm:pt>
    <dgm:pt modelId="{F3449A76-610E-43D5-94BD-3591359989BB}" type="pres">
      <dgm:prSet presAssocID="{1A569B38-2469-443F-AE6F-F406F2FF162A}" presName="level1Shape" presStyleLbl="node0" presStyleIdx="0" presStyleCnt="1" custScaleX="2000000" custScaleY="364923" custLinFactX="100000" custLinFactY="-100000" custLinFactNeighborX="128678" custLinFactNeighborY="-141879">
        <dgm:presLayoutVars>
          <dgm:chPref val="3"/>
        </dgm:presLayoutVars>
      </dgm:prSet>
      <dgm:spPr/>
    </dgm:pt>
    <dgm:pt modelId="{3F197AEA-D5F0-4EEF-A945-EFA751AD66C5}" type="pres">
      <dgm:prSet presAssocID="{1A569B38-2469-443F-AE6F-F406F2FF162A}" presName="hierChild2" presStyleCnt="0"/>
      <dgm:spPr/>
    </dgm:pt>
    <dgm:pt modelId="{512B1589-716A-44F2-A722-E657EA7EFADB}" type="pres">
      <dgm:prSet presAssocID="{2B8A9D2D-A049-4687-9888-62F41B7B8DF9}" presName="Name19" presStyleLbl="parChTrans1D2" presStyleIdx="0" presStyleCnt="2"/>
      <dgm:spPr/>
    </dgm:pt>
    <dgm:pt modelId="{66BCD24F-B9BA-467F-AC05-C2D523C85C6C}" type="pres">
      <dgm:prSet presAssocID="{9D557BB3-B324-4641-9F6F-E2FC37C6579A}" presName="Name21" presStyleCnt="0"/>
      <dgm:spPr/>
    </dgm:pt>
    <dgm:pt modelId="{095B14F4-EA66-43D6-B97A-8564EC6803CB}" type="pres">
      <dgm:prSet presAssocID="{9D557BB3-B324-4641-9F6F-E2FC37C6579A}" presName="level2Shape" presStyleLbl="node2" presStyleIdx="0" presStyleCnt="2" custScaleX="1911700" custScaleY="504825"/>
      <dgm:spPr/>
    </dgm:pt>
    <dgm:pt modelId="{104714AF-18E2-4C2A-A2FD-B29947F834D8}" type="pres">
      <dgm:prSet presAssocID="{9D557BB3-B324-4641-9F6F-E2FC37C6579A}" presName="hierChild3" presStyleCnt="0"/>
      <dgm:spPr/>
    </dgm:pt>
    <dgm:pt modelId="{27F00C0F-02AA-43B1-AF79-243394530189}" type="pres">
      <dgm:prSet presAssocID="{47854F4E-E4C4-4013-866F-17D294E1640D}" presName="Name19" presStyleLbl="parChTrans1D3" presStyleIdx="0" presStyleCnt="4"/>
      <dgm:spPr/>
    </dgm:pt>
    <dgm:pt modelId="{C0D070A4-184A-41E0-B259-1E564AFD1408}" type="pres">
      <dgm:prSet presAssocID="{57168FBF-FFF8-4844-8745-4F9EEB6DB724}" presName="Name21" presStyleCnt="0"/>
      <dgm:spPr/>
    </dgm:pt>
    <dgm:pt modelId="{C6059CB1-2131-4CB0-ABA5-B1504DA0A85F}" type="pres">
      <dgm:prSet presAssocID="{57168FBF-FFF8-4844-8745-4F9EEB6DB724}" presName="level2Shape" presStyleLbl="node3" presStyleIdx="0" presStyleCnt="4" custScaleX="656794" custScaleY="690020" custLinFactX="-105858" custLinFactY="100000" custLinFactNeighborX="-200000" custLinFactNeighborY="129393"/>
      <dgm:spPr/>
    </dgm:pt>
    <dgm:pt modelId="{C8D6CF53-FE14-4111-823C-1470375ACF21}" type="pres">
      <dgm:prSet presAssocID="{57168FBF-FFF8-4844-8745-4F9EEB6DB724}" presName="hierChild3" presStyleCnt="0"/>
      <dgm:spPr/>
    </dgm:pt>
    <dgm:pt modelId="{99308FFF-8C27-4B9D-A21A-CA7D84FDF68B}" type="pres">
      <dgm:prSet presAssocID="{400CF9BC-C6CC-423B-ADC4-590C107A3CC9}" presName="Name19" presStyleLbl="parChTrans1D4" presStyleIdx="0" presStyleCnt="9"/>
      <dgm:spPr/>
    </dgm:pt>
    <dgm:pt modelId="{C2D0108E-4330-42FE-8BDE-215C1C1C00BA}" type="pres">
      <dgm:prSet presAssocID="{8FF79B21-0FAA-42B9-ABD7-FE8190832AB2}" presName="Name21" presStyleCnt="0"/>
      <dgm:spPr/>
    </dgm:pt>
    <dgm:pt modelId="{676E4463-9B3B-4DD2-AEB6-B97D1A833EB2}" type="pres">
      <dgm:prSet presAssocID="{8FF79B21-0FAA-42B9-ABD7-FE8190832AB2}" presName="level2Shape" presStyleLbl="node4" presStyleIdx="0" presStyleCnt="9" custScaleX="826883" custScaleY="581725" custLinFactX="-100000" custLinFactY="700000" custLinFactNeighborX="-124883" custLinFactNeighborY="727106"/>
      <dgm:spPr/>
    </dgm:pt>
    <dgm:pt modelId="{2B67AF50-D9CE-4D76-AD59-B168ABBDACD6}" type="pres">
      <dgm:prSet presAssocID="{8FF79B21-0FAA-42B9-ABD7-FE8190832AB2}" presName="hierChild3" presStyleCnt="0"/>
      <dgm:spPr/>
    </dgm:pt>
    <dgm:pt modelId="{7C49768D-B52C-4233-9DA2-C550D81F78E2}" type="pres">
      <dgm:prSet presAssocID="{3D75CC64-618F-4816-B921-60DA5BC4A191}" presName="Name19" presStyleLbl="parChTrans1D3" presStyleIdx="1" presStyleCnt="4"/>
      <dgm:spPr/>
    </dgm:pt>
    <dgm:pt modelId="{716E8DC8-3462-4233-8859-1E8A59604DC3}" type="pres">
      <dgm:prSet presAssocID="{75D3F70D-3F4B-4E41-9ADA-ACF343F5341D}" presName="Name21" presStyleCnt="0"/>
      <dgm:spPr/>
    </dgm:pt>
    <dgm:pt modelId="{944E8148-47D2-4A6C-882C-A642E0363B70}" type="pres">
      <dgm:prSet presAssocID="{75D3F70D-3F4B-4E41-9ADA-ACF343F5341D}" presName="level2Shape" presStyleLbl="node3" presStyleIdx="1" presStyleCnt="4" custScaleX="841532" custScaleY="732383" custLinFactY="98112" custLinFactNeighborY="100000"/>
      <dgm:spPr/>
    </dgm:pt>
    <dgm:pt modelId="{F9190AF0-53A5-4280-A6B8-3F9D22AE3723}" type="pres">
      <dgm:prSet presAssocID="{75D3F70D-3F4B-4E41-9ADA-ACF343F5341D}" presName="hierChild3" presStyleCnt="0"/>
      <dgm:spPr/>
    </dgm:pt>
    <dgm:pt modelId="{5983705E-2985-4AD4-A4B6-F4072C7F15F4}" type="pres">
      <dgm:prSet presAssocID="{7807F144-50EA-4DEC-AC7F-4E84570F9832}" presName="Name19" presStyleLbl="parChTrans1D4" presStyleIdx="1" presStyleCnt="9"/>
      <dgm:spPr/>
    </dgm:pt>
    <dgm:pt modelId="{90E06CC2-2271-4C68-A857-BC1747168025}" type="pres">
      <dgm:prSet presAssocID="{794528DB-7C73-4D4B-9616-C9193AAE3E87}" presName="Name21" presStyleCnt="0"/>
      <dgm:spPr/>
    </dgm:pt>
    <dgm:pt modelId="{86E62996-C80C-43B1-927B-30156C6C9288}" type="pres">
      <dgm:prSet presAssocID="{794528DB-7C73-4D4B-9616-C9193AAE3E87}" presName="level2Shape" presStyleLbl="node4" presStyleIdx="1" presStyleCnt="9" custScaleX="871582" custScaleY="1544946" custLinFactY="500000" custLinFactNeighborY="576272"/>
      <dgm:spPr/>
    </dgm:pt>
    <dgm:pt modelId="{B0DA9982-30CB-473B-A3DD-FC7CBF527894}" type="pres">
      <dgm:prSet presAssocID="{794528DB-7C73-4D4B-9616-C9193AAE3E87}" presName="hierChild3" presStyleCnt="0"/>
      <dgm:spPr/>
    </dgm:pt>
    <dgm:pt modelId="{189B8584-B3FF-4C8F-BB72-758DD59C1807}" type="pres">
      <dgm:prSet presAssocID="{26BDEB9E-EF9D-428C-A198-4803FDA965A8}" presName="Name19" presStyleLbl="parChTrans1D2" presStyleIdx="1" presStyleCnt="2"/>
      <dgm:spPr/>
    </dgm:pt>
    <dgm:pt modelId="{A6AD75A3-6465-4B95-87D8-2EE65094BC09}" type="pres">
      <dgm:prSet presAssocID="{8EB7FD1E-CC25-4EC5-B7DC-8E5380FC649A}" presName="Name21" presStyleCnt="0"/>
      <dgm:spPr/>
    </dgm:pt>
    <dgm:pt modelId="{B5AF5394-5EF3-4760-934A-4BC6C7889FEC}" type="pres">
      <dgm:prSet presAssocID="{8EB7FD1E-CC25-4EC5-B7DC-8E5380FC649A}" presName="level2Shape" presStyleLbl="node2" presStyleIdx="1" presStyleCnt="2" custScaleX="1238110" custScaleY="588441"/>
      <dgm:spPr/>
    </dgm:pt>
    <dgm:pt modelId="{E9862E29-964B-4C58-8A65-23DD39FF10DE}" type="pres">
      <dgm:prSet presAssocID="{8EB7FD1E-CC25-4EC5-B7DC-8E5380FC649A}" presName="hierChild3" presStyleCnt="0"/>
      <dgm:spPr/>
    </dgm:pt>
    <dgm:pt modelId="{78A46180-5D9E-4B26-A9A1-52D4592D9A35}" type="pres">
      <dgm:prSet presAssocID="{18F4EEF3-8052-4553-BBD3-8F911837829B}" presName="Name19" presStyleLbl="parChTrans1D3" presStyleIdx="2" presStyleCnt="4"/>
      <dgm:spPr/>
    </dgm:pt>
    <dgm:pt modelId="{E760B322-C737-406D-B2D3-87699BA7C2E5}" type="pres">
      <dgm:prSet presAssocID="{7E539982-1B6F-4ACA-90BA-17B22178EFA9}" presName="Name21" presStyleCnt="0"/>
      <dgm:spPr/>
    </dgm:pt>
    <dgm:pt modelId="{84AD056F-410C-42CD-A466-15DA99B43C63}" type="pres">
      <dgm:prSet presAssocID="{7E539982-1B6F-4ACA-90BA-17B22178EFA9}" presName="level2Shape" presStyleLbl="node3" presStyleIdx="2" presStyleCnt="4" custScaleX="1271879" custScaleY="596600"/>
      <dgm:spPr/>
    </dgm:pt>
    <dgm:pt modelId="{F5A72674-FB01-4D1F-ADA8-DAD783AB6CDE}" type="pres">
      <dgm:prSet presAssocID="{7E539982-1B6F-4ACA-90BA-17B22178EFA9}" presName="hierChild3" presStyleCnt="0"/>
      <dgm:spPr/>
    </dgm:pt>
    <dgm:pt modelId="{81BC93C4-ACE4-4764-8108-3B860CC9BE81}" type="pres">
      <dgm:prSet presAssocID="{8D2CB51E-83DC-4DBA-A517-47D003F91203}" presName="Name19" presStyleLbl="parChTrans1D4" presStyleIdx="2" presStyleCnt="9"/>
      <dgm:spPr/>
    </dgm:pt>
    <dgm:pt modelId="{8F105232-E297-461A-AD79-1580F5EEECE9}" type="pres">
      <dgm:prSet presAssocID="{533545EA-9E33-437B-AC6C-EAB5CED16DE7}" presName="Name21" presStyleCnt="0"/>
      <dgm:spPr/>
    </dgm:pt>
    <dgm:pt modelId="{5DF82C6D-4823-4708-98CB-86843CC1DD54}" type="pres">
      <dgm:prSet presAssocID="{533545EA-9E33-437B-AC6C-EAB5CED16DE7}" presName="level2Shape" presStyleLbl="node4" presStyleIdx="2" presStyleCnt="9" custScaleX="712649" custScaleY="536837" custLinFactX="100000" custLinFactNeighborX="132378" custLinFactNeighborY="91871"/>
      <dgm:spPr/>
    </dgm:pt>
    <dgm:pt modelId="{09B1339B-31C0-4BCE-A7A2-541F765EDFE2}" type="pres">
      <dgm:prSet presAssocID="{533545EA-9E33-437B-AC6C-EAB5CED16DE7}" presName="hierChild3" presStyleCnt="0"/>
      <dgm:spPr/>
    </dgm:pt>
    <dgm:pt modelId="{3D7BD046-40A3-48D0-853D-A878BEC937BD}" type="pres">
      <dgm:prSet presAssocID="{E0593E6D-E56E-4CD9-950F-C0A7094119F5}" presName="Name19" presStyleLbl="parChTrans1D4" presStyleIdx="3" presStyleCnt="9"/>
      <dgm:spPr/>
    </dgm:pt>
    <dgm:pt modelId="{2ACADCD8-48D7-4EF8-9002-14D085BC8CBA}" type="pres">
      <dgm:prSet presAssocID="{22201068-BB0F-4484-A553-B7035F7B3652}" presName="Name21" presStyleCnt="0"/>
      <dgm:spPr/>
    </dgm:pt>
    <dgm:pt modelId="{9F63B9F2-0BDA-4098-81DE-0EE0B98B4555}" type="pres">
      <dgm:prSet presAssocID="{22201068-BB0F-4484-A553-B7035F7B3652}" presName="level2Shape" presStyleLbl="node4" presStyleIdx="3" presStyleCnt="9" custScaleX="670644" custScaleY="711350" custLinFactX="100000" custLinFactY="365717" custLinFactNeighborX="125336" custLinFactNeighborY="400000"/>
      <dgm:spPr/>
    </dgm:pt>
    <dgm:pt modelId="{6498E62C-B88D-4FD3-9164-798A6C6F0AD9}" type="pres">
      <dgm:prSet presAssocID="{22201068-BB0F-4484-A553-B7035F7B3652}" presName="hierChild3" presStyleCnt="0"/>
      <dgm:spPr/>
    </dgm:pt>
    <dgm:pt modelId="{FA2CBDE0-B44D-4D1F-B63A-7355FCF7D6F4}" type="pres">
      <dgm:prSet presAssocID="{3C9F3FE7-8E9A-4C19-9441-B766383BF72B}" presName="Name19" presStyleLbl="parChTrans1D4" presStyleIdx="4" presStyleCnt="9"/>
      <dgm:spPr/>
    </dgm:pt>
    <dgm:pt modelId="{4D06D614-A392-4B54-855B-3526CA6A17E0}" type="pres">
      <dgm:prSet presAssocID="{B6248DB8-77C5-49E3-AD5C-5C255B96F6C4}" presName="Name21" presStyleCnt="0"/>
      <dgm:spPr/>
    </dgm:pt>
    <dgm:pt modelId="{37DD08FB-FBB4-4E48-B1A4-77DEC4CA54BC}" type="pres">
      <dgm:prSet presAssocID="{B6248DB8-77C5-49E3-AD5C-5C255B96F6C4}" presName="level2Shape" presStyleLbl="node4" presStyleIdx="4" presStyleCnt="9" custScaleX="724069" custScaleY="463350" custLinFactX="100000" custLinFactY="15944" custLinFactNeighborX="134190" custLinFactNeighborY="100000"/>
      <dgm:spPr/>
    </dgm:pt>
    <dgm:pt modelId="{A6A1C048-F0FA-4457-8B07-1470070EB825}" type="pres">
      <dgm:prSet presAssocID="{B6248DB8-77C5-49E3-AD5C-5C255B96F6C4}" presName="hierChild3" presStyleCnt="0"/>
      <dgm:spPr/>
    </dgm:pt>
    <dgm:pt modelId="{211724C4-7313-4E8A-BE7C-493ADC7BA9E1}" type="pres">
      <dgm:prSet presAssocID="{2D12A8A5-F9C0-47AA-AA60-9E51764A7BEF}" presName="Name19" presStyleLbl="parChTrans1D4" presStyleIdx="5" presStyleCnt="9"/>
      <dgm:spPr/>
    </dgm:pt>
    <dgm:pt modelId="{DE2CCEE3-B983-45BE-A9D2-EAC8AA858B8E}" type="pres">
      <dgm:prSet presAssocID="{551B7FB0-1A09-45F2-8FC2-232C2772076E}" presName="Name21" presStyleCnt="0"/>
      <dgm:spPr/>
    </dgm:pt>
    <dgm:pt modelId="{5DC5D0E0-B161-4EFB-8BE6-8916599B3B30}" type="pres">
      <dgm:prSet presAssocID="{551B7FB0-1A09-45F2-8FC2-232C2772076E}" presName="level2Shape" presStyleLbl="node4" presStyleIdx="5" presStyleCnt="9" custScaleX="684398" custScaleY="1584596" custLinFactX="100000" custLinFactY="103963" custLinFactNeighborX="138353" custLinFactNeighborY="200000"/>
      <dgm:spPr/>
    </dgm:pt>
    <dgm:pt modelId="{407EDEE1-7791-4E38-9119-2CE3F6312EF4}" type="pres">
      <dgm:prSet presAssocID="{551B7FB0-1A09-45F2-8FC2-232C2772076E}" presName="hierChild3" presStyleCnt="0"/>
      <dgm:spPr/>
    </dgm:pt>
    <dgm:pt modelId="{D69CB0BB-1BF1-424C-AE1E-BF72A31FB488}" type="pres">
      <dgm:prSet presAssocID="{78F45DCB-1C10-4B52-BE0F-C45095CA7C93}" presName="Name19" presStyleLbl="parChTrans1D4" presStyleIdx="6" presStyleCnt="9"/>
      <dgm:spPr/>
    </dgm:pt>
    <dgm:pt modelId="{1C2CA61B-3A01-406A-8DA6-E04268941641}" type="pres">
      <dgm:prSet presAssocID="{2BB6FC6C-0E08-4685-BE7B-7C5632EDB665}" presName="Name21" presStyleCnt="0"/>
      <dgm:spPr/>
    </dgm:pt>
    <dgm:pt modelId="{A4F8B35A-6709-48E9-BA47-DA5D35C33CC4}" type="pres">
      <dgm:prSet presAssocID="{2BB6FC6C-0E08-4685-BE7B-7C5632EDB665}" presName="level2Shape" presStyleLbl="node4" presStyleIdx="6" presStyleCnt="9" custScaleX="1129502" custScaleY="518293" custLinFactX="100000" custLinFactNeighborX="145238" custLinFactNeighborY="83951"/>
      <dgm:spPr/>
    </dgm:pt>
    <dgm:pt modelId="{78AB9E2B-ECA2-42E1-9A75-BFC42365ECA0}" type="pres">
      <dgm:prSet presAssocID="{2BB6FC6C-0E08-4685-BE7B-7C5632EDB665}" presName="hierChild3" presStyleCnt="0"/>
      <dgm:spPr/>
    </dgm:pt>
    <dgm:pt modelId="{69A5705D-8107-417B-A1D8-6FD21E07F015}" type="pres">
      <dgm:prSet presAssocID="{324EDB0C-97BE-446C-9510-A7CC15EDEC66}" presName="Name19" presStyleLbl="parChTrans1D4" presStyleIdx="7" presStyleCnt="9"/>
      <dgm:spPr/>
    </dgm:pt>
    <dgm:pt modelId="{0CFB2A75-4627-4296-BA30-4439379307C5}" type="pres">
      <dgm:prSet presAssocID="{6C6BB813-98DC-4CC7-9C66-B79EF7572716}" presName="Name21" presStyleCnt="0"/>
      <dgm:spPr/>
    </dgm:pt>
    <dgm:pt modelId="{DC50D716-7496-43EC-BD2C-755BBE0AF0B3}" type="pres">
      <dgm:prSet presAssocID="{6C6BB813-98DC-4CC7-9C66-B79EF7572716}" presName="level2Shape" presStyleLbl="node4" presStyleIdx="7" presStyleCnt="9" custScaleX="708433" custScaleY="1151858" custLinFactX="100000" custLinFactY="200000" custLinFactNeighborX="112699" custLinFactNeighborY="228392"/>
      <dgm:spPr/>
    </dgm:pt>
    <dgm:pt modelId="{398E2CFF-6474-4466-BB88-7F4846D0F12B}" type="pres">
      <dgm:prSet presAssocID="{6C6BB813-98DC-4CC7-9C66-B79EF7572716}" presName="hierChild3" presStyleCnt="0"/>
      <dgm:spPr/>
    </dgm:pt>
    <dgm:pt modelId="{3B12CFBD-AC7E-40EB-AA5C-762A5AF64450}" type="pres">
      <dgm:prSet presAssocID="{106976E8-ECAA-45A2-BB40-47A9AAA930D5}" presName="Name19" presStyleLbl="parChTrans1D3" presStyleIdx="3" presStyleCnt="4"/>
      <dgm:spPr/>
    </dgm:pt>
    <dgm:pt modelId="{C387F57C-A073-40B4-8B9E-F60B1328ECA1}" type="pres">
      <dgm:prSet presAssocID="{79967883-2A6E-43A8-BA4C-4170D150E8EA}" presName="Name21" presStyleCnt="0"/>
      <dgm:spPr/>
    </dgm:pt>
    <dgm:pt modelId="{514FD476-F98F-4E6C-9BD5-574566C7FAD9}" type="pres">
      <dgm:prSet presAssocID="{79967883-2A6E-43A8-BA4C-4170D150E8EA}" presName="level2Shape" presStyleLbl="node3" presStyleIdx="3" presStyleCnt="4" custScaleX="1026709" custScaleY="606510"/>
      <dgm:spPr/>
    </dgm:pt>
    <dgm:pt modelId="{136D569E-D714-4D39-B561-879CF3E5F924}" type="pres">
      <dgm:prSet presAssocID="{79967883-2A6E-43A8-BA4C-4170D150E8EA}" presName="hierChild3" presStyleCnt="0"/>
      <dgm:spPr/>
    </dgm:pt>
    <dgm:pt modelId="{6C39F643-E58A-428B-81F9-FCDE7FD9CB42}" type="pres">
      <dgm:prSet presAssocID="{5688CCD6-7829-4388-884C-A19CF80A0854}" presName="Name19" presStyleLbl="parChTrans1D4" presStyleIdx="8" presStyleCnt="9"/>
      <dgm:spPr/>
    </dgm:pt>
    <dgm:pt modelId="{5390BF05-B4FB-43E9-B4CF-4ED2A3341DE2}" type="pres">
      <dgm:prSet presAssocID="{5441F41F-F429-4BF9-B902-7A21E7A458D1}" presName="Name21" presStyleCnt="0"/>
      <dgm:spPr/>
    </dgm:pt>
    <dgm:pt modelId="{38E4E86E-23A2-46CC-A64E-D8CA3DC57D64}" type="pres">
      <dgm:prSet presAssocID="{5441F41F-F429-4BF9-B902-7A21E7A458D1}" presName="level2Shape" presStyleLbl="node4" presStyleIdx="8" presStyleCnt="9" custScaleX="812120" custScaleY="1099268" custLinFactY="400622" custLinFactNeighborX="73327" custLinFactNeighborY="500000"/>
      <dgm:spPr/>
    </dgm:pt>
    <dgm:pt modelId="{567D25A2-536F-43DE-9FA9-B254ADA0CF04}" type="pres">
      <dgm:prSet presAssocID="{5441F41F-F429-4BF9-B902-7A21E7A458D1}" presName="hierChild3" presStyleCnt="0"/>
      <dgm:spPr/>
    </dgm:pt>
    <dgm:pt modelId="{E161111F-157A-4161-AD6B-7BDF39F27216}" type="pres">
      <dgm:prSet presAssocID="{399A7441-B286-4731-9984-EAE77CAF8EF5}" presName="bgShapesFlow" presStyleCnt="0"/>
      <dgm:spPr/>
    </dgm:pt>
  </dgm:ptLst>
  <dgm:cxnLst>
    <dgm:cxn modelId="{0C0B1D07-A392-42D6-9E93-895DB5A8CC25}" srcId="{1A569B38-2469-443F-AE6F-F406F2FF162A}" destId="{9D557BB3-B324-4641-9F6F-E2FC37C6579A}" srcOrd="0" destOrd="0" parTransId="{2B8A9D2D-A049-4687-9888-62F41B7B8DF9}" sibTransId="{83956920-7886-45D6-A0BB-9282C9DE8F3D}"/>
    <dgm:cxn modelId="{BEA38D15-321C-4564-9BFD-8737C7540495}" type="presOf" srcId="{78F45DCB-1C10-4B52-BE0F-C45095CA7C93}" destId="{D69CB0BB-1BF1-424C-AE1E-BF72A31FB488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8DFBBF1A-E13A-4590-A63C-69E81C32BE30}" type="presOf" srcId="{6C6BB813-98DC-4CC7-9C66-B79EF7572716}" destId="{DC50D716-7496-43EC-BD2C-755BBE0AF0B3}" srcOrd="0" destOrd="0" presId="urn:microsoft.com/office/officeart/2005/8/layout/hierarchy6"/>
    <dgm:cxn modelId="{757FCC1A-17B6-49DE-A7A8-5E16E31DBACA}" type="presOf" srcId="{8EB7FD1E-CC25-4EC5-B7DC-8E5380FC649A}" destId="{B5AF5394-5EF3-4760-934A-4BC6C7889FEC}" srcOrd="0" destOrd="0" presId="urn:microsoft.com/office/officeart/2005/8/layout/hierarchy6"/>
    <dgm:cxn modelId="{1CCF041C-68FF-414B-9C88-AEA3207ADC10}" type="presOf" srcId="{8FF79B21-0FAA-42B9-ABD7-FE8190832AB2}" destId="{676E4463-9B3B-4DD2-AEB6-B97D1A833EB2}" srcOrd="0" destOrd="0" presId="urn:microsoft.com/office/officeart/2005/8/layout/hierarchy6"/>
    <dgm:cxn modelId="{F6B9132D-F493-403B-9CE0-25BB957FBE2C}" type="presOf" srcId="{2B8A9D2D-A049-4687-9888-62F41B7B8DF9}" destId="{512B1589-716A-44F2-A722-E657EA7EFADB}" srcOrd="0" destOrd="0" presId="urn:microsoft.com/office/officeart/2005/8/layout/hierarchy6"/>
    <dgm:cxn modelId="{D34D1F30-785A-40B8-ACA3-3FCAFBFA1E8D}" type="presOf" srcId="{5688CCD6-7829-4388-884C-A19CF80A0854}" destId="{6C39F643-E58A-428B-81F9-FCDE7FD9CB42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4B63FF5E-41DD-45C9-A3AA-FD754C7ED516}" type="presOf" srcId="{9D557BB3-B324-4641-9F6F-E2FC37C6579A}" destId="{095B14F4-EA66-43D6-B97A-8564EC6803CB}" srcOrd="0" destOrd="0" presId="urn:microsoft.com/office/officeart/2005/8/layout/hierarchy6"/>
    <dgm:cxn modelId="{D9509463-C7C5-4BC7-8E86-E542401A2730}" type="presOf" srcId="{7807F144-50EA-4DEC-AC7F-4E84570F9832}" destId="{5983705E-2985-4AD4-A4B6-F4072C7F15F4}" srcOrd="0" destOrd="0" presId="urn:microsoft.com/office/officeart/2005/8/layout/hierarchy6"/>
    <dgm:cxn modelId="{2D9E0D44-3183-480B-A26E-20E24871D936}" type="presOf" srcId="{22201068-BB0F-4484-A553-B7035F7B3652}" destId="{9F63B9F2-0BDA-4098-81DE-0EE0B98B4555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61D0A34B-005F-4C7C-A37D-3BB080BF3E9C}" type="presOf" srcId="{57168FBF-FFF8-4844-8745-4F9EEB6DB724}" destId="{C6059CB1-2131-4CB0-ABA5-B1504DA0A85F}" srcOrd="0" destOrd="0" presId="urn:microsoft.com/office/officeart/2005/8/layout/hierarchy6"/>
    <dgm:cxn modelId="{8059454C-EA56-4E2E-A6B9-438556F8C3C1}" type="presOf" srcId="{75D3F70D-3F4B-4E41-9ADA-ACF343F5341D}" destId="{944E8148-47D2-4A6C-882C-A642E0363B70}" srcOrd="0" destOrd="0" presId="urn:microsoft.com/office/officeart/2005/8/layout/hierarchy6"/>
    <dgm:cxn modelId="{CF5FAB71-9F61-446E-8F67-E9A030DBEE88}" type="presOf" srcId="{79967883-2A6E-43A8-BA4C-4170D150E8EA}" destId="{514FD476-F98F-4E6C-9BD5-574566C7FAD9}" srcOrd="0" destOrd="0" presId="urn:microsoft.com/office/officeart/2005/8/layout/hierarchy6"/>
    <dgm:cxn modelId="{9A6E2C52-06F1-4A27-9373-F6FCA51A36F2}" srcId="{9D557BB3-B324-4641-9F6F-E2FC37C6579A}" destId="{75D3F70D-3F4B-4E41-9ADA-ACF343F5341D}" srcOrd="1" destOrd="0" parTransId="{3D75CC64-618F-4816-B921-60DA5BC4A191}" sibTransId="{1FF80879-739E-40BA-9CF3-4A2851B9D179}"/>
    <dgm:cxn modelId="{BF2B8456-D0EA-401C-AA10-65ECE4F29C78}" type="presOf" srcId="{1A569B38-2469-443F-AE6F-F406F2FF162A}" destId="{F3449A76-610E-43D5-94BD-3591359989BB}" srcOrd="0" destOrd="0" presId="urn:microsoft.com/office/officeart/2005/8/layout/hierarchy6"/>
    <dgm:cxn modelId="{DEE0F358-9606-4714-9789-8A9395C4D2C2}" type="presOf" srcId="{47854F4E-E4C4-4013-866F-17D294E1640D}" destId="{27F00C0F-02AA-43B1-AF79-243394530189}" srcOrd="0" destOrd="0" presId="urn:microsoft.com/office/officeart/2005/8/layout/hierarchy6"/>
    <dgm:cxn modelId="{BC6D8679-B0DF-4D6C-8D42-F3D7127C1391}" type="presOf" srcId="{18F4EEF3-8052-4553-BBD3-8F911837829B}" destId="{78A46180-5D9E-4B26-A9A1-52D4592D9A35}" srcOrd="0" destOrd="0" presId="urn:microsoft.com/office/officeart/2005/8/layout/hierarchy6"/>
    <dgm:cxn modelId="{2014A059-73B3-44CC-91DC-75175F656A55}" type="presOf" srcId="{7E539982-1B6F-4ACA-90BA-17B22178EFA9}" destId="{84AD056F-410C-42CD-A466-15DA99B43C63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60868F89-2631-4547-8137-D81FFE76FD56}" type="presOf" srcId="{399A7441-B286-4731-9984-EAE77CAF8EF5}" destId="{45B2EE39-9A06-4CFC-87E5-BBB0E9D90B0E}" srcOrd="0" destOrd="0" presId="urn:microsoft.com/office/officeart/2005/8/layout/hierarchy6"/>
    <dgm:cxn modelId="{B93CE292-7941-47C2-904C-A249A62EFA16}" srcId="{75D3F70D-3F4B-4E41-9ADA-ACF343F5341D}" destId="{794528DB-7C73-4D4B-9616-C9193AAE3E87}" srcOrd="0" destOrd="0" parTransId="{7807F144-50EA-4DEC-AC7F-4E84570F9832}" sibTransId="{9B22DCAE-5D98-43C8-AC07-6436B3380B87}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0E3873A2-A4AA-4DE9-8B5C-0D51D942DD0E}" type="presOf" srcId="{2D12A8A5-F9C0-47AA-AA60-9E51764A7BEF}" destId="{211724C4-7313-4E8A-BE7C-493ADC7BA9E1}" srcOrd="0" destOrd="0" presId="urn:microsoft.com/office/officeart/2005/8/layout/hierarchy6"/>
    <dgm:cxn modelId="{7F44A0A8-D3E7-46D9-A994-2FEEEBBDB84F}" type="presOf" srcId="{551B7FB0-1A09-45F2-8FC2-232C2772076E}" destId="{5DC5D0E0-B161-4EFB-8BE6-8916599B3B30}" srcOrd="0" destOrd="0" presId="urn:microsoft.com/office/officeart/2005/8/layout/hierarchy6"/>
    <dgm:cxn modelId="{579EA0A8-1158-4D70-83E7-9E425B28CD6C}" type="presOf" srcId="{E0593E6D-E56E-4CD9-950F-C0A7094119F5}" destId="{3D7BD046-40A3-48D0-853D-A878BEC937BD}" srcOrd="0" destOrd="0" presId="urn:microsoft.com/office/officeart/2005/8/layout/hierarchy6"/>
    <dgm:cxn modelId="{6AF044A9-E74A-4AC4-879E-7E87AE6EAACD}" type="presOf" srcId="{26BDEB9E-EF9D-428C-A198-4803FDA965A8}" destId="{189B8584-B3FF-4C8F-BB72-758DD59C1807}" srcOrd="0" destOrd="0" presId="urn:microsoft.com/office/officeart/2005/8/layout/hierarchy6"/>
    <dgm:cxn modelId="{EA19A8A9-A044-4064-856E-32A6E381C10D}" type="presOf" srcId="{5441F41F-F429-4BF9-B902-7A21E7A458D1}" destId="{38E4E86E-23A2-46CC-A64E-D8CA3DC57D64}" srcOrd="0" destOrd="0" presId="urn:microsoft.com/office/officeart/2005/8/layout/hierarchy6"/>
    <dgm:cxn modelId="{714534AE-1859-46A0-9BFD-3148264A0E6D}" type="presOf" srcId="{3C9F3FE7-8E9A-4C19-9441-B766383BF72B}" destId="{FA2CBDE0-B44D-4D1F-B63A-7355FCF7D6F4}" srcOrd="0" destOrd="0" presId="urn:microsoft.com/office/officeart/2005/8/layout/hierarchy6"/>
    <dgm:cxn modelId="{F81587AF-617B-42D6-98B9-1810D83A6DE1}" srcId="{9D557BB3-B324-4641-9F6F-E2FC37C6579A}" destId="{57168FBF-FFF8-4844-8745-4F9EEB6DB724}" srcOrd="0" destOrd="0" parTransId="{47854F4E-E4C4-4013-866F-17D294E1640D}" sibTransId="{CC267746-C228-4EE2-A787-1F3ADC607883}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11BCAAB5-934C-4EF4-AB04-EE292C535B1E}" type="presOf" srcId="{B6248DB8-77C5-49E3-AD5C-5C255B96F6C4}" destId="{37DD08FB-FBB4-4E48-B1A4-77DEC4CA54BC}" srcOrd="0" destOrd="0" presId="urn:microsoft.com/office/officeart/2005/8/layout/hierarchy6"/>
    <dgm:cxn modelId="{018B97B6-9C5A-43E4-AC4C-24CEDF1D5751}" type="presOf" srcId="{400CF9BC-C6CC-423B-ADC4-590C107A3CC9}" destId="{99308FFF-8C27-4B9D-A21A-CA7D84FDF68B}" srcOrd="0" destOrd="0" presId="urn:microsoft.com/office/officeart/2005/8/layout/hierarchy6"/>
    <dgm:cxn modelId="{7B29F7BA-7D19-41A9-B5FC-1E1AB12E8C5E}" type="presOf" srcId="{2BB6FC6C-0E08-4685-BE7B-7C5632EDB665}" destId="{A4F8B35A-6709-48E9-BA47-DA5D35C33CC4}" srcOrd="0" destOrd="0" presId="urn:microsoft.com/office/officeart/2005/8/layout/hierarchy6"/>
    <dgm:cxn modelId="{87D5B5BC-4DC9-4446-AAE1-C6EEF19BD976}" srcId="{1A569B38-2469-443F-AE6F-F406F2FF162A}" destId="{8EB7FD1E-CC25-4EC5-B7DC-8E5380FC649A}" srcOrd="1" destOrd="0" parTransId="{26BDEB9E-EF9D-428C-A198-4803FDA965A8}" sibTransId="{0F0E58CA-6C3B-4D22-974A-DDD96BDDB5EF}"/>
    <dgm:cxn modelId="{B6EFCAC7-C7C5-4B3E-9C39-4D6F55ACD41B}" type="presOf" srcId="{324EDB0C-97BE-446C-9510-A7CC15EDEC66}" destId="{69A5705D-8107-417B-A1D8-6FD21E07F015}" srcOrd="0" destOrd="0" presId="urn:microsoft.com/office/officeart/2005/8/layout/hierarchy6"/>
    <dgm:cxn modelId="{10EE64CD-1857-4916-B571-A7C41B2724D3}" srcId="{57168FBF-FFF8-4844-8745-4F9EEB6DB724}" destId="{8FF79B21-0FAA-42B9-ABD7-FE8190832AB2}" srcOrd="0" destOrd="0" parTransId="{400CF9BC-C6CC-423B-ADC4-590C107A3CC9}" sibTransId="{CFBA5F0B-B609-4952-B446-AA73289567B5}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EE5132D9-DB4D-4FD2-BF9D-B16F51D54006}" type="presOf" srcId="{794528DB-7C73-4D4B-9616-C9193AAE3E87}" destId="{86E62996-C80C-43B1-927B-30156C6C9288}" srcOrd="0" destOrd="0" presId="urn:microsoft.com/office/officeart/2005/8/layout/hierarchy6"/>
    <dgm:cxn modelId="{BB0891E7-6B23-4D35-8383-C088991EBA9C}" type="presOf" srcId="{3D75CC64-618F-4816-B921-60DA5BC4A191}" destId="{7C49768D-B52C-4233-9DA2-C550D81F78E2}" srcOrd="0" destOrd="0" presId="urn:microsoft.com/office/officeart/2005/8/layout/hierarchy6"/>
    <dgm:cxn modelId="{573BBEED-9E9C-459D-B456-F36296CF7469}" type="presOf" srcId="{106976E8-ECAA-45A2-BB40-47A9AAA930D5}" destId="{3B12CFBD-AC7E-40EB-AA5C-762A5AF64450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A4051FF1-8520-4568-A0C2-1142FF0962E9}" type="presOf" srcId="{533545EA-9E33-437B-AC6C-EAB5CED16DE7}" destId="{5DF82C6D-4823-4708-98CB-86843CC1DD54}" srcOrd="0" destOrd="0" presId="urn:microsoft.com/office/officeart/2005/8/layout/hierarchy6"/>
    <dgm:cxn modelId="{2B8003F5-F99F-4B9C-8386-4EEC093E7B03}" type="presOf" srcId="{8D2CB51E-83DC-4DBA-A517-47D003F91203}" destId="{81BC93C4-ACE4-4764-8108-3B860CC9BE81}" srcOrd="0" destOrd="0" presId="urn:microsoft.com/office/officeart/2005/8/layout/hierarchy6"/>
    <dgm:cxn modelId="{78F8C3F0-EAC4-41BD-AF55-D172468AF2DC}" type="presParOf" srcId="{45B2EE39-9A06-4CFC-87E5-BBB0E9D90B0E}" destId="{27B81F12-9D1C-4D43-9FE5-9739AC9FCCE6}" srcOrd="0" destOrd="0" presId="urn:microsoft.com/office/officeart/2005/8/layout/hierarchy6"/>
    <dgm:cxn modelId="{4939F44D-F74D-4752-9F8C-E9F65DFD4BAC}" type="presParOf" srcId="{27B81F12-9D1C-4D43-9FE5-9739AC9FCCE6}" destId="{00AA483C-BAAE-4156-9ED4-A43E2B7E8C07}" srcOrd="0" destOrd="0" presId="urn:microsoft.com/office/officeart/2005/8/layout/hierarchy6"/>
    <dgm:cxn modelId="{9300471E-CE66-4038-9EF2-591F4762AE25}" type="presParOf" srcId="{00AA483C-BAAE-4156-9ED4-A43E2B7E8C07}" destId="{315057A6-EA51-4AB8-8544-1DFCB32156BC}" srcOrd="0" destOrd="0" presId="urn:microsoft.com/office/officeart/2005/8/layout/hierarchy6"/>
    <dgm:cxn modelId="{F8B7316A-AAC7-428D-A78C-4626BD7005FF}" type="presParOf" srcId="{315057A6-EA51-4AB8-8544-1DFCB32156BC}" destId="{F3449A76-610E-43D5-94BD-3591359989BB}" srcOrd="0" destOrd="0" presId="urn:microsoft.com/office/officeart/2005/8/layout/hierarchy6"/>
    <dgm:cxn modelId="{160B33CA-2F4B-406E-A2A4-7B7E23416503}" type="presParOf" srcId="{315057A6-EA51-4AB8-8544-1DFCB32156BC}" destId="{3F197AEA-D5F0-4EEF-A945-EFA751AD66C5}" srcOrd="1" destOrd="0" presId="urn:microsoft.com/office/officeart/2005/8/layout/hierarchy6"/>
    <dgm:cxn modelId="{126A254F-8568-4AA7-A781-93D851BABB6B}" type="presParOf" srcId="{3F197AEA-D5F0-4EEF-A945-EFA751AD66C5}" destId="{512B1589-716A-44F2-A722-E657EA7EFADB}" srcOrd="0" destOrd="0" presId="urn:microsoft.com/office/officeart/2005/8/layout/hierarchy6"/>
    <dgm:cxn modelId="{38A1716B-5D5F-4979-ADF8-6049E552FF12}" type="presParOf" srcId="{3F197AEA-D5F0-4EEF-A945-EFA751AD66C5}" destId="{66BCD24F-B9BA-467F-AC05-C2D523C85C6C}" srcOrd="1" destOrd="0" presId="urn:microsoft.com/office/officeart/2005/8/layout/hierarchy6"/>
    <dgm:cxn modelId="{3064F87C-2A4B-40B1-AEC9-70233A3D6916}" type="presParOf" srcId="{66BCD24F-B9BA-467F-AC05-C2D523C85C6C}" destId="{095B14F4-EA66-43D6-B97A-8564EC6803CB}" srcOrd="0" destOrd="0" presId="urn:microsoft.com/office/officeart/2005/8/layout/hierarchy6"/>
    <dgm:cxn modelId="{69536292-700D-441E-8904-5F351746C39F}" type="presParOf" srcId="{66BCD24F-B9BA-467F-AC05-C2D523C85C6C}" destId="{104714AF-18E2-4C2A-A2FD-B29947F834D8}" srcOrd="1" destOrd="0" presId="urn:microsoft.com/office/officeart/2005/8/layout/hierarchy6"/>
    <dgm:cxn modelId="{DAF90623-16AE-46F6-8602-AB0A5968E2DE}" type="presParOf" srcId="{104714AF-18E2-4C2A-A2FD-B29947F834D8}" destId="{27F00C0F-02AA-43B1-AF79-243394530189}" srcOrd="0" destOrd="0" presId="urn:microsoft.com/office/officeart/2005/8/layout/hierarchy6"/>
    <dgm:cxn modelId="{AD40C7A0-1DF7-4813-9328-A913EC04EC9E}" type="presParOf" srcId="{104714AF-18E2-4C2A-A2FD-B29947F834D8}" destId="{C0D070A4-184A-41E0-B259-1E564AFD1408}" srcOrd="1" destOrd="0" presId="urn:microsoft.com/office/officeart/2005/8/layout/hierarchy6"/>
    <dgm:cxn modelId="{324920BA-0F7D-458A-AA42-AE37EA3D20DC}" type="presParOf" srcId="{C0D070A4-184A-41E0-B259-1E564AFD1408}" destId="{C6059CB1-2131-4CB0-ABA5-B1504DA0A85F}" srcOrd="0" destOrd="0" presId="urn:microsoft.com/office/officeart/2005/8/layout/hierarchy6"/>
    <dgm:cxn modelId="{E85D42B2-43D6-431B-9DE7-E845F7EE10EA}" type="presParOf" srcId="{C0D070A4-184A-41E0-B259-1E564AFD1408}" destId="{C8D6CF53-FE14-4111-823C-1470375ACF21}" srcOrd="1" destOrd="0" presId="urn:microsoft.com/office/officeart/2005/8/layout/hierarchy6"/>
    <dgm:cxn modelId="{23AE6C4E-ABDC-41ED-AF37-2B6EE96FA676}" type="presParOf" srcId="{C8D6CF53-FE14-4111-823C-1470375ACF21}" destId="{99308FFF-8C27-4B9D-A21A-CA7D84FDF68B}" srcOrd="0" destOrd="0" presId="urn:microsoft.com/office/officeart/2005/8/layout/hierarchy6"/>
    <dgm:cxn modelId="{AFB481C6-141D-47B2-89B5-FAC1A25F163D}" type="presParOf" srcId="{C8D6CF53-FE14-4111-823C-1470375ACF21}" destId="{C2D0108E-4330-42FE-8BDE-215C1C1C00BA}" srcOrd="1" destOrd="0" presId="urn:microsoft.com/office/officeart/2005/8/layout/hierarchy6"/>
    <dgm:cxn modelId="{C88E826C-60FA-4E60-8279-5E466EA937B2}" type="presParOf" srcId="{C2D0108E-4330-42FE-8BDE-215C1C1C00BA}" destId="{676E4463-9B3B-4DD2-AEB6-B97D1A833EB2}" srcOrd="0" destOrd="0" presId="urn:microsoft.com/office/officeart/2005/8/layout/hierarchy6"/>
    <dgm:cxn modelId="{0C2A18FA-8F89-4796-85AA-7ED4B05D2D2B}" type="presParOf" srcId="{C2D0108E-4330-42FE-8BDE-215C1C1C00BA}" destId="{2B67AF50-D9CE-4D76-AD59-B168ABBDACD6}" srcOrd="1" destOrd="0" presId="urn:microsoft.com/office/officeart/2005/8/layout/hierarchy6"/>
    <dgm:cxn modelId="{B8A0BAB6-B1FC-4C9D-9104-59CD32A3C8F4}" type="presParOf" srcId="{104714AF-18E2-4C2A-A2FD-B29947F834D8}" destId="{7C49768D-B52C-4233-9DA2-C550D81F78E2}" srcOrd="2" destOrd="0" presId="urn:microsoft.com/office/officeart/2005/8/layout/hierarchy6"/>
    <dgm:cxn modelId="{0EBE1518-AA50-4BFF-80FD-B7F33B3F617A}" type="presParOf" srcId="{104714AF-18E2-4C2A-A2FD-B29947F834D8}" destId="{716E8DC8-3462-4233-8859-1E8A59604DC3}" srcOrd="3" destOrd="0" presId="urn:microsoft.com/office/officeart/2005/8/layout/hierarchy6"/>
    <dgm:cxn modelId="{5E2DC62C-6A6D-4811-A6B5-C80659AC0CB4}" type="presParOf" srcId="{716E8DC8-3462-4233-8859-1E8A59604DC3}" destId="{944E8148-47D2-4A6C-882C-A642E0363B70}" srcOrd="0" destOrd="0" presId="urn:microsoft.com/office/officeart/2005/8/layout/hierarchy6"/>
    <dgm:cxn modelId="{B612323F-BB50-47B0-9F73-4EE4CE42CD5F}" type="presParOf" srcId="{716E8DC8-3462-4233-8859-1E8A59604DC3}" destId="{F9190AF0-53A5-4280-A6B8-3F9D22AE3723}" srcOrd="1" destOrd="0" presId="urn:microsoft.com/office/officeart/2005/8/layout/hierarchy6"/>
    <dgm:cxn modelId="{43606F66-EA57-40F4-9F66-B73C82B30AB8}" type="presParOf" srcId="{F9190AF0-53A5-4280-A6B8-3F9D22AE3723}" destId="{5983705E-2985-4AD4-A4B6-F4072C7F15F4}" srcOrd="0" destOrd="0" presId="urn:microsoft.com/office/officeart/2005/8/layout/hierarchy6"/>
    <dgm:cxn modelId="{5E1588D1-AED6-49AE-A2EA-C045C5CECDA1}" type="presParOf" srcId="{F9190AF0-53A5-4280-A6B8-3F9D22AE3723}" destId="{90E06CC2-2271-4C68-A857-BC1747168025}" srcOrd="1" destOrd="0" presId="urn:microsoft.com/office/officeart/2005/8/layout/hierarchy6"/>
    <dgm:cxn modelId="{720103EE-C1B2-4690-BED0-44269C683824}" type="presParOf" srcId="{90E06CC2-2271-4C68-A857-BC1747168025}" destId="{86E62996-C80C-43B1-927B-30156C6C9288}" srcOrd="0" destOrd="0" presId="urn:microsoft.com/office/officeart/2005/8/layout/hierarchy6"/>
    <dgm:cxn modelId="{5E5E71D2-CEDC-481E-80F5-AD7D7716BD81}" type="presParOf" srcId="{90E06CC2-2271-4C68-A857-BC1747168025}" destId="{B0DA9982-30CB-473B-A3DD-FC7CBF527894}" srcOrd="1" destOrd="0" presId="urn:microsoft.com/office/officeart/2005/8/layout/hierarchy6"/>
    <dgm:cxn modelId="{329FEAEA-F44F-4C75-A000-6A111707F7BC}" type="presParOf" srcId="{3F197AEA-D5F0-4EEF-A945-EFA751AD66C5}" destId="{189B8584-B3FF-4C8F-BB72-758DD59C1807}" srcOrd="2" destOrd="0" presId="urn:microsoft.com/office/officeart/2005/8/layout/hierarchy6"/>
    <dgm:cxn modelId="{C1BC2575-9C43-4354-971F-C07D44D83EE1}" type="presParOf" srcId="{3F197AEA-D5F0-4EEF-A945-EFA751AD66C5}" destId="{A6AD75A3-6465-4B95-87D8-2EE65094BC09}" srcOrd="3" destOrd="0" presId="urn:microsoft.com/office/officeart/2005/8/layout/hierarchy6"/>
    <dgm:cxn modelId="{169AE3B0-9A2B-4A11-9AF7-DFF8A5B4200F}" type="presParOf" srcId="{A6AD75A3-6465-4B95-87D8-2EE65094BC09}" destId="{B5AF5394-5EF3-4760-934A-4BC6C7889FEC}" srcOrd="0" destOrd="0" presId="urn:microsoft.com/office/officeart/2005/8/layout/hierarchy6"/>
    <dgm:cxn modelId="{E84CB7AF-FA96-48F6-BEC3-C1B932FA1905}" type="presParOf" srcId="{A6AD75A3-6465-4B95-87D8-2EE65094BC09}" destId="{E9862E29-964B-4C58-8A65-23DD39FF10DE}" srcOrd="1" destOrd="0" presId="urn:microsoft.com/office/officeart/2005/8/layout/hierarchy6"/>
    <dgm:cxn modelId="{2DB7CC7D-66D8-4AA6-8710-0C4F6119FDB6}" type="presParOf" srcId="{E9862E29-964B-4C58-8A65-23DD39FF10DE}" destId="{78A46180-5D9E-4B26-A9A1-52D4592D9A35}" srcOrd="0" destOrd="0" presId="urn:microsoft.com/office/officeart/2005/8/layout/hierarchy6"/>
    <dgm:cxn modelId="{93E435B5-44F7-4B98-8B3C-1CA813252F22}" type="presParOf" srcId="{E9862E29-964B-4C58-8A65-23DD39FF10DE}" destId="{E760B322-C737-406D-B2D3-87699BA7C2E5}" srcOrd="1" destOrd="0" presId="urn:microsoft.com/office/officeart/2005/8/layout/hierarchy6"/>
    <dgm:cxn modelId="{BA7A7D3F-0629-4928-A530-16576B71012F}" type="presParOf" srcId="{E760B322-C737-406D-B2D3-87699BA7C2E5}" destId="{84AD056F-410C-42CD-A466-15DA99B43C63}" srcOrd="0" destOrd="0" presId="urn:microsoft.com/office/officeart/2005/8/layout/hierarchy6"/>
    <dgm:cxn modelId="{6094C743-64EC-4B47-8868-83D671340155}" type="presParOf" srcId="{E760B322-C737-406D-B2D3-87699BA7C2E5}" destId="{F5A72674-FB01-4D1F-ADA8-DAD783AB6CDE}" srcOrd="1" destOrd="0" presId="urn:microsoft.com/office/officeart/2005/8/layout/hierarchy6"/>
    <dgm:cxn modelId="{BABF70C7-2D37-450A-B46E-BFAAEC765D49}" type="presParOf" srcId="{F5A72674-FB01-4D1F-ADA8-DAD783AB6CDE}" destId="{81BC93C4-ACE4-4764-8108-3B860CC9BE81}" srcOrd="0" destOrd="0" presId="urn:microsoft.com/office/officeart/2005/8/layout/hierarchy6"/>
    <dgm:cxn modelId="{FC053590-C4B8-48BE-A506-255E9AE108C8}" type="presParOf" srcId="{F5A72674-FB01-4D1F-ADA8-DAD783AB6CDE}" destId="{8F105232-E297-461A-AD79-1580F5EEECE9}" srcOrd="1" destOrd="0" presId="urn:microsoft.com/office/officeart/2005/8/layout/hierarchy6"/>
    <dgm:cxn modelId="{0526ACA8-66F9-4DFA-BB25-FDE6E7F5CD0C}" type="presParOf" srcId="{8F105232-E297-461A-AD79-1580F5EEECE9}" destId="{5DF82C6D-4823-4708-98CB-86843CC1DD54}" srcOrd="0" destOrd="0" presId="urn:microsoft.com/office/officeart/2005/8/layout/hierarchy6"/>
    <dgm:cxn modelId="{C165DDDA-2358-411A-9BB6-B960854A27AA}" type="presParOf" srcId="{8F105232-E297-461A-AD79-1580F5EEECE9}" destId="{09B1339B-31C0-4BCE-A7A2-541F765EDFE2}" srcOrd="1" destOrd="0" presId="urn:microsoft.com/office/officeart/2005/8/layout/hierarchy6"/>
    <dgm:cxn modelId="{EDA4BC45-049D-467E-9C38-170DAF444E09}" type="presParOf" srcId="{09B1339B-31C0-4BCE-A7A2-541F765EDFE2}" destId="{3D7BD046-40A3-48D0-853D-A878BEC937BD}" srcOrd="0" destOrd="0" presId="urn:microsoft.com/office/officeart/2005/8/layout/hierarchy6"/>
    <dgm:cxn modelId="{532E86A5-62D8-4639-8777-BF01DB138C81}" type="presParOf" srcId="{09B1339B-31C0-4BCE-A7A2-541F765EDFE2}" destId="{2ACADCD8-48D7-4EF8-9002-14D085BC8CBA}" srcOrd="1" destOrd="0" presId="urn:microsoft.com/office/officeart/2005/8/layout/hierarchy6"/>
    <dgm:cxn modelId="{8F5F55AB-843D-4408-AE31-EBB8D85A6DB7}" type="presParOf" srcId="{2ACADCD8-48D7-4EF8-9002-14D085BC8CBA}" destId="{9F63B9F2-0BDA-4098-81DE-0EE0B98B4555}" srcOrd="0" destOrd="0" presId="urn:microsoft.com/office/officeart/2005/8/layout/hierarchy6"/>
    <dgm:cxn modelId="{5A0AAB8E-8F66-4B5E-8315-EA0D9FA15AC7}" type="presParOf" srcId="{2ACADCD8-48D7-4EF8-9002-14D085BC8CBA}" destId="{6498E62C-B88D-4FD3-9164-798A6C6F0AD9}" srcOrd="1" destOrd="0" presId="urn:microsoft.com/office/officeart/2005/8/layout/hierarchy6"/>
    <dgm:cxn modelId="{7B9CC710-A615-4E4E-805B-035F101523BD}" type="presParOf" srcId="{F5A72674-FB01-4D1F-ADA8-DAD783AB6CDE}" destId="{FA2CBDE0-B44D-4D1F-B63A-7355FCF7D6F4}" srcOrd="2" destOrd="0" presId="urn:microsoft.com/office/officeart/2005/8/layout/hierarchy6"/>
    <dgm:cxn modelId="{B7C06B5C-8418-441A-9927-A8EB597B7CD1}" type="presParOf" srcId="{F5A72674-FB01-4D1F-ADA8-DAD783AB6CDE}" destId="{4D06D614-A392-4B54-855B-3526CA6A17E0}" srcOrd="3" destOrd="0" presId="urn:microsoft.com/office/officeart/2005/8/layout/hierarchy6"/>
    <dgm:cxn modelId="{43B52EEB-B135-4F8C-BE25-88357840D7E6}" type="presParOf" srcId="{4D06D614-A392-4B54-855B-3526CA6A17E0}" destId="{37DD08FB-FBB4-4E48-B1A4-77DEC4CA54BC}" srcOrd="0" destOrd="0" presId="urn:microsoft.com/office/officeart/2005/8/layout/hierarchy6"/>
    <dgm:cxn modelId="{4BE0594A-3F34-43BC-9801-2A49482E9DA8}" type="presParOf" srcId="{4D06D614-A392-4B54-855B-3526CA6A17E0}" destId="{A6A1C048-F0FA-4457-8B07-1470070EB825}" srcOrd="1" destOrd="0" presId="urn:microsoft.com/office/officeart/2005/8/layout/hierarchy6"/>
    <dgm:cxn modelId="{7D6423E4-7609-4FBB-AB72-2E0588855873}" type="presParOf" srcId="{A6A1C048-F0FA-4457-8B07-1470070EB825}" destId="{211724C4-7313-4E8A-BE7C-493ADC7BA9E1}" srcOrd="0" destOrd="0" presId="urn:microsoft.com/office/officeart/2005/8/layout/hierarchy6"/>
    <dgm:cxn modelId="{448A409B-AC98-4269-9B45-48F03A2FF7FB}" type="presParOf" srcId="{A6A1C048-F0FA-4457-8B07-1470070EB825}" destId="{DE2CCEE3-B983-45BE-A9D2-EAC8AA858B8E}" srcOrd="1" destOrd="0" presId="urn:microsoft.com/office/officeart/2005/8/layout/hierarchy6"/>
    <dgm:cxn modelId="{BDCE92A2-B0EB-480B-8BB7-098B0D5BA8A9}" type="presParOf" srcId="{DE2CCEE3-B983-45BE-A9D2-EAC8AA858B8E}" destId="{5DC5D0E0-B161-4EFB-8BE6-8916599B3B30}" srcOrd="0" destOrd="0" presId="urn:microsoft.com/office/officeart/2005/8/layout/hierarchy6"/>
    <dgm:cxn modelId="{1D27ED8F-1017-43C3-B2A2-9B1B47056EDA}" type="presParOf" srcId="{DE2CCEE3-B983-45BE-A9D2-EAC8AA858B8E}" destId="{407EDEE1-7791-4E38-9119-2CE3F6312EF4}" srcOrd="1" destOrd="0" presId="urn:microsoft.com/office/officeart/2005/8/layout/hierarchy6"/>
    <dgm:cxn modelId="{493DACBC-B02C-426E-A599-F68BB3045B2B}" type="presParOf" srcId="{F5A72674-FB01-4D1F-ADA8-DAD783AB6CDE}" destId="{D69CB0BB-1BF1-424C-AE1E-BF72A31FB488}" srcOrd="4" destOrd="0" presId="urn:microsoft.com/office/officeart/2005/8/layout/hierarchy6"/>
    <dgm:cxn modelId="{E5A92E2B-1581-415C-BF7D-A554977968FF}" type="presParOf" srcId="{F5A72674-FB01-4D1F-ADA8-DAD783AB6CDE}" destId="{1C2CA61B-3A01-406A-8DA6-E04268941641}" srcOrd="5" destOrd="0" presId="urn:microsoft.com/office/officeart/2005/8/layout/hierarchy6"/>
    <dgm:cxn modelId="{0635FFBF-E6C8-431E-83B8-1C85E53C1105}" type="presParOf" srcId="{1C2CA61B-3A01-406A-8DA6-E04268941641}" destId="{A4F8B35A-6709-48E9-BA47-DA5D35C33CC4}" srcOrd="0" destOrd="0" presId="urn:microsoft.com/office/officeart/2005/8/layout/hierarchy6"/>
    <dgm:cxn modelId="{0C46C815-9AD8-4FE1-8B4C-A16EDBD5EDEA}" type="presParOf" srcId="{1C2CA61B-3A01-406A-8DA6-E04268941641}" destId="{78AB9E2B-ECA2-42E1-9A75-BFC42365ECA0}" srcOrd="1" destOrd="0" presId="urn:microsoft.com/office/officeart/2005/8/layout/hierarchy6"/>
    <dgm:cxn modelId="{65F5F601-579A-4659-9154-D59262DB439D}" type="presParOf" srcId="{78AB9E2B-ECA2-42E1-9A75-BFC42365ECA0}" destId="{69A5705D-8107-417B-A1D8-6FD21E07F015}" srcOrd="0" destOrd="0" presId="urn:microsoft.com/office/officeart/2005/8/layout/hierarchy6"/>
    <dgm:cxn modelId="{F47C822E-69E4-4BDB-95EA-5999FDB99F9F}" type="presParOf" srcId="{78AB9E2B-ECA2-42E1-9A75-BFC42365ECA0}" destId="{0CFB2A75-4627-4296-BA30-4439379307C5}" srcOrd="1" destOrd="0" presId="urn:microsoft.com/office/officeart/2005/8/layout/hierarchy6"/>
    <dgm:cxn modelId="{B0B4A90B-2161-47EA-B9E1-EFEF06854E63}" type="presParOf" srcId="{0CFB2A75-4627-4296-BA30-4439379307C5}" destId="{DC50D716-7496-43EC-BD2C-755BBE0AF0B3}" srcOrd="0" destOrd="0" presId="urn:microsoft.com/office/officeart/2005/8/layout/hierarchy6"/>
    <dgm:cxn modelId="{A94704BC-B34C-4AE3-98C3-452BEA06E67D}" type="presParOf" srcId="{0CFB2A75-4627-4296-BA30-4439379307C5}" destId="{398E2CFF-6474-4466-BB88-7F4846D0F12B}" srcOrd="1" destOrd="0" presId="urn:microsoft.com/office/officeart/2005/8/layout/hierarchy6"/>
    <dgm:cxn modelId="{08E529E1-99B1-40E2-AB5E-41C91D370BC2}" type="presParOf" srcId="{E9862E29-964B-4C58-8A65-23DD39FF10DE}" destId="{3B12CFBD-AC7E-40EB-AA5C-762A5AF64450}" srcOrd="2" destOrd="0" presId="urn:microsoft.com/office/officeart/2005/8/layout/hierarchy6"/>
    <dgm:cxn modelId="{196A8A10-F58A-4F05-B371-727915C06AFA}" type="presParOf" srcId="{E9862E29-964B-4C58-8A65-23DD39FF10DE}" destId="{C387F57C-A073-40B4-8B9E-F60B1328ECA1}" srcOrd="3" destOrd="0" presId="urn:microsoft.com/office/officeart/2005/8/layout/hierarchy6"/>
    <dgm:cxn modelId="{237CE1A1-337D-4331-8320-240FF121699F}" type="presParOf" srcId="{C387F57C-A073-40B4-8B9E-F60B1328ECA1}" destId="{514FD476-F98F-4E6C-9BD5-574566C7FAD9}" srcOrd="0" destOrd="0" presId="urn:microsoft.com/office/officeart/2005/8/layout/hierarchy6"/>
    <dgm:cxn modelId="{3CCB977B-D91C-441E-A7A2-CA98B6846C58}" type="presParOf" srcId="{C387F57C-A073-40B4-8B9E-F60B1328ECA1}" destId="{136D569E-D714-4D39-B561-879CF3E5F924}" srcOrd="1" destOrd="0" presId="urn:microsoft.com/office/officeart/2005/8/layout/hierarchy6"/>
    <dgm:cxn modelId="{F87082DC-3E8B-4EA2-A1B1-64A5DA9CB26D}" type="presParOf" srcId="{136D569E-D714-4D39-B561-879CF3E5F924}" destId="{6C39F643-E58A-428B-81F9-FCDE7FD9CB42}" srcOrd="0" destOrd="0" presId="urn:microsoft.com/office/officeart/2005/8/layout/hierarchy6"/>
    <dgm:cxn modelId="{500FD3FD-5138-40E9-8924-1D2E176733E0}" type="presParOf" srcId="{136D569E-D714-4D39-B561-879CF3E5F924}" destId="{5390BF05-B4FB-43E9-B4CF-4ED2A3341DE2}" srcOrd="1" destOrd="0" presId="urn:microsoft.com/office/officeart/2005/8/layout/hierarchy6"/>
    <dgm:cxn modelId="{21E2A426-6D73-4FB0-8EDE-569C17CFC5E0}" type="presParOf" srcId="{5390BF05-B4FB-43E9-B4CF-4ED2A3341DE2}" destId="{38E4E86E-23A2-46CC-A64E-D8CA3DC57D64}" srcOrd="0" destOrd="0" presId="urn:microsoft.com/office/officeart/2005/8/layout/hierarchy6"/>
    <dgm:cxn modelId="{29FA9F47-62C8-42D8-B4DB-6502FC54C5C5}" type="presParOf" srcId="{5390BF05-B4FB-43E9-B4CF-4ED2A3341DE2}" destId="{567D25A2-536F-43DE-9FA9-B254ADA0CF04}" srcOrd="1" destOrd="0" presId="urn:microsoft.com/office/officeart/2005/8/layout/hierarchy6"/>
    <dgm:cxn modelId="{39276A9E-7A23-413F-9C1E-EE2398C0540D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2400" dirty="0">
              <a:latin typeface="+mn-lt"/>
              <a:cs typeface="Andalus" pitchFamily="18" charset="-78"/>
            </a:rPr>
            <a:t>General </a:t>
          </a:r>
          <a:r>
            <a:rPr lang="en-GB" sz="2400" dirty="0" err="1">
              <a:latin typeface="+mn-lt"/>
              <a:cs typeface="Andalus" pitchFamily="18" charset="-78"/>
            </a:rPr>
            <a:t>Anesthesia</a:t>
          </a:r>
          <a:endParaRPr lang="en-US" sz="24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D557BB3-B324-4641-9F6F-E2FC37C6579A}">
      <dgm:prSet phldrT="[Text]" custT="1"/>
      <dgm:spPr/>
      <dgm:t>
        <a:bodyPr/>
        <a:lstStyle/>
        <a:p>
          <a:r>
            <a:rPr lang="en-GB" sz="2400" b="0" dirty="0">
              <a:latin typeface="+mn-lt"/>
              <a:cs typeface="Andalus" pitchFamily="18" charset="-78"/>
            </a:rPr>
            <a:t>Inhalational</a:t>
          </a:r>
          <a:endParaRPr lang="en-US" sz="2400" b="0" dirty="0">
            <a:latin typeface="+mn-lt"/>
            <a:cs typeface="Andalus" panose="02020603050405020304" pitchFamily="18" charset="-78"/>
          </a:endParaRPr>
        </a:p>
      </dgm:t>
    </dgm:pt>
    <dgm:pt modelId="{2B8A9D2D-A049-4687-9888-62F41B7B8DF9}" type="par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3956920-7886-45D6-A0BB-9282C9DE8F3D}" type="sib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7168FBF-FFF8-4844-8745-4F9EEB6DB724}">
      <dgm:prSet phldrT="[Text]" custT="1"/>
      <dgm:spPr/>
      <dgm:t>
        <a:bodyPr/>
        <a:lstStyle/>
        <a:p>
          <a:r>
            <a:rPr lang="en-GB" sz="1600" dirty="0">
              <a:latin typeface="+mn-lt"/>
              <a:cs typeface="Andalus" pitchFamily="18" charset="-78"/>
            </a:rPr>
            <a:t>Gas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47854F4E-E4C4-4013-866F-17D294E1640D}" type="par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C267746-C228-4EE2-A787-1F3ADC607883}" type="sib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5D3F70D-3F4B-4E41-9ADA-ACF343F5341D}">
      <dgm:prSet phldrT="[Text]" custT="1"/>
      <dgm:spPr/>
      <dgm:t>
        <a:bodyPr/>
        <a:lstStyle/>
        <a:p>
          <a:r>
            <a:rPr lang="en-GB" sz="1600" dirty="0">
              <a:latin typeface="+mn-lt"/>
              <a:cs typeface="Andalus" pitchFamily="18" charset="-78"/>
            </a:rPr>
            <a:t>Volatile liquids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3D75CC64-618F-4816-B921-60DA5BC4A191}" type="par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FF80879-739E-40BA-9CF3-4A2851B9D179}" type="sib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2400" b="0" dirty="0">
              <a:latin typeface="+mn-lt"/>
              <a:cs typeface="Andalus" pitchFamily="18" charset="-78"/>
            </a:rPr>
            <a:t>Intravenous</a:t>
          </a:r>
          <a:endParaRPr lang="en-US" sz="24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1600" dirty="0">
              <a:latin typeface="+mn-lt"/>
              <a:cs typeface="Andalus" panose="02020603050405020304" pitchFamily="18" charset="-78"/>
            </a:rPr>
            <a:t>Slower acting</a:t>
          </a: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FF79B21-0FAA-42B9-ABD7-FE8190832AB2}">
      <dgm:prSet custT="1"/>
      <dgm:spPr/>
      <dgm:t>
        <a:bodyPr/>
        <a:lstStyle/>
        <a:p>
          <a:r>
            <a:rPr lang="en-GB" sz="1600" dirty="0">
              <a:latin typeface="+mn-lt"/>
              <a:cs typeface="Andalus" pitchFamily="18" charset="-78"/>
            </a:rPr>
            <a:t>Nitrous oxide</a:t>
          </a:r>
        </a:p>
        <a:p>
          <a:r>
            <a:rPr lang="en-GB" sz="1600" dirty="0" err="1">
              <a:latin typeface="+mn-lt"/>
              <a:cs typeface="Andalus" pitchFamily="18" charset="-78"/>
            </a:rPr>
            <a:t>Zenon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400CF9BC-C6CC-423B-ADC4-590C107A3CC9}" type="par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FBA5F0B-B609-4952-B446-AA73289567B5}" type="sib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4528DB-7C73-4D4B-9616-C9193AAE3E87}">
      <dgm:prSet custT="1"/>
      <dgm:spPr/>
      <dgm:t>
        <a:bodyPr/>
        <a:lstStyle/>
        <a:p>
          <a:r>
            <a:rPr lang="en-GB" sz="1600" dirty="0">
              <a:latin typeface="+mn-lt"/>
              <a:cs typeface="Andalus" pitchFamily="18" charset="-78"/>
            </a:rPr>
            <a:t>Ether</a:t>
          </a:r>
        </a:p>
        <a:p>
          <a:r>
            <a:rPr lang="en-GB" sz="1600" dirty="0">
              <a:latin typeface="+mn-lt"/>
              <a:cs typeface="Andalus" pitchFamily="18" charset="-78"/>
            </a:rPr>
            <a:t>Halothane</a:t>
          </a:r>
        </a:p>
        <a:p>
          <a:r>
            <a:rPr lang="en-GB" sz="1600" dirty="0" err="1">
              <a:latin typeface="+mn-lt"/>
              <a:cs typeface="Andalus" pitchFamily="18" charset="-78"/>
            </a:rPr>
            <a:t>Enflurane</a:t>
          </a:r>
          <a:endParaRPr lang="en-GB" sz="1600" dirty="0">
            <a:latin typeface="+mn-lt"/>
            <a:cs typeface="Andalus" pitchFamily="18" charset="-78"/>
          </a:endParaRPr>
        </a:p>
        <a:p>
          <a:r>
            <a:rPr lang="en-GB" sz="1600" dirty="0" err="1">
              <a:latin typeface="+mn-lt"/>
              <a:cs typeface="Andalus" pitchFamily="18" charset="-78"/>
            </a:rPr>
            <a:t>Isoflurane</a:t>
          </a:r>
          <a:endParaRPr lang="en-GB" sz="1600" dirty="0">
            <a:latin typeface="+mn-lt"/>
            <a:cs typeface="Andalus" pitchFamily="18" charset="-78"/>
          </a:endParaRPr>
        </a:p>
        <a:p>
          <a:r>
            <a:rPr lang="en-GB" sz="1600" dirty="0" err="1">
              <a:latin typeface="+mn-lt"/>
              <a:cs typeface="Andalus" pitchFamily="18" charset="-78"/>
            </a:rPr>
            <a:t>Desflurane</a:t>
          </a:r>
          <a:endParaRPr lang="en-GB" sz="1600" dirty="0">
            <a:latin typeface="+mn-lt"/>
            <a:cs typeface="Andalus" pitchFamily="18" charset="-78"/>
          </a:endParaRPr>
        </a:p>
        <a:p>
          <a:r>
            <a:rPr lang="en-GB" sz="1600" dirty="0" err="1">
              <a:latin typeface="+mn-lt"/>
              <a:cs typeface="Andalus" pitchFamily="18" charset="-78"/>
            </a:rPr>
            <a:t>Sevoflurane</a:t>
          </a:r>
          <a:endParaRPr lang="en-GB" sz="1600" dirty="0">
            <a:latin typeface="+mn-lt"/>
            <a:cs typeface="Andalus" pitchFamily="18" charset="-78"/>
          </a:endParaRPr>
        </a:p>
        <a:p>
          <a:r>
            <a:rPr lang="en-US" sz="1600" dirty="0">
              <a:latin typeface="+mn-lt"/>
              <a:cs typeface="Andalus" pitchFamily="18" charset="-78"/>
            </a:rPr>
            <a:t>Methoxyflurane</a:t>
          </a:r>
        </a:p>
      </dgm:t>
    </dgm:pt>
    <dgm:pt modelId="{7807F144-50EA-4DEC-AC7F-4E84570F9832}" type="par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22DCAE-5D98-43C8-AC07-6436B3380B87}" type="sib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r>
            <a:rPr lang="en-GB" sz="1600" dirty="0">
              <a:latin typeface="+mn-lt"/>
              <a:cs typeface="Andalus" pitchFamily="18" charset="-78"/>
            </a:rPr>
            <a:t>Dissociative </a:t>
          </a:r>
          <a:r>
            <a:rPr lang="en-GB" sz="1600" dirty="0" err="1">
              <a:latin typeface="+mn-lt"/>
              <a:cs typeface="Andalus" pitchFamily="18" charset="-78"/>
            </a:rPr>
            <a:t>anesthesia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r>
            <a:rPr lang="en-GB" sz="1600" dirty="0" err="1">
              <a:latin typeface="+mn-lt"/>
              <a:cs typeface="Andalus" pitchFamily="18" charset="-78"/>
            </a:rPr>
            <a:t>Opiod</a:t>
          </a:r>
          <a:r>
            <a:rPr lang="en-GB" sz="1600" dirty="0">
              <a:latin typeface="+mn-lt"/>
              <a:cs typeface="Andalus" pitchFamily="18" charset="-78"/>
            </a:rPr>
            <a:t> analgesia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r>
            <a:rPr lang="en-GB" sz="1600" dirty="0">
              <a:latin typeface="+mn-lt"/>
              <a:cs typeface="Andalus" pitchFamily="18" charset="-78"/>
            </a:rPr>
            <a:t>Benzodiazepines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r>
            <a:rPr lang="en-GB" sz="1600" dirty="0" err="1">
              <a:latin typeface="+mn-lt"/>
              <a:cs typeface="Andalus" panose="02020603050405020304" pitchFamily="18" charset="-78"/>
            </a:rPr>
            <a:t>Thiopentone</a:t>
          </a:r>
          <a:r>
            <a:rPr lang="en-GB" sz="1600" dirty="0">
              <a:latin typeface="+mn-lt"/>
              <a:cs typeface="Andalus" panose="02020603050405020304" pitchFamily="18" charset="-78"/>
            </a:rPr>
            <a:t> sod.</a:t>
          </a:r>
        </a:p>
        <a:p>
          <a:r>
            <a:rPr lang="en-GB" sz="1600" dirty="0" err="1">
              <a:latin typeface="+mn-lt"/>
              <a:cs typeface="Andalus" panose="02020603050405020304" pitchFamily="18" charset="-78"/>
            </a:rPr>
            <a:t>Methohexitone</a:t>
          </a:r>
          <a:r>
            <a:rPr lang="en-GB" sz="1600" dirty="0">
              <a:latin typeface="+mn-lt"/>
              <a:cs typeface="Andalus" panose="02020603050405020304" pitchFamily="18" charset="-78"/>
            </a:rPr>
            <a:t> sod.</a:t>
          </a:r>
        </a:p>
        <a:p>
          <a:r>
            <a:rPr lang="en-GB" sz="1600" dirty="0" err="1">
              <a:latin typeface="+mn-lt"/>
              <a:cs typeface="Andalus" panose="02020603050405020304" pitchFamily="18" charset="-78"/>
            </a:rPr>
            <a:t>Propofol</a:t>
          </a:r>
          <a:endParaRPr lang="en-GB" sz="1600" dirty="0">
            <a:latin typeface="+mn-lt"/>
            <a:cs typeface="Andalus" panose="02020603050405020304" pitchFamily="18" charset="-78"/>
          </a:endParaRPr>
        </a:p>
        <a:p>
          <a:r>
            <a:rPr lang="en-GB" sz="1600" dirty="0" err="1">
              <a:latin typeface="+mn-lt"/>
              <a:cs typeface="Andalus" panose="02020603050405020304" pitchFamily="18" charset="-78"/>
            </a:rPr>
            <a:t>Etomidate</a:t>
          </a:r>
          <a:endParaRPr lang="en-GB" sz="1600" dirty="0">
            <a:latin typeface="+mn-lt"/>
            <a:cs typeface="Andalus" panose="02020603050405020304" pitchFamily="18" charset="-78"/>
          </a:endParaRPr>
        </a:p>
        <a:p>
          <a:r>
            <a:rPr lang="en-GB" sz="1600" dirty="0" err="1">
              <a:latin typeface="+mn-lt"/>
              <a:cs typeface="Andalus" panose="02020603050405020304" pitchFamily="18" charset="-78"/>
            </a:rPr>
            <a:t>Droperidol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r>
            <a:rPr lang="en-GB" sz="1600" dirty="0">
              <a:latin typeface="+mn-lt"/>
              <a:cs typeface="Andalus" panose="02020603050405020304" pitchFamily="18" charset="-78"/>
            </a:rPr>
            <a:t>Ketamine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r>
            <a:rPr lang="en-GB" sz="1600" dirty="0">
              <a:latin typeface="+mn-lt"/>
              <a:cs typeface="Andalus" panose="02020603050405020304" pitchFamily="18" charset="-78"/>
            </a:rPr>
            <a:t>Fentanyl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r>
            <a:rPr lang="en-GB" sz="1600" dirty="0">
              <a:latin typeface="+mn-lt"/>
              <a:cs typeface="Andalus" panose="02020603050405020304" pitchFamily="18" charset="-78"/>
            </a:rPr>
            <a:t>Diazepam</a:t>
          </a:r>
        </a:p>
        <a:p>
          <a:r>
            <a:rPr lang="en-GB" sz="1600" dirty="0">
              <a:latin typeface="+mn-lt"/>
              <a:cs typeface="Andalus" panose="02020603050405020304" pitchFamily="18" charset="-78"/>
            </a:rPr>
            <a:t>Lorazepam</a:t>
          </a:r>
        </a:p>
        <a:p>
          <a:r>
            <a:rPr lang="en-GB" sz="1600" dirty="0">
              <a:latin typeface="+mn-lt"/>
              <a:cs typeface="Andalus" panose="02020603050405020304" pitchFamily="18" charset="-78"/>
            </a:rPr>
            <a:t>Midazolam</a:t>
          </a:r>
          <a:endParaRPr lang="en-US" sz="1600" dirty="0"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1600" dirty="0">
              <a:latin typeface="+mn-lt"/>
              <a:cs typeface="Andalus" panose="02020603050405020304" pitchFamily="18" charset="-78"/>
            </a:rPr>
            <a:t>Inducing agents</a:t>
          </a: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B81F12-9D1C-4D43-9FE5-9739AC9FCCE6}" type="pres">
      <dgm:prSet presAssocID="{399A7441-B286-4731-9984-EAE77CAF8EF5}" presName="hierFlow" presStyleCnt="0"/>
      <dgm:spPr/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5057A6-EA51-4AB8-8544-1DFCB32156BC}" type="pres">
      <dgm:prSet presAssocID="{1A569B38-2469-443F-AE6F-F406F2FF162A}" presName="Name14" presStyleCnt="0"/>
      <dgm:spPr/>
    </dgm:pt>
    <dgm:pt modelId="{F3449A76-610E-43D5-94BD-3591359989BB}" type="pres">
      <dgm:prSet presAssocID="{1A569B38-2469-443F-AE6F-F406F2FF162A}" presName="level1Shape" presStyleLbl="node0" presStyleIdx="0" presStyleCnt="1" custScaleX="275991" custScaleY="55954" custLinFactNeighborX="29414" custLinFactNeighborY="-2762">
        <dgm:presLayoutVars>
          <dgm:chPref val="3"/>
        </dgm:presLayoutVars>
      </dgm:prSet>
      <dgm:spPr/>
    </dgm:pt>
    <dgm:pt modelId="{3F197AEA-D5F0-4EEF-A945-EFA751AD66C5}" type="pres">
      <dgm:prSet presAssocID="{1A569B38-2469-443F-AE6F-F406F2FF162A}" presName="hierChild2" presStyleCnt="0"/>
      <dgm:spPr/>
    </dgm:pt>
    <dgm:pt modelId="{512B1589-716A-44F2-A722-E657EA7EFADB}" type="pres">
      <dgm:prSet presAssocID="{2B8A9D2D-A049-4687-9888-62F41B7B8DF9}" presName="Name19" presStyleLbl="parChTrans1D2" presStyleIdx="0" presStyleCnt="2"/>
      <dgm:spPr/>
    </dgm:pt>
    <dgm:pt modelId="{66BCD24F-B9BA-467F-AC05-C2D523C85C6C}" type="pres">
      <dgm:prSet presAssocID="{9D557BB3-B324-4641-9F6F-E2FC37C6579A}" presName="Name21" presStyleCnt="0"/>
      <dgm:spPr/>
    </dgm:pt>
    <dgm:pt modelId="{095B14F4-EA66-43D6-B97A-8564EC6803CB}" type="pres">
      <dgm:prSet presAssocID="{9D557BB3-B324-4641-9F6F-E2FC37C6579A}" presName="level2Shape" presStyleLbl="node2" presStyleIdx="0" presStyleCnt="2" custScaleX="194009" custScaleY="56893"/>
      <dgm:spPr/>
    </dgm:pt>
    <dgm:pt modelId="{104714AF-18E2-4C2A-A2FD-B29947F834D8}" type="pres">
      <dgm:prSet presAssocID="{9D557BB3-B324-4641-9F6F-E2FC37C6579A}" presName="hierChild3" presStyleCnt="0"/>
      <dgm:spPr/>
    </dgm:pt>
    <dgm:pt modelId="{27F00C0F-02AA-43B1-AF79-243394530189}" type="pres">
      <dgm:prSet presAssocID="{47854F4E-E4C4-4013-866F-17D294E1640D}" presName="Name19" presStyleLbl="parChTrans1D3" presStyleIdx="0" presStyleCnt="4"/>
      <dgm:spPr/>
    </dgm:pt>
    <dgm:pt modelId="{C0D070A4-184A-41E0-B259-1E564AFD1408}" type="pres">
      <dgm:prSet presAssocID="{57168FBF-FFF8-4844-8745-4F9EEB6DB724}" presName="Name21" presStyleCnt="0"/>
      <dgm:spPr/>
    </dgm:pt>
    <dgm:pt modelId="{C6059CB1-2131-4CB0-ABA5-B1504DA0A85F}" type="pres">
      <dgm:prSet presAssocID="{57168FBF-FFF8-4844-8745-4F9EEB6DB724}" presName="level2Shape" presStyleLbl="node3" presStyleIdx="0" presStyleCnt="4" custScaleY="50151"/>
      <dgm:spPr/>
    </dgm:pt>
    <dgm:pt modelId="{C8D6CF53-FE14-4111-823C-1470375ACF21}" type="pres">
      <dgm:prSet presAssocID="{57168FBF-FFF8-4844-8745-4F9EEB6DB724}" presName="hierChild3" presStyleCnt="0"/>
      <dgm:spPr/>
    </dgm:pt>
    <dgm:pt modelId="{99308FFF-8C27-4B9D-A21A-CA7D84FDF68B}" type="pres">
      <dgm:prSet presAssocID="{400CF9BC-C6CC-423B-ADC4-590C107A3CC9}" presName="Name19" presStyleLbl="parChTrans1D4" presStyleIdx="0" presStyleCnt="9"/>
      <dgm:spPr/>
    </dgm:pt>
    <dgm:pt modelId="{C2D0108E-4330-42FE-8BDE-215C1C1C00BA}" type="pres">
      <dgm:prSet presAssocID="{8FF79B21-0FAA-42B9-ABD7-FE8190832AB2}" presName="Name21" presStyleCnt="0"/>
      <dgm:spPr/>
    </dgm:pt>
    <dgm:pt modelId="{676E4463-9B3B-4DD2-AEB6-B97D1A833EB2}" type="pres">
      <dgm:prSet presAssocID="{8FF79B21-0FAA-42B9-ABD7-FE8190832AB2}" presName="level2Shape" presStyleLbl="node4" presStyleIdx="0" presStyleCnt="9" custScaleX="96975" custScaleY="73937"/>
      <dgm:spPr/>
    </dgm:pt>
    <dgm:pt modelId="{2B67AF50-D9CE-4D76-AD59-B168ABBDACD6}" type="pres">
      <dgm:prSet presAssocID="{8FF79B21-0FAA-42B9-ABD7-FE8190832AB2}" presName="hierChild3" presStyleCnt="0"/>
      <dgm:spPr/>
    </dgm:pt>
    <dgm:pt modelId="{7C49768D-B52C-4233-9DA2-C550D81F78E2}" type="pres">
      <dgm:prSet presAssocID="{3D75CC64-618F-4816-B921-60DA5BC4A191}" presName="Name19" presStyleLbl="parChTrans1D3" presStyleIdx="1" presStyleCnt="4"/>
      <dgm:spPr/>
    </dgm:pt>
    <dgm:pt modelId="{716E8DC8-3462-4233-8859-1E8A59604DC3}" type="pres">
      <dgm:prSet presAssocID="{75D3F70D-3F4B-4E41-9ADA-ACF343F5341D}" presName="Name21" presStyleCnt="0"/>
      <dgm:spPr/>
    </dgm:pt>
    <dgm:pt modelId="{944E8148-47D2-4A6C-882C-A642E0363B70}" type="pres">
      <dgm:prSet presAssocID="{75D3F70D-3F4B-4E41-9ADA-ACF343F5341D}" presName="level2Shape" presStyleLbl="node3" presStyleIdx="1" presStyleCnt="4" custScaleX="103484" custScaleY="71133"/>
      <dgm:spPr/>
    </dgm:pt>
    <dgm:pt modelId="{F9190AF0-53A5-4280-A6B8-3F9D22AE3723}" type="pres">
      <dgm:prSet presAssocID="{75D3F70D-3F4B-4E41-9ADA-ACF343F5341D}" presName="hierChild3" presStyleCnt="0"/>
      <dgm:spPr/>
    </dgm:pt>
    <dgm:pt modelId="{5983705E-2985-4AD4-A4B6-F4072C7F15F4}" type="pres">
      <dgm:prSet presAssocID="{7807F144-50EA-4DEC-AC7F-4E84570F9832}" presName="Name19" presStyleLbl="parChTrans1D4" presStyleIdx="1" presStyleCnt="9"/>
      <dgm:spPr/>
    </dgm:pt>
    <dgm:pt modelId="{90E06CC2-2271-4C68-A857-BC1747168025}" type="pres">
      <dgm:prSet presAssocID="{794528DB-7C73-4D4B-9616-C9193AAE3E87}" presName="Name21" presStyleCnt="0"/>
      <dgm:spPr/>
    </dgm:pt>
    <dgm:pt modelId="{86E62996-C80C-43B1-927B-30156C6C9288}" type="pres">
      <dgm:prSet presAssocID="{794528DB-7C73-4D4B-9616-C9193AAE3E87}" presName="level2Shape" presStyleLbl="node4" presStyleIdx="1" presStyleCnt="9" custScaleX="125260" custScaleY="333035"/>
      <dgm:spPr/>
    </dgm:pt>
    <dgm:pt modelId="{B0DA9982-30CB-473B-A3DD-FC7CBF527894}" type="pres">
      <dgm:prSet presAssocID="{794528DB-7C73-4D4B-9616-C9193AAE3E87}" presName="hierChild3" presStyleCnt="0"/>
      <dgm:spPr/>
    </dgm:pt>
    <dgm:pt modelId="{189B8584-B3FF-4C8F-BB72-758DD59C1807}" type="pres">
      <dgm:prSet presAssocID="{26BDEB9E-EF9D-428C-A198-4803FDA965A8}" presName="Name19" presStyleLbl="parChTrans1D2" presStyleIdx="1" presStyleCnt="2"/>
      <dgm:spPr/>
    </dgm:pt>
    <dgm:pt modelId="{A6AD75A3-6465-4B95-87D8-2EE65094BC09}" type="pres">
      <dgm:prSet presAssocID="{8EB7FD1E-CC25-4EC5-B7DC-8E5380FC649A}" presName="Name21" presStyleCnt="0"/>
      <dgm:spPr/>
    </dgm:pt>
    <dgm:pt modelId="{B5AF5394-5EF3-4760-934A-4BC6C7889FEC}" type="pres">
      <dgm:prSet presAssocID="{8EB7FD1E-CC25-4EC5-B7DC-8E5380FC649A}" presName="level2Shape" presStyleLbl="node2" presStyleIdx="1" presStyleCnt="2" custScaleX="190402" custScaleY="53482"/>
      <dgm:spPr/>
    </dgm:pt>
    <dgm:pt modelId="{E9862E29-964B-4C58-8A65-23DD39FF10DE}" type="pres">
      <dgm:prSet presAssocID="{8EB7FD1E-CC25-4EC5-B7DC-8E5380FC649A}" presName="hierChild3" presStyleCnt="0"/>
      <dgm:spPr/>
    </dgm:pt>
    <dgm:pt modelId="{78A46180-5D9E-4B26-A9A1-52D4592D9A35}" type="pres">
      <dgm:prSet presAssocID="{18F4EEF3-8052-4553-BBD3-8F911837829B}" presName="Name19" presStyleLbl="parChTrans1D3" presStyleIdx="2" presStyleCnt="4"/>
      <dgm:spPr/>
    </dgm:pt>
    <dgm:pt modelId="{E760B322-C737-406D-B2D3-87699BA7C2E5}" type="pres">
      <dgm:prSet presAssocID="{7E539982-1B6F-4ACA-90BA-17B22178EFA9}" presName="Name21" presStyleCnt="0"/>
      <dgm:spPr/>
    </dgm:pt>
    <dgm:pt modelId="{84AD056F-410C-42CD-A466-15DA99B43C63}" type="pres">
      <dgm:prSet presAssocID="{7E539982-1B6F-4ACA-90BA-17B22178EFA9}" presName="level2Shape" presStyleLbl="node3" presStyleIdx="2" presStyleCnt="4" custScaleY="56973"/>
      <dgm:spPr/>
    </dgm:pt>
    <dgm:pt modelId="{F5A72674-FB01-4D1F-ADA8-DAD783AB6CDE}" type="pres">
      <dgm:prSet presAssocID="{7E539982-1B6F-4ACA-90BA-17B22178EFA9}" presName="hierChild3" presStyleCnt="0"/>
      <dgm:spPr/>
    </dgm:pt>
    <dgm:pt modelId="{81BC93C4-ACE4-4764-8108-3B860CC9BE81}" type="pres">
      <dgm:prSet presAssocID="{8D2CB51E-83DC-4DBA-A517-47D003F91203}" presName="Name19" presStyleLbl="parChTrans1D4" presStyleIdx="2" presStyleCnt="9"/>
      <dgm:spPr/>
    </dgm:pt>
    <dgm:pt modelId="{8F105232-E297-461A-AD79-1580F5EEECE9}" type="pres">
      <dgm:prSet presAssocID="{533545EA-9E33-437B-AC6C-EAB5CED16DE7}" presName="Name21" presStyleCnt="0"/>
      <dgm:spPr/>
    </dgm:pt>
    <dgm:pt modelId="{5DF82C6D-4823-4708-98CB-86843CC1DD54}" type="pres">
      <dgm:prSet presAssocID="{533545EA-9E33-437B-AC6C-EAB5CED16DE7}" presName="level2Shape" presStyleLbl="node4" presStyleIdx="2" presStyleCnt="9" custScaleY="60379"/>
      <dgm:spPr/>
    </dgm:pt>
    <dgm:pt modelId="{09B1339B-31C0-4BCE-A7A2-541F765EDFE2}" type="pres">
      <dgm:prSet presAssocID="{533545EA-9E33-437B-AC6C-EAB5CED16DE7}" presName="hierChild3" presStyleCnt="0"/>
      <dgm:spPr/>
    </dgm:pt>
    <dgm:pt modelId="{3D7BD046-40A3-48D0-853D-A878BEC937BD}" type="pres">
      <dgm:prSet presAssocID="{E0593E6D-E56E-4CD9-950F-C0A7094119F5}" presName="Name19" presStyleLbl="parChTrans1D4" presStyleIdx="3" presStyleCnt="9"/>
      <dgm:spPr/>
    </dgm:pt>
    <dgm:pt modelId="{2ACADCD8-48D7-4EF8-9002-14D085BC8CBA}" type="pres">
      <dgm:prSet presAssocID="{22201068-BB0F-4484-A553-B7035F7B3652}" presName="Name21" presStyleCnt="0"/>
      <dgm:spPr/>
    </dgm:pt>
    <dgm:pt modelId="{9F63B9F2-0BDA-4098-81DE-0EE0B98B4555}" type="pres">
      <dgm:prSet presAssocID="{22201068-BB0F-4484-A553-B7035F7B3652}" presName="level2Shape" presStyleLbl="node4" presStyleIdx="3" presStyleCnt="9" custScaleY="54097"/>
      <dgm:spPr/>
    </dgm:pt>
    <dgm:pt modelId="{6498E62C-B88D-4FD3-9164-798A6C6F0AD9}" type="pres">
      <dgm:prSet presAssocID="{22201068-BB0F-4484-A553-B7035F7B3652}" presName="hierChild3" presStyleCnt="0"/>
      <dgm:spPr/>
    </dgm:pt>
    <dgm:pt modelId="{FA2CBDE0-B44D-4D1F-B63A-7355FCF7D6F4}" type="pres">
      <dgm:prSet presAssocID="{3C9F3FE7-8E9A-4C19-9441-B766383BF72B}" presName="Name19" presStyleLbl="parChTrans1D4" presStyleIdx="4" presStyleCnt="9"/>
      <dgm:spPr/>
    </dgm:pt>
    <dgm:pt modelId="{4D06D614-A392-4B54-855B-3526CA6A17E0}" type="pres">
      <dgm:prSet presAssocID="{B6248DB8-77C5-49E3-AD5C-5C255B96F6C4}" presName="Name21" presStyleCnt="0"/>
      <dgm:spPr/>
    </dgm:pt>
    <dgm:pt modelId="{37DD08FB-FBB4-4E48-B1A4-77DEC4CA54BC}" type="pres">
      <dgm:prSet presAssocID="{B6248DB8-77C5-49E3-AD5C-5C255B96F6C4}" presName="level2Shape" presStyleLbl="node4" presStyleIdx="4" presStyleCnt="9" custScaleX="129804" custScaleY="42699"/>
      <dgm:spPr/>
    </dgm:pt>
    <dgm:pt modelId="{A6A1C048-F0FA-4457-8B07-1470070EB825}" type="pres">
      <dgm:prSet presAssocID="{B6248DB8-77C5-49E3-AD5C-5C255B96F6C4}" presName="hierChild3" presStyleCnt="0"/>
      <dgm:spPr/>
    </dgm:pt>
    <dgm:pt modelId="{211724C4-7313-4E8A-BE7C-493ADC7BA9E1}" type="pres">
      <dgm:prSet presAssocID="{2D12A8A5-F9C0-47AA-AA60-9E51764A7BEF}" presName="Name19" presStyleLbl="parChTrans1D4" presStyleIdx="5" presStyleCnt="9"/>
      <dgm:spPr/>
    </dgm:pt>
    <dgm:pt modelId="{DE2CCEE3-B983-45BE-A9D2-EAC8AA858B8E}" type="pres">
      <dgm:prSet presAssocID="{551B7FB0-1A09-45F2-8FC2-232C2772076E}" presName="Name21" presStyleCnt="0"/>
      <dgm:spPr/>
    </dgm:pt>
    <dgm:pt modelId="{5DC5D0E0-B161-4EFB-8BE6-8916599B3B30}" type="pres">
      <dgm:prSet presAssocID="{551B7FB0-1A09-45F2-8FC2-232C2772076E}" presName="level2Shape" presStyleLbl="node4" presStyleIdx="5" presStyleCnt="9" custScaleY="45574" custLinFactNeighborX="802" custLinFactNeighborY="32850"/>
      <dgm:spPr/>
    </dgm:pt>
    <dgm:pt modelId="{407EDEE1-7791-4E38-9119-2CE3F6312EF4}" type="pres">
      <dgm:prSet presAssocID="{551B7FB0-1A09-45F2-8FC2-232C2772076E}" presName="hierChild3" presStyleCnt="0"/>
      <dgm:spPr/>
    </dgm:pt>
    <dgm:pt modelId="{D69CB0BB-1BF1-424C-AE1E-BF72A31FB488}" type="pres">
      <dgm:prSet presAssocID="{78F45DCB-1C10-4B52-BE0F-C45095CA7C93}" presName="Name19" presStyleLbl="parChTrans1D4" presStyleIdx="6" presStyleCnt="9"/>
      <dgm:spPr/>
    </dgm:pt>
    <dgm:pt modelId="{1C2CA61B-3A01-406A-8DA6-E04268941641}" type="pres">
      <dgm:prSet presAssocID="{2BB6FC6C-0E08-4685-BE7B-7C5632EDB665}" presName="Name21" presStyleCnt="0"/>
      <dgm:spPr/>
    </dgm:pt>
    <dgm:pt modelId="{A4F8B35A-6709-48E9-BA47-DA5D35C33CC4}" type="pres">
      <dgm:prSet presAssocID="{2BB6FC6C-0E08-4685-BE7B-7C5632EDB665}" presName="level2Shape" presStyleLbl="node4" presStyleIdx="6" presStyleCnt="9" custScaleX="123624" custScaleY="42699"/>
      <dgm:spPr/>
    </dgm:pt>
    <dgm:pt modelId="{78AB9E2B-ECA2-42E1-9A75-BFC42365ECA0}" type="pres">
      <dgm:prSet presAssocID="{2BB6FC6C-0E08-4685-BE7B-7C5632EDB665}" presName="hierChild3" presStyleCnt="0"/>
      <dgm:spPr/>
    </dgm:pt>
    <dgm:pt modelId="{69A5705D-8107-417B-A1D8-6FD21E07F015}" type="pres">
      <dgm:prSet presAssocID="{324EDB0C-97BE-446C-9510-A7CC15EDEC66}" presName="Name19" presStyleLbl="parChTrans1D4" presStyleIdx="7" presStyleCnt="9"/>
      <dgm:spPr/>
    </dgm:pt>
    <dgm:pt modelId="{0CFB2A75-4627-4296-BA30-4439379307C5}" type="pres">
      <dgm:prSet presAssocID="{6C6BB813-98DC-4CC7-9C66-B79EF7572716}" presName="Name21" presStyleCnt="0"/>
      <dgm:spPr/>
    </dgm:pt>
    <dgm:pt modelId="{DC50D716-7496-43EC-BD2C-755BBE0AF0B3}" type="pres">
      <dgm:prSet presAssocID="{6C6BB813-98DC-4CC7-9C66-B79EF7572716}" presName="level2Shape" presStyleLbl="node4" presStyleIdx="7" presStyleCnt="9" custLinFactNeighborX="453" custLinFactNeighborY="24010"/>
      <dgm:spPr/>
    </dgm:pt>
    <dgm:pt modelId="{398E2CFF-6474-4466-BB88-7F4846D0F12B}" type="pres">
      <dgm:prSet presAssocID="{6C6BB813-98DC-4CC7-9C66-B79EF7572716}" presName="hierChild3" presStyleCnt="0"/>
      <dgm:spPr/>
    </dgm:pt>
    <dgm:pt modelId="{3B12CFBD-AC7E-40EB-AA5C-762A5AF64450}" type="pres">
      <dgm:prSet presAssocID="{106976E8-ECAA-45A2-BB40-47A9AAA930D5}" presName="Name19" presStyleLbl="parChTrans1D3" presStyleIdx="3" presStyleCnt="4"/>
      <dgm:spPr/>
    </dgm:pt>
    <dgm:pt modelId="{C387F57C-A073-40B4-8B9E-F60B1328ECA1}" type="pres">
      <dgm:prSet presAssocID="{79967883-2A6E-43A8-BA4C-4170D150E8EA}" presName="Name21" presStyleCnt="0"/>
      <dgm:spPr/>
    </dgm:pt>
    <dgm:pt modelId="{514FD476-F98F-4E6C-9BD5-574566C7FAD9}" type="pres">
      <dgm:prSet presAssocID="{79967883-2A6E-43A8-BA4C-4170D150E8EA}" presName="level2Shape" presStyleLbl="node3" presStyleIdx="3" presStyleCnt="4" custScaleX="132200" custScaleY="73946"/>
      <dgm:spPr/>
    </dgm:pt>
    <dgm:pt modelId="{136D569E-D714-4D39-B561-879CF3E5F924}" type="pres">
      <dgm:prSet presAssocID="{79967883-2A6E-43A8-BA4C-4170D150E8EA}" presName="hierChild3" presStyleCnt="0"/>
      <dgm:spPr/>
    </dgm:pt>
    <dgm:pt modelId="{6C39F643-E58A-428B-81F9-FCDE7FD9CB42}" type="pres">
      <dgm:prSet presAssocID="{5688CCD6-7829-4388-884C-A19CF80A0854}" presName="Name19" presStyleLbl="parChTrans1D4" presStyleIdx="8" presStyleCnt="9"/>
      <dgm:spPr/>
    </dgm:pt>
    <dgm:pt modelId="{5390BF05-B4FB-43E9-B4CF-4ED2A3341DE2}" type="pres">
      <dgm:prSet presAssocID="{5441F41F-F429-4BF9-B902-7A21E7A458D1}" presName="Name21" presStyleCnt="0"/>
      <dgm:spPr/>
    </dgm:pt>
    <dgm:pt modelId="{38E4E86E-23A2-46CC-A64E-D8CA3DC57D64}" type="pres">
      <dgm:prSet presAssocID="{5441F41F-F429-4BF9-B902-7A21E7A458D1}" presName="level2Shape" presStyleLbl="node4" presStyleIdx="8" presStyleCnt="9" custScaleX="147927" custScaleY="224010"/>
      <dgm:spPr/>
    </dgm:pt>
    <dgm:pt modelId="{567D25A2-536F-43DE-9FA9-B254ADA0CF04}" type="pres">
      <dgm:prSet presAssocID="{5441F41F-F429-4BF9-B902-7A21E7A458D1}" presName="hierChild3" presStyleCnt="0"/>
      <dgm:spPr/>
    </dgm:pt>
    <dgm:pt modelId="{E161111F-157A-4161-AD6B-7BDF39F27216}" type="pres">
      <dgm:prSet presAssocID="{399A7441-B286-4731-9984-EAE77CAF8EF5}" presName="bgShapesFlow" presStyleCnt="0"/>
      <dgm:spPr/>
    </dgm:pt>
  </dgm:ptLst>
  <dgm:cxnLst>
    <dgm:cxn modelId="{0C0B1D07-A392-42D6-9E93-895DB5A8CC25}" srcId="{1A569B38-2469-443F-AE6F-F406F2FF162A}" destId="{9D557BB3-B324-4641-9F6F-E2FC37C6579A}" srcOrd="0" destOrd="0" parTransId="{2B8A9D2D-A049-4687-9888-62F41B7B8DF9}" sibTransId="{83956920-7886-45D6-A0BB-9282C9DE8F3D}"/>
    <dgm:cxn modelId="{2C7F2108-3103-49A4-ACD4-4CC93735E93C}" type="presOf" srcId="{3D75CC64-618F-4816-B921-60DA5BC4A191}" destId="{7C49768D-B52C-4233-9DA2-C550D81F78E2}" srcOrd="0" destOrd="0" presId="urn:microsoft.com/office/officeart/2005/8/layout/hierarchy6"/>
    <dgm:cxn modelId="{6E9B510E-B00C-4B53-A8B5-F2BA217CBB6C}" type="presOf" srcId="{6C6BB813-98DC-4CC7-9C66-B79EF7572716}" destId="{DC50D716-7496-43EC-BD2C-755BBE0AF0B3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6685BA28-6EFA-47E0-99CA-F3D1D5BCA938}" type="presOf" srcId="{57168FBF-FFF8-4844-8745-4F9EEB6DB724}" destId="{C6059CB1-2131-4CB0-ABA5-B1504DA0A85F}" srcOrd="0" destOrd="0" presId="urn:microsoft.com/office/officeart/2005/8/layout/hierarchy6"/>
    <dgm:cxn modelId="{4EF0302A-41D1-490E-A9AC-D05734419BD7}" type="presOf" srcId="{2BB6FC6C-0E08-4685-BE7B-7C5632EDB665}" destId="{A4F8B35A-6709-48E9-BA47-DA5D35C33CC4}" srcOrd="0" destOrd="0" presId="urn:microsoft.com/office/officeart/2005/8/layout/hierarchy6"/>
    <dgm:cxn modelId="{ED90782C-A2CC-48D1-AE70-D30D12BC1992}" type="presOf" srcId="{9D557BB3-B324-4641-9F6F-E2FC37C6579A}" destId="{095B14F4-EA66-43D6-B97A-8564EC6803CB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74791D3A-810C-4D70-946C-C7E23F3516BE}" type="presOf" srcId="{75D3F70D-3F4B-4E41-9ADA-ACF343F5341D}" destId="{944E8148-47D2-4A6C-882C-A642E0363B70}" srcOrd="0" destOrd="0" presId="urn:microsoft.com/office/officeart/2005/8/layout/hierarchy6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A8EE9F3F-E9C0-485C-B5C1-B97A55773C6D}" type="presOf" srcId="{8FF79B21-0FAA-42B9-ABD7-FE8190832AB2}" destId="{676E4463-9B3B-4DD2-AEB6-B97D1A833EB2}" srcOrd="0" destOrd="0" presId="urn:microsoft.com/office/officeart/2005/8/layout/hierarchy6"/>
    <dgm:cxn modelId="{F788335C-2C02-46D6-AE44-2C61079E768C}" type="presOf" srcId="{2D12A8A5-F9C0-47AA-AA60-9E51764A7BEF}" destId="{211724C4-7313-4E8A-BE7C-493ADC7BA9E1}" srcOrd="0" destOrd="0" presId="urn:microsoft.com/office/officeart/2005/8/layout/hierarchy6"/>
    <dgm:cxn modelId="{FBB2E163-D708-4760-9F59-10BA0A88D253}" type="presOf" srcId="{E0593E6D-E56E-4CD9-950F-C0A7094119F5}" destId="{3D7BD046-40A3-48D0-853D-A878BEC937BD}" srcOrd="0" destOrd="0" presId="urn:microsoft.com/office/officeart/2005/8/layout/hierarchy6"/>
    <dgm:cxn modelId="{6BE78644-6D9A-40FA-A8AE-963B2F2FE017}" type="presOf" srcId="{3C9F3FE7-8E9A-4C19-9441-B766383BF72B}" destId="{FA2CBDE0-B44D-4D1F-B63A-7355FCF7D6F4}" srcOrd="0" destOrd="0" presId="urn:microsoft.com/office/officeart/2005/8/layout/hierarchy6"/>
    <dgm:cxn modelId="{DAE0AB65-510D-49B6-A193-EB2FFA8B985E}" type="presOf" srcId="{794528DB-7C73-4D4B-9616-C9193AAE3E87}" destId="{86E62996-C80C-43B1-927B-30156C6C9288}" srcOrd="0" destOrd="0" presId="urn:microsoft.com/office/officeart/2005/8/layout/hierarchy6"/>
    <dgm:cxn modelId="{BCACB046-33B8-45B4-B53E-4E10E04444AA}" type="presOf" srcId="{8EB7FD1E-CC25-4EC5-B7DC-8E5380FC649A}" destId="{B5AF5394-5EF3-4760-934A-4BC6C7889FEC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9A6E2C52-06F1-4A27-9373-F6FCA51A36F2}" srcId="{9D557BB3-B324-4641-9F6F-E2FC37C6579A}" destId="{75D3F70D-3F4B-4E41-9ADA-ACF343F5341D}" srcOrd="1" destOrd="0" parTransId="{3D75CC64-618F-4816-B921-60DA5BC4A191}" sibTransId="{1FF80879-739E-40BA-9CF3-4A2851B9D179}"/>
    <dgm:cxn modelId="{302DFF74-EA8C-4933-AEDF-3D58C45CB599}" type="presOf" srcId="{26BDEB9E-EF9D-428C-A198-4803FDA965A8}" destId="{189B8584-B3FF-4C8F-BB72-758DD59C1807}" srcOrd="0" destOrd="0" presId="urn:microsoft.com/office/officeart/2005/8/layout/hierarchy6"/>
    <dgm:cxn modelId="{59555455-2A15-4869-87D9-128D6FA71AD0}" type="presOf" srcId="{400CF9BC-C6CC-423B-ADC4-590C107A3CC9}" destId="{99308FFF-8C27-4B9D-A21A-CA7D84FDF68B}" srcOrd="0" destOrd="0" presId="urn:microsoft.com/office/officeart/2005/8/layout/hierarchy6"/>
    <dgm:cxn modelId="{8A27EA57-73D3-448C-8B50-4508DF9CFCDF}" type="presOf" srcId="{18F4EEF3-8052-4553-BBD3-8F911837829B}" destId="{78A46180-5D9E-4B26-A9A1-52D4592D9A35}" srcOrd="0" destOrd="0" presId="urn:microsoft.com/office/officeart/2005/8/layout/hierarchy6"/>
    <dgm:cxn modelId="{FAAFF585-C8ED-4FFE-BC5C-C193CA696D01}" type="presOf" srcId="{399A7441-B286-4731-9984-EAE77CAF8EF5}" destId="{45B2EE39-9A06-4CFC-87E5-BBB0E9D90B0E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C9180E91-556F-4373-B363-021D579708B1}" type="presOf" srcId="{8D2CB51E-83DC-4DBA-A517-47D003F91203}" destId="{81BC93C4-ACE4-4764-8108-3B860CC9BE81}" srcOrd="0" destOrd="0" presId="urn:microsoft.com/office/officeart/2005/8/layout/hierarchy6"/>
    <dgm:cxn modelId="{B93CE292-7941-47C2-904C-A249A62EFA16}" srcId="{75D3F70D-3F4B-4E41-9ADA-ACF343F5341D}" destId="{794528DB-7C73-4D4B-9616-C9193AAE3E87}" srcOrd="0" destOrd="0" parTransId="{7807F144-50EA-4DEC-AC7F-4E84570F9832}" sibTransId="{9B22DCAE-5D98-43C8-AC07-6436B3380B87}"/>
    <dgm:cxn modelId="{A1D41399-1876-4FE9-A2E2-5B8DCDE1FED0}" type="presOf" srcId="{106976E8-ECAA-45A2-BB40-47A9AAA930D5}" destId="{3B12CFBD-AC7E-40EB-AA5C-762A5AF64450}" srcOrd="0" destOrd="0" presId="urn:microsoft.com/office/officeart/2005/8/layout/hierarchy6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BE03EB9E-F20C-45FB-AA32-BF1C0F95D38E}" type="presOf" srcId="{79967883-2A6E-43A8-BA4C-4170D150E8EA}" destId="{514FD476-F98F-4E6C-9BD5-574566C7FAD9}" srcOrd="0" destOrd="0" presId="urn:microsoft.com/office/officeart/2005/8/layout/hierarchy6"/>
    <dgm:cxn modelId="{097DE99F-DA9A-4396-9975-4C3DD23DA925}" type="presOf" srcId="{5441F41F-F429-4BF9-B902-7A21E7A458D1}" destId="{38E4E86E-23A2-46CC-A64E-D8CA3DC57D64}" srcOrd="0" destOrd="0" presId="urn:microsoft.com/office/officeart/2005/8/layout/hierarchy6"/>
    <dgm:cxn modelId="{1FA743A6-9916-4AA7-B19D-914DD43FD033}" type="presOf" srcId="{78F45DCB-1C10-4B52-BE0F-C45095CA7C93}" destId="{D69CB0BB-1BF1-424C-AE1E-BF72A31FB488}" srcOrd="0" destOrd="0" presId="urn:microsoft.com/office/officeart/2005/8/layout/hierarchy6"/>
    <dgm:cxn modelId="{A3CF99A9-1BD4-4A4E-A447-D6D2395AC66D}" type="presOf" srcId="{551B7FB0-1A09-45F2-8FC2-232C2772076E}" destId="{5DC5D0E0-B161-4EFB-8BE6-8916599B3B30}" srcOrd="0" destOrd="0" presId="urn:microsoft.com/office/officeart/2005/8/layout/hierarchy6"/>
    <dgm:cxn modelId="{C2E4C5AA-8E52-4832-97A4-816D93620CE8}" type="presOf" srcId="{B6248DB8-77C5-49E3-AD5C-5C255B96F6C4}" destId="{37DD08FB-FBB4-4E48-B1A4-77DEC4CA54BC}" srcOrd="0" destOrd="0" presId="urn:microsoft.com/office/officeart/2005/8/layout/hierarchy6"/>
    <dgm:cxn modelId="{F81587AF-617B-42D6-98B9-1810D83A6DE1}" srcId="{9D557BB3-B324-4641-9F6F-E2FC37C6579A}" destId="{57168FBF-FFF8-4844-8745-4F9EEB6DB724}" srcOrd="0" destOrd="0" parTransId="{47854F4E-E4C4-4013-866F-17D294E1640D}" sibTransId="{CC267746-C228-4EE2-A787-1F3ADC607883}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87D5B5BC-4DC9-4446-AAE1-C6EEF19BD976}" srcId="{1A569B38-2469-443F-AE6F-F406F2FF162A}" destId="{8EB7FD1E-CC25-4EC5-B7DC-8E5380FC649A}" srcOrd="1" destOrd="0" parTransId="{26BDEB9E-EF9D-428C-A198-4803FDA965A8}" sibTransId="{0F0E58CA-6C3B-4D22-974A-DDD96BDDB5EF}"/>
    <dgm:cxn modelId="{10EE64CD-1857-4916-B571-A7C41B2724D3}" srcId="{57168FBF-FFF8-4844-8745-4F9EEB6DB724}" destId="{8FF79B21-0FAA-42B9-ABD7-FE8190832AB2}" srcOrd="0" destOrd="0" parTransId="{400CF9BC-C6CC-423B-ADC4-590C107A3CC9}" sibTransId="{CFBA5F0B-B609-4952-B446-AA73289567B5}"/>
    <dgm:cxn modelId="{4884A9D0-87D5-4CD3-BB3A-0CAFE738B1A5}" type="presOf" srcId="{7807F144-50EA-4DEC-AC7F-4E84570F9832}" destId="{5983705E-2985-4AD4-A4B6-F4072C7F15F4}" srcOrd="0" destOrd="0" presId="urn:microsoft.com/office/officeart/2005/8/layout/hierarchy6"/>
    <dgm:cxn modelId="{8A4F41D4-ADF2-4D1A-A5FA-E2DCF870C55D}" type="presOf" srcId="{47854F4E-E4C4-4013-866F-17D294E1640D}" destId="{27F00C0F-02AA-43B1-AF79-243394530189}" srcOrd="0" destOrd="0" presId="urn:microsoft.com/office/officeart/2005/8/layout/hierarchy6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6375F1D5-2469-4901-A5F6-76DA4D801A10}" type="presOf" srcId="{7E539982-1B6F-4ACA-90BA-17B22178EFA9}" destId="{84AD056F-410C-42CD-A466-15DA99B43C63}" srcOrd="0" destOrd="0" presId="urn:microsoft.com/office/officeart/2005/8/layout/hierarchy6"/>
    <dgm:cxn modelId="{2B37D8D9-5D4E-4827-9CA7-6091C0C601DA}" type="presOf" srcId="{324EDB0C-97BE-446C-9510-A7CC15EDEC66}" destId="{69A5705D-8107-417B-A1D8-6FD21E07F015}" srcOrd="0" destOrd="0" presId="urn:microsoft.com/office/officeart/2005/8/layout/hierarchy6"/>
    <dgm:cxn modelId="{E0DEF8E2-B0B5-41B3-A69D-F56C2CFD59A3}" type="presOf" srcId="{2B8A9D2D-A049-4687-9888-62F41B7B8DF9}" destId="{512B1589-716A-44F2-A722-E657EA7EFADB}" srcOrd="0" destOrd="0" presId="urn:microsoft.com/office/officeart/2005/8/layout/hierarchy6"/>
    <dgm:cxn modelId="{83E2E1E6-BD3D-4F32-91CC-61EA0291BBBE}" type="presOf" srcId="{533545EA-9E33-437B-AC6C-EAB5CED16DE7}" destId="{5DF82C6D-4823-4708-98CB-86843CC1DD54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6409D4F3-79D7-4104-9658-342B4A594902}" type="presOf" srcId="{1A569B38-2469-443F-AE6F-F406F2FF162A}" destId="{F3449A76-610E-43D5-94BD-3591359989BB}" srcOrd="0" destOrd="0" presId="urn:microsoft.com/office/officeart/2005/8/layout/hierarchy6"/>
    <dgm:cxn modelId="{071526FD-76E6-486F-BD12-3374E5C34D73}" type="presOf" srcId="{22201068-BB0F-4484-A553-B7035F7B3652}" destId="{9F63B9F2-0BDA-4098-81DE-0EE0B98B4555}" srcOrd="0" destOrd="0" presId="urn:microsoft.com/office/officeart/2005/8/layout/hierarchy6"/>
    <dgm:cxn modelId="{5E1B56FF-AF81-42F2-A80F-1BCA8F1279D6}" type="presOf" srcId="{5688CCD6-7829-4388-884C-A19CF80A0854}" destId="{6C39F643-E58A-428B-81F9-FCDE7FD9CB42}" srcOrd="0" destOrd="0" presId="urn:microsoft.com/office/officeart/2005/8/layout/hierarchy6"/>
    <dgm:cxn modelId="{71AA3D3D-7F18-41A9-A5F8-DDE54F29B812}" type="presParOf" srcId="{45B2EE39-9A06-4CFC-87E5-BBB0E9D90B0E}" destId="{27B81F12-9D1C-4D43-9FE5-9739AC9FCCE6}" srcOrd="0" destOrd="0" presId="urn:microsoft.com/office/officeart/2005/8/layout/hierarchy6"/>
    <dgm:cxn modelId="{52061427-2363-4D67-A867-4F60E6E1746F}" type="presParOf" srcId="{27B81F12-9D1C-4D43-9FE5-9739AC9FCCE6}" destId="{00AA483C-BAAE-4156-9ED4-A43E2B7E8C07}" srcOrd="0" destOrd="0" presId="urn:microsoft.com/office/officeart/2005/8/layout/hierarchy6"/>
    <dgm:cxn modelId="{DD7B6DD9-6999-44F6-A0D5-0EB3D8B231D8}" type="presParOf" srcId="{00AA483C-BAAE-4156-9ED4-A43E2B7E8C07}" destId="{315057A6-EA51-4AB8-8544-1DFCB32156BC}" srcOrd="0" destOrd="0" presId="urn:microsoft.com/office/officeart/2005/8/layout/hierarchy6"/>
    <dgm:cxn modelId="{3FBDCE77-1D72-4F0A-B37A-3E9901F9FE11}" type="presParOf" srcId="{315057A6-EA51-4AB8-8544-1DFCB32156BC}" destId="{F3449A76-610E-43D5-94BD-3591359989BB}" srcOrd="0" destOrd="0" presId="urn:microsoft.com/office/officeart/2005/8/layout/hierarchy6"/>
    <dgm:cxn modelId="{FA1AF967-98CE-41D2-8B2D-81E58BBFEB65}" type="presParOf" srcId="{315057A6-EA51-4AB8-8544-1DFCB32156BC}" destId="{3F197AEA-D5F0-4EEF-A945-EFA751AD66C5}" srcOrd="1" destOrd="0" presId="urn:microsoft.com/office/officeart/2005/8/layout/hierarchy6"/>
    <dgm:cxn modelId="{6A1A46A1-3611-4276-AB83-B213B16E52BC}" type="presParOf" srcId="{3F197AEA-D5F0-4EEF-A945-EFA751AD66C5}" destId="{512B1589-716A-44F2-A722-E657EA7EFADB}" srcOrd="0" destOrd="0" presId="urn:microsoft.com/office/officeart/2005/8/layout/hierarchy6"/>
    <dgm:cxn modelId="{6FAB2018-3995-4A4F-9AE1-912B419B57C9}" type="presParOf" srcId="{3F197AEA-D5F0-4EEF-A945-EFA751AD66C5}" destId="{66BCD24F-B9BA-467F-AC05-C2D523C85C6C}" srcOrd="1" destOrd="0" presId="urn:microsoft.com/office/officeart/2005/8/layout/hierarchy6"/>
    <dgm:cxn modelId="{136154A0-6E36-4110-9F04-05AE6A2C03C0}" type="presParOf" srcId="{66BCD24F-B9BA-467F-AC05-C2D523C85C6C}" destId="{095B14F4-EA66-43D6-B97A-8564EC6803CB}" srcOrd="0" destOrd="0" presId="urn:microsoft.com/office/officeart/2005/8/layout/hierarchy6"/>
    <dgm:cxn modelId="{E6CAAF34-B01C-426C-9FBD-121FE3C344DE}" type="presParOf" srcId="{66BCD24F-B9BA-467F-AC05-C2D523C85C6C}" destId="{104714AF-18E2-4C2A-A2FD-B29947F834D8}" srcOrd="1" destOrd="0" presId="urn:microsoft.com/office/officeart/2005/8/layout/hierarchy6"/>
    <dgm:cxn modelId="{1ADEBEFC-132A-4883-84D6-4F062B065C0B}" type="presParOf" srcId="{104714AF-18E2-4C2A-A2FD-B29947F834D8}" destId="{27F00C0F-02AA-43B1-AF79-243394530189}" srcOrd="0" destOrd="0" presId="urn:microsoft.com/office/officeart/2005/8/layout/hierarchy6"/>
    <dgm:cxn modelId="{F034F9E9-C566-45C6-BBC7-CB4D124B0CF5}" type="presParOf" srcId="{104714AF-18E2-4C2A-A2FD-B29947F834D8}" destId="{C0D070A4-184A-41E0-B259-1E564AFD1408}" srcOrd="1" destOrd="0" presId="urn:microsoft.com/office/officeart/2005/8/layout/hierarchy6"/>
    <dgm:cxn modelId="{204DC03E-859E-4E82-9AFA-BEE107E19D15}" type="presParOf" srcId="{C0D070A4-184A-41E0-B259-1E564AFD1408}" destId="{C6059CB1-2131-4CB0-ABA5-B1504DA0A85F}" srcOrd="0" destOrd="0" presId="urn:microsoft.com/office/officeart/2005/8/layout/hierarchy6"/>
    <dgm:cxn modelId="{9D0A13C2-56EF-40BE-927D-80F11CC5C8EC}" type="presParOf" srcId="{C0D070A4-184A-41E0-B259-1E564AFD1408}" destId="{C8D6CF53-FE14-4111-823C-1470375ACF21}" srcOrd="1" destOrd="0" presId="urn:microsoft.com/office/officeart/2005/8/layout/hierarchy6"/>
    <dgm:cxn modelId="{86C58F9F-8F7C-42BB-8D96-817260E29FE4}" type="presParOf" srcId="{C8D6CF53-FE14-4111-823C-1470375ACF21}" destId="{99308FFF-8C27-4B9D-A21A-CA7D84FDF68B}" srcOrd="0" destOrd="0" presId="urn:microsoft.com/office/officeart/2005/8/layout/hierarchy6"/>
    <dgm:cxn modelId="{5FDC69FA-4E6E-4EA1-8099-920B8FCD1B67}" type="presParOf" srcId="{C8D6CF53-FE14-4111-823C-1470375ACF21}" destId="{C2D0108E-4330-42FE-8BDE-215C1C1C00BA}" srcOrd="1" destOrd="0" presId="urn:microsoft.com/office/officeart/2005/8/layout/hierarchy6"/>
    <dgm:cxn modelId="{B8A53805-6C18-426E-A584-BA9509B954F6}" type="presParOf" srcId="{C2D0108E-4330-42FE-8BDE-215C1C1C00BA}" destId="{676E4463-9B3B-4DD2-AEB6-B97D1A833EB2}" srcOrd="0" destOrd="0" presId="urn:microsoft.com/office/officeart/2005/8/layout/hierarchy6"/>
    <dgm:cxn modelId="{D5E7D6CA-0541-4435-9069-7607DDF14038}" type="presParOf" srcId="{C2D0108E-4330-42FE-8BDE-215C1C1C00BA}" destId="{2B67AF50-D9CE-4D76-AD59-B168ABBDACD6}" srcOrd="1" destOrd="0" presId="urn:microsoft.com/office/officeart/2005/8/layout/hierarchy6"/>
    <dgm:cxn modelId="{F82C3C53-C6AC-4B00-B0A1-8F85716D92DF}" type="presParOf" srcId="{104714AF-18E2-4C2A-A2FD-B29947F834D8}" destId="{7C49768D-B52C-4233-9DA2-C550D81F78E2}" srcOrd="2" destOrd="0" presId="urn:microsoft.com/office/officeart/2005/8/layout/hierarchy6"/>
    <dgm:cxn modelId="{73FB23EC-F88C-4C35-8A21-8ED4B19E2AEF}" type="presParOf" srcId="{104714AF-18E2-4C2A-A2FD-B29947F834D8}" destId="{716E8DC8-3462-4233-8859-1E8A59604DC3}" srcOrd="3" destOrd="0" presId="urn:microsoft.com/office/officeart/2005/8/layout/hierarchy6"/>
    <dgm:cxn modelId="{3E6ACC7F-F865-429C-A8E7-6B5BF4FEB133}" type="presParOf" srcId="{716E8DC8-3462-4233-8859-1E8A59604DC3}" destId="{944E8148-47D2-4A6C-882C-A642E0363B70}" srcOrd="0" destOrd="0" presId="urn:microsoft.com/office/officeart/2005/8/layout/hierarchy6"/>
    <dgm:cxn modelId="{9645D942-60D8-4752-A961-FED4ED6DB8D1}" type="presParOf" srcId="{716E8DC8-3462-4233-8859-1E8A59604DC3}" destId="{F9190AF0-53A5-4280-A6B8-3F9D22AE3723}" srcOrd="1" destOrd="0" presId="urn:microsoft.com/office/officeart/2005/8/layout/hierarchy6"/>
    <dgm:cxn modelId="{3F54010C-D521-4494-B6B4-DAEFA2A405C7}" type="presParOf" srcId="{F9190AF0-53A5-4280-A6B8-3F9D22AE3723}" destId="{5983705E-2985-4AD4-A4B6-F4072C7F15F4}" srcOrd="0" destOrd="0" presId="urn:microsoft.com/office/officeart/2005/8/layout/hierarchy6"/>
    <dgm:cxn modelId="{016F47F6-9019-4081-9DEC-77D4D2C34BCF}" type="presParOf" srcId="{F9190AF0-53A5-4280-A6B8-3F9D22AE3723}" destId="{90E06CC2-2271-4C68-A857-BC1747168025}" srcOrd="1" destOrd="0" presId="urn:microsoft.com/office/officeart/2005/8/layout/hierarchy6"/>
    <dgm:cxn modelId="{1CA834A6-76DE-435D-B51A-A7E5EA3FD5A7}" type="presParOf" srcId="{90E06CC2-2271-4C68-A857-BC1747168025}" destId="{86E62996-C80C-43B1-927B-30156C6C9288}" srcOrd="0" destOrd="0" presId="urn:microsoft.com/office/officeart/2005/8/layout/hierarchy6"/>
    <dgm:cxn modelId="{D5F07E4D-06BD-49E9-86AE-F3F9B7ABE37D}" type="presParOf" srcId="{90E06CC2-2271-4C68-A857-BC1747168025}" destId="{B0DA9982-30CB-473B-A3DD-FC7CBF527894}" srcOrd="1" destOrd="0" presId="urn:microsoft.com/office/officeart/2005/8/layout/hierarchy6"/>
    <dgm:cxn modelId="{4F2EB66E-2215-4A5B-AEA6-E4DA7E149CC5}" type="presParOf" srcId="{3F197AEA-D5F0-4EEF-A945-EFA751AD66C5}" destId="{189B8584-B3FF-4C8F-BB72-758DD59C1807}" srcOrd="2" destOrd="0" presId="urn:microsoft.com/office/officeart/2005/8/layout/hierarchy6"/>
    <dgm:cxn modelId="{44F6BD13-3772-45D0-AFE9-33A47F5583A4}" type="presParOf" srcId="{3F197AEA-D5F0-4EEF-A945-EFA751AD66C5}" destId="{A6AD75A3-6465-4B95-87D8-2EE65094BC09}" srcOrd="3" destOrd="0" presId="urn:microsoft.com/office/officeart/2005/8/layout/hierarchy6"/>
    <dgm:cxn modelId="{11CC602B-4FB2-43E1-8BFC-05A4CB453253}" type="presParOf" srcId="{A6AD75A3-6465-4B95-87D8-2EE65094BC09}" destId="{B5AF5394-5EF3-4760-934A-4BC6C7889FEC}" srcOrd="0" destOrd="0" presId="urn:microsoft.com/office/officeart/2005/8/layout/hierarchy6"/>
    <dgm:cxn modelId="{4C107CFF-EB51-419C-A76B-0CDBEB91E50B}" type="presParOf" srcId="{A6AD75A3-6465-4B95-87D8-2EE65094BC09}" destId="{E9862E29-964B-4C58-8A65-23DD39FF10DE}" srcOrd="1" destOrd="0" presId="urn:microsoft.com/office/officeart/2005/8/layout/hierarchy6"/>
    <dgm:cxn modelId="{96AC5543-E5FB-49BF-911E-491CDF8DC839}" type="presParOf" srcId="{E9862E29-964B-4C58-8A65-23DD39FF10DE}" destId="{78A46180-5D9E-4B26-A9A1-52D4592D9A35}" srcOrd="0" destOrd="0" presId="urn:microsoft.com/office/officeart/2005/8/layout/hierarchy6"/>
    <dgm:cxn modelId="{E636B952-6779-4692-A174-EE7AB3C408F1}" type="presParOf" srcId="{E9862E29-964B-4C58-8A65-23DD39FF10DE}" destId="{E760B322-C737-406D-B2D3-87699BA7C2E5}" srcOrd="1" destOrd="0" presId="urn:microsoft.com/office/officeart/2005/8/layout/hierarchy6"/>
    <dgm:cxn modelId="{835FD7D0-69DF-4F7D-95EB-321B5131C848}" type="presParOf" srcId="{E760B322-C737-406D-B2D3-87699BA7C2E5}" destId="{84AD056F-410C-42CD-A466-15DA99B43C63}" srcOrd="0" destOrd="0" presId="urn:microsoft.com/office/officeart/2005/8/layout/hierarchy6"/>
    <dgm:cxn modelId="{B26D135C-CDBB-4312-871C-3F59069E64F8}" type="presParOf" srcId="{E760B322-C737-406D-B2D3-87699BA7C2E5}" destId="{F5A72674-FB01-4D1F-ADA8-DAD783AB6CDE}" srcOrd="1" destOrd="0" presId="urn:microsoft.com/office/officeart/2005/8/layout/hierarchy6"/>
    <dgm:cxn modelId="{CB4ADDB4-6CE0-42CC-A039-22E67CA50EAB}" type="presParOf" srcId="{F5A72674-FB01-4D1F-ADA8-DAD783AB6CDE}" destId="{81BC93C4-ACE4-4764-8108-3B860CC9BE81}" srcOrd="0" destOrd="0" presId="urn:microsoft.com/office/officeart/2005/8/layout/hierarchy6"/>
    <dgm:cxn modelId="{A8A9D0DE-13D3-4EBB-BD2A-40BA0844E026}" type="presParOf" srcId="{F5A72674-FB01-4D1F-ADA8-DAD783AB6CDE}" destId="{8F105232-E297-461A-AD79-1580F5EEECE9}" srcOrd="1" destOrd="0" presId="urn:microsoft.com/office/officeart/2005/8/layout/hierarchy6"/>
    <dgm:cxn modelId="{F8B5026A-6796-4DEF-9531-A824B924A0A7}" type="presParOf" srcId="{8F105232-E297-461A-AD79-1580F5EEECE9}" destId="{5DF82C6D-4823-4708-98CB-86843CC1DD54}" srcOrd="0" destOrd="0" presId="urn:microsoft.com/office/officeart/2005/8/layout/hierarchy6"/>
    <dgm:cxn modelId="{F32EAB08-E539-42EE-ABCB-41D89022AA7C}" type="presParOf" srcId="{8F105232-E297-461A-AD79-1580F5EEECE9}" destId="{09B1339B-31C0-4BCE-A7A2-541F765EDFE2}" srcOrd="1" destOrd="0" presId="urn:microsoft.com/office/officeart/2005/8/layout/hierarchy6"/>
    <dgm:cxn modelId="{98B8C88B-426E-4D56-BA23-C08AE18D5211}" type="presParOf" srcId="{09B1339B-31C0-4BCE-A7A2-541F765EDFE2}" destId="{3D7BD046-40A3-48D0-853D-A878BEC937BD}" srcOrd="0" destOrd="0" presId="urn:microsoft.com/office/officeart/2005/8/layout/hierarchy6"/>
    <dgm:cxn modelId="{6945A298-9166-4A35-8B16-350E03F05B61}" type="presParOf" srcId="{09B1339B-31C0-4BCE-A7A2-541F765EDFE2}" destId="{2ACADCD8-48D7-4EF8-9002-14D085BC8CBA}" srcOrd="1" destOrd="0" presId="urn:microsoft.com/office/officeart/2005/8/layout/hierarchy6"/>
    <dgm:cxn modelId="{26CE3BDA-7325-4D53-B132-3FAE1C73C08F}" type="presParOf" srcId="{2ACADCD8-48D7-4EF8-9002-14D085BC8CBA}" destId="{9F63B9F2-0BDA-4098-81DE-0EE0B98B4555}" srcOrd="0" destOrd="0" presId="urn:microsoft.com/office/officeart/2005/8/layout/hierarchy6"/>
    <dgm:cxn modelId="{941839FB-56C5-41E2-B1A2-C4AC06F921C4}" type="presParOf" srcId="{2ACADCD8-48D7-4EF8-9002-14D085BC8CBA}" destId="{6498E62C-B88D-4FD3-9164-798A6C6F0AD9}" srcOrd="1" destOrd="0" presId="urn:microsoft.com/office/officeart/2005/8/layout/hierarchy6"/>
    <dgm:cxn modelId="{4979A88A-1623-425F-9BF4-FD2FD2B31F6D}" type="presParOf" srcId="{F5A72674-FB01-4D1F-ADA8-DAD783AB6CDE}" destId="{FA2CBDE0-B44D-4D1F-B63A-7355FCF7D6F4}" srcOrd="2" destOrd="0" presId="urn:microsoft.com/office/officeart/2005/8/layout/hierarchy6"/>
    <dgm:cxn modelId="{37002254-C9D7-44A7-8F7B-72118C6C1D55}" type="presParOf" srcId="{F5A72674-FB01-4D1F-ADA8-DAD783AB6CDE}" destId="{4D06D614-A392-4B54-855B-3526CA6A17E0}" srcOrd="3" destOrd="0" presId="urn:microsoft.com/office/officeart/2005/8/layout/hierarchy6"/>
    <dgm:cxn modelId="{5F23197A-4C27-4E81-ABC4-8E5EF0363460}" type="presParOf" srcId="{4D06D614-A392-4B54-855B-3526CA6A17E0}" destId="{37DD08FB-FBB4-4E48-B1A4-77DEC4CA54BC}" srcOrd="0" destOrd="0" presId="urn:microsoft.com/office/officeart/2005/8/layout/hierarchy6"/>
    <dgm:cxn modelId="{2D78F85E-4EB4-4AC3-BE94-4D167E6393AB}" type="presParOf" srcId="{4D06D614-A392-4B54-855B-3526CA6A17E0}" destId="{A6A1C048-F0FA-4457-8B07-1470070EB825}" srcOrd="1" destOrd="0" presId="urn:microsoft.com/office/officeart/2005/8/layout/hierarchy6"/>
    <dgm:cxn modelId="{678C30E6-E434-40F9-8AA0-B9F61A019DD8}" type="presParOf" srcId="{A6A1C048-F0FA-4457-8B07-1470070EB825}" destId="{211724C4-7313-4E8A-BE7C-493ADC7BA9E1}" srcOrd="0" destOrd="0" presId="urn:microsoft.com/office/officeart/2005/8/layout/hierarchy6"/>
    <dgm:cxn modelId="{898FAE5E-B4F8-4C25-B2E2-312FA33EABCF}" type="presParOf" srcId="{A6A1C048-F0FA-4457-8B07-1470070EB825}" destId="{DE2CCEE3-B983-45BE-A9D2-EAC8AA858B8E}" srcOrd="1" destOrd="0" presId="urn:microsoft.com/office/officeart/2005/8/layout/hierarchy6"/>
    <dgm:cxn modelId="{8B0F66AF-C745-45A0-9581-88D90D7D50A2}" type="presParOf" srcId="{DE2CCEE3-B983-45BE-A9D2-EAC8AA858B8E}" destId="{5DC5D0E0-B161-4EFB-8BE6-8916599B3B30}" srcOrd="0" destOrd="0" presId="urn:microsoft.com/office/officeart/2005/8/layout/hierarchy6"/>
    <dgm:cxn modelId="{9471FD13-0CDD-43A7-BF52-894CD5D8627D}" type="presParOf" srcId="{DE2CCEE3-B983-45BE-A9D2-EAC8AA858B8E}" destId="{407EDEE1-7791-4E38-9119-2CE3F6312EF4}" srcOrd="1" destOrd="0" presId="urn:microsoft.com/office/officeart/2005/8/layout/hierarchy6"/>
    <dgm:cxn modelId="{B4ED3294-729B-4741-BDB8-B82EC54C782D}" type="presParOf" srcId="{F5A72674-FB01-4D1F-ADA8-DAD783AB6CDE}" destId="{D69CB0BB-1BF1-424C-AE1E-BF72A31FB488}" srcOrd="4" destOrd="0" presId="urn:microsoft.com/office/officeart/2005/8/layout/hierarchy6"/>
    <dgm:cxn modelId="{FD5140CF-E105-42A2-A0A0-E6CAB8D683B7}" type="presParOf" srcId="{F5A72674-FB01-4D1F-ADA8-DAD783AB6CDE}" destId="{1C2CA61B-3A01-406A-8DA6-E04268941641}" srcOrd="5" destOrd="0" presId="urn:microsoft.com/office/officeart/2005/8/layout/hierarchy6"/>
    <dgm:cxn modelId="{43539C66-D3AB-4697-8CF4-5D933B5F4FAD}" type="presParOf" srcId="{1C2CA61B-3A01-406A-8DA6-E04268941641}" destId="{A4F8B35A-6709-48E9-BA47-DA5D35C33CC4}" srcOrd="0" destOrd="0" presId="urn:microsoft.com/office/officeart/2005/8/layout/hierarchy6"/>
    <dgm:cxn modelId="{5BC82B2F-C673-4260-B7E3-58A38AB3FAC1}" type="presParOf" srcId="{1C2CA61B-3A01-406A-8DA6-E04268941641}" destId="{78AB9E2B-ECA2-42E1-9A75-BFC42365ECA0}" srcOrd="1" destOrd="0" presId="urn:microsoft.com/office/officeart/2005/8/layout/hierarchy6"/>
    <dgm:cxn modelId="{EFAA7C8C-13BE-4312-8911-09D05901C7FE}" type="presParOf" srcId="{78AB9E2B-ECA2-42E1-9A75-BFC42365ECA0}" destId="{69A5705D-8107-417B-A1D8-6FD21E07F015}" srcOrd="0" destOrd="0" presId="urn:microsoft.com/office/officeart/2005/8/layout/hierarchy6"/>
    <dgm:cxn modelId="{8DE32FEC-9CB1-4CC3-B364-5D4F403115A5}" type="presParOf" srcId="{78AB9E2B-ECA2-42E1-9A75-BFC42365ECA0}" destId="{0CFB2A75-4627-4296-BA30-4439379307C5}" srcOrd="1" destOrd="0" presId="urn:microsoft.com/office/officeart/2005/8/layout/hierarchy6"/>
    <dgm:cxn modelId="{8F97E7E9-CB3C-40B4-9129-105244AC2AAF}" type="presParOf" srcId="{0CFB2A75-4627-4296-BA30-4439379307C5}" destId="{DC50D716-7496-43EC-BD2C-755BBE0AF0B3}" srcOrd="0" destOrd="0" presId="urn:microsoft.com/office/officeart/2005/8/layout/hierarchy6"/>
    <dgm:cxn modelId="{0ED25DB1-CF56-4B8A-8B7E-A2923D76E065}" type="presParOf" srcId="{0CFB2A75-4627-4296-BA30-4439379307C5}" destId="{398E2CFF-6474-4466-BB88-7F4846D0F12B}" srcOrd="1" destOrd="0" presId="urn:microsoft.com/office/officeart/2005/8/layout/hierarchy6"/>
    <dgm:cxn modelId="{18A6DA34-C8A3-4488-8579-03F2BC199385}" type="presParOf" srcId="{E9862E29-964B-4C58-8A65-23DD39FF10DE}" destId="{3B12CFBD-AC7E-40EB-AA5C-762A5AF64450}" srcOrd="2" destOrd="0" presId="urn:microsoft.com/office/officeart/2005/8/layout/hierarchy6"/>
    <dgm:cxn modelId="{758A507A-590F-4C1A-A29B-9D2F50188249}" type="presParOf" srcId="{E9862E29-964B-4C58-8A65-23DD39FF10DE}" destId="{C387F57C-A073-40B4-8B9E-F60B1328ECA1}" srcOrd="3" destOrd="0" presId="urn:microsoft.com/office/officeart/2005/8/layout/hierarchy6"/>
    <dgm:cxn modelId="{679C6D87-B6F9-460A-8EFD-9DD3F5F10D4D}" type="presParOf" srcId="{C387F57C-A073-40B4-8B9E-F60B1328ECA1}" destId="{514FD476-F98F-4E6C-9BD5-574566C7FAD9}" srcOrd="0" destOrd="0" presId="urn:microsoft.com/office/officeart/2005/8/layout/hierarchy6"/>
    <dgm:cxn modelId="{0A34C77A-950C-4E9B-AF4D-A1BB0C270AB4}" type="presParOf" srcId="{C387F57C-A073-40B4-8B9E-F60B1328ECA1}" destId="{136D569E-D714-4D39-B561-879CF3E5F924}" srcOrd="1" destOrd="0" presId="urn:microsoft.com/office/officeart/2005/8/layout/hierarchy6"/>
    <dgm:cxn modelId="{6A6CFC90-EAB0-478F-B86D-DE1D3DFE219E}" type="presParOf" srcId="{136D569E-D714-4D39-B561-879CF3E5F924}" destId="{6C39F643-E58A-428B-81F9-FCDE7FD9CB42}" srcOrd="0" destOrd="0" presId="urn:microsoft.com/office/officeart/2005/8/layout/hierarchy6"/>
    <dgm:cxn modelId="{ECFE8562-2B6A-4B99-B26B-021CB6AB75F3}" type="presParOf" srcId="{136D569E-D714-4D39-B561-879CF3E5F924}" destId="{5390BF05-B4FB-43E9-B4CF-4ED2A3341DE2}" srcOrd="1" destOrd="0" presId="urn:microsoft.com/office/officeart/2005/8/layout/hierarchy6"/>
    <dgm:cxn modelId="{308E3D20-76AF-45B7-A65B-9C41701F4262}" type="presParOf" srcId="{5390BF05-B4FB-43E9-B4CF-4ED2A3341DE2}" destId="{38E4E86E-23A2-46CC-A64E-D8CA3DC57D64}" srcOrd="0" destOrd="0" presId="urn:microsoft.com/office/officeart/2005/8/layout/hierarchy6"/>
    <dgm:cxn modelId="{6FEAC248-60FD-4B00-985D-698DE62BD5E1}" type="presParOf" srcId="{5390BF05-B4FB-43E9-B4CF-4ED2A3341DE2}" destId="{567D25A2-536F-43DE-9FA9-B254ADA0CF04}" srcOrd="1" destOrd="0" presId="urn:microsoft.com/office/officeart/2005/8/layout/hierarchy6"/>
    <dgm:cxn modelId="{BC68BC8E-4C43-46D7-B80A-6BAEC790C74D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3600" dirty="0">
              <a:latin typeface="+mn-lt"/>
              <a:cs typeface="Andalus" pitchFamily="18" charset="-78"/>
            </a:rPr>
            <a:t>General Anesthesia</a:t>
          </a:r>
          <a:endParaRPr lang="en-US" sz="36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3200" b="0" dirty="0">
              <a:latin typeface="+mn-lt"/>
              <a:cs typeface="Andalus" pitchFamily="18" charset="-78"/>
            </a:rPr>
            <a:t>Intravenous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24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2400" b="1" dirty="0">
              <a:latin typeface="+mn-lt"/>
              <a:cs typeface="Andalus" panose="02020603050405020304" pitchFamily="18" charset="-78"/>
            </a:rPr>
            <a:t>Inducing agents</a:t>
          </a: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B81F12-9D1C-4D43-9FE5-9739AC9FCCE6}" type="pres">
      <dgm:prSet presAssocID="{399A7441-B286-4731-9984-EAE77CAF8EF5}" presName="hierFlow" presStyleCnt="0"/>
      <dgm:spPr/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5057A6-EA51-4AB8-8544-1DFCB32156BC}" type="pres">
      <dgm:prSet presAssocID="{1A569B38-2469-443F-AE6F-F406F2FF162A}" presName="Name14" presStyleCnt="0"/>
      <dgm:spPr/>
    </dgm:pt>
    <dgm:pt modelId="{F3449A76-610E-43D5-94BD-3591359989BB}" type="pres">
      <dgm:prSet presAssocID="{1A569B38-2469-443F-AE6F-F406F2FF162A}" presName="level1Shape" presStyleLbl="node0" presStyleIdx="0" presStyleCnt="1" custScaleX="2000000" custScaleY="364923" custLinFactX="-122339" custLinFactY="-38435" custLinFactNeighborX="-200000" custLinFactNeighborY="-100000">
        <dgm:presLayoutVars>
          <dgm:chPref val="3"/>
        </dgm:presLayoutVars>
      </dgm:prSet>
      <dgm:spPr/>
    </dgm:pt>
    <dgm:pt modelId="{3F197AEA-D5F0-4EEF-A945-EFA751AD66C5}" type="pres">
      <dgm:prSet presAssocID="{1A569B38-2469-443F-AE6F-F406F2FF162A}" presName="hierChild2" presStyleCnt="0"/>
      <dgm:spPr/>
    </dgm:pt>
    <dgm:pt modelId="{189B8584-B3FF-4C8F-BB72-758DD59C1807}" type="pres">
      <dgm:prSet presAssocID="{26BDEB9E-EF9D-428C-A198-4803FDA965A8}" presName="Name19" presStyleLbl="parChTrans1D2" presStyleIdx="0" presStyleCnt="1"/>
      <dgm:spPr/>
    </dgm:pt>
    <dgm:pt modelId="{A6AD75A3-6465-4B95-87D8-2EE65094BC09}" type="pres">
      <dgm:prSet presAssocID="{8EB7FD1E-CC25-4EC5-B7DC-8E5380FC649A}" presName="Name21" presStyleCnt="0"/>
      <dgm:spPr/>
    </dgm:pt>
    <dgm:pt modelId="{B5AF5394-5EF3-4760-934A-4BC6C7889FEC}" type="pres">
      <dgm:prSet presAssocID="{8EB7FD1E-CC25-4EC5-B7DC-8E5380FC649A}" presName="level2Shape" presStyleLbl="node2" presStyleIdx="0" presStyleCnt="1" custScaleX="1238110" custScaleY="381531" custLinFactX="-173167" custLinFactNeighborX="-200000" custLinFactNeighborY="-32927"/>
      <dgm:spPr/>
    </dgm:pt>
    <dgm:pt modelId="{E9862E29-964B-4C58-8A65-23DD39FF10DE}" type="pres">
      <dgm:prSet presAssocID="{8EB7FD1E-CC25-4EC5-B7DC-8E5380FC649A}" presName="hierChild3" presStyleCnt="0"/>
      <dgm:spPr/>
    </dgm:pt>
    <dgm:pt modelId="{78A46180-5D9E-4B26-A9A1-52D4592D9A35}" type="pres">
      <dgm:prSet presAssocID="{18F4EEF3-8052-4553-BBD3-8F911837829B}" presName="Name19" presStyleLbl="parChTrans1D3" presStyleIdx="0" presStyleCnt="2"/>
      <dgm:spPr/>
    </dgm:pt>
    <dgm:pt modelId="{E760B322-C737-406D-B2D3-87699BA7C2E5}" type="pres">
      <dgm:prSet presAssocID="{7E539982-1B6F-4ACA-90BA-17B22178EFA9}" presName="Name21" presStyleCnt="0"/>
      <dgm:spPr/>
    </dgm:pt>
    <dgm:pt modelId="{84AD056F-410C-42CD-A466-15DA99B43C63}" type="pres">
      <dgm:prSet presAssocID="{7E539982-1B6F-4ACA-90BA-17B22178EFA9}" presName="level2Shape" presStyleLbl="node3" presStyleIdx="0" presStyleCnt="2" custScaleX="1074395" custScaleY="484685" custLinFactX="-200000" custLinFactNeighborX="-234129" custLinFactNeighborY="20761"/>
      <dgm:spPr/>
    </dgm:pt>
    <dgm:pt modelId="{F5A72674-FB01-4D1F-ADA8-DAD783AB6CDE}" type="pres">
      <dgm:prSet presAssocID="{7E539982-1B6F-4ACA-90BA-17B22178EFA9}" presName="hierChild3" presStyleCnt="0"/>
      <dgm:spPr/>
    </dgm:pt>
    <dgm:pt modelId="{81BC93C4-ACE4-4764-8108-3B860CC9BE81}" type="pres">
      <dgm:prSet presAssocID="{8D2CB51E-83DC-4DBA-A517-47D003F91203}" presName="Name19" presStyleLbl="parChTrans1D4" presStyleIdx="0" presStyleCnt="7"/>
      <dgm:spPr/>
    </dgm:pt>
    <dgm:pt modelId="{8F105232-E297-461A-AD79-1580F5EEECE9}" type="pres">
      <dgm:prSet presAssocID="{533545EA-9E33-437B-AC6C-EAB5CED16DE7}" presName="Name21" presStyleCnt="0"/>
      <dgm:spPr/>
    </dgm:pt>
    <dgm:pt modelId="{5DF82C6D-4823-4708-98CB-86843CC1DD54}" type="pres">
      <dgm:prSet presAssocID="{533545EA-9E33-437B-AC6C-EAB5CED16DE7}" presName="level2Shape" presStyleLbl="node4" presStyleIdx="0" presStyleCnt="7" custScaleX="712649" custScaleY="459735" custLinFactY="18598" custLinFactNeighborX="58290" custLinFactNeighborY="100000"/>
      <dgm:spPr/>
    </dgm:pt>
    <dgm:pt modelId="{09B1339B-31C0-4BCE-A7A2-541F765EDFE2}" type="pres">
      <dgm:prSet presAssocID="{533545EA-9E33-437B-AC6C-EAB5CED16DE7}" presName="hierChild3" presStyleCnt="0"/>
      <dgm:spPr/>
    </dgm:pt>
    <dgm:pt modelId="{3D7BD046-40A3-48D0-853D-A878BEC937BD}" type="pres">
      <dgm:prSet presAssocID="{E0593E6D-E56E-4CD9-950F-C0A7094119F5}" presName="Name19" presStyleLbl="parChTrans1D4" presStyleIdx="1" presStyleCnt="7"/>
      <dgm:spPr/>
    </dgm:pt>
    <dgm:pt modelId="{2ACADCD8-48D7-4EF8-9002-14D085BC8CBA}" type="pres">
      <dgm:prSet presAssocID="{22201068-BB0F-4484-A553-B7035F7B3652}" presName="Name21" presStyleCnt="0"/>
      <dgm:spPr/>
    </dgm:pt>
    <dgm:pt modelId="{9F63B9F2-0BDA-4098-81DE-0EE0B98B4555}" type="pres">
      <dgm:prSet presAssocID="{22201068-BB0F-4484-A553-B7035F7B3652}" presName="level2Shape" presStyleLbl="node4" presStyleIdx="1" presStyleCnt="7" custScaleX="672811" custScaleY="528333" custLinFactY="112212" custLinFactNeighborX="55683" custLinFactNeighborY="200000"/>
      <dgm:spPr/>
    </dgm:pt>
    <dgm:pt modelId="{6498E62C-B88D-4FD3-9164-798A6C6F0AD9}" type="pres">
      <dgm:prSet presAssocID="{22201068-BB0F-4484-A553-B7035F7B3652}" presName="hierChild3" presStyleCnt="0"/>
      <dgm:spPr/>
    </dgm:pt>
    <dgm:pt modelId="{FA2CBDE0-B44D-4D1F-B63A-7355FCF7D6F4}" type="pres">
      <dgm:prSet presAssocID="{3C9F3FE7-8E9A-4C19-9441-B766383BF72B}" presName="Name19" presStyleLbl="parChTrans1D4" presStyleIdx="2" presStyleCnt="7"/>
      <dgm:spPr/>
    </dgm:pt>
    <dgm:pt modelId="{4D06D614-A392-4B54-855B-3526CA6A17E0}" type="pres">
      <dgm:prSet presAssocID="{B6248DB8-77C5-49E3-AD5C-5C255B96F6C4}" presName="Name21" presStyleCnt="0"/>
      <dgm:spPr/>
    </dgm:pt>
    <dgm:pt modelId="{37DD08FB-FBB4-4E48-B1A4-77DEC4CA54BC}" type="pres">
      <dgm:prSet presAssocID="{B6248DB8-77C5-49E3-AD5C-5C255B96F6C4}" presName="level2Shape" presStyleLbl="node4" presStyleIdx="2" presStyleCnt="7" custScaleX="724069" custScaleY="463350" custLinFactY="32541" custLinFactNeighborX="99257" custLinFactNeighborY="100000"/>
      <dgm:spPr/>
    </dgm:pt>
    <dgm:pt modelId="{A6A1C048-F0FA-4457-8B07-1470070EB825}" type="pres">
      <dgm:prSet presAssocID="{B6248DB8-77C5-49E3-AD5C-5C255B96F6C4}" presName="hierChild3" presStyleCnt="0"/>
      <dgm:spPr/>
    </dgm:pt>
    <dgm:pt modelId="{211724C4-7313-4E8A-BE7C-493ADC7BA9E1}" type="pres">
      <dgm:prSet presAssocID="{2D12A8A5-F9C0-47AA-AA60-9E51764A7BEF}" presName="Name19" presStyleLbl="parChTrans1D4" presStyleIdx="3" presStyleCnt="7"/>
      <dgm:spPr/>
    </dgm:pt>
    <dgm:pt modelId="{DE2CCEE3-B983-45BE-A9D2-EAC8AA858B8E}" type="pres">
      <dgm:prSet presAssocID="{551B7FB0-1A09-45F2-8FC2-232C2772076E}" presName="Name21" presStyleCnt="0"/>
      <dgm:spPr/>
    </dgm:pt>
    <dgm:pt modelId="{5DC5D0E0-B161-4EFB-8BE6-8916599B3B30}" type="pres">
      <dgm:prSet presAssocID="{551B7FB0-1A09-45F2-8FC2-232C2772076E}" presName="level2Shape" presStyleLbl="node4" presStyleIdx="3" presStyleCnt="7" custScaleX="686610" custScaleY="503711" custLinFactX="100000" custLinFactY="105907" custLinFactNeighborX="124557" custLinFactNeighborY="200000"/>
      <dgm:spPr/>
    </dgm:pt>
    <dgm:pt modelId="{407EDEE1-7791-4E38-9119-2CE3F6312EF4}" type="pres">
      <dgm:prSet presAssocID="{551B7FB0-1A09-45F2-8FC2-232C2772076E}" presName="hierChild3" presStyleCnt="0"/>
      <dgm:spPr/>
    </dgm:pt>
    <dgm:pt modelId="{D69CB0BB-1BF1-424C-AE1E-BF72A31FB488}" type="pres">
      <dgm:prSet presAssocID="{78F45DCB-1C10-4B52-BE0F-C45095CA7C93}" presName="Name19" presStyleLbl="parChTrans1D4" presStyleIdx="4" presStyleCnt="7"/>
      <dgm:spPr/>
    </dgm:pt>
    <dgm:pt modelId="{1C2CA61B-3A01-406A-8DA6-E04268941641}" type="pres">
      <dgm:prSet presAssocID="{2BB6FC6C-0E08-4685-BE7B-7C5632EDB665}" presName="Name21" presStyleCnt="0"/>
      <dgm:spPr/>
    </dgm:pt>
    <dgm:pt modelId="{A4F8B35A-6709-48E9-BA47-DA5D35C33CC4}" type="pres">
      <dgm:prSet presAssocID="{2BB6FC6C-0E08-4685-BE7B-7C5632EDB665}" presName="level2Shape" presStyleLbl="node4" presStyleIdx="4" presStyleCnt="7" custScaleX="922098" custScaleY="518293" custLinFactNeighborX="98077" custLinFactNeighborY="90849"/>
      <dgm:spPr/>
    </dgm:pt>
    <dgm:pt modelId="{78AB9E2B-ECA2-42E1-9A75-BFC42365ECA0}" type="pres">
      <dgm:prSet presAssocID="{2BB6FC6C-0E08-4685-BE7B-7C5632EDB665}" presName="hierChild3" presStyleCnt="0"/>
      <dgm:spPr/>
    </dgm:pt>
    <dgm:pt modelId="{69A5705D-8107-417B-A1D8-6FD21E07F015}" type="pres">
      <dgm:prSet presAssocID="{324EDB0C-97BE-446C-9510-A7CC15EDEC66}" presName="Name19" presStyleLbl="parChTrans1D4" presStyleIdx="5" presStyleCnt="7"/>
      <dgm:spPr/>
    </dgm:pt>
    <dgm:pt modelId="{0CFB2A75-4627-4296-BA30-4439379307C5}" type="pres">
      <dgm:prSet presAssocID="{6C6BB813-98DC-4CC7-9C66-B79EF7572716}" presName="Name21" presStyleCnt="0"/>
      <dgm:spPr/>
    </dgm:pt>
    <dgm:pt modelId="{DC50D716-7496-43EC-BD2C-755BBE0AF0B3}" type="pres">
      <dgm:prSet presAssocID="{6C6BB813-98DC-4CC7-9C66-B79EF7572716}" presName="level2Shape" presStyleLbl="node4" presStyleIdx="5" presStyleCnt="7" custScaleX="710723" custScaleY="546021" custLinFactX="100000" custLinFactY="100000" custLinFactNeighborX="177012" custLinFactNeighborY="101475"/>
      <dgm:spPr/>
    </dgm:pt>
    <dgm:pt modelId="{398E2CFF-6474-4466-BB88-7F4846D0F12B}" type="pres">
      <dgm:prSet presAssocID="{6C6BB813-98DC-4CC7-9C66-B79EF7572716}" presName="hierChild3" presStyleCnt="0"/>
      <dgm:spPr/>
    </dgm:pt>
    <dgm:pt modelId="{3B12CFBD-AC7E-40EB-AA5C-762A5AF64450}" type="pres">
      <dgm:prSet presAssocID="{106976E8-ECAA-45A2-BB40-47A9AAA930D5}" presName="Name19" presStyleLbl="parChTrans1D3" presStyleIdx="1" presStyleCnt="2"/>
      <dgm:spPr/>
    </dgm:pt>
    <dgm:pt modelId="{C387F57C-A073-40B4-8B9E-F60B1328ECA1}" type="pres">
      <dgm:prSet presAssocID="{79967883-2A6E-43A8-BA4C-4170D150E8EA}" presName="Name21" presStyleCnt="0"/>
      <dgm:spPr/>
    </dgm:pt>
    <dgm:pt modelId="{514FD476-F98F-4E6C-9BD5-574566C7FAD9}" type="pres">
      <dgm:prSet presAssocID="{79967883-2A6E-43A8-BA4C-4170D150E8EA}" presName="level2Shape" presStyleLbl="node3" presStyleIdx="1" presStyleCnt="2" custScaleX="1361593" custScaleY="420784" custLinFactNeighborX="-25067" custLinFactNeighborY="78861"/>
      <dgm:spPr/>
    </dgm:pt>
    <dgm:pt modelId="{136D569E-D714-4D39-B561-879CF3E5F924}" type="pres">
      <dgm:prSet presAssocID="{79967883-2A6E-43A8-BA4C-4170D150E8EA}" presName="hierChild3" presStyleCnt="0"/>
      <dgm:spPr/>
    </dgm:pt>
    <dgm:pt modelId="{6C39F643-E58A-428B-81F9-FCDE7FD9CB42}" type="pres">
      <dgm:prSet presAssocID="{5688CCD6-7829-4388-884C-A19CF80A0854}" presName="Name19" presStyleLbl="parChTrans1D4" presStyleIdx="6" presStyleCnt="7"/>
      <dgm:spPr/>
    </dgm:pt>
    <dgm:pt modelId="{5390BF05-B4FB-43E9-B4CF-4ED2A3341DE2}" type="pres">
      <dgm:prSet presAssocID="{5441F41F-F429-4BF9-B902-7A21E7A458D1}" presName="Name21" presStyleCnt="0"/>
      <dgm:spPr/>
    </dgm:pt>
    <dgm:pt modelId="{38E4E86E-23A2-46CC-A64E-D8CA3DC57D64}" type="pres">
      <dgm:prSet presAssocID="{5441F41F-F429-4BF9-B902-7A21E7A458D1}" presName="level2Shape" presStyleLbl="node4" presStyleIdx="6" presStyleCnt="7" custScaleX="812120" custScaleY="1099268" custLinFactX="124639" custLinFactY="19577" custLinFactNeighborX="200000" custLinFactNeighborY="100000"/>
      <dgm:spPr/>
    </dgm:pt>
    <dgm:pt modelId="{567D25A2-536F-43DE-9FA9-B254ADA0CF04}" type="pres">
      <dgm:prSet presAssocID="{5441F41F-F429-4BF9-B902-7A21E7A458D1}" presName="hierChild3" presStyleCnt="0"/>
      <dgm:spPr/>
    </dgm:pt>
    <dgm:pt modelId="{E161111F-157A-4161-AD6B-7BDF39F27216}" type="pres">
      <dgm:prSet presAssocID="{399A7441-B286-4731-9984-EAE77CAF8EF5}" presName="bgShapesFlow" presStyleCnt="0"/>
      <dgm:spPr/>
    </dgm:pt>
  </dgm:ptLst>
  <dgm:cxnLst>
    <dgm:cxn modelId="{58AA5901-F562-455C-AFD3-96F031D6F49B}" type="presOf" srcId="{78F45DCB-1C10-4B52-BE0F-C45095CA7C93}" destId="{D69CB0BB-1BF1-424C-AE1E-BF72A31FB488}" srcOrd="0" destOrd="0" presId="urn:microsoft.com/office/officeart/2005/8/layout/hierarchy6"/>
    <dgm:cxn modelId="{2728C408-BAB9-4CBF-9109-F952F8C4E5AC}" type="presOf" srcId="{6C6BB813-98DC-4CC7-9C66-B79EF7572716}" destId="{DC50D716-7496-43EC-BD2C-755BBE0AF0B3}" srcOrd="0" destOrd="0" presId="urn:microsoft.com/office/officeart/2005/8/layout/hierarchy6"/>
    <dgm:cxn modelId="{B02FEB0C-74B7-4B6A-8C7D-7D6D63D58945}" type="presOf" srcId="{26BDEB9E-EF9D-428C-A198-4803FDA965A8}" destId="{189B8584-B3FF-4C8F-BB72-758DD59C1807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5057BB2E-74AA-434E-A95D-1E7C132AB0FE}" type="presOf" srcId="{2BB6FC6C-0E08-4685-BE7B-7C5632EDB665}" destId="{A4F8B35A-6709-48E9-BA47-DA5D35C33CC4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EE27F234-C7A9-4A6A-AFD2-9B40E418D6A1}" type="presOf" srcId="{106976E8-ECAA-45A2-BB40-47A9AAA930D5}" destId="{3B12CFBD-AC7E-40EB-AA5C-762A5AF64450}" srcOrd="0" destOrd="0" presId="urn:microsoft.com/office/officeart/2005/8/layout/hierarchy6"/>
    <dgm:cxn modelId="{7607AD38-F7A0-41B7-ACF8-87885C0A62D8}" type="presOf" srcId="{79967883-2A6E-43A8-BA4C-4170D150E8EA}" destId="{514FD476-F98F-4E6C-9BD5-574566C7FAD9}" srcOrd="0" destOrd="0" presId="urn:microsoft.com/office/officeart/2005/8/layout/hierarchy6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29B9783F-4228-4E6E-B640-39529AA1FD32}" type="presOf" srcId="{8EB7FD1E-CC25-4EC5-B7DC-8E5380FC649A}" destId="{B5AF5394-5EF3-4760-934A-4BC6C7889FEC}" srcOrd="0" destOrd="0" presId="urn:microsoft.com/office/officeart/2005/8/layout/hierarchy6"/>
    <dgm:cxn modelId="{E2C3F25E-0D55-46F5-A528-B25DC5D04123}" type="presOf" srcId="{1A569B38-2469-443F-AE6F-F406F2FF162A}" destId="{F3449A76-610E-43D5-94BD-3591359989BB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7C87787F-7691-4041-A5F6-D7DED137D6E8}" type="presOf" srcId="{2D12A8A5-F9C0-47AA-AA60-9E51764A7BEF}" destId="{211724C4-7313-4E8A-BE7C-493ADC7BA9E1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B646FE8A-64E8-4395-B542-8A2B6ECCF5BE}" type="presOf" srcId="{5441F41F-F429-4BF9-B902-7A21E7A458D1}" destId="{38E4E86E-23A2-46CC-A64E-D8CA3DC57D64}" srcOrd="0" destOrd="0" presId="urn:microsoft.com/office/officeart/2005/8/layout/hierarchy6"/>
    <dgm:cxn modelId="{FBB00190-AAAA-4D4E-8B11-B52F8AC0ED40}" type="presOf" srcId="{18F4EEF3-8052-4553-BBD3-8F911837829B}" destId="{78A46180-5D9E-4B26-A9A1-52D4592D9A35}" srcOrd="0" destOrd="0" presId="urn:microsoft.com/office/officeart/2005/8/layout/hierarchy6"/>
    <dgm:cxn modelId="{036C5A96-A120-4BEB-B466-1E9926BF3C24}" type="presOf" srcId="{B6248DB8-77C5-49E3-AD5C-5C255B96F6C4}" destId="{37DD08FB-FBB4-4E48-B1A4-77DEC4CA54BC}" srcOrd="0" destOrd="0" presId="urn:microsoft.com/office/officeart/2005/8/layout/hierarchy6"/>
    <dgm:cxn modelId="{C2D50699-59B3-4F94-8B95-ABADE0C61BF9}" type="presOf" srcId="{533545EA-9E33-437B-AC6C-EAB5CED16DE7}" destId="{5DF82C6D-4823-4708-98CB-86843CC1DD54}" srcOrd="0" destOrd="0" presId="urn:microsoft.com/office/officeart/2005/8/layout/hierarchy6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8D7F0FA5-2207-4FC6-91FD-0A4B0A27FED9}" type="presOf" srcId="{399A7441-B286-4731-9984-EAE77CAF8EF5}" destId="{45B2EE39-9A06-4CFC-87E5-BBB0E9D90B0E}" srcOrd="0" destOrd="0" presId="urn:microsoft.com/office/officeart/2005/8/layout/hierarchy6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5A826FB2-072F-4562-9C2D-1726BA9774CA}" type="presOf" srcId="{5688CCD6-7829-4388-884C-A19CF80A0854}" destId="{6C39F643-E58A-428B-81F9-FCDE7FD9CB42}" srcOrd="0" destOrd="0" presId="urn:microsoft.com/office/officeart/2005/8/layout/hierarchy6"/>
    <dgm:cxn modelId="{87D5B5BC-4DC9-4446-AAE1-C6EEF19BD976}" srcId="{1A569B38-2469-443F-AE6F-F406F2FF162A}" destId="{8EB7FD1E-CC25-4EC5-B7DC-8E5380FC649A}" srcOrd="0" destOrd="0" parTransId="{26BDEB9E-EF9D-428C-A198-4803FDA965A8}" sibTransId="{0F0E58CA-6C3B-4D22-974A-DDD96BDDB5EF}"/>
    <dgm:cxn modelId="{0735EEC2-D916-4A3B-B350-4FEE7F45C09D}" type="presOf" srcId="{E0593E6D-E56E-4CD9-950F-C0A7094119F5}" destId="{3D7BD046-40A3-48D0-853D-A878BEC937BD}" srcOrd="0" destOrd="0" presId="urn:microsoft.com/office/officeart/2005/8/layout/hierarchy6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1D4B43D6-1F47-4131-88D8-BAE75B0E3244}" type="presOf" srcId="{3C9F3FE7-8E9A-4C19-9441-B766383BF72B}" destId="{FA2CBDE0-B44D-4D1F-B63A-7355FCF7D6F4}" srcOrd="0" destOrd="0" presId="urn:microsoft.com/office/officeart/2005/8/layout/hierarchy6"/>
    <dgm:cxn modelId="{90E7F9D7-02B5-4222-AA45-D5E3F445136C}" type="presOf" srcId="{22201068-BB0F-4484-A553-B7035F7B3652}" destId="{9F63B9F2-0BDA-4098-81DE-0EE0B98B4555}" srcOrd="0" destOrd="0" presId="urn:microsoft.com/office/officeart/2005/8/layout/hierarchy6"/>
    <dgm:cxn modelId="{AB2AFAD7-9755-49D4-9B0B-3D3E6A8BAD1D}" type="presOf" srcId="{7E539982-1B6F-4ACA-90BA-17B22178EFA9}" destId="{84AD056F-410C-42CD-A466-15DA99B43C63}" srcOrd="0" destOrd="0" presId="urn:microsoft.com/office/officeart/2005/8/layout/hierarchy6"/>
    <dgm:cxn modelId="{9BE994DF-7FAB-4283-93F2-E99637B554AA}" type="presOf" srcId="{8D2CB51E-83DC-4DBA-A517-47D003F91203}" destId="{81BC93C4-ACE4-4764-8108-3B860CC9BE81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3BA315F4-664A-4665-B10C-4B3E4B854E69}" type="presOf" srcId="{551B7FB0-1A09-45F2-8FC2-232C2772076E}" destId="{5DC5D0E0-B161-4EFB-8BE6-8916599B3B30}" srcOrd="0" destOrd="0" presId="urn:microsoft.com/office/officeart/2005/8/layout/hierarchy6"/>
    <dgm:cxn modelId="{619179FE-8B6A-4857-B354-A3F768FC3ABD}" type="presOf" srcId="{324EDB0C-97BE-446C-9510-A7CC15EDEC66}" destId="{69A5705D-8107-417B-A1D8-6FD21E07F015}" srcOrd="0" destOrd="0" presId="urn:microsoft.com/office/officeart/2005/8/layout/hierarchy6"/>
    <dgm:cxn modelId="{6C813781-D6FC-41A6-9DD8-55443D7C5630}" type="presParOf" srcId="{45B2EE39-9A06-4CFC-87E5-BBB0E9D90B0E}" destId="{27B81F12-9D1C-4D43-9FE5-9739AC9FCCE6}" srcOrd="0" destOrd="0" presId="urn:microsoft.com/office/officeart/2005/8/layout/hierarchy6"/>
    <dgm:cxn modelId="{5BFBC5A1-61B5-481A-A86C-C681C293A3E9}" type="presParOf" srcId="{27B81F12-9D1C-4D43-9FE5-9739AC9FCCE6}" destId="{00AA483C-BAAE-4156-9ED4-A43E2B7E8C07}" srcOrd="0" destOrd="0" presId="urn:microsoft.com/office/officeart/2005/8/layout/hierarchy6"/>
    <dgm:cxn modelId="{55B7BEEB-281F-4AB0-A82A-71BAB211C716}" type="presParOf" srcId="{00AA483C-BAAE-4156-9ED4-A43E2B7E8C07}" destId="{315057A6-EA51-4AB8-8544-1DFCB32156BC}" srcOrd="0" destOrd="0" presId="urn:microsoft.com/office/officeart/2005/8/layout/hierarchy6"/>
    <dgm:cxn modelId="{433DB018-C489-4245-9C90-67B0BE0EECE4}" type="presParOf" srcId="{315057A6-EA51-4AB8-8544-1DFCB32156BC}" destId="{F3449A76-610E-43D5-94BD-3591359989BB}" srcOrd="0" destOrd="0" presId="urn:microsoft.com/office/officeart/2005/8/layout/hierarchy6"/>
    <dgm:cxn modelId="{8C541D70-CC91-4128-8676-D18563E1AAFE}" type="presParOf" srcId="{315057A6-EA51-4AB8-8544-1DFCB32156BC}" destId="{3F197AEA-D5F0-4EEF-A945-EFA751AD66C5}" srcOrd="1" destOrd="0" presId="urn:microsoft.com/office/officeart/2005/8/layout/hierarchy6"/>
    <dgm:cxn modelId="{095CC313-3DA8-4A8F-A845-282A20A609BC}" type="presParOf" srcId="{3F197AEA-D5F0-4EEF-A945-EFA751AD66C5}" destId="{189B8584-B3FF-4C8F-BB72-758DD59C1807}" srcOrd="0" destOrd="0" presId="urn:microsoft.com/office/officeart/2005/8/layout/hierarchy6"/>
    <dgm:cxn modelId="{77DF571B-5984-4BA7-B211-23392C16BC9D}" type="presParOf" srcId="{3F197AEA-D5F0-4EEF-A945-EFA751AD66C5}" destId="{A6AD75A3-6465-4B95-87D8-2EE65094BC09}" srcOrd="1" destOrd="0" presId="urn:microsoft.com/office/officeart/2005/8/layout/hierarchy6"/>
    <dgm:cxn modelId="{20D482A3-5FCF-434B-B4C9-155822D63C7D}" type="presParOf" srcId="{A6AD75A3-6465-4B95-87D8-2EE65094BC09}" destId="{B5AF5394-5EF3-4760-934A-4BC6C7889FEC}" srcOrd="0" destOrd="0" presId="urn:microsoft.com/office/officeart/2005/8/layout/hierarchy6"/>
    <dgm:cxn modelId="{CB51C511-0A93-4D47-BAAB-A8D47E5C2173}" type="presParOf" srcId="{A6AD75A3-6465-4B95-87D8-2EE65094BC09}" destId="{E9862E29-964B-4C58-8A65-23DD39FF10DE}" srcOrd="1" destOrd="0" presId="urn:microsoft.com/office/officeart/2005/8/layout/hierarchy6"/>
    <dgm:cxn modelId="{06B7D215-B1ED-413A-9302-02D5E437EA0A}" type="presParOf" srcId="{E9862E29-964B-4C58-8A65-23DD39FF10DE}" destId="{78A46180-5D9E-4B26-A9A1-52D4592D9A35}" srcOrd="0" destOrd="0" presId="urn:microsoft.com/office/officeart/2005/8/layout/hierarchy6"/>
    <dgm:cxn modelId="{96474560-3869-4A99-9E30-A69E84BF697F}" type="presParOf" srcId="{E9862E29-964B-4C58-8A65-23DD39FF10DE}" destId="{E760B322-C737-406D-B2D3-87699BA7C2E5}" srcOrd="1" destOrd="0" presId="urn:microsoft.com/office/officeart/2005/8/layout/hierarchy6"/>
    <dgm:cxn modelId="{B7230D55-D767-442D-8402-1574A5C034CB}" type="presParOf" srcId="{E760B322-C737-406D-B2D3-87699BA7C2E5}" destId="{84AD056F-410C-42CD-A466-15DA99B43C63}" srcOrd="0" destOrd="0" presId="urn:microsoft.com/office/officeart/2005/8/layout/hierarchy6"/>
    <dgm:cxn modelId="{2F25FA08-4787-4799-990F-ECF81951418C}" type="presParOf" srcId="{E760B322-C737-406D-B2D3-87699BA7C2E5}" destId="{F5A72674-FB01-4D1F-ADA8-DAD783AB6CDE}" srcOrd="1" destOrd="0" presId="urn:microsoft.com/office/officeart/2005/8/layout/hierarchy6"/>
    <dgm:cxn modelId="{DA48E476-E980-4B89-AB4C-74411FCD518F}" type="presParOf" srcId="{F5A72674-FB01-4D1F-ADA8-DAD783AB6CDE}" destId="{81BC93C4-ACE4-4764-8108-3B860CC9BE81}" srcOrd="0" destOrd="0" presId="urn:microsoft.com/office/officeart/2005/8/layout/hierarchy6"/>
    <dgm:cxn modelId="{9FE28AA1-3FCA-4D11-A9BD-B7371EC590EE}" type="presParOf" srcId="{F5A72674-FB01-4D1F-ADA8-DAD783AB6CDE}" destId="{8F105232-E297-461A-AD79-1580F5EEECE9}" srcOrd="1" destOrd="0" presId="urn:microsoft.com/office/officeart/2005/8/layout/hierarchy6"/>
    <dgm:cxn modelId="{7ADD2B01-778F-4522-8A16-C6E6D38A7CB0}" type="presParOf" srcId="{8F105232-E297-461A-AD79-1580F5EEECE9}" destId="{5DF82C6D-4823-4708-98CB-86843CC1DD54}" srcOrd="0" destOrd="0" presId="urn:microsoft.com/office/officeart/2005/8/layout/hierarchy6"/>
    <dgm:cxn modelId="{BB3D38F4-2D6F-4C20-A391-7E97A1EB2120}" type="presParOf" srcId="{8F105232-E297-461A-AD79-1580F5EEECE9}" destId="{09B1339B-31C0-4BCE-A7A2-541F765EDFE2}" srcOrd="1" destOrd="0" presId="urn:microsoft.com/office/officeart/2005/8/layout/hierarchy6"/>
    <dgm:cxn modelId="{E0708307-0458-4BBB-9B5B-81B1EA874CDB}" type="presParOf" srcId="{09B1339B-31C0-4BCE-A7A2-541F765EDFE2}" destId="{3D7BD046-40A3-48D0-853D-A878BEC937BD}" srcOrd="0" destOrd="0" presId="urn:microsoft.com/office/officeart/2005/8/layout/hierarchy6"/>
    <dgm:cxn modelId="{ADC2C7E1-DF8A-4920-9FED-FB121B9BE898}" type="presParOf" srcId="{09B1339B-31C0-4BCE-A7A2-541F765EDFE2}" destId="{2ACADCD8-48D7-4EF8-9002-14D085BC8CBA}" srcOrd="1" destOrd="0" presId="urn:microsoft.com/office/officeart/2005/8/layout/hierarchy6"/>
    <dgm:cxn modelId="{B2B8781C-7AFB-433C-8CE5-6F0D76B15CA0}" type="presParOf" srcId="{2ACADCD8-48D7-4EF8-9002-14D085BC8CBA}" destId="{9F63B9F2-0BDA-4098-81DE-0EE0B98B4555}" srcOrd="0" destOrd="0" presId="urn:microsoft.com/office/officeart/2005/8/layout/hierarchy6"/>
    <dgm:cxn modelId="{B59996D0-CBEB-4AD7-BDA5-BFF4148D08FF}" type="presParOf" srcId="{2ACADCD8-48D7-4EF8-9002-14D085BC8CBA}" destId="{6498E62C-B88D-4FD3-9164-798A6C6F0AD9}" srcOrd="1" destOrd="0" presId="urn:microsoft.com/office/officeart/2005/8/layout/hierarchy6"/>
    <dgm:cxn modelId="{9C23A2AD-2312-42E4-97B9-63206A1A45CA}" type="presParOf" srcId="{F5A72674-FB01-4D1F-ADA8-DAD783AB6CDE}" destId="{FA2CBDE0-B44D-4D1F-B63A-7355FCF7D6F4}" srcOrd="2" destOrd="0" presId="urn:microsoft.com/office/officeart/2005/8/layout/hierarchy6"/>
    <dgm:cxn modelId="{A056D555-5721-4E6F-9748-ADAE9BE570F3}" type="presParOf" srcId="{F5A72674-FB01-4D1F-ADA8-DAD783AB6CDE}" destId="{4D06D614-A392-4B54-855B-3526CA6A17E0}" srcOrd="3" destOrd="0" presId="urn:microsoft.com/office/officeart/2005/8/layout/hierarchy6"/>
    <dgm:cxn modelId="{E49E80B0-6D6E-4F72-9EE8-33FB9012C312}" type="presParOf" srcId="{4D06D614-A392-4B54-855B-3526CA6A17E0}" destId="{37DD08FB-FBB4-4E48-B1A4-77DEC4CA54BC}" srcOrd="0" destOrd="0" presId="urn:microsoft.com/office/officeart/2005/8/layout/hierarchy6"/>
    <dgm:cxn modelId="{9665E9FB-545C-4344-BC42-D687BCC207CF}" type="presParOf" srcId="{4D06D614-A392-4B54-855B-3526CA6A17E0}" destId="{A6A1C048-F0FA-4457-8B07-1470070EB825}" srcOrd="1" destOrd="0" presId="urn:microsoft.com/office/officeart/2005/8/layout/hierarchy6"/>
    <dgm:cxn modelId="{7ADE24DD-8143-42F4-B786-79629B696F13}" type="presParOf" srcId="{A6A1C048-F0FA-4457-8B07-1470070EB825}" destId="{211724C4-7313-4E8A-BE7C-493ADC7BA9E1}" srcOrd="0" destOrd="0" presId="urn:microsoft.com/office/officeart/2005/8/layout/hierarchy6"/>
    <dgm:cxn modelId="{887F9C48-7CBE-4792-B98B-D8280DA1B634}" type="presParOf" srcId="{A6A1C048-F0FA-4457-8B07-1470070EB825}" destId="{DE2CCEE3-B983-45BE-A9D2-EAC8AA858B8E}" srcOrd="1" destOrd="0" presId="urn:microsoft.com/office/officeart/2005/8/layout/hierarchy6"/>
    <dgm:cxn modelId="{7D02E0FA-4BD2-45C0-8C1C-87775ED73E75}" type="presParOf" srcId="{DE2CCEE3-B983-45BE-A9D2-EAC8AA858B8E}" destId="{5DC5D0E0-B161-4EFB-8BE6-8916599B3B30}" srcOrd="0" destOrd="0" presId="urn:microsoft.com/office/officeart/2005/8/layout/hierarchy6"/>
    <dgm:cxn modelId="{1E539D86-7A38-48B7-A89F-663F26BAC04E}" type="presParOf" srcId="{DE2CCEE3-B983-45BE-A9D2-EAC8AA858B8E}" destId="{407EDEE1-7791-4E38-9119-2CE3F6312EF4}" srcOrd="1" destOrd="0" presId="urn:microsoft.com/office/officeart/2005/8/layout/hierarchy6"/>
    <dgm:cxn modelId="{97B70273-5A85-45D5-94E1-42CDB666824A}" type="presParOf" srcId="{F5A72674-FB01-4D1F-ADA8-DAD783AB6CDE}" destId="{D69CB0BB-1BF1-424C-AE1E-BF72A31FB488}" srcOrd="4" destOrd="0" presId="urn:microsoft.com/office/officeart/2005/8/layout/hierarchy6"/>
    <dgm:cxn modelId="{3D8D1630-F716-4C3C-BB12-00189FEF5E2F}" type="presParOf" srcId="{F5A72674-FB01-4D1F-ADA8-DAD783AB6CDE}" destId="{1C2CA61B-3A01-406A-8DA6-E04268941641}" srcOrd="5" destOrd="0" presId="urn:microsoft.com/office/officeart/2005/8/layout/hierarchy6"/>
    <dgm:cxn modelId="{69B68E73-B734-4D4D-8973-6B60BF791571}" type="presParOf" srcId="{1C2CA61B-3A01-406A-8DA6-E04268941641}" destId="{A4F8B35A-6709-48E9-BA47-DA5D35C33CC4}" srcOrd="0" destOrd="0" presId="urn:microsoft.com/office/officeart/2005/8/layout/hierarchy6"/>
    <dgm:cxn modelId="{24E8AFA9-9EBA-42F4-96AB-0C0B988141F8}" type="presParOf" srcId="{1C2CA61B-3A01-406A-8DA6-E04268941641}" destId="{78AB9E2B-ECA2-42E1-9A75-BFC42365ECA0}" srcOrd="1" destOrd="0" presId="urn:microsoft.com/office/officeart/2005/8/layout/hierarchy6"/>
    <dgm:cxn modelId="{257674EE-DE00-4C94-9C9A-BAA76B7F34AE}" type="presParOf" srcId="{78AB9E2B-ECA2-42E1-9A75-BFC42365ECA0}" destId="{69A5705D-8107-417B-A1D8-6FD21E07F015}" srcOrd="0" destOrd="0" presId="urn:microsoft.com/office/officeart/2005/8/layout/hierarchy6"/>
    <dgm:cxn modelId="{9365FA10-C9BC-4813-BC93-2FCAE00DA609}" type="presParOf" srcId="{78AB9E2B-ECA2-42E1-9A75-BFC42365ECA0}" destId="{0CFB2A75-4627-4296-BA30-4439379307C5}" srcOrd="1" destOrd="0" presId="urn:microsoft.com/office/officeart/2005/8/layout/hierarchy6"/>
    <dgm:cxn modelId="{3AB59311-A1BD-4583-B571-C75674DE9EE1}" type="presParOf" srcId="{0CFB2A75-4627-4296-BA30-4439379307C5}" destId="{DC50D716-7496-43EC-BD2C-755BBE0AF0B3}" srcOrd="0" destOrd="0" presId="urn:microsoft.com/office/officeart/2005/8/layout/hierarchy6"/>
    <dgm:cxn modelId="{22545B38-7B7B-431B-8BD5-203776D5E7D7}" type="presParOf" srcId="{0CFB2A75-4627-4296-BA30-4439379307C5}" destId="{398E2CFF-6474-4466-BB88-7F4846D0F12B}" srcOrd="1" destOrd="0" presId="urn:microsoft.com/office/officeart/2005/8/layout/hierarchy6"/>
    <dgm:cxn modelId="{3F217266-5FE0-4982-989C-F973F3D69D41}" type="presParOf" srcId="{E9862E29-964B-4C58-8A65-23DD39FF10DE}" destId="{3B12CFBD-AC7E-40EB-AA5C-762A5AF64450}" srcOrd="2" destOrd="0" presId="urn:microsoft.com/office/officeart/2005/8/layout/hierarchy6"/>
    <dgm:cxn modelId="{E6D89BDB-ACFE-4043-AFD6-946A4B67E1C1}" type="presParOf" srcId="{E9862E29-964B-4C58-8A65-23DD39FF10DE}" destId="{C387F57C-A073-40B4-8B9E-F60B1328ECA1}" srcOrd="3" destOrd="0" presId="urn:microsoft.com/office/officeart/2005/8/layout/hierarchy6"/>
    <dgm:cxn modelId="{944A7CF6-7AE7-453E-9F95-0BEE26F4B56D}" type="presParOf" srcId="{C387F57C-A073-40B4-8B9E-F60B1328ECA1}" destId="{514FD476-F98F-4E6C-9BD5-574566C7FAD9}" srcOrd="0" destOrd="0" presId="urn:microsoft.com/office/officeart/2005/8/layout/hierarchy6"/>
    <dgm:cxn modelId="{69AEE7D4-A83A-4EEB-B2A7-B418884F0790}" type="presParOf" srcId="{C387F57C-A073-40B4-8B9E-F60B1328ECA1}" destId="{136D569E-D714-4D39-B561-879CF3E5F924}" srcOrd="1" destOrd="0" presId="urn:microsoft.com/office/officeart/2005/8/layout/hierarchy6"/>
    <dgm:cxn modelId="{386D2B30-50CD-49FB-BA1F-8460E7DAA569}" type="presParOf" srcId="{136D569E-D714-4D39-B561-879CF3E5F924}" destId="{6C39F643-E58A-428B-81F9-FCDE7FD9CB42}" srcOrd="0" destOrd="0" presId="urn:microsoft.com/office/officeart/2005/8/layout/hierarchy6"/>
    <dgm:cxn modelId="{32F1A975-E1A3-4DF0-88E2-D6CEC557D315}" type="presParOf" srcId="{136D569E-D714-4D39-B561-879CF3E5F924}" destId="{5390BF05-B4FB-43E9-B4CF-4ED2A3341DE2}" srcOrd="1" destOrd="0" presId="urn:microsoft.com/office/officeart/2005/8/layout/hierarchy6"/>
    <dgm:cxn modelId="{37CF016D-75CE-4EA4-B5F5-1539A38CC747}" type="presParOf" srcId="{5390BF05-B4FB-43E9-B4CF-4ED2A3341DE2}" destId="{38E4E86E-23A2-46CC-A64E-D8CA3DC57D64}" srcOrd="0" destOrd="0" presId="urn:microsoft.com/office/officeart/2005/8/layout/hierarchy6"/>
    <dgm:cxn modelId="{6008E59D-2D57-4976-9586-86582444A9CE}" type="presParOf" srcId="{5390BF05-B4FB-43E9-B4CF-4ED2A3341DE2}" destId="{567D25A2-536F-43DE-9FA9-B254ADA0CF04}" srcOrd="1" destOrd="0" presId="urn:microsoft.com/office/officeart/2005/8/layout/hierarchy6"/>
    <dgm:cxn modelId="{2585D9AE-EA89-479F-B382-567ADDED3313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6B98-0F38-4330-8519-E2CF1D62C960}">
      <dsp:nvSpPr>
        <dsp:cNvPr id="0" name=""/>
        <dsp:cNvSpPr/>
      </dsp:nvSpPr>
      <dsp:spPr>
        <a:xfrm>
          <a:off x="5237744" y="1495952"/>
          <a:ext cx="3864975" cy="760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68"/>
              </a:lnTo>
              <a:lnTo>
                <a:pt x="3864975" y="470168"/>
              </a:lnTo>
              <a:lnTo>
                <a:pt x="3864975" y="7608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4E292-0E97-46D4-AAE4-D946BD360FDE}">
      <dsp:nvSpPr>
        <dsp:cNvPr id="0" name=""/>
        <dsp:cNvSpPr/>
      </dsp:nvSpPr>
      <dsp:spPr>
        <a:xfrm>
          <a:off x="5192024" y="1495952"/>
          <a:ext cx="91440" cy="760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168"/>
              </a:lnTo>
              <a:lnTo>
                <a:pt x="51422" y="470168"/>
              </a:lnTo>
              <a:lnTo>
                <a:pt x="51422" y="7608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F1D0F-84B7-454D-B855-8E19A2C93939}">
      <dsp:nvSpPr>
        <dsp:cNvPr id="0" name=""/>
        <dsp:cNvSpPr/>
      </dsp:nvSpPr>
      <dsp:spPr>
        <a:xfrm>
          <a:off x="1384174" y="1495952"/>
          <a:ext cx="3853569" cy="760839"/>
        </a:xfrm>
        <a:custGeom>
          <a:avLst/>
          <a:gdLst/>
          <a:ahLst/>
          <a:cxnLst/>
          <a:rect l="0" t="0" r="0" b="0"/>
          <a:pathLst>
            <a:path>
              <a:moveTo>
                <a:pt x="3853569" y="0"/>
              </a:moveTo>
              <a:lnTo>
                <a:pt x="3853569" y="470168"/>
              </a:lnTo>
              <a:lnTo>
                <a:pt x="0" y="470168"/>
              </a:lnTo>
              <a:lnTo>
                <a:pt x="0" y="7608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0A2F3-58C9-40F5-B08D-E6555E767F25}">
      <dsp:nvSpPr>
        <dsp:cNvPr id="0" name=""/>
        <dsp:cNvSpPr/>
      </dsp:nvSpPr>
      <dsp:spPr>
        <a:xfrm>
          <a:off x="2804880" y="111802"/>
          <a:ext cx="4865729" cy="138414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Ideal General Anesthesia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804880" y="111802"/>
        <a:ext cx="4865729" cy="1384149"/>
      </dsp:txXfrm>
    </dsp:sp>
    <dsp:sp modelId="{3AC7E516-783B-44DF-B5C4-42CBA4D7C373}">
      <dsp:nvSpPr>
        <dsp:cNvPr id="0" name=""/>
        <dsp:cNvSpPr/>
      </dsp:nvSpPr>
      <dsp:spPr>
        <a:xfrm>
          <a:off x="25" y="2256791"/>
          <a:ext cx="2768299" cy="32262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Loss of pain sensation unconsciousness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‘</a:t>
          </a:r>
          <a:r>
            <a:rPr lang="en-US" sz="2400" b="1" kern="1200" dirty="0">
              <a:solidFill>
                <a:schemeClr val="tx1"/>
              </a:solidFill>
            </a:rPr>
            <a:t>Amnesia-hypnosis’</a:t>
          </a:r>
        </a:p>
      </dsp:txBody>
      <dsp:txXfrm>
        <a:off x="25" y="2256791"/>
        <a:ext cx="2768299" cy="3226217"/>
      </dsp:txXfrm>
    </dsp:sp>
    <dsp:sp modelId="{F16ECFD4-EF54-4E47-9E6C-0932F23B7DC8}">
      <dsp:nvSpPr>
        <dsp:cNvPr id="0" name=""/>
        <dsp:cNvSpPr/>
      </dsp:nvSpPr>
      <dsp:spPr>
        <a:xfrm>
          <a:off x="3349667" y="2256791"/>
          <a:ext cx="3787559" cy="15460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Ana</a:t>
          </a:r>
          <a:r>
            <a:rPr lang="en-GB" sz="2800" kern="1200" dirty="0">
              <a:solidFill>
                <a:schemeClr val="tx1"/>
              </a:solidFill>
            </a:rPr>
            <a:t>lgesia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‘Loss of sensory and autonomic reflexes’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349667" y="2256791"/>
        <a:ext cx="3787559" cy="1546067"/>
      </dsp:txXfrm>
    </dsp:sp>
    <dsp:sp modelId="{C411918A-AFA0-429B-B133-5D124EE6F35A}">
      <dsp:nvSpPr>
        <dsp:cNvPr id="0" name=""/>
        <dsp:cNvSpPr/>
      </dsp:nvSpPr>
      <dsp:spPr>
        <a:xfrm>
          <a:off x="7718570" y="2256791"/>
          <a:ext cx="2768299" cy="138414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Need for muscle relaxation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718570" y="2256791"/>
        <a:ext cx="2768299" cy="1384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3286163" y="147071"/>
          <a:ext cx="4344577" cy="528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+mn-lt"/>
              <a:cs typeface="Andalus" pitchFamily="18" charset="-78"/>
            </a:rPr>
            <a:t>General Anesthesia</a:t>
          </a:r>
          <a:endParaRPr lang="en-US" sz="3600" kern="1200" dirty="0">
            <a:latin typeface="+mn-lt"/>
            <a:cs typeface="Andalus" pitchFamily="18" charset="-78"/>
          </a:endParaRPr>
        </a:p>
      </dsp:txBody>
      <dsp:txXfrm>
        <a:off x="3301642" y="162550"/>
        <a:ext cx="4313619" cy="497520"/>
      </dsp:txXfrm>
    </dsp:sp>
    <dsp:sp modelId="{512B1589-716A-44F2-A722-E657EA7EFADB}">
      <dsp:nvSpPr>
        <dsp:cNvPr id="0" name=""/>
        <dsp:cNvSpPr/>
      </dsp:nvSpPr>
      <dsp:spPr>
        <a:xfrm>
          <a:off x="2084686" y="675550"/>
          <a:ext cx="3373766" cy="408215"/>
        </a:xfrm>
        <a:custGeom>
          <a:avLst/>
          <a:gdLst/>
          <a:ahLst/>
          <a:cxnLst/>
          <a:rect l="0" t="0" r="0" b="0"/>
          <a:pathLst>
            <a:path>
              <a:moveTo>
                <a:pt x="3373766" y="0"/>
              </a:moveTo>
              <a:lnTo>
                <a:pt x="3373766" y="204107"/>
              </a:lnTo>
              <a:lnTo>
                <a:pt x="0" y="204107"/>
              </a:lnTo>
              <a:lnTo>
                <a:pt x="0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14F4-EA66-43D6-B97A-8564EC6803CB}">
      <dsp:nvSpPr>
        <dsp:cNvPr id="0" name=""/>
        <dsp:cNvSpPr/>
      </dsp:nvSpPr>
      <dsp:spPr>
        <a:xfrm>
          <a:off x="8303" y="1083765"/>
          <a:ext cx="4152764" cy="731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latin typeface="+mn-lt"/>
              <a:cs typeface="Andalus" pitchFamily="18" charset="-78"/>
            </a:rPr>
            <a:t>Inhalational</a:t>
          </a:r>
          <a:endParaRPr lang="en-US" sz="3200" b="0" kern="1200" dirty="0">
            <a:latin typeface="+mn-lt"/>
            <a:cs typeface="Andalus" pitchFamily="18" charset="-78"/>
          </a:endParaRPr>
        </a:p>
      </dsp:txBody>
      <dsp:txXfrm>
        <a:off x="29716" y="1105178"/>
        <a:ext cx="4109938" cy="688257"/>
      </dsp:txXfrm>
    </dsp:sp>
    <dsp:sp modelId="{27F00C0F-02AA-43B1-AF79-243394530189}">
      <dsp:nvSpPr>
        <dsp:cNvPr id="0" name=""/>
        <dsp:cNvSpPr/>
      </dsp:nvSpPr>
      <dsp:spPr>
        <a:xfrm>
          <a:off x="713373" y="1814849"/>
          <a:ext cx="1371312" cy="390132"/>
        </a:xfrm>
        <a:custGeom>
          <a:avLst/>
          <a:gdLst/>
          <a:ahLst/>
          <a:cxnLst/>
          <a:rect l="0" t="0" r="0" b="0"/>
          <a:pathLst>
            <a:path>
              <a:moveTo>
                <a:pt x="1371312" y="0"/>
              </a:moveTo>
              <a:lnTo>
                <a:pt x="1371312" y="195066"/>
              </a:lnTo>
              <a:lnTo>
                <a:pt x="0" y="195066"/>
              </a:lnTo>
              <a:lnTo>
                <a:pt x="0" y="390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CB1-2131-4CB0-ABA5-B1504DA0A85F}">
      <dsp:nvSpPr>
        <dsp:cNvPr id="0" name=""/>
        <dsp:cNvSpPr/>
      </dsp:nvSpPr>
      <dsp:spPr>
        <a:xfrm>
          <a:off x="0" y="2204982"/>
          <a:ext cx="1426746" cy="9992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kern="1200" dirty="0">
            <a:solidFill>
              <a:schemeClr val="bg1"/>
            </a:solidFill>
            <a:latin typeface="+mn-lt"/>
            <a:cs typeface="Andalus" pitchFamily="18" charset="-78"/>
          </a:endParaRPr>
        </a:p>
      </dsp:txBody>
      <dsp:txXfrm>
        <a:off x="29268" y="2234250"/>
        <a:ext cx="1368210" cy="940745"/>
      </dsp:txXfrm>
    </dsp:sp>
    <dsp:sp modelId="{99308FFF-8C27-4B9D-A21A-CA7D84FDF68B}">
      <dsp:nvSpPr>
        <dsp:cNvPr id="0" name=""/>
        <dsp:cNvSpPr/>
      </dsp:nvSpPr>
      <dsp:spPr>
        <a:xfrm>
          <a:off x="713373" y="3204263"/>
          <a:ext cx="184741" cy="179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23"/>
              </a:lnTo>
              <a:lnTo>
                <a:pt x="184741" y="896223"/>
              </a:lnTo>
              <a:lnTo>
                <a:pt x="184741" y="179244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463-9B3B-4DD2-AEB6-B97D1A833EB2}">
      <dsp:nvSpPr>
        <dsp:cNvPr id="0" name=""/>
        <dsp:cNvSpPr/>
      </dsp:nvSpPr>
      <dsp:spPr>
        <a:xfrm>
          <a:off x="0" y="4996710"/>
          <a:ext cx="1796228" cy="842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24674" y="5021384"/>
        <a:ext cx="1746880" cy="793101"/>
      </dsp:txXfrm>
    </dsp:sp>
    <dsp:sp modelId="{7C49768D-B52C-4233-9DA2-C550D81F78E2}">
      <dsp:nvSpPr>
        <dsp:cNvPr id="0" name=""/>
        <dsp:cNvSpPr/>
      </dsp:nvSpPr>
      <dsp:spPr>
        <a:xfrm>
          <a:off x="2084686" y="1814849"/>
          <a:ext cx="854647" cy="34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5"/>
              </a:lnTo>
              <a:lnTo>
                <a:pt x="854647" y="172415"/>
              </a:lnTo>
              <a:lnTo>
                <a:pt x="854647" y="344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8148-47D2-4A6C-882C-A642E0363B70}">
      <dsp:nvSpPr>
        <dsp:cNvPr id="0" name=""/>
        <dsp:cNvSpPr/>
      </dsp:nvSpPr>
      <dsp:spPr>
        <a:xfrm>
          <a:off x="2025308" y="2159681"/>
          <a:ext cx="1828050" cy="1060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kern="1200" dirty="0">
            <a:solidFill>
              <a:schemeClr val="bg1"/>
            </a:solidFill>
            <a:latin typeface="+mn-lt"/>
            <a:cs typeface="Andalus" pitchFamily="18" charset="-78"/>
          </a:endParaRPr>
        </a:p>
      </dsp:txBody>
      <dsp:txXfrm>
        <a:off x="2056373" y="2190746"/>
        <a:ext cx="1765920" cy="998501"/>
      </dsp:txXfrm>
    </dsp:sp>
    <dsp:sp modelId="{5983705E-2985-4AD4-A4B6-F4072C7F15F4}">
      <dsp:nvSpPr>
        <dsp:cNvPr id="0" name=""/>
        <dsp:cNvSpPr/>
      </dsp:nvSpPr>
      <dsp:spPr>
        <a:xfrm>
          <a:off x="2893613" y="3220312"/>
          <a:ext cx="91440" cy="97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2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2996-C80C-43B1-927B-30156C6C9288}">
      <dsp:nvSpPr>
        <dsp:cNvPr id="0" name=""/>
        <dsp:cNvSpPr/>
      </dsp:nvSpPr>
      <dsp:spPr>
        <a:xfrm>
          <a:off x="1992669" y="4199515"/>
          <a:ext cx="1893327" cy="223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</a:p>
      </dsp:txBody>
      <dsp:txXfrm>
        <a:off x="2048123" y="4254969"/>
        <a:ext cx="1782419" cy="2126471"/>
      </dsp:txXfrm>
    </dsp:sp>
    <dsp:sp modelId="{189B8584-B3FF-4C8F-BB72-758DD59C1807}">
      <dsp:nvSpPr>
        <dsp:cNvPr id="0" name=""/>
        <dsp:cNvSpPr/>
      </dsp:nvSpPr>
      <dsp:spPr>
        <a:xfrm>
          <a:off x="5458452" y="675550"/>
          <a:ext cx="3111873" cy="40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07"/>
              </a:lnTo>
              <a:lnTo>
                <a:pt x="3111873" y="204107"/>
              </a:lnTo>
              <a:lnTo>
                <a:pt x="3111873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7225559" y="1083765"/>
          <a:ext cx="2689532" cy="852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latin typeface="+mn-lt"/>
              <a:cs typeface="Andalus" pitchFamily="18" charset="-78"/>
            </a:rPr>
            <a:t>Intravenous</a:t>
          </a:r>
          <a:endParaRPr lang="en-US" sz="3200" b="0" kern="1200" dirty="0">
            <a:latin typeface="+mn-lt"/>
            <a:cs typeface="Andalus" pitchFamily="18" charset="-78"/>
          </a:endParaRPr>
        </a:p>
      </dsp:txBody>
      <dsp:txXfrm>
        <a:off x="7250518" y="1108724"/>
        <a:ext cx="2639614" cy="802257"/>
      </dsp:txXfrm>
    </dsp:sp>
    <dsp:sp modelId="{78A46180-5D9E-4B26-A9A1-52D4592D9A35}">
      <dsp:nvSpPr>
        <dsp:cNvPr id="0" name=""/>
        <dsp:cNvSpPr/>
      </dsp:nvSpPr>
      <dsp:spPr>
        <a:xfrm>
          <a:off x="6803619" y="1890221"/>
          <a:ext cx="176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1766706" y="45720"/>
              </a:moveTo>
              <a:lnTo>
                <a:pt x="1766706" y="74683"/>
              </a:lnTo>
              <a:lnTo>
                <a:pt x="0" y="74683"/>
              </a:lnTo>
              <a:lnTo>
                <a:pt x="0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5422175" y="1993869"/>
          <a:ext cx="2762888" cy="8639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</a:p>
      </dsp:txBody>
      <dsp:txXfrm>
        <a:off x="5447480" y="2019174"/>
        <a:ext cx="2712278" cy="813381"/>
      </dsp:txXfrm>
    </dsp:sp>
    <dsp:sp modelId="{81BC93C4-ACE4-4764-8108-3B860CC9BE81}">
      <dsp:nvSpPr>
        <dsp:cNvPr id="0" name=""/>
        <dsp:cNvSpPr/>
      </dsp:nvSpPr>
      <dsp:spPr>
        <a:xfrm>
          <a:off x="5229997" y="2857860"/>
          <a:ext cx="1573622" cy="190974"/>
        </a:xfrm>
        <a:custGeom>
          <a:avLst/>
          <a:gdLst/>
          <a:ahLst/>
          <a:cxnLst/>
          <a:rect l="0" t="0" r="0" b="0"/>
          <a:pathLst>
            <a:path>
              <a:moveTo>
                <a:pt x="1573622" y="0"/>
              </a:moveTo>
              <a:lnTo>
                <a:pt x="1573622" y="95487"/>
              </a:lnTo>
              <a:lnTo>
                <a:pt x="0" y="95487"/>
              </a:lnTo>
              <a:lnTo>
                <a:pt x="0" y="1909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4455957" y="3048835"/>
          <a:ext cx="1548079" cy="77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4478728" y="3071606"/>
        <a:ext cx="1502537" cy="731901"/>
      </dsp:txXfrm>
    </dsp:sp>
    <dsp:sp modelId="{3D7BD046-40A3-48D0-853D-A878BEC937BD}">
      <dsp:nvSpPr>
        <dsp:cNvPr id="0" name=""/>
        <dsp:cNvSpPr/>
      </dsp:nvSpPr>
      <dsp:spPr>
        <a:xfrm>
          <a:off x="5168980" y="3826278"/>
          <a:ext cx="91440" cy="1033786"/>
        </a:xfrm>
        <a:custGeom>
          <a:avLst/>
          <a:gdLst/>
          <a:ahLst/>
          <a:cxnLst/>
          <a:rect l="0" t="0" r="0" b="0"/>
          <a:pathLst>
            <a:path>
              <a:moveTo>
                <a:pt x="61017" y="0"/>
              </a:moveTo>
              <a:lnTo>
                <a:pt x="61017" y="516893"/>
              </a:lnTo>
              <a:lnTo>
                <a:pt x="45720" y="516893"/>
              </a:lnTo>
              <a:lnTo>
                <a:pt x="45720" y="103378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4486284" y="4860064"/>
          <a:ext cx="1456832" cy="103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516457" y="4890237"/>
        <a:ext cx="1396486" cy="969825"/>
      </dsp:txXfrm>
    </dsp:sp>
    <dsp:sp modelId="{FA2CBDE0-B44D-4D1F-B63A-7355FCF7D6F4}">
      <dsp:nvSpPr>
        <dsp:cNvPr id="0" name=""/>
        <dsp:cNvSpPr/>
      </dsp:nvSpPr>
      <dsp:spPr>
        <a:xfrm>
          <a:off x="6757899" y="2857860"/>
          <a:ext cx="91440" cy="22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18"/>
              </a:lnTo>
              <a:lnTo>
                <a:pt x="101685" y="112918"/>
              </a:lnTo>
              <a:lnTo>
                <a:pt x="101685" y="22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6073142" y="3083697"/>
          <a:ext cx="1572886" cy="671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6092795" y="3103350"/>
        <a:ext cx="1533580" cy="631713"/>
      </dsp:txXfrm>
    </dsp:sp>
    <dsp:sp modelId="{211724C4-7313-4E8A-BE7C-493ADC7BA9E1}">
      <dsp:nvSpPr>
        <dsp:cNvPr id="0" name=""/>
        <dsp:cNvSpPr/>
      </dsp:nvSpPr>
      <dsp:spPr>
        <a:xfrm>
          <a:off x="6813865" y="3754717"/>
          <a:ext cx="91440" cy="3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107"/>
              </a:lnTo>
              <a:lnTo>
                <a:pt x="54763" y="165107"/>
              </a:lnTo>
              <a:lnTo>
                <a:pt x="54763" y="3302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6125273" y="4084932"/>
          <a:ext cx="1486710" cy="2294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168817" y="4128476"/>
        <a:ext cx="1399622" cy="2207711"/>
      </dsp:txXfrm>
    </dsp:sp>
    <dsp:sp modelId="{D69CB0BB-1BF1-424C-AE1E-BF72A31FB488}">
      <dsp:nvSpPr>
        <dsp:cNvPr id="0" name=""/>
        <dsp:cNvSpPr/>
      </dsp:nvSpPr>
      <dsp:spPr>
        <a:xfrm>
          <a:off x="6803619" y="2857860"/>
          <a:ext cx="2158379" cy="17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2"/>
              </a:lnTo>
              <a:lnTo>
                <a:pt x="2158379" y="89752"/>
              </a:lnTo>
              <a:lnTo>
                <a:pt x="2158379" y="1795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7735197" y="3037365"/>
          <a:ext cx="2453604" cy="750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7757181" y="3059349"/>
        <a:ext cx="2409636" cy="706620"/>
      </dsp:txXfrm>
    </dsp:sp>
    <dsp:sp modelId="{69A5705D-8107-417B-A1D8-6FD21E07F015}">
      <dsp:nvSpPr>
        <dsp:cNvPr id="0" name=""/>
        <dsp:cNvSpPr/>
      </dsp:nvSpPr>
      <dsp:spPr>
        <a:xfrm>
          <a:off x="8845595" y="3787953"/>
          <a:ext cx="91440" cy="556744"/>
        </a:xfrm>
        <a:custGeom>
          <a:avLst/>
          <a:gdLst/>
          <a:ahLst/>
          <a:cxnLst/>
          <a:rect l="0" t="0" r="0" b="0"/>
          <a:pathLst>
            <a:path>
              <a:moveTo>
                <a:pt x="116404" y="0"/>
              </a:moveTo>
              <a:lnTo>
                <a:pt x="116404" y="278372"/>
              </a:lnTo>
              <a:lnTo>
                <a:pt x="45720" y="278372"/>
              </a:lnTo>
              <a:lnTo>
                <a:pt x="45720" y="5567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8121854" y="4344698"/>
          <a:ext cx="1538920" cy="166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8166927" y="4389771"/>
        <a:ext cx="1448774" cy="1577966"/>
      </dsp:txXfrm>
    </dsp:sp>
    <dsp:sp modelId="{3B12CFBD-AC7E-40EB-AA5C-762A5AF64450}">
      <dsp:nvSpPr>
        <dsp:cNvPr id="0" name=""/>
        <dsp:cNvSpPr/>
      </dsp:nvSpPr>
      <dsp:spPr>
        <a:xfrm>
          <a:off x="8570325" y="1890221"/>
          <a:ext cx="2032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83"/>
              </a:lnTo>
              <a:lnTo>
                <a:pt x="2032996" y="74683"/>
              </a:lnTo>
              <a:lnTo>
                <a:pt x="2032996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9488167" y="1993869"/>
          <a:ext cx="2230308" cy="878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ndalus" panose="02020603050405020304" pitchFamily="18" charset="-78"/>
            </a:rPr>
            <a:t>Inducing agents</a:t>
          </a:r>
        </a:p>
      </dsp:txBody>
      <dsp:txXfrm>
        <a:off x="9513893" y="2019595"/>
        <a:ext cx="2178856" cy="826891"/>
      </dsp:txXfrm>
    </dsp:sp>
    <dsp:sp modelId="{6C39F643-E58A-428B-81F9-FCDE7FD9CB42}">
      <dsp:nvSpPr>
        <dsp:cNvPr id="0" name=""/>
        <dsp:cNvSpPr/>
      </dsp:nvSpPr>
      <dsp:spPr>
        <a:xfrm>
          <a:off x="10603321" y="2872212"/>
          <a:ext cx="159287" cy="136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00"/>
              </a:lnTo>
              <a:lnTo>
                <a:pt x="159287" y="681100"/>
              </a:lnTo>
              <a:lnTo>
                <a:pt x="159287" y="13622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880529" y="4234413"/>
          <a:ext cx="1764159" cy="15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9927156" y="4281040"/>
        <a:ext cx="1670905" cy="1498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3727700" y="348705"/>
          <a:ext cx="3697937" cy="4998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  <a:cs typeface="Andalus" pitchFamily="18" charset="-78"/>
            </a:rPr>
            <a:t>General </a:t>
          </a:r>
          <a:r>
            <a:rPr lang="en-GB" sz="2400" kern="1200" dirty="0" err="1">
              <a:latin typeface="+mn-lt"/>
              <a:cs typeface="Andalus" pitchFamily="18" charset="-78"/>
            </a:rPr>
            <a:t>Anesthesia</a:t>
          </a:r>
          <a:endParaRPr lang="en-US" sz="2400" kern="1200" dirty="0">
            <a:latin typeface="+mn-lt"/>
            <a:cs typeface="Andalus" pitchFamily="18" charset="-78"/>
          </a:endParaRPr>
        </a:p>
      </dsp:txBody>
      <dsp:txXfrm>
        <a:off x="3742339" y="363344"/>
        <a:ext cx="3668659" cy="470531"/>
      </dsp:txXfrm>
    </dsp:sp>
    <dsp:sp modelId="{512B1589-716A-44F2-A722-E657EA7EFADB}">
      <dsp:nvSpPr>
        <dsp:cNvPr id="0" name=""/>
        <dsp:cNvSpPr/>
      </dsp:nvSpPr>
      <dsp:spPr>
        <a:xfrm>
          <a:off x="1627753" y="848514"/>
          <a:ext cx="3948916" cy="381971"/>
        </a:xfrm>
        <a:custGeom>
          <a:avLst/>
          <a:gdLst/>
          <a:ahLst/>
          <a:cxnLst/>
          <a:rect l="0" t="0" r="0" b="0"/>
          <a:pathLst>
            <a:path>
              <a:moveTo>
                <a:pt x="3948916" y="0"/>
              </a:moveTo>
              <a:lnTo>
                <a:pt x="3948916" y="190985"/>
              </a:lnTo>
              <a:lnTo>
                <a:pt x="0" y="190985"/>
              </a:lnTo>
              <a:lnTo>
                <a:pt x="0" y="3819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14F4-EA66-43D6-B97A-8564EC6803CB}">
      <dsp:nvSpPr>
        <dsp:cNvPr id="0" name=""/>
        <dsp:cNvSpPr/>
      </dsp:nvSpPr>
      <dsp:spPr>
        <a:xfrm>
          <a:off x="328012" y="1230486"/>
          <a:ext cx="2599480" cy="5081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latin typeface="+mn-lt"/>
              <a:cs typeface="Andalus" pitchFamily="18" charset="-78"/>
            </a:rPr>
            <a:t>Inhalational</a:t>
          </a:r>
          <a:endParaRPr lang="en-US" sz="2400" b="0" kern="1200" dirty="0">
            <a:latin typeface="+mn-lt"/>
            <a:cs typeface="Andalus" pitchFamily="18" charset="-78"/>
          </a:endParaRPr>
        </a:p>
      </dsp:txBody>
      <dsp:txXfrm>
        <a:off x="342897" y="1245371"/>
        <a:ext cx="2569710" cy="478427"/>
      </dsp:txXfrm>
    </dsp:sp>
    <dsp:sp modelId="{27F00C0F-02AA-43B1-AF79-243394530189}">
      <dsp:nvSpPr>
        <dsp:cNvPr id="0" name=""/>
        <dsp:cNvSpPr/>
      </dsp:nvSpPr>
      <dsp:spPr>
        <a:xfrm>
          <a:off x="670682" y="1738683"/>
          <a:ext cx="957070" cy="357300"/>
        </a:xfrm>
        <a:custGeom>
          <a:avLst/>
          <a:gdLst/>
          <a:ahLst/>
          <a:cxnLst/>
          <a:rect l="0" t="0" r="0" b="0"/>
          <a:pathLst>
            <a:path>
              <a:moveTo>
                <a:pt x="957070" y="0"/>
              </a:moveTo>
              <a:lnTo>
                <a:pt x="957070" y="178650"/>
              </a:lnTo>
              <a:lnTo>
                <a:pt x="0" y="178650"/>
              </a:lnTo>
              <a:lnTo>
                <a:pt x="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CB1-2131-4CB0-ABA5-B1504DA0A85F}">
      <dsp:nvSpPr>
        <dsp:cNvPr id="0" name=""/>
        <dsp:cNvSpPr/>
      </dsp:nvSpPr>
      <dsp:spPr>
        <a:xfrm>
          <a:off x="744" y="2095984"/>
          <a:ext cx="1339876" cy="4479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Gas</a:t>
          </a:r>
          <a:endParaRPr lang="en-US" sz="1600" kern="1200" dirty="0">
            <a:latin typeface="+mn-lt"/>
            <a:cs typeface="Andalus" pitchFamily="18" charset="-78"/>
          </a:endParaRPr>
        </a:p>
      </dsp:txBody>
      <dsp:txXfrm>
        <a:off x="13865" y="2109105"/>
        <a:ext cx="1313634" cy="421732"/>
      </dsp:txXfrm>
    </dsp:sp>
    <dsp:sp modelId="{99308FFF-8C27-4B9D-A21A-CA7D84FDF68B}">
      <dsp:nvSpPr>
        <dsp:cNvPr id="0" name=""/>
        <dsp:cNvSpPr/>
      </dsp:nvSpPr>
      <dsp:spPr>
        <a:xfrm>
          <a:off x="624962" y="2543958"/>
          <a:ext cx="91440" cy="357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463-9B3B-4DD2-AEB6-B97D1A833EB2}">
      <dsp:nvSpPr>
        <dsp:cNvPr id="0" name=""/>
        <dsp:cNvSpPr/>
      </dsp:nvSpPr>
      <dsp:spPr>
        <a:xfrm>
          <a:off x="21010" y="2901258"/>
          <a:ext cx="1299344" cy="6604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Nitrous oxide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itchFamily="18" charset="-78"/>
            </a:rPr>
            <a:t>Zenon</a:t>
          </a:r>
          <a:endParaRPr lang="en-US" sz="1600" kern="1200" dirty="0">
            <a:latin typeface="+mn-lt"/>
            <a:cs typeface="Andalus" pitchFamily="18" charset="-78"/>
          </a:endParaRPr>
        </a:p>
      </dsp:txBody>
      <dsp:txXfrm>
        <a:off x="40354" y="2920602"/>
        <a:ext cx="1260656" cy="621754"/>
      </dsp:txXfrm>
    </dsp:sp>
    <dsp:sp modelId="{7C49768D-B52C-4233-9DA2-C550D81F78E2}">
      <dsp:nvSpPr>
        <dsp:cNvPr id="0" name=""/>
        <dsp:cNvSpPr/>
      </dsp:nvSpPr>
      <dsp:spPr>
        <a:xfrm>
          <a:off x="1627753" y="1738683"/>
          <a:ext cx="933729" cy="35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50"/>
              </a:lnTo>
              <a:lnTo>
                <a:pt x="933729" y="178650"/>
              </a:lnTo>
              <a:lnTo>
                <a:pt x="933729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8148-47D2-4A6C-882C-A642E0363B70}">
      <dsp:nvSpPr>
        <dsp:cNvPr id="0" name=""/>
        <dsp:cNvSpPr/>
      </dsp:nvSpPr>
      <dsp:spPr>
        <a:xfrm>
          <a:off x="1868204" y="2095984"/>
          <a:ext cx="1386557" cy="6353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Volatile liquids</a:t>
          </a:r>
          <a:endParaRPr lang="en-US" sz="1600" kern="1200" dirty="0">
            <a:latin typeface="+mn-lt"/>
            <a:cs typeface="Andalus" pitchFamily="18" charset="-78"/>
          </a:endParaRPr>
        </a:p>
      </dsp:txBody>
      <dsp:txXfrm>
        <a:off x="1886814" y="2114594"/>
        <a:ext cx="1349337" cy="598176"/>
      </dsp:txXfrm>
    </dsp:sp>
    <dsp:sp modelId="{5983705E-2985-4AD4-A4B6-F4072C7F15F4}">
      <dsp:nvSpPr>
        <dsp:cNvPr id="0" name=""/>
        <dsp:cNvSpPr/>
      </dsp:nvSpPr>
      <dsp:spPr>
        <a:xfrm>
          <a:off x="2515762" y="2731380"/>
          <a:ext cx="91440" cy="357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2996-C80C-43B1-927B-30156C6C9288}">
      <dsp:nvSpPr>
        <dsp:cNvPr id="0" name=""/>
        <dsp:cNvSpPr/>
      </dsp:nvSpPr>
      <dsp:spPr>
        <a:xfrm>
          <a:off x="1722318" y="3088680"/>
          <a:ext cx="1678328" cy="29748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Ether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Halothane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itchFamily="18" charset="-78"/>
            </a:rPr>
            <a:t>Enflurane</a:t>
          </a:r>
          <a:endParaRPr lang="en-GB" sz="1600" kern="1200" dirty="0">
            <a:latin typeface="+mn-lt"/>
            <a:cs typeface="Andalus" pitchFamily="18" charset="-7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itchFamily="18" charset="-78"/>
            </a:rPr>
            <a:t>Isoflurane</a:t>
          </a:r>
          <a:endParaRPr lang="en-GB" sz="1600" kern="1200" dirty="0">
            <a:latin typeface="+mn-lt"/>
            <a:cs typeface="Andalus" pitchFamily="18" charset="-7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itchFamily="18" charset="-78"/>
            </a:rPr>
            <a:t>Desflurane</a:t>
          </a:r>
          <a:endParaRPr lang="en-GB" sz="1600" kern="1200" dirty="0">
            <a:latin typeface="+mn-lt"/>
            <a:cs typeface="Andalus" pitchFamily="18" charset="-7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itchFamily="18" charset="-78"/>
            </a:rPr>
            <a:t>Sevoflurane</a:t>
          </a:r>
          <a:endParaRPr lang="en-GB" sz="1600" kern="1200" dirty="0">
            <a:latin typeface="+mn-lt"/>
            <a:cs typeface="Andalus" pitchFamily="18" charset="-7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ndalus" pitchFamily="18" charset="-78"/>
            </a:rPr>
            <a:t>Methoxyflurane</a:t>
          </a:r>
        </a:p>
      </dsp:txBody>
      <dsp:txXfrm>
        <a:off x="1771475" y="3137837"/>
        <a:ext cx="1580014" cy="2876523"/>
      </dsp:txXfrm>
    </dsp:sp>
    <dsp:sp modelId="{189B8584-B3FF-4C8F-BB72-758DD59C1807}">
      <dsp:nvSpPr>
        <dsp:cNvPr id="0" name=""/>
        <dsp:cNvSpPr/>
      </dsp:nvSpPr>
      <dsp:spPr>
        <a:xfrm>
          <a:off x="5576669" y="848514"/>
          <a:ext cx="3184859" cy="38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985"/>
              </a:lnTo>
              <a:lnTo>
                <a:pt x="3184859" y="190985"/>
              </a:lnTo>
              <a:lnTo>
                <a:pt x="3184859" y="3819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7485953" y="1230486"/>
          <a:ext cx="2551151" cy="4777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latin typeface="+mn-lt"/>
              <a:cs typeface="Andalus" pitchFamily="18" charset="-78"/>
            </a:rPr>
            <a:t>Intravenous</a:t>
          </a:r>
          <a:endParaRPr lang="en-US" sz="2400" b="0" kern="1200" dirty="0">
            <a:latin typeface="+mn-lt"/>
            <a:cs typeface="Andalus" pitchFamily="18" charset="-78"/>
          </a:endParaRPr>
        </a:p>
      </dsp:txBody>
      <dsp:txXfrm>
        <a:off x="7499945" y="1244478"/>
        <a:ext cx="2523167" cy="449744"/>
      </dsp:txXfrm>
    </dsp:sp>
    <dsp:sp modelId="{78A46180-5D9E-4B26-A9A1-52D4592D9A35}">
      <dsp:nvSpPr>
        <dsp:cNvPr id="0" name=""/>
        <dsp:cNvSpPr/>
      </dsp:nvSpPr>
      <dsp:spPr>
        <a:xfrm>
          <a:off x="6572321" y="1708214"/>
          <a:ext cx="2189207" cy="357300"/>
        </a:xfrm>
        <a:custGeom>
          <a:avLst/>
          <a:gdLst/>
          <a:ahLst/>
          <a:cxnLst/>
          <a:rect l="0" t="0" r="0" b="0"/>
          <a:pathLst>
            <a:path>
              <a:moveTo>
                <a:pt x="2189207" y="0"/>
              </a:moveTo>
              <a:lnTo>
                <a:pt x="2189207" y="178650"/>
              </a:lnTo>
              <a:lnTo>
                <a:pt x="0" y="178650"/>
              </a:lnTo>
              <a:lnTo>
                <a:pt x="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5902383" y="2065515"/>
          <a:ext cx="1339876" cy="5089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ndalus" panose="02020603050405020304" pitchFamily="18" charset="-78"/>
            </a:rPr>
            <a:t>Slower acting</a:t>
          </a:r>
        </a:p>
      </dsp:txBody>
      <dsp:txXfrm>
        <a:off x="5917288" y="2080420"/>
        <a:ext cx="1310066" cy="479101"/>
      </dsp:txXfrm>
    </dsp:sp>
    <dsp:sp modelId="{81BC93C4-ACE4-4764-8108-3B860CC9BE81}">
      <dsp:nvSpPr>
        <dsp:cNvPr id="0" name=""/>
        <dsp:cNvSpPr/>
      </dsp:nvSpPr>
      <dsp:spPr>
        <a:xfrm>
          <a:off x="4472548" y="2574427"/>
          <a:ext cx="2099773" cy="357300"/>
        </a:xfrm>
        <a:custGeom>
          <a:avLst/>
          <a:gdLst/>
          <a:ahLst/>
          <a:cxnLst/>
          <a:rect l="0" t="0" r="0" b="0"/>
          <a:pathLst>
            <a:path>
              <a:moveTo>
                <a:pt x="2099773" y="0"/>
              </a:moveTo>
              <a:lnTo>
                <a:pt x="2099773" y="178650"/>
              </a:lnTo>
              <a:lnTo>
                <a:pt x="0" y="178650"/>
              </a:lnTo>
              <a:lnTo>
                <a:pt x="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3802610" y="2931727"/>
          <a:ext cx="1339876" cy="5393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Dissociative </a:t>
          </a:r>
          <a:r>
            <a:rPr lang="en-GB" sz="1600" kern="1200" dirty="0" err="1">
              <a:latin typeface="+mn-lt"/>
              <a:cs typeface="Andalus" pitchFamily="18" charset="-78"/>
            </a:rPr>
            <a:t>anesthesia</a:t>
          </a:r>
          <a:endParaRPr lang="en-US" sz="1600" kern="1200" dirty="0">
            <a:latin typeface="+mn-lt"/>
            <a:cs typeface="Andalus" pitchFamily="18" charset="-78"/>
          </a:endParaRPr>
        </a:p>
      </dsp:txBody>
      <dsp:txXfrm>
        <a:off x="3818407" y="2947524"/>
        <a:ext cx="1308282" cy="507741"/>
      </dsp:txXfrm>
    </dsp:sp>
    <dsp:sp modelId="{3D7BD046-40A3-48D0-853D-A878BEC937BD}">
      <dsp:nvSpPr>
        <dsp:cNvPr id="0" name=""/>
        <dsp:cNvSpPr/>
      </dsp:nvSpPr>
      <dsp:spPr>
        <a:xfrm>
          <a:off x="4426828" y="3471063"/>
          <a:ext cx="91440" cy="357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3802610" y="3828363"/>
          <a:ext cx="1339876" cy="4832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anose="02020603050405020304" pitchFamily="18" charset="-78"/>
            </a:rPr>
            <a:t>Ketamine</a:t>
          </a:r>
          <a:endParaRPr lang="en-US" sz="1600" kern="1200" dirty="0">
            <a:latin typeface="+mn-lt"/>
            <a:cs typeface="Andalus" panose="02020603050405020304" pitchFamily="18" charset="-78"/>
          </a:endParaRPr>
        </a:p>
      </dsp:txBody>
      <dsp:txXfrm>
        <a:off x="3816763" y="3842516"/>
        <a:ext cx="1311570" cy="454915"/>
      </dsp:txXfrm>
    </dsp:sp>
    <dsp:sp modelId="{FA2CBDE0-B44D-4D1F-B63A-7355FCF7D6F4}">
      <dsp:nvSpPr>
        <dsp:cNvPr id="0" name=""/>
        <dsp:cNvSpPr/>
      </dsp:nvSpPr>
      <dsp:spPr>
        <a:xfrm>
          <a:off x="6414055" y="2574427"/>
          <a:ext cx="158266" cy="357300"/>
        </a:xfrm>
        <a:custGeom>
          <a:avLst/>
          <a:gdLst/>
          <a:ahLst/>
          <a:cxnLst/>
          <a:rect l="0" t="0" r="0" b="0"/>
          <a:pathLst>
            <a:path>
              <a:moveTo>
                <a:pt x="158266" y="0"/>
              </a:moveTo>
              <a:lnTo>
                <a:pt x="158266" y="178650"/>
              </a:lnTo>
              <a:lnTo>
                <a:pt x="0" y="178650"/>
              </a:lnTo>
              <a:lnTo>
                <a:pt x="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5544449" y="2931727"/>
          <a:ext cx="1739212" cy="3814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itchFamily="18" charset="-78"/>
            </a:rPr>
            <a:t>Opiod</a:t>
          </a:r>
          <a:r>
            <a:rPr lang="en-GB" sz="1600" kern="1200" dirty="0">
              <a:latin typeface="+mn-lt"/>
              <a:cs typeface="Andalus" pitchFamily="18" charset="-78"/>
            </a:rPr>
            <a:t> analgesia</a:t>
          </a:r>
          <a:endParaRPr lang="en-US" sz="1600" kern="1200" dirty="0">
            <a:latin typeface="+mn-lt"/>
            <a:cs typeface="Andalus" pitchFamily="18" charset="-78"/>
          </a:endParaRPr>
        </a:p>
      </dsp:txBody>
      <dsp:txXfrm>
        <a:off x="5555620" y="2942898"/>
        <a:ext cx="1716870" cy="359067"/>
      </dsp:txXfrm>
    </dsp:sp>
    <dsp:sp modelId="{211724C4-7313-4E8A-BE7C-493ADC7BA9E1}">
      <dsp:nvSpPr>
        <dsp:cNvPr id="0" name=""/>
        <dsp:cNvSpPr/>
      </dsp:nvSpPr>
      <dsp:spPr>
        <a:xfrm>
          <a:off x="6368335" y="3313136"/>
          <a:ext cx="91440" cy="650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366"/>
              </a:lnTo>
              <a:lnTo>
                <a:pt x="56465" y="325366"/>
              </a:lnTo>
              <a:lnTo>
                <a:pt x="56465" y="65073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5754863" y="3963869"/>
          <a:ext cx="1339876" cy="407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anose="02020603050405020304" pitchFamily="18" charset="-78"/>
            </a:rPr>
            <a:t>Fentanyl</a:t>
          </a:r>
          <a:endParaRPr lang="en-US" sz="1600" kern="1200" dirty="0">
            <a:latin typeface="+mn-lt"/>
            <a:cs typeface="Andalus" panose="02020603050405020304" pitchFamily="18" charset="-78"/>
          </a:endParaRPr>
        </a:p>
      </dsp:txBody>
      <dsp:txXfrm>
        <a:off x="5766786" y="3975792"/>
        <a:ext cx="1316030" cy="383244"/>
      </dsp:txXfrm>
    </dsp:sp>
    <dsp:sp modelId="{D69CB0BB-1BF1-424C-AE1E-BF72A31FB488}">
      <dsp:nvSpPr>
        <dsp:cNvPr id="0" name=""/>
        <dsp:cNvSpPr/>
      </dsp:nvSpPr>
      <dsp:spPr>
        <a:xfrm>
          <a:off x="6572321" y="2574427"/>
          <a:ext cx="1941507" cy="35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50"/>
              </a:lnTo>
              <a:lnTo>
                <a:pt x="1941507" y="178650"/>
              </a:lnTo>
              <a:lnTo>
                <a:pt x="1941507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7685625" y="2931727"/>
          <a:ext cx="1656408" cy="3814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itchFamily="18" charset="-78"/>
            </a:rPr>
            <a:t>Benzodiazepines</a:t>
          </a:r>
          <a:endParaRPr lang="en-US" sz="1600" kern="1200" dirty="0">
            <a:latin typeface="+mn-lt"/>
            <a:cs typeface="Andalus" pitchFamily="18" charset="-78"/>
          </a:endParaRPr>
        </a:p>
      </dsp:txBody>
      <dsp:txXfrm>
        <a:off x="7696796" y="2942898"/>
        <a:ext cx="1634066" cy="359067"/>
      </dsp:txXfrm>
    </dsp:sp>
    <dsp:sp modelId="{69A5705D-8107-417B-A1D8-6FD21E07F015}">
      <dsp:nvSpPr>
        <dsp:cNvPr id="0" name=""/>
        <dsp:cNvSpPr/>
      </dsp:nvSpPr>
      <dsp:spPr>
        <a:xfrm>
          <a:off x="8468109" y="3313136"/>
          <a:ext cx="91440" cy="571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884"/>
              </a:lnTo>
              <a:lnTo>
                <a:pt x="51789" y="285884"/>
              </a:lnTo>
              <a:lnTo>
                <a:pt x="51789" y="5717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7849960" y="3884906"/>
          <a:ext cx="1339876" cy="8932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anose="02020603050405020304" pitchFamily="18" charset="-78"/>
            </a:rPr>
            <a:t>Diazepam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anose="02020603050405020304" pitchFamily="18" charset="-78"/>
            </a:rPr>
            <a:t>Lorazepam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ndalus" panose="02020603050405020304" pitchFamily="18" charset="-78"/>
            </a:rPr>
            <a:t>Midazolam</a:t>
          </a:r>
          <a:endParaRPr lang="en-US" sz="1600" kern="1200" dirty="0">
            <a:latin typeface="+mn-lt"/>
            <a:cs typeface="Andalus" panose="02020603050405020304" pitchFamily="18" charset="-78"/>
          </a:endParaRPr>
        </a:p>
      </dsp:txBody>
      <dsp:txXfrm>
        <a:off x="7876122" y="3911068"/>
        <a:ext cx="1287552" cy="840926"/>
      </dsp:txXfrm>
    </dsp:sp>
    <dsp:sp modelId="{3B12CFBD-AC7E-40EB-AA5C-762A5AF64450}">
      <dsp:nvSpPr>
        <dsp:cNvPr id="0" name=""/>
        <dsp:cNvSpPr/>
      </dsp:nvSpPr>
      <dsp:spPr>
        <a:xfrm>
          <a:off x="8761528" y="1708214"/>
          <a:ext cx="1973486" cy="35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50"/>
              </a:lnTo>
              <a:lnTo>
                <a:pt x="1973486" y="178650"/>
              </a:lnTo>
              <a:lnTo>
                <a:pt x="1973486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9849357" y="2065515"/>
          <a:ext cx="1771316" cy="6605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ndalus" panose="02020603050405020304" pitchFamily="18" charset="-78"/>
            </a:rPr>
            <a:t>Inducing agents</a:t>
          </a:r>
        </a:p>
      </dsp:txBody>
      <dsp:txXfrm>
        <a:off x="9868703" y="2084861"/>
        <a:ext cx="1732624" cy="621831"/>
      </dsp:txXfrm>
    </dsp:sp>
    <dsp:sp modelId="{6C39F643-E58A-428B-81F9-FCDE7FD9CB42}">
      <dsp:nvSpPr>
        <dsp:cNvPr id="0" name=""/>
        <dsp:cNvSpPr/>
      </dsp:nvSpPr>
      <dsp:spPr>
        <a:xfrm>
          <a:off x="10689295" y="2726038"/>
          <a:ext cx="91440" cy="357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3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743996" y="3083338"/>
          <a:ext cx="1982038" cy="20009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anose="02020603050405020304" pitchFamily="18" charset="-78"/>
            </a:rPr>
            <a:t>Thiopentone</a:t>
          </a:r>
          <a:r>
            <a:rPr lang="en-GB" sz="1600" kern="1200" dirty="0">
              <a:latin typeface="+mn-lt"/>
              <a:cs typeface="Andalus" panose="02020603050405020304" pitchFamily="18" charset="-78"/>
            </a:rPr>
            <a:t> sod.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anose="02020603050405020304" pitchFamily="18" charset="-78"/>
            </a:rPr>
            <a:t>Methohexitone</a:t>
          </a:r>
          <a:r>
            <a:rPr lang="en-GB" sz="1600" kern="1200" dirty="0">
              <a:latin typeface="+mn-lt"/>
              <a:cs typeface="Andalus" panose="02020603050405020304" pitchFamily="18" charset="-78"/>
            </a:rPr>
            <a:t> sod.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anose="02020603050405020304" pitchFamily="18" charset="-78"/>
            </a:rPr>
            <a:t>Propofol</a:t>
          </a:r>
          <a:endParaRPr lang="en-GB" sz="1600" kern="1200" dirty="0">
            <a:latin typeface="+mn-lt"/>
            <a:cs typeface="Andalus" panose="02020603050405020304" pitchFamily="18" charset="-7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anose="02020603050405020304" pitchFamily="18" charset="-78"/>
            </a:rPr>
            <a:t>Etomidate</a:t>
          </a:r>
          <a:endParaRPr lang="en-GB" sz="1600" kern="1200" dirty="0">
            <a:latin typeface="+mn-lt"/>
            <a:cs typeface="Andalus" panose="02020603050405020304" pitchFamily="18" charset="-7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+mn-lt"/>
              <a:cs typeface="Andalus" panose="02020603050405020304" pitchFamily="18" charset="-78"/>
            </a:rPr>
            <a:t>Droperidol</a:t>
          </a:r>
          <a:endParaRPr lang="en-US" sz="1600" kern="1200" dirty="0">
            <a:latin typeface="+mn-lt"/>
            <a:cs typeface="Andalus" panose="02020603050405020304" pitchFamily="18" charset="-78"/>
          </a:endParaRPr>
        </a:p>
      </dsp:txBody>
      <dsp:txXfrm>
        <a:off x="9802048" y="3141390"/>
        <a:ext cx="1865934" cy="1884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2595106" y="200229"/>
          <a:ext cx="6627806" cy="806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+mn-lt"/>
              <a:cs typeface="Andalus" pitchFamily="18" charset="-78"/>
            </a:rPr>
            <a:t>General Anesthesia</a:t>
          </a:r>
          <a:endParaRPr lang="en-US" sz="3600" kern="1200" dirty="0">
            <a:latin typeface="+mn-lt"/>
            <a:cs typeface="Andalus" pitchFamily="18" charset="-78"/>
          </a:endParaRPr>
        </a:p>
      </dsp:txBody>
      <dsp:txXfrm>
        <a:off x="2618719" y="223842"/>
        <a:ext cx="6580580" cy="758987"/>
      </dsp:txXfrm>
    </dsp:sp>
    <dsp:sp modelId="{189B8584-B3FF-4C8F-BB72-758DD59C1807}">
      <dsp:nvSpPr>
        <dsp:cNvPr id="0" name=""/>
        <dsp:cNvSpPr/>
      </dsp:nvSpPr>
      <dsp:spPr>
        <a:xfrm>
          <a:off x="5740570" y="1006442"/>
          <a:ext cx="168439" cy="321466"/>
        </a:xfrm>
        <a:custGeom>
          <a:avLst/>
          <a:gdLst/>
          <a:ahLst/>
          <a:cxnLst/>
          <a:rect l="0" t="0" r="0" b="0"/>
          <a:pathLst>
            <a:path>
              <a:moveTo>
                <a:pt x="168439" y="0"/>
              </a:moveTo>
              <a:lnTo>
                <a:pt x="168439" y="160733"/>
              </a:lnTo>
              <a:lnTo>
                <a:pt x="0" y="160733"/>
              </a:lnTo>
              <a:lnTo>
                <a:pt x="0" y="3214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3689082" y="1327908"/>
          <a:ext cx="4102976" cy="842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latin typeface="+mn-lt"/>
              <a:cs typeface="Andalus" pitchFamily="18" charset="-78"/>
            </a:rPr>
            <a:t>Intravenous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3713770" y="1352596"/>
        <a:ext cx="4053600" cy="793528"/>
      </dsp:txXfrm>
    </dsp:sp>
    <dsp:sp modelId="{78A46180-5D9E-4B26-A9A1-52D4592D9A35}">
      <dsp:nvSpPr>
        <dsp:cNvPr id="0" name=""/>
        <dsp:cNvSpPr/>
      </dsp:nvSpPr>
      <dsp:spPr>
        <a:xfrm>
          <a:off x="2574151" y="2170813"/>
          <a:ext cx="3166419" cy="206981"/>
        </a:xfrm>
        <a:custGeom>
          <a:avLst/>
          <a:gdLst/>
          <a:ahLst/>
          <a:cxnLst/>
          <a:rect l="0" t="0" r="0" b="0"/>
          <a:pathLst>
            <a:path>
              <a:moveTo>
                <a:pt x="3166419" y="0"/>
              </a:moveTo>
              <a:lnTo>
                <a:pt x="3166419" y="103490"/>
              </a:lnTo>
              <a:lnTo>
                <a:pt x="0" y="103490"/>
              </a:lnTo>
              <a:lnTo>
                <a:pt x="0" y="2069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793930" y="2377795"/>
          <a:ext cx="3560441" cy="10707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</a:p>
      </dsp:txBody>
      <dsp:txXfrm>
        <a:off x="825293" y="2409158"/>
        <a:ext cx="3497715" cy="1008073"/>
      </dsp:txXfrm>
    </dsp:sp>
    <dsp:sp modelId="{81BC93C4-ACE4-4764-8108-3B860CC9BE81}">
      <dsp:nvSpPr>
        <dsp:cNvPr id="0" name=""/>
        <dsp:cNvSpPr/>
      </dsp:nvSpPr>
      <dsp:spPr>
        <a:xfrm>
          <a:off x="1378943" y="3448594"/>
          <a:ext cx="1195207" cy="304518"/>
        </a:xfrm>
        <a:custGeom>
          <a:avLst/>
          <a:gdLst/>
          <a:ahLst/>
          <a:cxnLst/>
          <a:rect l="0" t="0" r="0" b="0"/>
          <a:pathLst>
            <a:path>
              <a:moveTo>
                <a:pt x="1195207" y="0"/>
              </a:moveTo>
              <a:lnTo>
                <a:pt x="1195207" y="152259"/>
              </a:lnTo>
              <a:lnTo>
                <a:pt x="0" y="152259"/>
              </a:lnTo>
              <a:lnTo>
                <a:pt x="0" y="30451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198119" y="3753113"/>
          <a:ext cx="2361649" cy="1015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27867" y="3782861"/>
        <a:ext cx="2302153" cy="956182"/>
      </dsp:txXfrm>
    </dsp:sp>
    <dsp:sp modelId="{3D7BD046-40A3-48D0-853D-A878BEC937BD}">
      <dsp:nvSpPr>
        <dsp:cNvPr id="0" name=""/>
        <dsp:cNvSpPr/>
      </dsp:nvSpPr>
      <dsp:spPr>
        <a:xfrm>
          <a:off x="1324584" y="4768791"/>
          <a:ext cx="91440" cy="500873"/>
        </a:xfrm>
        <a:custGeom>
          <a:avLst/>
          <a:gdLst/>
          <a:ahLst/>
          <a:cxnLst/>
          <a:rect l="0" t="0" r="0" b="0"/>
          <a:pathLst>
            <a:path>
              <a:moveTo>
                <a:pt x="54359" y="0"/>
              </a:moveTo>
              <a:lnTo>
                <a:pt x="54359" y="250436"/>
              </a:lnTo>
              <a:lnTo>
                <a:pt x="45720" y="250436"/>
              </a:lnTo>
              <a:lnTo>
                <a:pt x="45720" y="500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255489" y="5269665"/>
          <a:ext cx="2229630" cy="1167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89676" y="5303852"/>
        <a:ext cx="2161256" cy="1098855"/>
      </dsp:txXfrm>
    </dsp:sp>
    <dsp:sp modelId="{FA2CBDE0-B44D-4D1F-B63A-7355FCF7D6F4}">
      <dsp:nvSpPr>
        <dsp:cNvPr id="0" name=""/>
        <dsp:cNvSpPr/>
      </dsp:nvSpPr>
      <dsp:spPr>
        <a:xfrm>
          <a:off x="2574151" y="3448594"/>
          <a:ext cx="1420542" cy="33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61"/>
              </a:lnTo>
              <a:lnTo>
                <a:pt x="1420542" y="167661"/>
              </a:lnTo>
              <a:lnTo>
                <a:pt x="1420542" y="33532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2794946" y="3783917"/>
          <a:ext cx="2399494" cy="1023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824928" y="3813899"/>
        <a:ext cx="2339530" cy="963700"/>
      </dsp:txXfrm>
    </dsp:sp>
    <dsp:sp modelId="{211724C4-7313-4E8A-BE7C-493ADC7BA9E1}">
      <dsp:nvSpPr>
        <dsp:cNvPr id="0" name=""/>
        <dsp:cNvSpPr/>
      </dsp:nvSpPr>
      <dsp:spPr>
        <a:xfrm>
          <a:off x="3994694" y="4807582"/>
          <a:ext cx="415232" cy="47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91"/>
              </a:lnTo>
              <a:lnTo>
                <a:pt x="415232" y="235691"/>
              </a:lnTo>
              <a:lnTo>
                <a:pt x="415232" y="47138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3272246" y="5278965"/>
          <a:ext cx="2275359" cy="1112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3304840" y="5311559"/>
        <a:ext cx="2210171" cy="1047645"/>
      </dsp:txXfrm>
    </dsp:sp>
    <dsp:sp modelId="{D69CB0BB-1BF1-424C-AE1E-BF72A31FB488}">
      <dsp:nvSpPr>
        <dsp:cNvPr id="0" name=""/>
        <dsp:cNvSpPr/>
      </dsp:nvSpPr>
      <dsp:spPr>
        <a:xfrm>
          <a:off x="2574151" y="3448594"/>
          <a:ext cx="4243668" cy="24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06"/>
              </a:lnTo>
              <a:lnTo>
                <a:pt x="4243668" y="121606"/>
              </a:lnTo>
              <a:lnTo>
                <a:pt x="4243668" y="24321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5289948" y="3691808"/>
          <a:ext cx="3055743" cy="1145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5323485" y="3725345"/>
        <a:ext cx="2988669" cy="1077974"/>
      </dsp:txXfrm>
    </dsp:sp>
    <dsp:sp modelId="{69A5705D-8107-417B-A1D8-6FD21E07F015}">
      <dsp:nvSpPr>
        <dsp:cNvPr id="0" name=""/>
        <dsp:cNvSpPr/>
      </dsp:nvSpPr>
      <dsp:spPr>
        <a:xfrm>
          <a:off x="6817819" y="4836857"/>
          <a:ext cx="592973" cy="332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86"/>
              </a:lnTo>
              <a:lnTo>
                <a:pt x="592973" y="166386"/>
              </a:lnTo>
              <a:lnTo>
                <a:pt x="592973" y="3327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6233159" y="5169630"/>
          <a:ext cx="2355267" cy="1206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268491" y="5204962"/>
        <a:ext cx="2284603" cy="1135643"/>
      </dsp:txXfrm>
    </dsp:sp>
    <dsp:sp modelId="{3B12CFBD-AC7E-40EB-AA5C-762A5AF64450}">
      <dsp:nvSpPr>
        <dsp:cNvPr id="0" name=""/>
        <dsp:cNvSpPr/>
      </dsp:nvSpPr>
      <dsp:spPr>
        <a:xfrm>
          <a:off x="5740570" y="2170813"/>
          <a:ext cx="3642094" cy="33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70"/>
              </a:lnTo>
              <a:lnTo>
                <a:pt x="3642094" y="167670"/>
              </a:lnTo>
              <a:lnTo>
                <a:pt x="3642094" y="3353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7126571" y="2506153"/>
          <a:ext cx="4512187" cy="9296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ndalus" panose="02020603050405020304" pitchFamily="18" charset="-78"/>
            </a:rPr>
            <a:t>Inducing agents</a:t>
          </a:r>
        </a:p>
      </dsp:txBody>
      <dsp:txXfrm>
        <a:off x="7153799" y="2533381"/>
        <a:ext cx="4457731" cy="875168"/>
      </dsp:txXfrm>
    </dsp:sp>
    <dsp:sp modelId="{6C39F643-E58A-428B-81F9-FCDE7FD9CB42}">
      <dsp:nvSpPr>
        <dsp:cNvPr id="0" name=""/>
        <dsp:cNvSpPr/>
      </dsp:nvSpPr>
      <dsp:spPr>
        <a:xfrm>
          <a:off x="9382664" y="3435778"/>
          <a:ext cx="998471" cy="178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61"/>
              </a:lnTo>
              <a:lnTo>
                <a:pt x="998471" y="89161"/>
              </a:lnTo>
              <a:lnTo>
                <a:pt x="998471" y="1783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035492" y="3614102"/>
          <a:ext cx="2691287" cy="2428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24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9106623" y="3685233"/>
        <a:ext cx="2549025" cy="228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3466A-5900-4F2F-9B32-E8F63FBFACEB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94C53-383A-41C6-B419-4D0406B99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63F3B-981D-47C7-A147-E2F0548849B5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6C43BF-925A-4954-A74A-040B1B5C8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B7B17-4CBA-4C35-8FF3-D5C2DACDFAD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2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2C3BD-B151-4798-8F72-22DE89514CF1}" type="slidenum">
              <a:rPr lang="ar-SA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B7B17-4CBA-4C35-8FF3-D5C2DACDFAD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1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B067-ED75-4B98-A552-AD394F1D94EF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272-C3C9-4B7B-B03A-AE8B9F135B59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B1D-C613-4C48-9A18-B5F768B14C52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23C2-0682-4019-911D-4616AC973BE2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6BC2-442A-46E7-9B1E-0AEF474D8A9D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285-0498-4FE7-951D-FC04C4A20531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1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7A-B198-49EC-A104-3A2A3B42D65B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D46-AFC5-4071-BD6E-CFC682115D71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AEB-0E08-4B54-AEDB-6090DBEC9D90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9BE-C409-4EF8-AC3C-5CF4533BB192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F0C5-571F-448B-B4D2-266D27BB1D57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en.wikipedia.org/wiki/Image:Halothane2.png" TargetMode="External"/><Relationship Id="rId7" Type="http://schemas.openxmlformats.org/officeDocument/2006/relationships/hyperlink" Target="http://en.wikipedia.org/wiki/Image:Sevoflurane2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en.wikipedia.org/wiki/Image:Isoflurane2.png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Halothane2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Image:Isoflurane2.p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hyperlink" Target="http://en.wikipedia.org/wiki/Image:Sevoflurane2.png" TargetMode="Externa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en.wikipedia.org/wiki/Image:Propofol-skeletal.png" TargetMode="External"/><Relationship Id="rId7" Type="http://schemas.openxmlformats.org/officeDocument/2006/relationships/hyperlink" Target="http://en.wikipedia.org/wiki/Image:Ketamine-2D-skeletal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en.wikipedia.org/wiki/Image:Etomidate_skeletal.svg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5674" y="3190110"/>
            <a:ext cx="94956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General anesthetics</a:t>
            </a:r>
            <a:endParaRPr lang="en-US" sz="60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71" y="4441544"/>
            <a:ext cx="6730567" cy="218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249" y="45720"/>
            <a:ext cx="2092071" cy="2581835"/>
          </a:xfrm>
          <a:prstGeom prst="rect">
            <a:avLst/>
          </a:prstGeom>
        </p:spPr>
      </p:pic>
      <p:pic>
        <p:nvPicPr>
          <p:cNvPr id="5" name="Picture 11" descr="anesthes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81450" cy="3111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0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962" y="1236689"/>
            <a:ext cx="11391254" cy="60760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cs typeface="Andalus" pitchFamily="18" charset="-78"/>
              </a:rPr>
              <a:t>Is the use of more than one drug in combination to fulfil the patient needs.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AutoShape 2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82227" y="3108415"/>
            <a:ext cx="24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Adverse effects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1067072" y="3030748"/>
            <a:ext cx="385010" cy="7248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2591" y="208637"/>
            <a:ext cx="900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Balanced Anaesthesia</a:t>
            </a:r>
            <a:endParaRPr lang="en-US" sz="54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4" name="Flecha arriba 9"/>
          <p:cNvSpPr/>
          <p:nvPr/>
        </p:nvSpPr>
        <p:spPr>
          <a:xfrm>
            <a:off x="1101327" y="2015717"/>
            <a:ext cx="352927" cy="72483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7"/>
          <p:cNvSpPr txBox="1"/>
          <p:nvPr/>
        </p:nvSpPr>
        <p:spPr>
          <a:xfrm>
            <a:off x="2171157" y="1974456"/>
            <a:ext cx="289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Beneficial effects  </a:t>
            </a:r>
          </a:p>
        </p:txBody>
      </p:sp>
    </p:spTree>
    <p:extLst>
      <p:ext uri="{BB962C8B-B14F-4D97-AF65-F5344CB8AC3E}">
        <p14:creationId xmlns:p14="http://schemas.microsoft.com/office/powerpoint/2010/main" val="226697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>
          <a:xfrm>
            <a:off x="91440" y="2975876"/>
            <a:ext cx="119750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Balanced anesthesia is achieved by a combination of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I.V and inhaled anesthesia and Pre-anaesthetic medications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18" y="549600"/>
            <a:ext cx="11033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How we can obtain balanced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302240" y="1394848"/>
            <a:ext cx="1383483" cy="1439792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3C5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514" y="48760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Pre-</a:t>
            </a:r>
            <a:r>
              <a:rPr lang="en-GB" sz="3600" b="1" cap="all" dirty="0" err="1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anesthetic</a:t>
            </a:r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386" y="1583325"/>
            <a:ext cx="10530909" cy="3697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95350" lvl="1" indent="-495300"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Calm the patient, relieve pain</a:t>
            </a:r>
          </a:p>
          <a:p>
            <a:pPr marL="895350" lvl="1" indent="-495300"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Protect against undesirable effects of the subsequently administered anesthetics or the surgical procedure.</a:t>
            </a:r>
          </a:p>
          <a:p>
            <a:pPr marL="895350" lvl="1" indent="-495300"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>
                <a:latin typeface="Times New Roman" panose="02020603050405020304" pitchFamily="18" charset="0"/>
              </a:rPr>
              <a:t>Facilitate smooth induction of anaesthesia </a:t>
            </a:r>
          </a:p>
          <a:p>
            <a:pPr marL="895350" lvl="1" indent="-495300"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>
                <a:latin typeface="Times New Roman" panose="02020603050405020304" pitchFamily="18" charset="0"/>
              </a:rPr>
              <a:t>Lowered the dose of anaesthetic required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3"/>
          <p:cNvSpPr/>
          <p:nvPr/>
        </p:nvSpPr>
        <p:spPr>
          <a:xfrm>
            <a:off x="62000" y="1530151"/>
            <a:ext cx="12032464" cy="5103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Opiates: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induce analgesia e.g. morphine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Anticholinergics: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prevent secretion of fluids into the respiratory tract e.g. hyoscine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Sedatives &amp; anxiolytics: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relieve anxiety. e.g. diazepam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Antihistaminics: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allergic reactions. e.g. diphenhydramine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Antiemetics 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post surgical N&amp;V. e.g. metoclopramide, prochlorperazine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H2-receptor blockers: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reduce gastric acidity e.g. ranitidine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Thiopental: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smooth induction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090" y="487606"/>
            <a:ext cx="7972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 - anaesthetic 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107144" y="61497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844778" y="600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922" y="356462"/>
            <a:ext cx="10336621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dirty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Adjuncts  to  general  anaesthetics</a:t>
            </a:r>
            <a:endParaRPr lang="en-US" sz="36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407" y="1528305"/>
            <a:ext cx="948496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Pre-anesthetic medication.</a:t>
            </a:r>
          </a:p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blocking agents 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succinylcholine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vecuronium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atracurium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intubation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muscle tone.</a:t>
            </a:r>
          </a:p>
          <a:p>
            <a:pPr marL="1270000" lvl="1" indent="-812800" algn="justLow">
              <a:lnSpc>
                <a:spcPct val="11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3111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1285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37" y="170478"/>
            <a:ext cx="11800881" cy="64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3953"/>
            <a:ext cx="12192000" cy="107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60120"/>
            <a:ext cx="11551920" cy="52168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Disruption of the function of ionic channels</a:t>
            </a:r>
          </a:p>
          <a:p>
            <a:pPr>
              <a:buNone/>
            </a:pPr>
            <a:endParaRPr lang="en-GB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Disruption of  lipids associated with ionic channels</a:t>
            </a:r>
          </a:p>
          <a:p>
            <a:pPr marL="0" indent="19050" algn="justLow">
              <a:lnSpc>
                <a:spcPct val="120000"/>
              </a:lnSpc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9050" algn="justLow">
              <a:lnSpc>
                <a:spcPct val="120000"/>
              </a:lnSpc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</a:p>
          <a:p>
            <a:pPr lvl="1">
              <a:lnSpc>
                <a:spcPct val="150000"/>
              </a:lnSpc>
            </a:pP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Inhibitory : GABA A,  glycine 		</a:t>
            </a:r>
          </a:p>
          <a:p>
            <a:pPr lvl="1">
              <a:lnSpc>
                <a:spcPct val="150000"/>
              </a:lnSpc>
            </a:pP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Excitatory : nAch, NMDA 		</a:t>
            </a:r>
          </a:p>
          <a:p>
            <a:pPr marL="0" indent="19050" algn="justLow">
              <a:lnSpc>
                <a:spcPct val="120000"/>
              </a:lnSpc>
              <a:buNone/>
            </a:pP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488" y="123992"/>
            <a:ext cx="119440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Mechanism of action of general  anaesthetics</a:t>
            </a:r>
            <a:endParaRPr lang="en-US" sz="32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488" y="123992"/>
            <a:ext cx="119440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Mechanism of action of general  anaesthetics</a:t>
            </a:r>
            <a:endParaRPr lang="en-US" sz="32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09" y="1219200"/>
            <a:ext cx="6487591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90000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Enhance the action of GABA 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and glycine on receptors leading to greater entrance of  chloride ion 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hyperpolarization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thus decrease neuronal excitability.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98632" y="821411"/>
          <a:ext cx="4597988" cy="58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3" imgW="3200000" imgH="10980952" progId="">
                  <p:embed/>
                </p:oleObj>
              </mc:Choice>
              <mc:Fallback>
                <p:oleObj name="Photo Editor Photo" r:id="rId3" imgW="3200000" imgH="1098095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457"/>
                      <a:stretch>
                        <a:fillRect/>
                      </a:stretch>
                    </p:blipFill>
                    <p:spPr bwMode="auto">
                      <a:xfrm>
                        <a:off x="7098632" y="821411"/>
                        <a:ext cx="4597988" cy="5842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0"/>
          <p:cNvSpPr txBox="1">
            <a:spLocks/>
          </p:cNvSpPr>
          <p:nvPr/>
        </p:nvSpPr>
        <p:spPr>
          <a:xfrm>
            <a:off x="349864" y="6287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3487934" y="6299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15156" y="3980688"/>
            <a:ext cx="411480" cy="0"/>
          </a:xfrm>
          <a:prstGeom prst="straightConnector1">
            <a:avLst/>
          </a:prstGeom>
          <a:ln w="50800"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56960" y="3218688"/>
            <a:ext cx="411480" cy="0"/>
          </a:xfrm>
          <a:prstGeom prst="straightConnector1">
            <a:avLst/>
          </a:prstGeom>
          <a:ln w="50800"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105" y="2026975"/>
            <a:ext cx="920599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Methoxyflurane 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Halothane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Enflurane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Isoflurane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Desflurane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Sevoflurane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Nitrous oxide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016" y="987345"/>
            <a:ext cx="102534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Are halogenated hydrocarbons </a:t>
            </a:r>
          </a:p>
          <a:p>
            <a:r>
              <a:rPr lang="en-US" sz="3200" b="1" dirty="0">
                <a:latin typeface="Times New Roman" panose="02020603050405020304" pitchFamily="18" charset="0"/>
              </a:rPr>
              <a:t>End with suffix “flurane”</a:t>
            </a:r>
            <a:endParaRPr lang="ar-SA" sz="3200" b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2672715"/>
            <a:ext cx="39433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5523" y="264696"/>
            <a:ext cx="5288995" cy="85424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Bondoluo Peek" panose="02000303000000000000" pitchFamily="2" charset="0"/>
              </a:rPr>
              <a:t>Introduction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7" t="10499"/>
          <a:stretch>
            <a:fillRect/>
          </a:stretch>
        </p:blipFill>
        <p:spPr>
          <a:xfrm>
            <a:off x="8868497" y="3145535"/>
            <a:ext cx="2939512" cy="300729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992707"/>
            <a:ext cx="10804357" cy="2446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to induce loss of pain sensation, loss of consciousness, skeletal muscle relaxation, analgesia, amnesia and inhibitions of undesirable autonomic reflexes.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7709605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35668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7840" y="195072"/>
            <a:ext cx="10515600" cy="841248"/>
          </a:xfrm>
        </p:spPr>
        <p:txBody>
          <a:bodyPr/>
          <a:lstStyle/>
          <a:p>
            <a:r>
              <a:rPr lang="en-US" altLang="en-US" b="1" dirty="0"/>
              <a:t>Structures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" y="1417320"/>
            <a:ext cx="10683240" cy="4759643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99"/>
                </a:solidFill>
              </a:rPr>
              <a:t>Inhalational</a:t>
            </a:r>
          </a:p>
        </p:txBody>
      </p:sp>
      <p:pic>
        <p:nvPicPr>
          <p:cNvPr id="24586" name="Picture 15" descr="220px-Halothane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" y="2987041"/>
            <a:ext cx="1930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777240" y="4815840"/>
            <a:ext cx="2540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itchFamily="34" charset="0"/>
              </a:rPr>
              <a:t>Halothane</a:t>
            </a:r>
          </a:p>
        </p:txBody>
      </p:sp>
      <p:pic>
        <p:nvPicPr>
          <p:cNvPr id="24588" name="Picture 18" descr="220px-Isoflurane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4840" y="2498408"/>
            <a:ext cx="2438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41520" y="4738370"/>
            <a:ext cx="2032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itchFamily="34" charset="0"/>
              </a:rPr>
              <a:t>Isoflurane</a:t>
            </a:r>
          </a:p>
        </p:txBody>
      </p:sp>
      <p:pic>
        <p:nvPicPr>
          <p:cNvPr id="24590" name="Picture 21" descr="220px-Sevoflurane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1840" y="2407920"/>
            <a:ext cx="2641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23"/>
          <p:cNvSpPr txBox="1">
            <a:spLocks noChangeArrowheads="1"/>
          </p:cNvSpPr>
          <p:nvPr/>
        </p:nvSpPr>
        <p:spPr bwMode="auto">
          <a:xfrm>
            <a:off x="8854440" y="4204970"/>
            <a:ext cx="2438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itchFamily="34" charset="0"/>
              </a:rPr>
              <a:t>Sevoflurane</a:t>
            </a:r>
          </a:p>
        </p:txBody>
      </p:sp>
    </p:spTree>
    <p:extLst>
      <p:ext uri="{BB962C8B-B14F-4D97-AF65-F5344CB8AC3E}">
        <p14:creationId xmlns:p14="http://schemas.microsoft.com/office/powerpoint/2010/main" val="276105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430" y="1813302"/>
            <a:ext cx="99344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induction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Depth of anesthesia and recovery.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451" y="263471"/>
            <a:ext cx="107506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824320" y="638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522052" y="6200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72" y="1131377"/>
            <a:ext cx="11639226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Induction </a:t>
            </a:r>
          </a:p>
          <a:p>
            <a:r>
              <a:rPr lang="en-US" sz="2800" b="1" dirty="0">
                <a:cs typeface="+mj-cs"/>
              </a:rPr>
              <a:t>Time elapsed between onset of administration of anesthetic and </a:t>
            </a:r>
          </a:p>
          <a:p>
            <a:r>
              <a:rPr lang="en-US" sz="2800" b="1" dirty="0">
                <a:cs typeface="+mj-cs"/>
              </a:rPr>
              <a:t>development of effective surgical anesthesia. </a:t>
            </a:r>
          </a:p>
          <a:p>
            <a:endParaRPr lang="ar-SA" sz="2800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69" y="3053166"/>
            <a:ext cx="1154623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Maintenance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+mj-cs"/>
              </a:rPr>
              <a:t>Time during which the patient is surgically anesthetized.                               </a:t>
            </a:r>
            <a:endParaRPr lang="en-US" sz="2800" b="1" u="sng" dirty="0">
              <a:latin typeface="Times New Roman" panose="02020603050405020304" pitchFamily="18" charset="0"/>
              <a:cs typeface="+mj-cs"/>
            </a:endParaRPr>
          </a:p>
          <a:p>
            <a:endParaRPr lang="ar-SA" sz="2800" b="1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67" y="4470670"/>
            <a:ext cx="11515239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Recovery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+mj-cs"/>
              </a:rPr>
              <a:t>The time from discontinuation of anesthetic drug until consciousness is regained.</a:t>
            </a:r>
            <a:endParaRPr lang="ar-SA" sz="2800" b="1" dirty="0">
              <a:cs typeface="+mj-cs"/>
            </a:endParaRPr>
          </a:p>
        </p:txBody>
      </p:sp>
      <p:sp>
        <p:nvSpPr>
          <p:cNvPr id="1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1451" y="263471"/>
            <a:ext cx="10750659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468" y="1735810"/>
            <a:ext cx="114222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Factors controlling induction &amp; recovery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>
                <a:latin typeface="Times New Roman" panose="02020603050405020304" pitchFamily="18" charset="0"/>
              </a:rPr>
              <a:t> The anesthetic concentration in the inspired air: 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>
                <a:latin typeface="Times New Roman" panose="02020603050405020304" pitchFamily="18" charset="0"/>
              </a:rPr>
              <a:t> Blood solubility: </a:t>
            </a:r>
            <a:r>
              <a:rPr lang="en-US" sz="3000" dirty="0">
                <a:latin typeface="Times New Roman" panose="02020603050405020304" pitchFamily="18" charset="0"/>
              </a:rPr>
              <a:t>Blood: gas partition coefficient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(Inverse relation).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>
                <a:latin typeface="Times New Roman" panose="02020603050405020304" pitchFamily="18" charset="0"/>
              </a:rPr>
              <a:t> Rate and depth of ventilation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 </a:t>
            </a: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788462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86194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84" y="201477"/>
            <a:ext cx="11913031" cy="6369803"/>
          </a:xfrm>
        </p:spPr>
        <p:txBody>
          <a:bodyPr>
            <a:normAutofit/>
          </a:bodyPr>
          <a:lstStyle/>
          <a:p>
            <a:pPr marL="95250" indent="19050" algn="justLow" defTabSz="361950">
              <a:lnSpc>
                <a:spcPct val="80000"/>
              </a:lnSpc>
              <a:buNone/>
              <a:tabLst>
                <a:tab pos="1619250" algn="l"/>
              </a:tabLst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	                      Solubility                      Induction &amp; Recovery</a:t>
            </a: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(Blood : gas partition coefficient )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Methoxyflurane            12			        					 Slow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Halothane  	                 2.3 			        					 Slow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Enflurane          	        1.8		            				 	 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Isoflurane 		                1.4	                					 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Sevoflurane	                 0.69	    	     	   					  Rapid 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Desflurane 		           0.42		      	    					 poor &amp; Rapid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               0.47		      		  				 Rapid</a:t>
            </a:r>
            <a:endParaRPr lang="en-US" b="1" dirty="0">
              <a:solidFill>
                <a:srgbClr val="FF8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10399363" y="1379348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 flipV="1">
            <a:off x="5001001" y="1468816"/>
            <a:ext cx="71438" cy="496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5" y="1447800"/>
            <a:ext cx="11491805" cy="5076826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concentration of inhalation anesthetic that produce immobility in 50 % patients in response to surgical incision.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Potency of anesthetic agents. 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Oil: gas partition coefficient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(Direct with potency).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lower the MAC value the more potent the drug.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Decreased by CNS depressants, old people.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Increased by CNS stimulants.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905" y="363620"/>
            <a:ext cx="1015611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Minimum alveolar concentration (MAC)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685" y="296864"/>
            <a:ext cx="11330516" cy="6264275"/>
          </a:xfrm>
        </p:spPr>
        <p:txBody>
          <a:bodyPr/>
          <a:lstStyle/>
          <a:p>
            <a:pPr algn="justLow" rtl="0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         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                                      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Methoxyflurane 		0.16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Halothane 			0.75 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Isoflurane 			1.4 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Enflurane 			1.7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Sevoflurane 			2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Desflurane 			6-7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Nitrous oxide		&gt;100</a:t>
            </a: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 flipV="1">
            <a:off x="9857426" y="1152633"/>
            <a:ext cx="14996" cy="49537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09627" y="1084880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6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980" y="296864"/>
            <a:ext cx="11574221" cy="62642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 &amp; INDUCTION &amp; VELOCITY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Methoxyflurane: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most potent, low MAC value,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induction&amp; recovery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Halothane: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Potent,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nduction &amp;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(pleasant odor)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Enflurane: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nduction &amp;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Isoflurane: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nduction &amp; recovery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Sevoflurane 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induction &amp;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(better smell)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Desflurane: 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induction &amp;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Nitrous oxide: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least potent, high MAC value, rapid induction &amp; recovery</a:t>
            </a:r>
          </a:p>
        </p:txBody>
      </p:sp>
      <p:sp>
        <p:nvSpPr>
          <p:cNvPr id="3" name="Date Placeholder 10"/>
          <p:cNvSpPr txBox="1">
            <a:spLocks/>
          </p:cNvSpPr>
          <p:nvPr/>
        </p:nvSpPr>
        <p:spPr>
          <a:xfrm>
            <a:off x="712700" y="6203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Footer Placeholder 11"/>
          <p:cNvSpPr txBox="1">
            <a:spLocks/>
          </p:cNvSpPr>
          <p:nvPr/>
        </p:nvSpPr>
        <p:spPr>
          <a:xfrm>
            <a:off x="6410432" y="6021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</a:p>
          <a:p>
            <a:pPr algn="justLow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metabolic rate.</a:t>
            </a:r>
          </a:p>
          <a:p>
            <a:pPr algn="justLow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ICP (due to cerebral vasodilatation) # in head injuries.</a:t>
            </a:r>
          </a:p>
          <a:p>
            <a:pPr algn="justLow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Dose -dependent EEG changes (Enflurane).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357966"/>
            <a:ext cx="1142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</a:p>
          <a:p>
            <a:pPr algn="justLow">
              <a:spcBef>
                <a:spcPts val="6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Bradycardia Except  (Isoflurane &amp; Desflurane ).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Myocardial depression (Halothane – Enflurane).</a:t>
            </a:r>
          </a:p>
          <a:p>
            <a:pPr algn="justLow">
              <a:spcBef>
                <a:spcPts val="6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 heart to catecholamines (Halothane)</a:t>
            </a: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All respiratory depressants</a:t>
            </a:r>
          </a:p>
          <a:p>
            <a:pPr algn="justLow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Airway irritation (Desflurane-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Enflurane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518" y="4343400"/>
            <a:ext cx="1142225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&amp; Skeletal Muscles </a:t>
            </a:r>
          </a:p>
          <a:p>
            <a:pPr algn="justLow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Uterine relaxation</a:t>
            </a:r>
          </a:p>
          <a:p>
            <a:pPr algn="justLow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Nitrous oxide has minimal relaxant effect (labor).</a:t>
            </a:r>
          </a:p>
          <a:p>
            <a:pPr algn="justLow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All are skeletal muscle relaxants.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734565"/>
            <a:ext cx="1138428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</a:p>
          <a:p>
            <a:pPr algn="justLow"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Decrease hepatic flow</a:t>
            </a:r>
          </a:p>
          <a:p>
            <a:pPr algn="justLow"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Hepatotoxicity (Only halothane)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931" y="1248507"/>
            <a:ext cx="7563173" cy="3217985"/>
          </a:xfrm>
        </p:spPr>
        <p:txBody>
          <a:bodyPr>
            <a:noAutofit/>
          </a:bodyPr>
          <a:lstStyle/>
          <a:p>
            <a:endParaRPr lang="es-MX" sz="3200" b="1" dirty="0"/>
          </a:p>
          <a:p>
            <a:r>
              <a:rPr lang="es-MX" sz="3200" b="1" dirty="0"/>
              <a:t>General anesthesia</a:t>
            </a:r>
          </a:p>
          <a:p>
            <a:pPr marL="0" indent="0">
              <a:buNone/>
            </a:pPr>
            <a:endParaRPr lang="es-MX" sz="3200" b="1" dirty="0"/>
          </a:p>
          <a:p>
            <a:r>
              <a:rPr lang="es-MX" sz="3200" b="1" dirty="0"/>
              <a:t>Local anesthesia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525" r="55512"/>
          <a:stretch>
            <a:fillRect/>
          </a:stretch>
        </p:blipFill>
        <p:spPr>
          <a:xfrm>
            <a:off x="8720826" y="2143770"/>
            <a:ext cx="3114713" cy="3544109"/>
          </a:xfrm>
          <a:prstGeom prst="rect">
            <a:avLst/>
          </a:prstGeom>
          <a:ln>
            <a:solidFill>
              <a:srgbClr val="2A161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918134" y="286134"/>
            <a:ext cx="58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Anesthesia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619931" y="6289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7826852" y="62776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385790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040" y="296865"/>
            <a:ext cx="11537529" cy="6264275"/>
          </a:xfrm>
        </p:spPr>
        <p:txBody>
          <a:bodyPr>
            <a:normAutofit lnSpcReduction="10000"/>
          </a:bodyPr>
          <a:lstStyle/>
          <a:p>
            <a:pPr marL="266700" indent="-266700" algn="ctr" rtl="0">
              <a:buFont typeface="Wingdings" pitchFamily="2" charset="2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Halothane </a:t>
            </a:r>
          </a:p>
          <a:p>
            <a:pPr marL="266700" indent="-26670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Potent anesthetic, slow induction and recovery</a:t>
            </a:r>
          </a:p>
          <a:p>
            <a:pPr marL="266700" indent="-266700" algn="l" rt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Weak analgesic, weak skeletal  muscle relaxant.</a:t>
            </a:r>
          </a:p>
          <a:p>
            <a:pPr marL="266700" indent="-266700" algn="l" rt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Metabolized to toxic metabolites (trifluroethanol) hepatotoxic.</a:t>
            </a:r>
          </a:p>
          <a:p>
            <a:pPr marL="266700" indent="-266700" algn="l" rt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CVS depression </a:t>
            </a:r>
          </a:p>
          <a:p>
            <a:pPr marL="1703388" lvl="1" indent="-711200" algn="l" rt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Hypotension, bradycardia 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(vagomimetic action)</a:t>
            </a:r>
            <a:endParaRPr lang="en-US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703388" lvl="1" indent="-711200" algn="l" rtl="0"/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Myocardial contractility,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Cardiac output</a:t>
            </a:r>
          </a:p>
          <a:p>
            <a:pPr marL="895350" indent="-533400">
              <a:buNone/>
            </a:pP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marL="895350" indent="-533400">
              <a:buFont typeface="Wingdings" pitchFamily="2" charset="2"/>
              <a:buAutoNum type="arabicPeriod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Hepatotoxicity (repeated use).</a:t>
            </a:r>
          </a:p>
          <a:p>
            <a:pPr marL="895350" indent="-533400">
              <a:buFont typeface="Wingdings" pitchFamily="2" charset="2"/>
              <a:buAutoNum type="arabicPeriod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Malignant hyperthermia.</a:t>
            </a:r>
          </a:p>
          <a:p>
            <a:pPr marL="895350" indent="-533400">
              <a:buFont typeface="Wingdings" pitchFamily="2" charset="2"/>
              <a:buAutoNum type="arabicPeriod" startAt="3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Cardiac arrhythmias.</a:t>
            </a:r>
          </a:p>
          <a:p>
            <a:pPr marL="895350" indent="-533400">
              <a:buFont typeface="Wingdings" pitchFamily="2" charset="2"/>
              <a:buAutoNum type="arabicPeriod" startAt="3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Sensitizes heart to action of catechalamines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arrhythmias.</a:t>
            </a:r>
          </a:p>
          <a:p>
            <a:pPr marL="1703388" lvl="1" indent="-711200" algn="l" rtl="0"/>
            <a:endParaRPr lang="en-US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03388" lvl="1" indent="-711200" algn="l" rtl="0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 descr="220px-Halothane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1408" y="296865"/>
            <a:ext cx="1930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0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0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0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0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0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0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0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0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0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0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0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0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2" y="296865"/>
            <a:ext cx="11425767" cy="6264275"/>
          </a:xfrm>
        </p:spPr>
        <p:txBody>
          <a:bodyPr>
            <a:normAutofit/>
          </a:bodyPr>
          <a:lstStyle/>
          <a:p>
            <a:pPr marL="266700" indent="-266700" algn="ctr"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Enflurane </a:t>
            </a:r>
          </a:p>
          <a:p>
            <a:pPr marL="168275" indent="-168275" algn="justLow" rtl="0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Less potent than halothane.</a:t>
            </a:r>
          </a:p>
          <a:p>
            <a:pPr marL="168275" indent="-168275" algn="justLow" rtl="0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Better muscle relaxation, Better analgesic properties.</a:t>
            </a:r>
          </a:p>
          <a:p>
            <a:pPr marL="168275" indent="-168275" algn="justLow" rtl="0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is metabolized to fluoride (8%), excreted in the kidney</a:t>
            </a:r>
          </a:p>
          <a:p>
            <a:pPr marL="168275" indent="-168275" algn="justLow" rtl="0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More rapid induction and recovery than halothane.</a:t>
            </a:r>
          </a:p>
          <a:p>
            <a:pPr marL="168275" indent="-168275" algn="justLow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Disadvantages    </a:t>
            </a:r>
          </a:p>
          <a:p>
            <a:pPr marL="168275" indent="-168275" algn="justLow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Pungent (Less induction -Not for pediatrics).</a:t>
            </a:r>
          </a:p>
          <a:p>
            <a:pPr marL="168275" indent="-168275" algn="justLow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CNS stimulation (Epilepsy-like seizure- abnormal EEG).</a:t>
            </a:r>
          </a:p>
          <a:p>
            <a:pPr marL="168275" indent="-168275" algn="justLow"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</a:t>
            </a:r>
          </a:p>
          <a:p>
            <a:pPr marL="168275" indent="-168275" algn="justLow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patients with seizure disorders.</a:t>
            </a:r>
          </a:p>
          <a:p>
            <a:pPr marL="168275" indent="-168275" algn="justLow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Not for renal failures.</a:t>
            </a:r>
          </a:p>
          <a:p>
            <a:pPr marL="168275" indent="-168275" algn="justLow" rtl="0">
              <a:lnSpc>
                <a:spcPct val="150000"/>
              </a:lnSpc>
              <a:spcBef>
                <a:spcPts val="600"/>
              </a:spcBef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2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2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2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2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2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2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2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2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2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2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1" y="331790"/>
            <a:ext cx="11641668" cy="6192837"/>
          </a:xfrm>
        </p:spPr>
        <p:txBody>
          <a:bodyPr/>
          <a:lstStyle/>
          <a:p>
            <a:pPr marL="266700" indent="-266700" algn="ctr"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Isoflurane (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Forane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Potent anesthetic, rapid induction &amp; recovery 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Stable compound (2%).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Low biotransformation (Less fluoride).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 nephrotoxicity - No hepatotoxicity.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Good analgesic action.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 sensitization of the heart.</a:t>
            </a:r>
          </a:p>
          <a:p>
            <a:pPr marL="0" indent="112713" algn="justLow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 cardiac arrythmias.</a:t>
            </a:r>
          </a:p>
          <a:p>
            <a:pPr marL="0" lvl="0" indent="112713" algn="justLow">
              <a:buNone/>
            </a:pP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112713" algn="justLow"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0" lvl="0" indent="112713" algn="justLow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Pungent (Not for pediatrics).</a:t>
            </a:r>
          </a:p>
          <a:p>
            <a:pPr marL="0" indent="112713" algn="justLow" rtl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220px-Isoflurane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560" y="1644968"/>
            <a:ext cx="2438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" y="182880"/>
            <a:ext cx="11384280" cy="6341747"/>
          </a:xfrm>
        </p:spPr>
        <p:txBody>
          <a:bodyPr>
            <a:normAutofit/>
          </a:bodyPr>
          <a:lstStyle/>
          <a:p>
            <a:pPr marL="266700" lvl="1" indent="-266700" algn="ctr">
              <a:spcBef>
                <a:spcPts val="1000"/>
              </a:spcBef>
              <a:buNone/>
            </a:pPr>
            <a:r>
              <a:rPr lang="en-US" sz="4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Desflurane </a:t>
            </a:r>
          </a:p>
          <a:p>
            <a:pPr marL="457200" lvl="1" indent="-277813" algn="justLow" rtl="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Pungent odor (irritation - Cough)</a:t>
            </a:r>
          </a:p>
          <a:p>
            <a:pPr marL="457200" lvl="1" indent="-277813" algn="justLow" rtl="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Rapid induction &amp; fast recovery (Low solubility). </a:t>
            </a:r>
          </a:p>
          <a:p>
            <a:pPr marL="457200" lvl="1" indent="-277813" algn="justLow" rtl="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Less potent than halothane.</a:t>
            </a:r>
          </a:p>
          <a:p>
            <a:pPr marL="457200" lvl="1" indent="-277813" algn="justLow" rtl="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Less metabolized (0.05 %).</a:t>
            </a:r>
          </a:p>
          <a:p>
            <a:pPr marL="457200" lvl="1" indent="-277813" algn="justLow" rtl="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Low boiling point (special equipment).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404815"/>
            <a:ext cx="10972800" cy="5976937"/>
          </a:xfrm>
        </p:spPr>
        <p:txBody>
          <a:bodyPr>
            <a:normAutofit/>
          </a:bodyPr>
          <a:lstStyle/>
          <a:p>
            <a:pPr marL="609600" indent="-609600" algn="ctr" rtl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Sevoflurane</a:t>
            </a:r>
          </a:p>
          <a:p>
            <a:pPr marL="609600" indent="-609600" algn="justLow" rtl="0">
              <a:lnSpc>
                <a:spcPct val="90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Low" rtl="0">
              <a:lnSpc>
                <a:spcPct val="9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Better smell</a:t>
            </a:r>
          </a:p>
          <a:p>
            <a:pPr marL="609600" indent="-609600" algn="justLow" rtl="0">
              <a:lnSpc>
                <a:spcPct val="9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Less potent than halothane</a:t>
            </a:r>
          </a:p>
          <a:p>
            <a:pPr marL="609600" indent="-609600" algn="justLow" rtl="0">
              <a:lnSpc>
                <a:spcPct val="9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Rapid onset and recovery (Low solubility)</a:t>
            </a:r>
          </a:p>
          <a:p>
            <a:pPr marL="609600" indent="-609600" algn="justLow" rtl="0">
              <a:lnSpc>
                <a:spcPct val="9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Less metabolized (3- 5% fluoride)</a:t>
            </a:r>
          </a:p>
          <a:p>
            <a:pPr marL="609600" indent="-609600" algn="justLow" rtl="0">
              <a:lnSpc>
                <a:spcPct val="9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Little effect on HR</a:t>
            </a:r>
          </a:p>
          <a:p>
            <a:pPr marL="609600" indent="-609600" algn="justLow" rtl="0"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airway irritation (preferable for children)</a:t>
            </a:r>
          </a:p>
        </p:txBody>
      </p:sp>
      <p:pic>
        <p:nvPicPr>
          <p:cNvPr id="3" name="Picture 21" descr="220px-Sevoflurane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9040" y="609600"/>
            <a:ext cx="264160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5" y="333375"/>
            <a:ext cx="11523135" cy="6191250"/>
          </a:xfrm>
        </p:spPr>
        <p:txBody>
          <a:bodyPr>
            <a:normAutofit lnSpcReduction="10000"/>
          </a:bodyPr>
          <a:lstStyle/>
          <a:p>
            <a:pPr marL="609600" indent="-609600" algn="ctr"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Nitrous Oxide (N2O)</a:t>
            </a: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Potent analgesic.</a:t>
            </a: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Weak anesthetic (Low potency, combined).</a:t>
            </a: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Rapid induction &amp; Recovery (Low solubility).</a:t>
            </a: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muscle relaxation, No respiratory depression.</a:t>
            </a: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Not hepatotoxic, minimal CVS adverse effects.</a:t>
            </a:r>
          </a:p>
          <a:p>
            <a:pPr marL="609600" indent="-609600" algn="justLow">
              <a:lnSpc>
                <a:spcPct val="80000"/>
              </a:lnSpc>
              <a:buNone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Low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marL="609600" indent="-609600" algn="justLow"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Diffusion Hypoxia: (respiratory diseases).</a:t>
            </a:r>
          </a:p>
          <a:p>
            <a:pPr marL="609600" indent="-609600" algn="justLow"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Nausea and vomiting.</a:t>
            </a:r>
          </a:p>
          <a:p>
            <a:pPr marL="609600" indent="-609600" algn="justLow"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Inactivation of B 12 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megaloblastic anemia.</a:t>
            </a:r>
          </a:p>
          <a:p>
            <a:pPr marL="609600" indent="-609600" algn="justLow"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Bone marrow depression-Leukopenia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(chronic use).</a:t>
            </a:r>
          </a:p>
          <a:p>
            <a:pPr marL="609600" indent="-609600" algn="justLow"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Abortion - Congenital anomalies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435" y="333377"/>
            <a:ext cx="11523135" cy="6119813"/>
          </a:xfrm>
        </p:spPr>
        <p:txBody>
          <a:bodyPr>
            <a:normAutofit/>
          </a:bodyPr>
          <a:lstStyle/>
          <a:p>
            <a:pPr marL="609600" indent="-609600" algn="justLow" rtl="0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Low" rtl="0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Therapeutic Uses 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Outpatient anesthesia (Dental procedures).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Balanced anesthesia.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Neuroleptanalgesia.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Delivery </a:t>
            </a:r>
          </a:p>
          <a:p>
            <a:pPr marL="609600" indent="-609600" algn="justLow" rtl="0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Contraindications </a:t>
            </a:r>
          </a:p>
          <a:p>
            <a:pPr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 Pregnancy.</a:t>
            </a:r>
          </a:p>
          <a:p>
            <a:pPr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 Pernicious anemia.</a:t>
            </a:r>
          </a:p>
          <a:p>
            <a:pPr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 Immunosuppression.</a:t>
            </a:r>
          </a:p>
          <a:p>
            <a:pPr algn="justLow">
              <a:buNone/>
            </a:pPr>
            <a:endParaRPr lang="en-US" dirty="0"/>
          </a:p>
          <a:p>
            <a:pPr marL="0" indent="0" algn="justLow" rtl="0">
              <a:lnSpc>
                <a:spcPct val="90000"/>
              </a:lnSpc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951" y="0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1480" y="743919"/>
          <a:ext cx="11778710" cy="606758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1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Characters</a:t>
                      </a:r>
                      <a:endParaRPr lang="ar-S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11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For veterinary use only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19">
                <a:tc>
                  <a:txBody>
                    <a:bodyPr/>
                    <a:lstStyle/>
                    <a:p>
                      <a:pPr marL="266700" indent="-266700" algn="l" rtl="0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Non irritant - Potent anesthetic, Weak analgesic.</a:t>
                      </a:r>
                    </a:p>
                    <a:p>
                      <a:pPr marL="266700" indent="-266700" algn="l" rtl="0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Can be used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in children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997">
                <a:tc>
                  <a:txBody>
                    <a:bodyPr/>
                    <a:lstStyle/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Stable compound (2%),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biotransformation (Less fluoride).</a:t>
                      </a:r>
                    </a:p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nephrotoxicity - No hepatotoxicity.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Isoflurane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927">
                <a:tc>
                  <a:txBody>
                    <a:bodyPr/>
                    <a:lstStyle/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is metabolized to fluoride (8%)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Contraindicated in patients with seizure disorders.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Not for renal failures.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lvl="0" indent="-277813" algn="justLow" rtl="0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Less metabolized (0.05 %),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ow boiling point (special equipment)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Desflurane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00">
                <a:tc>
                  <a:txBody>
                    <a:bodyPr/>
                    <a:lstStyle/>
                    <a:p>
                      <a:pPr marL="609600" indent="-609600" algn="justLow" rtl="0">
                        <a:lnSpc>
                          <a:spcPct val="90000"/>
                        </a:lnSpc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Better smell, little effect on HR,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airway irritation (children)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Sevoflurane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Potent analgesics, Minimal CVS adverse effects,</a:t>
                      </a:r>
                      <a:r>
                        <a:rPr lang="en-US" sz="2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contraindicated in pregnancy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422" y="7166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99781"/>
              </p:ext>
            </p:extLst>
          </p:nvPr>
        </p:nvGraphicFramePr>
        <p:xfrm>
          <a:off x="201480" y="790413"/>
          <a:ext cx="11778710" cy="565610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8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Side effects</a:t>
                      </a:r>
                      <a:endParaRPr lang="ar-S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506">
                <a:tc>
                  <a:txBody>
                    <a:bodyPr/>
                    <a:lstStyle/>
                    <a:p>
                      <a:pPr rtl="1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 induction, nephrotoxicity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40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Slow induction and recovery (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??????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rtl="1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Sensitization of heart to catecholamines</a:t>
                      </a:r>
                    </a:p>
                    <a:p>
                      <a:pPr rtl="1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Hepatotoxicity,</a:t>
                      </a:r>
                      <a:r>
                        <a:rPr lang="en-US" sz="2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Malignant hyperthermia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162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Pungent odor,</a:t>
                      </a:r>
                      <a:r>
                        <a:rPr lang="en-US" sz="2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Desflurane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562">
                <a:tc>
                  <a:txBody>
                    <a:bodyPr/>
                    <a:lstStyle/>
                    <a:p>
                      <a:pPr marL="168275" indent="-168275" algn="justLow" rtl="0"/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Pungent (less induction -Not for pediatrics).</a:t>
                      </a:r>
                    </a:p>
                    <a:p>
                      <a:pPr marL="168275" marR="0" indent="-168275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  <a:p>
                      <a:pPr marL="168275" indent="-168275" algn="justLow" rtl="0"/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CNS stimulation (Epilepsy-like seizure- abnormal EEG).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Weak anesthetic (low potency, combined).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Diffusion hypoxia, Nausea and vomiting.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Inactivation of B 12 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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megaloblastic anemia, congenital anomalies 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78740"/>
            <a:ext cx="269748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3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144718" cy="520743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(analgesia)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pain sensation.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conscious and   conversational.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/>
              <a:t>Stage</a:t>
            </a:r>
            <a:r>
              <a:rPr lang="en-US" sz="2800" b="1" dirty="0"/>
              <a:t> II </a:t>
            </a:r>
            <a:r>
              <a:rPr lang="en-US" sz="2800" b="1" dirty="0">
                <a:solidFill>
                  <a:srgbClr val="C00000"/>
                </a:solidFill>
              </a:rPr>
              <a:t>(Excitement)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respiratory rate.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Increased, irregular blood pressure.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experience delirium &amp; violent behavior.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dilated &amp; reactive.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363326" y="239636"/>
            <a:ext cx="4766682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" y="1304441"/>
            <a:ext cx="1161288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acting barbiturates e.g.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thiopental, </a:t>
            </a:r>
            <a:r>
              <a:rPr lang="en-GB" sz="3200" b="1" dirty="0">
                <a:solidFill>
                  <a:srgbClr val="000099"/>
                </a:solidFill>
                <a:cs typeface="Andalus" panose="02020603050405020304" pitchFamily="18" charset="-78"/>
              </a:rPr>
              <a:t>methohexital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(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diazepam, lorazepam, midazolam)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(fentanyl)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Ketamine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Etomidate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altLang="en-US" dirty="0"/>
              <a:t>Structures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" y="1554480"/>
            <a:ext cx="10881360" cy="4622483"/>
          </a:xfrm>
        </p:spPr>
        <p:txBody>
          <a:bodyPr/>
          <a:lstStyle/>
          <a:p>
            <a:r>
              <a:rPr lang="en-US" altLang="en-US" dirty="0"/>
              <a:t>Intravenous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24580" name="Picture 5" descr="200px-Propofol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1"/>
            <a:ext cx="2540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12800" y="4114800"/>
            <a:ext cx="2235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itchFamily="34" charset="0"/>
              </a:rPr>
              <a:t>Propofol</a:t>
            </a:r>
          </a:p>
        </p:txBody>
      </p:sp>
      <p:pic>
        <p:nvPicPr>
          <p:cNvPr id="24582" name="Picture 8" descr="220px-Etomidate_skeleta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5280" y="4251960"/>
            <a:ext cx="279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470400" y="3549650"/>
            <a:ext cx="1828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" pitchFamily="34" charset="0"/>
              </a:rPr>
              <a:t>Etomidate</a:t>
            </a:r>
          </a:p>
        </p:txBody>
      </p:sp>
      <p:pic>
        <p:nvPicPr>
          <p:cNvPr id="24584" name="Picture 11" descr="150px-Ketamine-2D-skeleta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13520" y="1891666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9199880" y="3596640"/>
            <a:ext cx="172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itchFamily="34" charset="0"/>
              </a:rPr>
              <a:t>Ketamine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special equipments.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induction &amp; recovery EXCEPT benzodiazepines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slowly (rapid induction).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due to redistribution from CNS.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Analgesic activity: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Opioids &amp; ketamine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Amnesic action: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&amp; ketamine.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alone in short operation &amp; Outpatients anesthesia.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70533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68265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46008"/>
              </p:ext>
            </p:extLst>
          </p:nvPr>
        </p:nvGraphicFramePr>
        <p:xfrm>
          <a:off x="325120" y="910047"/>
          <a:ext cx="11480799" cy="532578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0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Induction and recovery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1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Fast onset, slow recovery, hangover</a:t>
                      </a:r>
                      <a:endParaRPr kumimoji="1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Fast onset, fairly fast recovery, less hangover</a:t>
                      </a:r>
                      <a:endParaRPr kumimoji="1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Fast onset, rapidly metabolized, very fast recovery</a:t>
                      </a:r>
                      <a:endParaRPr kumimoji="1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Ketamine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Slow onset, </a:t>
                      </a:r>
                      <a:r>
                        <a:rPr kumimoji="1" lang="en-US" altLang="zh-CN" sz="24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Dissociative anesthesia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Produces good analgesia and amnesia.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2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Fentanyl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Slow onset</a:t>
                      </a:r>
                      <a:endParaRPr kumimoji="1" lang="en-US" altLang="zh-CN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0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Midazolam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Slower onset than other agents, has amnesic effect</a:t>
                      </a:r>
                      <a:endParaRPr kumimoji="1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8069" y="75493"/>
            <a:ext cx="114361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intravenous anaesthetic </a:t>
            </a:r>
            <a:r>
              <a:rPr lang="en-GB" sz="32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drugS</a:t>
            </a:r>
            <a:r>
              <a:rPr lang="en-GB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946" y="1038387"/>
            <a:ext cx="11391254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Thiopental, Methohexital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onset of action 1 min (high lipid solubility).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duration of action 15 - 20 min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Metabolized slowly by the liver (slow recovery)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 anesthetic.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ICP (Used in head injuries).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 collapse &amp; respiratory depression, precipitate porphyria attack, hypersensitivity reaction.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for induction in major surgery and alone in minor surgery.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353" y="201478"/>
            <a:ext cx="91749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Ultrashort acting barbiturates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Hypnotic (Non Barbiturate).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Rapid onset, short duration of action, Faster recovery than thiopental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Rapidly metabolized in liver (10 times - Elimination ½ = 30 – 60 min).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Decreases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ICP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Has Antiemetic action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</a:pPr>
            <a:endParaRPr lang="en-US" sz="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Hypotension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PVR).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Excitation (involuntary movements), Pain at site of injection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Expensive, Clinical infections due to bacterial contamination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Propofol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>
              <a:lnSpc>
                <a:spcPct val="90000"/>
              </a:lnSpc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Midazolam, Diazepam , Lorazepam </a:t>
            </a:r>
          </a:p>
          <a:p>
            <a:pPr marL="450850" lvl="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 pain, have anxiolytic and amnesic action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Slow induction &amp; recovery.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Cause respiratory depression.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Used in induction of general anesthesia.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Alone in minor procedure (endoscopy).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 balanced anesthesia (Midazolam).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Benzodiazepines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52604" y="63470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50336" y="6164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458" y="1146875"/>
            <a:ext cx="110967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Ultrashort acting hypnotic (Non Barbiturates).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 onset of action, short duration of action.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Rapidly metabolized in liver (less hangover).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Minimal CVS and respiratory depressant effects.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movements during induction (diazepam).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Postoperative nausea &amp; vomiting.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 at sit of injection.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Adrenal suppression 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Etomidate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976397"/>
            <a:ext cx="115927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Dissociative anesthesia (Analgesic activity, amnesic action, immobility, complete separation from the surrounding environment).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Rapid onset of action, short duration, is given IV, IM (Children).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BP &amp; cardiac output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central sympathetic activity).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Increases plasma catecholamine levels,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ICP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Potent bronchodilator (asthmatics).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in (hypovolemic, shock &amp; elderly) patients.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Post operative hallucination vivid dreams &amp; disorientation &amp;illusions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Risk of hypertension &amp; cerebral hemorrhage,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ICP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4847" y="0"/>
            <a:ext cx="7866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ketamine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465" y="1146875"/>
            <a:ext cx="11127782" cy="460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Fentanyl, Alfentanil, Sufentanil, Remifentanil </a:t>
            </a:r>
          </a:p>
          <a:p>
            <a:pPr algn="justLow"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Rapid onset, Short duration of action,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Potent analgesia.</a:t>
            </a:r>
          </a:p>
          <a:p>
            <a:pPr algn="justLow"/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justLow">
              <a:lnSpc>
                <a:spcPct val="95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Neuroleptanalgesia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(Fentanyl + Droperidol 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Neuroleptanesthesia (Fentanyl+Droperidol+ nitrous oxide).</a:t>
            </a:r>
          </a:p>
          <a:p>
            <a:pPr algn="justLow"/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Respiratory depression, bronchospasm (wooden rigidity).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Hypotension, nausea &amp; vomiting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Opiate drugs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302760" cy="5207431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rgbClr val="C00000"/>
                </a:solidFill>
              </a:rPr>
              <a:t>Surgical anesthesia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Regular respiration &amp; relaxation of Sk. muscles.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Eye reflexes decrease until the pupil is fixed.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baseline="0" dirty="0"/>
              <a:t>Stage</a:t>
            </a:r>
            <a:r>
              <a:rPr lang="en-US" sz="2800" b="1" dirty="0"/>
              <a:t> IV </a:t>
            </a:r>
            <a:r>
              <a:rPr lang="en-US" sz="2800" b="1" dirty="0">
                <a:solidFill>
                  <a:srgbClr val="C00000"/>
                </a:solidFill>
              </a:rPr>
              <a:t>(coma and death)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Medullary paralysis.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depression of vasomotor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of respiratory centers.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Death may occur.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303167" y="131348"/>
            <a:ext cx="4826841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774915"/>
            <a:ext cx="1109678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 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 Head injuries.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 Pregnancy.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 Bronchial asthma.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 Chronic obstructive lung diseases.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 Hypovolemic shock (Large dose only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478" y="263471"/>
            <a:ext cx="116082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Neuroleptanalgesia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state of analgesia, sedation and muscle relaxation without loss of consciousness. </a:t>
            </a:r>
          </a:p>
          <a:p>
            <a:pPr marL="514350" indent="-514350" algn="justLow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for diagnostic procedures that require cooperation of the patient.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Innovar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(Fentanyl + Droperidol ).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Contraindicated in parkinsonism.</a:t>
            </a:r>
          </a:p>
          <a:p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Neuroleptanesthesia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combination of (Fentanyl + Droperidol + nitrous   oxide).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77239"/>
              </p:ext>
            </p:extLst>
          </p:nvPr>
        </p:nvGraphicFramePr>
        <p:xfrm>
          <a:off x="274320" y="1262744"/>
          <a:ext cx="11627394" cy="4628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6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Systemic BP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Heart rate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Thiopental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7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change or  slight  ↓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change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8285" y="167021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7030A0"/>
                </a:solidFill>
                <a:ea typeface="宋体" panose="02010600030101010101" pitchFamily="2" charset="-122"/>
              </a:rPr>
              <a:t>EFFECTS OF INTRAVENOUS DRUGS ON CVS SYSTEM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926431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7589"/>
              </p:ext>
            </p:extLst>
          </p:nvPr>
        </p:nvGraphicFramePr>
        <p:xfrm>
          <a:off x="187704" y="809252"/>
          <a:ext cx="11814628" cy="5801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side effects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indent="6350">
                        <a:lnSpc>
                          <a:spcPct val="120000"/>
                        </a:lnSpc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CVS collapse and respiratory depression (</a:t>
                      </a: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Laryngospasm, bronchospasm), porphyria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3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Adrenocortical suppression, Excitatory effects during induction 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pain at site of injection, Post-operative NV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2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CVS and respiratory depression,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Excitation (involuntary movements) </a:t>
                      </a:r>
                    </a:p>
                    <a:p>
                      <a:pPr algn="justLow" rtl="0">
                        <a:buFont typeface="Wingdings" pitchFamily="2" charset="2"/>
                        <a:buNone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Pain at injection site, expensive.     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Psychotomimetic effects following recovery </a:t>
                      </a: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(vivid dreams, hallucination</a:t>
                      </a: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Postoperative nausea, vomiting</a:t>
                      </a:r>
                      <a:r>
                        <a:rPr kumimoji="1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salivation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Risk of hypertension and cerebral hemorrhage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Slow induction &amp; recovery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Minimal CVS and respiratory depression </a:t>
                      </a:r>
                      <a:endParaRPr kumimoji="1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Opioids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Fentanyl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depression, Bronchospasm (wooden rigidity).</a:t>
                      </a:r>
                    </a:p>
                    <a:p>
                      <a:pPr marL="0" marR="0" indent="0" algn="justLow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Hypotension, Nausea &amp; vomiting, Increase in ICP, Urinary retention.</a:t>
                      </a:r>
                    </a:p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Prolongation of labor &amp; fetal distress.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4933" y="86129"/>
            <a:ext cx="111508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Side effects of intravenous anaesthetic drug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01709"/>
              </p:ext>
            </p:extLst>
          </p:nvPr>
        </p:nvGraphicFramePr>
        <p:xfrm>
          <a:off x="203202" y="982409"/>
          <a:ext cx="11814628" cy="55843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4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Contraindications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1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Porphyria, severe hypotension 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j-cs"/>
                        </a:rPr>
                        <a:t>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+mj-cs"/>
                        </a:rPr>
                        <a:t>hypovolemic &amp; shock patient)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Chronic obstructive lung disease.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5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CVS and respiratory depression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9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Fentanyl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justLow"/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injuries, Pregnancy, Bronchial asthma, </a:t>
                      </a:r>
                    </a:p>
                    <a:p>
                      <a:pPr algn="justLow"/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Chronic obstructive lung diseases.</a:t>
                      </a:r>
                    </a:p>
                    <a:p>
                      <a:pPr algn="justLow"/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Hypovolemic shock (Large dose only).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9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 diseases (hypertension-stroke).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31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patients</a:t>
                      </a:r>
                      <a:endParaRPr kumimoji="1" lang="en-US" altLang="zh-CN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3037" y="202993"/>
            <a:ext cx="11298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2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Contraindication of intravenous anaesthetic drugs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1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new_p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1231901"/>
            <a:ext cx="11857567" cy="4392613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852738"/>
            <a:ext cx="11455400" cy="1655762"/>
          </a:xfrm>
        </p:spPr>
        <p:txBody>
          <a:bodyPr/>
          <a:lstStyle/>
          <a:p>
            <a:pPr algn="ctr" rtl="0"/>
            <a:r>
              <a:rPr lang="en-US" sz="8000">
                <a:solidFill>
                  <a:srgbClr val="FF99CC"/>
                </a:solidFill>
                <a:latin typeface="Bodoni MT Black" pitchFamily="18" charset="0"/>
              </a:rPr>
              <a:t>Thank you</a:t>
            </a:r>
            <a:r>
              <a:rPr lang="en-US"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5632" y="239636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100380"/>
            <a:ext cx="11831588" cy="4654961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The III stage is divided into 4 planes.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anose="02020603050405020304" pitchFamily="18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anose="02020603050405020304" pitchFamily="18" charset="-78"/>
              </a:rPr>
              <a:t>The order of depression in the CNS is: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anose="02020603050405020304" pitchFamily="18" charset="-78"/>
              </a:rPr>
              <a:t>Cortical centers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anose="02020603050405020304" pitchFamily="18" charset="-78"/>
              </a:rPr>
              <a:t>Basal ganglia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anose="02020603050405020304" pitchFamily="18" charset="-78"/>
              </a:rPr>
              <a:t>Spinal cord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anose="02020603050405020304" pitchFamily="18" charset="-78"/>
              </a:rPr>
              <a:t>Medulla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272988" y="6078071"/>
            <a:ext cx="3384177" cy="505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1322" y="212107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445168" y="1179095"/>
            <a:ext cx="11083262" cy="49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250" y="518603"/>
            <a:ext cx="11221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an Ideal  anesthetic drug 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1146875" y="1811216"/>
            <a:ext cx="10120393" cy="3833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cs typeface="Andalus" pitchFamily="18" charset="-78"/>
              </a:rPr>
              <a:t>Smooth and rapid induction.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cs typeface="Andalus" pitchFamily="18" charset="-78"/>
              </a:rPr>
              <a:t>Rapid recovery.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safety margin.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side effects.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val="9877780"/>
              </p:ext>
            </p:extLst>
          </p:nvPr>
        </p:nvGraphicFramePr>
        <p:xfrm>
          <a:off x="588936" y="471508"/>
          <a:ext cx="10486895" cy="577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10/9/2018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7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2338</Words>
  <Application>Microsoft Office PowerPoint</Application>
  <PresentationFormat>Widescreen</PresentationFormat>
  <Paragraphs>580</Paragraphs>
  <Slides>55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宋体</vt:lpstr>
      <vt:lpstr>Andalus</vt:lpstr>
      <vt:lpstr>Arial</vt:lpstr>
      <vt:lpstr>Baskerville Old Face</vt:lpstr>
      <vt:lpstr>Bodoni MT Black</vt:lpstr>
      <vt:lpstr>Bondoluo Peek</vt:lpstr>
      <vt:lpstr>Calibri</vt:lpstr>
      <vt:lpstr>Calibri Light</vt:lpstr>
      <vt:lpstr>Symbol</vt:lpstr>
      <vt:lpstr>Times New Roman</vt:lpstr>
      <vt:lpstr>Wingdings</vt:lpstr>
      <vt:lpstr>Tema de Office</vt:lpstr>
      <vt:lpstr>Photo Editor Photo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Abril Santos</dc:creator>
  <cp:lastModifiedBy>Dana Al-Kadi</cp:lastModifiedBy>
  <cp:revision>110</cp:revision>
  <dcterms:created xsi:type="dcterms:W3CDTF">2014-07-06T18:04:50Z</dcterms:created>
  <dcterms:modified xsi:type="dcterms:W3CDTF">2018-10-09T07:11:52Z</dcterms:modified>
</cp:coreProperties>
</file>