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4" r:id="rId1"/>
  </p:sldMasterIdLst>
  <p:notesMasterIdLst>
    <p:notesMasterId r:id="rId32"/>
  </p:notesMasterIdLst>
  <p:sldIdLst>
    <p:sldId id="256" r:id="rId2"/>
    <p:sldId id="296" r:id="rId3"/>
    <p:sldId id="314" r:id="rId4"/>
    <p:sldId id="319" r:id="rId5"/>
    <p:sldId id="320" r:id="rId6"/>
    <p:sldId id="297" r:id="rId7"/>
    <p:sldId id="318" r:id="rId8"/>
    <p:sldId id="305" r:id="rId9"/>
    <p:sldId id="301" r:id="rId10"/>
    <p:sldId id="264" r:id="rId11"/>
    <p:sldId id="309" r:id="rId12"/>
    <p:sldId id="259" r:id="rId13"/>
    <p:sldId id="311" r:id="rId14"/>
    <p:sldId id="261" r:id="rId15"/>
    <p:sldId id="266" r:id="rId16"/>
    <p:sldId id="312" r:id="rId17"/>
    <p:sldId id="310" r:id="rId18"/>
    <p:sldId id="299" r:id="rId19"/>
    <p:sldId id="263" r:id="rId20"/>
    <p:sldId id="307" r:id="rId21"/>
    <p:sldId id="300" r:id="rId22"/>
    <p:sldId id="293" r:id="rId23"/>
    <p:sldId id="316" r:id="rId24"/>
    <p:sldId id="306" r:id="rId25"/>
    <p:sldId id="282" r:id="rId26"/>
    <p:sldId id="304" r:id="rId27"/>
    <p:sldId id="260" r:id="rId28"/>
    <p:sldId id="271" r:id="rId29"/>
    <p:sldId id="303" r:id="rId30"/>
    <p:sldId id="321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94" autoAdjust="0"/>
    <p:restoredTop sz="87655" autoAdjust="0"/>
  </p:normalViewPr>
  <p:slideViewPr>
    <p:cSldViewPr>
      <p:cViewPr varScale="1">
        <p:scale>
          <a:sx n="83" d="100"/>
          <a:sy n="83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FCF6-5665-4F0D-A35C-5B95CBA6DB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5965A-123D-4948-A266-D7D5EF28F340}">
      <dgm:prSet phldrT="[Text]"/>
      <dgm:spPr/>
      <dgm:t>
        <a:bodyPr/>
        <a:lstStyle/>
        <a:p>
          <a:r>
            <a:rPr lang="en-US"/>
            <a:t>Stroke</a:t>
          </a:r>
          <a:endParaRPr lang="en-US" dirty="0"/>
        </a:p>
      </dgm:t>
    </dgm:pt>
    <dgm:pt modelId="{58B668CD-B362-49BD-9692-1F8F564F96DE}" type="parTrans" cxnId="{BC7CF8F6-5FB0-4544-A048-E521E733794D}">
      <dgm:prSet/>
      <dgm:spPr/>
      <dgm:t>
        <a:bodyPr/>
        <a:lstStyle/>
        <a:p>
          <a:endParaRPr lang="en-US"/>
        </a:p>
      </dgm:t>
    </dgm:pt>
    <dgm:pt modelId="{E5EBF133-8270-42BE-B21D-4BC55484EBB6}" type="sibTrans" cxnId="{BC7CF8F6-5FB0-4544-A048-E521E733794D}">
      <dgm:prSet/>
      <dgm:spPr/>
      <dgm:t>
        <a:bodyPr/>
        <a:lstStyle/>
        <a:p>
          <a:endParaRPr lang="en-US"/>
        </a:p>
      </dgm:t>
    </dgm:pt>
    <dgm:pt modelId="{CF7C295F-60CA-453C-8FD2-E392D4685C3B}">
      <dgm:prSet phldrT="[Text]"/>
      <dgm:spPr/>
      <dgm:t>
        <a:bodyPr/>
        <a:lstStyle/>
        <a:p>
          <a:r>
            <a:rPr lang="en-US" dirty="0"/>
            <a:t>Hemorrhagic</a:t>
          </a:r>
        </a:p>
      </dgm:t>
    </dgm:pt>
    <dgm:pt modelId="{8AFC875D-842C-47A0-A70C-A8C6E62F10AE}" type="parTrans" cxnId="{E7215DEB-2119-4760-BAAF-7266542D8BD1}">
      <dgm:prSet/>
      <dgm:spPr/>
      <dgm:t>
        <a:bodyPr/>
        <a:lstStyle/>
        <a:p>
          <a:endParaRPr lang="en-US"/>
        </a:p>
      </dgm:t>
    </dgm:pt>
    <dgm:pt modelId="{B1CC2BEA-7083-48BD-A249-4D4B0411E9FB}" type="sibTrans" cxnId="{E7215DEB-2119-4760-BAAF-7266542D8BD1}">
      <dgm:prSet/>
      <dgm:spPr/>
      <dgm:t>
        <a:bodyPr/>
        <a:lstStyle/>
        <a:p>
          <a:endParaRPr lang="en-US"/>
        </a:p>
      </dgm:t>
    </dgm:pt>
    <dgm:pt modelId="{620449F1-9887-4A56-BEA2-5698DE9F3DEB}">
      <dgm:prSet phldrT="[Text]"/>
      <dgm:spPr/>
      <dgm:t>
        <a:bodyPr/>
        <a:lstStyle/>
        <a:p>
          <a:r>
            <a:rPr lang="en-US" dirty="0" err="1"/>
            <a:t>Intracerebral</a:t>
          </a:r>
          <a:endParaRPr lang="en-US" dirty="0"/>
        </a:p>
      </dgm:t>
    </dgm:pt>
    <dgm:pt modelId="{9CC8B788-AB15-43CA-9EB5-A78FBA0EA6BF}" type="parTrans" cxnId="{ECA8B6F7-968B-4A9A-8A7F-2FDC59586759}">
      <dgm:prSet/>
      <dgm:spPr/>
      <dgm:t>
        <a:bodyPr/>
        <a:lstStyle/>
        <a:p>
          <a:endParaRPr lang="en-US"/>
        </a:p>
      </dgm:t>
    </dgm:pt>
    <dgm:pt modelId="{B67CD1F9-0E7B-466A-919D-4890C0F14BB2}" type="sibTrans" cxnId="{ECA8B6F7-968B-4A9A-8A7F-2FDC59586759}">
      <dgm:prSet/>
      <dgm:spPr/>
      <dgm:t>
        <a:bodyPr/>
        <a:lstStyle/>
        <a:p>
          <a:endParaRPr lang="en-US"/>
        </a:p>
      </dgm:t>
    </dgm:pt>
    <dgm:pt modelId="{E753CC84-D3A9-4FF9-B4A5-B80CF671E427}">
      <dgm:prSet phldrT="[Text]"/>
      <dgm:spPr/>
      <dgm:t>
        <a:bodyPr/>
        <a:lstStyle/>
        <a:p>
          <a:r>
            <a:rPr lang="en-US" dirty="0"/>
            <a:t>Subarachnoid</a:t>
          </a:r>
        </a:p>
      </dgm:t>
    </dgm:pt>
    <dgm:pt modelId="{F31E8360-ABF9-48AD-830F-0DFF813CB73F}" type="parTrans" cxnId="{6B718C08-64E8-4CB1-AB8D-FE2DF90FE00D}">
      <dgm:prSet/>
      <dgm:spPr/>
      <dgm:t>
        <a:bodyPr/>
        <a:lstStyle/>
        <a:p>
          <a:endParaRPr lang="en-US"/>
        </a:p>
      </dgm:t>
    </dgm:pt>
    <dgm:pt modelId="{77CA879F-F512-4079-8918-A18B4F2B3DA4}" type="sibTrans" cxnId="{6B718C08-64E8-4CB1-AB8D-FE2DF90FE00D}">
      <dgm:prSet/>
      <dgm:spPr/>
      <dgm:t>
        <a:bodyPr/>
        <a:lstStyle/>
        <a:p>
          <a:endParaRPr lang="en-US"/>
        </a:p>
      </dgm:t>
    </dgm:pt>
    <dgm:pt modelId="{701811DD-87FC-4279-B353-495A8BBEE2C9}">
      <dgm:prSet phldrT="[Text]"/>
      <dgm:spPr/>
      <dgm:t>
        <a:bodyPr/>
        <a:lstStyle/>
        <a:p>
          <a:r>
            <a:rPr lang="en-US" dirty="0"/>
            <a:t>Ischemic</a:t>
          </a:r>
        </a:p>
      </dgm:t>
    </dgm:pt>
    <dgm:pt modelId="{12313B5C-954A-46EA-BCAA-A95DE46303D3}" type="parTrans" cxnId="{B2E2F471-5BD9-4B8A-86A9-33B0F5F3C11B}">
      <dgm:prSet/>
      <dgm:spPr/>
      <dgm:t>
        <a:bodyPr/>
        <a:lstStyle/>
        <a:p>
          <a:endParaRPr lang="en-US"/>
        </a:p>
      </dgm:t>
    </dgm:pt>
    <dgm:pt modelId="{977C511D-F0A1-4C1B-AF20-717F6E3C2471}" type="sibTrans" cxnId="{B2E2F471-5BD9-4B8A-86A9-33B0F5F3C11B}">
      <dgm:prSet/>
      <dgm:spPr/>
      <dgm:t>
        <a:bodyPr/>
        <a:lstStyle/>
        <a:p>
          <a:endParaRPr lang="en-US"/>
        </a:p>
      </dgm:t>
    </dgm:pt>
    <dgm:pt modelId="{9FB0F436-7B0F-48D9-B1A7-E7DE475D8FBD}">
      <dgm:prSet phldrT="[Text]"/>
      <dgm:spPr/>
      <dgm:t>
        <a:bodyPr/>
        <a:lstStyle/>
        <a:p>
          <a:r>
            <a:rPr lang="en-US" dirty="0"/>
            <a:t>Thrombotic</a:t>
          </a:r>
        </a:p>
      </dgm:t>
    </dgm:pt>
    <dgm:pt modelId="{2EA787D5-BF60-4680-A83B-849807BDF189}" type="parTrans" cxnId="{1AC76036-45A7-4AC6-90C3-2CF803760E9C}">
      <dgm:prSet/>
      <dgm:spPr/>
      <dgm:t>
        <a:bodyPr/>
        <a:lstStyle/>
        <a:p>
          <a:endParaRPr lang="en-US"/>
        </a:p>
      </dgm:t>
    </dgm:pt>
    <dgm:pt modelId="{CF962503-E886-4F86-A865-91DF9ADC2EA6}" type="sibTrans" cxnId="{1AC76036-45A7-4AC6-90C3-2CF803760E9C}">
      <dgm:prSet/>
      <dgm:spPr/>
      <dgm:t>
        <a:bodyPr/>
        <a:lstStyle/>
        <a:p>
          <a:endParaRPr lang="en-US"/>
        </a:p>
      </dgm:t>
    </dgm:pt>
    <dgm:pt modelId="{745A8998-5169-472F-BC52-2C16180080A5}">
      <dgm:prSet/>
      <dgm:spPr/>
      <dgm:t>
        <a:bodyPr/>
        <a:lstStyle/>
        <a:p>
          <a:r>
            <a:rPr lang="en-US" dirty="0"/>
            <a:t>Embolic</a:t>
          </a:r>
        </a:p>
      </dgm:t>
    </dgm:pt>
    <dgm:pt modelId="{CA83315E-064D-41FE-8996-214D4ABF583C}" type="parTrans" cxnId="{E9513BB4-818B-4F80-B11B-AB4FFE845185}">
      <dgm:prSet/>
      <dgm:spPr/>
      <dgm:t>
        <a:bodyPr/>
        <a:lstStyle/>
        <a:p>
          <a:endParaRPr lang="en-US"/>
        </a:p>
      </dgm:t>
    </dgm:pt>
    <dgm:pt modelId="{A1D565D3-F752-4AFA-A304-F4E22A7D8FE9}" type="sibTrans" cxnId="{E9513BB4-818B-4F80-B11B-AB4FFE845185}">
      <dgm:prSet/>
      <dgm:spPr/>
      <dgm:t>
        <a:bodyPr/>
        <a:lstStyle/>
        <a:p>
          <a:endParaRPr lang="en-US"/>
        </a:p>
      </dgm:t>
    </dgm:pt>
    <dgm:pt modelId="{AAA1C79B-59B5-4DE9-962F-CAD72F9E2D2B}" type="pres">
      <dgm:prSet presAssocID="{7485FCF6-5665-4F0D-A35C-5B95CBA6DB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E4E772-A865-42AF-BE51-9583B6B48800}" type="pres">
      <dgm:prSet presAssocID="{6CB5965A-123D-4948-A266-D7D5EF28F340}" presName="hierRoot1" presStyleCnt="0">
        <dgm:presLayoutVars>
          <dgm:hierBranch val="init"/>
        </dgm:presLayoutVars>
      </dgm:prSet>
      <dgm:spPr/>
    </dgm:pt>
    <dgm:pt modelId="{BB55D6CB-4EA5-4E2F-85E5-51DE624EE519}" type="pres">
      <dgm:prSet presAssocID="{6CB5965A-123D-4948-A266-D7D5EF28F340}" presName="rootComposite1" presStyleCnt="0"/>
      <dgm:spPr/>
    </dgm:pt>
    <dgm:pt modelId="{E3124FF8-306B-4CD7-8D37-2EE9BFF232A4}" type="pres">
      <dgm:prSet presAssocID="{6CB5965A-123D-4948-A266-D7D5EF28F340}" presName="rootText1" presStyleLbl="node0" presStyleIdx="0" presStyleCnt="1">
        <dgm:presLayoutVars>
          <dgm:chPref val="3"/>
        </dgm:presLayoutVars>
      </dgm:prSet>
      <dgm:spPr/>
    </dgm:pt>
    <dgm:pt modelId="{DD98F622-0FF9-45C3-A819-955665ED38B5}" type="pres">
      <dgm:prSet presAssocID="{6CB5965A-123D-4948-A266-D7D5EF28F340}" presName="rootConnector1" presStyleLbl="node1" presStyleIdx="0" presStyleCnt="0"/>
      <dgm:spPr/>
    </dgm:pt>
    <dgm:pt modelId="{906166EE-AC02-4056-A738-AFE0C25AA518}" type="pres">
      <dgm:prSet presAssocID="{6CB5965A-123D-4948-A266-D7D5EF28F340}" presName="hierChild2" presStyleCnt="0"/>
      <dgm:spPr/>
    </dgm:pt>
    <dgm:pt modelId="{AF161093-5C74-480F-87F1-A8E0EEE8FA07}" type="pres">
      <dgm:prSet presAssocID="{8AFC875D-842C-47A0-A70C-A8C6E62F10AE}" presName="Name37" presStyleLbl="parChTrans1D2" presStyleIdx="0" presStyleCnt="2"/>
      <dgm:spPr/>
    </dgm:pt>
    <dgm:pt modelId="{FA990C12-8779-4EF4-92D4-CF2E2037D8B2}" type="pres">
      <dgm:prSet presAssocID="{CF7C295F-60CA-453C-8FD2-E392D4685C3B}" presName="hierRoot2" presStyleCnt="0">
        <dgm:presLayoutVars>
          <dgm:hierBranch val="init"/>
        </dgm:presLayoutVars>
      </dgm:prSet>
      <dgm:spPr/>
    </dgm:pt>
    <dgm:pt modelId="{C6C4F46C-BA8D-47B4-915C-860E93F1C16C}" type="pres">
      <dgm:prSet presAssocID="{CF7C295F-60CA-453C-8FD2-E392D4685C3B}" presName="rootComposite" presStyleCnt="0"/>
      <dgm:spPr/>
    </dgm:pt>
    <dgm:pt modelId="{C10ECF17-BEAD-4190-AC90-86BE03DF586E}" type="pres">
      <dgm:prSet presAssocID="{CF7C295F-60CA-453C-8FD2-E392D4685C3B}" presName="rootText" presStyleLbl="node2" presStyleIdx="0" presStyleCnt="2">
        <dgm:presLayoutVars>
          <dgm:chPref val="3"/>
        </dgm:presLayoutVars>
      </dgm:prSet>
      <dgm:spPr/>
    </dgm:pt>
    <dgm:pt modelId="{A53F98EF-93BF-4BE2-962C-B1DA966C6092}" type="pres">
      <dgm:prSet presAssocID="{CF7C295F-60CA-453C-8FD2-E392D4685C3B}" presName="rootConnector" presStyleLbl="node2" presStyleIdx="0" presStyleCnt="2"/>
      <dgm:spPr/>
    </dgm:pt>
    <dgm:pt modelId="{9EA75F7B-66F7-47DB-B3D5-56A9BB448FB5}" type="pres">
      <dgm:prSet presAssocID="{CF7C295F-60CA-453C-8FD2-E392D4685C3B}" presName="hierChild4" presStyleCnt="0"/>
      <dgm:spPr/>
    </dgm:pt>
    <dgm:pt modelId="{E1ED0B43-9EF9-4D4E-B5F3-18160CD20D1D}" type="pres">
      <dgm:prSet presAssocID="{9CC8B788-AB15-43CA-9EB5-A78FBA0EA6BF}" presName="Name37" presStyleLbl="parChTrans1D3" presStyleIdx="0" presStyleCnt="4"/>
      <dgm:spPr/>
    </dgm:pt>
    <dgm:pt modelId="{5392F82D-FD21-4DD1-B18D-67F9F2C00102}" type="pres">
      <dgm:prSet presAssocID="{620449F1-9887-4A56-BEA2-5698DE9F3DEB}" presName="hierRoot2" presStyleCnt="0">
        <dgm:presLayoutVars>
          <dgm:hierBranch val="init"/>
        </dgm:presLayoutVars>
      </dgm:prSet>
      <dgm:spPr/>
    </dgm:pt>
    <dgm:pt modelId="{37D8271B-835D-4BFE-AA12-9777FDE2C03F}" type="pres">
      <dgm:prSet presAssocID="{620449F1-9887-4A56-BEA2-5698DE9F3DEB}" presName="rootComposite" presStyleCnt="0"/>
      <dgm:spPr/>
    </dgm:pt>
    <dgm:pt modelId="{11D84DDB-D928-4556-A8C4-547C653162C9}" type="pres">
      <dgm:prSet presAssocID="{620449F1-9887-4A56-BEA2-5698DE9F3DEB}" presName="rootText" presStyleLbl="node3" presStyleIdx="0" presStyleCnt="4">
        <dgm:presLayoutVars>
          <dgm:chPref val="3"/>
        </dgm:presLayoutVars>
      </dgm:prSet>
      <dgm:spPr/>
    </dgm:pt>
    <dgm:pt modelId="{B53A3547-AF3C-4018-80EF-AE1FDF7ED5D9}" type="pres">
      <dgm:prSet presAssocID="{620449F1-9887-4A56-BEA2-5698DE9F3DEB}" presName="rootConnector" presStyleLbl="node3" presStyleIdx="0" presStyleCnt="4"/>
      <dgm:spPr/>
    </dgm:pt>
    <dgm:pt modelId="{087961F9-D94A-4B64-B67C-3D1D49B7D624}" type="pres">
      <dgm:prSet presAssocID="{620449F1-9887-4A56-BEA2-5698DE9F3DEB}" presName="hierChild4" presStyleCnt="0"/>
      <dgm:spPr/>
    </dgm:pt>
    <dgm:pt modelId="{571ED462-903D-4CF9-9D57-CDE61CAC656B}" type="pres">
      <dgm:prSet presAssocID="{620449F1-9887-4A56-BEA2-5698DE9F3DEB}" presName="hierChild5" presStyleCnt="0"/>
      <dgm:spPr/>
    </dgm:pt>
    <dgm:pt modelId="{896C0D44-EAB8-4A9B-B80E-171F5702755A}" type="pres">
      <dgm:prSet presAssocID="{F31E8360-ABF9-48AD-830F-0DFF813CB73F}" presName="Name37" presStyleLbl="parChTrans1D3" presStyleIdx="1" presStyleCnt="4"/>
      <dgm:spPr/>
    </dgm:pt>
    <dgm:pt modelId="{06DC463F-6D52-4B1D-8F3E-FBEE4CB98788}" type="pres">
      <dgm:prSet presAssocID="{E753CC84-D3A9-4FF9-B4A5-B80CF671E427}" presName="hierRoot2" presStyleCnt="0">
        <dgm:presLayoutVars>
          <dgm:hierBranch val="init"/>
        </dgm:presLayoutVars>
      </dgm:prSet>
      <dgm:spPr/>
    </dgm:pt>
    <dgm:pt modelId="{E5351A2F-16EC-4752-8D9B-09377F788F71}" type="pres">
      <dgm:prSet presAssocID="{E753CC84-D3A9-4FF9-B4A5-B80CF671E427}" presName="rootComposite" presStyleCnt="0"/>
      <dgm:spPr/>
    </dgm:pt>
    <dgm:pt modelId="{A57B2D84-0EFD-46F1-A46B-8BBFB33A2765}" type="pres">
      <dgm:prSet presAssocID="{E753CC84-D3A9-4FF9-B4A5-B80CF671E427}" presName="rootText" presStyleLbl="node3" presStyleIdx="1" presStyleCnt="4">
        <dgm:presLayoutVars>
          <dgm:chPref val="3"/>
        </dgm:presLayoutVars>
      </dgm:prSet>
      <dgm:spPr/>
    </dgm:pt>
    <dgm:pt modelId="{A6D7A90C-B328-46FF-899C-7D9B4D4CBC63}" type="pres">
      <dgm:prSet presAssocID="{E753CC84-D3A9-4FF9-B4A5-B80CF671E427}" presName="rootConnector" presStyleLbl="node3" presStyleIdx="1" presStyleCnt="4"/>
      <dgm:spPr/>
    </dgm:pt>
    <dgm:pt modelId="{9BEE2D1D-3976-4AC8-8446-E4FC9F0E503D}" type="pres">
      <dgm:prSet presAssocID="{E753CC84-D3A9-4FF9-B4A5-B80CF671E427}" presName="hierChild4" presStyleCnt="0"/>
      <dgm:spPr/>
    </dgm:pt>
    <dgm:pt modelId="{1CD2261B-A290-4CF6-9B8E-84A0877A7C27}" type="pres">
      <dgm:prSet presAssocID="{E753CC84-D3A9-4FF9-B4A5-B80CF671E427}" presName="hierChild5" presStyleCnt="0"/>
      <dgm:spPr/>
    </dgm:pt>
    <dgm:pt modelId="{14D6CE37-BF8D-4455-A717-09EBD590AB84}" type="pres">
      <dgm:prSet presAssocID="{CF7C295F-60CA-453C-8FD2-E392D4685C3B}" presName="hierChild5" presStyleCnt="0"/>
      <dgm:spPr/>
    </dgm:pt>
    <dgm:pt modelId="{2F85651B-6B17-491E-B892-33A30754305B}" type="pres">
      <dgm:prSet presAssocID="{12313B5C-954A-46EA-BCAA-A95DE46303D3}" presName="Name37" presStyleLbl="parChTrans1D2" presStyleIdx="1" presStyleCnt="2"/>
      <dgm:spPr/>
    </dgm:pt>
    <dgm:pt modelId="{32B47844-2083-4EFD-AAB7-DE693F1CFD57}" type="pres">
      <dgm:prSet presAssocID="{701811DD-87FC-4279-B353-495A8BBEE2C9}" presName="hierRoot2" presStyleCnt="0">
        <dgm:presLayoutVars>
          <dgm:hierBranch val="init"/>
        </dgm:presLayoutVars>
      </dgm:prSet>
      <dgm:spPr/>
    </dgm:pt>
    <dgm:pt modelId="{48198185-2845-4FB5-BDD8-74559F7F3F60}" type="pres">
      <dgm:prSet presAssocID="{701811DD-87FC-4279-B353-495A8BBEE2C9}" presName="rootComposite" presStyleCnt="0"/>
      <dgm:spPr/>
    </dgm:pt>
    <dgm:pt modelId="{DE23082D-BAA0-4695-9AC7-8FAC8259AA82}" type="pres">
      <dgm:prSet presAssocID="{701811DD-87FC-4279-B353-495A8BBEE2C9}" presName="rootText" presStyleLbl="node2" presStyleIdx="1" presStyleCnt="2">
        <dgm:presLayoutVars>
          <dgm:chPref val="3"/>
        </dgm:presLayoutVars>
      </dgm:prSet>
      <dgm:spPr/>
    </dgm:pt>
    <dgm:pt modelId="{D0DC30F3-3A67-4BBE-AC58-B02471DF4F87}" type="pres">
      <dgm:prSet presAssocID="{701811DD-87FC-4279-B353-495A8BBEE2C9}" presName="rootConnector" presStyleLbl="node2" presStyleIdx="1" presStyleCnt="2"/>
      <dgm:spPr/>
    </dgm:pt>
    <dgm:pt modelId="{F277F3D7-271F-44E6-A8C4-2B026F9AC142}" type="pres">
      <dgm:prSet presAssocID="{701811DD-87FC-4279-B353-495A8BBEE2C9}" presName="hierChild4" presStyleCnt="0"/>
      <dgm:spPr/>
    </dgm:pt>
    <dgm:pt modelId="{D94B118F-F484-4C7E-9E86-BCB98885C766}" type="pres">
      <dgm:prSet presAssocID="{2EA787D5-BF60-4680-A83B-849807BDF189}" presName="Name37" presStyleLbl="parChTrans1D3" presStyleIdx="2" presStyleCnt="4"/>
      <dgm:spPr/>
    </dgm:pt>
    <dgm:pt modelId="{FEA9E88F-A27B-4D38-8D58-0239BF3E8405}" type="pres">
      <dgm:prSet presAssocID="{9FB0F436-7B0F-48D9-B1A7-E7DE475D8FBD}" presName="hierRoot2" presStyleCnt="0">
        <dgm:presLayoutVars>
          <dgm:hierBranch val="init"/>
        </dgm:presLayoutVars>
      </dgm:prSet>
      <dgm:spPr/>
    </dgm:pt>
    <dgm:pt modelId="{AED6396E-0F77-4116-98B7-003184559A2E}" type="pres">
      <dgm:prSet presAssocID="{9FB0F436-7B0F-48D9-B1A7-E7DE475D8FBD}" presName="rootComposite" presStyleCnt="0"/>
      <dgm:spPr/>
    </dgm:pt>
    <dgm:pt modelId="{14CD9A3E-9B35-4FC7-B613-F6781FC981C0}" type="pres">
      <dgm:prSet presAssocID="{9FB0F436-7B0F-48D9-B1A7-E7DE475D8FBD}" presName="rootText" presStyleLbl="node3" presStyleIdx="2" presStyleCnt="4">
        <dgm:presLayoutVars>
          <dgm:chPref val="3"/>
        </dgm:presLayoutVars>
      </dgm:prSet>
      <dgm:spPr/>
    </dgm:pt>
    <dgm:pt modelId="{1274634F-3187-4DA6-8611-031C347C95BC}" type="pres">
      <dgm:prSet presAssocID="{9FB0F436-7B0F-48D9-B1A7-E7DE475D8FBD}" presName="rootConnector" presStyleLbl="node3" presStyleIdx="2" presStyleCnt="4"/>
      <dgm:spPr/>
    </dgm:pt>
    <dgm:pt modelId="{82F3ED8C-9259-4253-97D9-A42404AF5572}" type="pres">
      <dgm:prSet presAssocID="{9FB0F436-7B0F-48D9-B1A7-E7DE475D8FBD}" presName="hierChild4" presStyleCnt="0"/>
      <dgm:spPr/>
    </dgm:pt>
    <dgm:pt modelId="{A1C2FEFD-0243-4DD0-89F2-2CEACE52D1E6}" type="pres">
      <dgm:prSet presAssocID="{9FB0F436-7B0F-48D9-B1A7-E7DE475D8FBD}" presName="hierChild5" presStyleCnt="0"/>
      <dgm:spPr/>
    </dgm:pt>
    <dgm:pt modelId="{0C48C02B-BD62-447A-8EAD-73462664A6B9}" type="pres">
      <dgm:prSet presAssocID="{CA83315E-064D-41FE-8996-214D4ABF583C}" presName="Name37" presStyleLbl="parChTrans1D3" presStyleIdx="3" presStyleCnt="4"/>
      <dgm:spPr/>
    </dgm:pt>
    <dgm:pt modelId="{FC65154C-8E27-4552-9040-4DB705064490}" type="pres">
      <dgm:prSet presAssocID="{745A8998-5169-472F-BC52-2C16180080A5}" presName="hierRoot2" presStyleCnt="0">
        <dgm:presLayoutVars>
          <dgm:hierBranch val="init"/>
        </dgm:presLayoutVars>
      </dgm:prSet>
      <dgm:spPr/>
    </dgm:pt>
    <dgm:pt modelId="{A3870ADE-C245-4FD8-8719-D75B5DB9C5BD}" type="pres">
      <dgm:prSet presAssocID="{745A8998-5169-472F-BC52-2C16180080A5}" presName="rootComposite" presStyleCnt="0"/>
      <dgm:spPr/>
    </dgm:pt>
    <dgm:pt modelId="{6A08874E-431B-4551-9A25-51F684A28E9B}" type="pres">
      <dgm:prSet presAssocID="{745A8998-5169-472F-BC52-2C16180080A5}" presName="rootText" presStyleLbl="node3" presStyleIdx="3" presStyleCnt="4">
        <dgm:presLayoutVars>
          <dgm:chPref val="3"/>
        </dgm:presLayoutVars>
      </dgm:prSet>
      <dgm:spPr/>
    </dgm:pt>
    <dgm:pt modelId="{7C9DC4F5-5E4B-434B-9830-C3C260937D9E}" type="pres">
      <dgm:prSet presAssocID="{745A8998-5169-472F-BC52-2C16180080A5}" presName="rootConnector" presStyleLbl="node3" presStyleIdx="3" presStyleCnt="4"/>
      <dgm:spPr/>
    </dgm:pt>
    <dgm:pt modelId="{A56F378F-9B9F-4B39-9118-F83831A99FB7}" type="pres">
      <dgm:prSet presAssocID="{745A8998-5169-472F-BC52-2C16180080A5}" presName="hierChild4" presStyleCnt="0"/>
      <dgm:spPr/>
    </dgm:pt>
    <dgm:pt modelId="{C4C3106B-9B31-47F3-BB95-AB16D39F5C44}" type="pres">
      <dgm:prSet presAssocID="{745A8998-5169-472F-BC52-2C16180080A5}" presName="hierChild5" presStyleCnt="0"/>
      <dgm:spPr/>
    </dgm:pt>
    <dgm:pt modelId="{41A27644-53AE-41A9-8807-E6B2735E9F46}" type="pres">
      <dgm:prSet presAssocID="{701811DD-87FC-4279-B353-495A8BBEE2C9}" presName="hierChild5" presStyleCnt="0"/>
      <dgm:spPr/>
    </dgm:pt>
    <dgm:pt modelId="{338013CF-2BE8-48D3-B07E-C4402239F5B6}" type="pres">
      <dgm:prSet presAssocID="{6CB5965A-123D-4948-A266-D7D5EF28F340}" presName="hierChild3" presStyleCnt="0"/>
      <dgm:spPr/>
    </dgm:pt>
  </dgm:ptLst>
  <dgm:cxnLst>
    <dgm:cxn modelId="{6B718C08-64E8-4CB1-AB8D-FE2DF90FE00D}" srcId="{CF7C295F-60CA-453C-8FD2-E392D4685C3B}" destId="{E753CC84-D3A9-4FF9-B4A5-B80CF671E427}" srcOrd="1" destOrd="0" parTransId="{F31E8360-ABF9-48AD-830F-0DFF813CB73F}" sibTransId="{77CA879F-F512-4079-8918-A18B4F2B3DA4}"/>
    <dgm:cxn modelId="{7F726E1F-A7B1-43E2-A12C-9C5C6DA02107}" type="presOf" srcId="{620449F1-9887-4A56-BEA2-5698DE9F3DEB}" destId="{B53A3547-AF3C-4018-80EF-AE1FDF7ED5D9}" srcOrd="1" destOrd="0" presId="urn:microsoft.com/office/officeart/2005/8/layout/orgChart1"/>
    <dgm:cxn modelId="{C5AD8E22-3B6B-4C55-B194-CE8579B52AA6}" type="presOf" srcId="{E753CC84-D3A9-4FF9-B4A5-B80CF671E427}" destId="{A57B2D84-0EFD-46F1-A46B-8BBFB33A2765}" srcOrd="0" destOrd="0" presId="urn:microsoft.com/office/officeart/2005/8/layout/orgChart1"/>
    <dgm:cxn modelId="{37AB9126-5C98-49D6-BBC4-4A4818452C68}" type="presOf" srcId="{8AFC875D-842C-47A0-A70C-A8C6E62F10AE}" destId="{AF161093-5C74-480F-87F1-A8E0EEE8FA07}" srcOrd="0" destOrd="0" presId="urn:microsoft.com/office/officeart/2005/8/layout/orgChart1"/>
    <dgm:cxn modelId="{1AC76036-45A7-4AC6-90C3-2CF803760E9C}" srcId="{701811DD-87FC-4279-B353-495A8BBEE2C9}" destId="{9FB0F436-7B0F-48D9-B1A7-E7DE475D8FBD}" srcOrd="0" destOrd="0" parTransId="{2EA787D5-BF60-4680-A83B-849807BDF189}" sibTransId="{CF962503-E886-4F86-A865-91DF9ADC2EA6}"/>
    <dgm:cxn modelId="{00364441-9C8B-437B-BC78-DD547AEA6B0A}" type="presOf" srcId="{9CC8B788-AB15-43CA-9EB5-A78FBA0EA6BF}" destId="{E1ED0B43-9EF9-4D4E-B5F3-18160CD20D1D}" srcOrd="0" destOrd="0" presId="urn:microsoft.com/office/officeart/2005/8/layout/orgChart1"/>
    <dgm:cxn modelId="{FFF8AC49-9658-4B3A-BDA5-EE4E9E9AF053}" type="presOf" srcId="{701811DD-87FC-4279-B353-495A8BBEE2C9}" destId="{DE23082D-BAA0-4695-9AC7-8FAC8259AA82}" srcOrd="0" destOrd="0" presId="urn:microsoft.com/office/officeart/2005/8/layout/orgChart1"/>
    <dgm:cxn modelId="{DC835A4A-0305-4C25-9ABC-21EBF7C68D0B}" type="presOf" srcId="{745A8998-5169-472F-BC52-2C16180080A5}" destId="{7C9DC4F5-5E4B-434B-9830-C3C260937D9E}" srcOrd="1" destOrd="0" presId="urn:microsoft.com/office/officeart/2005/8/layout/orgChart1"/>
    <dgm:cxn modelId="{645B055C-70FB-45B1-B857-A592852FAB36}" type="presOf" srcId="{12313B5C-954A-46EA-BCAA-A95DE46303D3}" destId="{2F85651B-6B17-491E-B892-33A30754305B}" srcOrd="0" destOrd="0" presId="urn:microsoft.com/office/officeart/2005/8/layout/orgChart1"/>
    <dgm:cxn modelId="{48DB0364-A074-4CCA-BF0C-B1F95C5B3091}" type="presOf" srcId="{6CB5965A-123D-4948-A266-D7D5EF28F340}" destId="{E3124FF8-306B-4CD7-8D37-2EE9BFF232A4}" srcOrd="0" destOrd="0" presId="urn:microsoft.com/office/officeart/2005/8/layout/orgChart1"/>
    <dgm:cxn modelId="{084C0968-30F0-46FF-ABE3-7786D132ED0A}" type="presOf" srcId="{CF7C295F-60CA-453C-8FD2-E392D4685C3B}" destId="{C10ECF17-BEAD-4190-AC90-86BE03DF586E}" srcOrd="0" destOrd="0" presId="urn:microsoft.com/office/officeart/2005/8/layout/orgChart1"/>
    <dgm:cxn modelId="{281A8B6F-4030-4905-8B30-E552E97E06D2}" type="presOf" srcId="{9FB0F436-7B0F-48D9-B1A7-E7DE475D8FBD}" destId="{1274634F-3187-4DA6-8611-031C347C95BC}" srcOrd="1" destOrd="0" presId="urn:microsoft.com/office/officeart/2005/8/layout/orgChart1"/>
    <dgm:cxn modelId="{B2E2F471-5BD9-4B8A-86A9-33B0F5F3C11B}" srcId="{6CB5965A-123D-4948-A266-D7D5EF28F340}" destId="{701811DD-87FC-4279-B353-495A8BBEE2C9}" srcOrd="1" destOrd="0" parTransId="{12313B5C-954A-46EA-BCAA-A95DE46303D3}" sibTransId="{977C511D-F0A1-4C1B-AF20-717F6E3C2471}"/>
    <dgm:cxn modelId="{61CFF284-DA86-4534-8289-696F251C1EBF}" type="presOf" srcId="{CF7C295F-60CA-453C-8FD2-E392D4685C3B}" destId="{A53F98EF-93BF-4BE2-962C-B1DA966C6092}" srcOrd="1" destOrd="0" presId="urn:microsoft.com/office/officeart/2005/8/layout/orgChart1"/>
    <dgm:cxn modelId="{536D55A0-BDA0-46B9-B1EB-E42EEE36BCD3}" type="presOf" srcId="{6CB5965A-123D-4948-A266-D7D5EF28F340}" destId="{DD98F622-0FF9-45C3-A819-955665ED38B5}" srcOrd="1" destOrd="0" presId="urn:microsoft.com/office/officeart/2005/8/layout/orgChart1"/>
    <dgm:cxn modelId="{4E3C39AA-723E-475F-A431-B283B798ED99}" type="presOf" srcId="{2EA787D5-BF60-4680-A83B-849807BDF189}" destId="{D94B118F-F484-4C7E-9E86-BCB98885C766}" srcOrd="0" destOrd="0" presId="urn:microsoft.com/office/officeart/2005/8/layout/orgChart1"/>
    <dgm:cxn modelId="{E9513BB4-818B-4F80-B11B-AB4FFE845185}" srcId="{701811DD-87FC-4279-B353-495A8BBEE2C9}" destId="{745A8998-5169-472F-BC52-2C16180080A5}" srcOrd="1" destOrd="0" parTransId="{CA83315E-064D-41FE-8996-214D4ABF583C}" sibTransId="{A1D565D3-F752-4AFA-A304-F4E22A7D8FE9}"/>
    <dgm:cxn modelId="{10560CBE-C361-4E0D-A920-73B625FE1096}" type="presOf" srcId="{620449F1-9887-4A56-BEA2-5698DE9F3DEB}" destId="{11D84DDB-D928-4556-A8C4-547C653162C9}" srcOrd="0" destOrd="0" presId="urn:microsoft.com/office/officeart/2005/8/layout/orgChart1"/>
    <dgm:cxn modelId="{9F06F2D1-8BCB-4AA0-8583-14DECC8A9754}" type="presOf" srcId="{701811DD-87FC-4279-B353-495A8BBEE2C9}" destId="{D0DC30F3-3A67-4BBE-AC58-B02471DF4F87}" srcOrd="1" destOrd="0" presId="urn:microsoft.com/office/officeart/2005/8/layout/orgChart1"/>
    <dgm:cxn modelId="{2DE878DB-F8FA-4CE7-902B-46A82B734B51}" type="presOf" srcId="{F31E8360-ABF9-48AD-830F-0DFF813CB73F}" destId="{896C0D44-EAB8-4A9B-B80E-171F5702755A}" srcOrd="0" destOrd="0" presId="urn:microsoft.com/office/officeart/2005/8/layout/orgChart1"/>
    <dgm:cxn modelId="{A29DD4DB-1C4A-4BAD-8069-BC366F95DC0F}" type="presOf" srcId="{745A8998-5169-472F-BC52-2C16180080A5}" destId="{6A08874E-431B-4551-9A25-51F684A28E9B}" srcOrd="0" destOrd="0" presId="urn:microsoft.com/office/officeart/2005/8/layout/orgChart1"/>
    <dgm:cxn modelId="{E7215DEB-2119-4760-BAAF-7266542D8BD1}" srcId="{6CB5965A-123D-4948-A266-D7D5EF28F340}" destId="{CF7C295F-60CA-453C-8FD2-E392D4685C3B}" srcOrd="0" destOrd="0" parTransId="{8AFC875D-842C-47A0-A70C-A8C6E62F10AE}" sibTransId="{B1CC2BEA-7083-48BD-A249-4D4B0411E9FB}"/>
    <dgm:cxn modelId="{01A8FDEC-C675-4783-8490-AC5D7109E2C9}" type="presOf" srcId="{E753CC84-D3A9-4FF9-B4A5-B80CF671E427}" destId="{A6D7A90C-B328-46FF-899C-7D9B4D4CBC63}" srcOrd="1" destOrd="0" presId="urn:microsoft.com/office/officeart/2005/8/layout/orgChart1"/>
    <dgm:cxn modelId="{34D1D4F2-F387-4064-BD9F-53F7B218EF61}" type="presOf" srcId="{9FB0F436-7B0F-48D9-B1A7-E7DE475D8FBD}" destId="{14CD9A3E-9B35-4FC7-B613-F6781FC981C0}" srcOrd="0" destOrd="0" presId="urn:microsoft.com/office/officeart/2005/8/layout/orgChart1"/>
    <dgm:cxn modelId="{B955F8F6-87C8-4F77-907F-47515AD5B094}" type="presOf" srcId="{7485FCF6-5665-4F0D-A35C-5B95CBA6DB95}" destId="{AAA1C79B-59B5-4DE9-962F-CAD72F9E2D2B}" srcOrd="0" destOrd="0" presId="urn:microsoft.com/office/officeart/2005/8/layout/orgChart1"/>
    <dgm:cxn modelId="{BC7CF8F6-5FB0-4544-A048-E521E733794D}" srcId="{7485FCF6-5665-4F0D-A35C-5B95CBA6DB95}" destId="{6CB5965A-123D-4948-A266-D7D5EF28F340}" srcOrd="0" destOrd="0" parTransId="{58B668CD-B362-49BD-9692-1F8F564F96DE}" sibTransId="{E5EBF133-8270-42BE-B21D-4BC55484EBB6}"/>
    <dgm:cxn modelId="{ECA8B6F7-968B-4A9A-8A7F-2FDC59586759}" srcId="{CF7C295F-60CA-453C-8FD2-E392D4685C3B}" destId="{620449F1-9887-4A56-BEA2-5698DE9F3DEB}" srcOrd="0" destOrd="0" parTransId="{9CC8B788-AB15-43CA-9EB5-A78FBA0EA6BF}" sibTransId="{B67CD1F9-0E7B-466A-919D-4890C0F14BB2}"/>
    <dgm:cxn modelId="{DC5582FC-B7D9-4BDC-B968-EA0A06A404A0}" type="presOf" srcId="{CA83315E-064D-41FE-8996-214D4ABF583C}" destId="{0C48C02B-BD62-447A-8EAD-73462664A6B9}" srcOrd="0" destOrd="0" presId="urn:microsoft.com/office/officeart/2005/8/layout/orgChart1"/>
    <dgm:cxn modelId="{2D15DE45-A6BB-43C4-B345-E40D3240E32E}" type="presParOf" srcId="{AAA1C79B-59B5-4DE9-962F-CAD72F9E2D2B}" destId="{ACE4E772-A865-42AF-BE51-9583B6B48800}" srcOrd="0" destOrd="0" presId="urn:microsoft.com/office/officeart/2005/8/layout/orgChart1"/>
    <dgm:cxn modelId="{D1916017-1D86-4590-AD64-B0B7B9C760CD}" type="presParOf" srcId="{ACE4E772-A865-42AF-BE51-9583B6B48800}" destId="{BB55D6CB-4EA5-4E2F-85E5-51DE624EE519}" srcOrd="0" destOrd="0" presId="urn:microsoft.com/office/officeart/2005/8/layout/orgChart1"/>
    <dgm:cxn modelId="{03D5CD3C-5169-43F9-B9E6-D16E339E8311}" type="presParOf" srcId="{BB55D6CB-4EA5-4E2F-85E5-51DE624EE519}" destId="{E3124FF8-306B-4CD7-8D37-2EE9BFF232A4}" srcOrd="0" destOrd="0" presId="urn:microsoft.com/office/officeart/2005/8/layout/orgChart1"/>
    <dgm:cxn modelId="{12E040AE-AA67-40A8-B9F6-11F9823CB0D9}" type="presParOf" srcId="{BB55D6CB-4EA5-4E2F-85E5-51DE624EE519}" destId="{DD98F622-0FF9-45C3-A819-955665ED38B5}" srcOrd="1" destOrd="0" presId="urn:microsoft.com/office/officeart/2005/8/layout/orgChart1"/>
    <dgm:cxn modelId="{1830B211-1925-4F40-BF67-A5E2713EC32C}" type="presParOf" srcId="{ACE4E772-A865-42AF-BE51-9583B6B48800}" destId="{906166EE-AC02-4056-A738-AFE0C25AA518}" srcOrd="1" destOrd="0" presId="urn:microsoft.com/office/officeart/2005/8/layout/orgChart1"/>
    <dgm:cxn modelId="{A2F92506-E7F0-4347-BCF6-23CD2EF3E788}" type="presParOf" srcId="{906166EE-AC02-4056-A738-AFE0C25AA518}" destId="{AF161093-5C74-480F-87F1-A8E0EEE8FA07}" srcOrd="0" destOrd="0" presId="urn:microsoft.com/office/officeart/2005/8/layout/orgChart1"/>
    <dgm:cxn modelId="{CE3C9383-4D74-4175-B76F-199865006670}" type="presParOf" srcId="{906166EE-AC02-4056-A738-AFE0C25AA518}" destId="{FA990C12-8779-4EF4-92D4-CF2E2037D8B2}" srcOrd="1" destOrd="0" presId="urn:microsoft.com/office/officeart/2005/8/layout/orgChart1"/>
    <dgm:cxn modelId="{1B0DCB21-5450-4701-A40F-52803649ADDC}" type="presParOf" srcId="{FA990C12-8779-4EF4-92D4-CF2E2037D8B2}" destId="{C6C4F46C-BA8D-47B4-915C-860E93F1C16C}" srcOrd="0" destOrd="0" presId="urn:microsoft.com/office/officeart/2005/8/layout/orgChart1"/>
    <dgm:cxn modelId="{122E8C0D-80EC-4B46-B306-DAC42DDDEB9A}" type="presParOf" srcId="{C6C4F46C-BA8D-47B4-915C-860E93F1C16C}" destId="{C10ECF17-BEAD-4190-AC90-86BE03DF586E}" srcOrd="0" destOrd="0" presId="urn:microsoft.com/office/officeart/2005/8/layout/orgChart1"/>
    <dgm:cxn modelId="{224C639B-B2F0-43A2-9D32-BB8BEA505CA1}" type="presParOf" srcId="{C6C4F46C-BA8D-47B4-915C-860E93F1C16C}" destId="{A53F98EF-93BF-4BE2-962C-B1DA966C6092}" srcOrd="1" destOrd="0" presId="urn:microsoft.com/office/officeart/2005/8/layout/orgChart1"/>
    <dgm:cxn modelId="{5065B968-F72B-40BA-85BF-3C2EF633B66F}" type="presParOf" srcId="{FA990C12-8779-4EF4-92D4-CF2E2037D8B2}" destId="{9EA75F7B-66F7-47DB-B3D5-56A9BB448FB5}" srcOrd="1" destOrd="0" presId="urn:microsoft.com/office/officeart/2005/8/layout/orgChart1"/>
    <dgm:cxn modelId="{971BC61F-25C6-4529-A105-C972B6CBA572}" type="presParOf" srcId="{9EA75F7B-66F7-47DB-B3D5-56A9BB448FB5}" destId="{E1ED0B43-9EF9-4D4E-B5F3-18160CD20D1D}" srcOrd="0" destOrd="0" presId="urn:microsoft.com/office/officeart/2005/8/layout/orgChart1"/>
    <dgm:cxn modelId="{B14A7EF2-B0A8-4B45-9A45-1E0C3C9ECFC1}" type="presParOf" srcId="{9EA75F7B-66F7-47DB-B3D5-56A9BB448FB5}" destId="{5392F82D-FD21-4DD1-B18D-67F9F2C00102}" srcOrd="1" destOrd="0" presId="urn:microsoft.com/office/officeart/2005/8/layout/orgChart1"/>
    <dgm:cxn modelId="{C275E27E-CEF9-44B3-AC5D-CE6EAB2F05C4}" type="presParOf" srcId="{5392F82D-FD21-4DD1-B18D-67F9F2C00102}" destId="{37D8271B-835D-4BFE-AA12-9777FDE2C03F}" srcOrd="0" destOrd="0" presId="urn:microsoft.com/office/officeart/2005/8/layout/orgChart1"/>
    <dgm:cxn modelId="{5DD79272-6DEF-41B8-AE2C-E6F838F730FB}" type="presParOf" srcId="{37D8271B-835D-4BFE-AA12-9777FDE2C03F}" destId="{11D84DDB-D928-4556-A8C4-547C653162C9}" srcOrd="0" destOrd="0" presId="urn:microsoft.com/office/officeart/2005/8/layout/orgChart1"/>
    <dgm:cxn modelId="{B1BCB958-43D2-438B-9623-C1E8CED418DB}" type="presParOf" srcId="{37D8271B-835D-4BFE-AA12-9777FDE2C03F}" destId="{B53A3547-AF3C-4018-80EF-AE1FDF7ED5D9}" srcOrd="1" destOrd="0" presId="urn:microsoft.com/office/officeart/2005/8/layout/orgChart1"/>
    <dgm:cxn modelId="{0DDD677D-D01B-42E8-BAF0-08807DDD4135}" type="presParOf" srcId="{5392F82D-FD21-4DD1-B18D-67F9F2C00102}" destId="{087961F9-D94A-4B64-B67C-3D1D49B7D624}" srcOrd="1" destOrd="0" presId="urn:microsoft.com/office/officeart/2005/8/layout/orgChart1"/>
    <dgm:cxn modelId="{AED0F9DF-224D-4CC8-AC50-9FEBC097C4C7}" type="presParOf" srcId="{5392F82D-FD21-4DD1-B18D-67F9F2C00102}" destId="{571ED462-903D-4CF9-9D57-CDE61CAC656B}" srcOrd="2" destOrd="0" presId="urn:microsoft.com/office/officeart/2005/8/layout/orgChart1"/>
    <dgm:cxn modelId="{7B2D071D-AE3E-4CA8-9459-2C4A4047F314}" type="presParOf" srcId="{9EA75F7B-66F7-47DB-B3D5-56A9BB448FB5}" destId="{896C0D44-EAB8-4A9B-B80E-171F5702755A}" srcOrd="2" destOrd="0" presId="urn:microsoft.com/office/officeart/2005/8/layout/orgChart1"/>
    <dgm:cxn modelId="{452B3B94-C350-40C0-9FE1-7CD0C4AB0A7E}" type="presParOf" srcId="{9EA75F7B-66F7-47DB-B3D5-56A9BB448FB5}" destId="{06DC463F-6D52-4B1D-8F3E-FBEE4CB98788}" srcOrd="3" destOrd="0" presId="urn:microsoft.com/office/officeart/2005/8/layout/orgChart1"/>
    <dgm:cxn modelId="{030B0EC9-71CE-4564-B24C-45A59474FF63}" type="presParOf" srcId="{06DC463F-6D52-4B1D-8F3E-FBEE4CB98788}" destId="{E5351A2F-16EC-4752-8D9B-09377F788F71}" srcOrd="0" destOrd="0" presId="urn:microsoft.com/office/officeart/2005/8/layout/orgChart1"/>
    <dgm:cxn modelId="{44592E1A-0C1C-474B-8FDC-53B344BAF48B}" type="presParOf" srcId="{E5351A2F-16EC-4752-8D9B-09377F788F71}" destId="{A57B2D84-0EFD-46F1-A46B-8BBFB33A2765}" srcOrd="0" destOrd="0" presId="urn:microsoft.com/office/officeart/2005/8/layout/orgChart1"/>
    <dgm:cxn modelId="{48154926-2419-46E1-8894-22A8AF4A230C}" type="presParOf" srcId="{E5351A2F-16EC-4752-8D9B-09377F788F71}" destId="{A6D7A90C-B328-46FF-899C-7D9B4D4CBC63}" srcOrd="1" destOrd="0" presId="urn:microsoft.com/office/officeart/2005/8/layout/orgChart1"/>
    <dgm:cxn modelId="{944B7621-55ED-460C-BA49-9FA30B273858}" type="presParOf" srcId="{06DC463F-6D52-4B1D-8F3E-FBEE4CB98788}" destId="{9BEE2D1D-3976-4AC8-8446-E4FC9F0E503D}" srcOrd="1" destOrd="0" presId="urn:microsoft.com/office/officeart/2005/8/layout/orgChart1"/>
    <dgm:cxn modelId="{A03E6FA6-3C43-4A8E-82E3-410087E0DD54}" type="presParOf" srcId="{06DC463F-6D52-4B1D-8F3E-FBEE4CB98788}" destId="{1CD2261B-A290-4CF6-9B8E-84A0877A7C27}" srcOrd="2" destOrd="0" presId="urn:microsoft.com/office/officeart/2005/8/layout/orgChart1"/>
    <dgm:cxn modelId="{ADC6E691-1C4E-4E4C-86D2-2690A6369DDB}" type="presParOf" srcId="{FA990C12-8779-4EF4-92D4-CF2E2037D8B2}" destId="{14D6CE37-BF8D-4455-A717-09EBD590AB84}" srcOrd="2" destOrd="0" presId="urn:microsoft.com/office/officeart/2005/8/layout/orgChart1"/>
    <dgm:cxn modelId="{1A2B9C62-5C7E-408C-9D12-191E3561543F}" type="presParOf" srcId="{906166EE-AC02-4056-A738-AFE0C25AA518}" destId="{2F85651B-6B17-491E-B892-33A30754305B}" srcOrd="2" destOrd="0" presId="urn:microsoft.com/office/officeart/2005/8/layout/orgChart1"/>
    <dgm:cxn modelId="{87B3F79A-2927-4F7C-A533-0F77D180E6DC}" type="presParOf" srcId="{906166EE-AC02-4056-A738-AFE0C25AA518}" destId="{32B47844-2083-4EFD-AAB7-DE693F1CFD57}" srcOrd="3" destOrd="0" presId="urn:microsoft.com/office/officeart/2005/8/layout/orgChart1"/>
    <dgm:cxn modelId="{7814CD4F-8DEE-4C7B-B994-119B9B37C5A9}" type="presParOf" srcId="{32B47844-2083-4EFD-AAB7-DE693F1CFD57}" destId="{48198185-2845-4FB5-BDD8-74559F7F3F60}" srcOrd="0" destOrd="0" presId="urn:microsoft.com/office/officeart/2005/8/layout/orgChart1"/>
    <dgm:cxn modelId="{C0BD0BDA-36F0-4008-82DA-2C657FF0B854}" type="presParOf" srcId="{48198185-2845-4FB5-BDD8-74559F7F3F60}" destId="{DE23082D-BAA0-4695-9AC7-8FAC8259AA82}" srcOrd="0" destOrd="0" presId="urn:microsoft.com/office/officeart/2005/8/layout/orgChart1"/>
    <dgm:cxn modelId="{8B8BB592-C679-43D1-A0B6-A1D158470FCF}" type="presParOf" srcId="{48198185-2845-4FB5-BDD8-74559F7F3F60}" destId="{D0DC30F3-3A67-4BBE-AC58-B02471DF4F87}" srcOrd="1" destOrd="0" presId="urn:microsoft.com/office/officeart/2005/8/layout/orgChart1"/>
    <dgm:cxn modelId="{AF833D6B-3BEB-40B3-87FB-6047EE215628}" type="presParOf" srcId="{32B47844-2083-4EFD-AAB7-DE693F1CFD57}" destId="{F277F3D7-271F-44E6-A8C4-2B026F9AC142}" srcOrd="1" destOrd="0" presId="urn:microsoft.com/office/officeart/2005/8/layout/orgChart1"/>
    <dgm:cxn modelId="{F748FFDF-7A11-438C-A7FF-D39B627C3831}" type="presParOf" srcId="{F277F3D7-271F-44E6-A8C4-2B026F9AC142}" destId="{D94B118F-F484-4C7E-9E86-BCB98885C766}" srcOrd="0" destOrd="0" presId="urn:microsoft.com/office/officeart/2005/8/layout/orgChart1"/>
    <dgm:cxn modelId="{56DAA90A-A7E8-4874-AF07-4769FC8C63C7}" type="presParOf" srcId="{F277F3D7-271F-44E6-A8C4-2B026F9AC142}" destId="{FEA9E88F-A27B-4D38-8D58-0239BF3E8405}" srcOrd="1" destOrd="0" presId="urn:microsoft.com/office/officeart/2005/8/layout/orgChart1"/>
    <dgm:cxn modelId="{B8D19C1E-59BD-4B7B-955F-8B1A78FBC3D2}" type="presParOf" srcId="{FEA9E88F-A27B-4D38-8D58-0239BF3E8405}" destId="{AED6396E-0F77-4116-98B7-003184559A2E}" srcOrd="0" destOrd="0" presId="urn:microsoft.com/office/officeart/2005/8/layout/orgChart1"/>
    <dgm:cxn modelId="{ACCA6059-AEFB-4823-882C-C2688DB1156B}" type="presParOf" srcId="{AED6396E-0F77-4116-98B7-003184559A2E}" destId="{14CD9A3E-9B35-4FC7-B613-F6781FC981C0}" srcOrd="0" destOrd="0" presId="urn:microsoft.com/office/officeart/2005/8/layout/orgChart1"/>
    <dgm:cxn modelId="{1DAFEF5A-2135-4851-9249-BA77B9B66BEB}" type="presParOf" srcId="{AED6396E-0F77-4116-98B7-003184559A2E}" destId="{1274634F-3187-4DA6-8611-031C347C95BC}" srcOrd="1" destOrd="0" presId="urn:microsoft.com/office/officeart/2005/8/layout/orgChart1"/>
    <dgm:cxn modelId="{52DA5B45-2E1B-4DC5-943E-7C5F04C1D2A7}" type="presParOf" srcId="{FEA9E88F-A27B-4D38-8D58-0239BF3E8405}" destId="{82F3ED8C-9259-4253-97D9-A42404AF5572}" srcOrd="1" destOrd="0" presId="urn:microsoft.com/office/officeart/2005/8/layout/orgChart1"/>
    <dgm:cxn modelId="{B048DA58-DDA1-42A6-AA32-DC62D8046C9A}" type="presParOf" srcId="{FEA9E88F-A27B-4D38-8D58-0239BF3E8405}" destId="{A1C2FEFD-0243-4DD0-89F2-2CEACE52D1E6}" srcOrd="2" destOrd="0" presId="urn:microsoft.com/office/officeart/2005/8/layout/orgChart1"/>
    <dgm:cxn modelId="{A7D6A5B4-E260-471B-8E0F-A14D6F6875F7}" type="presParOf" srcId="{F277F3D7-271F-44E6-A8C4-2B026F9AC142}" destId="{0C48C02B-BD62-447A-8EAD-73462664A6B9}" srcOrd="2" destOrd="0" presId="urn:microsoft.com/office/officeart/2005/8/layout/orgChart1"/>
    <dgm:cxn modelId="{C4CA931E-6BE8-4108-8398-6C12BA7FB053}" type="presParOf" srcId="{F277F3D7-271F-44E6-A8C4-2B026F9AC142}" destId="{FC65154C-8E27-4552-9040-4DB705064490}" srcOrd="3" destOrd="0" presId="urn:microsoft.com/office/officeart/2005/8/layout/orgChart1"/>
    <dgm:cxn modelId="{39352AFA-1F1A-4B25-86F2-06370B272005}" type="presParOf" srcId="{FC65154C-8E27-4552-9040-4DB705064490}" destId="{A3870ADE-C245-4FD8-8719-D75B5DB9C5BD}" srcOrd="0" destOrd="0" presId="urn:microsoft.com/office/officeart/2005/8/layout/orgChart1"/>
    <dgm:cxn modelId="{25EA426E-7C9C-45B9-8F84-196F49D1B693}" type="presParOf" srcId="{A3870ADE-C245-4FD8-8719-D75B5DB9C5BD}" destId="{6A08874E-431B-4551-9A25-51F684A28E9B}" srcOrd="0" destOrd="0" presId="urn:microsoft.com/office/officeart/2005/8/layout/orgChart1"/>
    <dgm:cxn modelId="{F4774403-404A-4BB2-B1E1-4587084B3C7A}" type="presParOf" srcId="{A3870ADE-C245-4FD8-8719-D75B5DB9C5BD}" destId="{7C9DC4F5-5E4B-434B-9830-C3C260937D9E}" srcOrd="1" destOrd="0" presId="urn:microsoft.com/office/officeart/2005/8/layout/orgChart1"/>
    <dgm:cxn modelId="{0E342177-D0A3-4C91-A5D6-6F9B62D26833}" type="presParOf" srcId="{FC65154C-8E27-4552-9040-4DB705064490}" destId="{A56F378F-9B9F-4B39-9118-F83831A99FB7}" srcOrd="1" destOrd="0" presId="urn:microsoft.com/office/officeart/2005/8/layout/orgChart1"/>
    <dgm:cxn modelId="{BF28CAF7-03E1-4102-8FDE-2E7C0BD5FEEC}" type="presParOf" srcId="{FC65154C-8E27-4552-9040-4DB705064490}" destId="{C4C3106B-9B31-47F3-BB95-AB16D39F5C44}" srcOrd="2" destOrd="0" presId="urn:microsoft.com/office/officeart/2005/8/layout/orgChart1"/>
    <dgm:cxn modelId="{1725FD54-BE83-4913-B8BA-68EC3D2AF452}" type="presParOf" srcId="{32B47844-2083-4EFD-AAB7-DE693F1CFD57}" destId="{41A27644-53AE-41A9-8807-E6B2735E9F46}" srcOrd="2" destOrd="0" presId="urn:microsoft.com/office/officeart/2005/8/layout/orgChart1"/>
    <dgm:cxn modelId="{CBC64115-900A-49A1-BF4E-58ECC0B44B52}" type="presParOf" srcId="{ACE4E772-A865-42AF-BE51-9583B6B48800}" destId="{338013CF-2BE8-48D3-B07E-C4402239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8C02B-BD62-447A-8EAD-73462664A6B9}">
      <dsp:nvSpPr>
        <dsp:cNvPr id="0" name=""/>
        <dsp:cNvSpPr/>
      </dsp:nvSpPr>
      <dsp:spPr>
        <a:xfrm>
          <a:off x="3171527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118F-F484-4C7E-9E86-BCB98885C766}">
      <dsp:nvSpPr>
        <dsp:cNvPr id="0" name=""/>
        <dsp:cNvSpPr/>
      </dsp:nvSpPr>
      <dsp:spPr>
        <a:xfrm>
          <a:off x="3171527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651B-6B17-491E-B892-33A30754305B}">
      <dsp:nvSpPr>
        <dsp:cNvPr id="0" name=""/>
        <dsp:cNvSpPr/>
      </dsp:nvSpPr>
      <dsp:spPr>
        <a:xfrm>
          <a:off x="2854988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29"/>
              </a:lnTo>
              <a:lnTo>
                <a:pt x="934175" y="162129"/>
              </a:lnTo>
              <a:lnTo>
                <a:pt x="934175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C0D44-EAB8-4A9B-B80E-171F5702755A}">
      <dsp:nvSpPr>
        <dsp:cNvPr id="0" name=""/>
        <dsp:cNvSpPr/>
      </dsp:nvSpPr>
      <dsp:spPr>
        <a:xfrm>
          <a:off x="1303176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0B43-9EF9-4D4E-B5F3-18160CD20D1D}">
      <dsp:nvSpPr>
        <dsp:cNvPr id="0" name=""/>
        <dsp:cNvSpPr/>
      </dsp:nvSpPr>
      <dsp:spPr>
        <a:xfrm>
          <a:off x="1303176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61093-5C74-480F-87F1-A8E0EEE8FA07}">
      <dsp:nvSpPr>
        <dsp:cNvPr id="0" name=""/>
        <dsp:cNvSpPr/>
      </dsp:nvSpPr>
      <dsp:spPr>
        <a:xfrm>
          <a:off x="1920812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934175" y="0"/>
              </a:moveTo>
              <a:lnTo>
                <a:pt x="934175" y="162129"/>
              </a:lnTo>
              <a:lnTo>
                <a:pt x="0" y="162129"/>
              </a:lnTo>
              <a:lnTo>
                <a:pt x="0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24FF8-306B-4CD7-8D37-2EE9BFF232A4}">
      <dsp:nvSpPr>
        <dsp:cNvPr id="0" name=""/>
        <dsp:cNvSpPr/>
      </dsp:nvSpPr>
      <dsp:spPr>
        <a:xfrm>
          <a:off x="2082942" y="151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Stroke</a:t>
          </a:r>
          <a:endParaRPr lang="en-US" sz="1900" kern="1200" dirty="0"/>
        </a:p>
      </dsp:txBody>
      <dsp:txXfrm>
        <a:off x="2082942" y="1519"/>
        <a:ext cx="1544091" cy="772045"/>
      </dsp:txXfrm>
    </dsp:sp>
    <dsp:sp modelId="{C10ECF17-BEAD-4190-AC90-86BE03DF586E}">
      <dsp:nvSpPr>
        <dsp:cNvPr id="0" name=""/>
        <dsp:cNvSpPr/>
      </dsp:nvSpPr>
      <dsp:spPr>
        <a:xfrm>
          <a:off x="1148767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Hemorrhagic</a:t>
          </a:r>
        </a:p>
      </dsp:txBody>
      <dsp:txXfrm>
        <a:off x="1148767" y="1097824"/>
        <a:ext cx="1544091" cy="772045"/>
      </dsp:txXfrm>
    </dsp:sp>
    <dsp:sp modelId="{11D84DDB-D928-4556-A8C4-547C653162C9}">
      <dsp:nvSpPr>
        <dsp:cNvPr id="0" name=""/>
        <dsp:cNvSpPr/>
      </dsp:nvSpPr>
      <dsp:spPr>
        <a:xfrm>
          <a:off x="1534790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Intracerebral</a:t>
          </a:r>
          <a:endParaRPr lang="en-US" sz="1900" kern="1200" dirty="0"/>
        </a:p>
      </dsp:txBody>
      <dsp:txXfrm>
        <a:off x="1534790" y="2194129"/>
        <a:ext cx="1544091" cy="772045"/>
      </dsp:txXfrm>
    </dsp:sp>
    <dsp:sp modelId="{A57B2D84-0EFD-46F1-A46B-8BBFB33A2765}">
      <dsp:nvSpPr>
        <dsp:cNvPr id="0" name=""/>
        <dsp:cNvSpPr/>
      </dsp:nvSpPr>
      <dsp:spPr>
        <a:xfrm>
          <a:off x="1534790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Subarachnoid</a:t>
          </a:r>
        </a:p>
      </dsp:txBody>
      <dsp:txXfrm>
        <a:off x="1534790" y="3290434"/>
        <a:ext cx="1544091" cy="772045"/>
      </dsp:txXfrm>
    </dsp:sp>
    <dsp:sp modelId="{DE23082D-BAA0-4695-9AC7-8FAC8259AA82}">
      <dsp:nvSpPr>
        <dsp:cNvPr id="0" name=""/>
        <dsp:cNvSpPr/>
      </dsp:nvSpPr>
      <dsp:spPr>
        <a:xfrm>
          <a:off x="3017118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Ischemic</a:t>
          </a:r>
        </a:p>
      </dsp:txBody>
      <dsp:txXfrm>
        <a:off x="3017118" y="1097824"/>
        <a:ext cx="1544091" cy="772045"/>
      </dsp:txXfrm>
    </dsp:sp>
    <dsp:sp modelId="{14CD9A3E-9B35-4FC7-B613-F6781FC981C0}">
      <dsp:nvSpPr>
        <dsp:cNvPr id="0" name=""/>
        <dsp:cNvSpPr/>
      </dsp:nvSpPr>
      <dsp:spPr>
        <a:xfrm>
          <a:off x="3403141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Thrombotic</a:t>
          </a:r>
        </a:p>
      </dsp:txBody>
      <dsp:txXfrm>
        <a:off x="3403141" y="2194129"/>
        <a:ext cx="1544091" cy="772045"/>
      </dsp:txXfrm>
    </dsp:sp>
    <dsp:sp modelId="{6A08874E-431B-4551-9A25-51F684A28E9B}">
      <dsp:nvSpPr>
        <dsp:cNvPr id="0" name=""/>
        <dsp:cNvSpPr/>
      </dsp:nvSpPr>
      <dsp:spPr>
        <a:xfrm>
          <a:off x="3403141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Embolic</a:t>
          </a:r>
        </a:p>
      </dsp:txBody>
      <dsp:txXfrm>
        <a:off x="3403141" y="3290434"/>
        <a:ext cx="1544091" cy="77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94843834-C23F-E240-A248-B3CAD222A1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7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FB22E-FA38-0E49-A038-26A8973F18AC}" type="slidenum">
              <a:rPr lang="ar-SA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2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9B4E4EF7-48E8-D041-9B74-296EFFBB688C}" type="slidenum">
              <a:rPr lang="ar-SA" altLang="en-US"/>
              <a:pPr algn="l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SNX-111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reduce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of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subsequent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neurotransmitters</a:t>
            </a:r>
            <a:r>
              <a:rPr lang="es-ES" altLang="en-US" dirty="0">
                <a:solidFill>
                  <a:srgbClr val="000000"/>
                </a:solidFill>
              </a:rPr>
              <a:t>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Perez-Pinzon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Lamotrigine</a:t>
            </a:r>
            <a:r>
              <a:rPr lang="es-ES" altLang="en-US" dirty="0">
                <a:solidFill>
                  <a:srgbClr val="000000"/>
                </a:solidFill>
              </a:rPr>
              <a:t> (3,5-diamino-6-(</a:t>
            </a:r>
            <a:r>
              <a:rPr lang="es-ES" altLang="en-US" dirty="0" err="1">
                <a:solidFill>
                  <a:srgbClr val="000000"/>
                </a:solidFill>
              </a:rPr>
              <a:t>dichlorophenol</a:t>
            </a:r>
            <a:r>
              <a:rPr lang="es-ES" altLang="en-US" dirty="0">
                <a:solidFill>
                  <a:srgbClr val="000000"/>
                </a:solidFill>
              </a:rPr>
              <a:t>)-1,2,4-triazine)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phenyltriazine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blocks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channels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inhibits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ischaemia-induced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commercially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available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orally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administered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few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rashes</a:t>
            </a:r>
            <a:r>
              <a:rPr lang="es-ES" altLang="en-US" dirty="0">
                <a:solidFill>
                  <a:srgbClr val="000000"/>
                </a:solidFill>
              </a:rPr>
              <a:t> and cases of Stevens-Johnson </a:t>
            </a:r>
            <a:r>
              <a:rPr lang="es-ES" altLang="en-US" dirty="0" err="1">
                <a:solidFill>
                  <a:srgbClr val="000000"/>
                </a:solidFill>
              </a:rPr>
              <a:t>syndrome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reported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Bourgeois</a:t>
            </a:r>
            <a:r>
              <a:rPr lang="es-ES" altLang="en-US" dirty="0">
                <a:solidFill>
                  <a:srgbClr val="000000"/>
                </a:solidFill>
              </a:rPr>
              <a:t> 1998, </a:t>
            </a:r>
            <a:r>
              <a:rPr lang="es-ES" altLang="en-US" dirty="0" err="1">
                <a:solidFill>
                  <a:srgbClr val="000000"/>
                </a:solidFill>
              </a:rPr>
              <a:t>Dunn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Riluzole</a:t>
            </a:r>
            <a:r>
              <a:rPr lang="es-ES" altLang="en-US" dirty="0">
                <a:solidFill>
                  <a:srgbClr val="000000"/>
                </a:solidFill>
              </a:rPr>
              <a:t> (2-amino-6-trigluoromethoxy </a:t>
            </a:r>
            <a:r>
              <a:rPr lang="es-ES" altLang="en-US" dirty="0" err="1">
                <a:solidFill>
                  <a:srgbClr val="000000"/>
                </a:solidFill>
              </a:rPr>
              <a:t>benzothiazole</a:t>
            </a:r>
            <a:r>
              <a:rPr lang="es-ES" altLang="en-US" dirty="0">
                <a:solidFill>
                  <a:srgbClr val="000000"/>
                </a:solidFill>
              </a:rPr>
              <a:t>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clinically</a:t>
            </a:r>
            <a:r>
              <a:rPr lang="es-ES" altLang="en-US" dirty="0">
                <a:solidFill>
                  <a:srgbClr val="000000"/>
                </a:solidFill>
              </a:rPr>
              <a:t> in cases of </a:t>
            </a:r>
            <a:r>
              <a:rPr lang="es-ES" altLang="en-US" dirty="0" err="1">
                <a:solidFill>
                  <a:srgbClr val="000000"/>
                </a:solidFill>
              </a:rPr>
              <a:t>neurodegenerative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diseases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Lang-Lazdunski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1999), in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animals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had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histopathological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arrest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Kanthasamy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Lubeluzole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neurons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nitric</a:t>
            </a:r>
            <a:r>
              <a:rPr lang="es-ES" altLang="en-US" dirty="0">
                <a:solidFill>
                  <a:srgbClr val="000000"/>
                </a:solidFill>
              </a:rPr>
              <a:t> oxide </a:t>
            </a:r>
            <a:r>
              <a:rPr lang="es-ES" altLang="en-US" dirty="0" err="1">
                <a:solidFill>
                  <a:srgbClr val="000000"/>
                </a:solidFill>
              </a:rPr>
              <a:t>synthetase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structural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global cerebral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Haseldonckx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Lifarizine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similar </a:t>
            </a:r>
            <a:r>
              <a:rPr lang="es-ES" altLang="en-US" dirty="0" err="1">
                <a:solidFill>
                  <a:srgbClr val="000000"/>
                </a:solidFill>
              </a:rPr>
              <a:t>substance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a </a:t>
            </a:r>
            <a:r>
              <a:rPr lang="es-ES" altLang="en-US" dirty="0" err="1">
                <a:solidFill>
                  <a:srgbClr val="000000"/>
                </a:solidFill>
              </a:rPr>
              <a:t>promising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experimental </a:t>
            </a:r>
            <a:r>
              <a:rPr lang="es-ES" altLang="en-US" dirty="0" err="1">
                <a:solidFill>
                  <a:srgbClr val="000000"/>
                </a:solidFill>
              </a:rPr>
              <a:t>setting</a:t>
            </a:r>
            <a:r>
              <a:rPr lang="es-ES" altLang="en-US" dirty="0">
                <a:solidFill>
                  <a:srgbClr val="000000"/>
                </a:solidFill>
              </a:rPr>
              <a:t> (Brown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trials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discontinued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account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such</a:t>
            </a:r>
            <a:r>
              <a:rPr lang="es-ES" altLang="en-US" dirty="0">
                <a:solidFill>
                  <a:srgbClr val="000000"/>
                </a:solidFill>
              </a:rPr>
              <a:t> as </a:t>
            </a:r>
            <a:r>
              <a:rPr lang="es-ES" altLang="en-US" dirty="0" err="1">
                <a:solidFill>
                  <a:srgbClr val="000000"/>
                </a:solidFill>
              </a:rPr>
              <a:t>hypotension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arrhythmia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Squire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BW619C87 [4-amino-2-(4-methyl-1-piperazinyl)-5-(2,3,5-trichlorophenyl) </a:t>
            </a:r>
            <a:r>
              <a:rPr lang="es-ES" altLang="en-US" dirty="0" err="1">
                <a:solidFill>
                  <a:srgbClr val="000000"/>
                </a:solidFill>
              </a:rPr>
              <a:t>pyrimidine</a:t>
            </a:r>
            <a:r>
              <a:rPr lang="es-ES" altLang="en-US" dirty="0">
                <a:solidFill>
                  <a:srgbClr val="000000"/>
                </a:solidFill>
              </a:rPr>
              <a:t>]; has </a:t>
            </a:r>
            <a:r>
              <a:rPr lang="es-ES" altLang="en-US" dirty="0" err="1">
                <a:solidFill>
                  <a:srgbClr val="000000"/>
                </a:solidFill>
              </a:rPr>
              <a:t>proved</a:t>
            </a:r>
            <a:r>
              <a:rPr lang="es-ES" altLang="en-US" dirty="0">
                <a:solidFill>
                  <a:srgbClr val="000000"/>
                </a:solidFill>
              </a:rPr>
              <a:t> to a </a:t>
            </a:r>
            <a:r>
              <a:rPr lang="es-ES" altLang="en-US" dirty="0" err="1">
                <a:solidFill>
                  <a:srgbClr val="000000"/>
                </a:solidFill>
              </a:rPr>
              <a:t>potent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hemispheric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damage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51% at a </a:t>
            </a:r>
            <a:r>
              <a:rPr lang="es-ES" altLang="en-US" dirty="0" err="1">
                <a:solidFill>
                  <a:srgbClr val="000000"/>
                </a:solidFill>
              </a:rPr>
              <a:t>dose</a:t>
            </a:r>
            <a:r>
              <a:rPr lang="es-ES" altLang="en-US" dirty="0">
                <a:solidFill>
                  <a:srgbClr val="000000"/>
                </a:solidFill>
              </a:rPr>
              <a:t> of 50 mg/kg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Kawaguchi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i="1" dirty="0">
                <a:solidFill>
                  <a:srgbClr val="000000"/>
                </a:solidFill>
              </a:rPr>
              <a:t>Non-</a:t>
            </a:r>
            <a:r>
              <a:rPr lang="es-ES" altLang="en-US" i="1" dirty="0" err="1">
                <a:solidFill>
                  <a:srgbClr val="000000"/>
                </a:solidFill>
              </a:rPr>
              <a:t>competitive</a:t>
            </a:r>
            <a:r>
              <a:rPr lang="es-ES" altLang="en-US" i="1" dirty="0">
                <a:solidFill>
                  <a:srgbClr val="000000"/>
                </a:solidFill>
              </a:rPr>
              <a:t> NMDA receptor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In </a:t>
            </a:r>
            <a:r>
              <a:rPr lang="es-ES" altLang="en-US" dirty="0" err="1">
                <a:solidFill>
                  <a:srgbClr val="000000"/>
                </a:solidFill>
              </a:rPr>
              <a:t>order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,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requires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opened</a:t>
            </a:r>
            <a:r>
              <a:rPr lang="es-ES" altLang="en-US" dirty="0">
                <a:solidFill>
                  <a:srgbClr val="000000"/>
                </a:solidFill>
              </a:rPr>
              <a:t> up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Mg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block to be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membrane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NPS-1506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moderate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affinity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rodent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haemorrhagic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 and head trauma, </a:t>
            </a:r>
            <a:r>
              <a:rPr lang="es-ES" altLang="en-US" dirty="0" err="1">
                <a:solidFill>
                  <a:srgbClr val="000000"/>
                </a:solidFill>
              </a:rPr>
              <a:t>being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neurotoxic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MK-801 (</a:t>
            </a:r>
            <a:r>
              <a:rPr lang="es-ES" altLang="en-US" dirty="0" err="1">
                <a:solidFill>
                  <a:srgbClr val="000000"/>
                </a:solidFill>
              </a:rPr>
              <a:t>Mueller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Dextromethorphan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AHN649 are </a:t>
            </a:r>
            <a:r>
              <a:rPr lang="es-ES" altLang="en-US" dirty="0" err="1">
                <a:solidFill>
                  <a:srgbClr val="000000"/>
                </a:solidFill>
              </a:rPr>
              <a:t>relatively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efficacy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utilizing</a:t>
            </a:r>
            <a:r>
              <a:rPr lang="es-ES" altLang="en-US" dirty="0">
                <a:solidFill>
                  <a:srgbClr val="000000"/>
                </a:solidFill>
              </a:rPr>
              <a:t> temporal </a:t>
            </a:r>
            <a:r>
              <a:rPr lang="es-ES" altLang="en-US" dirty="0" err="1">
                <a:solidFill>
                  <a:srgbClr val="000000"/>
                </a:solidFill>
              </a:rPr>
              <a:t>intraluminal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filament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middle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artery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Britton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1997, </a:t>
            </a:r>
            <a:r>
              <a:rPr lang="es-ES" altLang="en-US" dirty="0" err="1">
                <a:solidFill>
                  <a:srgbClr val="000000"/>
                </a:solidFill>
              </a:rPr>
              <a:t>Tortella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Aptiganel</a:t>
            </a:r>
            <a:r>
              <a:rPr lang="es-ES" altLang="en-US" dirty="0">
                <a:solidFill>
                  <a:srgbClr val="000000"/>
                </a:solidFill>
              </a:rPr>
              <a:t> (CNS 1102)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associated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neonatal </a:t>
            </a:r>
            <a:r>
              <a:rPr lang="es-ES" altLang="en-US" dirty="0" err="1">
                <a:solidFill>
                  <a:srgbClr val="000000"/>
                </a:solidFill>
              </a:rPr>
              <a:t>lambs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HCA (</a:t>
            </a:r>
            <a:r>
              <a:rPr lang="es-ES" altLang="en-US" dirty="0" err="1">
                <a:solidFill>
                  <a:srgbClr val="000000"/>
                </a:solidFill>
              </a:rPr>
              <a:t>Bokesch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principal active </a:t>
            </a:r>
            <a:r>
              <a:rPr lang="es-ES" altLang="en-US" dirty="0" err="1">
                <a:solidFill>
                  <a:srgbClr val="000000"/>
                </a:solidFill>
              </a:rPr>
              <a:t>desglycinyl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metabolite</a:t>
            </a:r>
            <a:r>
              <a:rPr lang="es-ES" altLang="en-US" dirty="0">
                <a:solidFill>
                  <a:srgbClr val="000000"/>
                </a:solidFill>
              </a:rPr>
              <a:t> are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animal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hypoxia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overall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postoperative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recovery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prospective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study</a:t>
            </a:r>
            <a:r>
              <a:rPr lang="es-ES" altLang="en-US" dirty="0">
                <a:solidFill>
                  <a:srgbClr val="000000"/>
                </a:solidFill>
              </a:rPr>
              <a:t> of 171 </a:t>
            </a:r>
            <a:r>
              <a:rPr lang="es-ES" altLang="en-US" dirty="0" err="1">
                <a:solidFill>
                  <a:srgbClr val="000000"/>
                </a:solidFill>
              </a:rPr>
              <a:t>patients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undergoing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aortocoronary</a:t>
            </a:r>
            <a:r>
              <a:rPr lang="es-ES" altLang="en-US" dirty="0">
                <a:solidFill>
                  <a:srgbClr val="000000"/>
                </a:solidFill>
              </a:rPr>
              <a:t> bypass </a:t>
            </a:r>
            <a:r>
              <a:rPr lang="es-ES" altLang="en-US" dirty="0" err="1">
                <a:solidFill>
                  <a:srgbClr val="000000"/>
                </a:solidFill>
              </a:rPr>
              <a:t>grafting</a:t>
            </a:r>
            <a:r>
              <a:rPr lang="es-ES" altLang="en-US" dirty="0">
                <a:solidFill>
                  <a:srgbClr val="000000"/>
                </a:solidFill>
              </a:rPr>
              <a:t> (CABG)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CPB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more </a:t>
            </a:r>
            <a:r>
              <a:rPr lang="es-ES" altLang="en-US" dirty="0" err="1">
                <a:solidFill>
                  <a:srgbClr val="000000"/>
                </a:solidFill>
              </a:rPr>
              <a:t>favourable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group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Arrowsmith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</a:t>
            </a:r>
          </a:p>
          <a:p>
            <a:pPr algn="l" rtl="0" eaLnBrk="1" hangingPunct="1"/>
            <a:r>
              <a:rPr lang="es-ES" altLang="en-US" i="1" dirty="0" err="1">
                <a:solidFill>
                  <a:srgbClr val="000000"/>
                </a:solidFill>
              </a:rPr>
              <a:t>Glycine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site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i="1" dirty="0">
                <a:solidFill>
                  <a:srgbClr val="000000"/>
                </a:solidFill>
              </a:rPr>
              <a:t>.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major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neurotransmitter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brainstem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vertebrates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collected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vesicles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via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proton-coupled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transport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cleft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terminal.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participate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excitatory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neurotransmission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modulating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subtype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7-Chlorokynuretic </a:t>
            </a:r>
            <a:r>
              <a:rPr lang="es-ES" altLang="en-US" dirty="0" err="1">
                <a:solidFill>
                  <a:srgbClr val="000000"/>
                </a:solidFill>
              </a:rPr>
              <a:t>acid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derivatives</a:t>
            </a:r>
            <a:r>
              <a:rPr lang="es-ES" altLang="en-US" dirty="0">
                <a:solidFill>
                  <a:srgbClr val="000000"/>
                </a:solidFill>
              </a:rPr>
              <a:t> ACEA-1021 (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), ACEA-1031 and ACEA-1416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focal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models</a:t>
            </a:r>
            <a:r>
              <a:rPr lang="es-ES" altLang="en-US" dirty="0">
                <a:solidFill>
                  <a:srgbClr val="000000"/>
                </a:solidFill>
              </a:rPr>
              <a:t> (Warner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 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a </a:t>
            </a:r>
            <a:r>
              <a:rPr lang="es-ES" altLang="en-US" dirty="0" err="1">
                <a:solidFill>
                  <a:srgbClr val="000000"/>
                </a:solidFill>
              </a:rPr>
              <a:t>safer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tolerated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many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previously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evaluated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Albers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, a novel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receptor,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properties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in vitro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i="1" dirty="0">
                <a:solidFill>
                  <a:srgbClr val="000000"/>
                </a:solidFill>
              </a:rPr>
              <a:t>in vivo</a:t>
            </a:r>
            <a:r>
              <a:rPr lang="es-ES" altLang="en-US" dirty="0">
                <a:solidFill>
                  <a:srgbClr val="000000"/>
                </a:solidFill>
              </a:rPr>
              <a:t>.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global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carotid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apoptosis,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doses </a:t>
            </a:r>
            <a:r>
              <a:rPr lang="es-ES" altLang="en-US" dirty="0" err="1">
                <a:solidFill>
                  <a:srgbClr val="000000"/>
                </a:solidFill>
              </a:rPr>
              <a:t>required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those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treatment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Wasterlain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1996).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Monosialogangliosides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play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important</a:t>
            </a:r>
            <a:r>
              <a:rPr lang="es-ES" altLang="en-US" dirty="0">
                <a:solidFill>
                  <a:srgbClr val="000000"/>
                </a:solidFill>
              </a:rPr>
              <a:t> roles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physiological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nervous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particularly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GM1 has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reduce cerebral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following</a:t>
            </a:r>
            <a:r>
              <a:rPr lang="es-ES" altLang="en-US" dirty="0">
                <a:solidFill>
                  <a:srgbClr val="000000"/>
                </a:solidFill>
              </a:rPr>
              <a:t> 2 </a:t>
            </a:r>
            <a:r>
              <a:rPr lang="es-ES" altLang="en-US" dirty="0" err="1">
                <a:solidFill>
                  <a:srgbClr val="000000"/>
                </a:solidFill>
              </a:rPr>
              <a:t>hours</a:t>
            </a:r>
            <a:r>
              <a:rPr lang="es-ES" altLang="en-US" dirty="0">
                <a:solidFill>
                  <a:srgbClr val="000000"/>
                </a:solidFill>
              </a:rPr>
              <a:t> of HCA at 18°C.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adult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behavioural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neuronal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seen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GM1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(Redmond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1993).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reduce Ca</a:t>
            </a:r>
            <a:r>
              <a:rPr lang="es-ES" altLang="en-US" baseline="30000" dirty="0">
                <a:solidFill>
                  <a:srgbClr val="000000"/>
                </a:solidFill>
              </a:rPr>
              <a:t>2+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activation</a:t>
            </a:r>
            <a:r>
              <a:rPr lang="es-ES" altLang="en-US" dirty="0">
                <a:solidFill>
                  <a:srgbClr val="000000"/>
                </a:solidFill>
              </a:rPr>
              <a:t> of EAA </a:t>
            </a:r>
            <a:r>
              <a:rPr lang="es-ES" altLang="en-US" dirty="0" err="1">
                <a:solidFill>
                  <a:srgbClr val="000000"/>
                </a:solidFill>
              </a:rPr>
              <a:t>receptors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vasoconstriction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insult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Lipton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Rosenberg</a:t>
            </a:r>
            <a:r>
              <a:rPr lang="es-ES" altLang="en-US" dirty="0">
                <a:solidFill>
                  <a:srgbClr val="000000"/>
                </a:solidFill>
              </a:rPr>
              <a:t> 1994). </a:t>
            </a:r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aneurysmal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subarchnoidal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haemorrhage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NO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mediate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therapeutic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potential</a:t>
            </a:r>
            <a:r>
              <a:rPr lang="es-ES" altLang="en-US" dirty="0">
                <a:solidFill>
                  <a:srgbClr val="000000"/>
                </a:solidFill>
              </a:rPr>
              <a:t> of NOS </a:t>
            </a:r>
            <a:r>
              <a:rPr lang="es-ES" altLang="en-US" dirty="0" err="1">
                <a:solidFill>
                  <a:srgbClr val="000000"/>
                </a:solidFill>
              </a:rPr>
              <a:t>inhibitors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emphasized</a:t>
            </a:r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Barth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ARL17477,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 NOS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combination</a:t>
            </a:r>
            <a:r>
              <a:rPr lang="es-ES" altLang="en-US" dirty="0">
                <a:solidFill>
                  <a:srgbClr val="000000"/>
                </a:solidFill>
              </a:rPr>
              <a:t> of MK-801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ARL17477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21% </a:t>
            </a:r>
            <a:r>
              <a:rPr lang="es-ES" altLang="en-US" dirty="0" err="1">
                <a:solidFill>
                  <a:srgbClr val="000000"/>
                </a:solidFill>
              </a:rPr>
              <a:t>or</a:t>
            </a:r>
            <a:r>
              <a:rPr lang="es-ES" altLang="en-US" dirty="0">
                <a:solidFill>
                  <a:srgbClr val="000000"/>
                </a:solidFill>
              </a:rPr>
              <a:t> 44%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either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alone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indicating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contribute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death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different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points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biochemical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of </a:t>
            </a:r>
            <a:r>
              <a:rPr lang="es-ES" altLang="en-US" dirty="0" err="1">
                <a:solidFill>
                  <a:srgbClr val="000000"/>
                </a:solidFill>
              </a:rPr>
              <a:t>benefit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Hicks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possibility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pharmacologically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a "</a:t>
            </a:r>
            <a:r>
              <a:rPr lang="es-ES" altLang="en-US" dirty="0" err="1">
                <a:solidFill>
                  <a:srgbClr val="000000"/>
                </a:solidFill>
              </a:rPr>
              <a:t>downstream</a:t>
            </a:r>
            <a:r>
              <a:rPr lang="es-ES" altLang="en-US" dirty="0">
                <a:solidFill>
                  <a:srgbClr val="000000"/>
                </a:solidFill>
              </a:rPr>
              <a:t>" </a:t>
            </a:r>
            <a:r>
              <a:rPr lang="es-ES" altLang="en-US" dirty="0" err="1">
                <a:solidFill>
                  <a:srgbClr val="000000"/>
                </a:solidFill>
              </a:rPr>
              <a:t>event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activated</a:t>
            </a:r>
            <a:r>
              <a:rPr lang="es-ES" altLang="en-US" dirty="0">
                <a:solidFill>
                  <a:srgbClr val="000000"/>
                </a:solidFill>
              </a:rPr>
              <a:t> calpain.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CNS-</a:t>
            </a:r>
            <a:r>
              <a:rPr lang="es-ES" altLang="en-US" dirty="0" err="1">
                <a:solidFill>
                  <a:srgbClr val="000000"/>
                </a:solidFill>
              </a:rPr>
              <a:t>penetrating</a:t>
            </a:r>
            <a:r>
              <a:rPr lang="es-ES" altLang="en-US" dirty="0">
                <a:solidFill>
                  <a:srgbClr val="000000"/>
                </a:solidFill>
              </a:rPr>
              <a:t> calpain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MDL 28,170 can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rodents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Markgraf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1998), 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Cbz</a:t>
            </a:r>
            <a:r>
              <a:rPr lang="es-ES" altLang="en-US" dirty="0">
                <a:solidFill>
                  <a:srgbClr val="000000"/>
                </a:solidFill>
              </a:rPr>
              <a:t>-Val-</a:t>
            </a:r>
            <a:r>
              <a:rPr lang="es-ES" altLang="en-US" dirty="0" err="1">
                <a:solidFill>
                  <a:srgbClr val="000000"/>
                </a:solidFill>
              </a:rPr>
              <a:t>Phe</a:t>
            </a:r>
            <a:r>
              <a:rPr lang="es-ES" altLang="en-US" dirty="0">
                <a:solidFill>
                  <a:srgbClr val="000000"/>
                </a:solidFill>
              </a:rPr>
              <a:t>-H (Hong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1994).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expression</a:t>
            </a:r>
            <a:r>
              <a:rPr lang="es-ES" altLang="en-US" dirty="0">
                <a:solidFill>
                  <a:srgbClr val="000000"/>
                </a:solidFill>
              </a:rPr>
              <a:t> at normal </a:t>
            </a:r>
            <a:r>
              <a:rPr lang="es-ES" altLang="en-US" dirty="0" err="1">
                <a:solidFill>
                  <a:srgbClr val="000000"/>
                </a:solidFill>
              </a:rPr>
              <a:t>levels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acute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ability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stabilize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Cytochalacin</a:t>
            </a:r>
            <a:r>
              <a:rPr lang="es-ES" altLang="en-US" dirty="0">
                <a:solidFill>
                  <a:srgbClr val="000000"/>
                </a:solidFill>
              </a:rPr>
              <a:t> 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partial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and can reduce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can lead to apoptosis (</a:t>
            </a:r>
            <a:r>
              <a:rPr lang="es-ES" altLang="en-US" dirty="0" err="1">
                <a:solidFill>
                  <a:srgbClr val="000000"/>
                </a:solidFill>
              </a:rPr>
              <a:t>Endres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pan-</a:t>
            </a:r>
            <a:r>
              <a:rPr lang="es-ES" altLang="en-US" dirty="0" err="1">
                <a:solidFill>
                  <a:srgbClr val="000000"/>
                </a:solidFill>
              </a:rPr>
              <a:t>caspase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boc-aspartyl</a:t>
            </a:r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OMe</a:t>
            </a:r>
            <a:r>
              <a:rPr lang="es-ES" altLang="en-US" dirty="0">
                <a:solidFill>
                  <a:srgbClr val="000000"/>
                </a:solidFill>
              </a:rPr>
              <a:t>)-</a:t>
            </a:r>
            <a:r>
              <a:rPr lang="es-ES" altLang="en-US" dirty="0" err="1">
                <a:solidFill>
                  <a:srgbClr val="000000"/>
                </a:solidFill>
              </a:rPr>
              <a:t>fluoromethylketone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significantly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improved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when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ventriceles</a:t>
            </a:r>
            <a:r>
              <a:rPr lang="es-ES" altLang="en-US" dirty="0">
                <a:solidFill>
                  <a:srgbClr val="000000"/>
                </a:solidFill>
              </a:rPr>
              <a:t> 3 h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hypoxic-ischaemia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systemic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injections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molecule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fashion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resulted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significant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. (</a:t>
            </a:r>
            <a:r>
              <a:rPr lang="es-ES" altLang="en-US" dirty="0" err="1">
                <a:solidFill>
                  <a:srgbClr val="000000"/>
                </a:solidFill>
              </a:rPr>
              <a:t>Cheng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 </a:t>
            </a: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113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2826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441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A633-A730-7F4E-93AC-868469D0F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306B-4113-1C48-9707-4F388FDE22D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C7F08-340F-574F-912B-D9408FAF20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AB99E-EE33-D04C-86C5-289A2B7298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86DA-A041-F644-B0BC-E2F2941A8B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D708-3DF7-9541-BF44-7065E4C63E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8D4C-86AE-3B4D-9BF0-9DC1179050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DD50-5466-7E49-ADBD-21F636190C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3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2C0-B746-FA4F-9701-E9780E44E7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485B-B52E-9B42-A00F-FA6C5ACCA8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5F24-39D3-0645-B8FB-C85BB35C2B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598B52E2-B0F7-F14D-994D-FA31DFCF089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Arial" charset="0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sa/books?id=aqHNBQAAQBAJ&amp;pg=PA590&amp;dq=Brain+ROS-induced+damage+2014&amp;hl=ar&amp;sa=X&amp;ved=0ahUKEwifq-HQ_cfPAhXFPxoKHeHhDm4Q6wEIIzAB#v=onepage&amp;q=Brain%20ROS-induced%20damage%202014&amp;f=fal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contents/stroke-symptoms-and-diagnosis-beyond-the-basics" TargetMode="External"/><Relationship Id="rId4" Type="http://schemas.openxmlformats.org/officeDocument/2006/relationships/hyperlink" Target="https://books.google.com.sa/books?id=JUfuBwAAQBAJ&amp;pg=PP5&amp;dq=The+Role+of+Neurotransmitters+in+Brain+Injury&amp;hl=ar&amp;sa=X&amp;ved=0ahUKEwiFqYWy-crPAhUBBBoKHRhsApAQ6AEIHDAA#v=onepage&amp;q=The%20Role%20of%20Neurotransmitters%20in%20Brain%20Injury&amp;f=fal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Pathogenesis of Cerebral Infarction</a:t>
            </a:r>
            <a:b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</a:t>
            </a:r>
            <a:b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Cellular &amp; Molecular Levels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95400"/>
          </a:xfrm>
        </p:spPr>
        <p:txBody>
          <a:bodyPr/>
          <a:lstStyle/>
          <a:p>
            <a:pPr algn="ctr" rtl="0" eaLnBrk="1" hangingPunct="1"/>
            <a:r>
              <a:rPr lang="en-US" altLang="en-US" sz="2800" b="1" dirty="0">
                <a:latin typeface="Arial" charset="0"/>
                <a:cs typeface="Arial" charset="0"/>
              </a:rPr>
              <a:t>The Role of Reactive Oxygen Species (ROS) &amp; Reactive </a:t>
            </a:r>
            <a:r>
              <a:rPr lang="en-US" altLang="en-US" sz="2800" b="1" dirty="0" err="1">
                <a:latin typeface="Arial" charset="0"/>
                <a:cs typeface="Arial" charset="0"/>
              </a:rPr>
              <a:t>Nitrative</a:t>
            </a:r>
            <a:r>
              <a:rPr lang="en-US" altLang="en-US" sz="2800" b="1" dirty="0">
                <a:latin typeface="Arial" charset="0"/>
                <a:cs typeface="Arial" charset="0"/>
              </a:rPr>
              <a:t> Species (RNS) in Normal Brain Physiology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mainly generated by microglia &amp; astrocytes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modulate synaptic transmission &amp; non-synaptic communication between neurons &amp; glia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During periods of increased neuronal activity, ROS &amp; RNS diffuse to the myelin sheath of oligodendrocytes activating Protein kinase C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PKC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posttranslational modification of myelin basic protein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MBP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) by phosphorylation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regulate neuronal signaling in both central &amp; peripheral nervous systems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required for essential processes as learning &amp; memory 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555378" cy="597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50912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Oxidative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A condition in which cells are subjected to excessive levels of Reactive oxidizing species (ROS or RNS) &amp; they are unable to counterbalance their deleterious effects with antioxidants.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It has been implicated in the ageing process &amp; in many diseases (e.g., atherosclerosis, cancer, neurodegenerative diseases, stroke)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" y="560400"/>
            <a:ext cx="8140627" cy="56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The brain and Oxidative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brain is highly susceptible to ROS-induced damage because of: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concentrations of </a:t>
            </a:r>
            <a:r>
              <a:rPr lang="en-US" altLang="en-US" sz="2400" dirty="0" err="1">
                <a:latin typeface="Times New Roman" charset="0"/>
                <a:ea typeface="Times New Roman" charset="0"/>
                <a:cs typeface="Times New Roman" charset="0"/>
              </a:rPr>
              <a:t>peroxidisable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lipids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Low levels of protective antioxidants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oxygen consumption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levels of iron (acts as pro-oxidants under pathological conditions)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occurrence of reactions involving dopamine &amp; Glutamate oxidase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Molecular &amp; Vascular effects of ROS in ischemic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Molecular effects:</a:t>
            </a:r>
            <a:endParaRPr lang="en-US" altLang="en-US" sz="2400" b="1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DNA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Lipid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peroxidation of </a:t>
            </a:r>
            <a:r>
              <a:rPr lang="en-US" altLang="en-US" sz="2200" b="1" i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unsaturated fatty acids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Protein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denaturation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Inactivation of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enzymes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Cell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signaling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effects (e.g., r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elease of Ca</a:t>
            </a:r>
            <a:r>
              <a:rPr lang="en-US" altLang="en-US" sz="2200" baseline="30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2+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from intracellular stores)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Cytoskeletal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Chemotaxis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Vascular effects: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Altered vascular tone and cerebral blood flow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platelet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aggregability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endothelial cell permeability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role of NO in the pathophysiology of cerebral ischemia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Ischemia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abnormal NO production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This may be both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, depending upon when and where NO is released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NO produced by endothelial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eNOS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improving vascular dilation and perfusion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(i.e.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 contrast, NO production by neuronal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nNOS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or by </a:t>
            </a:r>
            <a:b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inducible form of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has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(harmful) effects.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activity generally occurs in a delayed fashion after brain ischemia and trauma and is associated with inflammatory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07200"/>
            <a:ext cx="3627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1000"/>
            <a:ext cx="3959006" cy="568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stress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Biochemical changes in The brain during ischemia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228600" y="28956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Inhibition of ATP-dependent ion pumps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Membranes depolarization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 err="1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Perturbance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of transmembrane ion gradients</a:t>
            </a:r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>
            <a:off x="2286000" y="3962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3628186">
            <a:off x="3980657" y="2161381"/>
            <a:ext cx="385762" cy="828675"/>
          </a:xfrm>
          <a:prstGeom prst="downArrow">
            <a:avLst>
              <a:gd name="adj1" fmla="val 50000"/>
              <a:gd name="adj2" fmla="val 53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-3180529">
            <a:off x="4822825" y="2166938"/>
            <a:ext cx="381000" cy="9525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990600" y="1371600"/>
            <a:ext cx="7010400" cy="1015663"/>
            <a:chOff x="990600" y="1371600"/>
            <a:chExt cx="7010400" cy="1015663"/>
          </a:xfrm>
        </p:grpSpPr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990600" y="1371600"/>
              <a:ext cx="7010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Ischemia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interruption or severe reduction of blood flow,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&amp; nutrients in cerebral arteries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energy depletion (depletion of ATP &amp;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creatine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phosphate)</a:t>
              </a:r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4191000" y="1722437"/>
              <a:ext cx="1854200" cy="41116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2286000"/>
            <a:ext cx="3359150" cy="1707416"/>
            <a:chOff x="5486400" y="2286000"/>
            <a:chExt cx="3359150" cy="1707416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5486400" y="2362200"/>
              <a:ext cx="335915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Symbol" charset="2"/>
                </a:rPr>
                <a:t>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Lactic acid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in neurons  acidosis  promotes the pro-oxidant effect  ↑ the rate of conversion of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.-</a:t>
              </a:r>
              <a:r>
                <a:rPr lang="ar-SA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to H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or to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hydroxyperoxyl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radical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486400" y="2286000"/>
              <a:ext cx="1524000" cy="510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418013"/>
            <a:ext cx="8661400" cy="2554545"/>
            <a:chOff x="152400" y="4418013"/>
            <a:chExt cx="8661400" cy="2554545"/>
          </a:xfrm>
        </p:grpSpPr>
        <p:sp>
          <p:nvSpPr>
            <p:cNvPr id="26627" name="Text Box 5"/>
            <p:cNvSpPr txBox="1">
              <a:spLocks noChangeArrowheads="1"/>
            </p:cNvSpPr>
            <p:nvPr/>
          </p:nvSpPr>
          <p:spPr bwMode="auto">
            <a:xfrm>
              <a:off x="203200" y="4418013"/>
              <a:ext cx="86106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   (translocation from extracellular to intracellular spaces)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activation of cellular proteases (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Calpains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) &amp; lipases  breakdown of cerebral tissue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efflux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-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induced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release of excitatory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amino acids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28600" y="4419600"/>
              <a:ext cx="1447800" cy="4572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52400" y="5301396"/>
              <a:ext cx="1524000" cy="87080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  <p:bldP spid="26631" grpId="0" animBg="1"/>
      <p:bldP spid="26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Objectives:</a:t>
            </a:r>
            <a:endParaRPr lang="en-US" altLang="en-US" sz="360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None/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By the end of this lecture, the students should be able to: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possible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cell death mechanisms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implicated in the pathogenesis of ischemic brain injury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Acquire the knowledge of the important role played by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oxidative stress and free radicals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 the pathogenesis of cerebral infarction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Understand the various factors involved in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ischemia-induced metabolic stress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Neurochemical changes involved in cerebral ischemia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763000" cy="1169987"/>
          </a:xfrm>
        </p:spPr>
        <p:txBody>
          <a:bodyPr/>
          <a:lstStyle/>
          <a:p>
            <a:pPr algn="ctr"/>
            <a:r>
              <a:rPr lang="en-US" altLang="en-US" sz="3600" b="1">
                <a:latin typeface="Arial" charset="0"/>
                <a:cs typeface="Arial" charset="0"/>
              </a:rPr>
              <a:t>Sources &amp; consequences of increased cytosolic Calcium in cell injury</a:t>
            </a:r>
          </a:p>
        </p:txBody>
      </p:sp>
      <p:pic>
        <p:nvPicPr>
          <p:cNvPr id="6" name="Picture 4" descr="S01871-001-f0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92" y="1676400"/>
            <a:ext cx="4369008" cy="51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Neurochemical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neurochemical response to cerebral ischemia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Following cerebral ischemia, extracellular levels of various neurotransmitters are increased e.g.,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Glycine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Dopamine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Blood tests in patients with brain ischemia or hemorrhage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Complete blood count, including hemoglobin, hematocrit, white blood cell count, and platelet count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Prothrombin time, international normalized ratio (INR), and activated partial thromboplastin time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Thrombin time and/or 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ecarin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clotting time if patient is known or suspected to be taking a direct thrombin inhibitor or a direct factor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Xa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inhibitor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Blood lipids, including total, high-density lipoprotein (HDL), and low-density lipoprotein (LDL) cholesterol, and triglycerides.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Cardiac enzymes and troponin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/>
              <a:t>http://www.uptodate.com/contents/overview-of-the-evaluation-of-stroke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basis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pharmacological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Examples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Potential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Cerebral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Ischemia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922463"/>
            <a:ext cx="8445500" cy="2649537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release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</a:t>
            </a:r>
            <a:r>
              <a:rPr lang="es-ES_tradnl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2+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channel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blockers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Nitric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oxide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synthase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&amp; free radical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inhibition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Calpain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052638"/>
            <a:ext cx="6400800" cy="995362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To Summarize: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8438" y="242888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Ischemic</a:t>
            </a:r>
            <a:r>
              <a:rPr lang="sk-SK" sz="3600" b="1" dirty="0"/>
              <a:t> </a:t>
            </a: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cascade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1447800"/>
            <a:ext cx="8229599" cy="6863417"/>
            <a:chOff x="381000" y="1447800"/>
            <a:chExt cx="8229599" cy="6863417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8229599" cy="686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Lack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oxygen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supply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to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ischemic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ATP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depletion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Malfunctioning of m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embrane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system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Dep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neurotransmitters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, activation of proteases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cells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400549" y="1844675"/>
              <a:ext cx="19051" cy="3930650"/>
              <a:chOff x="4400549" y="1844675"/>
              <a:chExt cx="19051" cy="3930650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4414836" y="48768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4419600" y="1844675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 flipH="1">
                <a:off x="4400549" y="24384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4414837" y="3063875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4419600" y="3675063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419600" y="4267200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066800" y="2286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Cosequences of brain ischemia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219200"/>
            <a:ext cx="8313274" cy="4876800"/>
            <a:chOff x="533400" y="762000"/>
            <a:chExt cx="8313274" cy="48768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709538" y="762000"/>
              <a:ext cx="552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Energy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failure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Oxidative stress</a:t>
              </a:r>
              <a:endParaRPr 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67" name="Line 5"/>
            <p:cNvSpPr>
              <a:spLocks noChangeShapeType="1"/>
            </p:cNvSpPr>
            <p:nvPr/>
          </p:nvSpPr>
          <p:spPr bwMode="auto">
            <a:xfrm flipH="1">
              <a:off x="2379663" y="1143000"/>
              <a:ext cx="1143000" cy="76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Line 6"/>
            <p:cNvSpPr>
              <a:spLocks noChangeShapeType="1"/>
            </p:cNvSpPr>
            <p:nvPr/>
          </p:nvSpPr>
          <p:spPr bwMode="auto">
            <a:xfrm>
              <a:off x="5199063" y="1143000"/>
              <a:ext cx="1219200" cy="838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5210" y="1882914"/>
              <a:ext cx="2706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Neurot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ransmitter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endParaRPr lang="sk-SK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and receptor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activation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248400" y="2032000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sk-SK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endParaRPr lang="sk-SK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522663" y="2286000"/>
              <a:ext cx="26670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378238" y="3962400"/>
              <a:ext cx="10601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FFAs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)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740525" y="3870325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Breakdown of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cytoskeleton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4741863" y="3962400"/>
              <a:ext cx="0" cy="61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26"/>
            <p:cNvSpPr>
              <a:spLocks noChangeShapeType="1"/>
            </p:cNvSpPr>
            <p:nvPr/>
          </p:nvSpPr>
          <p:spPr bwMode="auto">
            <a:xfrm>
              <a:off x="1833563" y="43686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27"/>
            <p:cNvSpPr>
              <a:spLocks noChangeShapeType="1"/>
            </p:cNvSpPr>
            <p:nvPr/>
          </p:nvSpPr>
          <p:spPr bwMode="auto">
            <a:xfrm>
              <a:off x="3048000" y="2895600"/>
              <a:ext cx="46656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3048000" y="2895600"/>
              <a:ext cx="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29"/>
            <p:cNvSpPr>
              <a:spLocks noChangeShapeType="1"/>
            </p:cNvSpPr>
            <p:nvPr/>
          </p:nvSpPr>
          <p:spPr bwMode="auto">
            <a:xfrm>
              <a:off x="4741863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7696200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838200" y="4724400"/>
              <a:ext cx="2218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M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embrane 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amage </a:t>
              </a: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3505200" y="4470737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Dysfunction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of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receptors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and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channels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>
              <a:off x="1905000" y="2590800"/>
              <a:ext cx="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7027863" y="20574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3054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Lipolysis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(DAG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PKC)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3942617" y="3124200"/>
              <a:ext cx="18485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     Protein</a:t>
              </a:r>
            </a:p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phosphorylation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6629400" y="4930914"/>
              <a:ext cx="22172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Inhibition of axonal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transport, blebbing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060804" y="3159125"/>
              <a:ext cx="1321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Proteolysis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7696200" y="35052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6"/>
            <p:cNvSpPr>
              <a:spLocks noChangeShapeType="1"/>
            </p:cNvSpPr>
            <p:nvPr/>
          </p:nvSpPr>
          <p:spPr bwMode="auto">
            <a:xfrm>
              <a:off x="7696200" y="45720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15"/>
            <p:cNvSpPr>
              <a:spLocks noChangeShapeType="1"/>
            </p:cNvSpPr>
            <p:nvPr/>
          </p:nvSpPr>
          <p:spPr bwMode="auto">
            <a:xfrm>
              <a:off x="6570663" y="2438400"/>
              <a:ext cx="0" cy="4699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3" name="Straight Arrow Connector 41"/>
            <p:cNvCxnSpPr>
              <a:cxnSpLocks noChangeShapeType="1"/>
            </p:cNvCxnSpPr>
            <p:nvPr/>
          </p:nvCxnSpPr>
          <p:spPr bwMode="auto">
            <a:xfrm>
              <a:off x="3535363" y="3414713"/>
              <a:ext cx="7620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4" name="Line 26"/>
            <p:cNvSpPr>
              <a:spLocks noChangeShapeType="1"/>
            </p:cNvSpPr>
            <p:nvPr/>
          </p:nvSpPr>
          <p:spPr bwMode="auto">
            <a:xfrm>
              <a:off x="1858963" y="35814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Home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Message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Severe cerebral ischemic insults lead to a complex cascade of biochemical and molecular events, including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Cell death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Oxidative stress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Metabolic stress and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neurochemical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changes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39825"/>
          </a:xfrm>
        </p:spPr>
        <p:txBody>
          <a:bodyPr/>
          <a:lstStyle/>
          <a:p>
            <a:pPr algn="ctr"/>
            <a:r>
              <a:rPr lang="en-US" altLang="en-US" sz="3600">
                <a:latin typeface="Arial" charset="0"/>
                <a:cs typeface="Arial" charset="0"/>
              </a:rPr>
              <a:t>Cerebral Ischemia (Strokes) subtypes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/>
              <a:t>http://</a:t>
            </a:r>
            <a:r>
              <a:rPr lang="en-US" altLang="en-US" sz="1400" dirty="0" err="1"/>
              <a:t>www.uptodate.com</a:t>
            </a:r>
            <a:r>
              <a:rPr lang="en-US" altLang="en-US" sz="1400" dirty="0"/>
              <a:t>/contents/overview-of-the-evaluation-of-stroke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4950" y="2316163"/>
            <a:ext cx="19812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32%</a:t>
            </a:r>
          </a:p>
        </p:txBody>
      </p:sp>
      <p:sp>
        <p:nvSpPr>
          <p:cNvPr id="6150" name="Right Arrow 6"/>
          <p:cNvSpPr>
            <a:spLocks noChangeArrowheads="1"/>
          </p:cNvSpPr>
          <p:nvPr/>
        </p:nvSpPr>
        <p:spPr bwMode="auto">
          <a:xfrm>
            <a:off x="2209800" y="2819400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05600" y="2306638"/>
            <a:ext cx="1981200" cy="12017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68%</a:t>
            </a:r>
          </a:p>
        </p:txBody>
      </p:sp>
      <p:sp>
        <p:nvSpPr>
          <p:cNvPr id="6152" name="Right Arrow 8"/>
          <p:cNvSpPr>
            <a:spLocks noChangeArrowheads="1"/>
          </p:cNvSpPr>
          <p:nvPr/>
        </p:nvSpPr>
        <p:spPr bwMode="auto">
          <a:xfrm rot="10800000">
            <a:off x="6232525" y="2803525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References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Lippincott’s Illustrated reviews: Biochemistry 6</a:t>
            </a:r>
            <a:r>
              <a:rPr lang="en-US" sz="2000" baseline="30000" dirty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 edition, Unit 2, Chapter 13, Pages 145-156.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‪Role of Oxidative Stress in Chronic Diseases (Book).‏‬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Link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Role of Neurotransmitters in Brain Injury (Book, Page 36). (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Link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http://www.uptodate.com/contents/stroke-symptoms-and-diagnosis-beyond-the-basics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Bramlett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and Dietrich, Pathophysiology of Cerebral Ischemia and Brain Trauma: Similarities and Differences, Journal of Cerebral Blood Flow and Metabolism, 2004, 24: 133-150 </a:t>
            </a:r>
          </a:p>
          <a:p>
            <a:pPr algn="l" rtl="0"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Allen and </a:t>
            </a: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Bayraktutan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Oxidative Stress and its Role in the Pathogenesis of Ischemic Stroke, World Stroke Organization International Journal of Stroke, 2009, 4:461–470</a:t>
            </a:r>
            <a:endParaRPr lang="en-US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559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There are a number of risk factors for stroke:</a:t>
            </a:r>
          </a:p>
          <a:p>
            <a:pPr marL="344487" lvl="1" indent="0" algn="l" rtl="0">
              <a:buNone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Some increase the risk of one type of stroke (hemorrhagic or ischemic).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Some increase the risk of both types.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Occasionally, strokes occur in people who have no risk factors.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Continued </a:t>
            </a:r>
            <a:r>
              <a:rPr lang="is-IS" sz="2400" i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…...</a:t>
            </a:r>
            <a:endParaRPr lang="en-US" sz="2400" i="1" dirty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triped Right Arrow 1"/>
          <p:cNvSpPr/>
          <p:nvPr/>
        </p:nvSpPr>
        <p:spPr bwMode="auto">
          <a:xfrm rot="5400000">
            <a:off x="4076700" y="4838700"/>
            <a:ext cx="990600" cy="457200"/>
          </a:xfrm>
          <a:prstGeom prst="stripedRightArrow">
            <a:avLst>
              <a:gd name="adj1" fmla="val 64634"/>
              <a:gd name="adj2" fmla="val 81708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839200" cy="4754562"/>
          </a:xfrm>
        </p:spPr>
        <p:txBody>
          <a:bodyPr numCol="2"/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Ischemic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Age older than 40 years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Heart disease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Diabetes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cholesterol levels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Recent childbirth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Previous history of transient ischemic attack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Inactive lifestyle and lack of exercise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Obesity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Current or past history of blood clots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Family history of cardiac disease and/or stroke</a:t>
            </a:r>
          </a:p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Hemorrhagic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(especially cocaine and "crystal meth")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Use of warfarin or other blood thinning medicines</a:t>
            </a:r>
          </a:p>
          <a:p>
            <a:pPr marL="0" indent="0" algn="l" rtl="0">
              <a:buNone/>
            </a:pP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rtl="0" eaLnBrk="1" hangingPunct="1"/>
            <a:r>
              <a:rPr lang="en-US" altLang="en-US" sz="3600" b="1" dirty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97025"/>
            <a:ext cx="7848600" cy="2365375"/>
          </a:xfrm>
        </p:spPr>
        <p:txBody>
          <a:bodyPr/>
          <a:lstStyle/>
          <a:p>
            <a:pPr algn="ctr" rtl="0" eaLnBrk="1" hangingPunct="1"/>
            <a:r>
              <a:rPr lang="en-US" altLang="en-US" sz="3600">
                <a:latin typeface="Arial" charset="0"/>
                <a:cs typeface="Arial" charset="0"/>
              </a:rPr>
              <a:t>The </a:t>
            </a:r>
            <a:r>
              <a:rPr lang="en-US" altLang="en-US" sz="3600" b="1">
                <a:latin typeface="Arial" charset="0"/>
                <a:cs typeface="Arial" charset="0"/>
              </a:rPr>
              <a:t>cell death mechanisms</a:t>
            </a:r>
            <a:r>
              <a:rPr lang="en-US" altLang="en-US" sz="3600">
                <a:latin typeface="Arial" charset="0"/>
                <a:cs typeface="Arial" charset="0"/>
              </a:rPr>
              <a:t> implicated in the pathogenesis of ischemic brain injury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Cell death mechanisms in cerebral ischemia: Necrosis and Apoptosis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6482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Necrosis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is commonly observed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early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after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severe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ischemic insults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Apoptosis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occurs with more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mild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insults and with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survival periods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mechanism of cell death involves calcium-induced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calpain-mediated proteolysis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of brain tissue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Substrates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for calpain include:</a:t>
            </a:r>
          </a:p>
          <a:p>
            <a:pPr marL="363538" indent="0" algn="l" rtl="0" eaLnBrk="1" hangingPunct="1">
              <a:lnSpc>
                <a:spcPct val="80000"/>
              </a:lnSpc>
              <a:buNone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Cytoskeletal proteins, Membrane proteins and Regulatory and signaling 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2743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Responses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Ischemic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Brain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Injury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0413" y="4495800"/>
            <a:ext cx="77739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69925" indent="-3254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2350" indent="-3508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39850" indent="-31591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81163" indent="-33972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1383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s-ES_tradnl" sz="2400" b="1" ker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Oxidative</a:t>
            </a:r>
            <a:r>
              <a:rPr lang="es-ES_tradnl" sz="2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Metabolic</a:t>
            </a:r>
            <a:r>
              <a:rPr lang="es-ES_tradnl" sz="2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Neurochemical</a:t>
            </a:r>
            <a:r>
              <a:rPr lang="es-ES_tradnl" sz="2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response</a:t>
            </a:r>
          </a:p>
          <a:p>
            <a:pPr algn="l" rtl="0" eaLnBrk="1" hangingPunct="1">
              <a:defRPr/>
            </a:pPr>
            <a:endParaRPr lang="es-ES" sz="2400" b="1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Oxidative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stress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6359</TotalTime>
  <Words>2249</Words>
  <Application>Microsoft Macintosh PowerPoint</Application>
  <PresentationFormat>On-screen Show (4:3)</PresentationFormat>
  <Paragraphs>218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Garamond</vt:lpstr>
      <vt:lpstr>Symbol</vt:lpstr>
      <vt:lpstr>Times New Roman</vt:lpstr>
      <vt:lpstr>Wingdings</vt:lpstr>
      <vt:lpstr>Edge</vt:lpstr>
      <vt:lpstr>Pathogenesis of Cerebral Infarction at Cellular &amp; Molecular Levels</vt:lpstr>
      <vt:lpstr>Objectives:</vt:lpstr>
      <vt:lpstr>Cerebral Ischemia (Strokes) subtypes</vt:lpstr>
      <vt:lpstr>Risk factors of strokes</vt:lpstr>
      <vt:lpstr>Risk factors of strokes</vt:lpstr>
      <vt:lpstr>The cell death mechanisms implicated in the pathogenesis of ischemic brain injury</vt:lpstr>
      <vt:lpstr>Cell death mechanisms in cerebral ischemia: Necrosis and Apoptosis</vt:lpstr>
      <vt:lpstr>Biochemical Responses to  Ischemic Brain Injury</vt:lpstr>
      <vt:lpstr>Oxidative stress</vt:lpstr>
      <vt:lpstr>The Role of Reactive Oxygen Species (ROS) &amp; Reactive Nitrative Species (RNS) in Normal Brain Physiology</vt:lpstr>
      <vt:lpstr>PowerPoint Presentation</vt:lpstr>
      <vt:lpstr>Oxidative stress</vt:lpstr>
      <vt:lpstr>PowerPoint Presentation</vt:lpstr>
      <vt:lpstr>The brain and Oxidative stress</vt:lpstr>
      <vt:lpstr>Molecular &amp; Vascular effects of ROS in ischemic stroke</vt:lpstr>
      <vt:lpstr>The role of NO in the pathophysiology of cerebral ischemia</vt:lpstr>
      <vt:lpstr>PowerPoint Presentation</vt:lpstr>
      <vt:lpstr>Metabolic stress</vt:lpstr>
      <vt:lpstr>Biochemical changes in The brain during ischemia</vt:lpstr>
      <vt:lpstr>Sources &amp; consequences of increased cytosolic Calcium in cell injury</vt:lpstr>
      <vt:lpstr>Neurochemical response</vt:lpstr>
      <vt:lpstr>The neurochemical response to cerebral ischemia</vt:lpstr>
      <vt:lpstr>The Blood tests in patients with brain ischemia or hemorrhage</vt:lpstr>
      <vt:lpstr>Biochemical basis of pharmacological intervention</vt:lpstr>
      <vt:lpstr>Examples of Potential Biochemical Intervention in Cerebral Ischemia</vt:lpstr>
      <vt:lpstr>To Summarize: </vt:lpstr>
      <vt:lpstr>PowerPoint Presentation</vt:lpstr>
      <vt:lpstr>PowerPoint Presentation</vt:lpstr>
      <vt:lpstr>Take Home Message</vt:lpstr>
      <vt:lpstr>References</vt:lpstr>
    </vt:vector>
  </TitlesOfParts>
  <Company>BEST FORUM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Microsoft Office User</cp:lastModifiedBy>
  <cp:revision>92</cp:revision>
  <dcterms:created xsi:type="dcterms:W3CDTF">2010-10-11T16:41:44Z</dcterms:created>
  <dcterms:modified xsi:type="dcterms:W3CDTF">2018-10-02T04:02:10Z</dcterms:modified>
</cp:coreProperties>
</file>