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286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-Effects </a:t>
            </a:r>
            <a:r>
              <a:rPr lang="en-US" sz="2800" dirty="0">
                <a:solidFill>
                  <a:srgbClr val="FF0000"/>
                </a:solidFill>
              </a:rPr>
              <a:t>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-Contraction of gall bladder 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pressure in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tract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dependence:-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6858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4728882" cy="1887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228600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5943600"/>
            <a:ext cx="480059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147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462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</a:t>
            </a:r>
            <a:r>
              <a:rPr lang="en-US" sz="2800" dirty="0" smtClean="0">
                <a:solidFill>
                  <a:srgbClr val="FF0000"/>
                </a:solidFill>
              </a:rPr>
              <a:t>&amp;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 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"/>
            <a:ext cx="3962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</a:t>
            </a:r>
            <a:r>
              <a:rPr lang="en-US" sz="2800" dirty="0" smtClean="0">
                <a:solidFill>
                  <a:srgbClr val="FF0000"/>
                </a:solidFill>
              </a:rPr>
              <a:t>to infants</a:t>
            </a:r>
            <a:r>
              <a:rPr lang="en-US" sz="2800" dirty="0">
                <a:solidFill>
                  <a:srgbClr val="FF0000"/>
                </a:solidFill>
              </a:rPr>
              <a:t>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8289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429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59940"/>
            <a:ext cx="4648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867400"/>
            <a:ext cx="64008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Arial Narrow" pitchFamily="34" charset="0"/>
              </a:rPr>
              <a:t>medication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33800"/>
            <a:ext cx="4648199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52578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586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562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876800"/>
            <a:ext cx="5867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The interaction with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blocks the abuse and dependence-related side effects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24200"/>
            <a:ext cx="5257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bifunctional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analgesic , acting as an agonist  at both the μ-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opioid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and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2590800" cy="482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At-121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002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Experimental analgesic, 100 times more potent than morphine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Clip" r:id="rId5" imgW="4762500" imgH="3505200" progId="">
                    <p:embed/>
                  </p:oleObj>
                </mc:Choice>
                <mc:Fallback>
                  <p:oleObj name="Clip" r:id="rId5" imgW="4762500" imgH="35052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124200"/>
            <a:ext cx="533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Primarily indicated for clinical conditions other than pain</a:t>
            </a:r>
            <a:endParaRPr lang="en-US" sz="28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038600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28194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8838</TotalTime>
  <Words>1115</Words>
  <Application>Microsoft Office PowerPoint</Application>
  <PresentationFormat>On-screen Show (4:3)</PresentationFormat>
  <Paragraphs>200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Algerian</vt:lpstr>
      <vt:lpstr>Andalus</vt:lpstr>
      <vt:lpstr>Antique Olive Compact</vt:lpstr>
      <vt:lpstr>Aparajita</vt:lpstr>
      <vt:lpstr>Arial Narrow</vt:lpstr>
      <vt:lpstr>Bernard MT Condensed</vt:lpstr>
      <vt:lpstr>Calibri</vt:lpstr>
      <vt:lpstr>Franklin Gothic Book</vt:lpstr>
      <vt:lpstr>Perpetua</vt:lpstr>
      <vt:lpstr>Perpetua Titling MT</vt:lpstr>
      <vt:lpstr>Symbol</vt:lpstr>
      <vt:lpstr>Times New Roman</vt:lpstr>
      <vt:lpstr>Wingdings 2</vt:lpstr>
      <vt:lpstr>Wingdings 3</vt:lpstr>
      <vt:lpstr>Equity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user</cp:lastModifiedBy>
  <cp:revision>204</cp:revision>
  <dcterms:created xsi:type="dcterms:W3CDTF">2015-09-17T06:43:38Z</dcterms:created>
  <dcterms:modified xsi:type="dcterms:W3CDTF">2018-10-17T08:51:29Z</dcterms:modified>
</cp:coreProperties>
</file>