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</p:sldMasterIdLst>
  <p:notesMasterIdLst>
    <p:notesMasterId r:id="rId24"/>
  </p:notesMasterIdLst>
  <p:sldIdLst>
    <p:sldId id="351" r:id="rId2"/>
    <p:sldId id="297" r:id="rId3"/>
    <p:sldId id="298" r:id="rId4"/>
    <p:sldId id="318" r:id="rId5"/>
    <p:sldId id="334" r:id="rId6"/>
    <p:sldId id="317" r:id="rId7"/>
    <p:sldId id="322" r:id="rId8"/>
    <p:sldId id="323" r:id="rId9"/>
    <p:sldId id="324" r:id="rId10"/>
    <p:sldId id="338" r:id="rId11"/>
    <p:sldId id="326" r:id="rId12"/>
    <p:sldId id="327" r:id="rId13"/>
    <p:sldId id="328" r:id="rId14"/>
    <p:sldId id="329" r:id="rId15"/>
    <p:sldId id="340" r:id="rId16"/>
    <p:sldId id="341" r:id="rId17"/>
    <p:sldId id="332" r:id="rId18"/>
    <p:sldId id="349" r:id="rId19"/>
    <p:sldId id="337" r:id="rId20"/>
    <p:sldId id="347" r:id="rId21"/>
    <p:sldId id="342" r:id="rId22"/>
    <p:sldId id="352" r:id="rId23"/>
  </p:sldIdLst>
  <p:sldSz cx="12192000" cy="6858000"/>
  <p:notesSz cx="6858000" cy="9144000"/>
  <p:embeddedFontLst>
    <p:embeddedFont>
      <p:font typeface="Arabic Typesetting" pitchFamily="66" charset="-78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libri Light" pitchFamily="34" charset="0"/>
      <p:regular r:id="rId30"/>
      <p:italic r:id="rId31"/>
    </p:embeddedFont>
    <p:embeddedFont>
      <p:font typeface="Agency FB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C4C"/>
    <a:srgbClr val="FF33CC"/>
    <a:srgbClr val="8B171A"/>
    <a:srgbClr val="015E93"/>
    <a:srgbClr val="EA3B2A"/>
    <a:srgbClr val="C1198E"/>
    <a:srgbClr val="FF9933"/>
    <a:srgbClr val="F6907B"/>
    <a:srgbClr val="025D92"/>
    <a:srgbClr val="089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91" autoAdjust="0"/>
  </p:normalViewPr>
  <p:slideViewPr>
    <p:cSldViewPr snapToGrid="0">
      <p:cViewPr>
        <p:scale>
          <a:sx n="75" d="100"/>
          <a:sy n="75" d="100"/>
        </p:scale>
        <p:origin x="-30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D9F4C-65F7-460E-8E1C-C704719453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3EFB31-AE64-4E19-A0A7-D207F296B48D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Fibers </a:t>
          </a:r>
        </a:p>
      </dgm:t>
    </dgm:pt>
    <dgm:pt modelId="{52B443C6-BEC1-4A22-A89B-10FA22AD1B26}" type="parTrans" cxnId="{11B3756A-0F43-46C0-BFE6-4F9FF8031588}">
      <dgm:prSet/>
      <dgm:spPr/>
      <dgm:t>
        <a:bodyPr/>
        <a:lstStyle/>
        <a:p>
          <a:endParaRPr lang="en-US" sz="1100"/>
        </a:p>
      </dgm:t>
    </dgm:pt>
    <dgm:pt modelId="{6D4A6793-65FA-4170-AC2E-128E95D46316}" type="sibTrans" cxnId="{11B3756A-0F43-46C0-BFE6-4F9FF8031588}">
      <dgm:prSet/>
      <dgm:spPr/>
      <dgm:t>
        <a:bodyPr/>
        <a:lstStyle/>
        <a:p>
          <a:endParaRPr lang="en-US" sz="1100"/>
        </a:p>
      </dgm:t>
    </dgm:pt>
    <dgm:pt modelId="{2C5657C2-F8D0-46DC-9058-7F6CC05D561F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GSA</a:t>
          </a:r>
        </a:p>
      </dgm:t>
    </dgm:pt>
    <dgm:pt modelId="{DE4B6C99-DFB6-4920-A3BE-51B5D6FAA46E}" type="parTrans" cxnId="{A4F7A435-65EA-43E2-8CD1-7CFEF90B9B4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836C7785-2621-4349-9279-6A9AAF20098F}" type="sibTrans" cxnId="{A4F7A435-65EA-43E2-8CD1-7CFEF90B9B4A}">
      <dgm:prSet/>
      <dgm:spPr/>
      <dgm:t>
        <a:bodyPr/>
        <a:lstStyle/>
        <a:p>
          <a:endParaRPr lang="en-US" sz="1100"/>
        </a:p>
      </dgm:t>
    </dgm:pt>
    <dgm:pt modelId="{F7DAB247-73C0-4E93-BBF5-36F5139053DD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SVE</a:t>
          </a:r>
        </a:p>
      </dgm:t>
    </dgm:pt>
    <dgm:pt modelId="{307D4E84-EA66-4216-B511-2DB2A3D3C1C2}" type="parTrans" cxnId="{8F0147C3-4A5F-41B5-828B-E12352974AE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B5440FF8-D5DB-4596-A5B2-87F772008D4F}" type="sibTrans" cxnId="{8F0147C3-4A5F-41B5-828B-E12352974AE9}">
      <dgm:prSet/>
      <dgm:spPr/>
      <dgm:t>
        <a:bodyPr/>
        <a:lstStyle/>
        <a:p>
          <a:endParaRPr lang="en-US" sz="1100"/>
        </a:p>
      </dgm:t>
    </dgm:pt>
    <dgm:pt modelId="{527A3198-A218-4C25-AD9F-81E83FA3CF2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nuclei</a:t>
          </a:r>
        </a:p>
      </dgm:t>
    </dgm:pt>
    <dgm:pt modelId="{DE102538-F07C-4EDE-B1B4-0E6FCA0BAE69}" type="parTrans" cxnId="{DB2C3EEE-7491-4217-B5CC-3E6C1C43C570}">
      <dgm:prSet/>
      <dgm:spPr/>
      <dgm:t>
        <a:bodyPr/>
        <a:lstStyle/>
        <a:p>
          <a:endParaRPr lang="en-US" sz="1100"/>
        </a:p>
      </dgm:t>
    </dgm:pt>
    <dgm:pt modelId="{E976CAC7-F72E-447A-B0CA-640A6FB5535D}" type="sibTrans" cxnId="{DB2C3EEE-7491-4217-B5CC-3E6C1C43C570}">
      <dgm:prSet/>
      <dgm:spPr/>
      <dgm:t>
        <a:bodyPr/>
        <a:lstStyle/>
        <a:p>
          <a:endParaRPr lang="en-US" sz="1100"/>
        </a:p>
      </dgm:t>
    </dgm:pt>
    <dgm:pt modelId="{97832CDB-5004-4093-9091-D9A8B9E7374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Mesencephalic nucleus</a:t>
          </a:r>
        </a:p>
        <a:p>
          <a:r>
            <a:rPr lang="en-US" sz="1100" dirty="0"/>
            <a:t>(midbrain &amp; </a:t>
          </a:r>
          <a:r>
            <a:rPr lang="en-US" sz="1100" dirty="0" err="1"/>
            <a:t>pon</a:t>
          </a:r>
          <a:r>
            <a:rPr lang="en-US" sz="1100" dirty="0"/>
            <a:t>)</a:t>
          </a:r>
        </a:p>
      </dgm:t>
    </dgm:pt>
    <dgm:pt modelId="{854CE445-BDD8-4E70-A0CB-E35C640A9893}" type="parTrans" cxnId="{1ADCE2E6-7CC7-46B3-8E7F-75AF006B0E5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92E4008E-A007-4A4F-8864-BE40CEF896B0}" type="sibTrans" cxnId="{1ADCE2E6-7CC7-46B3-8E7F-75AF006B0E59}">
      <dgm:prSet/>
      <dgm:spPr/>
      <dgm:t>
        <a:bodyPr/>
        <a:lstStyle/>
        <a:p>
          <a:endParaRPr lang="en-US" sz="1100"/>
        </a:p>
      </dgm:t>
    </dgm:pt>
    <dgm:pt modelId="{891DEADD-3661-4A5A-9F43-9AD1CA25E93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Main sensory nucleus</a:t>
          </a:r>
        </a:p>
        <a:p>
          <a:r>
            <a:rPr lang="en-US" sz="1100" dirty="0"/>
            <a:t>(pons)</a:t>
          </a:r>
        </a:p>
      </dgm:t>
    </dgm:pt>
    <dgm:pt modelId="{AB665B7F-6B9B-49A1-866D-79BC02E129B1}" type="parTrans" cxnId="{590D0BF4-8E8E-4FB8-A4CB-E8BD4936C0A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4D99CE41-F0BA-40F2-8F07-839E224E0269}" type="sibTrans" cxnId="{590D0BF4-8E8E-4FB8-A4CB-E8BD4936C0AA}">
      <dgm:prSet/>
      <dgm:spPr/>
      <dgm:t>
        <a:bodyPr/>
        <a:lstStyle/>
        <a:p>
          <a:endParaRPr lang="en-US" sz="1100"/>
        </a:p>
      </dgm:t>
    </dgm:pt>
    <dgm:pt modelId="{FA71BE8B-096C-441E-B60F-07EBBD53C71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Spinal nucleus</a:t>
          </a:r>
        </a:p>
        <a:p>
          <a:r>
            <a:rPr lang="en-US" sz="1100" dirty="0"/>
            <a:t>(pons,M.O,upper2-3 cervical segments)</a:t>
          </a:r>
        </a:p>
      </dgm:t>
    </dgm:pt>
    <dgm:pt modelId="{CFAF0855-55AA-4509-8419-FDAF70AE2047}" type="parTrans" cxnId="{9AF98CE1-25F9-4301-81A7-5791C2CB781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D91E8251-08BC-49BB-A4FA-AA6F726AAB6C}" type="sibTrans" cxnId="{9AF98CE1-25F9-4301-81A7-5791C2CB7810}">
      <dgm:prSet/>
      <dgm:spPr/>
      <dgm:t>
        <a:bodyPr/>
        <a:lstStyle/>
        <a:p>
          <a:endParaRPr lang="en-US" sz="1100"/>
        </a:p>
      </dgm:t>
    </dgm:pt>
    <dgm:pt modelId="{D4A84285-8EF8-4BA9-9677-1BA3B679F01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division</a:t>
          </a:r>
        </a:p>
      </dgm:t>
    </dgm:pt>
    <dgm:pt modelId="{4FF7DECD-9D15-4452-8A9F-04203D77E537}" type="parTrans" cxnId="{56370FE0-F8C3-437D-A5A1-0E2F7DB36FBC}">
      <dgm:prSet/>
      <dgm:spPr/>
      <dgm:t>
        <a:bodyPr/>
        <a:lstStyle/>
        <a:p>
          <a:endParaRPr lang="en-US" sz="1100"/>
        </a:p>
      </dgm:t>
    </dgm:pt>
    <dgm:pt modelId="{0F1700C0-1715-4BE0-941E-5F1DC6852866}" type="sibTrans" cxnId="{56370FE0-F8C3-437D-A5A1-0E2F7DB36FBC}">
      <dgm:prSet/>
      <dgm:spPr/>
      <dgm:t>
        <a:bodyPr/>
        <a:lstStyle/>
        <a:p>
          <a:endParaRPr lang="en-US" sz="1100"/>
        </a:p>
      </dgm:t>
    </dgm:pt>
    <dgm:pt modelId="{3CA972EF-C6B0-4E9E-9F3A-2D2F5A3CA90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Ophthalmic</a:t>
          </a:r>
        </a:p>
        <a:p>
          <a:r>
            <a:rPr lang="en-US" sz="1100" dirty="0"/>
            <a:t>(sensory)</a:t>
          </a:r>
        </a:p>
      </dgm:t>
    </dgm:pt>
    <dgm:pt modelId="{B8519446-B63B-4E6C-B833-5C7CE9F49086}" type="parTrans" cxnId="{C904C90B-A3F7-4523-A140-B84E8EB916C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A76F73B4-47D9-4AFF-8BF3-238D081872F2}" type="sibTrans" cxnId="{C904C90B-A3F7-4523-A140-B84E8EB916C2}">
      <dgm:prSet/>
      <dgm:spPr/>
      <dgm:t>
        <a:bodyPr/>
        <a:lstStyle/>
        <a:p>
          <a:endParaRPr lang="en-US" sz="1100"/>
        </a:p>
      </dgm:t>
    </dgm:pt>
    <dgm:pt modelId="{B0E0979F-876F-4E77-AEF4-4D26252EC11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Maxillary</a:t>
          </a:r>
        </a:p>
        <a:p>
          <a:r>
            <a:rPr lang="en-US" sz="1100" dirty="0"/>
            <a:t>(sensory) </a:t>
          </a:r>
        </a:p>
      </dgm:t>
    </dgm:pt>
    <dgm:pt modelId="{41D5DF29-94C3-4214-BF04-8617AF99016F}" type="parTrans" cxnId="{7C3A3260-6470-4829-98BE-43DBD9ED666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3FD4E921-38B9-4A24-90B6-B59DA8287583}" type="sibTrans" cxnId="{7C3A3260-6470-4829-98BE-43DBD9ED6663}">
      <dgm:prSet/>
      <dgm:spPr/>
      <dgm:t>
        <a:bodyPr/>
        <a:lstStyle/>
        <a:p>
          <a:endParaRPr lang="en-US" sz="1100"/>
        </a:p>
      </dgm:t>
    </dgm:pt>
    <dgm:pt modelId="{B50F2A42-978E-4D34-8FA0-9FD9A2C6AE7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Mandibular</a:t>
          </a:r>
        </a:p>
        <a:p>
          <a:r>
            <a:rPr lang="en-US" sz="1100" dirty="0"/>
            <a:t>(mixed)</a:t>
          </a:r>
        </a:p>
      </dgm:t>
    </dgm:pt>
    <dgm:pt modelId="{2E4D8826-C82C-46A6-BC0B-65801B0B78EC}" type="parTrans" cxnId="{6DB37210-8CC3-4DF2-9DF5-83DE8BD001F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624C5060-1B18-4CB4-9638-77A8FE7039B2}" type="sibTrans" cxnId="{6DB37210-8CC3-4DF2-9DF5-83DE8BD001F5}">
      <dgm:prSet/>
      <dgm:spPr/>
      <dgm:t>
        <a:bodyPr/>
        <a:lstStyle/>
        <a:p>
          <a:endParaRPr lang="en-US" sz="1100"/>
        </a:p>
      </dgm:t>
    </dgm:pt>
    <dgm:pt modelId="{6D2560E7-9E38-4101-AC3C-D61B4BF415F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33CCCC">
            <a:alpha val="18824"/>
          </a:srgbClr>
        </a:solidFill>
        <a:ln/>
      </dgm:spPr>
      <dgm:t>
        <a:bodyPr/>
        <a:lstStyle/>
        <a:p>
          <a:r>
            <a:rPr lang="en-US" sz="1100" dirty="0"/>
            <a:t>frontal</a:t>
          </a:r>
        </a:p>
      </dgm:t>
    </dgm:pt>
    <dgm:pt modelId="{396B176F-FE25-4E0E-A61F-107D0A2F2B3B}" type="parTrans" cxnId="{B4388638-50C5-4BD8-A85A-6568B2B52DF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470CFF90-AD3B-494A-9E48-81705621EBA7}" type="sibTrans" cxnId="{B4388638-50C5-4BD8-A85A-6568B2B52DF2}">
      <dgm:prSet/>
      <dgm:spPr/>
      <dgm:t>
        <a:bodyPr/>
        <a:lstStyle/>
        <a:p>
          <a:endParaRPr lang="en-US" sz="1100"/>
        </a:p>
      </dgm:t>
    </dgm:pt>
    <dgm:pt modelId="{24A98985-C19C-4897-A484-E39DDC713D5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33CCCC">
            <a:alpha val="18824"/>
          </a:srgbClr>
        </a:solidFill>
        <a:ln/>
      </dgm:spPr>
      <dgm:t>
        <a:bodyPr/>
        <a:lstStyle/>
        <a:p>
          <a:r>
            <a:rPr lang="en-US" sz="1100" dirty="0"/>
            <a:t>lacrimal</a:t>
          </a:r>
        </a:p>
      </dgm:t>
    </dgm:pt>
    <dgm:pt modelId="{5B5496A1-65D3-4B72-B2E6-F915A761B63C}" type="parTrans" cxnId="{509DCA03-641E-4210-9187-93156116C94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64E6954F-0EB8-413E-B935-19A5DE064EF8}" type="sibTrans" cxnId="{509DCA03-641E-4210-9187-93156116C94D}">
      <dgm:prSet/>
      <dgm:spPr/>
      <dgm:t>
        <a:bodyPr/>
        <a:lstStyle/>
        <a:p>
          <a:endParaRPr lang="en-US" sz="1100"/>
        </a:p>
      </dgm:t>
    </dgm:pt>
    <dgm:pt modelId="{AD241306-2849-41C0-ACB3-9470C295FDF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33CCCC">
            <a:alpha val="18824"/>
          </a:srgbClr>
        </a:solidFill>
        <a:ln/>
      </dgm:spPr>
      <dgm:t>
        <a:bodyPr/>
        <a:lstStyle/>
        <a:p>
          <a:r>
            <a:rPr lang="en-US" sz="1100" dirty="0" err="1"/>
            <a:t>nasociliary</a:t>
          </a:r>
          <a:endParaRPr lang="en-US" sz="1100" dirty="0"/>
        </a:p>
      </dgm:t>
    </dgm:pt>
    <dgm:pt modelId="{99F943C0-10EC-4756-9E51-2C0C5E59F844}" type="parTrans" cxnId="{B0DC6D36-F6CB-45E7-9ABB-A6F1C238FB1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87AFCBCB-E16F-42C0-A9AD-CE63F6EDC2B5}" type="sibTrans" cxnId="{B0DC6D36-F6CB-45E7-9ABB-A6F1C238FB14}">
      <dgm:prSet/>
      <dgm:spPr/>
      <dgm:t>
        <a:bodyPr/>
        <a:lstStyle/>
        <a:p>
          <a:endParaRPr lang="en-US" sz="1100"/>
        </a:p>
      </dgm:t>
    </dgm:pt>
    <dgm:pt modelId="{AD723D7F-8345-4CAC-967B-205CAB4CA6A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66FF">
            <a:alpha val="18824"/>
          </a:srgbClr>
        </a:solidFill>
      </dgm:spPr>
      <dgm:t>
        <a:bodyPr/>
        <a:lstStyle/>
        <a:p>
          <a:r>
            <a:rPr lang="en-US" sz="1100" dirty="0"/>
            <a:t>Post. , middle, </a:t>
          </a:r>
          <a:r>
            <a:rPr lang="en-US" sz="1100" dirty="0" err="1"/>
            <a:t>anter</a:t>
          </a:r>
          <a:r>
            <a:rPr lang="en-US" sz="1100" dirty="0"/>
            <a:t>. Superior alveolar nerves</a:t>
          </a:r>
        </a:p>
      </dgm:t>
    </dgm:pt>
    <dgm:pt modelId="{26798CA0-C7AF-41C4-A721-06D218AD7D23}" type="parTrans" cxnId="{99C70815-5EAF-433F-9720-F8342B82D41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09CE6F45-87C6-40DE-9BA5-EBB70B128788}" type="sibTrans" cxnId="{99C70815-5EAF-433F-9720-F8342B82D41B}">
      <dgm:prSet/>
      <dgm:spPr/>
      <dgm:t>
        <a:bodyPr/>
        <a:lstStyle/>
        <a:p>
          <a:endParaRPr lang="en-US" sz="1100"/>
        </a:p>
      </dgm:t>
    </dgm:pt>
    <dgm:pt modelId="{1C3EF1F7-EB18-4307-902D-8BEF15264BB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66FF">
            <a:alpha val="18824"/>
          </a:srgbClr>
        </a:solidFill>
      </dgm:spPr>
      <dgm:t>
        <a:bodyPr/>
        <a:lstStyle/>
        <a:p>
          <a:r>
            <a:rPr lang="en-US" sz="1100" dirty="0" err="1"/>
            <a:t>Zygomaticofacial</a:t>
          </a:r>
          <a:r>
            <a:rPr lang="en-US" sz="1100" dirty="0"/>
            <a:t> </a:t>
          </a:r>
        </a:p>
        <a:p>
          <a:r>
            <a:rPr lang="en-US" sz="1100" dirty="0"/>
            <a:t>&amp; infraorbital</a:t>
          </a:r>
        </a:p>
      </dgm:t>
    </dgm:pt>
    <dgm:pt modelId="{8979D45D-5EB1-442F-B548-FE0A5951243C}" type="parTrans" cxnId="{B266CE4D-7762-4293-A3D2-135111A9620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2919F753-6435-43D4-B0FB-A5CD769F34FA}" type="sibTrans" cxnId="{B266CE4D-7762-4293-A3D2-135111A9620A}">
      <dgm:prSet/>
      <dgm:spPr/>
      <dgm:t>
        <a:bodyPr/>
        <a:lstStyle/>
        <a:p>
          <a:endParaRPr lang="en-US" sz="1100"/>
        </a:p>
      </dgm:t>
    </dgm:pt>
    <dgm:pt modelId="{66C6DC95-4967-447C-AB7C-6BAD53505C3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3333CC">
            <a:alpha val="16863"/>
          </a:srgbClr>
        </a:solidFill>
      </dgm:spPr>
      <dgm:t>
        <a:bodyPr/>
        <a:lstStyle/>
        <a:p>
          <a:r>
            <a:rPr lang="en-US" sz="1100" dirty="0"/>
            <a:t>Sensory : lingual ,inferior alveolar , buccal , </a:t>
          </a:r>
          <a:r>
            <a:rPr lang="en-US" sz="1100" dirty="0" err="1"/>
            <a:t>auriculotemporal</a:t>
          </a:r>
          <a:endParaRPr lang="en-US" sz="1100" dirty="0"/>
        </a:p>
      </dgm:t>
    </dgm:pt>
    <dgm:pt modelId="{DB2677F7-E82C-405B-81A9-F99E3759F6C0}" type="parTrans" cxnId="{FBD8A3DB-8F63-4CF4-8FCB-4D6040A36CA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66FF">
            <a:alpha val="38824"/>
          </a:srgbClr>
        </a:solidFill>
      </dgm:spPr>
      <dgm:t>
        <a:bodyPr/>
        <a:lstStyle/>
        <a:p>
          <a:endParaRPr lang="en-US" sz="1100"/>
        </a:p>
      </dgm:t>
    </dgm:pt>
    <dgm:pt modelId="{FD02D101-D812-4177-AB66-F7EE378F2703}" type="sibTrans" cxnId="{FBD8A3DB-8F63-4CF4-8FCB-4D6040A36CA4}">
      <dgm:prSet/>
      <dgm:spPr/>
      <dgm:t>
        <a:bodyPr/>
        <a:lstStyle/>
        <a:p>
          <a:endParaRPr lang="en-US" sz="1100"/>
        </a:p>
      </dgm:t>
    </dgm:pt>
    <dgm:pt modelId="{E72DC348-56AE-49C2-BEA8-9E5A975562B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3333CC">
            <a:alpha val="16863"/>
          </a:srgbClr>
        </a:solidFill>
      </dgm:spPr>
      <dgm:t>
        <a:bodyPr/>
        <a:lstStyle/>
        <a:p>
          <a:r>
            <a:rPr lang="en-US" sz="1100" dirty="0"/>
            <a:t>Motor : </a:t>
          </a:r>
        </a:p>
        <a:p>
          <a:r>
            <a:rPr lang="en-US" sz="1100" dirty="0"/>
            <a:t>To  4 mastication MS &amp; 4 other  MS</a:t>
          </a:r>
        </a:p>
      </dgm:t>
    </dgm:pt>
    <dgm:pt modelId="{A15BED54-9752-4647-BADD-B30358BF0102}" type="parTrans" cxnId="{3F8FBA23-6015-494F-A6C2-3DA88A3ED1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66FF">
            <a:alpha val="38824"/>
          </a:srgbClr>
        </a:solidFill>
      </dgm:spPr>
      <dgm:t>
        <a:bodyPr/>
        <a:lstStyle/>
        <a:p>
          <a:endParaRPr lang="en-US" sz="1100"/>
        </a:p>
      </dgm:t>
    </dgm:pt>
    <dgm:pt modelId="{C7C0B0FC-536A-41DE-BEA8-69677074A5B9}" type="sibTrans" cxnId="{3F8FBA23-6015-494F-A6C2-3DA88A3ED1CD}">
      <dgm:prSet/>
      <dgm:spPr/>
      <dgm:t>
        <a:bodyPr/>
        <a:lstStyle/>
        <a:p>
          <a:endParaRPr lang="en-US" sz="1100"/>
        </a:p>
      </dgm:t>
    </dgm:pt>
    <dgm:pt modelId="{6248EBD3-10D9-45EB-B48C-71EB9B6B71D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Motor nucleus</a:t>
          </a:r>
        </a:p>
        <a:p>
          <a:r>
            <a:rPr lang="en-US" sz="1100" dirty="0"/>
            <a:t>(pons)</a:t>
          </a:r>
        </a:p>
      </dgm:t>
    </dgm:pt>
    <dgm:pt modelId="{1FD6AC39-C995-43AC-B297-692113C25889}" type="parTrans" cxnId="{D057A14D-D308-41BF-B5C8-5FC3576FDC98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100"/>
        </a:p>
      </dgm:t>
    </dgm:pt>
    <dgm:pt modelId="{51DE39BC-BD8A-428C-A706-9C36FC07E2FD}" type="sibTrans" cxnId="{D057A14D-D308-41BF-B5C8-5FC3576FDC98}">
      <dgm:prSet/>
      <dgm:spPr/>
      <dgm:t>
        <a:bodyPr/>
        <a:lstStyle/>
        <a:p>
          <a:endParaRPr lang="en-US" sz="1100"/>
        </a:p>
      </dgm:t>
    </dgm:pt>
    <dgm:pt modelId="{D82B3984-4EA4-42AE-9A96-0F7264AE54C1}" type="pres">
      <dgm:prSet presAssocID="{392D9F4C-65F7-460E-8E1C-C704719453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7A239C-458B-488F-8C6F-2EDF4CAF47C8}" type="pres">
      <dgm:prSet presAssocID="{8E3EFB31-AE64-4E19-A0A7-D207F296B48D}" presName="hierRoot1" presStyleCnt="0">
        <dgm:presLayoutVars>
          <dgm:hierBranch val="init"/>
        </dgm:presLayoutVars>
      </dgm:prSet>
      <dgm:spPr/>
    </dgm:pt>
    <dgm:pt modelId="{9A01D91D-0470-4751-B7BD-E89A6C4E09DC}" type="pres">
      <dgm:prSet presAssocID="{8E3EFB31-AE64-4E19-A0A7-D207F296B48D}" presName="rootComposite1" presStyleCnt="0"/>
      <dgm:spPr/>
    </dgm:pt>
    <dgm:pt modelId="{7F78C94E-C93A-4EAD-8430-8603D76EE61D}" type="pres">
      <dgm:prSet presAssocID="{8E3EFB31-AE64-4E19-A0A7-D207F296B48D}" presName="rootText1" presStyleLbl="node0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7475991-99BE-4269-B012-B27BA2909E5C}" type="pres">
      <dgm:prSet presAssocID="{8E3EFB31-AE64-4E19-A0A7-D207F296B48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6929598-AB25-47FA-9342-2C89C94B4015}" type="pres">
      <dgm:prSet presAssocID="{8E3EFB31-AE64-4E19-A0A7-D207F296B48D}" presName="hierChild2" presStyleCnt="0"/>
      <dgm:spPr/>
    </dgm:pt>
    <dgm:pt modelId="{8BBE68F4-2EBE-4BBD-A719-DB834305E61D}" type="pres">
      <dgm:prSet presAssocID="{DE4B6C99-DFB6-4920-A3BE-51B5D6FAA46E}" presName="Name37" presStyleLbl="parChTrans1D2" presStyleIdx="0" presStyleCnt="9"/>
      <dgm:spPr/>
      <dgm:t>
        <a:bodyPr/>
        <a:lstStyle/>
        <a:p>
          <a:endParaRPr lang="en-US"/>
        </a:p>
      </dgm:t>
    </dgm:pt>
    <dgm:pt modelId="{E8EC268C-66C3-4335-95BA-983845D0536B}" type="pres">
      <dgm:prSet presAssocID="{2C5657C2-F8D0-46DC-9058-7F6CC05D561F}" presName="hierRoot2" presStyleCnt="0">
        <dgm:presLayoutVars>
          <dgm:hierBranch val="init"/>
        </dgm:presLayoutVars>
      </dgm:prSet>
      <dgm:spPr/>
    </dgm:pt>
    <dgm:pt modelId="{1F942871-E049-47E3-BDFD-6389618210EC}" type="pres">
      <dgm:prSet presAssocID="{2C5657C2-F8D0-46DC-9058-7F6CC05D561F}" presName="rootComposite" presStyleCnt="0"/>
      <dgm:spPr/>
    </dgm:pt>
    <dgm:pt modelId="{49EAA992-6CC8-462C-BAFB-F04F5BEDBD7A}" type="pres">
      <dgm:prSet presAssocID="{2C5657C2-F8D0-46DC-9058-7F6CC05D561F}" presName="rootText" presStyleLbl="node2" presStyleIdx="0" presStyleCnt="9" custScaleX="130176" custScaleY="17617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B971F6-F356-4FB3-BC7C-B7B63D0860AE}" type="pres">
      <dgm:prSet presAssocID="{2C5657C2-F8D0-46DC-9058-7F6CC05D561F}" presName="rootConnector" presStyleLbl="node2" presStyleIdx="0" presStyleCnt="9"/>
      <dgm:spPr/>
      <dgm:t>
        <a:bodyPr/>
        <a:lstStyle/>
        <a:p>
          <a:endParaRPr lang="en-US"/>
        </a:p>
      </dgm:t>
    </dgm:pt>
    <dgm:pt modelId="{301BFCCD-8500-4CA7-B68E-851C9B20AD41}" type="pres">
      <dgm:prSet presAssocID="{2C5657C2-F8D0-46DC-9058-7F6CC05D561F}" presName="hierChild4" presStyleCnt="0"/>
      <dgm:spPr/>
    </dgm:pt>
    <dgm:pt modelId="{52319AFC-B26F-4136-9605-B7026B04B75A}" type="pres">
      <dgm:prSet presAssocID="{2C5657C2-F8D0-46DC-9058-7F6CC05D561F}" presName="hierChild5" presStyleCnt="0"/>
      <dgm:spPr/>
    </dgm:pt>
    <dgm:pt modelId="{5CAD6368-1F5E-4A3A-AB9B-13BB8D67FB8A}" type="pres">
      <dgm:prSet presAssocID="{307D4E84-EA66-4216-B511-2DB2A3D3C1C2}" presName="Name37" presStyleLbl="parChTrans1D2" presStyleIdx="1" presStyleCnt="9"/>
      <dgm:spPr/>
      <dgm:t>
        <a:bodyPr/>
        <a:lstStyle/>
        <a:p>
          <a:endParaRPr lang="en-US"/>
        </a:p>
      </dgm:t>
    </dgm:pt>
    <dgm:pt modelId="{75F594B1-463B-4C46-8DCF-5941C8E5DF52}" type="pres">
      <dgm:prSet presAssocID="{F7DAB247-73C0-4E93-BBF5-36F5139053DD}" presName="hierRoot2" presStyleCnt="0">
        <dgm:presLayoutVars>
          <dgm:hierBranch val="init"/>
        </dgm:presLayoutVars>
      </dgm:prSet>
      <dgm:spPr/>
    </dgm:pt>
    <dgm:pt modelId="{A0131009-A522-4028-8321-18206BB98124}" type="pres">
      <dgm:prSet presAssocID="{F7DAB247-73C0-4E93-BBF5-36F5139053DD}" presName="rootComposite" presStyleCnt="0"/>
      <dgm:spPr/>
    </dgm:pt>
    <dgm:pt modelId="{29152FFE-A57D-4D20-9CF3-128F33CE90AA}" type="pres">
      <dgm:prSet presAssocID="{F7DAB247-73C0-4E93-BBF5-36F5139053DD}" presName="rootText" presStyleLbl="node2" presStyleIdx="1" presStyleCnt="9" custScaleX="139127" custScaleY="17010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03CAFF3-C961-4E70-A498-6FA84B3C8009}" type="pres">
      <dgm:prSet presAssocID="{F7DAB247-73C0-4E93-BBF5-36F5139053DD}" presName="rootConnector" presStyleLbl="node2" presStyleIdx="1" presStyleCnt="9"/>
      <dgm:spPr/>
      <dgm:t>
        <a:bodyPr/>
        <a:lstStyle/>
        <a:p>
          <a:endParaRPr lang="en-US"/>
        </a:p>
      </dgm:t>
    </dgm:pt>
    <dgm:pt modelId="{F15E879E-4FD5-4C17-88B7-FE12F4EEBA75}" type="pres">
      <dgm:prSet presAssocID="{F7DAB247-73C0-4E93-BBF5-36F5139053DD}" presName="hierChild4" presStyleCnt="0"/>
      <dgm:spPr/>
    </dgm:pt>
    <dgm:pt modelId="{26F8E1A3-3CD9-451E-B906-CAD50DD85F53}" type="pres">
      <dgm:prSet presAssocID="{F7DAB247-73C0-4E93-BBF5-36F5139053DD}" presName="hierChild5" presStyleCnt="0"/>
      <dgm:spPr/>
    </dgm:pt>
    <dgm:pt modelId="{57E5EBC6-2886-4038-94A1-9EE57D3B2BED}" type="pres">
      <dgm:prSet presAssocID="{8E3EFB31-AE64-4E19-A0A7-D207F296B48D}" presName="hierChild3" presStyleCnt="0"/>
      <dgm:spPr/>
    </dgm:pt>
    <dgm:pt modelId="{E3E3CEAC-C8CC-4858-8CC3-1DFCB8D7FAAF}" type="pres">
      <dgm:prSet presAssocID="{527A3198-A218-4C25-AD9F-81E83FA3CF26}" presName="hierRoot1" presStyleCnt="0">
        <dgm:presLayoutVars>
          <dgm:hierBranch val="init"/>
        </dgm:presLayoutVars>
      </dgm:prSet>
      <dgm:spPr/>
    </dgm:pt>
    <dgm:pt modelId="{043A6538-810B-44AD-9E99-0D82F37E5805}" type="pres">
      <dgm:prSet presAssocID="{527A3198-A218-4C25-AD9F-81E83FA3CF26}" presName="rootComposite1" presStyleCnt="0"/>
      <dgm:spPr/>
    </dgm:pt>
    <dgm:pt modelId="{F43BA399-5BD1-4979-8C54-61DED4B35047}" type="pres">
      <dgm:prSet presAssocID="{527A3198-A218-4C25-AD9F-81E83FA3CF26}" presName="rootText1" presStyleLbl="node0" presStyleIdx="1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02B6171-2394-4612-9B9E-718B684C4227}" type="pres">
      <dgm:prSet presAssocID="{527A3198-A218-4C25-AD9F-81E83FA3CF2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449ED9D-4BBC-4332-AEDE-5E82DDC59834}" type="pres">
      <dgm:prSet presAssocID="{527A3198-A218-4C25-AD9F-81E83FA3CF26}" presName="hierChild2" presStyleCnt="0"/>
      <dgm:spPr/>
    </dgm:pt>
    <dgm:pt modelId="{62231386-3AB8-4533-8CCD-E0CB86454E55}" type="pres">
      <dgm:prSet presAssocID="{854CE445-BDD8-4E70-A0CB-E35C640A9893}" presName="Name37" presStyleLbl="parChTrans1D2" presStyleIdx="2" presStyleCnt="9"/>
      <dgm:spPr/>
      <dgm:t>
        <a:bodyPr/>
        <a:lstStyle/>
        <a:p>
          <a:endParaRPr lang="en-US"/>
        </a:p>
      </dgm:t>
    </dgm:pt>
    <dgm:pt modelId="{F0114FB5-6111-4BB3-9B46-A489F4BB548A}" type="pres">
      <dgm:prSet presAssocID="{97832CDB-5004-4093-9091-D9A8B9E73748}" presName="hierRoot2" presStyleCnt="0">
        <dgm:presLayoutVars>
          <dgm:hierBranch val="init"/>
        </dgm:presLayoutVars>
      </dgm:prSet>
      <dgm:spPr/>
    </dgm:pt>
    <dgm:pt modelId="{2552C3EE-0178-47B5-91F4-05339B95E63A}" type="pres">
      <dgm:prSet presAssocID="{97832CDB-5004-4093-9091-D9A8B9E73748}" presName="rootComposite" presStyleCnt="0"/>
      <dgm:spPr/>
    </dgm:pt>
    <dgm:pt modelId="{8486FE7E-F279-4E4D-809C-E37E1CE87E05}" type="pres">
      <dgm:prSet presAssocID="{97832CDB-5004-4093-9091-D9A8B9E73748}" presName="rootText" presStyleLbl="node2" presStyleIdx="2" presStyleCnt="9" custScaleX="136864" custScaleY="17727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499D26E-B7FC-4CCE-8B29-6A47C94606D8}" type="pres">
      <dgm:prSet presAssocID="{97832CDB-5004-4093-9091-D9A8B9E73748}" presName="rootConnector" presStyleLbl="node2" presStyleIdx="2" presStyleCnt="9"/>
      <dgm:spPr/>
      <dgm:t>
        <a:bodyPr/>
        <a:lstStyle/>
        <a:p>
          <a:endParaRPr lang="en-US"/>
        </a:p>
      </dgm:t>
    </dgm:pt>
    <dgm:pt modelId="{22771EB7-7256-4793-A747-1685D60C555A}" type="pres">
      <dgm:prSet presAssocID="{97832CDB-5004-4093-9091-D9A8B9E73748}" presName="hierChild4" presStyleCnt="0"/>
      <dgm:spPr/>
    </dgm:pt>
    <dgm:pt modelId="{0D7AE9CB-AD93-4087-B9FA-7960A9EBDA6B}" type="pres">
      <dgm:prSet presAssocID="{97832CDB-5004-4093-9091-D9A8B9E73748}" presName="hierChild5" presStyleCnt="0"/>
      <dgm:spPr/>
    </dgm:pt>
    <dgm:pt modelId="{52B4D98E-2331-4611-AAC0-1CD7B9D03DFC}" type="pres">
      <dgm:prSet presAssocID="{AB665B7F-6B9B-49A1-866D-79BC02E129B1}" presName="Name37" presStyleLbl="parChTrans1D2" presStyleIdx="3" presStyleCnt="9"/>
      <dgm:spPr/>
      <dgm:t>
        <a:bodyPr/>
        <a:lstStyle/>
        <a:p>
          <a:endParaRPr lang="en-US"/>
        </a:p>
      </dgm:t>
    </dgm:pt>
    <dgm:pt modelId="{2976B3C7-EE5D-4315-93B4-0B52E3CB8982}" type="pres">
      <dgm:prSet presAssocID="{891DEADD-3661-4A5A-9F43-9AD1CA25E93B}" presName="hierRoot2" presStyleCnt="0">
        <dgm:presLayoutVars>
          <dgm:hierBranch val="init"/>
        </dgm:presLayoutVars>
      </dgm:prSet>
      <dgm:spPr/>
    </dgm:pt>
    <dgm:pt modelId="{88912EAC-23CB-48CE-B63E-F73F167BDB27}" type="pres">
      <dgm:prSet presAssocID="{891DEADD-3661-4A5A-9F43-9AD1CA25E93B}" presName="rootComposite" presStyleCnt="0"/>
      <dgm:spPr/>
    </dgm:pt>
    <dgm:pt modelId="{B0D0B3EF-BD98-4C68-805A-BC8AD1D117F9}" type="pres">
      <dgm:prSet presAssocID="{891DEADD-3661-4A5A-9F43-9AD1CA25E93B}" presName="rootText" presStyleLbl="node2" presStyleIdx="3" presStyleCnt="9" custScaleX="159799" custScaleY="19039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F056304-416A-4546-AAF1-F441A1360762}" type="pres">
      <dgm:prSet presAssocID="{891DEADD-3661-4A5A-9F43-9AD1CA25E93B}" presName="rootConnector" presStyleLbl="node2" presStyleIdx="3" presStyleCnt="9"/>
      <dgm:spPr/>
      <dgm:t>
        <a:bodyPr/>
        <a:lstStyle/>
        <a:p>
          <a:endParaRPr lang="en-US"/>
        </a:p>
      </dgm:t>
    </dgm:pt>
    <dgm:pt modelId="{5B0672F6-6D8F-4D2B-9ED5-3FB2820B66A9}" type="pres">
      <dgm:prSet presAssocID="{891DEADD-3661-4A5A-9F43-9AD1CA25E93B}" presName="hierChild4" presStyleCnt="0"/>
      <dgm:spPr/>
    </dgm:pt>
    <dgm:pt modelId="{4B2652D2-1D43-4489-AB36-AE60B413F5F6}" type="pres">
      <dgm:prSet presAssocID="{891DEADD-3661-4A5A-9F43-9AD1CA25E93B}" presName="hierChild5" presStyleCnt="0"/>
      <dgm:spPr/>
    </dgm:pt>
    <dgm:pt modelId="{0526E091-F90E-4100-A45E-A502638C866A}" type="pres">
      <dgm:prSet presAssocID="{CFAF0855-55AA-4509-8419-FDAF70AE2047}" presName="Name37" presStyleLbl="parChTrans1D2" presStyleIdx="4" presStyleCnt="9"/>
      <dgm:spPr/>
      <dgm:t>
        <a:bodyPr/>
        <a:lstStyle/>
        <a:p>
          <a:endParaRPr lang="en-US"/>
        </a:p>
      </dgm:t>
    </dgm:pt>
    <dgm:pt modelId="{437254FE-CED8-4C83-B7D3-ED717E5A4665}" type="pres">
      <dgm:prSet presAssocID="{FA71BE8B-096C-441E-B60F-07EBBD53C71D}" presName="hierRoot2" presStyleCnt="0">
        <dgm:presLayoutVars>
          <dgm:hierBranch val="init"/>
        </dgm:presLayoutVars>
      </dgm:prSet>
      <dgm:spPr/>
    </dgm:pt>
    <dgm:pt modelId="{F44181C7-A402-4D1F-B19E-A5BCBB2E2258}" type="pres">
      <dgm:prSet presAssocID="{FA71BE8B-096C-441E-B60F-07EBBD53C71D}" presName="rootComposite" presStyleCnt="0"/>
      <dgm:spPr/>
    </dgm:pt>
    <dgm:pt modelId="{8779D47C-EB00-4C4C-ADF0-E3CE991D94C4}" type="pres">
      <dgm:prSet presAssocID="{FA71BE8B-096C-441E-B60F-07EBBD53C71D}" presName="rootText" presStyleLbl="node2" presStyleIdx="4" presStyleCnt="9" custScaleX="138349" custScaleY="1935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4E85890-81F3-423B-B08A-FB8901079A9B}" type="pres">
      <dgm:prSet presAssocID="{FA71BE8B-096C-441E-B60F-07EBBD53C71D}" presName="rootConnector" presStyleLbl="node2" presStyleIdx="4" presStyleCnt="9"/>
      <dgm:spPr/>
      <dgm:t>
        <a:bodyPr/>
        <a:lstStyle/>
        <a:p>
          <a:endParaRPr lang="en-US"/>
        </a:p>
      </dgm:t>
    </dgm:pt>
    <dgm:pt modelId="{E73D0C6C-C3E1-4DCD-AFAD-ABB62E29FB65}" type="pres">
      <dgm:prSet presAssocID="{FA71BE8B-096C-441E-B60F-07EBBD53C71D}" presName="hierChild4" presStyleCnt="0"/>
      <dgm:spPr/>
    </dgm:pt>
    <dgm:pt modelId="{39CC60C3-A227-405B-AA78-6CB151B4D6DA}" type="pres">
      <dgm:prSet presAssocID="{FA71BE8B-096C-441E-B60F-07EBBD53C71D}" presName="hierChild5" presStyleCnt="0"/>
      <dgm:spPr/>
    </dgm:pt>
    <dgm:pt modelId="{FE08E258-F976-4CFA-8608-5FAEEC76E724}" type="pres">
      <dgm:prSet presAssocID="{1FD6AC39-C995-43AC-B297-692113C25889}" presName="Name37" presStyleLbl="parChTrans1D2" presStyleIdx="5" presStyleCnt="9"/>
      <dgm:spPr/>
      <dgm:t>
        <a:bodyPr/>
        <a:lstStyle/>
        <a:p>
          <a:endParaRPr lang="en-US"/>
        </a:p>
      </dgm:t>
    </dgm:pt>
    <dgm:pt modelId="{E961E93C-8140-4BA6-AF22-620C299CB518}" type="pres">
      <dgm:prSet presAssocID="{6248EBD3-10D9-45EB-B48C-71EB9B6B71DF}" presName="hierRoot2" presStyleCnt="0">
        <dgm:presLayoutVars>
          <dgm:hierBranch val="init"/>
        </dgm:presLayoutVars>
      </dgm:prSet>
      <dgm:spPr/>
    </dgm:pt>
    <dgm:pt modelId="{F0FC66F8-0E2E-465C-BA48-45EE46B47259}" type="pres">
      <dgm:prSet presAssocID="{6248EBD3-10D9-45EB-B48C-71EB9B6B71DF}" presName="rootComposite" presStyleCnt="0"/>
      <dgm:spPr/>
    </dgm:pt>
    <dgm:pt modelId="{06EF6B87-62DA-4164-A024-40555B9A93A0}" type="pres">
      <dgm:prSet presAssocID="{6248EBD3-10D9-45EB-B48C-71EB9B6B71DF}" presName="rootText" presStyleLbl="node2" presStyleIdx="5" presStyleCnt="9" custScaleX="119016" custScaleY="19472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12FCAB-9A93-4603-BD33-CE3AE1D0AEED}" type="pres">
      <dgm:prSet presAssocID="{6248EBD3-10D9-45EB-B48C-71EB9B6B71DF}" presName="rootConnector" presStyleLbl="node2" presStyleIdx="5" presStyleCnt="9"/>
      <dgm:spPr/>
      <dgm:t>
        <a:bodyPr/>
        <a:lstStyle/>
        <a:p>
          <a:endParaRPr lang="en-US"/>
        </a:p>
      </dgm:t>
    </dgm:pt>
    <dgm:pt modelId="{C6DD8ADA-67C4-42AE-86EC-6B9FEFCA2932}" type="pres">
      <dgm:prSet presAssocID="{6248EBD3-10D9-45EB-B48C-71EB9B6B71DF}" presName="hierChild4" presStyleCnt="0"/>
      <dgm:spPr/>
    </dgm:pt>
    <dgm:pt modelId="{85B56C10-3931-4B2C-BF25-652D3E18FB4E}" type="pres">
      <dgm:prSet presAssocID="{6248EBD3-10D9-45EB-B48C-71EB9B6B71DF}" presName="hierChild5" presStyleCnt="0"/>
      <dgm:spPr/>
    </dgm:pt>
    <dgm:pt modelId="{07A9B69C-3C6E-453A-AA5E-C69F2B4E6692}" type="pres">
      <dgm:prSet presAssocID="{527A3198-A218-4C25-AD9F-81E83FA3CF26}" presName="hierChild3" presStyleCnt="0"/>
      <dgm:spPr/>
    </dgm:pt>
    <dgm:pt modelId="{744F62FC-1B5F-4DCC-9A15-95EB419BF17C}" type="pres">
      <dgm:prSet presAssocID="{D4A84285-8EF8-4BA9-9677-1BA3B679F01F}" presName="hierRoot1" presStyleCnt="0">
        <dgm:presLayoutVars>
          <dgm:hierBranch val="init"/>
        </dgm:presLayoutVars>
      </dgm:prSet>
      <dgm:spPr/>
    </dgm:pt>
    <dgm:pt modelId="{0F646A2E-C856-47FC-938E-A215652F231D}" type="pres">
      <dgm:prSet presAssocID="{D4A84285-8EF8-4BA9-9677-1BA3B679F01F}" presName="rootComposite1" presStyleCnt="0"/>
      <dgm:spPr/>
    </dgm:pt>
    <dgm:pt modelId="{17CEF196-54DF-4333-B088-1E5A934BB86C}" type="pres">
      <dgm:prSet presAssocID="{D4A84285-8EF8-4BA9-9677-1BA3B679F01F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A7B8F3-D10B-4ABA-9ACB-75C85C116BB8}" type="pres">
      <dgm:prSet presAssocID="{D4A84285-8EF8-4BA9-9677-1BA3B679F01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083FDD7-F057-4A6D-A75D-73B30691B6D2}" type="pres">
      <dgm:prSet presAssocID="{D4A84285-8EF8-4BA9-9677-1BA3B679F01F}" presName="hierChild2" presStyleCnt="0"/>
      <dgm:spPr/>
    </dgm:pt>
    <dgm:pt modelId="{7794C0D1-3B66-405A-BB51-9754E600D199}" type="pres">
      <dgm:prSet presAssocID="{B8519446-B63B-4E6C-B833-5C7CE9F49086}" presName="Name37" presStyleLbl="parChTrans1D2" presStyleIdx="6" presStyleCnt="9"/>
      <dgm:spPr/>
      <dgm:t>
        <a:bodyPr/>
        <a:lstStyle/>
        <a:p>
          <a:endParaRPr lang="en-US"/>
        </a:p>
      </dgm:t>
    </dgm:pt>
    <dgm:pt modelId="{CCB031E6-9D4E-4D2C-815D-0F698A13493F}" type="pres">
      <dgm:prSet presAssocID="{3CA972EF-C6B0-4E9E-9F3A-2D2F5A3CA904}" presName="hierRoot2" presStyleCnt="0">
        <dgm:presLayoutVars>
          <dgm:hierBranch val="init"/>
        </dgm:presLayoutVars>
      </dgm:prSet>
      <dgm:spPr/>
    </dgm:pt>
    <dgm:pt modelId="{727890D9-5DA6-4BB2-A3D9-7377314E14E7}" type="pres">
      <dgm:prSet presAssocID="{3CA972EF-C6B0-4E9E-9F3A-2D2F5A3CA904}" presName="rootComposite" presStyleCnt="0"/>
      <dgm:spPr/>
    </dgm:pt>
    <dgm:pt modelId="{779543A2-FCA3-4D5B-90A4-A12F9C2D848F}" type="pres">
      <dgm:prSet presAssocID="{3CA972EF-C6B0-4E9E-9F3A-2D2F5A3CA904}" presName="rootText" presStyleLbl="node2" presStyleIdx="6" presStyleCnt="9" custScaleX="127166" custScaleY="20829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61FA845-DE10-4E8F-841B-913FB6D88F96}" type="pres">
      <dgm:prSet presAssocID="{3CA972EF-C6B0-4E9E-9F3A-2D2F5A3CA904}" presName="rootConnector" presStyleLbl="node2" presStyleIdx="6" presStyleCnt="9"/>
      <dgm:spPr/>
      <dgm:t>
        <a:bodyPr/>
        <a:lstStyle/>
        <a:p>
          <a:endParaRPr lang="en-US"/>
        </a:p>
      </dgm:t>
    </dgm:pt>
    <dgm:pt modelId="{B40C9BAA-A6BB-4056-BCEF-94C499121242}" type="pres">
      <dgm:prSet presAssocID="{3CA972EF-C6B0-4E9E-9F3A-2D2F5A3CA904}" presName="hierChild4" presStyleCnt="0"/>
      <dgm:spPr/>
    </dgm:pt>
    <dgm:pt modelId="{C0E080B8-8768-436F-8A07-63B8D59A6770}" type="pres">
      <dgm:prSet presAssocID="{396B176F-FE25-4E0E-A61F-107D0A2F2B3B}" presName="Name37" presStyleLbl="parChTrans1D3" presStyleIdx="0" presStyleCnt="7"/>
      <dgm:spPr/>
      <dgm:t>
        <a:bodyPr/>
        <a:lstStyle/>
        <a:p>
          <a:endParaRPr lang="en-US"/>
        </a:p>
      </dgm:t>
    </dgm:pt>
    <dgm:pt modelId="{374AABC7-DED3-4F09-8369-BB48946BA039}" type="pres">
      <dgm:prSet presAssocID="{6D2560E7-9E38-4101-AC3C-D61B4BF415FA}" presName="hierRoot2" presStyleCnt="0">
        <dgm:presLayoutVars>
          <dgm:hierBranch val="init"/>
        </dgm:presLayoutVars>
      </dgm:prSet>
      <dgm:spPr/>
    </dgm:pt>
    <dgm:pt modelId="{3910AB29-28F9-4E8F-A3D0-869ACA5A489F}" type="pres">
      <dgm:prSet presAssocID="{6D2560E7-9E38-4101-AC3C-D61B4BF415FA}" presName="rootComposite" presStyleCnt="0"/>
      <dgm:spPr/>
    </dgm:pt>
    <dgm:pt modelId="{91C33985-F730-4150-A6E7-E87442211079}" type="pres">
      <dgm:prSet presAssocID="{6D2560E7-9E38-4101-AC3C-D61B4BF415FA}" presName="rootText" presStyleLbl="node3" presStyleIdx="0" presStyleCnt="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1DEF88F-00E8-4AAA-9D59-2275A4024514}" type="pres">
      <dgm:prSet presAssocID="{6D2560E7-9E38-4101-AC3C-D61B4BF415FA}" presName="rootConnector" presStyleLbl="node3" presStyleIdx="0" presStyleCnt="7"/>
      <dgm:spPr/>
      <dgm:t>
        <a:bodyPr/>
        <a:lstStyle/>
        <a:p>
          <a:endParaRPr lang="en-US"/>
        </a:p>
      </dgm:t>
    </dgm:pt>
    <dgm:pt modelId="{D9293949-A906-441F-8635-088710A306DB}" type="pres">
      <dgm:prSet presAssocID="{6D2560E7-9E38-4101-AC3C-D61B4BF415FA}" presName="hierChild4" presStyleCnt="0"/>
      <dgm:spPr/>
    </dgm:pt>
    <dgm:pt modelId="{195BE00C-0C82-4DA7-A449-667C2AB2F79F}" type="pres">
      <dgm:prSet presAssocID="{6D2560E7-9E38-4101-AC3C-D61B4BF415FA}" presName="hierChild5" presStyleCnt="0"/>
      <dgm:spPr/>
    </dgm:pt>
    <dgm:pt modelId="{C7D5580F-8CBF-4056-AC44-FAEAC0C1CB25}" type="pres">
      <dgm:prSet presAssocID="{5B5496A1-65D3-4B72-B2E6-F915A761B63C}" presName="Name37" presStyleLbl="parChTrans1D3" presStyleIdx="1" presStyleCnt="7"/>
      <dgm:spPr/>
      <dgm:t>
        <a:bodyPr/>
        <a:lstStyle/>
        <a:p>
          <a:endParaRPr lang="en-US"/>
        </a:p>
      </dgm:t>
    </dgm:pt>
    <dgm:pt modelId="{F7760E3F-436B-4CCE-A33D-E761EFE8584B}" type="pres">
      <dgm:prSet presAssocID="{24A98985-C19C-4897-A484-E39DDC713D57}" presName="hierRoot2" presStyleCnt="0">
        <dgm:presLayoutVars>
          <dgm:hierBranch val="init"/>
        </dgm:presLayoutVars>
      </dgm:prSet>
      <dgm:spPr/>
    </dgm:pt>
    <dgm:pt modelId="{9A3DDE61-69C4-46EF-97A5-DC5AA5F24609}" type="pres">
      <dgm:prSet presAssocID="{24A98985-C19C-4897-A484-E39DDC713D57}" presName="rootComposite" presStyleCnt="0"/>
      <dgm:spPr/>
    </dgm:pt>
    <dgm:pt modelId="{088AFAAB-DF3F-4124-88EF-47EA565248BD}" type="pres">
      <dgm:prSet presAssocID="{24A98985-C19C-4897-A484-E39DDC713D57}" presName="rootText" presStyleLbl="node3" presStyleIdx="1" presStyleCnt="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6261376-6AC2-4D4A-9C78-CF189BD8FFC0}" type="pres">
      <dgm:prSet presAssocID="{24A98985-C19C-4897-A484-E39DDC713D57}" presName="rootConnector" presStyleLbl="node3" presStyleIdx="1" presStyleCnt="7"/>
      <dgm:spPr/>
      <dgm:t>
        <a:bodyPr/>
        <a:lstStyle/>
        <a:p>
          <a:endParaRPr lang="en-US"/>
        </a:p>
      </dgm:t>
    </dgm:pt>
    <dgm:pt modelId="{51D06C69-7DBB-4135-8B0C-68C9FDA7DB97}" type="pres">
      <dgm:prSet presAssocID="{24A98985-C19C-4897-A484-E39DDC713D57}" presName="hierChild4" presStyleCnt="0"/>
      <dgm:spPr/>
    </dgm:pt>
    <dgm:pt modelId="{C4982644-13BF-4F36-9ABA-0716B7BFE9F3}" type="pres">
      <dgm:prSet presAssocID="{24A98985-C19C-4897-A484-E39DDC713D57}" presName="hierChild5" presStyleCnt="0"/>
      <dgm:spPr/>
    </dgm:pt>
    <dgm:pt modelId="{B086EB9B-C468-4558-B8A4-668F86128A0B}" type="pres">
      <dgm:prSet presAssocID="{99F943C0-10EC-4756-9E51-2C0C5E59F844}" presName="Name37" presStyleLbl="parChTrans1D3" presStyleIdx="2" presStyleCnt="7"/>
      <dgm:spPr/>
      <dgm:t>
        <a:bodyPr/>
        <a:lstStyle/>
        <a:p>
          <a:endParaRPr lang="en-US"/>
        </a:p>
      </dgm:t>
    </dgm:pt>
    <dgm:pt modelId="{546535FC-8A48-4D27-B1C0-93FD0E7842B3}" type="pres">
      <dgm:prSet presAssocID="{AD241306-2849-41C0-ACB3-9470C295FDF9}" presName="hierRoot2" presStyleCnt="0">
        <dgm:presLayoutVars>
          <dgm:hierBranch val="init"/>
        </dgm:presLayoutVars>
      </dgm:prSet>
      <dgm:spPr/>
    </dgm:pt>
    <dgm:pt modelId="{819A532E-2270-4114-BCF9-8E7350055EF8}" type="pres">
      <dgm:prSet presAssocID="{AD241306-2849-41C0-ACB3-9470C295FDF9}" presName="rootComposite" presStyleCnt="0"/>
      <dgm:spPr/>
    </dgm:pt>
    <dgm:pt modelId="{DF5120B4-CC32-4D49-B68E-4773EBB0AAF7}" type="pres">
      <dgm:prSet presAssocID="{AD241306-2849-41C0-ACB3-9470C295FDF9}" presName="rootText" presStyleLbl="node3" presStyleIdx="2" presStyleCnt="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47D8F90-3B9F-4036-B5B7-997ED69A72B4}" type="pres">
      <dgm:prSet presAssocID="{AD241306-2849-41C0-ACB3-9470C295FDF9}" presName="rootConnector" presStyleLbl="node3" presStyleIdx="2" presStyleCnt="7"/>
      <dgm:spPr/>
      <dgm:t>
        <a:bodyPr/>
        <a:lstStyle/>
        <a:p>
          <a:endParaRPr lang="en-US"/>
        </a:p>
      </dgm:t>
    </dgm:pt>
    <dgm:pt modelId="{6B31B235-8AE2-4D3A-89FB-31C52182F5F4}" type="pres">
      <dgm:prSet presAssocID="{AD241306-2849-41C0-ACB3-9470C295FDF9}" presName="hierChild4" presStyleCnt="0"/>
      <dgm:spPr/>
    </dgm:pt>
    <dgm:pt modelId="{E9EB3278-3504-49BB-854F-F7833051F7FD}" type="pres">
      <dgm:prSet presAssocID="{AD241306-2849-41C0-ACB3-9470C295FDF9}" presName="hierChild5" presStyleCnt="0"/>
      <dgm:spPr/>
    </dgm:pt>
    <dgm:pt modelId="{39959CAA-D5FD-4515-9D20-463FC8ED6B5D}" type="pres">
      <dgm:prSet presAssocID="{3CA972EF-C6B0-4E9E-9F3A-2D2F5A3CA904}" presName="hierChild5" presStyleCnt="0"/>
      <dgm:spPr/>
    </dgm:pt>
    <dgm:pt modelId="{DF4949B1-911F-4A15-9D65-A3158878736E}" type="pres">
      <dgm:prSet presAssocID="{41D5DF29-94C3-4214-BF04-8617AF99016F}" presName="Name37" presStyleLbl="parChTrans1D2" presStyleIdx="7" presStyleCnt="9"/>
      <dgm:spPr/>
      <dgm:t>
        <a:bodyPr/>
        <a:lstStyle/>
        <a:p>
          <a:endParaRPr lang="en-US"/>
        </a:p>
      </dgm:t>
    </dgm:pt>
    <dgm:pt modelId="{561C3746-E2F1-4798-9E03-CA2889528F69}" type="pres">
      <dgm:prSet presAssocID="{B0E0979F-876F-4E77-AEF4-4D26252EC115}" presName="hierRoot2" presStyleCnt="0">
        <dgm:presLayoutVars>
          <dgm:hierBranch val="init"/>
        </dgm:presLayoutVars>
      </dgm:prSet>
      <dgm:spPr/>
    </dgm:pt>
    <dgm:pt modelId="{647E475C-BF66-46B2-AF07-05E293CE3E4A}" type="pres">
      <dgm:prSet presAssocID="{B0E0979F-876F-4E77-AEF4-4D26252EC115}" presName="rootComposite" presStyleCnt="0"/>
      <dgm:spPr/>
    </dgm:pt>
    <dgm:pt modelId="{C5F512C8-7FAC-4187-9EC8-67869C84BD08}" type="pres">
      <dgm:prSet presAssocID="{B0E0979F-876F-4E77-AEF4-4D26252EC115}" presName="rootText" presStyleLbl="node2" presStyleIdx="7" presStyleCnt="9" custScaleX="146246" custScaleY="208925" custLinFactNeighborX="4298" custLinFactNeighborY="286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DDC533A-7E1C-4C8A-B17E-127A55D2B839}" type="pres">
      <dgm:prSet presAssocID="{B0E0979F-876F-4E77-AEF4-4D26252EC115}" presName="rootConnector" presStyleLbl="node2" presStyleIdx="7" presStyleCnt="9"/>
      <dgm:spPr/>
      <dgm:t>
        <a:bodyPr/>
        <a:lstStyle/>
        <a:p>
          <a:endParaRPr lang="en-US"/>
        </a:p>
      </dgm:t>
    </dgm:pt>
    <dgm:pt modelId="{CBE53D88-8F55-4D79-845E-D7D5A197FBB0}" type="pres">
      <dgm:prSet presAssocID="{B0E0979F-876F-4E77-AEF4-4D26252EC115}" presName="hierChild4" presStyleCnt="0"/>
      <dgm:spPr/>
    </dgm:pt>
    <dgm:pt modelId="{558539E6-95C4-401F-AFEA-6E18907100AF}" type="pres">
      <dgm:prSet presAssocID="{26798CA0-C7AF-41C4-A721-06D218AD7D23}" presName="Name37" presStyleLbl="parChTrans1D3" presStyleIdx="3" presStyleCnt="7"/>
      <dgm:spPr/>
      <dgm:t>
        <a:bodyPr/>
        <a:lstStyle/>
        <a:p>
          <a:endParaRPr lang="en-US"/>
        </a:p>
      </dgm:t>
    </dgm:pt>
    <dgm:pt modelId="{003944F1-0144-4B37-851C-F6A80206830F}" type="pres">
      <dgm:prSet presAssocID="{AD723D7F-8345-4CAC-967B-205CAB4CA6AB}" presName="hierRoot2" presStyleCnt="0">
        <dgm:presLayoutVars>
          <dgm:hierBranch val="init"/>
        </dgm:presLayoutVars>
      </dgm:prSet>
      <dgm:spPr/>
    </dgm:pt>
    <dgm:pt modelId="{17A2F2E4-74B9-4A23-8CF0-E26C84B2EA21}" type="pres">
      <dgm:prSet presAssocID="{AD723D7F-8345-4CAC-967B-205CAB4CA6AB}" presName="rootComposite" presStyleCnt="0"/>
      <dgm:spPr/>
    </dgm:pt>
    <dgm:pt modelId="{D83020DD-8CC7-4D7B-8A53-3A12114EA5B6}" type="pres">
      <dgm:prSet presAssocID="{AD723D7F-8345-4CAC-967B-205CAB4CA6AB}" presName="rootText" presStyleLbl="node3" presStyleIdx="3" presStyleCnt="7" custScaleX="175877" custScaleY="140324" custLinFactNeighborX="-1531" custLinFactNeighborY="6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EF878A0-FB7A-4E22-BA03-6CA56D5C773C}" type="pres">
      <dgm:prSet presAssocID="{AD723D7F-8345-4CAC-967B-205CAB4CA6AB}" presName="rootConnector" presStyleLbl="node3" presStyleIdx="3" presStyleCnt="7"/>
      <dgm:spPr/>
      <dgm:t>
        <a:bodyPr/>
        <a:lstStyle/>
        <a:p>
          <a:endParaRPr lang="en-US"/>
        </a:p>
      </dgm:t>
    </dgm:pt>
    <dgm:pt modelId="{2BEC0330-3D5D-4E68-9843-D3FBC7495E11}" type="pres">
      <dgm:prSet presAssocID="{AD723D7F-8345-4CAC-967B-205CAB4CA6AB}" presName="hierChild4" presStyleCnt="0"/>
      <dgm:spPr/>
    </dgm:pt>
    <dgm:pt modelId="{A604523E-D691-492A-A9A6-D53A06ADD7F5}" type="pres">
      <dgm:prSet presAssocID="{AD723D7F-8345-4CAC-967B-205CAB4CA6AB}" presName="hierChild5" presStyleCnt="0"/>
      <dgm:spPr/>
    </dgm:pt>
    <dgm:pt modelId="{F4CFDE66-F6D8-46AB-8D8A-79752CE7EA70}" type="pres">
      <dgm:prSet presAssocID="{8979D45D-5EB1-442F-B548-FE0A5951243C}" presName="Name37" presStyleLbl="parChTrans1D3" presStyleIdx="4" presStyleCnt="7"/>
      <dgm:spPr/>
      <dgm:t>
        <a:bodyPr/>
        <a:lstStyle/>
        <a:p>
          <a:endParaRPr lang="en-US"/>
        </a:p>
      </dgm:t>
    </dgm:pt>
    <dgm:pt modelId="{CA83B7A7-6A74-4330-8272-AA120104E354}" type="pres">
      <dgm:prSet presAssocID="{1C3EF1F7-EB18-4307-902D-8BEF15264BB5}" presName="hierRoot2" presStyleCnt="0">
        <dgm:presLayoutVars>
          <dgm:hierBranch val="init"/>
        </dgm:presLayoutVars>
      </dgm:prSet>
      <dgm:spPr/>
    </dgm:pt>
    <dgm:pt modelId="{19225C99-9C84-4CEE-A8BC-F17A99A0F63F}" type="pres">
      <dgm:prSet presAssocID="{1C3EF1F7-EB18-4307-902D-8BEF15264BB5}" presName="rootComposite" presStyleCnt="0"/>
      <dgm:spPr/>
    </dgm:pt>
    <dgm:pt modelId="{11FF7E2D-3B26-4E22-A62B-1AFB4EEF1127}" type="pres">
      <dgm:prSet presAssocID="{1C3EF1F7-EB18-4307-902D-8BEF15264BB5}" presName="rootText" presStyleLbl="node3" presStyleIdx="4" presStyleCnt="7" custScaleX="167843" custScaleY="16479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9EA59C9-A57B-4D96-977E-A4FB1563009A}" type="pres">
      <dgm:prSet presAssocID="{1C3EF1F7-EB18-4307-902D-8BEF15264BB5}" presName="rootConnector" presStyleLbl="node3" presStyleIdx="4" presStyleCnt="7"/>
      <dgm:spPr/>
      <dgm:t>
        <a:bodyPr/>
        <a:lstStyle/>
        <a:p>
          <a:endParaRPr lang="en-US"/>
        </a:p>
      </dgm:t>
    </dgm:pt>
    <dgm:pt modelId="{04000D1C-524B-428D-BEED-790B60776D25}" type="pres">
      <dgm:prSet presAssocID="{1C3EF1F7-EB18-4307-902D-8BEF15264BB5}" presName="hierChild4" presStyleCnt="0"/>
      <dgm:spPr/>
    </dgm:pt>
    <dgm:pt modelId="{86D1C5D5-3965-475F-B7F1-C2EF76099004}" type="pres">
      <dgm:prSet presAssocID="{1C3EF1F7-EB18-4307-902D-8BEF15264BB5}" presName="hierChild5" presStyleCnt="0"/>
      <dgm:spPr/>
    </dgm:pt>
    <dgm:pt modelId="{D735DB77-ACB6-431A-AEC9-7394FF77499C}" type="pres">
      <dgm:prSet presAssocID="{B0E0979F-876F-4E77-AEF4-4D26252EC115}" presName="hierChild5" presStyleCnt="0"/>
      <dgm:spPr/>
    </dgm:pt>
    <dgm:pt modelId="{3EC72015-B105-42DC-8E53-C67F01A32F54}" type="pres">
      <dgm:prSet presAssocID="{2E4D8826-C82C-46A6-BC0B-65801B0B78EC}" presName="Name37" presStyleLbl="parChTrans1D2" presStyleIdx="8" presStyleCnt="9"/>
      <dgm:spPr/>
      <dgm:t>
        <a:bodyPr/>
        <a:lstStyle/>
        <a:p>
          <a:endParaRPr lang="en-US"/>
        </a:p>
      </dgm:t>
    </dgm:pt>
    <dgm:pt modelId="{BED14F5E-D262-43E1-A8B0-8DDD7F486FB6}" type="pres">
      <dgm:prSet presAssocID="{B50F2A42-978E-4D34-8FA0-9FD9A2C6AE77}" presName="hierRoot2" presStyleCnt="0">
        <dgm:presLayoutVars>
          <dgm:hierBranch val="init"/>
        </dgm:presLayoutVars>
      </dgm:prSet>
      <dgm:spPr/>
    </dgm:pt>
    <dgm:pt modelId="{B657BDBE-02B3-4F98-976C-4EBCC7C35298}" type="pres">
      <dgm:prSet presAssocID="{B50F2A42-978E-4D34-8FA0-9FD9A2C6AE77}" presName="rootComposite" presStyleCnt="0"/>
      <dgm:spPr/>
    </dgm:pt>
    <dgm:pt modelId="{2EE896C8-5F2D-4C41-8F4A-9C4FFF935C16}" type="pres">
      <dgm:prSet presAssocID="{B50F2A42-978E-4D34-8FA0-9FD9A2C6AE77}" presName="rootText" presStyleLbl="node2" presStyleIdx="8" presStyleCnt="9" custScaleX="130907" custScaleY="223485" custLinFactNeighborY="291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EA6B9AB-176C-41D0-9DDD-8D19696EE4AA}" type="pres">
      <dgm:prSet presAssocID="{B50F2A42-978E-4D34-8FA0-9FD9A2C6AE77}" presName="rootConnector" presStyleLbl="node2" presStyleIdx="8" presStyleCnt="9"/>
      <dgm:spPr/>
      <dgm:t>
        <a:bodyPr/>
        <a:lstStyle/>
        <a:p>
          <a:endParaRPr lang="en-US"/>
        </a:p>
      </dgm:t>
    </dgm:pt>
    <dgm:pt modelId="{9254886E-4E90-4D60-B912-9518D11A1E74}" type="pres">
      <dgm:prSet presAssocID="{B50F2A42-978E-4D34-8FA0-9FD9A2C6AE77}" presName="hierChild4" presStyleCnt="0"/>
      <dgm:spPr/>
    </dgm:pt>
    <dgm:pt modelId="{617CA740-7273-443D-B8F5-F60F32DB2D40}" type="pres">
      <dgm:prSet presAssocID="{DB2677F7-E82C-405B-81A9-F99E3759F6C0}" presName="Name37" presStyleLbl="parChTrans1D3" presStyleIdx="5" presStyleCnt="7"/>
      <dgm:spPr/>
      <dgm:t>
        <a:bodyPr/>
        <a:lstStyle/>
        <a:p>
          <a:endParaRPr lang="en-US"/>
        </a:p>
      </dgm:t>
    </dgm:pt>
    <dgm:pt modelId="{8412D68D-98EF-4687-954D-B7043252FAEC}" type="pres">
      <dgm:prSet presAssocID="{66C6DC95-4967-447C-AB7C-6BAD53505C3C}" presName="hierRoot2" presStyleCnt="0">
        <dgm:presLayoutVars>
          <dgm:hierBranch val="init"/>
        </dgm:presLayoutVars>
      </dgm:prSet>
      <dgm:spPr/>
    </dgm:pt>
    <dgm:pt modelId="{8C822A53-6ED5-4B95-8CAC-DCBD21AD0982}" type="pres">
      <dgm:prSet presAssocID="{66C6DC95-4967-447C-AB7C-6BAD53505C3C}" presName="rootComposite" presStyleCnt="0"/>
      <dgm:spPr/>
    </dgm:pt>
    <dgm:pt modelId="{82E1CF29-C5D6-4066-AC31-26481240D182}" type="pres">
      <dgm:prSet presAssocID="{66C6DC95-4967-447C-AB7C-6BAD53505C3C}" presName="rootText" presStyleLbl="node3" presStyleIdx="5" presStyleCnt="7" custScaleX="145503" custScaleY="1953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A659CF9-D99D-4ABF-BD6F-B6A45EA8A701}" type="pres">
      <dgm:prSet presAssocID="{66C6DC95-4967-447C-AB7C-6BAD53505C3C}" presName="rootConnector" presStyleLbl="node3" presStyleIdx="5" presStyleCnt="7"/>
      <dgm:spPr/>
      <dgm:t>
        <a:bodyPr/>
        <a:lstStyle/>
        <a:p>
          <a:endParaRPr lang="en-US"/>
        </a:p>
      </dgm:t>
    </dgm:pt>
    <dgm:pt modelId="{9ACE55F0-9AB7-48DF-999C-30F98C764149}" type="pres">
      <dgm:prSet presAssocID="{66C6DC95-4967-447C-AB7C-6BAD53505C3C}" presName="hierChild4" presStyleCnt="0"/>
      <dgm:spPr/>
    </dgm:pt>
    <dgm:pt modelId="{E78F8CB0-5CE1-4567-8709-6AAAC8803C7D}" type="pres">
      <dgm:prSet presAssocID="{66C6DC95-4967-447C-AB7C-6BAD53505C3C}" presName="hierChild5" presStyleCnt="0"/>
      <dgm:spPr/>
    </dgm:pt>
    <dgm:pt modelId="{D3DA9C2E-A351-4355-9DA2-C65960E286A6}" type="pres">
      <dgm:prSet presAssocID="{A15BED54-9752-4647-BADD-B30358BF0102}" presName="Name37" presStyleLbl="parChTrans1D3" presStyleIdx="6" presStyleCnt="7"/>
      <dgm:spPr/>
      <dgm:t>
        <a:bodyPr/>
        <a:lstStyle/>
        <a:p>
          <a:endParaRPr lang="en-US"/>
        </a:p>
      </dgm:t>
    </dgm:pt>
    <dgm:pt modelId="{C53F4736-E487-4503-AB71-4BB20DB6609E}" type="pres">
      <dgm:prSet presAssocID="{E72DC348-56AE-49C2-BEA8-9E5A975562B0}" presName="hierRoot2" presStyleCnt="0">
        <dgm:presLayoutVars>
          <dgm:hierBranch val="init"/>
        </dgm:presLayoutVars>
      </dgm:prSet>
      <dgm:spPr/>
    </dgm:pt>
    <dgm:pt modelId="{4CA8B24D-9BC4-4969-AF44-7BC6F03EB7F1}" type="pres">
      <dgm:prSet presAssocID="{E72DC348-56AE-49C2-BEA8-9E5A975562B0}" presName="rootComposite" presStyleCnt="0"/>
      <dgm:spPr/>
    </dgm:pt>
    <dgm:pt modelId="{C30A1FE7-006E-4103-98DA-3120B614337C}" type="pres">
      <dgm:prSet presAssocID="{E72DC348-56AE-49C2-BEA8-9E5A975562B0}" presName="rootText" presStyleLbl="node3" presStyleIdx="6" presStyleCnt="7" custScaleX="138639" custScaleY="17661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15E02E5-D038-4A77-ACE7-C97E99442CEA}" type="pres">
      <dgm:prSet presAssocID="{E72DC348-56AE-49C2-BEA8-9E5A975562B0}" presName="rootConnector" presStyleLbl="node3" presStyleIdx="6" presStyleCnt="7"/>
      <dgm:spPr/>
      <dgm:t>
        <a:bodyPr/>
        <a:lstStyle/>
        <a:p>
          <a:endParaRPr lang="en-US"/>
        </a:p>
      </dgm:t>
    </dgm:pt>
    <dgm:pt modelId="{5C2C9C1D-85B7-4043-8205-E49DF97A91CE}" type="pres">
      <dgm:prSet presAssocID="{E72DC348-56AE-49C2-BEA8-9E5A975562B0}" presName="hierChild4" presStyleCnt="0"/>
      <dgm:spPr/>
    </dgm:pt>
    <dgm:pt modelId="{973AECC5-6905-4CC3-9D2C-89BC0EF82C4C}" type="pres">
      <dgm:prSet presAssocID="{E72DC348-56AE-49C2-BEA8-9E5A975562B0}" presName="hierChild5" presStyleCnt="0"/>
      <dgm:spPr/>
    </dgm:pt>
    <dgm:pt modelId="{BE5DF615-5810-40AB-818B-862DFA44D256}" type="pres">
      <dgm:prSet presAssocID="{B50F2A42-978E-4D34-8FA0-9FD9A2C6AE77}" presName="hierChild5" presStyleCnt="0"/>
      <dgm:spPr/>
    </dgm:pt>
    <dgm:pt modelId="{E14B6680-2681-40F8-898D-25DD77F8DE93}" type="pres">
      <dgm:prSet presAssocID="{D4A84285-8EF8-4BA9-9677-1BA3B679F01F}" presName="hierChild3" presStyleCnt="0"/>
      <dgm:spPr/>
    </dgm:pt>
  </dgm:ptLst>
  <dgm:cxnLst>
    <dgm:cxn modelId="{CE4FDED5-F5EC-40F4-B0C6-324CBBFC0950}" type="presOf" srcId="{527A3198-A218-4C25-AD9F-81E83FA3CF26}" destId="{F43BA399-5BD1-4979-8C54-61DED4B35047}" srcOrd="0" destOrd="0" presId="urn:microsoft.com/office/officeart/2005/8/layout/orgChart1"/>
    <dgm:cxn modelId="{924B7AE2-D07A-4CE8-9FCF-61468D406545}" type="presOf" srcId="{B8519446-B63B-4E6C-B833-5C7CE9F49086}" destId="{7794C0D1-3B66-405A-BB51-9754E600D199}" srcOrd="0" destOrd="0" presId="urn:microsoft.com/office/officeart/2005/8/layout/orgChart1"/>
    <dgm:cxn modelId="{2F7ED8AF-0179-49D0-BDBD-57E025743F7D}" type="presOf" srcId="{6248EBD3-10D9-45EB-B48C-71EB9B6B71DF}" destId="{06EF6B87-62DA-4164-A024-40555B9A93A0}" srcOrd="0" destOrd="0" presId="urn:microsoft.com/office/officeart/2005/8/layout/orgChart1"/>
    <dgm:cxn modelId="{F2E7D5C2-0BA2-41E3-B726-FA43C090B58B}" type="presOf" srcId="{D4A84285-8EF8-4BA9-9677-1BA3B679F01F}" destId="{17CEF196-54DF-4333-B088-1E5A934BB86C}" srcOrd="0" destOrd="0" presId="urn:microsoft.com/office/officeart/2005/8/layout/orgChart1"/>
    <dgm:cxn modelId="{877BAEE8-4C27-4294-ACE4-7B8527527D37}" type="presOf" srcId="{66C6DC95-4967-447C-AB7C-6BAD53505C3C}" destId="{82E1CF29-C5D6-4066-AC31-26481240D182}" srcOrd="0" destOrd="0" presId="urn:microsoft.com/office/officeart/2005/8/layout/orgChart1"/>
    <dgm:cxn modelId="{6DB37210-8CC3-4DF2-9DF5-83DE8BD001F5}" srcId="{D4A84285-8EF8-4BA9-9677-1BA3B679F01F}" destId="{B50F2A42-978E-4D34-8FA0-9FD9A2C6AE77}" srcOrd="2" destOrd="0" parTransId="{2E4D8826-C82C-46A6-BC0B-65801B0B78EC}" sibTransId="{624C5060-1B18-4CB4-9638-77A8FE7039B2}"/>
    <dgm:cxn modelId="{D695B482-F20E-45A5-83E1-D149C5189C06}" type="presOf" srcId="{AD241306-2849-41C0-ACB3-9470C295FDF9}" destId="{D47D8F90-3B9F-4036-B5B7-997ED69A72B4}" srcOrd="1" destOrd="0" presId="urn:microsoft.com/office/officeart/2005/8/layout/orgChart1"/>
    <dgm:cxn modelId="{7B7BBFA3-7705-4F2B-879C-D7317D3C7BC4}" type="presOf" srcId="{8E3EFB31-AE64-4E19-A0A7-D207F296B48D}" destId="{A7475991-99BE-4269-B012-B27BA2909E5C}" srcOrd="1" destOrd="0" presId="urn:microsoft.com/office/officeart/2005/8/layout/orgChart1"/>
    <dgm:cxn modelId="{8F353587-4A0D-4440-AA7E-F5E6E6A0D9E4}" type="presOf" srcId="{24A98985-C19C-4897-A484-E39DDC713D57}" destId="{088AFAAB-DF3F-4124-88EF-47EA565248BD}" srcOrd="0" destOrd="0" presId="urn:microsoft.com/office/officeart/2005/8/layout/orgChart1"/>
    <dgm:cxn modelId="{673D1004-8ABB-43AA-831C-BA75F148B5B8}" type="presOf" srcId="{6248EBD3-10D9-45EB-B48C-71EB9B6B71DF}" destId="{3612FCAB-9A93-4603-BD33-CE3AE1D0AEED}" srcOrd="1" destOrd="0" presId="urn:microsoft.com/office/officeart/2005/8/layout/orgChart1"/>
    <dgm:cxn modelId="{4202C10E-19B8-45D6-B382-A80315E4636E}" type="presOf" srcId="{FA71BE8B-096C-441E-B60F-07EBBD53C71D}" destId="{8779D47C-EB00-4C4C-ADF0-E3CE991D94C4}" srcOrd="0" destOrd="0" presId="urn:microsoft.com/office/officeart/2005/8/layout/orgChart1"/>
    <dgm:cxn modelId="{DC7B2CD4-2520-4DC5-B21A-EE716517D2D0}" type="presOf" srcId="{F7DAB247-73C0-4E93-BBF5-36F5139053DD}" destId="{29152FFE-A57D-4D20-9CF3-128F33CE90AA}" srcOrd="0" destOrd="0" presId="urn:microsoft.com/office/officeart/2005/8/layout/orgChart1"/>
    <dgm:cxn modelId="{BEC12732-4308-4E0A-84E6-20B8DC34F3DD}" type="presOf" srcId="{AD723D7F-8345-4CAC-967B-205CAB4CA6AB}" destId="{D83020DD-8CC7-4D7B-8A53-3A12114EA5B6}" srcOrd="0" destOrd="0" presId="urn:microsoft.com/office/officeart/2005/8/layout/orgChart1"/>
    <dgm:cxn modelId="{A4F7A435-65EA-43E2-8CD1-7CFEF90B9B4A}" srcId="{8E3EFB31-AE64-4E19-A0A7-D207F296B48D}" destId="{2C5657C2-F8D0-46DC-9058-7F6CC05D561F}" srcOrd="0" destOrd="0" parTransId="{DE4B6C99-DFB6-4920-A3BE-51B5D6FAA46E}" sibTransId="{836C7785-2621-4349-9279-6A9AAF20098F}"/>
    <dgm:cxn modelId="{4C837F18-CB9D-478C-B14B-6FC6C6CF5C49}" type="presOf" srcId="{307D4E84-EA66-4216-B511-2DB2A3D3C1C2}" destId="{5CAD6368-1F5E-4A3A-AB9B-13BB8D67FB8A}" srcOrd="0" destOrd="0" presId="urn:microsoft.com/office/officeart/2005/8/layout/orgChart1"/>
    <dgm:cxn modelId="{F5B0CDC8-D15F-48D4-A5A9-E347D1E0FF2B}" type="presOf" srcId="{5B5496A1-65D3-4B72-B2E6-F915A761B63C}" destId="{C7D5580F-8CBF-4056-AC44-FAEAC0C1CB25}" srcOrd="0" destOrd="0" presId="urn:microsoft.com/office/officeart/2005/8/layout/orgChart1"/>
    <dgm:cxn modelId="{DA7485CC-E023-420C-A48F-2B53E8391427}" type="presOf" srcId="{B50F2A42-978E-4D34-8FA0-9FD9A2C6AE77}" destId="{9EA6B9AB-176C-41D0-9DDD-8D19696EE4AA}" srcOrd="1" destOrd="0" presId="urn:microsoft.com/office/officeart/2005/8/layout/orgChart1"/>
    <dgm:cxn modelId="{CAA7B9F9-4E08-4A63-8B7B-C64C33C2E71C}" type="presOf" srcId="{E72DC348-56AE-49C2-BEA8-9E5A975562B0}" destId="{C30A1FE7-006E-4103-98DA-3120B614337C}" srcOrd="0" destOrd="0" presId="urn:microsoft.com/office/officeart/2005/8/layout/orgChart1"/>
    <dgm:cxn modelId="{B4EDCF93-2E98-4D46-9050-C118217210AF}" type="presOf" srcId="{FA71BE8B-096C-441E-B60F-07EBBD53C71D}" destId="{84E85890-81F3-423B-B08A-FB8901079A9B}" srcOrd="1" destOrd="0" presId="urn:microsoft.com/office/officeart/2005/8/layout/orgChart1"/>
    <dgm:cxn modelId="{3F8FBA23-6015-494F-A6C2-3DA88A3ED1CD}" srcId="{B50F2A42-978E-4D34-8FA0-9FD9A2C6AE77}" destId="{E72DC348-56AE-49C2-BEA8-9E5A975562B0}" srcOrd="1" destOrd="0" parTransId="{A15BED54-9752-4647-BADD-B30358BF0102}" sibTransId="{C7C0B0FC-536A-41DE-BEA8-69677074A5B9}"/>
    <dgm:cxn modelId="{4B9646B7-95FB-4EAD-9869-9F5A7EA2A191}" type="presOf" srcId="{AB665B7F-6B9B-49A1-866D-79BC02E129B1}" destId="{52B4D98E-2331-4611-AAC0-1CD7B9D03DFC}" srcOrd="0" destOrd="0" presId="urn:microsoft.com/office/officeart/2005/8/layout/orgChart1"/>
    <dgm:cxn modelId="{E69BA100-ABC6-4666-9CED-F2DDDA870E6C}" type="presOf" srcId="{8E3EFB31-AE64-4E19-A0A7-D207F296B48D}" destId="{7F78C94E-C93A-4EAD-8430-8603D76EE61D}" srcOrd="0" destOrd="0" presId="urn:microsoft.com/office/officeart/2005/8/layout/orgChart1"/>
    <dgm:cxn modelId="{443F5A88-6833-4A2F-A2A5-7AD99F142F10}" type="presOf" srcId="{B0E0979F-876F-4E77-AEF4-4D26252EC115}" destId="{C5F512C8-7FAC-4187-9EC8-67869C84BD08}" srcOrd="0" destOrd="0" presId="urn:microsoft.com/office/officeart/2005/8/layout/orgChart1"/>
    <dgm:cxn modelId="{99C70815-5EAF-433F-9720-F8342B82D41B}" srcId="{B0E0979F-876F-4E77-AEF4-4D26252EC115}" destId="{AD723D7F-8345-4CAC-967B-205CAB4CA6AB}" srcOrd="0" destOrd="0" parTransId="{26798CA0-C7AF-41C4-A721-06D218AD7D23}" sibTransId="{09CE6F45-87C6-40DE-9BA5-EBB70B128788}"/>
    <dgm:cxn modelId="{590D0BF4-8E8E-4FB8-A4CB-E8BD4936C0AA}" srcId="{527A3198-A218-4C25-AD9F-81E83FA3CF26}" destId="{891DEADD-3661-4A5A-9F43-9AD1CA25E93B}" srcOrd="1" destOrd="0" parTransId="{AB665B7F-6B9B-49A1-866D-79BC02E129B1}" sibTransId="{4D99CE41-F0BA-40F2-8F07-839E224E0269}"/>
    <dgm:cxn modelId="{CB1C5C42-715C-458F-9B46-7261C9AC0E62}" type="presOf" srcId="{A15BED54-9752-4647-BADD-B30358BF0102}" destId="{D3DA9C2E-A351-4355-9DA2-C65960E286A6}" srcOrd="0" destOrd="0" presId="urn:microsoft.com/office/officeart/2005/8/layout/orgChart1"/>
    <dgm:cxn modelId="{D057A14D-D308-41BF-B5C8-5FC3576FDC98}" srcId="{527A3198-A218-4C25-AD9F-81E83FA3CF26}" destId="{6248EBD3-10D9-45EB-B48C-71EB9B6B71DF}" srcOrd="3" destOrd="0" parTransId="{1FD6AC39-C995-43AC-B297-692113C25889}" sibTransId="{51DE39BC-BD8A-428C-A706-9C36FC07E2FD}"/>
    <dgm:cxn modelId="{1E08A81A-0738-485E-A521-257D179BC0A2}" type="presOf" srcId="{41D5DF29-94C3-4214-BF04-8617AF99016F}" destId="{DF4949B1-911F-4A15-9D65-A3158878736E}" srcOrd="0" destOrd="0" presId="urn:microsoft.com/office/officeart/2005/8/layout/orgChart1"/>
    <dgm:cxn modelId="{BAA9E9B7-3FD8-4A51-88B7-0BBE89C74CA1}" type="presOf" srcId="{891DEADD-3661-4A5A-9F43-9AD1CA25E93B}" destId="{B0D0B3EF-BD98-4C68-805A-BC8AD1D117F9}" srcOrd="0" destOrd="0" presId="urn:microsoft.com/office/officeart/2005/8/layout/orgChart1"/>
    <dgm:cxn modelId="{3B6336EF-5DCA-4C6D-ADCE-164797E172AB}" type="presOf" srcId="{99F943C0-10EC-4756-9E51-2C0C5E59F844}" destId="{B086EB9B-C468-4558-B8A4-668F86128A0B}" srcOrd="0" destOrd="0" presId="urn:microsoft.com/office/officeart/2005/8/layout/orgChart1"/>
    <dgm:cxn modelId="{2F0430B7-58D9-42A9-84CD-348B6616AD76}" type="presOf" srcId="{2C5657C2-F8D0-46DC-9058-7F6CC05D561F}" destId="{49EAA992-6CC8-462C-BAFB-F04F5BEDBD7A}" srcOrd="0" destOrd="0" presId="urn:microsoft.com/office/officeart/2005/8/layout/orgChart1"/>
    <dgm:cxn modelId="{873FAE7D-7354-447C-887B-D37C46F5596D}" type="presOf" srcId="{396B176F-FE25-4E0E-A61F-107D0A2F2B3B}" destId="{C0E080B8-8768-436F-8A07-63B8D59A6770}" srcOrd="0" destOrd="0" presId="urn:microsoft.com/office/officeart/2005/8/layout/orgChart1"/>
    <dgm:cxn modelId="{8252001B-DEB3-4B99-B199-BCDCDED3133D}" type="presOf" srcId="{AD723D7F-8345-4CAC-967B-205CAB4CA6AB}" destId="{AEF878A0-FB7A-4E22-BA03-6CA56D5C773C}" srcOrd="1" destOrd="0" presId="urn:microsoft.com/office/officeart/2005/8/layout/orgChart1"/>
    <dgm:cxn modelId="{20CBA37B-E35C-440D-AE49-D3E6BA5820BB}" type="presOf" srcId="{6D2560E7-9E38-4101-AC3C-D61B4BF415FA}" destId="{91C33985-F730-4150-A6E7-E87442211079}" srcOrd="0" destOrd="0" presId="urn:microsoft.com/office/officeart/2005/8/layout/orgChart1"/>
    <dgm:cxn modelId="{099CDE7E-A614-4CFE-BB6A-990F27B11D18}" type="presOf" srcId="{527A3198-A218-4C25-AD9F-81E83FA3CF26}" destId="{602B6171-2394-4612-9B9E-718B684C4227}" srcOrd="1" destOrd="0" presId="urn:microsoft.com/office/officeart/2005/8/layout/orgChart1"/>
    <dgm:cxn modelId="{42486FD1-7F90-4810-9A00-4A74563965D4}" type="presOf" srcId="{891DEADD-3661-4A5A-9F43-9AD1CA25E93B}" destId="{1F056304-416A-4546-AAF1-F441A1360762}" srcOrd="1" destOrd="0" presId="urn:microsoft.com/office/officeart/2005/8/layout/orgChart1"/>
    <dgm:cxn modelId="{EDBCB479-7D0E-4725-8F12-EBF99DA9A547}" type="presOf" srcId="{B50F2A42-978E-4D34-8FA0-9FD9A2C6AE77}" destId="{2EE896C8-5F2D-4C41-8F4A-9C4FFF935C16}" srcOrd="0" destOrd="0" presId="urn:microsoft.com/office/officeart/2005/8/layout/orgChart1"/>
    <dgm:cxn modelId="{6EC4D886-965A-4104-8CAA-EEC1FEA43283}" type="presOf" srcId="{854CE445-BDD8-4E70-A0CB-E35C640A9893}" destId="{62231386-3AB8-4533-8CCD-E0CB86454E55}" srcOrd="0" destOrd="0" presId="urn:microsoft.com/office/officeart/2005/8/layout/orgChart1"/>
    <dgm:cxn modelId="{81E06722-8EC3-4F5A-B94A-DAA5D86E24D1}" type="presOf" srcId="{3CA972EF-C6B0-4E9E-9F3A-2D2F5A3CA904}" destId="{661FA845-DE10-4E8F-841B-913FB6D88F96}" srcOrd="1" destOrd="0" presId="urn:microsoft.com/office/officeart/2005/8/layout/orgChart1"/>
    <dgm:cxn modelId="{4235DBBC-F8C7-445C-8B01-FC86E1D00B8A}" type="presOf" srcId="{D4A84285-8EF8-4BA9-9677-1BA3B679F01F}" destId="{72A7B8F3-D10B-4ABA-9ACB-75C85C116BB8}" srcOrd="1" destOrd="0" presId="urn:microsoft.com/office/officeart/2005/8/layout/orgChart1"/>
    <dgm:cxn modelId="{F04AE109-5A66-4241-A209-C160E41FB4D0}" type="presOf" srcId="{AD241306-2849-41C0-ACB3-9470C295FDF9}" destId="{DF5120B4-CC32-4D49-B68E-4773EBB0AAF7}" srcOrd="0" destOrd="0" presId="urn:microsoft.com/office/officeart/2005/8/layout/orgChart1"/>
    <dgm:cxn modelId="{7C3A3260-6470-4829-98BE-43DBD9ED6663}" srcId="{D4A84285-8EF8-4BA9-9677-1BA3B679F01F}" destId="{B0E0979F-876F-4E77-AEF4-4D26252EC115}" srcOrd="1" destOrd="0" parTransId="{41D5DF29-94C3-4214-BF04-8617AF99016F}" sibTransId="{3FD4E921-38B9-4A24-90B6-B59DA8287583}"/>
    <dgm:cxn modelId="{B0DC6D36-F6CB-45E7-9ABB-A6F1C238FB14}" srcId="{3CA972EF-C6B0-4E9E-9F3A-2D2F5A3CA904}" destId="{AD241306-2849-41C0-ACB3-9470C295FDF9}" srcOrd="2" destOrd="0" parTransId="{99F943C0-10EC-4756-9E51-2C0C5E59F844}" sibTransId="{87AFCBCB-E16F-42C0-A9AD-CE63F6EDC2B5}"/>
    <dgm:cxn modelId="{B7445CED-D471-4D04-8246-17359E5BF52C}" type="presOf" srcId="{2E4D8826-C82C-46A6-BC0B-65801B0B78EC}" destId="{3EC72015-B105-42DC-8E53-C67F01A32F54}" srcOrd="0" destOrd="0" presId="urn:microsoft.com/office/officeart/2005/8/layout/orgChart1"/>
    <dgm:cxn modelId="{792EF794-9ED1-433E-A3E2-A36FCAD78D02}" type="presOf" srcId="{DB2677F7-E82C-405B-81A9-F99E3759F6C0}" destId="{617CA740-7273-443D-B8F5-F60F32DB2D40}" srcOrd="0" destOrd="0" presId="urn:microsoft.com/office/officeart/2005/8/layout/orgChart1"/>
    <dgm:cxn modelId="{4394D617-C129-4117-B85B-E9A2566E6A34}" type="presOf" srcId="{97832CDB-5004-4093-9091-D9A8B9E73748}" destId="{2499D26E-B7FC-4CCE-8B29-6A47C94606D8}" srcOrd="1" destOrd="0" presId="urn:microsoft.com/office/officeart/2005/8/layout/orgChart1"/>
    <dgm:cxn modelId="{9AF98CE1-25F9-4301-81A7-5791C2CB7810}" srcId="{527A3198-A218-4C25-AD9F-81E83FA3CF26}" destId="{FA71BE8B-096C-441E-B60F-07EBBD53C71D}" srcOrd="2" destOrd="0" parTransId="{CFAF0855-55AA-4509-8419-FDAF70AE2047}" sibTransId="{D91E8251-08BC-49BB-A4FA-AA6F726AAB6C}"/>
    <dgm:cxn modelId="{B4388638-50C5-4BD8-A85A-6568B2B52DF2}" srcId="{3CA972EF-C6B0-4E9E-9F3A-2D2F5A3CA904}" destId="{6D2560E7-9E38-4101-AC3C-D61B4BF415FA}" srcOrd="0" destOrd="0" parTransId="{396B176F-FE25-4E0E-A61F-107D0A2F2B3B}" sibTransId="{470CFF90-AD3B-494A-9E48-81705621EBA7}"/>
    <dgm:cxn modelId="{B266CE4D-7762-4293-A3D2-135111A9620A}" srcId="{B0E0979F-876F-4E77-AEF4-4D26252EC115}" destId="{1C3EF1F7-EB18-4307-902D-8BEF15264BB5}" srcOrd="1" destOrd="0" parTransId="{8979D45D-5EB1-442F-B548-FE0A5951243C}" sibTransId="{2919F753-6435-43D4-B0FB-A5CD769F34FA}"/>
    <dgm:cxn modelId="{4F74FDE3-6708-42C0-B3E6-4B5AE26956F2}" type="presOf" srcId="{6D2560E7-9E38-4101-AC3C-D61B4BF415FA}" destId="{81DEF88F-00E8-4AAA-9D59-2275A4024514}" srcOrd="1" destOrd="0" presId="urn:microsoft.com/office/officeart/2005/8/layout/orgChart1"/>
    <dgm:cxn modelId="{71BEE5F9-AD48-4D1A-99B6-A9F35D628317}" type="presOf" srcId="{26798CA0-C7AF-41C4-A721-06D218AD7D23}" destId="{558539E6-95C4-401F-AFEA-6E18907100AF}" srcOrd="0" destOrd="0" presId="urn:microsoft.com/office/officeart/2005/8/layout/orgChart1"/>
    <dgm:cxn modelId="{509DCA03-641E-4210-9187-93156116C94D}" srcId="{3CA972EF-C6B0-4E9E-9F3A-2D2F5A3CA904}" destId="{24A98985-C19C-4897-A484-E39DDC713D57}" srcOrd="1" destOrd="0" parTransId="{5B5496A1-65D3-4B72-B2E6-F915A761B63C}" sibTransId="{64E6954F-0EB8-413E-B935-19A5DE064EF8}"/>
    <dgm:cxn modelId="{FBD8A3DB-8F63-4CF4-8FCB-4D6040A36CA4}" srcId="{B50F2A42-978E-4D34-8FA0-9FD9A2C6AE77}" destId="{66C6DC95-4967-447C-AB7C-6BAD53505C3C}" srcOrd="0" destOrd="0" parTransId="{DB2677F7-E82C-405B-81A9-F99E3759F6C0}" sibTransId="{FD02D101-D812-4177-AB66-F7EE378F2703}"/>
    <dgm:cxn modelId="{81F05F73-2C62-44CB-AB35-AE96613510B5}" type="presOf" srcId="{24A98985-C19C-4897-A484-E39DDC713D57}" destId="{26261376-6AC2-4D4A-9C78-CF189BD8FFC0}" srcOrd="1" destOrd="0" presId="urn:microsoft.com/office/officeart/2005/8/layout/orgChart1"/>
    <dgm:cxn modelId="{7434856F-1753-4B04-AACD-0313D7E57D5E}" type="presOf" srcId="{392D9F4C-65F7-460E-8E1C-C7047194533B}" destId="{D82B3984-4EA4-42AE-9A96-0F7264AE54C1}" srcOrd="0" destOrd="0" presId="urn:microsoft.com/office/officeart/2005/8/layout/orgChart1"/>
    <dgm:cxn modelId="{1D14DFEF-FE32-4402-9344-873B2621BD3E}" type="presOf" srcId="{8979D45D-5EB1-442F-B548-FE0A5951243C}" destId="{F4CFDE66-F6D8-46AB-8D8A-79752CE7EA70}" srcOrd="0" destOrd="0" presId="urn:microsoft.com/office/officeart/2005/8/layout/orgChart1"/>
    <dgm:cxn modelId="{56370FE0-F8C3-437D-A5A1-0E2F7DB36FBC}" srcId="{392D9F4C-65F7-460E-8E1C-C7047194533B}" destId="{D4A84285-8EF8-4BA9-9677-1BA3B679F01F}" srcOrd="2" destOrd="0" parTransId="{4FF7DECD-9D15-4452-8A9F-04203D77E537}" sibTransId="{0F1700C0-1715-4BE0-941E-5F1DC6852866}"/>
    <dgm:cxn modelId="{7E514D52-24A3-408F-A7A7-19BC3E2B45E2}" type="presOf" srcId="{CFAF0855-55AA-4509-8419-FDAF70AE2047}" destId="{0526E091-F90E-4100-A45E-A502638C866A}" srcOrd="0" destOrd="0" presId="urn:microsoft.com/office/officeart/2005/8/layout/orgChart1"/>
    <dgm:cxn modelId="{CD6AC1D9-B996-4DF5-B398-9A48A535D461}" type="presOf" srcId="{2C5657C2-F8D0-46DC-9058-7F6CC05D561F}" destId="{F8B971F6-F356-4FB3-BC7C-B7B63D0860AE}" srcOrd="1" destOrd="0" presId="urn:microsoft.com/office/officeart/2005/8/layout/orgChart1"/>
    <dgm:cxn modelId="{F8257A66-6A83-44DD-96FD-B1A3FB25346E}" type="presOf" srcId="{E72DC348-56AE-49C2-BEA8-9E5A975562B0}" destId="{F15E02E5-D038-4A77-ACE7-C97E99442CEA}" srcOrd="1" destOrd="0" presId="urn:microsoft.com/office/officeart/2005/8/layout/orgChart1"/>
    <dgm:cxn modelId="{8F0147C3-4A5F-41B5-828B-E12352974AE9}" srcId="{8E3EFB31-AE64-4E19-A0A7-D207F296B48D}" destId="{F7DAB247-73C0-4E93-BBF5-36F5139053DD}" srcOrd="1" destOrd="0" parTransId="{307D4E84-EA66-4216-B511-2DB2A3D3C1C2}" sibTransId="{B5440FF8-D5DB-4596-A5B2-87F772008D4F}"/>
    <dgm:cxn modelId="{4BCA2B16-4D62-4C45-BFEF-3A468B5B6CF2}" type="presOf" srcId="{66C6DC95-4967-447C-AB7C-6BAD53505C3C}" destId="{FA659CF9-D99D-4ABF-BD6F-B6A45EA8A701}" srcOrd="1" destOrd="0" presId="urn:microsoft.com/office/officeart/2005/8/layout/orgChart1"/>
    <dgm:cxn modelId="{18AFD359-6E79-4491-8E93-FAA1AC71BAF7}" type="presOf" srcId="{B0E0979F-876F-4E77-AEF4-4D26252EC115}" destId="{1DDC533A-7E1C-4C8A-B17E-127A55D2B839}" srcOrd="1" destOrd="0" presId="urn:microsoft.com/office/officeart/2005/8/layout/orgChart1"/>
    <dgm:cxn modelId="{A13E5857-ABEF-4115-AD6C-58BC1127B1C5}" type="presOf" srcId="{1FD6AC39-C995-43AC-B297-692113C25889}" destId="{FE08E258-F976-4CFA-8608-5FAEEC76E724}" srcOrd="0" destOrd="0" presId="urn:microsoft.com/office/officeart/2005/8/layout/orgChart1"/>
    <dgm:cxn modelId="{F3356FB5-7C90-470D-B620-4B0E030BC5B7}" type="presOf" srcId="{DE4B6C99-DFB6-4920-A3BE-51B5D6FAA46E}" destId="{8BBE68F4-2EBE-4BBD-A719-DB834305E61D}" srcOrd="0" destOrd="0" presId="urn:microsoft.com/office/officeart/2005/8/layout/orgChart1"/>
    <dgm:cxn modelId="{A128EB24-0D70-4641-82AD-C761C90E744A}" type="presOf" srcId="{97832CDB-5004-4093-9091-D9A8B9E73748}" destId="{8486FE7E-F279-4E4D-809C-E37E1CE87E05}" srcOrd="0" destOrd="0" presId="urn:microsoft.com/office/officeart/2005/8/layout/orgChart1"/>
    <dgm:cxn modelId="{1ADCE2E6-7CC7-46B3-8E7F-75AF006B0E59}" srcId="{527A3198-A218-4C25-AD9F-81E83FA3CF26}" destId="{97832CDB-5004-4093-9091-D9A8B9E73748}" srcOrd="0" destOrd="0" parTransId="{854CE445-BDD8-4E70-A0CB-E35C640A9893}" sibTransId="{92E4008E-A007-4A4F-8864-BE40CEF896B0}"/>
    <dgm:cxn modelId="{84F65911-2D23-46ED-AE77-E7358C4A5434}" type="presOf" srcId="{F7DAB247-73C0-4E93-BBF5-36F5139053DD}" destId="{C03CAFF3-C961-4E70-A498-6FA84B3C8009}" srcOrd="1" destOrd="0" presId="urn:microsoft.com/office/officeart/2005/8/layout/orgChart1"/>
    <dgm:cxn modelId="{C904C90B-A3F7-4523-A140-B84E8EB916C2}" srcId="{D4A84285-8EF8-4BA9-9677-1BA3B679F01F}" destId="{3CA972EF-C6B0-4E9E-9F3A-2D2F5A3CA904}" srcOrd="0" destOrd="0" parTransId="{B8519446-B63B-4E6C-B833-5C7CE9F49086}" sibTransId="{A76F73B4-47D9-4AFF-8BF3-238D081872F2}"/>
    <dgm:cxn modelId="{10D906F1-25D0-4C7F-92D3-FAFD6D5184F7}" type="presOf" srcId="{1C3EF1F7-EB18-4307-902D-8BEF15264BB5}" destId="{11FF7E2D-3B26-4E22-A62B-1AFB4EEF1127}" srcOrd="0" destOrd="0" presId="urn:microsoft.com/office/officeart/2005/8/layout/orgChart1"/>
    <dgm:cxn modelId="{D563024C-6E11-4A1C-B56A-F865420DA9B5}" type="presOf" srcId="{1C3EF1F7-EB18-4307-902D-8BEF15264BB5}" destId="{B9EA59C9-A57B-4D96-977E-A4FB1563009A}" srcOrd="1" destOrd="0" presId="urn:microsoft.com/office/officeart/2005/8/layout/orgChart1"/>
    <dgm:cxn modelId="{11B3756A-0F43-46C0-BFE6-4F9FF8031588}" srcId="{392D9F4C-65F7-460E-8E1C-C7047194533B}" destId="{8E3EFB31-AE64-4E19-A0A7-D207F296B48D}" srcOrd="0" destOrd="0" parTransId="{52B443C6-BEC1-4A22-A89B-10FA22AD1B26}" sibTransId="{6D4A6793-65FA-4170-AC2E-128E95D46316}"/>
    <dgm:cxn modelId="{63C67351-3251-4EFA-A54A-8E5BBF852EA1}" type="presOf" srcId="{3CA972EF-C6B0-4E9E-9F3A-2D2F5A3CA904}" destId="{779543A2-FCA3-4D5B-90A4-A12F9C2D848F}" srcOrd="0" destOrd="0" presId="urn:microsoft.com/office/officeart/2005/8/layout/orgChart1"/>
    <dgm:cxn modelId="{DB2C3EEE-7491-4217-B5CC-3E6C1C43C570}" srcId="{392D9F4C-65F7-460E-8E1C-C7047194533B}" destId="{527A3198-A218-4C25-AD9F-81E83FA3CF26}" srcOrd="1" destOrd="0" parTransId="{DE102538-F07C-4EDE-B1B4-0E6FCA0BAE69}" sibTransId="{E976CAC7-F72E-447A-B0CA-640A6FB5535D}"/>
    <dgm:cxn modelId="{E2F7C402-EFD7-41B2-8CB6-3FE0F74DD7F1}" type="presParOf" srcId="{D82B3984-4EA4-42AE-9A96-0F7264AE54C1}" destId="{A47A239C-458B-488F-8C6F-2EDF4CAF47C8}" srcOrd="0" destOrd="0" presId="urn:microsoft.com/office/officeart/2005/8/layout/orgChart1"/>
    <dgm:cxn modelId="{1EED5EFE-9878-4C16-834A-F369B3467007}" type="presParOf" srcId="{A47A239C-458B-488F-8C6F-2EDF4CAF47C8}" destId="{9A01D91D-0470-4751-B7BD-E89A6C4E09DC}" srcOrd="0" destOrd="0" presId="urn:microsoft.com/office/officeart/2005/8/layout/orgChart1"/>
    <dgm:cxn modelId="{14810BD8-A3D1-4704-AF14-104C6CB0F5D9}" type="presParOf" srcId="{9A01D91D-0470-4751-B7BD-E89A6C4E09DC}" destId="{7F78C94E-C93A-4EAD-8430-8603D76EE61D}" srcOrd="0" destOrd="0" presId="urn:microsoft.com/office/officeart/2005/8/layout/orgChart1"/>
    <dgm:cxn modelId="{48CBE543-6910-4A2B-8BCF-18E8D06FFEE2}" type="presParOf" srcId="{9A01D91D-0470-4751-B7BD-E89A6C4E09DC}" destId="{A7475991-99BE-4269-B012-B27BA2909E5C}" srcOrd="1" destOrd="0" presId="urn:microsoft.com/office/officeart/2005/8/layout/orgChart1"/>
    <dgm:cxn modelId="{9548C1DB-4BA3-4C90-818B-14F40CB7B535}" type="presParOf" srcId="{A47A239C-458B-488F-8C6F-2EDF4CAF47C8}" destId="{A6929598-AB25-47FA-9342-2C89C94B4015}" srcOrd="1" destOrd="0" presId="urn:microsoft.com/office/officeart/2005/8/layout/orgChart1"/>
    <dgm:cxn modelId="{85A1D918-C966-407F-B806-7791A4E23B56}" type="presParOf" srcId="{A6929598-AB25-47FA-9342-2C89C94B4015}" destId="{8BBE68F4-2EBE-4BBD-A719-DB834305E61D}" srcOrd="0" destOrd="0" presId="urn:microsoft.com/office/officeart/2005/8/layout/orgChart1"/>
    <dgm:cxn modelId="{317C8479-93F9-469B-A8EF-3EA4A0B2E4E3}" type="presParOf" srcId="{A6929598-AB25-47FA-9342-2C89C94B4015}" destId="{E8EC268C-66C3-4335-95BA-983845D0536B}" srcOrd="1" destOrd="0" presId="urn:microsoft.com/office/officeart/2005/8/layout/orgChart1"/>
    <dgm:cxn modelId="{FE915DFE-2794-4061-A208-7B58CFAA4C5A}" type="presParOf" srcId="{E8EC268C-66C3-4335-95BA-983845D0536B}" destId="{1F942871-E049-47E3-BDFD-6389618210EC}" srcOrd="0" destOrd="0" presId="urn:microsoft.com/office/officeart/2005/8/layout/orgChart1"/>
    <dgm:cxn modelId="{1400F777-5CF5-406D-8751-F51E6E06A420}" type="presParOf" srcId="{1F942871-E049-47E3-BDFD-6389618210EC}" destId="{49EAA992-6CC8-462C-BAFB-F04F5BEDBD7A}" srcOrd="0" destOrd="0" presId="urn:microsoft.com/office/officeart/2005/8/layout/orgChart1"/>
    <dgm:cxn modelId="{2D4EFAD0-EBE0-4772-932D-968C2BD1E8CA}" type="presParOf" srcId="{1F942871-E049-47E3-BDFD-6389618210EC}" destId="{F8B971F6-F356-4FB3-BC7C-B7B63D0860AE}" srcOrd="1" destOrd="0" presId="urn:microsoft.com/office/officeart/2005/8/layout/orgChart1"/>
    <dgm:cxn modelId="{9AA55E97-4942-4597-A7CF-F125B47A086C}" type="presParOf" srcId="{E8EC268C-66C3-4335-95BA-983845D0536B}" destId="{301BFCCD-8500-4CA7-B68E-851C9B20AD41}" srcOrd="1" destOrd="0" presId="urn:microsoft.com/office/officeart/2005/8/layout/orgChart1"/>
    <dgm:cxn modelId="{1156E965-83F5-4DD2-A477-3100B3197E14}" type="presParOf" srcId="{E8EC268C-66C3-4335-95BA-983845D0536B}" destId="{52319AFC-B26F-4136-9605-B7026B04B75A}" srcOrd="2" destOrd="0" presId="urn:microsoft.com/office/officeart/2005/8/layout/orgChart1"/>
    <dgm:cxn modelId="{3C8946C9-E3F9-49E1-A369-60A6C9AF1EFE}" type="presParOf" srcId="{A6929598-AB25-47FA-9342-2C89C94B4015}" destId="{5CAD6368-1F5E-4A3A-AB9B-13BB8D67FB8A}" srcOrd="2" destOrd="0" presId="urn:microsoft.com/office/officeart/2005/8/layout/orgChart1"/>
    <dgm:cxn modelId="{A8BFFAF1-8EFF-4497-8CA1-FA2401CAE40C}" type="presParOf" srcId="{A6929598-AB25-47FA-9342-2C89C94B4015}" destId="{75F594B1-463B-4C46-8DCF-5941C8E5DF52}" srcOrd="3" destOrd="0" presId="urn:microsoft.com/office/officeart/2005/8/layout/orgChart1"/>
    <dgm:cxn modelId="{F13D687E-C824-4F51-BD13-DFAB073B43B2}" type="presParOf" srcId="{75F594B1-463B-4C46-8DCF-5941C8E5DF52}" destId="{A0131009-A522-4028-8321-18206BB98124}" srcOrd="0" destOrd="0" presId="urn:microsoft.com/office/officeart/2005/8/layout/orgChart1"/>
    <dgm:cxn modelId="{975C0715-D8DD-45B9-88BD-EDA873D3229B}" type="presParOf" srcId="{A0131009-A522-4028-8321-18206BB98124}" destId="{29152FFE-A57D-4D20-9CF3-128F33CE90AA}" srcOrd="0" destOrd="0" presId="urn:microsoft.com/office/officeart/2005/8/layout/orgChart1"/>
    <dgm:cxn modelId="{1355319B-81C6-43DA-8EC0-481C9ACFB5C6}" type="presParOf" srcId="{A0131009-A522-4028-8321-18206BB98124}" destId="{C03CAFF3-C961-4E70-A498-6FA84B3C8009}" srcOrd="1" destOrd="0" presId="urn:microsoft.com/office/officeart/2005/8/layout/orgChart1"/>
    <dgm:cxn modelId="{5C2B548E-CF85-40D9-9F11-50A224B7F782}" type="presParOf" srcId="{75F594B1-463B-4C46-8DCF-5941C8E5DF52}" destId="{F15E879E-4FD5-4C17-88B7-FE12F4EEBA75}" srcOrd="1" destOrd="0" presId="urn:microsoft.com/office/officeart/2005/8/layout/orgChart1"/>
    <dgm:cxn modelId="{A64F7DE2-5AEE-4C2A-9A87-F280C87EF04D}" type="presParOf" srcId="{75F594B1-463B-4C46-8DCF-5941C8E5DF52}" destId="{26F8E1A3-3CD9-451E-B906-CAD50DD85F53}" srcOrd="2" destOrd="0" presId="urn:microsoft.com/office/officeart/2005/8/layout/orgChart1"/>
    <dgm:cxn modelId="{98B8B248-477D-4E1F-9946-C3909E87CB5B}" type="presParOf" srcId="{A47A239C-458B-488F-8C6F-2EDF4CAF47C8}" destId="{57E5EBC6-2886-4038-94A1-9EE57D3B2BED}" srcOrd="2" destOrd="0" presId="urn:microsoft.com/office/officeart/2005/8/layout/orgChart1"/>
    <dgm:cxn modelId="{76DC3ED5-073D-4A30-B220-62D237F3510A}" type="presParOf" srcId="{D82B3984-4EA4-42AE-9A96-0F7264AE54C1}" destId="{E3E3CEAC-C8CC-4858-8CC3-1DFCB8D7FAAF}" srcOrd="1" destOrd="0" presId="urn:microsoft.com/office/officeart/2005/8/layout/orgChart1"/>
    <dgm:cxn modelId="{39D2A91F-112A-40A3-B37C-36DDEAD9DC92}" type="presParOf" srcId="{E3E3CEAC-C8CC-4858-8CC3-1DFCB8D7FAAF}" destId="{043A6538-810B-44AD-9E99-0D82F37E5805}" srcOrd="0" destOrd="0" presId="urn:microsoft.com/office/officeart/2005/8/layout/orgChart1"/>
    <dgm:cxn modelId="{6C87B9F0-AEFD-4DD0-B5A1-29C3E9B5DE6A}" type="presParOf" srcId="{043A6538-810B-44AD-9E99-0D82F37E5805}" destId="{F43BA399-5BD1-4979-8C54-61DED4B35047}" srcOrd="0" destOrd="0" presId="urn:microsoft.com/office/officeart/2005/8/layout/orgChart1"/>
    <dgm:cxn modelId="{8528E0ED-298F-42E7-AC86-BF2E8D4CD0E1}" type="presParOf" srcId="{043A6538-810B-44AD-9E99-0D82F37E5805}" destId="{602B6171-2394-4612-9B9E-718B684C4227}" srcOrd="1" destOrd="0" presId="urn:microsoft.com/office/officeart/2005/8/layout/orgChart1"/>
    <dgm:cxn modelId="{0F56E39D-1E20-480F-820B-ACB8C6D79691}" type="presParOf" srcId="{E3E3CEAC-C8CC-4858-8CC3-1DFCB8D7FAAF}" destId="{5449ED9D-4BBC-4332-AEDE-5E82DDC59834}" srcOrd="1" destOrd="0" presId="urn:microsoft.com/office/officeart/2005/8/layout/orgChart1"/>
    <dgm:cxn modelId="{38C1591F-A472-4675-84F6-221B57B939BB}" type="presParOf" srcId="{5449ED9D-4BBC-4332-AEDE-5E82DDC59834}" destId="{62231386-3AB8-4533-8CCD-E0CB86454E55}" srcOrd="0" destOrd="0" presId="urn:microsoft.com/office/officeart/2005/8/layout/orgChart1"/>
    <dgm:cxn modelId="{24E5C640-2FBA-40D5-B40D-F0D58468E2B1}" type="presParOf" srcId="{5449ED9D-4BBC-4332-AEDE-5E82DDC59834}" destId="{F0114FB5-6111-4BB3-9B46-A489F4BB548A}" srcOrd="1" destOrd="0" presId="urn:microsoft.com/office/officeart/2005/8/layout/orgChart1"/>
    <dgm:cxn modelId="{F5004157-BE6A-4FC1-884F-E35AC9B0B87F}" type="presParOf" srcId="{F0114FB5-6111-4BB3-9B46-A489F4BB548A}" destId="{2552C3EE-0178-47B5-91F4-05339B95E63A}" srcOrd="0" destOrd="0" presId="urn:microsoft.com/office/officeart/2005/8/layout/orgChart1"/>
    <dgm:cxn modelId="{5CAB6C66-02E4-4AF8-B7B5-D8D3C159ECEA}" type="presParOf" srcId="{2552C3EE-0178-47B5-91F4-05339B95E63A}" destId="{8486FE7E-F279-4E4D-809C-E37E1CE87E05}" srcOrd="0" destOrd="0" presId="urn:microsoft.com/office/officeart/2005/8/layout/orgChart1"/>
    <dgm:cxn modelId="{2D7770C7-DA44-4E74-A42E-E34842D955FD}" type="presParOf" srcId="{2552C3EE-0178-47B5-91F4-05339B95E63A}" destId="{2499D26E-B7FC-4CCE-8B29-6A47C94606D8}" srcOrd="1" destOrd="0" presId="urn:microsoft.com/office/officeart/2005/8/layout/orgChart1"/>
    <dgm:cxn modelId="{433181DD-AC46-49E0-BDAD-8B6B8B847ECE}" type="presParOf" srcId="{F0114FB5-6111-4BB3-9B46-A489F4BB548A}" destId="{22771EB7-7256-4793-A747-1685D60C555A}" srcOrd="1" destOrd="0" presId="urn:microsoft.com/office/officeart/2005/8/layout/orgChart1"/>
    <dgm:cxn modelId="{47C48CC8-4820-4A0B-92D7-AB29CA3198D7}" type="presParOf" srcId="{F0114FB5-6111-4BB3-9B46-A489F4BB548A}" destId="{0D7AE9CB-AD93-4087-B9FA-7960A9EBDA6B}" srcOrd="2" destOrd="0" presId="urn:microsoft.com/office/officeart/2005/8/layout/orgChart1"/>
    <dgm:cxn modelId="{E91A1412-EFDE-4068-BD46-52BF436023E0}" type="presParOf" srcId="{5449ED9D-4BBC-4332-AEDE-5E82DDC59834}" destId="{52B4D98E-2331-4611-AAC0-1CD7B9D03DFC}" srcOrd="2" destOrd="0" presId="urn:microsoft.com/office/officeart/2005/8/layout/orgChart1"/>
    <dgm:cxn modelId="{14568F12-0D05-443F-8A4A-F8911FF5EC2E}" type="presParOf" srcId="{5449ED9D-4BBC-4332-AEDE-5E82DDC59834}" destId="{2976B3C7-EE5D-4315-93B4-0B52E3CB8982}" srcOrd="3" destOrd="0" presId="urn:microsoft.com/office/officeart/2005/8/layout/orgChart1"/>
    <dgm:cxn modelId="{D392316D-D2CE-40B5-B3CF-92C50965995B}" type="presParOf" srcId="{2976B3C7-EE5D-4315-93B4-0B52E3CB8982}" destId="{88912EAC-23CB-48CE-B63E-F73F167BDB27}" srcOrd="0" destOrd="0" presId="urn:microsoft.com/office/officeart/2005/8/layout/orgChart1"/>
    <dgm:cxn modelId="{3B3EF92D-ACA5-4CF6-AA17-FA16EEB8077A}" type="presParOf" srcId="{88912EAC-23CB-48CE-B63E-F73F167BDB27}" destId="{B0D0B3EF-BD98-4C68-805A-BC8AD1D117F9}" srcOrd="0" destOrd="0" presId="urn:microsoft.com/office/officeart/2005/8/layout/orgChart1"/>
    <dgm:cxn modelId="{038C830A-2F7F-41BF-A8F1-21EFDDC19D55}" type="presParOf" srcId="{88912EAC-23CB-48CE-B63E-F73F167BDB27}" destId="{1F056304-416A-4546-AAF1-F441A1360762}" srcOrd="1" destOrd="0" presId="urn:microsoft.com/office/officeart/2005/8/layout/orgChart1"/>
    <dgm:cxn modelId="{9B0608A9-4826-4CAF-A77B-D0C80A29E83C}" type="presParOf" srcId="{2976B3C7-EE5D-4315-93B4-0B52E3CB8982}" destId="{5B0672F6-6D8F-4D2B-9ED5-3FB2820B66A9}" srcOrd="1" destOrd="0" presId="urn:microsoft.com/office/officeart/2005/8/layout/orgChart1"/>
    <dgm:cxn modelId="{B912969D-7723-4071-97AB-C287A8904360}" type="presParOf" srcId="{2976B3C7-EE5D-4315-93B4-0B52E3CB8982}" destId="{4B2652D2-1D43-4489-AB36-AE60B413F5F6}" srcOrd="2" destOrd="0" presId="urn:microsoft.com/office/officeart/2005/8/layout/orgChart1"/>
    <dgm:cxn modelId="{F4A1101E-C762-471A-A486-9E7BE68DCB25}" type="presParOf" srcId="{5449ED9D-4BBC-4332-AEDE-5E82DDC59834}" destId="{0526E091-F90E-4100-A45E-A502638C866A}" srcOrd="4" destOrd="0" presId="urn:microsoft.com/office/officeart/2005/8/layout/orgChart1"/>
    <dgm:cxn modelId="{546D6825-7687-4AF7-9CCB-AE5353F2A3B1}" type="presParOf" srcId="{5449ED9D-4BBC-4332-AEDE-5E82DDC59834}" destId="{437254FE-CED8-4C83-B7D3-ED717E5A4665}" srcOrd="5" destOrd="0" presId="urn:microsoft.com/office/officeart/2005/8/layout/orgChart1"/>
    <dgm:cxn modelId="{858DA39C-B748-40B0-BF20-2878F30B1B11}" type="presParOf" srcId="{437254FE-CED8-4C83-B7D3-ED717E5A4665}" destId="{F44181C7-A402-4D1F-B19E-A5BCBB2E2258}" srcOrd="0" destOrd="0" presId="urn:microsoft.com/office/officeart/2005/8/layout/orgChart1"/>
    <dgm:cxn modelId="{C1F0CF9D-91AE-4156-B1E5-CDFAE532C463}" type="presParOf" srcId="{F44181C7-A402-4D1F-B19E-A5BCBB2E2258}" destId="{8779D47C-EB00-4C4C-ADF0-E3CE991D94C4}" srcOrd="0" destOrd="0" presId="urn:microsoft.com/office/officeart/2005/8/layout/orgChart1"/>
    <dgm:cxn modelId="{9B202600-DF0E-432C-96B1-080020575796}" type="presParOf" srcId="{F44181C7-A402-4D1F-B19E-A5BCBB2E2258}" destId="{84E85890-81F3-423B-B08A-FB8901079A9B}" srcOrd="1" destOrd="0" presId="urn:microsoft.com/office/officeart/2005/8/layout/orgChart1"/>
    <dgm:cxn modelId="{29268829-1F71-4273-815C-E7739C7F0A57}" type="presParOf" srcId="{437254FE-CED8-4C83-B7D3-ED717E5A4665}" destId="{E73D0C6C-C3E1-4DCD-AFAD-ABB62E29FB65}" srcOrd="1" destOrd="0" presId="urn:microsoft.com/office/officeart/2005/8/layout/orgChart1"/>
    <dgm:cxn modelId="{8AB30B85-6847-4E99-B547-D8146EFEBAFB}" type="presParOf" srcId="{437254FE-CED8-4C83-B7D3-ED717E5A4665}" destId="{39CC60C3-A227-405B-AA78-6CB151B4D6DA}" srcOrd="2" destOrd="0" presId="urn:microsoft.com/office/officeart/2005/8/layout/orgChart1"/>
    <dgm:cxn modelId="{265875E0-81DC-4B16-80C9-DA72D2E9F15D}" type="presParOf" srcId="{5449ED9D-4BBC-4332-AEDE-5E82DDC59834}" destId="{FE08E258-F976-4CFA-8608-5FAEEC76E724}" srcOrd="6" destOrd="0" presId="urn:microsoft.com/office/officeart/2005/8/layout/orgChart1"/>
    <dgm:cxn modelId="{5AE03BE9-5FCC-471B-AA31-7490168BAF89}" type="presParOf" srcId="{5449ED9D-4BBC-4332-AEDE-5E82DDC59834}" destId="{E961E93C-8140-4BA6-AF22-620C299CB518}" srcOrd="7" destOrd="0" presId="urn:microsoft.com/office/officeart/2005/8/layout/orgChart1"/>
    <dgm:cxn modelId="{CD7461AD-FEEC-42C4-8BA9-8FB72CB0810B}" type="presParOf" srcId="{E961E93C-8140-4BA6-AF22-620C299CB518}" destId="{F0FC66F8-0E2E-465C-BA48-45EE46B47259}" srcOrd="0" destOrd="0" presId="urn:microsoft.com/office/officeart/2005/8/layout/orgChart1"/>
    <dgm:cxn modelId="{9B7BA035-7806-48C9-B3E4-87ED35AD27BD}" type="presParOf" srcId="{F0FC66F8-0E2E-465C-BA48-45EE46B47259}" destId="{06EF6B87-62DA-4164-A024-40555B9A93A0}" srcOrd="0" destOrd="0" presId="urn:microsoft.com/office/officeart/2005/8/layout/orgChart1"/>
    <dgm:cxn modelId="{4B2F31BC-77EC-4D5F-847F-BE37411B809D}" type="presParOf" srcId="{F0FC66F8-0E2E-465C-BA48-45EE46B47259}" destId="{3612FCAB-9A93-4603-BD33-CE3AE1D0AEED}" srcOrd="1" destOrd="0" presId="urn:microsoft.com/office/officeart/2005/8/layout/orgChart1"/>
    <dgm:cxn modelId="{5A14F659-727A-4005-AA14-857B7382870A}" type="presParOf" srcId="{E961E93C-8140-4BA6-AF22-620C299CB518}" destId="{C6DD8ADA-67C4-42AE-86EC-6B9FEFCA2932}" srcOrd="1" destOrd="0" presId="urn:microsoft.com/office/officeart/2005/8/layout/orgChart1"/>
    <dgm:cxn modelId="{4AECDF05-6DD4-440A-82BF-E5228F130419}" type="presParOf" srcId="{E961E93C-8140-4BA6-AF22-620C299CB518}" destId="{85B56C10-3931-4B2C-BF25-652D3E18FB4E}" srcOrd="2" destOrd="0" presId="urn:microsoft.com/office/officeart/2005/8/layout/orgChart1"/>
    <dgm:cxn modelId="{CE061ECB-7B59-4B74-BC4F-004408E32875}" type="presParOf" srcId="{E3E3CEAC-C8CC-4858-8CC3-1DFCB8D7FAAF}" destId="{07A9B69C-3C6E-453A-AA5E-C69F2B4E6692}" srcOrd="2" destOrd="0" presId="urn:microsoft.com/office/officeart/2005/8/layout/orgChart1"/>
    <dgm:cxn modelId="{57249480-1998-4FB9-9BB2-CCFFEECE5293}" type="presParOf" srcId="{D82B3984-4EA4-42AE-9A96-0F7264AE54C1}" destId="{744F62FC-1B5F-4DCC-9A15-95EB419BF17C}" srcOrd="2" destOrd="0" presId="urn:microsoft.com/office/officeart/2005/8/layout/orgChart1"/>
    <dgm:cxn modelId="{66A1B5C1-0878-4E1F-BE8F-03F449A5739B}" type="presParOf" srcId="{744F62FC-1B5F-4DCC-9A15-95EB419BF17C}" destId="{0F646A2E-C856-47FC-938E-A215652F231D}" srcOrd="0" destOrd="0" presId="urn:microsoft.com/office/officeart/2005/8/layout/orgChart1"/>
    <dgm:cxn modelId="{2A0AD832-3EAE-478C-ADF2-AA7BFA63BA0E}" type="presParOf" srcId="{0F646A2E-C856-47FC-938E-A215652F231D}" destId="{17CEF196-54DF-4333-B088-1E5A934BB86C}" srcOrd="0" destOrd="0" presId="urn:microsoft.com/office/officeart/2005/8/layout/orgChart1"/>
    <dgm:cxn modelId="{863D14C2-766E-43F9-95F6-E1A7A1A36DCB}" type="presParOf" srcId="{0F646A2E-C856-47FC-938E-A215652F231D}" destId="{72A7B8F3-D10B-4ABA-9ACB-75C85C116BB8}" srcOrd="1" destOrd="0" presId="urn:microsoft.com/office/officeart/2005/8/layout/orgChart1"/>
    <dgm:cxn modelId="{0CC66BFE-DEDD-4E31-8972-CBBE90D0F672}" type="presParOf" srcId="{744F62FC-1B5F-4DCC-9A15-95EB419BF17C}" destId="{2083FDD7-F057-4A6D-A75D-73B30691B6D2}" srcOrd="1" destOrd="0" presId="urn:microsoft.com/office/officeart/2005/8/layout/orgChart1"/>
    <dgm:cxn modelId="{454ABFE5-ABE9-41A8-ADBC-DBDFD2053375}" type="presParOf" srcId="{2083FDD7-F057-4A6D-A75D-73B30691B6D2}" destId="{7794C0D1-3B66-405A-BB51-9754E600D199}" srcOrd="0" destOrd="0" presId="urn:microsoft.com/office/officeart/2005/8/layout/orgChart1"/>
    <dgm:cxn modelId="{BA8571AF-7851-4097-B4A0-76DE50CEC614}" type="presParOf" srcId="{2083FDD7-F057-4A6D-A75D-73B30691B6D2}" destId="{CCB031E6-9D4E-4D2C-815D-0F698A13493F}" srcOrd="1" destOrd="0" presId="urn:microsoft.com/office/officeart/2005/8/layout/orgChart1"/>
    <dgm:cxn modelId="{474F1282-E95B-4A1D-9B8F-FD02D2581B71}" type="presParOf" srcId="{CCB031E6-9D4E-4D2C-815D-0F698A13493F}" destId="{727890D9-5DA6-4BB2-A3D9-7377314E14E7}" srcOrd="0" destOrd="0" presId="urn:microsoft.com/office/officeart/2005/8/layout/orgChart1"/>
    <dgm:cxn modelId="{B8E60FD1-B3A6-4AAB-8448-1DDF6ACC9F96}" type="presParOf" srcId="{727890D9-5DA6-4BB2-A3D9-7377314E14E7}" destId="{779543A2-FCA3-4D5B-90A4-A12F9C2D848F}" srcOrd="0" destOrd="0" presId="urn:microsoft.com/office/officeart/2005/8/layout/orgChart1"/>
    <dgm:cxn modelId="{6BB90827-3B95-4B90-9A50-0EE07C40D820}" type="presParOf" srcId="{727890D9-5DA6-4BB2-A3D9-7377314E14E7}" destId="{661FA845-DE10-4E8F-841B-913FB6D88F96}" srcOrd="1" destOrd="0" presId="urn:microsoft.com/office/officeart/2005/8/layout/orgChart1"/>
    <dgm:cxn modelId="{02FF1D3F-9589-4F23-AD86-1681FF031553}" type="presParOf" srcId="{CCB031E6-9D4E-4D2C-815D-0F698A13493F}" destId="{B40C9BAA-A6BB-4056-BCEF-94C499121242}" srcOrd="1" destOrd="0" presId="urn:microsoft.com/office/officeart/2005/8/layout/orgChart1"/>
    <dgm:cxn modelId="{AD18C37B-447D-4E0A-BB2E-04B768F34E6A}" type="presParOf" srcId="{B40C9BAA-A6BB-4056-BCEF-94C499121242}" destId="{C0E080B8-8768-436F-8A07-63B8D59A6770}" srcOrd="0" destOrd="0" presId="urn:microsoft.com/office/officeart/2005/8/layout/orgChart1"/>
    <dgm:cxn modelId="{0E71FB3D-1527-4949-8294-E41CD141C3C4}" type="presParOf" srcId="{B40C9BAA-A6BB-4056-BCEF-94C499121242}" destId="{374AABC7-DED3-4F09-8369-BB48946BA039}" srcOrd="1" destOrd="0" presId="urn:microsoft.com/office/officeart/2005/8/layout/orgChart1"/>
    <dgm:cxn modelId="{3CF7E40C-DA7E-49AB-91C9-44312FB18AD0}" type="presParOf" srcId="{374AABC7-DED3-4F09-8369-BB48946BA039}" destId="{3910AB29-28F9-4E8F-A3D0-869ACA5A489F}" srcOrd="0" destOrd="0" presId="urn:microsoft.com/office/officeart/2005/8/layout/orgChart1"/>
    <dgm:cxn modelId="{A282B9C4-DAFC-4FE4-B2E5-E4524777F4FE}" type="presParOf" srcId="{3910AB29-28F9-4E8F-A3D0-869ACA5A489F}" destId="{91C33985-F730-4150-A6E7-E87442211079}" srcOrd="0" destOrd="0" presId="urn:microsoft.com/office/officeart/2005/8/layout/orgChart1"/>
    <dgm:cxn modelId="{46711848-4225-49CB-B598-7887363B7606}" type="presParOf" srcId="{3910AB29-28F9-4E8F-A3D0-869ACA5A489F}" destId="{81DEF88F-00E8-4AAA-9D59-2275A4024514}" srcOrd="1" destOrd="0" presId="urn:microsoft.com/office/officeart/2005/8/layout/orgChart1"/>
    <dgm:cxn modelId="{F5A3258F-4024-4C5F-AAFE-A4D20FEF4430}" type="presParOf" srcId="{374AABC7-DED3-4F09-8369-BB48946BA039}" destId="{D9293949-A906-441F-8635-088710A306DB}" srcOrd="1" destOrd="0" presId="urn:microsoft.com/office/officeart/2005/8/layout/orgChart1"/>
    <dgm:cxn modelId="{E54A63CD-0E84-4FFE-B664-63BA21723BA4}" type="presParOf" srcId="{374AABC7-DED3-4F09-8369-BB48946BA039}" destId="{195BE00C-0C82-4DA7-A449-667C2AB2F79F}" srcOrd="2" destOrd="0" presId="urn:microsoft.com/office/officeart/2005/8/layout/orgChart1"/>
    <dgm:cxn modelId="{E1173AA5-B447-48F8-9BD8-30A1A5D4E6BD}" type="presParOf" srcId="{B40C9BAA-A6BB-4056-BCEF-94C499121242}" destId="{C7D5580F-8CBF-4056-AC44-FAEAC0C1CB25}" srcOrd="2" destOrd="0" presId="urn:microsoft.com/office/officeart/2005/8/layout/orgChart1"/>
    <dgm:cxn modelId="{C76F6BC1-D1CC-4E71-8169-4CF30DCBAD05}" type="presParOf" srcId="{B40C9BAA-A6BB-4056-BCEF-94C499121242}" destId="{F7760E3F-436B-4CCE-A33D-E761EFE8584B}" srcOrd="3" destOrd="0" presId="urn:microsoft.com/office/officeart/2005/8/layout/orgChart1"/>
    <dgm:cxn modelId="{9F98AD16-B7B5-4CAC-9817-C08CD7033037}" type="presParOf" srcId="{F7760E3F-436B-4CCE-A33D-E761EFE8584B}" destId="{9A3DDE61-69C4-46EF-97A5-DC5AA5F24609}" srcOrd="0" destOrd="0" presId="urn:microsoft.com/office/officeart/2005/8/layout/orgChart1"/>
    <dgm:cxn modelId="{6E1F19A8-FA2A-41EA-9B9F-16FC09C6FD19}" type="presParOf" srcId="{9A3DDE61-69C4-46EF-97A5-DC5AA5F24609}" destId="{088AFAAB-DF3F-4124-88EF-47EA565248BD}" srcOrd="0" destOrd="0" presId="urn:microsoft.com/office/officeart/2005/8/layout/orgChart1"/>
    <dgm:cxn modelId="{AA3206A6-4B98-4073-9623-847FDBD0660E}" type="presParOf" srcId="{9A3DDE61-69C4-46EF-97A5-DC5AA5F24609}" destId="{26261376-6AC2-4D4A-9C78-CF189BD8FFC0}" srcOrd="1" destOrd="0" presId="urn:microsoft.com/office/officeart/2005/8/layout/orgChart1"/>
    <dgm:cxn modelId="{58177673-67D6-4ECA-BA6F-AD240788A810}" type="presParOf" srcId="{F7760E3F-436B-4CCE-A33D-E761EFE8584B}" destId="{51D06C69-7DBB-4135-8B0C-68C9FDA7DB97}" srcOrd="1" destOrd="0" presId="urn:microsoft.com/office/officeart/2005/8/layout/orgChart1"/>
    <dgm:cxn modelId="{9492B858-7829-495C-998C-72F8AE44E757}" type="presParOf" srcId="{F7760E3F-436B-4CCE-A33D-E761EFE8584B}" destId="{C4982644-13BF-4F36-9ABA-0716B7BFE9F3}" srcOrd="2" destOrd="0" presId="urn:microsoft.com/office/officeart/2005/8/layout/orgChart1"/>
    <dgm:cxn modelId="{2E22935C-A339-447E-B0B0-0869C1B1F8C3}" type="presParOf" srcId="{B40C9BAA-A6BB-4056-BCEF-94C499121242}" destId="{B086EB9B-C468-4558-B8A4-668F86128A0B}" srcOrd="4" destOrd="0" presId="urn:microsoft.com/office/officeart/2005/8/layout/orgChart1"/>
    <dgm:cxn modelId="{2DBEBBCD-3F1B-4A7B-B953-0C560FE75117}" type="presParOf" srcId="{B40C9BAA-A6BB-4056-BCEF-94C499121242}" destId="{546535FC-8A48-4D27-B1C0-93FD0E7842B3}" srcOrd="5" destOrd="0" presId="urn:microsoft.com/office/officeart/2005/8/layout/orgChart1"/>
    <dgm:cxn modelId="{F12E6BB3-301B-41FB-AB77-44C32C68CF93}" type="presParOf" srcId="{546535FC-8A48-4D27-B1C0-93FD0E7842B3}" destId="{819A532E-2270-4114-BCF9-8E7350055EF8}" srcOrd="0" destOrd="0" presId="urn:microsoft.com/office/officeart/2005/8/layout/orgChart1"/>
    <dgm:cxn modelId="{40167BD4-9158-47B5-9901-68BBACEB79E5}" type="presParOf" srcId="{819A532E-2270-4114-BCF9-8E7350055EF8}" destId="{DF5120B4-CC32-4D49-B68E-4773EBB0AAF7}" srcOrd="0" destOrd="0" presId="urn:microsoft.com/office/officeart/2005/8/layout/orgChart1"/>
    <dgm:cxn modelId="{903F2D4F-62C2-42B1-86E1-F8DABE8CD218}" type="presParOf" srcId="{819A532E-2270-4114-BCF9-8E7350055EF8}" destId="{D47D8F90-3B9F-4036-B5B7-997ED69A72B4}" srcOrd="1" destOrd="0" presId="urn:microsoft.com/office/officeart/2005/8/layout/orgChart1"/>
    <dgm:cxn modelId="{E384E83E-2BB3-44B0-81C1-90ADD87804ED}" type="presParOf" srcId="{546535FC-8A48-4D27-B1C0-93FD0E7842B3}" destId="{6B31B235-8AE2-4D3A-89FB-31C52182F5F4}" srcOrd="1" destOrd="0" presId="urn:microsoft.com/office/officeart/2005/8/layout/orgChart1"/>
    <dgm:cxn modelId="{C92700AA-F18C-4838-A04D-415BC1938DA7}" type="presParOf" srcId="{546535FC-8A48-4D27-B1C0-93FD0E7842B3}" destId="{E9EB3278-3504-49BB-854F-F7833051F7FD}" srcOrd="2" destOrd="0" presId="urn:microsoft.com/office/officeart/2005/8/layout/orgChart1"/>
    <dgm:cxn modelId="{076AF04A-180F-4A0A-9D08-54752BAF5223}" type="presParOf" srcId="{CCB031E6-9D4E-4D2C-815D-0F698A13493F}" destId="{39959CAA-D5FD-4515-9D20-463FC8ED6B5D}" srcOrd="2" destOrd="0" presId="urn:microsoft.com/office/officeart/2005/8/layout/orgChart1"/>
    <dgm:cxn modelId="{6F44DAD9-1D12-4627-A702-698A5A890F14}" type="presParOf" srcId="{2083FDD7-F057-4A6D-A75D-73B30691B6D2}" destId="{DF4949B1-911F-4A15-9D65-A3158878736E}" srcOrd="2" destOrd="0" presId="urn:microsoft.com/office/officeart/2005/8/layout/orgChart1"/>
    <dgm:cxn modelId="{CC19639C-0444-4201-86F9-042D781C625E}" type="presParOf" srcId="{2083FDD7-F057-4A6D-A75D-73B30691B6D2}" destId="{561C3746-E2F1-4798-9E03-CA2889528F69}" srcOrd="3" destOrd="0" presId="urn:microsoft.com/office/officeart/2005/8/layout/orgChart1"/>
    <dgm:cxn modelId="{D6BF7557-DE46-46D8-9CF6-56E475396D03}" type="presParOf" srcId="{561C3746-E2F1-4798-9E03-CA2889528F69}" destId="{647E475C-BF66-46B2-AF07-05E293CE3E4A}" srcOrd="0" destOrd="0" presId="urn:microsoft.com/office/officeart/2005/8/layout/orgChart1"/>
    <dgm:cxn modelId="{18458FA9-BD35-4B86-82C6-1596AADEB57B}" type="presParOf" srcId="{647E475C-BF66-46B2-AF07-05E293CE3E4A}" destId="{C5F512C8-7FAC-4187-9EC8-67869C84BD08}" srcOrd="0" destOrd="0" presId="urn:microsoft.com/office/officeart/2005/8/layout/orgChart1"/>
    <dgm:cxn modelId="{636DF37A-D8B5-4C62-B44C-047CF6DD85E6}" type="presParOf" srcId="{647E475C-BF66-46B2-AF07-05E293CE3E4A}" destId="{1DDC533A-7E1C-4C8A-B17E-127A55D2B839}" srcOrd="1" destOrd="0" presId="urn:microsoft.com/office/officeart/2005/8/layout/orgChart1"/>
    <dgm:cxn modelId="{9ACB4710-E251-439E-8F03-19FEB7E6AFA6}" type="presParOf" srcId="{561C3746-E2F1-4798-9E03-CA2889528F69}" destId="{CBE53D88-8F55-4D79-845E-D7D5A197FBB0}" srcOrd="1" destOrd="0" presId="urn:microsoft.com/office/officeart/2005/8/layout/orgChart1"/>
    <dgm:cxn modelId="{17063FC4-673D-4821-9A9E-A4AE8722AAFA}" type="presParOf" srcId="{CBE53D88-8F55-4D79-845E-D7D5A197FBB0}" destId="{558539E6-95C4-401F-AFEA-6E18907100AF}" srcOrd="0" destOrd="0" presId="urn:microsoft.com/office/officeart/2005/8/layout/orgChart1"/>
    <dgm:cxn modelId="{6FB849D8-2CB6-423F-AEB2-4203EA4DC5BA}" type="presParOf" srcId="{CBE53D88-8F55-4D79-845E-D7D5A197FBB0}" destId="{003944F1-0144-4B37-851C-F6A80206830F}" srcOrd="1" destOrd="0" presId="urn:microsoft.com/office/officeart/2005/8/layout/orgChart1"/>
    <dgm:cxn modelId="{71E2BFBD-6566-479F-8F38-3F8CDDFF459D}" type="presParOf" srcId="{003944F1-0144-4B37-851C-F6A80206830F}" destId="{17A2F2E4-74B9-4A23-8CF0-E26C84B2EA21}" srcOrd="0" destOrd="0" presId="urn:microsoft.com/office/officeart/2005/8/layout/orgChart1"/>
    <dgm:cxn modelId="{6CB80C8B-A745-4B5F-87DF-F7996F6D3D00}" type="presParOf" srcId="{17A2F2E4-74B9-4A23-8CF0-E26C84B2EA21}" destId="{D83020DD-8CC7-4D7B-8A53-3A12114EA5B6}" srcOrd="0" destOrd="0" presId="urn:microsoft.com/office/officeart/2005/8/layout/orgChart1"/>
    <dgm:cxn modelId="{58C5E2D8-7978-4730-9773-43B4FF329288}" type="presParOf" srcId="{17A2F2E4-74B9-4A23-8CF0-E26C84B2EA21}" destId="{AEF878A0-FB7A-4E22-BA03-6CA56D5C773C}" srcOrd="1" destOrd="0" presId="urn:microsoft.com/office/officeart/2005/8/layout/orgChart1"/>
    <dgm:cxn modelId="{F8B8CC38-6D89-4762-B238-0C00F8CB6EBA}" type="presParOf" srcId="{003944F1-0144-4B37-851C-F6A80206830F}" destId="{2BEC0330-3D5D-4E68-9843-D3FBC7495E11}" srcOrd="1" destOrd="0" presId="urn:microsoft.com/office/officeart/2005/8/layout/orgChart1"/>
    <dgm:cxn modelId="{29E5CF12-55DE-47D4-A291-7EA1624471E5}" type="presParOf" srcId="{003944F1-0144-4B37-851C-F6A80206830F}" destId="{A604523E-D691-492A-A9A6-D53A06ADD7F5}" srcOrd="2" destOrd="0" presId="urn:microsoft.com/office/officeart/2005/8/layout/orgChart1"/>
    <dgm:cxn modelId="{92026898-AC22-4E49-A3FD-DAAFE5AACF45}" type="presParOf" srcId="{CBE53D88-8F55-4D79-845E-D7D5A197FBB0}" destId="{F4CFDE66-F6D8-46AB-8D8A-79752CE7EA70}" srcOrd="2" destOrd="0" presId="urn:microsoft.com/office/officeart/2005/8/layout/orgChart1"/>
    <dgm:cxn modelId="{3B4DF6BA-3C85-402E-ADC3-02C49A828DBF}" type="presParOf" srcId="{CBE53D88-8F55-4D79-845E-D7D5A197FBB0}" destId="{CA83B7A7-6A74-4330-8272-AA120104E354}" srcOrd="3" destOrd="0" presId="urn:microsoft.com/office/officeart/2005/8/layout/orgChart1"/>
    <dgm:cxn modelId="{12E9A0B8-1885-4283-B992-7B17C0FCA2E5}" type="presParOf" srcId="{CA83B7A7-6A74-4330-8272-AA120104E354}" destId="{19225C99-9C84-4CEE-A8BC-F17A99A0F63F}" srcOrd="0" destOrd="0" presId="urn:microsoft.com/office/officeart/2005/8/layout/orgChart1"/>
    <dgm:cxn modelId="{63ADA49A-7031-4C60-81EB-FAB826506E5A}" type="presParOf" srcId="{19225C99-9C84-4CEE-A8BC-F17A99A0F63F}" destId="{11FF7E2D-3B26-4E22-A62B-1AFB4EEF1127}" srcOrd="0" destOrd="0" presId="urn:microsoft.com/office/officeart/2005/8/layout/orgChart1"/>
    <dgm:cxn modelId="{4DEE8793-A040-4FB3-A6E2-4BDE8A29910A}" type="presParOf" srcId="{19225C99-9C84-4CEE-A8BC-F17A99A0F63F}" destId="{B9EA59C9-A57B-4D96-977E-A4FB1563009A}" srcOrd="1" destOrd="0" presId="urn:microsoft.com/office/officeart/2005/8/layout/orgChart1"/>
    <dgm:cxn modelId="{712F01DC-99FF-495F-91BC-5DA1A3208B11}" type="presParOf" srcId="{CA83B7A7-6A74-4330-8272-AA120104E354}" destId="{04000D1C-524B-428D-BEED-790B60776D25}" srcOrd="1" destOrd="0" presId="urn:microsoft.com/office/officeart/2005/8/layout/orgChart1"/>
    <dgm:cxn modelId="{26841F33-DEFB-45D2-829E-62295281009D}" type="presParOf" srcId="{CA83B7A7-6A74-4330-8272-AA120104E354}" destId="{86D1C5D5-3965-475F-B7F1-C2EF76099004}" srcOrd="2" destOrd="0" presId="urn:microsoft.com/office/officeart/2005/8/layout/orgChart1"/>
    <dgm:cxn modelId="{ADBE6F24-BBFF-4ECB-9908-9B3F79C051F3}" type="presParOf" srcId="{561C3746-E2F1-4798-9E03-CA2889528F69}" destId="{D735DB77-ACB6-431A-AEC9-7394FF77499C}" srcOrd="2" destOrd="0" presId="urn:microsoft.com/office/officeart/2005/8/layout/orgChart1"/>
    <dgm:cxn modelId="{65E5F038-B7FF-4164-9B6B-59FFFCBFC9AE}" type="presParOf" srcId="{2083FDD7-F057-4A6D-A75D-73B30691B6D2}" destId="{3EC72015-B105-42DC-8E53-C67F01A32F54}" srcOrd="4" destOrd="0" presId="urn:microsoft.com/office/officeart/2005/8/layout/orgChart1"/>
    <dgm:cxn modelId="{1690AA4E-7259-46E5-B442-9C00FE2F7CDB}" type="presParOf" srcId="{2083FDD7-F057-4A6D-A75D-73B30691B6D2}" destId="{BED14F5E-D262-43E1-A8B0-8DDD7F486FB6}" srcOrd="5" destOrd="0" presId="urn:microsoft.com/office/officeart/2005/8/layout/orgChart1"/>
    <dgm:cxn modelId="{65699FED-DD77-4387-BE9C-221F54994EFC}" type="presParOf" srcId="{BED14F5E-D262-43E1-A8B0-8DDD7F486FB6}" destId="{B657BDBE-02B3-4F98-976C-4EBCC7C35298}" srcOrd="0" destOrd="0" presId="urn:microsoft.com/office/officeart/2005/8/layout/orgChart1"/>
    <dgm:cxn modelId="{13422AC4-0CF7-4341-B99F-9B9B59CDFA3D}" type="presParOf" srcId="{B657BDBE-02B3-4F98-976C-4EBCC7C35298}" destId="{2EE896C8-5F2D-4C41-8F4A-9C4FFF935C16}" srcOrd="0" destOrd="0" presId="urn:microsoft.com/office/officeart/2005/8/layout/orgChart1"/>
    <dgm:cxn modelId="{3EB1F1BD-9827-4678-9785-7BE8C59C134D}" type="presParOf" srcId="{B657BDBE-02B3-4F98-976C-4EBCC7C35298}" destId="{9EA6B9AB-176C-41D0-9DDD-8D19696EE4AA}" srcOrd="1" destOrd="0" presId="urn:microsoft.com/office/officeart/2005/8/layout/orgChart1"/>
    <dgm:cxn modelId="{21F40D42-823C-4D06-AE27-7F521017F66E}" type="presParOf" srcId="{BED14F5E-D262-43E1-A8B0-8DDD7F486FB6}" destId="{9254886E-4E90-4D60-B912-9518D11A1E74}" srcOrd="1" destOrd="0" presId="urn:microsoft.com/office/officeart/2005/8/layout/orgChart1"/>
    <dgm:cxn modelId="{AADDB3EC-EE4A-4C8A-BB47-AD669868D21F}" type="presParOf" srcId="{9254886E-4E90-4D60-B912-9518D11A1E74}" destId="{617CA740-7273-443D-B8F5-F60F32DB2D40}" srcOrd="0" destOrd="0" presId="urn:microsoft.com/office/officeart/2005/8/layout/orgChart1"/>
    <dgm:cxn modelId="{1C80AEF6-766F-420F-AD61-6C81450EC04B}" type="presParOf" srcId="{9254886E-4E90-4D60-B912-9518D11A1E74}" destId="{8412D68D-98EF-4687-954D-B7043252FAEC}" srcOrd="1" destOrd="0" presId="urn:microsoft.com/office/officeart/2005/8/layout/orgChart1"/>
    <dgm:cxn modelId="{A24C0FAD-3E3F-40A1-B8E2-287F348DB2A4}" type="presParOf" srcId="{8412D68D-98EF-4687-954D-B7043252FAEC}" destId="{8C822A53-6ED5-4B95-8CAC-DCBD21AD0982}" srcOrd="0" destOrd="0" presId="urn:microsoft.com/office/officeart/2005/8/layout/orgChart1"/>
    <dgm:cxn modelId="{9D32B3E5-7780-4E8F-AB71-14DB4ADE6BE0}" type="presParOf" srcId="{8C822A53-6ED5-4B95-8CAC-DCBD21AD0982}" destId="{82E1CF29-C5D6-4066-AC31-26481240D182}" srcOrd="0" destOrd="0" presId="urn:microsoft.com/office/officeart/2005/8/layout/orgChart1"/>
    <dgm:cxn modelId="{D4320154-8DE4-486D-9381-6A9BC40B31F1}" type="presParOf" srcId="{8C822A53-6ED5-4B95-8CAC-DCBD21AD0982}" destId="{FA659CF9-D99D-4ABF-BD6F-B6A45EA8A701}" srcOrd="1" destOrd="0" presId="urn:microsoft.com/office/officeart/2005/8/layout/orgChart1"/>
    <dgm:cxn modelId="{82CED1FD-8909-418F-8DCA-1B6184558AC5}" type="presParOf" srcId="{8412D68D-98EF-4687-954D-B7043252FAEC}" destId="{9ACE55F0-9AB7-48DF-999C-30F98C764149}" srcOrd="1" destOrd="0" presId="urn:microsoft.com/office/officeart/2005/8/layout/orgChart1"/>
    <dgm:cxn modelId="{888FBCC2-DDF2-4036-88A0-4D7DADA074B4}" type="presParOf" srcId="{8412D68D-98EF-4687-954D-B7043252FAEC}" destId="{E78F8CB0-5CE1-4567-8709-6AAAC8803C7D}" srcOrd="2" destOrd="0" presId="urn:microsoft.com/office/officeart/2005/8/layout/orgChart1"/>
    <dgm:cxn modelId="{955641E4-0EC4-4AAA-BBA6-EEEFD8AFA38A}" type="presParOf" srcId="{9254886E-4E90-4D60-B912-9518D11A1E74}" destId="{D3DA9C2E-A351-4355-9DA2-C65960E286A6}" srcOrd="2" destOrd="0" presId="urn:microsoft.com/office/officeart/2005/8/layout/orgChart1"/>
    <dgm:cxn modelId="{9297A96C-2BBE-41CE-BBB1-978075D0B836}" type="presParOf" srcId="{9254886E-4E90-4D60-B912-9518D11A1E74}" destId="{C53F4736-E487-4503-AB71-4BB20DB6609E}" srcOrd="3" destOrd="0" presId="urn:microsoft.com/office/officeart/2005/8/layout/orgChart1"/>
    <dgm:cxn modelId="{B1FC3F7B-4522-4BCD-8EC2-DC523E6FF2D3}" type="presParOf" srcId="{C53F4736-E487-4503-AB71-4BB20DB6609E}" destId="{4CA8B24D-9BC4-4969-AF44-7BC6F03EB7F1}" srcOrd="0" destOrd="0" presId="urn:microsoft.com/office/officeart/2005/8/layout/orgChart1"/>
    <dgm:cxn modelId="{63E08CDF-0E1D-4B24-9FA2-01C64D73F6B3}" type="presParOf" srcId="{4CA8B24D-9BC4-4969-AF44-7BC6F03EB7F1}" destId="{C30A1FE7-006E-4103-98DA-3120B614337C}" srcOrd="0" destOrd="0" presId="urn:microsoft.com/office/officeart/2005/8/layout/orgChart1"/>
    <dgm:cxn modelId="{09BDE361-B392-4B78-B74E-B4AFF001AEB8}" type="presParOf" srcId="{4CA8B24D-9BC4-4969-AF44-7BC6F03EB7F1}" destId="{F15E02E5-D038-4A77-ACE7-C97E99442CEA}" srcOrd="1" destOrd="0" presId="urn:microsoft.com/office/officeart/2005/8/layout/orgChart1"/>
    <dgm:cxn modelId="{584A7D3F-CBBF-44E4-9D2E-2C3052C75820}" type="presParOf" srcId="{C53F4736-E487-4503-AB71-4BB20DB6609E}" destId="{5C2C9C1D-85B7-4043-8205-E49DF97A91CE}" srcOrd="1" destOrd="0" presId="urn:microsoft.com/office/officeart/2005/8/layout/orgChart1"/>
    <dgm:cxn modelId="{84C1B26A-7F6B-4F4A-BF51-1D5C197E735B}" type="presParOf" srcId="{C53F4736-E487-4503-AB71-4BB20DB6609E}" destId="{973AECC5-6905-4CC3-9D2C-89BC0EF82C4C}" srcOrd="2" destOrd="0" presId="urn:microsoft.com/office/officeart/2005/8/layout/orgChart1"/>
    <dgm:cxn modelId="{BA675623-28EA-44A5-AB0E-49D18C20CF39}" type="presParOf" srcId="{BED14F5E-D262-43E1-A8B0-8DDD7F486FB6}" destId="{BE5DF615-5810-40AB-818B-862DFA44D256}" srcOrd="2" destOrd="0" presId="urn:microsoft.com/office/officeart/2005/8/layout/orgChart1"/>
    <dgm:cxn modelId="{74D84F35-54C6-4B51-88F9-650384E73A8C}" type="presParOf" srcId="{744F62FC-1B5F-4DCC-9A15-95EB419BF17C}" destId="{E14B6680-2681-40F8-898D-25DD77F8DE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D9F4C-65F7-460E-8E1C-C704719453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3EFB31-AE64-4E19-A0A7-D207F296B48D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EA1671"/>
          </a:solidFill>
        </a:ln>
      </dgm:spPr>
      <dgm:t>
        <a:bodyPr/>
        <a:lstStyle/>
        <a:p>
          <a:r>
            <a:rPr lang="en-US" dirty="0"/>
            <a:t>Fibers </a:t>
          </a:r>
        </a:p>
      </dgm:t>
    </dgm:pt>
    <dgm:pt modelId="{52B443C6-BEC1-4A22-A89B-10FA22AD1B26}" type="parTrans" cxnId="{11B3756A-0F43-46C0-BFE6-4F9FF8031588}">
      <dgm:prSet/>
      <dgm:spPr/>
      <dgm:t>
        <a:bodyPr/>
        <a:lstStyle/>
        <a:p>
          <a:endParaRPr lang="en-US"/>
        </a:p>
      </dgm:t>
    </dgm:pt>
    <dgm:pt modelId="{6D4A6793-65FA-4170-AC2E-128E95D46316}" type="sibTrans" cxnId="{11B3756A-0F43-46C0-BFE6-4F9FF8031588}">
      <dgm:prSet/>
      <dgm:spPr/>
      <dgm:t>
        <a:bodyPr/>
        <a:lstStyle/>
        <a:p>
          <a:endParaRPr lang="en-US"/>
        </a:p>
      </dgm:t>
    </dgm:pt>
    <dgm:pt modelId="{2C5657C2-F8D0-46DC-9058-7F6CC05D561F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EA1671"/>
          </a:solidFill>
        </a:ln>
      </dgm:spPr>
      <dgm:t>
        <a:bodyPr/>
        <a:lstStyle/>
        <a:p>
          <a:r>
            <a:rPr lang="en-US" dirty="0"/>
            <a:t>SVA</a:t>
          </a:r>
        </a:p>
      </dgm:t>
    </dgm:pt>
    <dgm:pt modelId="{DE4B6C99-DFB6-4920-A3BE-51B5D6FAA46E}" type="parTrans" cxnId="{A4F7A435-65EA-43E2-8CD1-7CFEF90B9B4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EA1671"/>
          </a:solidFill>
        </a:ln>
      </dgm:spPr>
      <dgm:t>
        <a:bodyPr/>
        <a:lstStyle/>
        <a:p>
          <a:endParaRPr lang="en-US"/>
        </a:p>
      </dgm:t>
    </dgm:pt>
    <dgm:pt modelId="{836C7785-2621-4349-9279-6A9AAF20098F}" type="sibTrans" cxnId="{A4F7A435-65EA-43E2-8CD1-7CFEF90B9B4A}">
      <dgm:prSet/>
      <dgm:spPr/>
      <dgm:t>
        <a:bodyPr/>
        <a:lstStyle/>
        <a:p>
          <a:endParaRPr lang="en-US"/>
        </a:p>
      </dgm:t>
    </dgm:pt>
    <dgm:pt modelId="{F7DAB247-73C0-4E93-BBF5-36F5139053DD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EA1671"/>
          </a:solidFill>
        </a:ln>
      </dgm:spPr>
      <dgm:t>
        <a:bodyPr/>
        <a:lstStyle/>
        <a:p>
          <a:r>
            <a:rPr lang="en-US" dirty="0"/>
            <a:t>SVE</a:t>
          </a:r>
        </a:p>
      </dgm:t>
    </dgm:pt>
    <dgm:pt modelId="{307D4E84-EA66-4216-B511-2DB2A3D3C1C2}" type="parTrans" cxnId="{8F0147C3-4A5F-41B5-828B-E12352974AE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EA1671"/>
          </a:solidFill>
        </a:ln>
      </dgm:spPr>
      <dgm:t>
        <a:bodyPr/>
        <a:lstStyle/>
        <a:p>
          <a:endParaRPr lang="en-US"/>
        </a:p>
      </dgm:t>
    </dgm:pt>
    <dgm:pt modelId="{B5440FF8-D5DB-4596-A5B2-87F772008D4F}" type="sibTrans" cxnId="{8F0147C3-4A5F-41B5-828B-E12352974AE9}">
      <dgm:prSet/>
      <dgm:spPr/>
      <dgm:t>
        <a:bodyPr/>
        <a:lstStyle/>
        <a:p>
          <a:endParaRPr lang="en-US"/>
        </a:p>
      </dgm:t>
    </dgm:pt>
    <dgm:pt modelId="{527A3198-A218-4C25-AD9F-81E83FA3CF2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273AB"/>
          </a:solidFill>
        </a:ln>
      </dgm:spPr>
      <dgm:t>
        <a:bodyPr/>
        <a:lstStyle/>
        <a:p>
          <a:r>
            <a:rPr lang="en-US" dirty="0"/>
            <a:t>nuclei</a:t>
          </a:r>
        </a:p>
      </dgm:t>
    </dgm:pt>
    <dgm:pt modelId="{DE102538-F07C-4EDE-B1B4-0E6FCA0BAE69}" type="parTrans" cxnId="{DB2C3EEE-7491-4217-B5CC-3E6C1C43C570}">
      <dgm:prSet/>
      <dgm:spPr/>
      <dgm:t>
        <a:bodyPr/>
        <a:lstStyle/>
        <a:p>
          <a:endParaRPr lang="en-US"/>
        </a:p>
      </dgm:t>
    </dgm:pt>
    <dgm:pt modelId="{E976CAC7-F72E-447A-B0CA-640A6FB5535D}" type="sibTrans" cxnId="{DB2C3EEE-7491-4217-B5CC-3E6C1C43C570}">
      <dgm:prSet/>
      <dgm:spPr/>
      <dgm:t>
        <a:bodyPr/>
        <a:lstStyle/>
        <a:p>
          <a:endParaRPr lang="en-US"/>
        </a:p>
      </dgm:t>
    </dgm:pt>
    <dgm:pt modelId="{97832CDB-5004-4093-9091-D9A8B9E73748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273AB"/>
          </a:solidFill>
        </a:ln>
      </dgm:spPr>
      <dgm:t>
        <a:bodyPr/>
        <a:lstStyle/>
        <a:p>
          <a:r>
            <a:rPr lang="en-US" dirty="0"/>
            <a:t>Nucleus </a:t>
          </a:r>
          <a:r>
            <a:rPr lang="en-US" dirty="0" err="1"/>
            <a:t>solitarius</a:t>
          </a:r>
          <a:endParaRPr lang="en-US" dirty="0"/>
        </a:p>
      </dgm:t>
    </dgm:pt>
    <dgm:pt modelId="{854CE445-BDD8-4E70-A0CB-E35C640A9893}" type="parTrans" cxnId="{1ADCE2E6-7CC7-46B3-8E7F-75AF006B0E5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273AB"/>
          </a:solidFill>
        </a:ln>
      </dgm:spPr>
      <dgm:t>
        <a:bodyPr/>
        <a:lstStyle/>
        <a:p>
          <a:endParaRPr lang="en-US"/>
        </a:p>
      </dgm:t>
    </dgm:pt>
    <dgm:pt modelId="{92E4008E-A007-4A4F-8864-BE40CEF896B0}" type="sibTrans" cxnId="{1ADCE2E6-7CC7-46B3-8E7F-75AF006B0E59}">
      <dgm:prSet/>
      <dgm:spPr/>
      <dgm:t>
        <a:bodyPr/>
        <a:lstStyle/>
        <a:p>
          <a:endParaRPr lang="en-US"/>
        </a:p>
      </dgm:t>
    </dgm:pt>
    <dgm:pt modelId="{891DEADD-3661-4A5A-9F43-9AD1CA25E93B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273AB"/>
          </a:solidFill>
        </a:ln>
      </dgm:spPr>
      <dgm:t>
        <a:bodyPr/>
        <a:lstStyle/>
        <a:p>
          <a:r>
            <a:rPr lang="en-US" dirty="0"/>
            <a:t>Motor</a:t>
          </a:r>
          <a:r>
            <a:rPr lang="en-US" baseline="0" dirty="0"/>
            <a:t> nucleus </a:t>
          </a:r>
          <a:endParaRPr lang="en-US" dirty="0"/>
        </a:p>
      </dgm:t>
    </dgm:pt>
    <dgm:pt modelId="{AB665B7F-6B9B-49A1-866D-79BC02E129B1}" type="parTrans" cxnId="{590D0BF4-8E8E-4FB8-A4CB-E8BD4936C0A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273AB"/>
          </a:solidFill>
        </a:ln>
      </dgm:spPr>
      <dgm:t>
        <a:bodyPr/>
        <a:lstStyle/>
        <a:p>
          <a:endParaRPr lang="en-US"/>
        </a:p>
      </dgm:t>
    </dgm:pt>
    <dgm:pt modelId="{4D99CE41-F0BA-40F2-8F07-839E224E0269}" type="sibTrans" cxnId="{590D0BF4-8E8E-4FB8-A4CB-E8BD4936C0AA}">
      <dgm:prSet/>
      <dgm:spPr/>
      <dgm:t>
        <a:bodyPr/>
        <a:lstStyle/>
        <a:p>
          <a:endParaRPr lang="en-US"/>
        </a:p>
      </dgm:t>
    </dgm:pt>
    <dgm:pt modelId="{FA71BE8B-096C-441E-B60F-07EBBD53C71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273AB"/>
          </a:solidFill>
        </a:ln>
      </dgm:spPr>
      <dgm:t>
        <a:bodyPr/>
        <a:lstStyle/>
        <a:p>
          <a:r>
            <a:rPr lang="en-US" sz="1200" dirty="0"/>
            <a:t>Superior</a:t>
          </a:r>
          <a:r>
            <a:rPr lang="en-US" sz="1200" baseline="0" dirty="0"/>
            <a:t> </a:t>
          </a:r>
          <a:r>
            <a:rPr lang="en-US" sz="1200" baseline="0" dirty="0" err="1"/>
            <a:t>salivatory</a:t>
          </a:r>
          <a:r>
            <a:rPr lang="en-US" sz="1200" baseline="0" dirty="0"/>
            <a:t> nucleus </a:t>
          </a:r>
          <a:endParaRPr lang="en-US" sz="1200" dirty="0"/>
        </a:p>
      </dgm:t>
    </dgm:pt>
    <dgm:pt modelId="{CFAF0855-55AA-4509-8419-FDAF70AE2047}" type="parTrans" cxnId="{9AF98CE1-25F9-4301-81A7-5791C2CB781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273AB"/>
          </a:solidFill>
        </a:ln>
      </dgm:spPr>
      <dgm:t>
        <a:bodyPr/>
        <a:lstStyle/>
        <a:p>
          <a:endParaRPr lang="en-US"/>
        </a:p>
      </dgm:t>
    </dgm:pt>
    <dgm:pt modelId="{D91E8251-08BC-49BB-A4FA-AA6F726AAB6C}" type="sibTrans" cxnId="{9AF98CE1-25F9-4301-81A7-5791C2CB7810}">
      <dgm:prSet/>
      <dgm:spPr/>
      <dgm:t>
        <a:bodyPr/>
        <a:lstStyle/>
        <a:p>
          <a:endParaRPr lang="en-US"/>
        </a:p>
      </dgm:t>
    </dgm:pt>
    <dgm:pt modelId="{D4A84285-8EF8-4BA9-9677-1BA3B679F0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branches</a:t>
          </a:r>
        </a:p>
      </dgm:t>
    </dgm:pt>
    <dgm:pt modelId="{4FF7DECD-9D15-4452-8A9F-04203D77E537}" type="parTrans" cxnId="{56370FE0-F8C3-437D-A5A1-0E2F7DB36FBC}">
      <dgm:prSet/>
      <dgm:spPr/>
      <dgm:t>
        <a:bodyPr/>
        <a:lstStyle/>
        <a:p>
          <a:endParaRPr lang="en-US"/>
        </a:p>
      </dgm:t>
    </dgm:pt>
    <dgm:pt modelId="{0F1700C0-1715-4BE0-941E-5F1DC6852866}" type="sibTrans" cxnId="{56370FE0-F8C3-437D-A5A1-0E2F7DB36FBC}">
      <dgm:prSet/>
      <dgm:spPr/>
      <dgm:t>
        <a:bodyPr/>
        <a:lstStyle/>
        <a:p>
          <a:endParaRPr lang="en-US"/>
        </a:p>
      </dgm:t>
    </dgm:pt>
    <dgm:pt modelId="{3CA972EF-C6B0-4E9E-9F3A-2D2F5A3CA90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In</a:t>
          </a:r>
          <a:r>
            <a:rPr lang="en-US" baseline="0" dirty="0"/>
            <a:t> facial canal</a:t>
          </a:r>
          <a:endParaRPr lang="en-US" dirty="0"/>
        </a:p>
      </dgm:t>
    </dgm:pt>
    <dgm:pt modelId="{B8519446-B63B-4E6C-B833-5C7CE9F49086}" type="parTrans" cxnId="{C904C90B-A3F7-4523-A140-B84E8EB916C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A76F73B4-47D9-4AFF-8BF3-238D081872F2}" type="sibTrans" cxnId="{C904C90B-A3F7-4523-A140-B84E8EB916C2}">
      <dgm:prSet/>
      <dgm:spPr/>
      <dgm:t>
        <a:bodyPr/>
        <a:lstStyle/>
        <a:p>
          <a:endParaRPr lang="en-US"/>
        </a:p>
      </dgm:t>
    </dgm:pt>
    <dgm:pt modelId="{B0E0979F-876F-4E77-AEF4-4D26252EC11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As its emerge from </a:t>
          </a:r>
          <a:r>
            <a:rPr lang="en-US" dirty="0" err="1"/>
            <a:t>stylomastoid</a:t>
          </a:r>
          <a:r>
            <a:rPr lang="en-US" dirty="0"/>
            <a:t> foramen</a:t>
          </a:r>
        </a:p>
      </dgm:t>
    </dgm:pt>
    <dgm:pt modelId="{41D5DF29-94C3-4214-BF04-8617AF99016F}" type="parTrans" cxnId="{7C3A3260-6470-4829-98BE-43DBD9ED666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3FD4E921-38B9-4A24-90B6-B59DA8287583}" type="sibTrans" cxnId="{7C3A3260-6470-4829-98BE-43DBD9ED6663}">
      <dgm:prSet/>
      <dgm:spPr/>
      <dgm:t>
        <a:bodyPr/>
        <a:lstStyle/>
        <a:p>
          <a:endParaRPr lang="en-US"/>
        </a:p>
      </dgm:t>
    </dgm:pt>
    <dgm:pt modelId="{B50F2A42-978E-4D34-8FA0-9FD9A2C6AE7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Inside parotid gland</a:t>
          </a:r>
        </a:p>
      </dgm:t>
    </dgm:pt>
    <dgm:pt modelId="{2E4D8826-C82C-46A6-BC0B-65801B0B78EC}" type="parTrans" cxnId="{6DB37210-8CC3-4DF2-9DF5-83DE8BD001F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624C5060-1B18-4CB4-9638-77A8FE7039B2}" type="sibTrans" cxnId="{6DB37210-8CC3-4DF2-9DF5-83DE8BD001F5}">
      <dgm:prSet/>
      <dgm:spPr/>
      <dgm:t>
        <a:bodyPr/>
        <a:lstStyle/>
        <a:p>
          <a:endParaRPr lang="en-US"/>
        </a:p>
      </dgm:t>
    </dgm:pt>
    <dgm:pt modelId="{6D2560E7-9E38-4101-AC3C-D61B4BF415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99FF99">
            <a:alpha val="18824"/>
          </a:srgbClr>
        </a:solidFill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Chorda tympani</a:t>
          </a:r>
        </a:p>
      </dgm:t>
    </dgm:pt>
    <dgm:pt modelId="{396B176F-FE25-4E0E-A61F-107D0A2F2B3B}" type="parTrans" cxnId="{B4388638-50C5-4BD8-A85A-6568B2B52DF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470CFF90-AD3B-494A-9E48-81705621EBA7}" type="sibTrans" cxnId="{B4388638-50C5-4BD8-A85A-6568B2B52DF2}">
      <dgm:prSet/>
      <dgm:spPr/>
      <dgm:t>
        <a:bodyPr/>
        <a:lstStyle/>
        <a:p>
          <a:endParaRPr lang="en-US"/>
        </a:p>
      </dgm:t>
    </dgm:pt>
    <dgm:pt modelId="{24A98985-C19C-4897-A484-E39DDC713D5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99FF99">
            <a:alpha val="18824"/>
          </a:srgbClr>
        </a:solidFill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Nerve</a:t>
          </a:r>
          <a:r>
            <a:rPr lang="en-US" baseline="0" dirty="0"/>
            <a:t> to stapedius </a:t>
          </a:r>
          <a:endParaRPr lang="en-US" dirty="0"/>
        </a:p>
      </dgm:t>
    </dgm:pt>
    <dgm:pt modelId="{5B5496A1-65D3-4B72-B2E6-F915A761B63C}" type="parTrans" cxnId="{509DCA03-641E-4210-9187-93156116C94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64E6954F-0EB8-413E-B935-19A5DE064EF8}" type="sibTrans" cxnId="{509DCA03-641E-4210-9187-93156116C94D}">
      <dgm:prSet/>
      <dgm:spPr/>
      <dgm:t>
        <a:bodyPr/>
        <a:lstStyle/>
        <a:p>
          <a:endParaRPr lang="en-US"/>
        </a:p>
      </dgm:t>
    </dgm:pt>
    <dgm:pt modelId="{AD241306-2849-41C0-ACB3-9470C295FDF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99FF99">
            <a:alpha val="18824"/>
          </a:srgbClr>
        </a:solidFill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Greater</a:t>
          </a:r>
          <a:r>
            <a:rPr lang="en-US" baseline="0" dirty="0"/>
            <a:t> petrosal</a:t>
          </a:r>
          <a:endParaRPr lang="en-US" dirty="0"/>
        </a:p>
      </dgm:t>
    </dgm:pt>
    <dgm:pt modelId="{99F943C0-10EC-4756-9E51-2C0C5E59F844}" type="parTrans" cxnId="{B0DC6D36-F6CB-45E7-9ABB-A6F1C238FB1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87AFCBCB-E16F-42C0-A9AD-CE63F6EDC2B5}" type="sibTrans" cxnId="{B0DC6D36-F6CB-45E7-9ABB-A6F1C238FB14}">
      <dgm:prSet/>
      <dgm:spPr/>
      <dgm:t>
        <a:bodyPr/>
        <a:lstStyle/>
        <a:p>
          <a:endParaRPr lang="en-US"/>
        </a:p>
      </dgm:t>
    </dgm:pt>
    <dgm:pt modelId="{AD723D7F-8345-4CAC-967B-205CAB4CA6A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99FF66">
            <a:alpha val="18824"/>
          </a:srgbClr>
        </a:solidFill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Posterior</a:t>
          </a:r>
          <a:r>
            <a:rPr lang="en-US" baseline="0" dirty="0"/>
            <a:t> auricular</a:t>
          </a:r>
          <a:endParaRPr lang="en-US" dirty="0"/>
        </a:p>
      </dgm:t>
    </dgm:pt>
    <dgm:pt modelId="{26798CA0-C7AF-41C4-A721-06D218AD7D23}" type="parTrans" cxnId="{99C70815-5EAF-433F-9720-F8342B82D41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09CE6F45-87C6-40DE-9BA5-EBB70B128788}" type="sibTrans" cxnId="{99C70815-5EAF-433F-9720-F8342B82D41B}">
      <dgm:prSet/>
      <dgm:spPr/>
      <dgm:t>
        <a:bodyPr/>
        <a:lstStyle/>
        <a:p>
          <a:endParaRPr lang="en-US"/>
        </a:p>
      </dgm:t>
    </dgm:pt>
    <dgm:pt modelId="{1C3EF1F7-EB18-4307-902D-8BEF15264BB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99FF66">
            <a:alpha val="18824"/>
          </a:srgbClr>
        </a:solidFill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Muscular</a:t>
          </a:r>
          <a:r>
            <a:rPr lang="en-US" baseline="0" dirty="0"/>
            <a:t> branches </a:t>
          </a:r>
          <a:endParaRPr lang="en-US" dirty="0"/>
        </a:p>
      </dgm:t>
    </dgm:pt>
    <dgm:pt modelId="{8979D45D-5EB1-442F-B548-FE0A5951243C}" type="parTrans" cxnId="{B266CE4D-7762-4293-A3D2-135111A9620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2919F753-6435-43D4-B0FB-A5CD769F34FA}" type="sibTrans" cxnId="{B266CE4D-7762-4293-A3D2-135111A9620A}">
      <dgm:prSet/>
      <dgm:spPr/>
      <dgm:t>
        <a:bodyPr/>
        <a:lstStyle/>
        <a:p>
          <a:endParaRPr lang="en-US"/>
        </a:p>
      </dgm:t>
    </dgm:pt>
    <dgm:pt modelId="{66C6DC95-4967-447C-AB7C-6BAD53505C3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99FF99">
            <a:alpha val="16863"/>
          </a:srgbClr>
        </a:solidFill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1. Temporal</a:t>
          </a:r>
        </a:p>
        <a:p>
          <a:r>
            <a:rPr lang="en-US" dirty="0"/>
            <a:t>2. Zygomatic</a:t>
          </a:r>
        </a:p>
        <a:p>
          <a:r>
            <a:rPr lang="en-US" dirty="0"/>
            <a:t>3.Buccal</a:t>
          </a:r>
        </a:p>
        <a:p>
          <a:r>
            <a:rPr lang="en-US" dirty="0"/>
            <a:t>4. Mandibular</a:t>
          </a:r>
        </a:p>
        <a:p>
          <a:r>
            <a:rPr lang="en-US" dirty="0"/>
            <a:t>5.cervical</a:t>
          </a:r>
        </a:p>
      </dgm:t>
    </dgm:pt>
    <dgm:pt modelId="{DB2677F7-E82C-405B-81A9-F99E3759F6C0}" type="parTrans" cxnId="{FBD8A3DB-8F63-4CF4-8FCB-4D6040A36CA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66FF">
            <a:alpha val="38824"/>
          </a:srgbClr>
        </a:solidFill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FD02D101-D812-4177-AB66-F7EE378F2703}" type="sibTrans" cxnId="{FBD8A3DB-8F63-4CF4-8FCB-4D6040A36CA4}">
      <dgm:prSet/>
      <dgm:spPr/>
      <dgm:t>
        <a:bodyPr/>
        <a:lstStyle/>
        <a:p>
          <a:endParaRPr lang="en-US"/>
        </a:p>
      </dgm:t>
    </dgm:pt>
    <dgm:pt modelId="{18016445-0D08-4220-9B90-E12C6AB3DC35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EA1671"/>
          </a:solidFill>
        </a:ln>
      </dgm:spPr>
      <dgm:t>
        <a:bodyPr/>
        <a:lstStyle/>
        <a:p>
          <a:r>
            <a:rPr lang="en-US" dirty="0"/>
            <a:t>GVE</a:t>
          </a:r>
        </a:p>
      </dgm:t>
    </dgm:pt>
    <dgm:pt modelId="{92F57E00-512A-4857-9D71-3EF3A31EC49D}" type="parTrans" cxnId="{659B1B3A-AE7D-4FDC-A774-9A2EB6AF8A8D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>
          <a:solidFill>
            <a:srgbClr val="EA1671"/>
          </a:solidFill>
        </a:ln>
      </dgm:spPr>
      <dgm:t>
        <a:bodyPr/>
        <a:lstStyle/>
        <a:p>
          <a:endParaRPr lang="en-US"/>
        </a:p>
      </dgm:t>
    </dgm:pt>
    <dgm:pt modelId="{8091FCDE-E646-4B3D-8697-1E58C93B5011}" type="sibTrans" cxnId="{659B1B3A-AE7D-4FDC-A774-9A2EB6AF8A8D}">
      <dgm:prSet/>
      <dgm:spPr/>
      <dgm:t>
        <a:bodyPr/>
        <a:lstStyle/>
        <a:p>
          <a:endParaRPr lang="en-US"/>
        </a:p>
      </dgm:t>
    </dgm:pt>
    <dgm:pt modelId="{D82B3984-4EA4-42AE-9A96-0F7264AE54C1}" type="pres">
      <dgm:prSet presAssocID="{392D9F4C-65F7-460E-8E1C-C704719453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7A239C-458B-488F-8C6F-2EDF4CAF47C8}" type="pres">
      <dgm:prSet presAssocID="{8E3EFB31-AE64-4E19-A0A7-D207F296B48D}" presName="hierRoot1" presStyleCnt="0">
        <dgm:presLayoutVars>
          <dgm:hierBranch val="init"/>
        </dgm:presLayoutVars>
      </dgm:prSet>
      <dgm:spPr/>
    </dgm:pt>
    <dgm:pt modelId="{9A01D91D-0470-4751-B7BD-E89A6C4E09DC}" type="pres">
      <dgm:prSet presAssocID="{8E3EFB31-AE64-4E19-A0A7-D207F296B48D}" presName="rootComposite1" presStyleCnt="0"/>
      <dgm:spPr/>
    </dgm:pt>
    <dgm:pt modelId="{7F78C94E-C93A-4EAD-8430-8603D76EE61D}" type="pres">
      <dgm:prSet presAssocID="{8E3EFB31-AE64-4E19-A0A7-D207F296B48D}" presName="rootText1" presStyleLbl="node0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7475991-99BE-4269-B012-B27BA2909E5C}" type="pres">
      <dgm:prSet presAssocID="{8E3EFB31-AE64-4E19-A0A7-D207F296B48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6929598-AB25-47FA-9342-2C89C94B4015}" type="pres">
      <dgm:prSet presAssocID="{8E3EFB31-AE64-4E19-A0A7-D207F296B48D}" presName="hierChild2" presStyleCnt="0"/>
      <dgm:spPr/>
    </dgm:pt>
    <dgm:pt modelId="{8BBE68F4-2EBE-4BBD-A719-DB834305E61D}" type="pres">
      <dgm:prSet presAssocID="{DE4B6C99-DFB6-4920-A3BE-51B5D6FAA46E}" presName="Name37" presStyleLbl="parChTrans1D2" presStyleIdx="0" presStyleCnt="9"/>
      <dgm:spPr/>
      <dgm:t>
        <a:bodyPr/>
        <a:lstStyle/>
        <a:p>
          <a:endParaRPr lang="en-US"/>
        </a:p>
      </dgm:t>
    </dgm:pt>
    <dgm:pt modelId="{E8EC268C-66C3-4335-95BA-983845D0536B}" type="pres">
      <dgm:prSet presAssocID="{2C5657C2-F8D0-46DC-9058-7F6CC05D561F}" presName="hierRoot2" presStyleCnt="0">
        <dgm:presLayoutVars>
          <dgm:hierBranch val="init"/>
        </dgm:presLayoutVars>
      </dgm:prSet>
      <dgm:spPr/>
    </dgm:pt>
    <dgm:pt modelId="{1F942871-E049-47E3-BDFD-6389618210EC}" type="pres">
      <dgm:prSet presAssocID="{2C5657C2-F8D0-46DC-9058-7F6CC05D561F}" presName="rootComposite" presStyleCnt="0"/>
      <dgm:spPr/>
    </dgm:pt>
    <dgm:pt modelId="{49EAA992-6CC8-462C-BAFB-F04F5BEDBD7A}" type="pres">
      <dgm:prSet presAssocID="{2C5657C2-F8D0-46DC-9058-7F6CC05D561F}" presName="rootText" presStyleLbl="node2" presStyleIdx="0" presStyleCnt="9" custScaleX="130176" custScaleY="176178" custLinFactNeighborX="36360" custLinFactNeighborY="-661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B971F6-F356-4FB3-BC7C-B7B63D0860AE}" type="pres">
      <dgm:prSet presAssocID="{2C5657C2-F8D0-46DC-9058-7F6CC05D561F}" presName="rootConnector" presStyleLbl="node2" presStyleIdx="0" presStyleCnt="9"/>
      <dgm:spPr/>
      <dgm:t>
        <a:bodyPr/>
        <a:lstStyle/>
        <a:p>
          <a:endParaRPr lang="en-US"/>
        </a:p>
      </dgm:t>
    </dgm:pt>
    <dgm:pt modelId="{301BFCCD-8500-4CA7-B68E-851C9B20AD41}" type="pres">
      <dgm:prSet presAssocID="{2C5657C2-F8D0-46DC-9058-7F6CC05D561F}" presName="hierChild4" presStyleCnt="0"/>
      <dgm:spPr/>
    </dgm:pt>
    <dgm:pt modelId="{52319AFC-B26F-4136-9605-B7026B04B75A}" type="pres">
      <dgm:prSet presAssocID="{2C5657C2-F8D0-46DC-9058-7F6CC05D561F}" presName="hierChild5" presStyleCnt="0"/>
      <dgm:spPr/>
    </dgm:pt>
    <dgm:pt modelId="{5CAD6368-1F5E-4A3A-AB9B-13BB8D67FB8A}" type="pres">
      <dgm:prSet presAssocID="{307D4E84-EA66-4216-B511-2DB2A3D3C1C2}" presName="Name37" presStyleLbl="parChTrans1D2" presStyleIdx="1" presStyleCnt="9"/>
      <dgm:spPr/>
      <dgm:t>
        <a:bodyPr/>
        <a:lstStyle/>
        <a:p>
          <a:endParaRPr lang="en-US"/>
        </a:p>
      </dgm:t>
    </dgm:pt>
    <dgm:pt modelId="{75F594B1-463B-4C46-8DCF-5941C8E5DF52}" type="pres">
      <dgm:prSet presAssocID="{F7DAB247-73C0-4E93-BBF5-36F5139053DD}" presName="hierRoot2" presStyleCnt="0">
        <dgm:presLayoutVars>
          <dgm:hierBranch val="init"/>
        </dgm:presLayoutVars>
      </dgm:prSet>
      <dgm:spPr/>
    </dgm:pt>
    <dgm:pt modelId="{A0131009-A522-4028-8321-18206BB98124}" type="pres">
      <dgm:prSet presAssocID="{F7DAB247-73C0-4E93-BBF5-36F5139053DD}" presName="rootComposite" presStyleCnt="0"/>
      <dgm:spPr/>
    </dgm:pt>
    <dgm:pt modelId="{29152FFE-A57D-4D20-9CF3-128F33CE90AA}" type="pres">
      <dgm:prSet presAssocID="{F7DAB247-73C0-4E93-BBF5-36F5139053DD}" presName="rootText" presStyleLbl="node2" presStyleIdx="1" presStyleCnt="9" custScaleX="139127" custScaleY="170104" custLinFactNeighborX="92555" custLinFactNeighborY="-991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03CAFF3-C961-4E70-A498-6FA84B3C8009}" type="pres">
      <dgm:prSet presAssocID="{F7DAB247-73C0-4E93-BBF5-36F5139053DD}" presName="rootConnector" presStyleLbl="node2" presStyleIdx="1" presStyleCnt="9"/>
      <dgm:spPr/>
      <dgm:t>
        <a:bodyPr/>
        <a:lstStyle/>
        <a:p>
          <a:endParaRPr lang="en-US"/>
        </a:p>
      </dgm:t>
    </dgm:pt>
    <dgm:pt modelId="{F15E879E-4FD5-4C17-88B7-FE12F4EEBA75}" type="pres">
      <dgm:prSet presAssocID="{F7DAB247-73C0-4E93-BBF5-36F5139053DD}" presName="hierChild4" presStyleCnt="0"/>
      <dgm:spPr/>
    </dgm:pt>
    <dgm:pt modelId="{26F8E1A3-3CD9-451E-B906-CAD50DD85F53}" type="pres">
      <dgm:prSet presAssocID="{F7DAB247-73C0-4E93-BBF5-36F5139053DD}" presName="hierChild5" presStyleCnt="0"/>
      <dgm:spPr/>
    </dgm:pt>
    <dgm:pt modelId="{87BE3F7C-564A-4EBB-871B-27FBD00C661F}" type="pres">
      <dgm:prSet presAssocID="{92F57E00-512A-4857-9D71-3EF3A31EC49D}" presName="Name37" presStyleLbl="parChTrans1D2" presStyleIdx="2" presStyleCnt="9"/>
      <dgm:spPr/>
      <dgm:t>
        <a:bodyPr/>
        <a:lstStyle/>
        <a:p>
          <a:endParaRPr lang="en-US"/>
        </a:p>
      </dgm:t>
    </dgm:pt>
    <dgm:pt modelId="{3317CD21-FBC9-4A6A-8DC2-13C95872C366}" type="pres">
      <dgm:prSet presAssocID="{18016445-0D08-4220-9B90-E12C6AB3DC35}" presName="hierRoot2" presStyleCnt="0">
        <dgm:presLayoutVars>
          <dgm:hierBranch val="init"/>
        </dgm:presLayoutVars>
      </dgm:prSet>
      <dgm:spPr/>
    </dgm:pt>
    <dgm:pt modelId="{BF3005E5-A454-4E03-8232-65B46A66F437}" type="pres">
      <dgm:prSet presAssocID="{18016445-0D08-4220-9B90-E12C6AB3DC35}" presName="rootComposite" presStyleCnt="0"/>
      <dgm:spPr/>
    </dgm:pt>
    <dgm:pt modelId="{55C6F379-0B5F-472E-83D7-884A1EFFA244}" type="pres">
      <dgm:prSet presAssocID="{18016445-0D08-4220-9B90-E12C6AB3DC35}" presName="rootText" presStyleLbl="node2" presStyleIdx="2" presStyleCnt="9" custScaleX="110000" custScaleY="110000" custLinFactX="-55358" custLinFactY="81804" custLinFactNeighborX="-100000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8F00813-163E-47B3-A513-410D021A14AE}" type="pres">
      <dgm:prSet presAssocID="{18016445-0D08-4220-9B90-E12C6AB3DC35}" presName="rootConnector" presStyleLbl="node2" presStyleIdx="2" presStyleCnt="9"/>
      <dgm:spPr/>
      <dgm:t>
        <a:bodyPr/>
        <a:lstStyle/>
        <a:p>
          <a:endParaRPr lang="en-US"/>
        </a:p>
      </dgm:t>
    </dgm:pt>
    <dgm:pt modelId="{7D111A0E-B61F-4DA8-B5F4-61B8CFA12FBF}" type="pres">
      <dgm:prSet presAssocID="{18016445-0D08-4220-9B90-E12C6AB3DC35}" presName="hierChild4" presStyleCnt="0"/>
      <dgm:spPr/>
    </dgm:pt>
    <dgm:pt modelId="{E017C6F2-7A26-4D0E-A305-A5A96873C4FC}" type="pres">
      <dgm:prSet presAssocID="{18016445-0D08-4220-9B90-E12C6AB3DC35}" presName="hierChild5" presStyleCnt="0"/>
      <dgm:spPr/>
    </dgm:pt>
    <dgm:pt modelId="{57E5EBC6-2886-4038-94A1-9EE57D3B2BED}" type="pres">
      <dgm:prSet presAssocID="{8E3EFB31-AE64-4E19-A0A7-D207F296B48D}" presName="hierChild3" presStyleCnt="0"/>
      <dgm:spPr/>
    </dgm:pt>
    <dgm:pt modelId="{E3E3CEAC-C8CC-4858-8CC3-1DFCB8D7FAAF}" type="pres">
      <dgm:prSet presAssocID="{527A3198-A218-4C25-AD9F-81E83FA3CF26}" presName="hierRoot1" presStyleCnt="0">
        <dgm:presLayoutVars>
          <dgm:hierBranch val="init"/>
        </dgm:presLayoutVars>
      </dgm:prSet>
      <dgm:spPr/>
    </dgm:pt>
    <dgm:pt modelId="{043A6538-810B-44AD-9E99-0D82F37E5805}" type="pres">
      <dgm:prSet presAssocID="{527A3198-A218-4C25-AD9F-81E83FA3CF26}" presName="rootComposite1" presStyleCnt="0"/>
      <dgm:spPr/>
    </dgm:pt>
    <dgm:pt modelId="{F43BA399-5BD1-4979-8C54-61DED4B35047}" type="pres">
      <dgm:prSet presAssocID="{527A3198-A218-4C25-AD9F-81E83FA3CF26}" presName="rootText1" presStyleLbl="node0" presStyleIdx="1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02B6171-2394-4612-9B9E-718B684C4227}" type="pres">
      <dgm:prSet presAssocID="{527A3198-A218-4C25-AD9F-81E83FA3CF2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449ED9D-4BBC-4332-AEDE-5E82DDC59834}" type="pres">
      <dgm:prSet presAssocID="{527A3198-A218-4C25-AD9F-81E83FA3CF26}" presName="hierChild2" presStyleCnt="0"/>
      <dgm:spPr/>
    </dgm:pt>
    <dgm:pt modelId="{62231386-3AB8-4533-8CCD-E0CB86454E55}" type="pres">
      <dgm:prSet presAssocID="{854CE445-BDD8-4E70-A0CB-E35C640A9893}" presName="Name37" presStyleLbl="parChTrans1D2" presStyleIdx="3" presStyleCnt="9"/>
      <dgm:spPr/>
      <dgm:t>
        <a:bodyPr/>
        <a:lstStyle/>
        <a:p>
          <a:endParaRPr lang="en-US"/>
        </a:p>
      </dgm:t>
    </dgm:pt>
    <dgm:pt modelId="{F0114FB5-6111-4BB3-9B46-A489F4BB548A}" type="pres">
      <dgm:prSet presAssocID="{97832CDB-5004-4093-9091-D9A8B9E73748}" presName="hierRoot2" presStyleCnt="0">
        <dgm:presLayoutVars>
          <dgm:hierBranch val="init"/>
        </dgm:presLayoutVars>
      </dgm:prSet>
      <dgm:spPr/>
    </dgm:pt>
    <dgm:pt modelId="{2552C3EE-0178-47B5-91F4-05339B95E63A}" type="pres">
      <dgm:prSet presAssocID="{97832CDB-5004-4093-9091-D9A8B9E73748}" presName="rootComposite" presStyleCnt="0"/>
      <dgm:spPr/>
    </dgm:pt>
    <dgm:pt modelId="{8486FE7E-F279-4E4D-809C-E37E1CE87E05}" type="pres">
      <dgm:prSet presAssocID="{97832CDB-5004-4093-9091-D9A8B9E73748}" presName="rootText" presStyleLbl="node2" presStyleIdx="3" presStyleCnt="9" custScaleX="136864" custScaleY="17727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499D26E-B7FC-4CCE-8B29-6A47C94606D8}" type="pres">
      <dgm:prSet presAssocID="{97832CDB-5004-4093-9091-D9A8B9E73748}" presName="rootConnector" presStyleLbl="node2" presStyleIdx="3" presStyleCnt="9"/>
      <dgm:spPr/>
      <dgm:t>
        <a:bodyPr/>
        <a:lstStyle/>
        <a:p>
          <a:endParaRPr lang="en-US"/>
        </a:p>
      </dgm:t>
    </dgm:pt>
    <dgm:pt modelId="{22771EB7-7256-4793-A747-1685D60C555A}" type="pres">
      <dgm:prSet presAssocID="{97832CDB-5004-4093-9091-D9A8B9E73748}" presName="hierChild4" presStyleCnt="0"/>
      <dgm:spPr/>
    </dgm:pt>
    <dgm:pt modelId="{0D7AE9CB-AD93-4087-B9FA-7960A9EBDA6B}" type="pres">
      <dgm:prSet presAssocID="{97832CDB-5004-4093-9091-D9A8B9E73748}" presName="hierChild5" presStyleCnt="0"/>
      <dgm:spPr/>
    </dgm:pt>
    <dgm:pt modelId="{52B4D98E-2331-4611-AAC0-1CD7B9D03DFC}" type="pres">
      <dgm:prSet presAssocID="{AB665B7F-6B9B-49A1-866D-79BC02E129B1}" presName="Name37" presStyleLbl="parChTrans1D2" presStyleIdx="4" presStyleCnt="9"/>
      <dgm:spPr/>
      <dgm:t>
        <a:bodyPr/>
        <a:lstStyle/>
        <a:p>
          <a:endParaRPr lang="en-US"/>
        </a:p>
      </dgm:t>
    </dgm:pt>
    <dgm:pt modelId="{2976B3C7-EE5D-4315-93B4-0B52E3CB8982}" type="pres">
      <dgm:prSet presAssocID="{891DEADD-3661-4A5A-9F43-9AD1CA25E93B}" presName="hierRoot2" presStyleCnt="0">
        <dgm:presLayoutVars>
          <dgm:hierBranch val="init"/>
        </dgm:presLayoutVars>
      </dgm:prSet>
      <dgm:spPr/>
    </dgm:pt>
    <dgm:pt modelId="{88912EAC-23CB-48CE-B63E-F73F167BDB27}" type="pres">
      <dgm:prSet presAssocID="{891DEADD-3661-4A5A-9F43-9AD1CA25E93B}" presName="rootComposite" presStyleCnt="0"/>
      <dgm:spPr/>
    </dgm:pt>
    <dgm:pt modelId="{B0D0B3EF-BD98-4C68-805A-BC8AD1D117F9}" type="pres">
      <dgm:prSet presAssocID="{891DEADD-3661-4A5A-9F43-9AD1CA25E93B}" presName="rootText" presStyleLbl="node2" presStyleIdx="4" presStyleCnt="9" custScaleX="159799" custScaleY="19039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F056304-416A-4546-AAF1-F441A1360762}" type="pres">
      <dgm:prSet presAssocID="{891DEADD-3661-4A5A-9F43-9AD1CA25E93B}" presName="rootConnector" presStyleLbl="node2" presStyleIdx="4" presStyleCnt="9"/>
      <dgm:spPr/>
      <dgm:t>
        <a:bodyPr/>
        <a:lstStyle/>
        <a:p>
          <a:endParaRPr lang="en-US"/>
        </a:p>
      </dgm:t>
    </dgm:pt>
    <dgm:pt modelId="{5B0672F6-6D8F-4D2B-9ED5-3FB2820B66A9}" type="pres">
      <dgm:prSet presAssocID="{891DEADD-3661-4A5A-9F43-9AD1CA25E93B}" presName="hierChild4" presStyleCnt="0"/>
      <dgm:spPr/>
    </dgm:pt>
    <dgm:pt modelId="{4B2652D2-1D43-4489-AB36-AE60B413F5F6}" type="pres">
      <dgm:prSet presAssocID="{891DEADD-3661-4A5A-9F43-9AD1CA25E93B}" presName="hierChild5" presStyleCnt="0"/>
      <dgm:spPr/>
    </dgm:pt>
    <dgm:pt modelId="{0526E091-F90E-4100-A45E-A502638C866A}" type="pres">
      <dgm:prSet presAssocID="{CFAF0855-55AA-4509-8419-FDAF70AE2047}" presName="Name37" presStyleLbl="parChTrans1D2" presStyleIdx="5" presStyleCnt="9"/>
      <dgm:spPr/>
      <dgm:t>
        <a:bodyPr/>
        <a:lstStyle/>
        <a:p>
          <a:endParaRPr lang="en-US"/>
        </a:p>
      </dgm:t>
    </dgm:pt>
    <dgm:pt modelId="{437254FE-CED8-4C83-B7D3-ED717E5A4665}" type="pres">
      <dgm:prSet presAssocID="{FA71BE8B-096C-441E-B60F-07EBBD53C71D}" presName="hierRoot2" presStyleCnt="0">
        <dgm:presLayoutVars>
          <dgm:hierBranch val="init"/>
        </dgm:presLayoutVars>
      </dgm:prSet>
      <dgm:spPr/>
    </dgm:pt>
    <dgm:pt modelId="{F44181C7-A402-4D1F-B19E-A5BCBB2E2258}" type="pres">
      <dgm:prSet presAssocID="{FA71BE8B-096C-441E-B60F-07EBBD53C71D}" presName="rootComposite" presStyleCnt="0"/>
      <dgm:spPr/>
    </dgm:pt>
    <dgm:pt modelId="{8779D47C-EB00-4C4C-ADF0-E3CE991D94C4}" type="pres">
      <dgm:prSet presAssocID="{FA71BE8B-096C-441E-B60F-07EBBD53C71D}" presName="rootText" presStyleLbl="node2" presStyleIdx="5" presStyleCnt="9" custScaleX="138349" custScaleY="1935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4E85890-81F3-423B-B08A-FB8901079A9B}" type="pres">
      <dgm:prSet presAssocID="{FA71BE8B-096C-441E-B60F-07EBBD53C71D}" presName="rootConnector" presStyleLbl="node2" presStyleIdx="5" presStyleCnt="9"/>
      <dgm:spPr/>
      <dgm:t>
        <a:bodyPr/>
        <a:lstStyle/>
        <a:p>
          <a:endParaRPr lang="en-US"/>
        </a:p>
      </dgm:t>
    </dgm:pt>
    <dgm:pt modelId="{E73D0C6C-C3E1-4DCD-AFAD-ABB62E29FB65}" type="pres">
      <dgm:prSet presAssocID="{FA71BE8B-096C-441E-B60F-07EBBD53C71D}" presName="hierChild4" presStyleCnt="0"/>
      <dgm:spPr/>
    </dgm:pt>
    <dgm:pt modelId="{39CC60C3-A227-405B-AA78-6CB151B4D6DA}" type="pres">
      <dgm:prSet presAssocID="{FA71BE8B-096C-441E-B60F-07EBBD53C71D}" presName="hierChild5" presStyleCnt="0"/>
      <dgm:spPr/>
    </dgm:pt>
    <dgm:pt modelId="{07A9B69C-3C6E-453A-AA5E-C69F2B4E6692}" type="pres">
      <dgm:prSet presAssocID="{527A3198-A218-4C25-AD9F-81E83FA3CF26}" presName="hierChild3" presStyleCnt="0"/>
      <dgm:spPr/>
    </dgm:pt>
    <dgm:pt modelId="{744F62FC-1B5F-4DCC-9A15-95EB419BF17C}" type="pres">
      <dgm:prSet presAssocID="{D4A84285-8EF8-4BA9-9677-1BA3B679F01F}" presName="hierRoot1" presStyleCnt="0">
        <dgm:presLayoutVars>
          <dgm:hierBranch val="init"/>
        </dgm:presLayoutVars>
      </dgm:prSet>
      <dgm:spPr/>
    </dgm:pt>
    <dgm:pt modelId="{0F646A2E-C856-47FC-938E-A215652F231D}" type="pres">
      <dgm:prSet presAssocID="{D4A84285-8EF8-4BA9-9677-1BA3B679F01F}" presName="rootComposite1" presStyleCnt="0"/>
      <dgm:spPr/>
    </dgm:pt>
    <dgm:pt modelId="{17CEF196-54DF-4333-B088-1E5A934BB86C}" type="pres">
      <dgm:prSet presAssocID="{D4A84285-8EF8-4BA9-9677-1BA3B679F01F}" presName="rootText1" presStyleLbl="node0" presStyleIdx="2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2A7B8F3-D10B-4ABA-9ACB-75C85C116BB8}" type="pres">
      <dgm:prSet presAssocID="{D4A84285-8EF8-4BA9-9677-1BA3B679F01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083FDD7-F057-4A6D-A75D-73B30691B6D2}" type="pres">
      <dgm:prSet presAssocID="{D4A84285-8EF8-4BA9-9677-1BA3B679F01F}" presName="hierChild2" presStyleCnt="0"/>
      <dgm:spPr/>
    </dgm:pt>
    <dgm:pt modelId="{7794C0D1-3B66-405A-BB51-9754E600D199}" type="pres">
      <dgm:prSet presAssocID="{B8519446-B63B-4E6C-B833-5C7CE9F49086}" presName="Name37" presStyleLbl="parChTrans1D2" presStyleIdx="6" presStyleCnt="9"/>
      <dgm:spPr/>
      <dgm:t>
        <a:bodyPr/>
        <a:lstStyle/>
        <a:p>
          <a:endParaRPr lang="en-US"/>
        </a:p>
      </dgm:t>
    </dgm:pt>
    <dgm:pt modelId="{CCB031E6-9D4E-4D2C-815D-0F698A13493F}" type="pres">
      <dgm:prSet presAssocID="{3CA972EF-C6B0-4E9E-9F3A-2D2F5A3CA904}" presName="hierRoot2" presStyleCnt="0">
        <dgm:presLayoutVars>
          <dgm:hierBranch val="init"/>
        </dgm:presLayoutVars>
      </dgm:prSet>
      <dgm:spPr/>
    </dgm:pt>
    <dgm:pt modelId="{727890D9-5DA6-4BB2-A3D9-7377314E14E7}" type="pres">
      <dgm:prSet presAssocID="{3CA972EF-C6B0-4E9E-9F3A-2D2F5A3CA904}" presName="rootComposite" presStyleCnt="0"/>
      <dgm:spPr/>
    </dgm:pt>
    <dgm:pt modelId="{779543A2-FCA3-4D5B-90A4-A12F9C2D848F}" type="pres">
      <dgm:prSet presAssocID="{3CA972EF-C6B0-4E9E-9F3A-2D2F5A3CA904}" presName="rootText" presStyleLbl="node2" presStyleIdx="6" presStyleCnt="9" custScaleX="127166" custScaleY="20829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61FA845-DE10-4E8F-841B-913FB6D88F96}" type="pres">
      <dgm:prSet presAssocID="{3CA972EF-C6B0-4E9E-9F3A-2D2F5A3CA904}" presName="rootConnector" presStyleLbl="node2" presStyleIdx="6" presStyleCnt="9"/>
      <dgm:spPr/>
      <dgm:t>
        <a:bodyPr/>
        <a:lstStyle/>
        <a:p>
          <a:endParaRPr lang="en-US"/>
        </a:p>
      </dgm:t>
    </dgm:pt>
    <dgm:pt modelId="{B40C9BAA-A6BB-4056-BCEF-94C499121242}" type="pres">
      <dgm:prSet presAssocID="{3CA972EF-C6B0-4E9E-9F3A-2D2F5A3CA904}" presName="hierChild4" presStyleCnt="0"/>
      <dgm:spPr/>
    </dgm:pt>
    <dgm:pt modelId="{C0E080B8-8768-436F-8A07-63B8D59A6770}" type="pres">
      <dgm:prSet presAssocID="{396B176F-FE25-4E0E-A61F-107D0A2F2B3B}" presName="Name37" presStyleLbl="parChTrans1D3" presStyleIdx="0" presStyleCnt="6"/>
      <dgm:spPr/>
      <dgm:t>
        <a:bodyPr/>
        <a:lstStyle/>
        <a:p>
          <a:endParaRPr lang="en-US"/>
        </a:p>
      </dgm:t>
    </dgm:pt>
    <dgm:pt modelId="{374AABC7-DED3-4F09-8369-BB48946BA039}" type="pres">
      <dgm:prSet presAssocID="{6D2560E7-9E38-4101-AC3C-D61B4BF415FA}" presName="hierRoot2" presStyleCnt="0">
        <dgm:presLayoutVars>
          <dgm:hierBranch val="init"/>
        </dgm:presLayoutVars>
      </dgm:prSet>
      <dgm:spPr/>
    </dgm:pt>
    <dgm:pt modelId="{3910AB29-28F9-4E8F-A3D0-869ACA5A489F}" type="pres">
      <dgm:prSet presAssocID="{6D2560E7-9E38-4101-AC3C-D61B4BF415FA}" presName="rootComposite" presStyleCnt="0"/>
      <dgm:spPr/>
    </dgm:pt>
    <dgm:pt modelId="{91C33985-F730-4150-A6E7-E87442211079}" type="pres">
      <dgm:prSet presAssocID="{6D2560E7-9E38-4101-AC3C-D61B4BF415FA}" presName="rootText" presStyleLbl="node3" presStyleIdx="0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1DEF88F-00E8-4AAA-9D59-2275A4024514}" type="pres">
      <dgm:prSet presAssocID="{6D2560E7-9E38-4101-AC3C-D61B4BF415FA}" presName="rootConnector" presStyleLbl="node3" presStyleIdx="0" presStyleCnt="6"/>
      <dgm:spPr/>
      <dgm:t>
        <a:bodyPr/>
        <a:lstStyle/>
        <a:p>
          <a:endParaRPr lang="en-US"/>
        </a:p>
      </dgm:t>
    </dgm:pt>
    <dgm:pt modelId="{D9293949-A906-441F-8635-088710A306DB}" type="pres">
      <dgm:prSet presAssocID="{6D2560E7-9E38-4101-AC3C-D61B4BF415FA}" presName="hierChild4" presStyleCnt="0"/>
      <dgm:spPr/>
    </dgm:pt>
    <dgm:pt modelId="{195BE00C-0C82-4DA7-A449-667C2AB2F79F}" type="pres">
      <dgm:prSet presAssocID="{6D2560E7-9E38-4101-AC3C-D61B4BF415FA}" presName="hierChild5" presStyleCnt="0"/>
      <dgm:spPr/>
    </dgm:pt>
    <dgm:pt modelId="{C7D5580F-8CBF-4056-AC44-FAEAC0C1CB25}" type="pres">
      <dgm:prSet presAssocID="{5B5496A1-65D3-4B72-B2E6-F915A761B63C}" presName="Name37" presStyleLbl="parChTrans1D3" presStyleIdx="1" presStyleCnt="6"/>
      <dgm:spPr/>
      <dgm:t>
        <a:bodyPr/>
        <a:lstStyle/>
        <a:p>
          <a:endParaRPr lang="en-US"/>
        </a:p>
      </dgm:t>
    </dgm:pt>
    <dgm:pt modelId="{F7760E3F-436B-4CCE-A33D-E761EFE8584B}" type="pres">
      <dgm:prSet presAssocID="{24A98985-C19C-4897-A484-E39DDC713D57}" presName="hierRoot2" presStyleCnt="0">
        <dgm:presLayoutVars>
          <dgm:hierBranch val="init"/>
        </dgm:presLayoutVars>
      </dgm:prSet>
      <dgm:spPr/>
    </dgm:pt>
    <dgm:pt modelId="{9A3DDE61-69C4-46EF-97A5-DC5AA5F24609}" type="pres">
      <dgm:prSet presAssocID="{24A98985-C19C-4897-A484-E39DDC713D57}" presName="rootComposite" presStyleCnt="0"/>
      <dgm:spPr/>
    </dgm:pt>
    <dgm:pt modelId="{088AFAAB-DF3F-4124-88EF-47EA565248BD}" type="pres">
      <dgm:prSet presAssocID="{24A98985-C19C-4897-A484-E39DDC713D57}" presName="rootText" presStyleLbl="node3" presStyleIdx="1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6261376-6AC2-4D4A-9C78-CF189BD8FFC0}" type="pres">
      <dgm:prSet presAssocID="{24A98985-C19C-4897-A484-E39DDC713D57}" presName="rootConnector" presStyleLbl="node3" presStyleIdx="1" presStyleCnt="6"/>
      <dgm:spPr/>
      <dgm:t>
        <a:bodyPr/>
        <a:lstStyle/>
        <a:p>
          <a:endParaRPr lang="en-US"/>
        </a:p>
      </dgm:t>
    </dgm:pt>
    <dgm:pt modelId="{51D06C69-7DBB-4135-8B0C-68C9FDA7DB97}" type="pres">
      <dgm:prSet presAssocID="{24A98985-C19C-4897-A484-E39DDC713D57}" presName="hierChild4" presStyleCnt="0"/>
      <dgm:spPr/>
    </dgm:pt>
    <dgm:pt modelId="{C4982644-13BF-4F36-9ABA-0716B7BFE9F3}" type="pres">
      <dgm:prSet presAssocID="{24A98985-C19C-4897-A484-E39DDC713D57}" presName="hierChild5" presStyleCnt="0"/>
      <dgm:spPr/>
    </dgm:pt>
    <dgm:pt modelId="{B086EB9B-C468-4558-B8A4-668F86128A0B}" type="pres">
      <dgm:prSet presAssocID="{99F943C0-10EC-4756-9E51-2C0C5E59F844}" presName="Name37" presStyleLbl="parChTrans1D3" presStyleIdx="2" presStyleCnt="6"/>
      <dgm:spPr/>
      <dgm:t>
        <a:bodyPr/>
        <a:lstStyle/>
        <a:p>
          <a:endParaRPr lang="en-US"/>
        </a:p>
      </dgm:t>
    </dgm:pt>
    <dgm:pt modelId="{546535FC-8A48-4D27-B1C0-93FD0E7842B3}" type="pres">
      <dgm:prSet presAssocID="{AD241306-2849-41C0-ACB3-9470C295FDF9}" presName="hierRoot2" presStyleCnt="0">
        <dgm:presLayoutVars>
          <dgm:hierBranch val="init"/>
        </dgm:presLayoutVars>
      </dgm:prSet>
      <dgm:spPr/>
    </dgm:pt>
    <dgm:pt modelId="{819A532E-2270-4114-BCF9-8E7350055EF8}" type="pres">
      <dgm:prSet presAssocID="{AD241306-2849-41C0-ACB3-9470C295FDF9}" presName="rootComposite" presStyleCnt="0"/>
      <dgm:spPr/>
    </dgm:pt>
    <dgm:pt modelId="{DF5120B4-CC32-4D49-B68E-4773EBB0AAF7}" type="pres">
      <dgm:prSet presAssocID="{AD241306-2849-41C0-ACB3-9470C295FDF9}" presName="rootText" presStyleLbl="node3" presStyleIdx="2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47D8F90-3B9F-4036-B5B7-997ED69A72B4}" type="pres">
      <dgm:prSet presAssocID="{AD241306-2849-41C0-ACB3-9470C295FDF9}" presName="rootConnector" presStyleLbl="node3" presStyleIdx="2" presStyleCnt="6"/>
      <dgm:spPr/>
      <dgm:t>
        <a:bodyPr/>
        <a:lstStyle/>
        <a:p>
          <a:endParaRPr lang="en-US"/>
        </a:p>
      </dgm:t>
    </dgm:pt>
    <dgm:pt modelId="{6B31B235-8AE2-4D3A-89FB-31C52182F5F4}" type="pres">
      <dgm:prSet presAssocID="{AD241306-2849-41C0-ACB3-9470C295FDF9}" presName="hierChild4" presStyleCnt="0"/>
      <dgm:spPr/>
    </dgm:pt>
    <dgm:pt modelId="{E9EB3278-3504-49BB-854F-F7833051F7FD}" type="pres">
      <dgm:prSet presAssocID="{AD241306-2849-41C0-ACB3-9470C295FDF9}" presName="hierChild5" presStyleCnt="0"/>
      <dgm:spPr/>
    </dgm:pt>
    <dgm:pt modelId="{39959CAA-D5FD-4515-9D20-463FC8ED6B5D}" type="pres">
      <dgm:prSet presAssocID="{3CA972EF-C6B0-4E9E-9F3A-2D2F5A3CA904}" presName="hierChild5" presStyleCnt="0"/>
      <dgm:spPr/>
    </dgm:pt>
    <dgm:pt modelId="{DF4949B1-911F-4A15-9D65-A3158878736E}" type="pres">
      <dgm:prSet presAssocID="{41D5DF29-94C3-4214-BF04-8617AF99016F}" presName="Name37" presStyleLbl="parChTrans1D2" presStyleIdx="7" presStyleCnt="9"/>
      <dgm:spPr/>
      <dgm:t>
        <a:bodyPr/>
        <a:lstStyle/>
        <a:p>
          <a:endParaRPr lang="en-US"/>
        </a:p>
      </dgm:t>
    </dgm:pt>
    <dgm:pt modelId="{561C3746-E2F1-4798-9E03-CA2889528F69}" type="pres">
      <dgm:prSet presAssocID="{B0E0979F-876F-4E77-AEF4-4D26252EC115}" presName="hierRoot2" presStyleCnt="0">
        <dgm:presLayoutVars>
          <dgm:hierBranch val="init"/>
        </dgm:presLayoutVars>
      </dgm:prSet>
      <dgm:spPr/>
    </dgm:pt>
    <dgm:pt modelId="{647E475C-BF66-46B2-AF07-05E293CE3E4A}" type="pres">
      <dgm:prSet presAssocID="{B0E0979F-876F-4E77-AEF4-4D26252EC115}" presName="rootComposite" presStyleCnt="0"/>
      <dgm:spPr/>
    </dgm:pt>
    <dgm:pt modelId="{C5F512C8-7FAC-4187-9EC8-67869C84BD08}" type="pres">
      <dgm:prSet presAssocID="{B0E0979F-876F-4E77-AEF4-4D26252EC115}" presName="rootText" presStyleLbl="node2" presStyleIdx="7" presStyleCnt="9" custScaleX="146246" custScaleY="208925" custLinFactNeighborX="4298" custLinFactNeighborY="286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DDC533A-7E1C-4C8A-B17E-127A55D2B839}" type="pres">
      <dgm:prSet presAssocID="{B0E0979F-876F-4E77-AEF4-4D26252EC115}" presName="rootConnector" presStyleLbl="node2" presStyleIdx="7" presStyleCnt="9"/>
      <dgm:spPr/>
      <dgm:t>
        <a:bodyPr/>
        <a:lstStyle/>
        <a:p>
          <a:endParaRPr lang="en-US"/>
        </a:p>
      </dgm:t>
    </dgm:pt>
    <dgm:pt modelId="{CBE53D88-8F55-4D79-845E-D7D5A197FBB0}" type="pres">
      <dgm:prSet presAssocID="{B0E0979F-876F-4E77-AEF4-4D26252EC115}" presName="hierChild4" presStyleCnt="0"/>
      <dgm:spPr/>
    </dgm:pt>
    <dgm:pt modelId="{558539E6-95C4-401F-AFEA-6E18907100AF}" type="pres">
      <dgm:prSet presAssocID="{26798CA0-C7AF-41C4-A721-06D218AD7D23}" presName="Name37" presStyleLbl="parChTrans1D3" presStyleIdx="3" presStyleCnt="6"/>
      <dgm:spPr/>
      <dgm:t>
        <a:bodyPr/>
        <a:lstStyle/>
        <a:p>
          <a:endParaRPr lang="en-US"/>
        </a:p>
      </dgm:t>
    </dgm:pt>
    <dgm:pt modelId="{003944F1-0144-4B37-851C-F6A80206830F}" type="pres">
      <dgm:prSet presAssocID="{AD723D7F-8345-4CAC-967B-205CAB4CA6AB}" presName="hierRoot2" presStyleCnt="0">
        <dgm:presLayoutVars>
          <dgm:hierBranch val="init"/>
        </dgm:presLayoutVars>
      </dgm:prSet>
      <dgm:spPr/>
    </dgm:pt>
    <dgm:pt modelId="{17A2F2E4-74B9-4A23-8CF0-E26C84B2EA21}" type="pres">
      <dgm:prSet presAssocID="{AD723D7F-8345-4CAC-967B-205CAB4CA6AB}" presName="rootComposite" presStyleCnt="0"/>
      <dgm:spPr/>
    </dgm:pt>
    <dgm:pt modelId="{D83020DD-8CC7-4D7B-8A53-3A12114EA5B6}" type="pres">
      <dgm:prSet presAssocID="{AD723D7F-8345-4CAC-967B-205CAB4CA6AB}" presName="rootText" presStyleLbl="node3" presStyleIdx="3" presStyleCnt="6" custScaleX="175877" custScaleY="140324" custLinFactNeighborX="-1531" custLinFactNeighborY="6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EF878A0-FB7A-4E22-BA03-6CA56D5C773C}" type="pres">
      <dgm:prSet presAssocID="{AD723D7F-8345-4CAC-967B-205CAB4CA6AB}" presName="rootConnector" presStyleLbl="node3" presStyleIdx="3" presStyleCnt="6"/>
      <dgm:spPr/>
      <dgm:t>
        <a:bodyPr/>
        <a:lstStyle/>
        <a:p>
          <a:endParaRPr lang="en-US"/>
        </a:p>
      </dgm:t>
    </dgm:pt>
    <dgm:pt modelId="{2BEC0330-3D5D-4E68-9843-D3FBC7495E11}" type="pres">
      <dgm:prSet presAssocID="{AD723D7F-8345-4CAC-967B-205CAB4CA6AB}" presName="hierChild4" presStyleCnt="0"/>
      <dgm:spPr/>
    </dgm:pt>
    <dgm:pt modelId="{A604523E-D691-492A-A9A6-D53A06ADD7F5}" type="pres">
      <dgm:prSet presAssocID="{AD723D7F-8345-4CAC-967B-205CAB4CA6AB}" presName="hierChild5" presStyleCnt="0"/>
      <dgm:spPr/>
    </dgm:pt>
    <dgm:pt modelId="{F4CFDE66-F6D8-46AB-8D8A-79752CE7EA70}" type="pres">
      <dgm:prSet presAssocID="{8979D45D-5EB1-442F-B548-FE0A5951243C}" presName="Name37" presStyleLbl="parChTrans1D3" presStyleIdx="4" presStyleCnt="6"/>
      <dgm:spPr/>
      <dgm:t>
        <a:bodyPr/>
        <a:lstStyle/>
        <a:p>
          <a:endParaRPr lang="en-US"/>
        </a:p>
      </dgm:t>
    </dgm:pt>
    <dgm:pt modelId="{CA83B7A7-6A74-4330-8272-AA120104E354}" type="pres">
      <dgm:prSet presAssocID="{1C3EF1F7-EB18-4307-902D-8BEF15264BB5}" presName="hierRoot2" presStyleCnt="0">
        <dgm:presLayoutVars>
          <dgm:hierBranch val="init"/>
        </dgm:presLayoutVars>
      </dgm:prSet>
      <dgm:spPr/>
    </dgm:pt>
    <dgm:pt modelId="{19225C99-9C84-4CEE-A8BC-F17A99A0F63F}" type="pres">
      <dgm:prSet presAssocID="{1C3EF1F7-EB18-4307-902D-8BEF15264BB5}" presName="rootComposite" presStyleCnt="0"/>
      <dgm:spPr/>
    </dgm:pt>
    <dgm:pt modelId="{11FF7E2D-3B26-4E22-A62B-1AFB4EEF1127}" type="pres">
      <dgm:prSet presAssocID="{1C3EF1F7-EB18-4307-902D-8BEF15264BB5}" presName="rootText" presStyleLbl="node3" presStyleIdx="4" presStyleCnt="6" custScaleX="167843" custScaleY="16479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9EA59C9-A57B-4D96-977E-A4FB1563009A}" type="pres">
      <dgm:prSet presAssocID="{1C3EF1F7-EB18-4307-902D-8BEF15264BB5}" presName="rootConnector" presStyleLbl="node3" presStyleIdx="4" presStyleCnt="6"/>
      <dgm:spPr/>
      <dgm:t>
        <a:bodyPr/>
        <a:lstStyle/>
        <a:p>
          <a:endParaRPr lang="en-US"/>
        </a:p>
      </dgm:t>
    </dgm:pt>
    <dgm:pt modelId="{04000D1C-524B-428D-BEED-790B60776D25}" type="pres">
      <dgm:prSet presAssocID="{1C3EF1F7-EB18-4307-902D-8BEF15264BB5}" presName="hierChild4" presStyleCnt="0"/>
      <dgm:spPr/>
    </dgm:pt>
    <dgm:pt modelId="{86D1C5D5-3965-475F-B7F1-C2EF76099004}" type="pres">
      <dgm:prSet presAssocID="{1C3EF1F7-EB18-4307-902D-8BEF15264BB5}" presName="hierChild5" presStyleCnt="0"/>
      <dgm:spPr/>
    </dgm:pt>
    <dgm:pt modelId="{D735DB77-ACB6-431A-AEC9-7394FF77499C}" type="pres">
      <dgm:prSet presAssocID="{B0E0979F-876F-4E77-AEF4-4D26252EC115}" presName="hierChild5" presStyleCnt="0"/>
      <dgm:spPr/>
    </dgm:pt>
    <dgm:pt modelId="{3EC72015-B105-42DC-8E53-C67F01A32F54}" type="pres">
      <dgm:prSet presAssocID="{2E4D8826-C82C-46A6-BC0B-65801B0B78EC}" presName="Name37" presStyleLbl="parChTrans1D2" presStyleIdx="8" presStyleCnt="9"/>
      <dgm:spPr/>
      <dgm:t>
        <a:bodyPr/>
        <a:lstStyle/>
        <a:p>
          <a:endParaRPr lang="en-US"/>
        </a:p>
      </dgm:t>
    </dgm:pt>
    <dgm:pt modelId="{BED14F5E-D262-43E1-A8B0-8DDD7F486FB6}" type="pres">
      <dgm:prSet presAssocID="{B50F2A42-978E-4D34-8FA0-9FD9A2C6AE77}" presName="hierRoot2" presStyleCnt="0">
        <dgm:presLayoutVars>
          <dgm:hierBranch val="init"/>
        </dgm:presLayoutVars>
      </dgm:prSet>
      <dgm:spPr/>
    </dgm:pt>
    <dgm:pt modelId="{B657BDBE-02B3-4F98-976C-4EBCC7C35298}" type="pres">
      <dgm:prSet presAssocID="{B50F2A42-978E-4D34-8FA0-9FD9A2C6AE77}" presName="rootComposite" presStyleCnt="0"/>
      <dgm:spPr/>
    </dgm:pt>
    <dgm:pt modelId="{2EE896C8-5F2D-4C41-8F4A-9C4FFF935C16}" type="pres">
      <dgm:prSet presAssocID="{B50F2A42-978E-4D34-8FA0-9FD9A2C6AE77}" presName="rootText" presStyleLbl="node2" presStyleIdx="8" presStyleCnt="9" custScaleX="130907" custScaleY="223485" custLinFactNeighborY="291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EA6B9AB-176C-41D0-9DDD-8D19696EE4AA}" type="pres">
      <dgm:prSet presAssocID="{B50F2A42-978E-4D34-8FA0-9FD9A2C6AE77}" presName="rootConnector" presStyleLbl="node2" presStyleIdx="8" presStyleCnt="9"/>
      <dgm:spPr/>
      <dgm:t>
        <a:bodyPr/>
        <a:lstStyle/>
        <a:p>
          <a:endParaRPr lang="en-US"/>
        </a:p>
      </dgm:t>
    </dgm:pt>
    <dgm:pt modelId="{9254886E-4E90-4D60-B912-9518D11A1E74}" type="pres">
      <dgm:prSet presAssocID="{B50F2A42-978E-4D34-8FA0-9FD9A2C6AE77}" presName="hierChild4" presStyleCnt="0"/>
      <dgm:spPr/>
    </dgm:pt>
    <dgm:pt modelId="{617CA740-7273-443D-B8F5-F60F32DB2D40}" type="pres">
      <dgm:prSet presAssocID="{DB2677F7-E82C-405B-81A9-F99E3759F6C0}" presName="Name37" presStyleLbl="parChTrans1D3" presStyleIdx="5" presStyleCnt="6"/>
      <dgm:spPr/>
      <dgm:t>
        <a:bodyPr/>
        <a:lstStyle/>
        <a:p>
          <a:endParaRPr lang="en-US"/>
        </a:p>
      </dgm:t>
    </dgm:pt>
    <dgm:pt modelId="{8412D68D-98EF-4687-954D-B7043252FAEC}" type="pres">
      <dgm:prSet presAssocID="{66C6DC95-4967-447C-AB7C-6BAD53505C3C}" presName="hierRoot2" presStyleCnt="0">
        <dgm:presLayoutVars>
          <dgm:hierBranch val="init"/>
        </dgm:presLayoutVars>
      </dgm:prSet>
      <dgm:spPr/>
    </dgm:pt>
    <dgm:pt modelId="{8C822A53-6ED5-4B95-8CAC-DCBD21AD0982}" type="pres">
      <dgm:prSet presAssocID="{66C6DC95-4967-447C-AB7C-6BAD53505C3C}" presName="rootComposite" presStyleCnt="0"/>
      <dgm:spPr/>
    </dgm:pt>
    <dgm:pt modelId="{82E1CF29-C5D6-4066-AC31-26481240D182}" type="pres">
      <dgm:prSet presAssocID="{66C6DC95-4967-447C-AB7C-6BAD53505C3C}" presName="rootText" presStyleLbl="node3" presStyleIdx="5" presStyleCnt="6" custScaleX="129397" custScaleY="459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A659CF9-D99D-4ABF-BD6F-B6A45EA8A701}" type="pres">
      <dgm:prSet presAssocID="{66C6DC95-4967-447C-AB7C-6BAD53505C3C}" presName="rootConnector" presStyleLbl="node3" presStyleIdx="5" presStyleCnt="6"/>
      <dgm:spPr/>
      <dgm:t>
        <a:bodyPr/>
        <a:lstStyle/>
        <a:p>
          <a:endParaRPr lang="en-US"/>
        </a:p>
      </dgm:t>
    </dgm:pt>
    <dgm:pt modelId="{9ACE55F0-9AB7-48DF-999C-30F98C764149}" type="pres">
      <dgm:prSet presAssocID="{66C6DC95-4967-447C-AB7C-6BAD53505C3C}" presName="hierChild4" presStyleCnt="0"/>
      <dgm:spPr/>
    </dgm:pt>
    <dgm:pt modelId="{E78F8CB0-5CE1-4567-8709-6AAAC8803C7D}" type="pres">
      <dgm:prSet presAssocID="{66C6DC95-4967-447C-AB7C-6BAD53505C3C}" presName="hierChild5" presStyleCnt="0"/>
      <dgm:spPr/>
    </dgm:pt>
    <dgm:pt modelId="{BE5DF615-5810-40AB-818B-862DFA44D256}" type="pres">
      <dgm:prSet presAssocID="{B50F2A42-978E-4D34-8FA0-9FD9A2C6AE77}" presName="hierChild5" presStyleCnt="0"/>
      <dgm:spPr/>
    </dgm:pt>
    <dgm:pt modelId="{E14B6680-2681-40F8-898D-25DD77F8DE93}" type="pres">
      <dgm:prSet presAssocID="{D4A84285-8EF8-4BA9-9677-1BA3B679F01F}" presName="hierChild3" presStyleCnt="0"/>
      <dgm:spPr/>
    </dgm:pt>
  </dgm:ptLst>
  <dgm:cxnLst>
    <dgm:cxn modelId="{659B1B3A-AE7D-4FDC-A774-9A2EB6AF8A8D}" srcId="{8E3EFB31-AE64-4E19-A0A7-D207F296B48D}" destId="{18016445-0D08-4220-9B90-E12C6AB3DC35}" srcOrd="2" destOrd="0" parTransId="{92F57E00-512A-4857-9D71-3EF3A31EC49D}" sibTransId="{8091FCDE-E646-4B3D-8697-1E58C93B5011}"/>
    <dgm:cxn modelId="{49918703-D030-43D7-BBEE-B2F9924302EA}" type="presOf" srcId="{3CA972EF-C6B0-4E9E-9F3A-2D2F5A3CA904}" destId="{779543A2-FCA3-4D5B-90A4-A12F9C2D848F}" srcOrd="0" destOrd="0" presId="urn:microsoft.com/office/officeart/2005/8/layout/orgChart1"/>
    <dgm:cxn modelId="{50F204E8-7F17-4701-BBC2-2938A52CE922}" type="presOf" srcId="{307D4E84-EA66-4216-B511-2DB2A3D3C1C2}" destId="{5CAD6368-1F5E-4A3A-AB9B-13BB8D67FB8A}" srcOrd="0" destOrd="0" presId="urn:microsoft.com/office/officeart/2005/8/layout/orgChart1"/>
    <dgm:cxn modelId="{8D0D0EB3-6697-4937-B3CD-50DC616F3FF8}" type="presOf" srcId="{5B5496A1-65D3-4B72-B2E6-F915A761B63C}" destId="{C7D5580F-8CBF-4056-AC44-FAEAC0C1CB25}" srcOrd="0" destOrd="0" presId="urn:microsoft.com/office/officeart/2005/8/layout/orgChart1"/>
    <dgm:cxn modelId="{1CA1AD6B-FA24-413B-9E7D-24D91A87A2A8}" type="presOf" srcId="{392D9F4C-65F7-460E-8E1C-C7047194533B}" destId="{D82B3984-4EA4-42AE-9A96-0F7264AE54C1}" srcOrd="0" destOrd="0" presId="urn:microsoft.com/office/officeart/2005/8/layout/orgChart1"/>
    <dgm:cxn modelId="{DD083DE7-248F-4043-8B55-B6449072B4B9}" type="presOf" srcId="{2C5657C2-F8D0-46DC-9058-7F6CC05D561F}" destId="{F8B971F6-F356-4FB3-BC7C-B7B63D0860AE}" srcOrd="1" destOrd="0" presId="urn:microsoft.com/office/officeart/2005/8/layout/orgChart1"/>
    <dgm:cxn modelId="{AA50F763-D4C4-482F-B08B-D7932EFD21D4}" type="presOf" srcId="{24A98985-C19C-4897-A484-E39DDC713D57}" destId="{088AFAAB-DF3F-4124-88EF-47EA565248BD}" srcOrd="0" destOrd="0" presId="urn:microsoft.com/office/officeart/2005/8/layout/orgChart1"/>
    <dgm:cxn modelId="{6DB37210-8CC3-4DF2-9DF5-83DE8BD001F5}" srcId="{D4A84285-8EF8-4BA9-9677-1BA3B679F01F}" destId="{B50F2A42-978E-4D34-8FA0-9FD9A2C6AE77}" srcOrd="2" destOrd="0" parTransId="{2E4D8826-C82C-46A6-BC0B-65801B0B78EC}" sibTransId="{624C5060-1B18-4CB4-9638-77A8FE7039B2}"/>
    <dgm:cxn modelId="{7C2C2AF2-AAE5-4758-B881-B278D1FD146D}" type="presOf" srcId="{97832CDB-5004-4093-9091-D9A8B9E73748}" destId="{8486FE7E-F279-4E4D-809C-E37E1CE87E05}" srcOrd="0" destOrd="0" presId="urn:microsoft.com/office/officeart/2005/8/layout/orgChart1"/>
    <dgm:cxn modelId="{97BA9E94-F6FB-4FAF-95CB-5322DA913DD6}" type="presOf" srcId="{99F943C0-10EC-4756-9E51-2C0C5E59F844}" destId="{B086EB9B-C468-4558-B8A4-668F86128A0B}" srcOrd="0" destOrd="0" presId="urn:microsoft.com/office/officeart/2005/8/layout/orgChart1"/>
    <dgm:cxn modelId="{55B631F4-4E93-4F77-A243-2530C5AACFAD}" type="presOf" srcId="{2C5657C2-F8D0-46DC-9058-7F6CC05D561F}" destId="{49EAA992-6CC8-462C-BAFB-F04F5BEDBD7A}" srcOrd="0" destOrd="0" presId="urn:microsoft.com/office/officeart/2005/8/layout/orgChart1"/>
    <dgm:cxn modelId="{B566FE2B-08D8-4C80-8576-8B8AAEF3651A}" type="presOf" srcId="{D4A84285-8EF8-4BA9-9677-1BA3B679F01F}" destId="{17CEF196-54DF-4333-B088-1E5A934BB86C}" srcOrd="0" destOrd="0" presId="urn:microsoft.com/office/officeart/2005/8/layout/orgChart1"/>
    <dgm:cxn modelId="{51B1B7E8-0969-444B-82C3-21F3A001F0C8}" type="presOf" srcId="{AD241306-2849-41C0-ACB3-9470C295FDF9}" destId="{D47D8F90-3B9F-4036-B5B7-997ED69A72B4}" srcOrd="1" destOrd="0" presId="urn:microsoft.com/office/officeart/2005/8/layout/orgChart1"/>
    <dgm:cxn modelId="{4E2AFAA9-8F44-437E-B728-1568E446F6D2}" type="presOf" srcId="{26798CA0-C7AF-41C4-A721-06D218AD7D23}" destId="{558539E6-95C4-401F-AFEA-6E18907100AF}" srcOrd="0" destOrd="0" presId="urn:microsoft.com/office/officeart/2005/8/layout/orgChart1"/>
    <dgm:cxn modelId="{99C70815-5EAF-433F-9720-F8342B82D41B}" srcId="{B0E0979F-876F-4E77-AEF4-4D26252EC115}" destId="{AD723D7F-8345-4CAC-967B-205CAB4CA6AB}" srcOrd="0" destOrd="0" parTransId="{26798CA0-C7AF-41C4-A721-06D218AD7D23}" sibTransId="{09CE6F45-87C6-40DE-9BA5-EBB70B128788}"/>
    <dgm:cxn modelId="{028BBAC9-70D2-41BF-9F0A-95CB814EEF82}" type="presOf" srcId="{B50F2A42-978E-4D34-8FA0-9FD9A2C6AE77}" destId="{2EE896C8-5F2D-4C41-8F4A-9C4FFF935C16}" srcOrd="0" destOrd="0" presId="urn:microsoft.com/office/officeart/2005/8/layout/orgChart1"/>
    <dgm:cxn modelId="{11B3756A-0F43-46C0-BFE6-4F9FF8031588}" srcId="{392D9F4C-65F7-460E-8E1C-C7047194533B}" destId="{8E3EFB31-AE64-4E19-A0A7-D207F296B48D}" srcOrd="0" destOrd="0" parTransId="{52B443C6-BEC1-4A22-A89B-10FA22AD1B26}" sibTransId="{6D4A6793-65FA-4170-AC2E-128E95D46316}"/>
    <dgm:cxn modelId="{7B983B53-9F00-4015-AEB3-E852C1A8C6B9}" type="presOf" srcId="{2E4D8826-C82C-46A6-BC0B-65801B0B78EC}" destId="{3EC72015-B105-42DC-8E53-C67F01A32F54}" srcOrd="0" destOrd="0" presId="urn:microsoft.com/office/officeart/2005/8/layout/orgChart1"/>
    <dgm:cxn modelId="{B1C6EE65-0189-4072-90A3-92D8E80DF20F}" type="presOf" srcId="{66C6DC95-4967-447C-AB7C-6BAD53505C3C}" destId="{82E1CF29-C5D6-4066-AC31-26481240D182}" srcOrd="0" destOrd="0" presId="urn:microsoft.com/office/officeart/2005/8/layout/orgChart1"/>
    <dgm:cxn modelId="{224D530B-091F-41C8-8E85-988FA960A167}" type="presOf" srcId="{891DEADD-3661-4A5A-9F43-9AD1CA25E93B}" destId="{1F056304-416A-4546-AAF1-F441A1360762}" srcOrd="1" destOrd="0" presId="urn:microsoft.com/office/officeart/2005/8/layout/orgChart1"/>
    <dgm:cxn modelId="{C7FDF4A8-3D6F-4188-B67F-4445D8EFEC2A}" type="presOf" srcId="{AB665B7F-6B9B-49A1-866D-79BC02E129B1}" destId="{52B4D98E-2331-4611-AAC0-1CD7B9D03DFC}" srcOrd="0" destOrd="0" presId="urn:microsoft.com/office/officeart/2005/8/layout/orgChart1"/>
    <dgm:cxn modelId="{EBE2A2FB-E74A-4E37-BCE7-78B3AFEF0473}" type="presOf" srcId="{8E3EFB31-AE64-4E19-A0A7-D207F296B48D}" destId="{A7475991-99BE-4269-B012-B27BA2909E5C}" srcOrd="1" destOrd="0" presId="urn:microsoft.com/office/officeart/2005/8/layout/orgChart1"/>
    <dgm:cxn modelId="{0A915E28-AC8F-4264-9637-8DCC0D393C75}" type="presOf" srcId="{DB2677F7-E82C-405B-81A9-F99E3759F6C0}" destId="{617CA740-7273-443D-B8F5-F60F32DB2D40}" srcOrd="0" destOrd="0" presId="urn:microsoft.com/office/officeart/2005/8/layout/orgChart1"/>
    <dgm:cxn modelId="{C7DF81C3-65C4-4814-AE83-B33B3A3E9301}" type="presOf" srcId="{854CE445-BDD8-4E70-A0CB-E35C640A9893}" destId="{62231386-3AB8-4533-8CCD-E0CB86454E55}" srcOrd="0" destOrd="0" presId="urn:microsoft.com/office/officeart/2005/8/layout/orgChart1"/>
    <dgm:cxn modelId="{8F92D8F2-69C0-4AC4-A867-78CFFA30D39C}" type="presOf" srcId="{AD723D7F-8345-4CAC-967B-205CAB4CA6AB}" destId="{D83020DD-8CC7-4D7B-8A53-3A12114EA5B6}" srcOrd="0" destOrd="0" presId="urn:microsoft.com/office/officeart/2005/8/layout/orgChart1"/>
    <dgm:cxn modelId="{A322FEFA-9CD8-4A71-9626-305BA12F7B70}" type="presOf" srcId="{396B176F-FE25-4E0E-A61F-107D0A2F2B3B}" destId="{C0E080B8-8768-436F-8A07-63B8D59A6770}" srcOrd="0" destOrd="0" presId="urn:microsoft.com/office/officeart/2005/8/layout/orgChart1"/>
    <dgm:cxn modelId="{A9CD870B-FE69-4943-BACA-EDF6DE232988}" type="presOf" srcId="{1C3EF1F7-EB18-4307-902D-8BEF15264BB5}" destId="{B9EA59C9-A57B-4D96-977E-A4FB1563009A}" srcOrd="1" destOrd="0" presId="urn:microsoft.com/office/officeart/2005/8/layout/orgChart1"/>
    <dgm:cxn modelId="{590D0BF4-8E8E-4FB8-A4CB-E8BD4936C0AA}" srcId="{527A3198-A218-4C25-AD9F-81E83FA3CF26}" destId="{891DEADD-3661-4A5A-9F43-9AD1CA25E93B}" srcOrd="1" destOrd="0" parTransId="{AB665B7F-6B9B-49A1-866D-79BC02E129B1}" sibTransId="{4D99CE41-F0BA-40F2-8F07-839E224E0269}"/>
    <dgm:cxn modelId="{910BA88D-8C00-467D-B4AC-D9232B3C8C73}" type="presOf" srcId="{6D2560E7-9E38-4101-AC3C-D61B4BF415FA}" destId="{81DEF88F-00E8-4AAA-9D59-2275A4024514}" srcOrd="1" destOrd="0" presId="urn:microsoft.com/office/officeart/2005/8/layout/orgChart1"/>
    <dgm:cxn modelId="{355F17D6-E967-4609-953E-9DD16854F820}" type="presOf" srcId="{B0E0979F-876F-4E77-AEF4-4D26252EC115}" destId="{1DDC533A-7E1C-4C8A-B17E-127A55D2B839}" srcOrd="1" destOrd="0" presId="urn:microsoft.com/office/officeart/2005/8/layout/orgChart1"/>
    <dgm:cxn modelId="{631D1D7F-A7F9-4167-B3A0-5EFE55CDC2E8}" type="presOf" srcId="{527A3198-A218-4C25-AD9F-81E83FA3CF26}" destId="{602B6171-2394-4612-9B9E-718B684C4227}" srcOrd="1" destOrd="0" presId="urn:microsoft.com/office/officeart/2005/8/layout/orgChart1"/>
    <dgm:cxn modelId="{8F0147C3-4A5F-41B5-828B-E12352974AE9}" srcId="{8E3EFB31-AE64-4E19-A0A7-D207F296B48D}" destId="{F7DAB247-73C0-4E93-BBF5-36F5139053DD}" srcOrd="1" destOrd="0" parTransId="{307D4E84-EA66-4216-B511-2DB2A3D3C1C2}" sibTransId="{B5440FF8-D5DB-4596-A5B2-87F772008D4F}"/>
    <dgm:cxn modelId="{924119A2-5D9C-4B41-B2E2-8323EEA1AB22}" type="presOf" srcId="{1C3EF1F7-EB18-4307-902D-8BEF15264BB5}" destId="{11FF7E2D-3B26-4E22-A62B-1AFB4EEF1127}" srcOrd="0" destOrd="0" presId="urn:microsoft.com/office/officeart/2005/8/layout/orgChart1"/>
    <dgm:cxn modelId="{DFB2E3C8-F526-4D17-92EC-F3B7D803CFE1}" type="presOf" srcId="{527A3198-A218-4C25-AD9F-81E83FA3CF26}" destId="{F43BA399-5BD1-4979-8C54-61DED4B35047}" srcOrd="0" destOrd="0" presId="urn:microsoft.com/office/officeart/2005/8/layout/orgChart1"/>
    <dgm:cxn modelId="{10F6FF34-13C4-472B-AB62-384A7BA65FD8}" type="presOf" srcId="{DE4B6C99-DFB6-4920-A3BE-51B5D6FAA46E}" destId="{8BBE68F4-2EBE-4BBD-A719-DB834305E61D}" srcOrd="0" destOrd="0" presId="urn:microsoft.com/office/officeart/2005/8/layout/orgChart1"/>
    <dgm:cxn modelId="{B4388638-50C5-4BD8-A85A-6568B2B52DF2}" srcId="{3CA972EF-C6B0-4E9E-9F3A-2D2F5A3CA904}" destId="{6D2560E7-9E38-4101-AC3C-D61B4BF415FA}" srcOrd="0" destOrd="0" parTransId="{396B176F-FE25-4E0E-A61F-107D0A2F2B3B}" sibTransId="{470CFF90-AD3B-494A-9E48-81705621EBA7}"/>
    <dgm:cxn modelId="{4065967D-67C1-4720-90DB-1A1C96AF6247}" type="presOf" srcId="{891DEADD-3661-4A5A-9F43-9AD1CA25E93B}" destId="{B0D0B3EF-BD98-4C68-805A-BC8AD1D117F9}" srcOrd="0" destOrd="0" presId="urn:microsoft.com/office/officeart/2005/8/layout/orgChart1"/>
    <dgm:cxn modelId="{8EE98D25-778E-435A-8609-3F1A3E9F516F}" type="presOf" srcId="{41D5DF29-94C3-4214-BF04-8617AF99016F}" destId="{DF4949B1-911F-4A15-9D65-A3158878736E}" srcOrd="0" destOrd="0" presId="urn:microsoft.com/office/officeart/2005/8/layout/orgChart1"/>
    <dgm:cxn modelId="{56370FE0-F8C3-437D-A5A1-0E2F7DB36FBC}" srcId="{392D9F4C-65F7-460E-8E1C-C7047194533B}" destId="{D4A84285-8EF8-4BA9-9677-1BA3B679F01F}" srcOrd="2" destOrd="0" parTransId="{4FF7DECD-9D15-4452-8A9F-04203D77E537}" sibTransId="{0F1700C0-1715-4BE0-941E-5F1DC6852866}"/>
    <dgm:cxn modelId="{FBD8A3DB-8F63-4CF4-8FCB-4D6040A36CA4}" srcId="{B50F2A42-978E-4D34-8FA0-9FD9A2C6AE77}" destId="{66C6DC95-4967-447C-AB7C-6BAD53505C3C}" srcOrd="0" destOrd="0" parTransId="{DB2677F7-E82C-405B-81A9-F99E3759F6C0}" sibTransId="{FD02D101-D812-4177-AB66-F7EE378F2703}"/>
    <dgm:cxn modelId="{E7B17AE1-2458-4D47-AAE2-C9C9024AC937}" type="presOf" srcId="{AD241306-2849-41C0-ACB3-9470C295FDF9}" destId="{DF5120B4-CC32-4D49-B68E-4773EBB0AAF7}" srcOrd="0" destOrd="0" presId="urn:microsoft.com/office/officeart/2005/8/layout/orgChart1"/>
    <dgm:cxn modelId="{7F91A5B6-86D4-4539-8762-2FF1DF8FE342}" type="presOf" srcId="{B8519446-B63B-4E6C-B833-5C7CE9F49086}" destId="{7794C0D1-3B66-405A-BB51-9754E600D199}" srcOrd="0" destOrd="0" presId="urn:microsoft.com/office/officeart/2005/8/layout/orgChart1"/>
    <dgm:cxn modelId="{56BF5145-3438-4B38-8890-01C6E8B81E8E}" type="presOf" srcId="{8979D45D-5EB1-442F-B548-FE0A5951243C}" destId="{F4CFDE66-F6D8-46AB-8D8A-79752CE7EA70}" srcOrd="0" destOrd="0" presId="urn:microsoft.com/office/officeart/2005/8/layout/orgChart1"/>
    <dgm:cxn modelId="{1ADCE2E6-7CC7-46B3-8E7F-75AF006B0E59}" srcId="{527A3198-A218-4C25-AD9F-81E83FA3CF26}" destId="{97832CDB-5004-4093-9091-D9A8B9E73748}" srcOrd="0" destOrd="0" parTransId="{854CE445-BDD8-4E70-A0CB-E35C640A9893}" sibTransId="{92E4008E-A007-4A4F-8864-BE40CEF896B0}"/>
    <dgm:cxn modelId="{9AF98CE1-25F9-4301-81A7-5791C2CB7810}" srcId="{527A3198-A218-4C25-AD9F-81E83FA3CF26}" destId="{FA71BE8B-096C-441E-B60F-07EBBD53C71D}" srcOrd="2" destOrd="0" parTransId="{CFAF0855-55AA-4509-8419-FDAF70AE2047}" sibTransId="{D91E8251-08BC-49BB-A4FA-AA6F726AAB6C}"/>
    <dgm:cxn modelId="{A150FC1B-4B02-4E07-831E-195D313A1869}" type="presOf" srcId="{FA71BE8B-096C-441E-B60F-07EBBD53C71D}" destId="{8779D47C-EB00-4C4C-ADF0-E3CE991D94C4}" srcOrd="0" destOrd="0" presId="urn:microsoft.com/office/officeart/2005/8/layout/orgChart1"/>
    <dgm:cxn modelId="{FBCE3308-37ED-40BF-B445-29624A799C5D}" type="presOf" srcId="{8E3EFB31-AE64-4E19-A0A7-D207F296B48D}" destId="{7F78C94E-C93A-4EAD-8430-8603D76EE61D}" srcOrd="0" destOrd="0" presId="urn:microsoft.com/office/officeart/2005/8/layout/orgChart1"/>
    <dgm:cxn modelId="{B57838C5-A9A0-43D2-B1D2-9ACD37F31833}" type="presOf" srcId="{F7DAB247-73C0-4E93-BBF5-36F5139053DD}" destId="{29152FFE-A57D-4D20-9CF3-128F33CE90AA}" srcOrd="0" destOrd="0" presId="urn:microsoft.com/office/officeart/2005/8/layout/orgChart1"/>
    <dgm:cxn modelId="{509DCA03-641E-4210-9187-93156116C94D}" srcId="{3CA972EF-C6B0-4E9E-9F3A-2D2F5A3CA904}" destId="{24A98985-C19C-4897-A484-E39DDC713D57}" srcOrd="1" destOrd="0" parTransId="{5B5496A1-65D3-4B72-B2E6-F915A761B63C}" sibTransId="{64E6954F-0EB8-413E-B935-19A5DE064EF8}"/>
    <dgm:cxn modelId="{B266CE4D-7762-4293-A3D2-135111A9620A}" srcId="{B0E0979F-876F-4E77-AEF4-4D26252EC115}" destId="{1C3EF1F7-EB18-4307-902D-8BEF15264BB5}" srcOrd="1" destOrd="0" parTransId="{8979D45D-5EB1-442F-B548-FE0A5951243C}" sibTransId="{2919F753-6435-43D4-B0FB-A5CD769F34FA}"/>
    <dgm:cxn modelId="{5ED03C11-2189-4948-8B60-F1AC94972F49}" type="presOf" srcId="{6D2560E7-9E38-4101-AC3C-D61B4BF415FA}" destId="{91C33985-F730-4150-A6E7-E87442211079}" srcOrd="0" destOrd="0" presId="urn:microsoft.com/office/officeart/2005/8/layout/orgChart1"/>
    <dgm:cxn modelId="{9D533CF5-1A70-4F42-AA69-0D04A47624DD}" type="presOf" srcId="{92F57E00-512A-4857-9D71-3EF3A31EC49D}" destId="{87BE3F7C-564A-4EBB-871B-27FBD00C661F}" srcOrd="0" destOrd="0" presId="urn:microsoft.com/office/officeart/2005/8/layout/orgChart1"/>
    <dgm:cxn modelId="{C904C90B-A3F7-4523-A140-B84E8EB916C2}" srcId="{D4A84285-8EF8-4BA9-9677-1BA3B679F01F}" destId="{3CA972EF-C6B0-4E9E-9F3A-2D2F5A3CA904}" srcOrd="0" destOrd="0" parTransId="{B8519446-B63B-4E6C-B833-5C7CE9F49086}" sibTransId="{A76F73B4-47D9-4AFF-8BF3-238D081872F2}"/>
    <dgm:cxn modelId="{196CC7B7-2746-46D6-BB1E-542652161D7B}" type="presOf" srcId="{B0E0979F-876F-4E77-AEF4-4D26252EC115}" destId="{C5F512C8-7FAC-4187-9EC8-67869C84BD08}" srcOrd="0" destOrd="0" presId="urn:microsoft.com/office/officeart/2005/8/layout/orgChart1"/>
    <dgm:cxn modelId="{996C6D82-304F-450D-93B2-C370D8038D61}" type="presOf" srcId="{D4A84285-8EF8-4BA9-9677-1BA3B679F01F}" destId="{72A7B8F3-D10B-4ABA-9ACB-75C85C116BB8}" srcOrd="1" destOrd="0" presId="urn:microsoft.com/office/officeart/2005/8/layout/orgChart1"/>
    <dgm:cxn modelId="{986B85CC-EDCE-4AC8-884E-C4A7C866E6D1}" type="presOf" srcId="{3CA972EF-C6B0-4E9E-9F3A-2D2F5A3CA904}" destId="{661FA845-DE10-4E8F-841B-913FB6D88F96}" srcOrd="1" destOrd="0" presId="urn:microsoft.com/office/officeart/2005/8/layout/orgChart1"/>
    <dgm:cxn modelId="{DB2C3EEE-7491-4217-B5CC-3E6C1C43C570}" srcId="{392D9F4C-65F7-460E-8E1C-C7047194533B}" destId="{527A3198-A218-4C25-AD9F-81E83FA3CF26}" srcOrd="1" destOrd="0" parTransId="{DE102538-F07C-4EDE-B1B4-0E6FCA0BAE69}" sibTransId="{E976CAC7-F72E-447A-B0CA-640A6FB5535D}"/>
    <dgm:cxn modelId="{721AE58D-D260-4619-8F66-BE2476C298EB}" type="presOf" srcId="{CFAF0855-55AA-4509-8419-FDAF70AE2047}" destId="{0526E091-F90E-4100-A45E-A502638C866A}" srcOrd="0" destOrd="0" presId="urn:microsoft.com/office/officeart/2005/8/layout/orgChart1"/>
    <dgm:cxn modelId="{452B9DBE-CB8A-46A9-90DC-D532B665786B}" type="presOf" srcId="{FA71BE8B-096C-441E-B60F-07EBBD53C71D}" destId="{84E85890-81F3-423B-B08A-FB8901079A9B}" srcOrd="1" destOrd="0" presId="urn:microsoft.com/office/officeart/2005/8/layout/orgChart1"/>
    <dgm:cxn modelId="{38F85D25-F141-41FC-8039-19BE46C16616}" type="presOf" srcId="{B50F2A42-978E-4D34-8FA0-9FD9A2C6AE77}" destId="{9EA6B9AB-176C-41D0-9DDD-8D19696EE4AA}" srcOrd="1" destOrd="0" presId="urn:microsoft.com/office/officeart/2005/8/layout/orgChart1"/>
    <dgm:cxn modelId="{DC85DD0A-DEAD-49CD-B313-AB83C06C97B5}" type="presOf" srcId="{18016445-0D08-4220-9B90-E12C6AB3DC35}" destId="{68F00813-163E-47B3-A513-410D021A14AE}" srcOrd="1" destOrd="0" presId="urn:microsoft.com/office/officeart/2005/8/layout/orgChart1"/>
    <dgm:cxn modelId="{82CD6767-BD1F-4FBA-B50A-A81831D6A549}" type="presOf" srcId="{F7DAB247-73C0-4E93-BBF5-36F5139053DD}" destId="{C03CAFF3-C961-4E70-A498-6FA84B3C8009}" srcOrd="1" destOrd="0" presId="urn:microsoft.com/office/officeart/2005/8/layout/orgChart1"/>
    <dgm:cxn modelId="{BA24FB9F-48BB-4192-A878-DE3989D290D9}" type="presOf" srcId="{AD723D7F-8345-4CAC-967B-205CAB4CA6AB}" destId="{AEF878A0-FB7A-4E22-BA03-6CA56D5C773C}" srcOrd="1" destOrd="0" presId="urn:microsoft.com/office/officeart/2005/8/layout/orgChart1"/>
    <dgm:cxn modelId="{8F760BCC-CE53-429C-87AC-F8445150F485}" type="presOf" srcId="{24A98985-C19C-4897-A484-E39DDC713D57}" destId="{26261376-6AC2-4D4A-9C78-CF189BD8FFC0}" srcOrd="1" destOrd="0" presId="urn:microsoft.com/office/officeart/2005/8/layout/orgChart1"/>
    <dgm:cxn modelId="{AE38D96B-C592-4CBC-A2DB-02294308B671}" type="presOf" srcId="{18016445-0D08-4220-9B90-E12C6AB3DC35}" destId="{55C6F379-0B5F-472E-83D7-884A1EFFA244}" srcOrd="0" destOrd="0" presId="urn:microsoft.com/office/officeart/2005/8/layout/orgChart1"/>
    <dgm:cxn modelId="{83334BF4-BB09-4C8D-ABE6-77A86762D018}" type="presOf" srcId="{97832CDB-5004-4093-9091-D9A8B9E73748}" destId="{2499D26E-B7FC-4CCE-8B29-6A47C94606D8}" srcOrd="1" destOrd="0" presId="urn:microsoft.com/office/officeart/2005/8/layout/orgChart1"/>
    <dgm:cxn modelId="{B0DC6D36-F6CB-45E7-9ABB-A6F1C238FB14}" srcId="{3CA972EF-C6B0-4E9E-9F3A-2D2F5A3CA904}" destId="{AD241306-2849-41C0-ACB3-9470C295FDF9}" srcOrd="2" destOrd="0" parTransId="{99F943C0-10EC-4756-9E51-2C0C5E59F844}" sibTransId="{87AFCBCB-E16F-42C0-A9AD-CE63F6EDC2B5}"/>
    <dgm:cxn modelId="{0C7AA2F9-1BF6-45CF-9F38-3FCE718764C0}" type="presOf" srcId="{66C6DC95-4967-447C-AB7C-6BAD53505C3C}" destId="{FA659CF9-D99D-4ABF-BD6F-B6A45EA8A701}" srcOrd="1" destOrd="0" presId="urn:microsoft.com/office/officeart/2005/8/layout/orgChart1"/>
    <dgm:cxn modelId="{A4F7A435-65EA-43E2-8CD1-7CFEF90B9B4A}" srcId="{8E3EFB31-AE64-4E19-A0A7-D207F296B48D}" destId="{2C5657C2-F8D0-46DC-9058-7F6CC05D561F}" srcOrd="0" destOrd="0" parTransId="{DE4B6C99-DFB6-4920-A3BE-51B5D6FAA46E}" sibTransId="{836C7785-2621-4349-9279-6A9AAF20098F}"/>
    <dgm:cxn modelId="{7C3A3260-6470-4829-98BE-43DBD9ED6663}" srcId="{D4A84285-8EF8-4BA9-9677-1BA3B679F01F}" destId="{B0E0979F-876F-4E77-AEF4-4D26252EC115}" srcOrd="1" destOrd="0" parTransId="{41D5DF29-94C3-4214-BF04-8617AF99016F}" sibTransId="{3FD4E921-38B9-4A24-90B6-B59DA8287583}"/>
    <dgm:cxn modelId="{343150A0-6E0D-49EE-9E89-7D2651D753B8}" type="presParOf" srcId="{D82B3984-4EA4-42AE-9A96-0F7264AE54C1}" destId="{A47A239C-458B-488F-8C6F-2EDF4CAF47C8}" srcOrd="0" destOrd="0" presId="urn:microsoft.com/office/officeart/2005/8/layout/orgChart1"/>
    <dgm:cxn modelId="{F366EAF6-89C1-4530-8ADD-16EF5C9EF772}" type="presParOf" srcId="{A47A239C-458B-488F-8C6F-2EDF4CAF47C8}" destId="{9A01D91D-0470-4751-B7BD-E89A6C4E09DC}" srcOrd="0" destOrd="0" presId="urn:microsoft.com/office/officeart/2005/8/layout/orgChart1"/>
    <dgm:cxn modelId="{BCECEE36-46BC-42AA-BAB2-020ED9322373}" type="presParOf" srcId="{9A01D91D-0470-4751-B7BD-E89A6C4E09DC}" destId="{7F78C94E-C93A-4EAD-8430-8603D76EE61D}" srcOrd="0" destOrd="0" presId="urn:microsoft.com/office/officeart/2005/8/layout/orgChart1"/>
    <dgm:cxn modelId="{9583B85F-0114-4EBC-8531-C4E3F8F407D1}" type="presParOf" srcId="{9A01D91D-0470-4751-B7BD-E89A6C4E09DC}" destId="{A7475991-99BE-4269-B012-B27BA2909E5C}" srcOrd="1" destOrd="0" presId="urn:microsoft.com/office/officeart/2005/8/layout/orgChart1"/>
    <dgm:cxn modelId="{28FD1AF3-F0FC-4641-BEB3-6EC6F2763C7C}" type="presParOf" srcId="{A47A239C-458B-488F-8C6F-2EDF4CAF47C8}" destId="{A6929598-AB25-47FA-9342-2C89C94B4015}" srcOrd="1" destOrd="0" presId="urn:microsoft.com/office/officeart/2005/8/layout/orgChart1"/>
    <dgm:cxn modelId="{C6619BBD-1853-49FC-8996-BE3254D6241E}" type="presParOf" srcId="{A6929598-AB25-47FA-9342-2C89C94B4015}" destId="{8BBE68F4-2EBE-4BBD-A719-DB834305E61D}" srcOrd="0" destOrd="0" presId="urn:microsoft.com/office/officeart/2005/8/layout/orgChart1"/>
    <dgm:cxn modelId="{A005A6F5-EB2D-4B8B-AE17-C18B259176C5}" type="presParOf" srcId="{A6929598-AB25-47FA-9342-2C89C94B4015}" destId="{E8EC268C-66C3-4335-95BA-983845D0536B}" srcOrd="1" destOrd="0" presId="urn:microsoft.com/office/officeart/2005/8/layout/orgChart1"/>
    <dgm:cxn modelId="{4D0F22D0-179E-4820-9A1F-D05A748C360E}" type="presParOf" srcId="{E8EC268C-66C3-4335-95BA-983845D0536B}" destId="{1F942871-E049-47E3-BDFD-6389618210EC}" srcOrd="0" destOrd="0" presId="urn:microsoft.com/office/officeart/2005/8/layout/orgChart1"/>
    <dgm:cxn modelId="{CBA1839C-2C8F-4421-9888-0ED7B3920C21}" type="presParOf" srcId="{1F942871-E049-47E3-BDFD-6389618210EC}" destId="{49EAA992-6CC8-462C-BAFB-F04F5BEDBD7A}" srcOrd="0" destOrd="0" presId="urn:microsoft.com/office/officeart/2005/8/layout/orgChart1"/>
    <dgm:cxn modelId="{5A9D022A-AB55-43C5-AF9D-6F80027D8E01}" type="presParOf" srcId="{1F942871-E049-47E3-BDFD-6389618210EC}" destId="{F8B971F6-F356-4FB3-BC7C-B7B63D0860AE}" srcOrd="1" destOrd="0" presId="urn:microsoft.com/office/officeart/2005/8/layout/orgChart1"/>
    <dgm:cxn modelId="{493F7541-7A3E-4652-A0E8-BCE9E628563A}" type="presParOf" srcId="{E8EC268C-66C3-4335-95BA-983845D0536B}" destId="{301BFCCD-8500-4CA7-B68E-851C9B20AD41}" srcOrd="1" destOrd="0" presId="urn:microsoft.com/office/officeart/2005/8/layout/orgChart1"/>
    <dgm:cxn modelId="{7AFB3833-588D-46AD-83E2-82C205270D4F}" type="presParOf" srcId="{E8EC268C-66C3-4335-95BA-983845D0536B}" destId="{52319AFC-B26F-4136-9605-B7026B04B75A}" srcOrd="2" destOrd="0" presId="urn:microsoft.com/office/officeart/2005/8/layout/orgChart1"/>
    <dgm:cxn modelId="{C5D0A9CB-634B-49C8-8E8E-B2223FC9982B}" type="presParOf" srcId="{A6929598-AB25-47FA-9342-2C89C94B4015}" destId="{5CAD6368-1F5E-4A3A-AB9B-13BB8D67FB8A}" srcOrd="2" destOrd="0" presId="urn:microsoft.com/office/officeart/2005/8/layout/orgChart1"/>
    <dgm:cxn modelId="{89369CBC-B9C4-4294-A08D-FCF7A69F83E9}" type="presParOf" srcId="{A6929598-AB25-47FA-9342-2C89C94B4015}" destId="{75F594B1-463B-4C46-8DCF-5941C8E5DF52}" srcOrd="3" destOrd="0" presId="urn:microsoft.com/office/officeart/2005/8/layout/orgChart1"/>
    <dgm:cxn modelId="{B31C5782-B905-4336-AA42-5F883AB93E04}" type="presParOf" srcId="{75F594B1-463B-4C46-8DCF-5941C8E5DF52}" destId="{A0131009-A522-4028-8321-18206BB98124}" srcOrd="0" destOrd="0" presId="urn:microsoft.com/office/officeart/2005/8/layout/orgChart1"/>
    <dgm:cxn modelId="{7361F489-5D09-4B85-B98F-E78148065B64}" type="presParOf" srcId="{A0131009-A522-4028-8321-18206BB98124}" destId="{29152FFE-A57D-4D20-9CF3-128F33CE90AA}" srcOrd="0" destOrd="0" presId="urn:microsoft.com/office/officeart/2005/8/layout/orgChart1"/>
    <dgm:cxn modelId="{830ABAC5-908C-4DE7-814E-2B6B451FE2AB}" type="presParOf" srcId="{A0131009-A522-4028-8321-18206BB98124}" destId="{C03CAFF3-C961-4E70-A498-6FA84B3C8009}" srcOrd="1" destOrd="0" presId="urn:microsoft.com/office/officeart/2005/8/layout/orgChart1"/>
    <dgm:cxn modelId="{29C2E9B2-210D-400B-86F3-498B81DE676E}" type="presParOf" srcId="{75F594B1-463B-4C46-8DCF-5941C8E5DF52}" destId="{F15E879E-4FD5-4C17-88B7-FE12F4EEBA75}" srcOrd="1" destOrd="0" presId="urn:microsoft.com/office/officeart/2005/8/layout/orgChart1"/>
    <dgm:cxn modelId="{75111184-48BA-4222-8E88-4241422BC32F}" type="presParOf" srcId="{75F594B1-463B-4C46-8DCF-5941C8E5DF52}" destId="{26F8E1A3-3CD9-451E-B906-CAD50DD85F53}" srcOrd="2" destOrd="0" presId="urn:microsoft.com/office/officeart/2005/8/layout/orgChart1"/>
    <dgm:cxn modelId="{C76F1BF9-A2BD-4364-AADE-4FA57B729827}" type="presParOf" srcId="{A6929598-AB25-47FA-9342-2C89C94B4015}" destId="{87BE3F7C-564A-4EBB-871B-27FBD00C661F}" srcOrd="4" destOrd="0" presId="urn:microsoft.com/office/officeart/2005/8/layout/orgChart1"/>
    <dgm:cxn modelId="{5B824AF3-4C5D-485D-B9D2-E1EA9C773B8C}" type="presParOf" srcId="{A6929598-AB25-47FA-9342-2C89C94B4015}" destId="{3317CD21-FBC9-4A6A-8DC2-13C95872C366}" srcOrd="5" destOrd="0" presId="urn:microsoft.com/office/officeart/2005/8/layout/orgChart1"/>
    <dgm:cxn modelId="{755C8D40-4E79-4F40-B79A-325E8E73EDE4}" type="presParOf" srcId="{3317CD21-FBC9-4A6A-8DC2-13C95872C366}" destId="{BF3005E5-A454-4E03-8232-65B46A66F437}" srcOrd="0" destOrd="0" presId="urn:microsoft.com/office/officeart/2005/8/layout/orgChart1"/>
    <dgm:cxn modelId="{F4FA8499-2636-425D-9EA1-F5854C4A71C6}" type="presParOf" srcId="{BF3005E5-A454-4E03-8232-65B46A66F437}" destId="{55C6F379-0B5F-472E-83D7-884A1EFFA244}" srcOrd="0" destOrd="0" presId="urn:microsoft.com/office/officeart/2005/8/layout/orgChart1"/>
    <dgm:cxn modelId="{ABFBAA4B-061C-49A9-88A1-C8F033ADA553}" type="presParOf" srcId="{BF3005E5-A454-4E03-8232-65B46A66F437}" destId="{68F00813-163E-47B3-A513-410D021A14AE}" srcOrd="1" destOrd="0" presId="urn:microsoft.com/office/officeart/2005/8/layout/orgChart1"/>
    <dgm:cxn modelId="{2F4D6F87-C39A-4E5C-8167-036C504A97E9}" type="presParOf" srcId="{3317CD21-FBC9-4A6A-8DC2-13C95872C366}" destId="{7D111A0E-B61F-4DA8-B5F4-61B8CFA12FBF}" srcOrd="1" destOrd="0" presId="urn:microsoft.com/office/officeart/2005/8/layout/orgChart1"/>
    <dgm:cxn modelId="{4ADF7C13-9167-415F-9EFE-70D288DB3411}" type="presParOf" srcId="{3317CD21-FBC9-4A6A-8DC2-13C95872C366}" destId="{E017C6F2-7A26-4D0E-A305-A5A96873C4FC}" srcOrd="2" destOrd="0" presId="urn:microsoft.com/office/officeart/2005/8/layout/orgChart1"/>
    <dgm:cxn modelId="{DE5C4A34-1BF1-4C96-92D8-CEE890CEBB3E}" type="presParOf" srcId="{A47A239C-458B-488F-8C6F-2EDF4CAF47C8}" destId="{57E5EBC6-2886-4038-94A1-9EE57D3B2BED}" srcOrd="2" destOrd="0" presId="urn:microsoft.com/office/officeart/2005/8/layout/orgChart1"/>
    <dgm:cxn modelId="{75C249C5-482D-4357-8B33-7367153B9FA9}" type="presParOf" srcId="{D82B3984-4EA4-42AE-9A96-0F7264AE54C1}" destId="{E3E3CEAC-C8CC-4858-8CC3-1DFCB8D7FAAF}" srcOrd="1" destOrd="0" presId="urn:microsoft.com/office/officeart/2005/8/layout/orgChart1"/>
    <dgm:cxn modelId="{E034DF62-11FE-4111-91EE-B0E485D1BAFD}" type="presParOf" srcId="{E3E3CEAC-C8CC-4858-8CC3-1DFCB8D7FAAF}" destId="{043A6538-810B-44AD-9E99-0D82F37E5805}" srcOrd="0" destOrd="0" presId="urn:microsoft.com/office/officeart/2005/8/layout/orgChart1"/>
    <dgm:cxn modelId="{1D0F6882-FEC1-4D3F-A887-37ED5489C1A3}" type="presParOf" srcId="{043A6538-810B-44AD-9E99-0D82F37E5805}" destId="{F43BA399-5BD1-4979-8C54-61DED4B35047}" srcOrd="0" destOrd="0" presId="urn:microsoft.com/office/officeart/2005/8/layout/orgChart1"/>
    <dgm:cxn modelId="{AF30C21B-7FD7-4602-A853-F1D4330F6400}" type="presParOf" srcId="{043A6538-810B-44AD-9E99-0D82F37E5805}" destId="{602B6171-2394-4612-9B9E-718B684C4227}" srcOrd="1" destOrd="0" presId="urn:microsoft.com/office/officeart/2005/8/layout/orgChart1"/>
    <dgm:cxn modelId="{CB61D636-2926-4DF9-BD6E-B8AE5BCF0529}" type="presParOf" srcId="{E3E3CEAC-C8CC-4858-8CC3-1DFCB8D7FAAF}" destId="{5449ED9D-4BBC-4332-AEDE-5E82DDC59834}" srcOrd="1" destOrd="0" presId="urn:microsoft.com/office/officeart/2005/8/layout/orgChart1"/>
    <dgm:cxn modelId="{CCA6DFD7-188C-483D-A193-4516A80F4871}" type="presParOf" srcId="{5449ED9D-4BBC-4332-AEDE-5E82DDC59834}" destId="{62231386-3AB8-4533-8CCD-E0CB86454E55}" srcOrd="0" destOrd="0" presId="urn:microsoft.com/office/officeart/2005/8/layout/orgChart1"/>
    <dgm:cxn modelId="{D4D1E080-59DB-48D0-95A1-CF4A3657FA97}" type="presParOf" srcId="{5449ED9D-4BBC-4332-AEDE-5E82DDC59834}" destId="{F0114FB5-6111-4BB3-9B46-A489F4BB548A}" srcOrd="1" destOrd="0" presId="urn:microsoft.com/office/officeart/2005/8/layout/orgChart1"/>
    <dgm:cxn modelId="{E0D54CA5-F944-4199-8A84-E3ECA9FEC860}" type="presParOf" srcId="{F0114FB5-6111-4BB3-9B46-A489F4BB548A}" destId="{2552C3EE-0178-47B5-91F4-05339B95E63A}" srcOrd="0" destOrd="0" presId="urn:microsoft.com/office/officeart/2005/8/layout/orgChart1"/>
    <dgm:cxn modelId="{3FC4573E-7FAF-40DC-B898-BC3B8271A344}" type="presParOf" srcId="{2552C3EE-0178-47B5-91F4-05339B95E63A}" destId="{8486FE7E-F279-4E4D-809C-E37E1CE87E05}" srcOrd="0" destOrd="0" presId="urn:microsoft.com/office/officeart/2005/8/layout/orgChart1"/>
    <dgm:cxn modelId="{D21C605A-8C05-49F9-B362-B63ED87D7C42}" type="presParOf" srcId="{2552C3EE-0178-47B5-91F4-05339B95E63A}" destId="{2499D26E-B7FC-4CCE-8B29-6A47C94606D8}" srcOrd="1" destOrd="0" presId="urn:microsoft.com/office/officeart/2005/8/layout/orgChart1"/>
    <dgm:cxn modelId="{CF2E57EB-4C61-42CA-ADDF-AFE97A8B415F}" type="presParOf" srcId="{F0114FB5-6111-4BB3-9B46-A489F4BB548A}" destId="{22771EB7-7256-4793-A747-1685D60C555A}" srcOrd="1" destOrd="0" presId="urn:microsoft.com/office/officeart/2005/8/layout/orgChart1"/>
    <dgm:cxn modelId="{BB32B288-87D6-415B-B04D-71E5BD929A1D}" type="presParOf" srcId="{F0114FB5-6111-4BB3-9B46-A489F4BB548A}" destId="{0D7AE9CB-AD93-4087-B9FA-7960A9EBDA6B}" srcOrd="2" destOrd="0" presId="urn:microsoft.com/office/officeart/2005/8/layout/orgChart1"/>
    <dgm:cxn modelId="{0F72F301-0688-4035-B4B1-6024501D406E}" type="presParOf" srcId="{5449ED9D-4BBC-4332-AEDE-5E82DDC59834}" destId="{52B4D98E-2331-4611-AAC0-1CD7B9D03DFC}" srcOrd="2" destOrd="0" presId="urn:microsoft.com/office/officeart/2005/8/layout/orgChart1"/>
    <dgm:cxn modelId="{FD058F1F-E7C1-4940-865F-A11A580D43F3}" type="presParOf" srcId="{5449ED9D-4BBC-4332-AEDE-5E82DDC59834}" destId="{2976B3C7-EE5D-4315-93B4-0B52E3CB8982}" srcOrd="3" destOrd="0" presId="urn:microsoft.com/office/officeart/2005/8/layout/orgChart1"/>
    <dgm:cxn modelId="{4FA03391-7B7F-4F7A-B33A-F7675298CFD5}" type="presParOf" srcId="{2976B3C7-EE5D-4315-93B4-0B52E3CB8982}" destId="{88912EAC-23CB-48CE-B63E-F73F167BDB27}" srcOrd="0" destOrd="0" presId="urn:microsoft.com/office/officeart/2005/8/layout/orgChart1"/>
    <dgm:cxn modelId="{07919808-A4EC-4AB4-AE2B-81F2EE4705C7}" type="presParOf" srcId="{88912EAC-23CB-48CE-B63E-F73F167BDB27}" destId="{B0D0B3EF-BD98-4C68-805A-BC8AD1D117F9}" srcOrd="0" destOrd="0" presId="urn:microsoft.com/office/officeart/2005/8/layout/orgChart1"/>
    <dgm:cxn modelId="{CC33231D-D252-49F7-8083-D9A915B446D3}" type="presParOf" srcId="{88912EAC-23CB-48CE-B63E-F73F167BDB27}" destId="{1F056304-416A-4546-AAF1-F441A1360762}" srcOrd="1" destOrd="0" presId="urn:microsoft.com/office/officeart/2005/8/layout/orgChart1"/>
    <dgm:cxn modelId="{50262765-177C-4C53-99FD-293CE718CCC1}" type="presParOf" srcId="{2976B3C7-EE5D-4315-93B4-0B52E3CB8982}" destId="{5B0672F6-6D8F-4D2B-9ED5-3FB2820B66A9}" srcOrd="1" destOrd="0" presId="urn:microsoft.com/office/officeart/2005/8/layout/orgChart1"/>
    <dgm:cxn modelId="{AB030D54-8E2C-4308-B019-ACEED9A1F7EC}" type="presParOf" srcId="{2976B3C7-EE5D-4315-93B4-0B52E3CB8982}" destId="{4B2652D2-1D43-4489-AB36-AE60B413F5F6}" srcOrd="2" destOrd="0" presId="urn:microsoft.com/office/officeart/2005/8/layout/orgChart1"/>
    <dgm:cxn modelId="{8AEA7F59-56B2-440F-99D1-C2E16913030F}" type="presParOf" srcId="{5449ED9D-4BBC-4332-AEDE-5E82DDC59834}" destId="{0526E091-F90E-4100-A45E-A502638C866A}" srcOrd="4" destOrd="0" presId="urn:microsoft.com/office/officeart/2005/8/layout/orgChart1"/>
    <dgm:cxn modelId="{C6F114C9-43FB-44F4-9E76-8A59DC7087E2}" type="presParOf" srcId="{5449ED9D-4BBC-4332-AEDE-5E82DDC59834}" destId="{437254FE-CED8-4C83-B7D3-ED717E5A4665}" srcOrd="5" destOrd="0" presId="urn:microsoft.com/office/officeart/2005/8/layout/orgChart1"/>
    <dgm:cxn modelId="{4D15E612-BF0F-48C5-A0B2-E0F1CC4D0AAF}" type="presParOf" srcId="{437254FE-CED8-4C83-B7D3-ED717E5A4665}" destId="{F44181C7-A402-4D1F-B19E-A5BCBB2E2258}" srcOrd="0" destOrd="0" presId="urn:microsoft.com/office/officeart/2005/8/layout/orgChart1"/>
    <dgm:cxn modelId="{7DEAEB38-56CC-4E13-A767-FDA2A99AA31F}" type="presParOf" srcId="{F44181C7-A402-4D1F-B19E-A5BCBB2E2258}" destId="{8779D47C-EB00-4C4C-ADF0-E3CE991D94C4}" srcOrd="0" destOrd="0" presId="urn:microsoft.com/office/officeart/2005/8/layout/orgChart1"/>
    <dgm:cxn modelId="{B20FE62F-607E-41C8-9CD9-9CB2BD37369C}" type="presParOf" srcId="{F44181C7-A402-4D1F-B19E-A5BCBB2E2258}" destId="{84E85890-81F3-423B-B08A-FB8901079A9B}" srcOrd="1" destOrd="0" presId="urn:microsoft.com/office/officeart/2005/8/layout/orgChart1"/>
    <dgm:cxn modelId="{E690B65D-191A-4BE8-8DEF-309347B6AF64}" type="presParOf" srcId="{437254FE-CED8-4C83-B7D3-ED717E5A4665}" destId="{E73D0C6C-C3E1-4DCD-AFAD-ABB62E29FB65}" srcOrd="1" destOrd="0" presId="urn:microsoft.com/office/officeart/2005/8/layout/orgChart1"/>
    <dgm:cxn modelId="{684A2F6E-833B-40CF-8365-528AFBC83519}" type="presParOf" srcId="{437254FE-CED8-4C83-B7D3-ED717E5A4665}" destId="{39CC60C3-A227-405B-AA78-6CB151B4D6DA}" srcOrd="2" destOrd="0" presId="urn:microsoft.com/office/officeart/2005/8/layout/orgChart1"/>
    <dgm:cxn modelId="{35D9F86B-2B0E-40EC-B103-EFADFB8D95E6}" type="presParOf" srcId="{E3E3CEAC-C8CC-4858-8CC3-1DFCB8D7FAAF}" destId="{07A9B69C-3C6E-453A-AA5E-C69F2B4E6692}" srcOrd="2" destOrd="0" presId="urn:microsoft.com/office/officeart/2005/8/layout/orgChart1"/>
    <dgm:cxn modelId="{D6352186-0510-4CBC-8EC5-6270DD1A67BB}" type="presParOf" srcId="{D82B3984-4EA4-42AE-9A96-0F7264AE54C1}" destId="{744F62FC-1B5F-4DCC-9A15-95EB419BF17C}" srcOrd="2" destOrd="0" presId="urn:microsoft.com/office/officeart/2005/8/layout/orgChart1"/>
    <dgm:cxn modelId="{C7C425BE-61F2-41C6-B9EC-2221611A19F2}" type="presParOf" srcId="{744F62FC-1B5F-4DCC-9A15-95EB419BF17C}" destId="{0F646A2E-C856-47FC-938E-A215652F231D}" srcOrd="0" destOrd="0" presId="urn:microsoft.com/office/officeart/2005/8/layout/orgChart1"/>
    <dgm:cxn modelId="{8496D19E-B2DE-43A4-B2AC-482F7E75DD13}" type="presParOf" srcId="{0F646A2E-C856-47FC-938E-A215652F231D}" destId="{17CEF196-54DF-4333-B088-1E5A934BB86C}" srcOrd="0" destOrd="0" presId="urn:microsoft.com/office/officeart/2005/8/layout/orgChart1"/>
    <dgm:cxn modelId="{A9E21CA5-80C8-4468-81C6-9577F29EB01F}" type="presParOf" srcId="{0F646A2E-C856-47FC-938E-A215652F231D}" destId="{72A7B8F3-D10B-4ABA-9ACB-75C85C116BB8}" srcOrd="1" destOrd="0" presId="urn:microsoft.com/office/officeart/2005/8/layout/orgChart1"/>
    <dgm:cxn modelId="{8A23EDC4-3C1E-4858-8413-073AB7498042}" type="presParOf" srcId="{744F62FC-1B5F-4DCC-9A15-95EB419BF17C}" destId="{2083FDD7-F057-4A6D-A75D-73B30691B6D2}" srcOrd="1" destOrd="0" presId="urn:microsoft.com/office/officeart/2005/8/layout/orgChart1"/>
    <dgm:cxn modelId="{B92DCAA7-1CDB-4143-B138-2288408EB6EF}" type="presParOf" srcId="{2083FDD7-F057-4A6D-A75D-73B30691B6D2}" destId="{7794C0D1-3B66-405A-BB51-9754E600D199}" srcOrd="0" destOrd="0" presId="urn:microsoft.com/office/officeart/2005/8/layout/orgChart1"/>
    <dgm:cxn modelId="{D5901C43-C9F0-4CA3-B7F1-F46C638F35AC}" type="presParOf" srcId="{2083FDD7-F057-4A6D-A75D-73B30691B6D2}" destId="{CCB031E6-9D4E-4D2C-815D-0F698A13493F}" srcOrd="1" destOrd="0" presId="urn:microsoft.com/office/officeart/2005/8/layout/orgChart1"/>
    <dgm:cxn modelId="{067EC9FF-83A6-4C14-BBB4-0BF30709AB4D}" type="presParOf" srcId="{CCB031E6-9D4E-4D2C-815D-0F698A13493F}" destId="{727890D9-5DA6-4BB2-A3D9-7377314E14E7}" srcOrd="0" destOrd="0" presId="urn:microsoft.com/office/officeart/2005/8/layout/orgChart1"/>
    <dgm:cxn modelId="{3B830C4F-E203-4C0F-BCBF-429ED5CF7073}" type="presParOf" srcId="{727890D9-5DA6-4BB2-A3D9-7377314E14E7}" destId="{779543A2-FCA3-4D5B-90A4-A12F9C2D848F}" srcOrd="0" destOrd="0" presId="urn:microsoft.com/office/officeart/2005/8/layout/orgChart1"/>
    <dgm:cxn modelId="{AA0C62BC-76E6-4F06-8745-C676C60043EF}" type="presParOf" srcId="{727890D9-5DA6-4BB2-A3D9-7377314E14E7}" destId="{661FA845-DE10-4E8F-841B-913FB6D88F96}" srcOrd="1" destOrd="0" presId="urn:microsoft.com/office/officeart/2005/8/layout/orgChart1"/>
    <dgm:cxn modelId="{050DB453-C79A-4EB4-85EC-50989AFB7868}" type="presParOf" srcId="{CCB031E6-9D4E-4D2C-815D-0F698A13493F}" destId="{B40C9BAA-A6BB-4056-BCEF-94C499121242}" srcOrd="1" destOrd="0" presId="urn:microsoft.com/office/officeart/2005/8/layout/orgChart1"/>
    <dgm:cxn modelId="{3CAB759B-7DCD-4A2F-9D17-D76D942C9D56}" type="presParOf" srcId="{B40C9BAA-A6BB-4056-BCEF-94C499121242}" destId="{C0E080B8-8768-436F-8A07-63B8D59A6770}" srcOrd="0" destOrd="0" presId="urn:microsoft.com/office/officeart/2005/8/layout/orgChart1"/>
    <dgm:cxn modelId="{76756B67-603F-4B22-B20F-4676183CA944}" type="presParOf" srcId="{B40C9BAA-A6BB-4056-BCEF-94C499121242}" destId="{374AABC7-DED3-4F09-8369-BB48946BA039}" srcOrd="1" destOrd="0" presId="urn:microsoft.com/office/officeart/2005/8/layout/orgChart1"/>
    <dgm:cxn modelId="{CEA8645C-B8CE-4697-915D-7BB90F662BC1}" type="presParOf" srcId="{374AABC7-DED3-4F09-8369-BB48946BA039}" destId="{3910AB29-28F9-4E8F-A3D0-869ACA5A489F}" srcOrd="0" destOrd="0" presId="urn:microsoft.com/office/officeart/2005/8/layout/orgChart1"/>
    <dgm:cxn modelId="{F58FEC5C-F6AB-46C5-8E91-D848A676C36F}" type="presParOf" srcId="{3910AB29-28F9-4E8F-A3D0-869ACA5A489F}" destId="{91C33985-F730-4150-A6E7-E87442211079}" srcOrd="0" destOrd="0" presId="urn:microsoft.com/office/officeart/2005/8/layout/orgChart1"/>
    <dgm:cxn modelId="{2E72E8E3-381D-4B76-B34C-C1A2EA7AF8A1}" type="presParOf" srcId="{3910AB29-28F9-4E8F-A3D0-869ACA5A489F}" destId="{81DEF88F-00E8-4AAA-9D59-2275A4024514}" srcOrd="1" destOrd="0" presId="urn:microsoft.com/office/officeart/2005/8/layout/orgChart1"/>
    <dgm:cxn modelId="{F316BB90-ADD0-4A7A-AB82-1507F6A2D781}" type="presParOf" srcId="{374AABC7-DED3-4F09-8369-BB48946BA039}" destId="{D9293949-A906-441F-8635-088710A306DB}" srcOrd="1" destOrd="0" presId="urn:microsoft.com/office/officeart/2005/8/layout/orgChart1"/>
    <dgm:cxn modelId="{CE88B322-1B1E-4719-8BBD-82BA2820B2DB}" type="presParOf" srcId="{374AABC7-DED3-4F09-8369-BB48946BA039}" destId="{195BE00C-0C82-4DA7-A449-667C2AB2F79F}" srcOrd="2" destOrd="0" presId="urn:microsoft.com/office/officeart/2005/8/layout/orgChart1"/>
    <dgm:cxn modelId="{786587F3-B6EF-4D6D-BC36-A9D3E0D90425}" type="presParOf" srcId="{B40C9BAA-A6BB-4056-BCEF-94C499121242}" destId="{C7D5580F-8CBF-4056-AC44-FAEAC0C1CB25}" srcOrd="2" destOrd="0" presId="urn:microsoft.com/office/officeart/2005/8/layout/orgChart1"/>
    <dgm:cxn modelId="{68451A3A-BDCC-416C-9A4E-9F1F621A4DDD}" type="presParOf" srcId="{B40C9BAA-A6BB-4056-BCEF-94C499121242}" destId="{F7760E3F-436B-4CCE-A33D-E761EFE8584B}" srcOrd="3" destOrd="0" presId="urn:microsoft.com/office/officeart/2005/8/layout/orgChart1"/>
    <dgm:cxn modelId="{7AEBC14D-AAF4-43B6-A3D2-36C3442A38DD}" type="presParOf" srcId="{F7760E3F-436B-4CCE-A33D-E761EFE8584B}" destId="{9A3DDE61-69C4-46EF-97A5-DC5AA5F24609}" srcOrd="0" destOrd="0" presId="urn:microsoft.com/office/officeart/2005/8/layout/orgChart1"/>
    <dgm:cxn modelId="{118858FF-6D09-4064-A485-5EF57DA5C724}" type="presParOf" srcId="{9A3DDE61-69C4-46EF-97A5-DC5AA5F24609}" destId="{088AFAAB-DF3F-4124-88EF-47EA565248BD}" srcOrd="0" destOrd="0" presId="urn:microsoft.com/office/officeart/2005/8/layout/orgChart1"/>
    <dgm:cxn modelId="{3D1566C8-B87F-4DFD-BB9F-8676826B1406}" type="presParOf" srcId="{9A3DDE61-69C4-46EF-97A5-DC5AA5F24609}" destId="{26261376-6AC2-4D4A-9C78-CF189BD8FFC0}" srcOrd="1" destOrd="0" presId="urn:microsoft.com/office/officeart/2005/8/layout/orgChart1"/>
    <dgm:cxn modelId="{827D97CE-7F50-4AC6-8E64-F9D111AF3FEB}" type="presParOf" srcId="{F7760E3F-436B-4CCE-A33D-E761EFE8584B}" destId="{51D06C69-7DBB-4135-8B0C-68C9FDA7DB97}" srcOrd="1" destOrd="0" presId="urn:microsoft.com/office/officeart/2005/8/layout/orgChart1"/>
    <dgm:cxn modelId="{87E949A0-613A-4825-A33D-265AB9DF0A1E}" type="presParOf" srcId="{F7760E3F-436B-4CCE-A33D-E761EFE8584B}" destId="{C4982644-13BF-4F36-9ABA-0716B7BFE9F3}" srcOrd="2" destOrd="0" presId="urn:microsoft.com/office/officeart/2005/8/layout/orgChart1"/>
    <dgm:cxn modelId="{19605827-6C3C-497E-AD46-80B66F978669}" type="presParOf" srcId="{B40C9BAA-A6BB-4056-BCEF-94C499121242}" destId="{B086EB9B-C468-4558-B8A4-668F86128A0B}" srcOrd="4" destOrd="0" presId="urn:microsoft.com/office/officeart/2005/8/layout/orgChart1"/>
    <dgm:cxn modelId="{F1350CBC-F5CF-43A1-9675-1453EC263997}" type="presParOf" srcId="{B40C9BAA-A6BB-4056-BCEF-94C499121242}" destId="{546535FC-8A48-4D27-B1C0-93FD0E7842B3}" srcOrd="5" destOrd="0" presId="urn:microsoft.com/office/officeart/2005/8/layout/orgChart1"/>
    <dgm:cxn modelId="{24A5D572-7C9D-44A4-8740-A1C7B7FC9647}" type="presParOf" srcId="{546535FC-8A48-4D27-B1C0-93FD0E7842B3}" destId="{819A532E-2270-4114-BCF9-8E7350055EF8}" srcOrd="0" destOrd="0" presId="urn:microsoft.com/office/officeart/2005/8/layout/orgChart1"/>
    <dgm:cxn modelId="{2DA76A79-830E-4D26-B166-7E8736B9403D}" type="presParOf" srcId="{819A532E-2270-4114-BCF9-8E7350055EF8}" destId="{DF5120B4-CC32-4D49-B68E-4773EBB0AAF7}" srcOrd="0" destOrd="0" presId="urn:microsoft.com/office/officeart/2005/8/layout/orgChart1"/>
    <dgm:cxn modelId="{2C3689C6-5909-45CD-96F9-751F36B01FF3}" type="presParOf" srcId="{819A532E-2270-4114-BCF9-8E7350055EF8}" destId="{D47D8F90-3B9F-4036-B5B7-997ED69A72B4}" srcOrd="1" destOrd="0" presId="urn:microsoft.com/office/officeart/2005/8/layout/orgChart1"/>
    <dgm:cxn modelId="{41B37B9A-9A56-4820-8999-F986BEAAA88A}" type="presParOf" srcId="{546535FC-8A48-4D27-B1C0-93FD0E7842B3}" destId="{6B31B235-8AE2-4D3A-89FB-31C52182F5F4}" srcOrd="1" destOrd="0" presId="urn:microsoft.com/office/officeart/2005/8/layout/orgChart1"/>
    <dgm:cxn modelId="{4943CE39-B79C-41AE-B78E-4C5B2B59BF79}" type="presParOf" srcId="{546535FC-8A48-4D27-B1C0-93FD0E7842B3}" destId="{E9EB3278-3504-49BB-854F-F7833051F7FD}" srcOrd="2" destOrd="0" presId="urn:microsoft.com/office/officeart/2005/8/layout/orgChart1"/>
    <dgm:cxn modelId="{8B1374E2-C1D5-4145-966E-6A91807374A7}" type="presParOf" srcId="{CCB031E6-9D4E-4D2C-815D-0F698A13493F}" destId="{39959CAA-D5FD-4515-9D20-463FC8ED6B5D}" srcOrd="2" destOrd="0" presId="urn:microsoft.com/office/officeart/2005/8/layout/orgChart1"/>
    <dgm:cxn modelId="{CA4BC29C-6C5A-458C-BECD-D84DF13516AF}" type="presParOf" srcId="{2083FDD7-F057-4A6D-A75D-73B30691B6D2}" destId="{DF4949B1-911F-4A15-9D65-A3158878736E}" srcOrd="2" destOrd="0" presId="urn:microsoft.com/office/officeart/2005/8/layout/orgChart1"/>
    <dgm:cxn modelId="{C023DEB9-CEFF-497A-A0D0-9B2C7CB59707}" type="presParOf" srcId="{2083FDD7-F057-4A6D-A75D-73B30691B6D2}" destId="{561C3746-E2F1-4798-9E03-CA2889528F69}" srcOrd="3" destOrd="0" presId="urn:microsoft.com/office/officeart/2005/8/layout/orgChart1"/>
    <dgm:cxn modelId="{FD3F58DF-803B-4CCD-AA5F-A5B69C4F96C5}" type="presParOf" srcId="{561C3746-E2F1-4798-9E03-CA2889528F69}" destId="{647E475C-BF66-46B2-AF07-05E293CE3E4A}" srcOrd="0" destOrd="0" presId="urn:microsoft.com/office/officeart/2005/8/layout/orgChart1"/>
    <dgm:cxn modelId="{B119735F-E7B7-49B0-ACDA-AC0ED502C386}" type="presParOf" srcId="{647E475C-BF66-46B2-AF07-05E293CE3E4A}" destId="{C5F512C8-7FAC-4187-9EC8-67869C84BD08}" srcOrd="0" destOrd="0" presId="urn:microsoft.com/office/officeart/2005/8/layout/orgChart1"/>
    <dgm:cxn modelId="{B96518E6-EB25-4E84-94D1-630D38822703}" type="presParOf" srcId="{647E475C-BF66-46B2-AF07-05E293CE3E4A}" destId="{1DDC533A-7E1C-4C8A-B17E-127A55D2B839}" srcOrd="1" destOrd="0" presId="urn:microsoft.com/office/officeart/2005/8/layout/orgChart1"/>
    <dgm:cxn modelId="{C3B39256-0C9C-4F8B-A6E4-0C58892BB213}" type="presParOf" srcId="{561C3746-E2F1-4798-9E03-CA2889528F69}" destId="{CBE53D88-8F55-4D79-845E-D7D5A197FBB0}" srcOrd="1" destOrd="0" presId="urn:microsoft.com/office/officeart/2005/8/layout/orgChart1"/>
    <dgm:cxn modelId="{00BD76F6-D5B5-480D-966B-8C2EB7A8D272}" type="presParOf" srcId="{CBE53D88-8F55-4D79-845E-D7D5A197FBB0}" destId="{558539E6-95C4-401F-AFEA-6E18907100AF}" srcOrd="0" destOrd="0" presId="urn:microsoft.com/office/officeart/2005/8/layout/orgChart1"/>
    <dgm:cxn modelId="{7901F6BB-13A7-4DF5-8692-2A0C8ED911F1}" type="presParOf" srcId="{CBE53D88-8F55-4D79-845E-D7D5A197FBB0}" destId="{003944F1-0144-4B37-851C-F6A80206830F}" srcOrd="1" destOrd="0" presId="urn:microsoft.com/office/officeart/2005/8/layout/orgChart1"/>
    <dgm:cxn modelId="{50086A9F-55B4-4E0A-B0BE-A0E09E4C5BF4}" type="presParOf" srcId="{003944F1-0144-4B37-851C-F6A80206830F}" destId="{17A2F2E4-74B9-4A23-8CF0-E26C84B2EA21}" srcOrd="0" destOrd="0" presId="urn:microsoft.com/office/officeart/2005/8/layout/orgChart1"/>
    <dgm:cxn modelId="{A3DE8FC4-3C2A-4369-8731-18F6045EE012}" type="presParOf" srcId="{17A2F2E4-74B9-4A23-8CF0-E26C84B2EA21}" destId="{D83020DD-8CC7-4D7B-8A53-3A12114EA5B6}" srcOrd="0" destOrd="0" presId="urn:microsoft.com/office/officeart/2005/8/layout/orgChart1"/>
    <dgm:cxn modelId="{A418D410-0C6D-4909-8755-8FB659B6F902}" type="presParOf" srcId="{17A2F2E4-74B9-4A23-8CF0-E26C84B2EA21}" destId="{AEF878A0-FB7A-4E22-BA03-6CA56D5C773C}" srcOrd="1" destOrd="0" presId="urn:microsoft.com/office/officeart/2005/8/layout/orgChart1"/>
    <dgm:cxn modelId="{63160888-521E-4C1C-9866-E1F08D462CDA}" type="presParOf" srcId="{003944F1-0144-4B37-851C-F6A80206830F}" destId="{2BEC0330-3D5D-4E68-9843-D3FBC7495E11}" srcOrd="1" destOrd="0" presId="urn:microsoft.com/office/officeart/2005/8/layout/orgChart1"/>
    <dgm:cxn modelId="{EA22DAE4-1EC3-4BE8-B699-2BDDD9D63F37}" type="presParOf" srcId="{003944F1-0144-4B37-851C-F6A80206830F}" destId="{A604523E-D691-492A-A9A6-D53A06ADD7F5}" srcOrd="2" destOrd="0" presId="urn:microsoft.com/office/officeart/2005/8/layout/orgChart1"/>
    <dgm:cxn modelId="{EF7A5380-E474-4F5E-A1CA-E7081A5FCD4A}" type="presParOf" srcId="{CBE53D88-8F55-4D79-845E-D7D5A197FBB0}" destId="{F4CFDE66-F6D8-46AB-8D8A-79752CE7EA70}" srcOrd="2" destOrd="0" presId="urn:microsoft.com/office/officeart/2005/8/layout/orgChart1"/>
    <dgm:cxn modelId="{E7282C84-73A6-4595-AFE5-C54A87B22082}" type="presParOf" srcId="{CBE53D88-8F55-4D79-845E-D7D5A197FBB0}" destId="{CA83B7A7-6A74-4330-8272-AA120104E354}" srcOrd="3" destOrd="0" presId="urn:microsoft.com/office/officeart/2005/8/layout/orgChart1"/>
    <dgm:cxn modelId="{F8059482-4ECA-45C2-9652-6CBE0F397244}" type="presParOf" srcId="{CA83B7A7-6A74-4330-8272-AA120104E354}" destId="{19225C99-9C84-4CEE-A8BC-F17A99A0F63F}" srcOrd="0" destOrd="0" presId="urn:microsoft.com/office/officeart/2005/8/layout/orgChart1"/>
    <dgm:cxn modelId="{11AAF2EC-0FE9-4883-9FB2-7CAD2F348576}" type="presParOf" srcId="{19225C99-9C84-4CEE-A8BC-F17A99A0F63F}" destId="{11FF7E2D-3B26-4E22-A62B-1AFB4EEF1127}" srcOrd="0" destOrd="0" presId="urn:microsoft.com/office/officeart/2005/8/layout/orgChart1"/>
    <dgm:cxn modelId="{EB71E3CF-05F0-467A-874C-BD404687BCE9}" type="presParOf" srcId="{19225C99-9C84-4CEE-A8BC-F17A99A0F63F}" destId="{B9EA59C9-A57B-4D96-977E-A4FB1563009A}" srcOrd="1" destOrd="0" presId="urn:microsoft.com/office/officeart/2005/8/layout/orgChart1"/>
    <dgm:cxn modelId="{0E15CF70-9D9C-4794-8D2D-6BE500838B39}" type="presParOf" srcId="{CA83B7A7-6A74-4330-8272-AA120104E354}" destId="{04000D1C-524B-428D-BEED-790B60776D25}" srcOrd="1" destOrd="0" presId="urn:microsoft.com/office/officeart/2005/8/layout/orgChart1"/>
    <dgm:cxn modelId="{B689F850-3BCD-4B25-B586-910D4EB1D09A}" type="presParOf" srcId="{CA83B7A7-6A74-4330-8272-AA120104E354}" destId="{86D1C5D5-3965-475F-B7F1-C2EF76099004}" srcOrd="2" destOrd="0" presId="urn:microsoft.com/office/officeart/2005/8/layout/orgChart1"/>
    <dgm:cxn modelId="{998AB163-C247-4841-8543-91F968DCECD9}" type="presParOf" srcId="{561C3746-E2F1-4798-9E03-CA2889528F69}" destId="{D735DB77-ACB6-431A-AEC9-7394FF77499C}" srcOrd="2" destOrd="0" presId="urn:microsoft.com/office/officeart/2005/8/layout/orgChart1"/>
    <dgm:cxn modelId="{1189EE0A-C3B7-4DDA-B53B-FBDEE8B2C04E}" type="presParOf" srcId="{2083FDD7-F057-4A6D-A75D-73B30691B6D2}" destId="{3EC72015-B105-42DC-8E53-C67F01A32F54}" srcOrd="4" destOrd="0" presId="urn:microsoft.com/office/officeart/2005/8/layout/orgChart1"/>
    <dgm:cxn modelId="{0202694D-61DA-4803-998E-D1BD2F1BFA3E}" type="presParOf" srcId="{2083FDD7-F057-4A6D-A75D-73B30691B6D2}" destId="{BED14F5E-D262-43E1-A8B0-8DDD7F486FB6}" srcOrd="5" destOrd="0" presId="urn:microsoft.com/office/officeart/2005/8/layout/orgChart1"/>
    <dgm:cxn modelId="{1A50C747-EC16-4F70-944E-99DCE30F6E70}" type="presParOf" srcId="{BED14F5E-D262-43E1-A8B0-8DDD7F486FB6}" destId="{B657BDBE-02B3-4F98-976C-4EBCC7C35298}" srcOrd="0" destOrd="0" presId="urn:microsoft.com/office/officeart/2005/8/layout/orgChart1"/>
    <dgm:cxn modelId="{B36AD08E-916E-48EC-ADB3-B6829B8D99C2}" type="presParOf" srcId="{B657BDBE-02B3-4F98-976C-4EBCC7C35298}" destId="{2EE896C8-5F2D-4C41-8F4A-9C4FFF935C16}" srcOrd="0" destOrd="0" presId="urn:microsoft.com/office/officeart/2005/8/layout/orgChart1"/>
    <dgm:cxn modelId="{141BE54E-71A2-4AC7-B123-5C761F5F6C79}" type="presParOf" srcId="{B657BDBE-02B3-4F98-976C-4EBCC7C35298}" destId="{9EA6B9AB-176C-41D0-9DDD-8D19696EE4AA}" srcOrd="1" destOrd="0" presId="urn:microsoft.com/office/officeart/2005/8/layout/orgChart1"/>
    <dgm:cxn modelId="{5EBF3381-F106-4BFD-8E0B-EC2564EB8C92}" type="presParOf" srcId="{BED14F5E-D262-43E1-A8B0-8DDD7F486FB6}" destId="{9254886E-4E90-4D60-B912-9518D11A1E74}" srcOrd="1" destOrd="0" presId="urn:microsoft.com/office/officeart/2005/8/layout/orgChart1"/>
    <dgm:cxn modelId="{6277B3E5-0D12-484C-8C13-031677C6FAA0}" type="presParOf" srcId="{9254886E-4E90-4D60-B912-9518D11A1E74}" destId="{617CA740-7273-443D-B8F5-F60F32DB2D40}" srcOrd="0" destOrd="0" presId="urn:microsoft.com/office/officeart/2005/8/layout/orgChart1"/>
    <dgm:cxn modelId="{DBA0F11E-08C8-41E7-9CDF-5BF27D782DDD}" type="presParOf" srcId="{9254886E-4E90-4D60-B912-9518D11A1E74}" destId="{8412D68D-98EF-4687-954D-B7043252FAEC}" srcOrd="1" destOrd="0" presId="urn:microsoft.com/office/officeart/2005/8/layout/orgChart1"/>
    <dgm:cxn modelId="{AC4A68C9-B0E4-446F-9AC2-1D1692E99905}" type="presParOf" srcId="{8412D68D-98EF-4687-954D-B7043252FAEC}" destId="{8C822A53-6ED5-4B95-8CAC-DCBD21AD0982}" srcOrd="0" destOrd="0" presId="urn:microsoft.com/office/officeart/2005/8/layout/orgChart1"/>
    <dgm:cxn modelId="{2D8E91DA-ACC8-4A86-808E-9EDF297C010A}" type="presParOf" srcId="{8C822A53-6ED5-4B95-8CAC-DCBD21AD0982}" destId="{82E1CF29-C5D6-4066-AC31-26481240D182}" srcOrd="0" destOrd="0" presId="urn:microsoft.com/office/officeart/2005/8/layout/orgChart1"/>
    <dgm:cxn modelId="{38D70FC0-7985-4BDD-AF29-FAC1CA0D5807}" type="presParOf" srcId="{8C822A53-6ED5-4B95-8CAC-DCBD21AD0982}" destId="{FA659CF9-D99D-4ABF-BD6F-B6A45EA8A701}" srcOrd="1" destOrd="0" presId="urn:microsoft.com/office/officeart/2005/8/layout/orgChart1"/>
    <dgm:cxn modelId="{5FDC68B4-DE2B-4643-9273-D93E99FAE791}" type="presParOf" srcId="{8412D68D-98EF-4687-954D-B7043252FAEC}" destId="{9ACE55F0-9AB7-48DF-999C-30F98C764149}" srcOrd="1" destOrd="0" presId="urn:microsoft.com/office/officeart/2005/8/layout/orgChart1"/>
    <dgm:cxn modelId="{83694ECF-6BD5-4D15-B53B-0E2FFF275EA0}" type="presParOf" srcId="{8412D68D-98EF-4687-954D-B7043252FAEC}" destId="{E78F8CB0-5CE1-4567-8709-6AAAC8803C7D}" srcOrd="2" destOrd="0" presId="urn:microsoft.com/office/officeart/2005/8/layout/orgChart1"/>
    <dgm:cxn modelId="{FDB66A54-3B9F-4B4D-BE47-47575417927D}" type="presParOf" srcId="{BED14F5E-D262-43E1-A8B0-8DDD7F486FB6}" destId="{BE5DF615-5810-40AB-818B-862DFA44D256}" srcOrd="2" destOrd="0" presId="urn:microsoft.com/office/officeart/2005/8/layout/orgChart1"/>
    <dgm:cxn modelId="{D0EF749A-01FE-4CD9-A2F7-34BFC0B09641}" type="presParOf" srcId="{744F62FC-1B5F-4DCC-9A15-95EB419BF17C}" destId="{E14B6680-2681-40F8-898D-25DD77F8DE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A9C2E-A351-4355-9DA2-C65960E286A6}">
      <dsp:nvSpPr>
        <dsp:cNvPr id="0" name=""/>
        <dsp:cNvSpPr/>
      </dsp:nvSpPr>
      <dsp:spPr>
        <a:xfrm>
          <a:off x="10571185" y="2489133"/>
          <a:ext cx="158222" cy="1469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9656"/>
              </a:lnTo>
              <a:lnTo>
                <a:pt x="158222" y="1469656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617CA740-7273-443D-B8F5-F60F32DB2D40}">
      <dsp:nvSpPr>
        <dsp:cNvPr id="0" name=""/>
        <dsp:cNvSpPr/>
      </dsp:nvSpPr>
      <dsp:spPr>
        <a:xfrm>
          <a:off x="10571185" y="2489133"/>
          <a:ext cx="158222" cy="551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066"/>
              </a:lnTo>
              <a:lnTo>
                <a:pt x="158222" y="551066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EC72015-B105-42DC-8E53-C67F01A32F54}">
      <dsp:nvSpPr>
        <dsp:cNvPr id="0" name=""/>
        <dsp:cNvSpPr/>
      </dsp:nvSpPr>
      <dsp:spPr>
        <a:xfrm>
          <a:off x="9587528" y="1407785"/>
          <a:ext cx="1405582" cy="180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50"/>
              </a:lnTo>
              <a:lnTo>
                <a:pt x="1405582" y="96350"/>
              </a:lnTo>
              <a:lnTo>
                <a:pt x="1405582" y="180956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4CFDE66-F6D8-46AB-8D8A-79752CE7EA70}">
      <dsp:nvSpPr>
        <dsp:cNvPr id="0" name=""/>
        <dsp:cNvSpPr/>
      </dsp:nvSpPr>
      <dsp:spPr>
        <a:xfrm>
          <a:off x="9000895" y="2430275"/>
          <a:ext cx="142129" cy="1224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183"/>
              </a:lnTo>
              <a:lnTo>
                <a:pt x="142129" y="122418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558539E6-95C4-401F-AFEA-6E18907100AF}">
      <dsp:nvSpPr>
        <dsp:cNvPr id="0" name=""/>
        <dsp:cNvSpPr/>
      </dsp:nvSpPr>
      <dsp:spPr>
        <a:xfrm>
          <a:off x="9000895" y="2430275"/>
          <a:ext cx="129793" cy="465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007"/>
              </a:lnTo>
              <a:lnTo>
                <a:pt x="129793" y="465007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DF4949B1-911F-4A15-9D65-A3158878736E}">
      <dsp:nvSpPr>
        <dsp:cNvPr id="0" name=""/>
        <dsp:cNvSpPr/>
      </dsp:nvSpPr>
      <dsp:spPr>
        <a:xfrm>
          <a:off x="9472260" y="1407785"/>
          <a:ext cx="115268" cy="180759"/>
        </a:xfrm>
        <a:custGeom>
          <a:avLst/>
          <a:gdLst/>
          <a:ahLst/>
          <a:cxnLst/>
          <a:rect l="0" t="0" r="0" b="0"/>
          <a:pathLst>
            <a:path>
              <a:moveTo>
                <a:pt x="115268" y="0"/>
              </a:moveTo>
              <a:lnTo>
                <a:pt x="115268" y="96152"/>
              </a:lnTo>
              <a:lnTo>
                <a:pt x="0" y="96152"/>
              </a:lnTo>
              <a:lnTo>
                <a:pt x="0" y="18075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086EB9B-C468-4558-B8A4-668F86128A0B}">
      <dsp:nvSpPr>
        <dsp:cNvPr id="0" name=""/>
        <dsp:cNvSpPr/>
      </dsp:nvSpPr>
      <dsp:spPr>
        <a:xfrm>
          <a:off x="7757006" y="2416182"/>
          <a:ext cx="153700" cy="1514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854"/>
              </a:lnTo>
              <a:lnTo>
                <a:pt x="153700" y="1514854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7D5580F-8CBF-4056-AC44-FAEAC0C1CB25}">
      <dsp:nvSpPr>
        <dsp:cNvPr id="0" name=""/>
        <dsp:cNvSpPr/>
      </dsp:nvSpPr>
      <dsp:spPr>
        <a:xfrm>
          <a:off x="7757006" y="2416182"/>
          <a:ext cx="153700" cy="942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754"/>
              </a:lnTo>
              <a:lnTo>
                <a:pt x="153700" y="942754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0E080B8-8768-436F-8A07-63B8D59A6770}">
      <dsp:nvSpPr>
        <dsp:cNvPr id="0" name=""/>
        <dsp:cNvSpPr/>
      </dsp:nvSpPr>
      <dsp:spPr>
        <a:xfrm>
          <a:off x="7757006" y="2416182"/>
          <a:ext cx="153700" cy="370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55"/>
              </a:lnTo>
              <a:lnTo>
                <a:pt x="153700" y="37065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7794C0D1-3B66-405A-BB51-9754E600D199}">
      <dsp:nvSpPr>
        <dsp:cNvPr id="0" name=""/>
        <dsp:cNvSpPr/>
      </dsp:nvSpPr>
      <dsp:spPr>
        <a:xfrm>
          <a:off x="8166874" y="1407785"/>
          <a:ext cx="1420654" cy="169212"/>
        </a:xfrm>
        <a:custGeom>
          <a:avLst/>
          <a:gdLst/>
          <a:ahLst/>
          <a:cxnLst/>
          <a:rect l="0" t="0" r="0" b="0"/>
          <a:pathLst>
            <a:path>
              <a:moveTo>
                <a:pt x="1420654" y="0"/>
              </a:moveTo>
              <a:lnTo>
                <a:pt x="1420654" y="84606"/>
              </a:lnTo>
              <a:lnTo>
                <a:pt x="0" y="84606"/>
              </a:lnTo>
              <a:lnTo>
                <a:pt x="0" y="169212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E08E258-F976-4CFA-8608-5FAEEC76E724}">
      <dsp:nvSpPr>
        <dsp:cNvPr id="0" name=""/>
        <dsp:cNvSpPr/>
      </dsp:nvSpPr>
      <dsp:spPr>
        <a:xfrm>
          <a:off x="4999403" y="1407785"/>
          <a:ext cx="2006424" cy="169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06"/>
              </a:lnTo>
              <a:lnTo>
                <a:pt x="2006424" y="84606"/>
              </a:lnTo>
              <a:lnTo>
                <a:pt x="2006424" y="169212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0526E091-F90E-4100-A45E-A502638C866A}">
      <dsp:nvSpPr>
        <dsp:cNvPr id="0" name=""/>
        <dsp:cNvSpPr/>
      </dsp:nvSpPr>
      <dsp:spPr>
        <a:xfrm>
          <a:off x="4999403" y="1407785"/>
          <a:ext cx="800322" cy="169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06"/>
              </a:lnTo>
              <a:lnTo>
                <a:pt x="800322" y="84606"/>
              </a:lnTo>
              <a:lnTo>
                <a:pt x="800322" y="169212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2B4D98E-2331-4611-AAC0-1CD7B9D03DFC}">
      <dsp:nvSpPr>
        <dsp:cNvPr id="0" name=""/>
        <dsp:cNvSpPr/>
      </dsp:nvSpPr>
      <dsp:spPr>
        <a:xfrm>
          <a:off x="4429314" y="1407785"/>
          <a:ext cx="570088" cy="169212"/>
        </a:xfrm>
        <a:custGeom>
          <a:avLst/>
          <a:gdLst/>
          <a:ahLst/>
          <a:cxnLst/>
          <a:rect l="0" t="0" r="0" b="0"/>
          <a:pathLst>
            <a:path>
              <a:moveTo>
                <a:pt x="570088" y="0"/>
              </a:moveTo>
              <a:lnTo>
                <a:pt x="570088" y="84606"/>
              </a:lnTo>
              <a:lnTo>
                <a:pt x="0" y="84606"/>
              </a:lnTo>
              <a:lnTo>
                <a:pt x="0" y="169212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2231386-3AB8-4533-8CCD-E0CB86454E55}">
      <dsp:nvSpPr>
        <dsp:cNvPr id="0" name=""/>
        <dsp:cNvSpPr/>
      </dsp:nvSpPr>
      <dsp:spPr>
        <a:xfrm>
          <a:off x="3064886" y="1407785"/>
          <a:ext cx="1934516" cy="169212"/>
        </a:xfrm>
        <a:custGeom>
          <a:avLst/>
          <a:gdLst/>
          <a:ahLst/>
          <a:cxnLst/>
          <a:rect l="0" t="0" r="0" b="0"/>
          <a:pathLst>
            <a:path>
              <a:moveTo>
                <a:pt x="1934516" y="0"/>
              </a:moveTo>
              <a:lnTo>
                <a:pt x="1934516" y="84606"/>
              </a:lnTo>
              <a:lnTo>
                <a:pt x="0" y="84606"/>
              </a:lnTo>
              <a:lnTo>
                <a:pt x="0" y="169212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CAD6368-1F5E-4A3A-AB9B-13BB8D67FB8A}">
      <dsp:nvSpPr>
        <dsp:cNvPr id="0" name=""/>
        <dsp:cNvSpPr/>
      </dsp:nvSpPr>
      <dsp:spPr>
        <a:xfrm>
          <a:off x="1174675" y="1407785"/>
          <a:ext cx="609068" cy="169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06"/>
              </a:lnTo>
              <a:lnTo>
                <a:pt x="609068" y="84606"/>
              </a:lnTo>
              <a:lnTo>
                <a:pt x="609068" y="169212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8BBE68F4-2EBE-4BBD-A719-DB834305E61D}">
      <dsp:nvSpPr>
        <dsp:cNvPr id="0" name=""/>
        <dsp:cNvSpPr/>
      </dsp:nvSpPr>
      <dsp:spPr>
        <a:xfrm>
          <a:off x="529544" y="1407785"/>
          <a:ext cx="645130" cy="169212"/>
        </a:xfrm>
        <a:custGeom>
          <a:avLst/>
          <a:gdLst/>
          <a:ahLst/>
          <a:cxnLst/>
          <a:rect l="0" t="0" r="0" b="0"/>
          <a:pathLst>
            <a:path>
              <a:moveTo>
                <a:pt x="645130" y="0"/>
              </a:moveTo>
              <a:lnTo>
                <a:pt x="645130" y="84606"/>
              </a:lnTo>
              <a:lnTo>
                <a:pt x="0" y="84606"/>
              </a:lnTo>
              <a:lnTo>
                <a:pt x="0" y="169212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7F78C94E-C93A-4EAD-8430-8603D76EE61D}">
      <dsp:nvSpPr>
        <dsp:cNvPr id="0" name=""/>
        <dsp:cNvSpPr/>
      </dsp:nvSpPr>
      <dsp:spPr>
        <a:xfrm>
          <a:off x="771788" y="1004898"/>
          <a:ext cx="805773" cy="40288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Fibers </a:t>
          </a:r>
        </a:p>
      </dsp:txBody>
      <dsp:txXfrm>
        <a:off x="791455" y="1024565"/>
        <a:ext cx="766439" cy="363552"/>
      </dsp:txXfrm>
    </dsp:sp>
    <dsp:sp modelId="{49EAA992-6CC8-462C-BAFB-F04F5BEDBD7A}">
      <dsp:nvSpPr>
        <dsp:cNvPr id="0" name=""/>
        <dsp:cNvSpPr/>
      </dsp:nvSpPr>
      <dsp:spPr>
        <a:xfrm>
          <a:off x="5082" y="1576997"/>
          <a:ext cx="1048923" cy="70979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GSA</a:t>
          </a:r>
        </a:p>
      </dsp:txBody>
      <dsp:txXfrm>
        <a:off x="39731" y="1611646"/>
        <a:ext cx="979625" cy="640499"/>
      </dsp:txXfrm>
    </dsp:sp>
    <dsp:sp modelId="{29152FFE-A57D-4D20-9CF3-128F33CE90AA}">
      <dsp:nvSpPr>
        <dsp:cNvPr id="0" name=""/>
        <dsp:cNvSpPr/>
      </dsp:nvSpPr>
      <dsp:spPr>
        <a:xfrm>
          <a:off x="1223218" y="1576997"/>
          <a:ext cx="1121048" cy="68532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SVE</a:t>
          </a:r>
        </a:p>
      </dsp:txBody>
      <dsp:txXfrm>
        <a:off x="1256673" y="1610452"/>
        <a:ext cx="1054138" cy="618416"/>
      </dsp:txXfrm>
    </dsp:sp>
    <dsp:sp modelId="{F43BA399-5BD1-4979-8C54-61DED4B35047}">
      <dsp:nvSpPr>
        <dsp:cNvPr id="0" name=""/>
        <dsp:cNvSpPr/>
      </dsp:nvSpPr>
      <dsp:spPr>
        <a:xfrm>
          <a:off x="4596516" y="1004898"/>
          <a:ext cx="805773" cy="40288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nuclei</a:t>
          </a:r>
        </a:p>
      </dsp:txBody>
      <dsp:txXfrm>
        <a:off x="4616183" y="1024565"/>
        <a:ext cx="766439" cy="363552"/>
      </dsp:txXfrm>
    </dsp:sp>
    <dsp:sp modelId="{8486FE7E-F279-4E4D-809C-E37E1CE87E05}">
      <dsp:nvSpPr>
        <dsp:cNvPr id="0" name=""/>
        <dsp:cNvSpPr/>
      </dsp:nvSpPr>
      <dsp:spPr>
        <a:xfrm>
          <a:off x="2513479" y="1576997"/>
          <a:ext cx="1102813" cy="71422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Mesencephalic nucleus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(midbrain &amp; </a:t>
          </a:r>
          <a:r>
            <a:rPr lang="en-US" sz="1100" kern="1200" dirty="0" err="1"/>
            <a:t>pon</a:t>
          </a:r>
          <a:r>
            <a:rPr lang="en-US" sz="1100" kern="1200" dirty="0"/>
            <a:t>)</a:t>
          </a:r>
        </a:p>
      </dsp:txBody>
      <dsp:txXfrm>
        <a:off x="2548344" y="1611862"/>
        <a:ext cx="1033083" cy="644491"/>
      </dsp:txXfrm>
    </dsp:sp>
    <dsp:sp modelId="{B0D0B3EF-BD98-4C68-805A-BC8AD1D117F9}">
      <dsp:nvSpPr>
        <dsp:cNvPr id="0" name=""/>
        <dsp:cNvSpPr/>
      </dsp:nvSpPr>
      <dsp:spPr>
        <a:xfrm>
          <a:off x="3785505" y="1576997"/>
          <a:ext cx="1287617" cy="76709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Main sensory nucleus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(pons)</a:t>
          </a:r>
        </a:p>
      </dsp:txBody>
      <dsp:txXfrm>
        <a:off x="3822951" y="1614443"/>
        <a:ext cx="1212725" cy="692200"/>
      </dsp:txXfrm>
    </dsp:sp>
    <dsp:sp modelId="{8779D47C-EB00-4C4C-ADF0-E3CE991D94C4}">
      <dsp:nvSpPr>
        <dsp:cNvPr id="0" name=""/>
        <dsp:cNvSpPr/>
      </dsp:nvSpPr>
      <dsp:spPr>
        <a:xfrm>
          <a:off x="5242336" y="1576997"/>
          <a:ext cx="1114779" cy="77959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Spinal nucleus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(pons,M.O,upper2-3 cervical segments)</a:t>
          </a:r>
        </a:p>
      </dsp:txBody>
      <dsp:txXfrm>
        <a:off x="5280393" y="1615054"/>
        <a:ext cx="1038665" cy="703483"/>
      </dsp:txXfrm>
    </dsp:sp>
    <dsp:sp modelId="{06EF6B87-62DA-4164-A024-40555B9A93A0}">
      <dsp:nvSpPr>
        <dsp:cNvPr id="0" name=""/>
        <dsp:cNvSpPr/>
      </dsp:nvSpPr>
      <dsp:spPr>
        <a:xfrm>
          <a:off x="6526328" y="1576997"/>
          <a:ext cx="958999" cy="78453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Motor nucleus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(pons)</a:t>
          </a:r>
        </a:p>
      </dsp:txBody>
      <dsp:txXfrm>
        <a:off x="6564626" y="1615295"/>
        <a:ext cx="882403" cy="707937"/>
      </dsp:txXfrm>
    </dsp:sp>
    <dsp:sp modelId="{17CEF196-54DF-4333-B088-1E5A934BB86C}">
      <dsp:nvSpPr>
        <dsp:cNvPr id="0" name=""/>
        <dsp:cNvSpPr/>
      </dsp:nvSpPr>
      <dsp:spPr>
        <a:xfrm>
          <a:off x="9184642" y="1004898"/>
          <a:ext cx="805773" cy="40288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division</a:t>
          </a:r>
        </a:p>
      </dsp:txBody>
      <dsp:txXfrm>
        <a:off x="9184642" y="1004898"/>
        <a:ext cx="805773" cy="402886"/>
      </dsp:txXfrm>
    </dsp:sp>
    <dsp:sp modelId="{779543A2-FCA3-4D5B-90A4-A12F9C2D848F}">
      <dsp:nvSpPr>
        <dsp:cNvPr id="0" name=""/>
        <dsp:cNvSpPr/>
      </dsp:nvSpPr>
      <dsp:spPr>
        <a:xfrm>
          <a:off x="7654539" y="1576997"/>
          <a:ext cx="1024669" cy="83918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Ophthalmic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(sensory)</a:t>
          </a:r>
        </a:p>
      </dsp:txBody>
      <dsp:txXfrm>
        <a:off x="7695505" y="1617963"/>
        <a:ext cx="942737" cy="757252"/>
      </dsp:txXfrm>
    </dsp:sp>
    <dsp:sp modelId="{91C33985-F730-4150-A6E7-E87442211079}">
      <dsp:nvSpPr>
        <dsp:cNvPr id="0" name=""/>
        <dsp:cNvSpPr/>
      </dsp:nvSpPr>
      <dsp:spPr>
        <a:xfrm>
          <a:off x="7910707" y="2585394"/>
          <a:ext cx="805773" cy="402886"/>
        </a:xfrm>
        <a:prstGeom prst="roundRect">
          <a:avLst/>
        </a:prstGeom>
        <a:solidFill>
          <a:srgbClr val="33CCCC">
            <a:alpha val="18824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frontal</a:t>
          </a:r>
        </a:p>
      </dsp:txBody>
      <dsp:txXfrm>
        <a:off x="7930374" y="2605061"/>
        <a:ext cx="766439" cy="363552"/>
      </dsp:txXfrm>
    </dsp:sp>
    <dsp:sp modelId="{088AFAAB-DF3F-4124-88EF-47EA565248BD}">
      <dsp:nvSpPr>
        <dsp:cNvPr id="0" name=""/>
        <dsp:cNvSpPr/>
      </dsp:nvSpPr>
      <dsp:spPr>
        <a:xfrm>
          <a:off x="7910707" y="3157493"/>
          <a:ext cx="805773" cy="402886"/>
        </a:xfrm>
        <a:prstGeom prst="roundRect">
          <a:avLst/>
        </a:prstGeom>
        <a:solidFill>
          <a:srgbClr val="33CCCC">
            <a:alpha val="18824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lacrimal</a:t>
          </a:r>
        </a:p>
      </dsp:txBody>
      <dsp:txXfrm>
        <a:off x="7930374" y="3177160"/>
        <a:ext cx="766439" cy="363552"/>
      </dsp:txXfrm>
    </dsp:sp>
    <dsp:sp modelId="{DF5120B4-CC32-4D49-B68E-4773EBB0AAF7}">
      <dsp:nvSpPr>
        <dsp:cNvPr id="0" name=""/>
        <dsp:cNvSpPr/>
      </dsp:nvSpPr>
      <dsp:spPr>
        <a:xfrm>
          <a:off x="7910707" y="3729593"/>
          <a:ext cx="805773" cy="402886"/>
        </a:xfrm>
        <a:prstGeom prst="roundRect">
          <a:avLst/>
        </a:prstGeom>
        <a:solidFill>
          <a:srgbClr val="33CCCC">
            <a:alpha val="18824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nasociliary</a:t>
          </a:r>
          <a:endParaRPr lang="en-US" sz="1100" kern="1200" dirty="0"/>
        </a:p>
      </dsp:txBody>
      <dsp:txXfrm>
        <a:off x="7930374" y="3749260"/>
        <a:ext cx="766439" cy="363552"/>
      </dsp:txXfrm>
    </dsp:sp>
    <dsp:sp modelId="{C5F512C8-7FAC-4187-9EC8-67869C84BD08}">
      <dsp:nvSpPr>
        <dsp:cNvPr id="0" name=""/>
        <dsp:cNvSpPr/>
      </dsp:nvSpPr>
      <dsp:spPr>
        <a:xfrm>
          <a:off x="8883054" y="1588544"/>
          <a:ext cx="1178411" cy="84173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Maxillary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(sensory) </a:t>
          </a:r>
        </a:p>
      </dsp:txBody>
      <dsp:txXfrm>
        <a:off x="8924144" y="1629634"/>
        <a:ext cx="1096231" cy="759551"/>
      </dsp:txXfrm>
    </dsp:sp>
    <dsp:sp modelId="{D83020DD-8CC7-4D7B-8A53-3A12114EA5B6}">
      <dsp:nvSpPr>
        <dsp:cNvPr id="0" name=""/>
        <dsp:cNvSpPr/>
      </dsp:nvSpPr>
      <dsp:spPr>
        <a:xfrm>
          <a:off x="9130688" y="2612609"/>
          <a:ext cx="1417170" cy="565346"/>
        </a:xfrm>
        <a:prstGeom prst="roundRect">
          <a:avLst/>
        </a:prstGeom>
        <a:solidFill>
          <a:srgbClr val="0066FF">
            <a:alpha val="18824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Post. , middle, </a:t>
          </a:r>
          <a:r>
            <a:rPr lang="en-US" sz="1100" kern="1200" dirty="0" err="1"/>
            <a:t>anter</a:t>
          </a:r>
          <a:r>
            <a:rPr lang="en-US" sz="1100" kern="1200" dirty="0"/>
            <a:t>. Superior alveolar nerves</a:t>
          </a:r>
        </a:p>
      </dsp:txBody>
      <dsp:txXfrm>
        <a:off x="9158286" y="2640207"/>
        <a:ext cx="1361974" cy="510150"/>
      </dsp:txXfrm>
    </dsp:sp>
    <dsp:sp modelId="{11FF7E2D-3B26-4E22-A62B-1AFB4EEF1127}">
      <dsp:nvSpPr>
        <dsp:cNvPr id="0" name=""/>
        <dsp:cNvSpPr/>
      </dsp:nvSpPr>
      <dsp:spPr>
        <a:xfrm>
          <a:off x="9143025" y="3322500"/>
          <a:ext cx="1352434" cy="663917"/>
        </a:xfrm>
        <a:prstGeom prst="roundRect">
          <a:avLst/>
        </a:prstGeom>
        <a:solidFill>
          <a:srgbClr val="0066FF">
            <a:alpha val="18824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Zygomaticofacial</a:t>
          </a:r>
          <a:r>
            <a:rPr lang="en-US" sz="1100" kern="1200" dirty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&amp; infraorbital</a:t>
          </a:r>
        </a:p>
      </dsp:txBody>
      <dsp:txXfrm>
        <a:off x="9175435" y="3354910"/>
        <a:ext cx="1287614" cy="599097"/>
      </dsp:txXfrm>
    </dsp:sp>
    <dsp:sp modelId="{2EE896C8-5F2D-4C41-8F4A-9C4FFF935C16}">
      <dsp:nvSpPr>
        <dsp:cNvPr id="0" name=""/>
        <dsp:cNvSpPr/>
      </dsp:nvSpPr>
      <dsp:spPr>
        <a:xfrm>
          <a:off x="10465704" y="1588741"/>
          <a:ext cx="1054813" cy="90039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Mandibular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(mixed)</a:t>
          </a:r>
        </a:p>
      </dsp:txBody>
      <dsp:txXfrm>
        <a:off x="10509657" y="1632694"/>
        <a:ext cx="966907" cy="812485"/>
      </dsp:txXfrm>
    </dsp:sp>
    <dsp:sp modelId="{82E1CF29-C5D6-4066-AC31-26481240D182}">
      <dsp:nvSpPr>
        <dsp:cNvPr id="0" name=""/>
        <dsp:cNvSpPr/>
      </dsp:nvSpPr>
      <dsp:spPr>
        <a:xfrm>
          <a:off x="10729407" y="2646601"/>
          <a:ext cx="1172424" cy="787196"/>
        </a:xfrm>
        <a:prstGeom prst="roundRect">
          <a:avLst/>
        </a:prstGeom>
        <a:solidFill>
          <a:srgbClr val="3333CC">
            <a:alpha val="16863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Sensory : lingual ,inferior alveolar , buccal , </a:t>
          </a:r>
          <a:r>
            <a:rPr lang="en-US" sz="1100" kern="1200" dirty="0" err="1"/>
            <a:t>auriculotemporal</a:t>
          </a:r>
          <a:endParaRPr lang="en-US" sz="1100" kern="1200" dirty="0"/>
        </a:p>
      </dsp:txBody>
      <dsp:txXfrm>
        <a:off x="10767835" y="2685029"/>
        <a:ext cx="1095568" cy="710340"/>
      </dsp:txXfrm>
    </dsp:sp>
    <dsp:sp modelId="{C30A1FE7-006E-4103-98DA-3120B614337C}">
      <dsp:nvSpPr>
        <dsp:cNvPr id="0" name=""/>
        <dsp:cNvSpPr/>
      </dsp:nvSpPr>
      <dsp:spPr>
        <a:xfrm>
          <a:off x="10729407" y="3603010"/>
          <a:ext cx="1117116" cy="711558"/>
        </a:xfrm>
        <a:prstGeom prst="roundRect">
          <a:avLst/>
        </a:prstGeom>
        <a:solidFill>
          <a:srgbClr val="3333CC">
            <a:alpha val="16863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Motor 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To  4 mastication MS &amp; 4 other  MS</a:t>
          </a:r>
        </a:p>
      </dsp:txBody>
      <dsp:txXfrm>
        <a:off x="10764142" y="3637745"/>
        <a:ext cx="1047646" cy="642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CA740-7273-443D-B8F5-F60F32DB2D40}">
      <dsp:nvSpPr>
        <dsp:cNvPr id="0" name=""/>
        <dsp:cNvSpPr/>
      </dsp:nvSpPr>
      <dsp:spPr>
        <a:xfrm>
          <a:off x="10683561" y="2393779"/>
          <a:ext cx="161076" cy="1101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612"/>
              </a:lnTo>
              <a:lnTo>
                <a:pt x="161076" y="1101612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EC72015-B105-42DC-8E53-C67F01A32F54}">
      <dsp:nvSpPr>
        <dsp:cNvPr id="0" name=""/>
        <dsp:cNvSpPr/>
      </dsp:nvSpPr>
      <dsp:spPr>
        <a:xfrm>
          <a:off x="9682161" y="1292925"/>
          <a:ext cx="1430936" cy="184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088"/>
              </a:lnTo>
              <a:lnTo>
                <a:pt x="1430936" y="98088"/>
              </a:lnTo>
              <a:lnTo>
                <a:pt x="1430936" y="184220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4CFDE66-F6D8-46AB-8D8A-79752CE7EA70}">
      <dsp:nvSpPr>
        <dsp:cNvPr id="0" name=""/>
        <dsp:cNvSpPr/>
      </dsp:nvSpPr>
      <dsp:spPr>
        <a:xfrm>
          <a:off x="9084946" y="2333859"/>
          <a:ext cx="144693" cy="1246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265"/>
              </a:lnTo>
              <a:lnTo>
                <a:pt x="144693" y="1246265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558539E6-95C4-401F-AFEA-6E18907100AF}">
      <dsp:nvSpPr>
        <dsp:cNvPr id="0" name=""/>
        <dsp:cNvSpPr/>
      </dsp:nvSpPr>
      <dsp:spPr>
        <a:xfrm>
          <a:off x="9084946" y="2333859"/>
          <a:ext cx="132134" cy="473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395"/>
              </a:lnTo>
              <a:lnTo>
                <a:pt x="132134" y="473395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DF4949B1-911F-4A15-9D65-A3158878736E}">
      <dsp:nvSpPr>
        <dsp:cNvPr id="0" name=""/>
        <dsp:cNvSpPr/>
      </dsp:nvSpPr>
      <dsp:spPr>
        <a:xfrm>
          <a:off x="9564813" y="1292925"/>
          <a:ext cx="117348" cy="184019"/>
        </a:xfrm>
        <a:custGeom>
          <a:avLst/>
          <a:gdLst/>
          <a:ahLst/>
          <a:cxnLst/>
          <a:rect l="0" t="0" r="0" b="0"/>
          <a:pathLst>
            <a:path>
              <a:moveTo>
                <a:pt x="117348" y="0"/>
              </a:moveTo>
              <a:lnTo>
                <a:pt x="117348" y="97887"/>
              </a:lnTo>
              <a:lnTo>
                <a:pt x="0" y="97887"/>
              </a:lnTo>
              <a:lnTo>
                <a:pt x="0" y="184019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086EB9B-C468-4558-B8A4-668F86128A0B}">
      <dsp:nvSpPr>
        <dsp:cNvPr id="0" name=""/>
        <dsp:cNvSpPr/>
      </dsp:nvSpPr>
      <dsp:spPr>
        <a:xfrm>
          <a:off x="7818619" y="2319512"/>
          <a:ext cx="156472" cy="1542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2179"/>
              </a:lnTo>
              <a:lnTo>
                <a:pt x="156472" y="1542179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7D5580F-8CBF-4056-AC44-FAEAC0C1CB25}">
      <dsp:nvSpPr>
        <dsp:cNvPr id="0" name=""/>
        <dsp:cNvSpPr/>
      </dsp:nvSpPr>
      <dsp:spPr>
        <a:xfrm>
          <a:off x="7818619" y="2319512"/>
          <a:ext cx="156472" cy="959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760"/>
              </a:lnTo>
              <a:lnTo>
                <a:pt x="156472" y="959760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0E080B8-8768-436F-8A07-63B8D59A6770}">
      <dsp:nvSpPr>
        <dsp:cNvPr id="0" name=""/>
        <dsp:cNvSpPr/>
      </dsp:nvSpPr>
      <dsp:spPr>
        <a:xfrm>
          <a:off x="7818619" y="2319512"/>
          <a:ext cx="156472" cy="377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41"/>
              </a:lnTo>
              <a:lnTo>
                <a:pt x="156472" y="377341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7794C0D1-3B66-405A-BB51-9754E600D199}">
      <dsp:nvSpPr>
        <dsp:cNvPr id="0" name=""/>
        <dsp:cNvSpPr/>
      </dsp:nvSpPr>
      <dsp:spPr>
        <a:xfrm>
          <a:off x="8235881" y="1292925"/>
          <a:ext cx="1446280" cy="172264"/>
        </a:xfrm>
        <a:custGeom>
          <a:avLst/>
          <a:gdLst/>
          <a:ahLst/>
          <a:cxnLst/>
          <a:rect l="0" t="0" r="0" b="0"/>
          <a:pathLst>
            <a:path>
              <a:moveTo>
                <a:pt x="1446280" y="0"/>
              </a:moveTo>
              <a:lnTo>
                <a:pt x="1446280" y="86132"/>
              </a:lnTo>
              <a:lnTo>
                <a:pt x="0" y="86132"/>
              </a:lnTo>
              <a:lnTo>
                <a:pt x="0" y="172264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526E091-F90E-4100-A45E-A502638C866A}">
      <dsp:nvSpPr>
        <dsp:cNvPr id="0" name=""/>
        <dsp:cNvSpPr/>
      </dsp:nvSpPr>
      <dsp:spPr>
        <a:xfrm>
          <a:off x="5585555" y="1292925"/>
          <a:ext cx="1389040" cy="172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32"/>
              </a:lnTo>
              <a:lnTo>
                <a:pt x="1389040" y="86132"/>
              </a:lnTo>
              <a:lnTo>
                <a:pt x="1389040" y="172264"/>
              </a:lnTo>
            </a:path>
          </a:pathLst>
        </a:custGeom>
        <a:noFill/>
        <a:ln w="12700" cap="flat" cmpd="sng" algn="ctr">
          <a:solidFill>
            <a:srgbClr val="A273AB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2B4D98E-2331-4611-AAC0-1CD7B9D03DFC}">
      <dsp:nvSpPr>
        <dsp:cNvPr id="0" name=""/>
        <dsp:cNvSpPr/>
      </dsp:nvSpPr>
      <dsp:spPr>
        <a:xfrm>
          <a:off x="5533744" y="1292925"/>
          <a:ext cx="91440" cy="172264"/>
        </a:xfrm>
        <a:custGeom>
          <a:avLst/>
          <a:gdLst/>
          <a:ahLst/>
          <a:cxnLst/>
          <a:rect l="0" t="0" r="0" b="0"/>
          <a:pathLst>
            <a:path>
              <a:moveTo>
                <a:pt x="51810" y="0"/>
              </a:moveTo>
              <a:lnTo>
                <a:pt x="51810" y="86132"/>
              </a:lnTo>
              <a:lnTo>
                <a:pt x="45720" y="86132"/>
              </a:lnTo>
              <a:lnTo>
                <a:pt x="45720" y="172264"/>
              </a:lnTo>
            </a:path>
          </a:pathLst>
        </a:custGeom>
        <a:noFill/>
        <a:ln w="12700" cap="flat" cmpd="sng" algn="ctr">
          <a:solidFill>
            <a:srgbClr val="A273AB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2231386-3AB8-4533-8CCD-E0CB86454E55}">
      <dsp:nvSpPr>
        <dsp:cNvPr id="0" name=""/>
        <dsp:cNvSpPr/>
      </dsp:nvSpPr>
      <dsp:spPr>
        <a:xfrm>
          <a:off x="4190424" y="1292925"/>
          <a:ext cx="1395131" cy="172264"/>
        </a:xfrm>
        <a:custGeom>
          <a:avLst/>
          <a:gdLst/>
          <a:ahLst/>
          <a:cxnLst/>
          <a:rect l="0" t="0" r="0" b="0"/>
          <a:pathLst>
            <a:path>
              <a:moveTo>
                <a:pt x="1395131" y="0"/>
              </a:moveTo>
              <a:lnTo>
                <a:pt x="1395131" y="86132"/>
              </a:lnTo>
              <a:lnTo>
                <a:pt x="0" y="86132"/>
              </a:lnTo>
              <a:lnTo>
                <a:pt x="0" y="172264"/>
              </a:lnTo>
            </a:path>
          </a:pathLst>
        </a:custGeom>
        <a:noFill/>
        <a:ln w="12700" cap="flat" cmpd="sng" algn="ctr">
          <a:solidFill>
            <a:srgbClr val="A273AB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7BE3F7C-564A-4EBB-871B-27FBD00C661F}">
      <dsp:nvSpPr>
        <dsp:cNvPr id="0" name=""/>
        <dsp:cNvSpPr/>
      </dsp:nvSpPr>
      <dsp:spPr>
        <a:xfrm>
          <a:off x="1683094" y="1292925"/>
          <a:ext cx="91440" cy="917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1808"/>
              </a:lnTo>
              <a:lnTo>
                <a:pt x="48127" y="831808"/>
              </a:lnTo>
              <a:lnTo>
                <a:pt x="48127" y="917941"/>
              </a:lnTo>
            </a:path>
          </a:pathLst>
        </a:custGeom>
        <a:noFill/>
        <a:ln w="6350" cap="flat" cmpd="sng" algn="ctr">
          <a:solidFill>
            <a:srgbClr val="EA167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5CAD6368-1F5E-4A3A-AB9B-13BB8D67FB8A}">
      <dsp:nvSpPr>
        <dsp:cNvPr id="0" name=""/>
        <dsp:cNvSpPr/>
      </dsp:nvSpPr>
      <dsp:spPr>
        <a:xfrm>
          <a:off x="1728814" y="1292925"/>
          <a:ext cx="841988" cy="131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53"/>
              </a:lnTo>
              <a:lnTo>
                <a:pt x="841988" y="45453"/>
              </a:lnTo>
              <a:lnTo>
                <a:pt x="841988" y="131585"/>
              </a:lnTo>
            </a:path>
          </a:pathLst>
        </a:custGeom>
        <a:noFill/>
        <a:ln w="12700" cap="flat" cmpd="sng" algn="ctr">
          <a:solidFill>
            <a:srgbClr val="EA167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8BBE68F4-2EBE-4BBD-A719-DB834305E61D}">
      <dsp:nvSpPr>
        <dsp:cNvPr id="0" name=""/>
        <dsp:cNvSpPr/>
      </dsp:nvSpPr>
      <dsp:spPr>
        <a:xfrm>
          <a:off x="833009" y="1292925"/>
          <a:ext cx="895805" cy="145149"/>
        </a:xfrm>
        <a:custGeom>
          <a:avLst/>
          <a:gdLst/>
          <a:ahLst/>
          <a:cxnLst/>
          <a:rect l="0" t="0" r="0" b="0"/>
          <a:pathLst>
            <a:path>
              <a:moveTo>
                <a:pt x="895805" y="0"/>
              </a:moveTo>
              <a:lnTo>
                <a:pt x="895805" y="59017"/>
              </a:lnTo>
              <a:lnTo>
                <a:pt x="0" y="59017"/>
              </a:lnTo>
              <a:lnTo>
                <a:pt x="0" y="145149"/>
              </a:lnTo>
            </a:path>
          </a:pathLst>
        </a:custGeom>
        <a:noFill/>
        <a:ln w="12700" cap="flat" cmpd="sng" algn="ctr">
          <a:solidFill>
            <a:srgbClr val="EA167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7F78C94E-C93A-4EAD-8430-8603D76EE61D}">
      <dsp:nvSpPr>
        <dsp:cNvPr id="0" name=""/>
        <dsp:cNvSpPr/>
      </dsp:nvSpPr>
      <dsp:spPr>
        <a:xfrm>
          <a:off x="1318660" y="882771"/>
          <a:ext cx="820308" cy="41015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EA167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Fibers </a:t>
          </a:r>
        </a:p>
      </dsp:txBody>
      <dsp:txXfrm>
        <a:off x="1338682" y="902793"/>
        <a:ext cx="780264" cy="370110"/>
      </dsp:txXfrm>
    </dsp:sp>
    <dsp:sp modelId="{49EAA992-6CC8-462C-BAFB-F04F5BEDBD7A}">
      <dsp:nvSpPr>
        <dsp:cNvPr id="0" name=""/>
        <dsp:cNvSpPr/>
      </dsp:nvSpPr>
      <dsp:spPr>
        <a:xfrm>
          <a:off x="299087" y="1438075"/>
          <a:ext cx="1067844" cy="72260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EA167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SVA</a:t>
          </a:r>
        </a:p>
      </dsp:txBody>
      <dsp:txXfrm>
        <a:off x="334361" y="1473349"/>
        <a:ext cx="997296" cy="652053"/>
      </dsp:txXfrm>
    </dsp:sp>
    <dsp:sp modelId="{29152FFE-A57D-4D20-9CF3-128F33CE90AA}">
      <dsp:nvSpPr>
        <dsp:cNvPr id="0" name=""/>
        <dsp:cNvSpPr/>
      </dsp:nvSpPr>
      <dsp:spPr>
        <a:xfrm>
          <a:off x="2000168" y="1424511"/>
          <a:ext cx="1141270" cy="697688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EA167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SVE</a:t>
          </a:r>
        </a:p>
      </dsp:txBody>
      <dsp:txXfrm>
        <a:off x="2034226" y="1458569"/>
        <a:ext cx="1073154" cy="629572"/>
      </dsp:txXfrm>
    </dsp:sp>
    <dsp:sp modelId="{55C6F379-0B5F-472E-83D7-884A1EFFA244}">
      <dsp:nvSpPr>
        <dsp:cNvPr id="0" name=""/>
        <dsp:cNvSpPr/>
      </dsp:nvSpPr>
      <dsp:spPr>
        <a:xfrm>
          <a:off x="1280052" y="2210866"/>
          <a:ext cx="902339" cy="45116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EA167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GVE</a:t>
          </a:r>
        </a:p>
      </dsp:txBody>
      <dsp:txXfrm>
        <a:off x="1302076" y="2232890"/>
        <a:ext cx="858291" cy="407121"/>
      </dsp:txXfrm>
    </dsp:sp>
    <dsp:sp modelId="{F43BA399-5BD1-4979-8C54-61DED4B35047}">
      <dsp:nvSpPr>
        <dsp:cNvPr id="0" name=""/>
        <dsp:cNvSpPr/>
      </dsp:nvSpPr>
      <dsp:spPr>
        <a:xfrm>
          <a:off x="5175401" y="882771"/>
          <a:ext cx="820308" cy="41015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A273AB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nuclei</a:t>
          </a:r>
        </a:p>
      </dsp:txBody>
      <dsp:txXfrm>
        <a:off x="5195423" y="902793"/>
        <a:ext cx="780264" cy="370110"/>
      </dsp:txXfrm>
    </dsp:sp>
    <dsp:sp modelId="{8486FE7E-F279-4E4D-809C-E37E1CE87E05}">
      <dsp:nvSpPr>
        <dsp:cNvPr id="0" name=""/>
        <dsp:cNvSpPr/>
      </dsp:nvSpPr>
      <dsp:spPr>
        <a:xfrm>
          <a:off x="3629071" y="1465190"/>
          <a:ext cx="1122706" cy="72710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A273AB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Nucleus </a:t>
          </a:r>
          <a:r>
            <a:rPr lang="en-US" sz="1200" kern="1200" dirty="0" err="1"/>
            <a:t>solitarius</a:t>
          </a:r>
          <a:endParaRPr lang="en-US" sz="1200" kern="1200" dirty="0"/>
        </a:p>
      </dsp:txBody>
      <dsp:txXfrm>
        <a:off x="3664565" y="1500684"/>
        <a:ext cx="1051718" cy="656116"/>
      </dsp:txXfrm>
    </dsp:sp>
    <dsp:sp modelId="{B0D0B3EF-BD98-4C68-805A-BC8AD1D117F9}">
      <dsp:nvSpPr>
        <dsp:cNvPr id="0" name=""/>
        <dsp:cNvSpPr/>
      </dsp:nvSpPr>
      <dsp:spPr>
        <a:xfrm>
          <a:off x="4924042" y="1465190"/>
          <a:ext cx="1310844" cy="78092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A273AB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Motor</a:t>
          </a:r>
          <a:r>
            <a:rPr lang="en-US" sz="1200" kern="1200" baseline="0" dirty="0"/>
            <a:t> nucleus </a:t>
          </a:r>
          <a:endParaRPr lang="en-US" sz="1200" kern="1200" dirty="0"/>
        </a:p>
      </dsp:txBody>
      <dsp:txXfrm>
        <a:off x="4962164" y="1503312"/>
        <a:ext cx="1234600" cy="704685"/>
      </dsp:txXfrm>
    </dsp:sp>
    <dsp:sp modelId="{8779D47C-EB00-4C4C-ADF0-E3CE991D94C4}">
      <dsp:nvSpPr>
        <dsp:cNvPr id="0" name=""/>
        <dsp:cNvSpPr/>
      </dsp:nvSpPr>
      <dsp:spPr>
        <a:xfrm>
          <a:off x="6407151" y="1465190"/>
          <a:ext cx="1134888" cy="7936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A273AB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Superior</a:t>
          </a:r>
          <a:r>
            <a:rPr lang="en-US" sz="1200" kern="1200" baseline="0" dirty="0"/>
            <a:t> </a:t>
          </a:r>
          <a:r>
            <a:rPr lang="en-US" sz="1200" kern="1200" baseline="0" dirty="0" err="1"/>
            <a:t>salivatory</a:t>
          </a:r>
          <a:r>
            <a:rPr lang="en-US" sz="1200" kern="1200" baseline="0" dirty="0"/>
            <a:t> nucleus </a:t>
          </a:r>
          <a:endParaRPr lang="en-US" sz="1200" kern="1200" dirty="0"/>
        </a:p>
      </dsp:txBody>
      <dsp:txXfrm>
        <a:off x="6445894" y="1503933"/>
        <a:ext cx="1057402" cy="716174"/>
      </dsp:txXfrm>
    </dsp:sp>
    <dsp:sp modelId="{17CEF196-54DF-4333-B088-1E5A934BB86C}">
      <dsp:nvSpPr>
        <dsp:cNvPr id="0" name=""/>
        <dsp:cNvSpPr/>
      </dsp:nvSpPr>
      <dsp:spPr>
        <a:xfrm>
          <a:off x="9272007" y="882771"/>
          <a:ext cx="820308" cy="41015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branches</a:t>
          </a:r>
        </a:p>
      </dsp:txBody>
      <dsp:txXfrm>
        <a:off x="9292029" y="902793"/>
        <a:ext cx="780264" cy="370110"/>
      </dsp:txXfrm>
    </dsp:sp>
    <dsp:sp modelId="{779543A2-FCA3-4D5B-90A4-A12F9C2D848F}">
      <dsp:nvSpPr>
        <dsp:cNvPr id="0" name=""/>
        <dsp:cNvSpPr/>
      </dsp:nvSpPr>
      <dsp:spPr>
        <a:xfrm>
          <a:off x="7714304" y="1465190"/>
          <a:ext cx="1043153" cy="85432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</a:t>
          </a:r>
          <a:r>
            <a:rPr lang="en-US" sz="1200" kern="1200" baseline="0" dirty="0"/>
            <a:t> facial canal</a:t>
          </a:r>
          <a:endParaRPr lang="en-US" sz="1200" kern="1200" dirty="0"/>
        </a:p>
      </dsp:txBody>
      <dsp:txXfrm>
        <a:off x="7756009" y="1506895"/>
        <a:ext cx="959743" cy="770912"/>
      </dsp:txXfrm>
    </dsp:sp>
    <dsp:sp modelId="{91C33985-F730-4150-A6E7-E87442211079}">
      <dsp:nvSpPr>
        <dsp:cNvPr id="0" name=""/>
        <dsp:cNvSpPr/>
      </dsp:nvSpPr>
      <dsp:spPr>
        <a:xfrm>
          <a:off x="7975092" y="2491777"/>
          <a:ext cx="820308" cy="410154"/>
        </a:xfrm>
        <a:prstGeom prst="roundRect">
          <a:avLst/>
        </a:prstGeom>
        <a:solidFill>
          <a:srgbClr val="99FF99">
            <a:alpha val="18824"/>
          </a:srgbClr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Chorda tympani</a:t>
          </a:r>
        </a:p>
      </dsp:txBody>
      <dsp:txXfrm>
        <a:off x="7995114" y="2511799"/>
        <a:ext cx="780264" cy="370110"/>
      </dsp:txXfrm>
    </dsp:sp>
    <dsp:sp modelId="{088AFAAB-DF3F-4124-88EF-47EA565248BD}">
      <dsp:nvSpPr>
        <dsp:cNvPr id="0" name=""/>
        <dsp:cNvSpPr/>
      </dsp:nvSpPr>
      <dsp:spPr>
        <a:xfrm>
          <a:off x="7975092" y="3074196"/>
          <a:ext cx="820308" cy="410154"/>
        </a:xfrm>
        <a:prstGeom prst="roundRect">
          <a:avLst/>
        </a:prstGeom>
        <a:solidFill>
          <a:srgbClr val="99FF99">
            <a:alpha val="18824"/>
          </a:srgbClr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Nerve</a:t>
          </a:r>
          <a:r>
            <a:rPr lang="en-US" sz="1200" kern="1200" baseline="0" dirty="0"/>
            <a:t> to stapedius </a:t>
          </a:r>
          <a:endParaRPr lang="en-US" sz="1200" kern="1200" dirty="0"/>
        </a:p>
      </dsp:txBody>
      <dsp:txXfrm>
        <a:off x="7995114" y="3094218"/>
        <a:ext cx="780264" cy="370110"/>
      </dsp:txXfrm>
    </dsp:sp>
    <dsp:sp modelId="{DF5120B4-CC32-4D49-B68E-4773EBB0AAF7}">
      <dsp:nvSpPr>
        <dsp:cNvPr id="0" name=""/>
        <dsp:cNvSpPr/>
      </dsp:nvSpPr>
      <dsp:spPr>
        <a:xfrm>
          <a:off x="7975092" y="3656615"/>
          <a:ext cx="820308" cy="410154"/>
        </a:xfrm>
        <a:prstGeom prst="roundRect">
          <a:avLst/>
        </a:prstGeom>
        <a:solidFill>
          <a:srgbClr val="99FF99">
            <a:alpha val="18824"/>
          </a:srgbClr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Greater</a:t>
          </a:r>
          <a:r>
            <a:rPr lang="en-US" sz="1200" kern="1200" baseline="0" dirty="0"/>
            <a:t> petrosal</a:t>
          </a:r>
          <a:endParaRPr lang="en-US" sz="1200" kern="1200" dirty="0"/>
        </a:p>
      </dsp:txBody>
      <dsp:txXfrm>
        <a:off x="7995114" y="3676637"/>
        <a:ext cx="780264" cy="370110"/>
      </dsp:txXfrm>
    </dsp:sp>
    <dsp:sp modelId="{C5F512C8-7FAC-4187-9EC8-67869C84BD08}">
      <dsp:nvSpPr>
        <dsp:cNvPr id="0" name=""/>
        <dsp:cNvSpPr/>
      </dsp:nvSpPr>
      <dsp:spPr>
        <a:xfrm>
          <a:off x="8964979" y="1476945"/>
          <a:ext cx="1199667" cy="85691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As its emerge from </a:t>
          </a:r>
          <a:r>
            <a:rPr lang="en-US" sz="1200" kern="1200" dirty="0" err="1"/>
            <a:t>stylomastoid</a:t>
          </a:r>
          <a:r>
            <a:rPr lang="en-US" sz="1200" kern="1200" dirty="0"/>
            <a:t> foramen</a:t>
          </a:r>
        </a:p>
      </dsp:txBody>
      <dsp:txXfrm>
        <a:off x="9006810" y="1518776"/>
        <a:ext cx="1116005" cy="773252"/>
      </dsp:txXfrm>
    </dsp:sp>
    <dsp:sp modelId="{D83020DD-8CC7-4D7B-8A53-3A12114EA5B6}">
      <dsp:nvSpPr>
        <dsp:cNvPr id="0" name=""/>
        <dsp:cNvSpPr/>
      </dsp:nvSpPr>
      <dsp:spPr>
        <a:xfrm>
          <a:off x="9217080" y="2519483"/>
          <a:ext cx="1442733" cy="575544"/>
        </a:xfrm>
        <a:prstGeom prst="roundRect">
          <a:avLst/>
        </a:prstGeom>
        <a:solidFill>
          <a:srgbClr val="99FF66">
            <a:alpha val="18824"/>
          </a:srgbClr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Posterior</a:t>
          </a:r>
          <a:r>
            <a:rPr lang="en-US" sz="1200" kern="1200" baseline="0" dirty="0"/>
            <a:t> auricular</a:t>
          </a:r>
          <a:endParaRPr lang="en-US" sz="1200" kern="1200" dirty="0"/>
        </a:p>
      </dsp:txBody>
      <dsp:txXfrm>
        <a:off x="9245176" y="2547579"/>
        <a:ext cx="1386541" cy="519352"/>
      </dsp:txXfrm>
    </dsp:sp>
    <dsp:sp modelId="{11FF7E2D-3B26-4E22-A62B-1AFB4EEF1127}">
      <dsp:nvSpPr>
        <dsp:cNvPr id="0" name=""/>
        <dsp:cNvSpPr/>
      </dsp:nvSpPr>
      <dsp:spPr>
        <a:xfrm>
          <a:off x="9229639" y="3242179"/>
          <a:ext cx="1376829" cy="675892"/>
        </a:xfrm>
        <a:prstGeom prst="roundRect">
          <a:avLst/>
        </a:prstGeom>
        <a:solidFill>
          <a:srgbClr val="99FF66">
            <a:alpha val="18824"/>
          </a:srgbClr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Muscular</a:t>
          </a:r>
          <a:r>
            <a:rPr lang="en-US" sz="1200" kern="1200" baseline="0" dirty="0"/>
            <a:t> branches </a:t>
          </a:r>
          <a:endParaRPr lang="en-US" sz="1200" kern="1200" dirty="0"/>
        </a:p>
      </dsp:txBody>
      <dsp:txXfrm>
        <a:off x="9262633" y="3275173"/>
        <a:ext cx="1310841" cy="609904"/>
      </dsp:txXfrm>
    </dsp:sp>
    <dsp:sp modelId="{2EE896C8-5F2D-4C41-8F4A-9C4FFF935C16}">
      <dsp:nvSpPr>
        <dsp:cNvPr id="0" name=""/>
        <dsp:cNvSpPr/>
      </dsp:nvSpPr>
      <dsp:spPr>
        <a:xfrm>
          <a:off x="10576177" y="1477146"/>
          <a:ext cx="1073840" cy="91663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Inside parotid gland</a:t>
          </a:r>
        </a:p>
      </dsp:txBody>
      <dsp:txXfrm>
        <a:off x="10620923" y="1521892"/>
        <a:ext cx="984348" cy="827140"/>
      </dsp:txXfrm>
    </dsp:sp>
    <dsp:sp modelId="{82E1CF29-C5D6-4066-AC31-26481240D182}">
      <dsp:nvSpPr>
        <dsp:cNvPr id="0" name=""/>
        <dsp:cNvSpPr/>
      </dsp:nvSpPr>
      <dsp:spPr>
        <a:xfrm>
          <a:off x="10844637" y="2554088"/>
          <a:ext cx="1061454" cy="1882607"/>
        </a:xfrm>
        <a:prstGeom prst="roundRect">
          <a:avLst/>
        </a:prstGeom>
        <a:solidFill>
          <a:srgbClr val="99FF99">
            <a:alpha val="16863"/>
          </a:srgbClr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1. Temporal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2. Zygomatic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3.Buccal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4. Mandibular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5.cervical</a:t>
          </a:r>
        </a:p>
      </dsp:txBody>
      <dsp:txXfrm>
        <a:off x="10896453" y="2605904"/>
        <a:ext cx="957822" cy="1778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76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ocs.google.com/presentation/d/1TGd1eqJc5hW4BthMMNGT7D5IhB5PLBPuX4K9gP62_ss/edit?usp=shari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xmlns="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xmlns="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xmlns="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xmlns="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xmlns="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xmlns="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(7)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962D82B-189E-4C68-BAAC-08BC49E6CC27}"/>
              </a:ext>
            </a:extLst>
          </p:cNvPr>
          <p:cNvSpPr/>
          <p:nvPr/>
        </p:nvSpPr>
        <p:spPr>
          <a:xfrm>
            <a:off x="3658685" y="2460131"/>
            <a:ext cx="487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Nerve Supply of the Face 5</a:t>
            </a:r>
            <a:r>
              <a:rPr lang="en-US" sz="6000" baseline="30000" dirty="0">
                <a:latin typeface="Agency FB" panose="020B0503020202020204" pitchFamily="34" charset="0"/>
              </a:rPr>
              <a:t>th</a:t>
            </a:r>
            <a:r>
              <a:rPr lang="en-US" sz="6000" dirty="0">
                <a:latin typeface="Agency FB" panose="020B0503020202020204" pitchFamily="34" charset="0"/>
              </a:rPr>
              <a:t> &amp; 7</a:t>
            </a:r>
            <a:r>
              <a:rPr lang="en-US" sz="6000" baseline="30000" dirty="0">
                <a:latin typeface="Agency FB" panose="020B0503020202020204" pitchFamily="34" charset="0"/>
              </a:rPr>
              <a:t>th</a:t>
            </a:r>
            <a:r>
              <a:rPr lang="en-US" sz="6000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xmlns="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</p:spTree>
    <p:extLst>
      <p:ext uri="{BB962C8B-B14F-4D97-AF65-F5344CB8AC3E}">
        <p14:creationId xmlns:p14="http://schemas.microsoft.com/office/powerpoint/2010/main" val="39140295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6215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3739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3622794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25168951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Rawan Mishal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xmlns="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xmlns="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xmlns="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xmlns="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Greys Anatomy for Students 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xmlns="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xmlns="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xmlns="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xmlns="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</p:spTree>
    <p:extLst>
      <p:ext uri="{BB962C8B-B14F-4D97-AF65-F5344CB8AC3E}">
        <p14:creationId xmlns:p14="http://schemas.microsoft.com/office/powerpoint/2010/main" val="24244835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5254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5652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3521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8208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848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0715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135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xmlns="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8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0ahUKEwiRsNuWubfPAhXFQBQKHWX2C4AQjRwIBw&amp;url=https://www.studyblue.com/notes/note/n/an3-05-cranial-nerves-i-ii-iii-iv-vi-v1-v2-v3/deck/16968533&amp;psig=AFQjCNGrWsEk5KrgQkNgRv1EYz2kEOR0cQ&amp;ust=147533706093304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فيصل\PHOTO-2018-09-04-17-05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24447"/>
            <a:ext cx="1320800" cy="14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8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10912F8D-CA07-4148-B3EE-4C82F5BCB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790" y="3070186"/>
            <a:ext cx="4828838" cy="3541378"/>
          </a:xfrm>
          <a:prstGeom prst="rect">
            <a:avLst/>
          </a:prstGeom>
        </p:spPr>
      </p:pic>
      <p:pic>
        <p:nvPicPr>
          <p:cNvPr id="74" name="Picture 2" descr="Image result for tmj">
            <a:extLst>
              <a:ext uri="{FF2B5EF4-FFF2-40B4-BE49-F238E27FC236}">
                <a16:creationId xmlns:a16="http://schemas.microsoft.com/office/drawing/2014/main" xmlns="" id="{E6C43E40-F402-4D4C-8213-7F0E57317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"/>
          <a:stretch/>
        </p:blipFill>
        <p:spPr bwMode="auto">
          <a:xfrm>
            <a:off x="6303350" y="5588303"/>
            <a:ext cx="1543857" cy="10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046001" y="405494"/>
            <a:ext cx="1021266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Trigeminal (V) 5th Cranial Nerve</a:t>
            </a:r>
          </a:p>
          <a:p>
            <a:r>
              <a:rPr lang="en-US" sz="3200" b="1" dirty="0"/>
              <a:t>3. Mandibular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317233" y="1353601"/>
            <a:ext cx="9655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MIXED (sensory and motor)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19E658-D8CB-430D-9314-1E86961857C8}"/>
              </a:ext>
            </a:extLst>
          </p:cNvPr>
          <p:cNvSpPr/>
          <p:nvPr/>
        </p:nvSpPr>
        <p:spPr>
          <a:xfrm>
            <a:off x="8989726" y="1437982"/>
            <a:ext cx="1850186" cy="40011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Motor Branches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68D50D4-5DBC-4A41-B90F-9EEA86350C69}"/>
              </a:ext>
            </a:extLst>
          </p:cNvPr>
          <p:cNvGrpSpPr/>
          <p:nvPr/>
        </p:nvGrpSpPr>
        <p:grpSpPr>
          <a:xfrm>
            <a:off x="-172071" y="2837001"/>
            <a:ext cx="3358035" cy="1353030"/>
            <a:chOff x="105180" y="2884267"/>
            <a:chExt cx="2776431" cy="1353030"/>
          </a:xfrm>
        </p:grpSpPr>
        <p:sp>
          <p:nvSpPr>
            <p:cNvPr id="2048" name="Rectangle 2047">
              <a:extLst>
                <a:ext uri="{FF2B5EF4-FFF2-40B4-BE49-F238E27FC236}">
                  <a16:creationId xmlns:a16="http://schemas.microsoft.com/office/drawing/2014/main" xmlns="" id="{18BDF88C-8158-4E9B-AD11-DA0B0FC25E14}"/>
                </a:ext>
              </a:extLst>
            </p:cNvPr>
            <p:cNvSpPr/>
            <p:nvPr/>
          </p:nvSpPr>
          <p:spPr>
            <a:xfrm>
              <a:off x="105180" y="2895972"/>
              <a:ext cx="277643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7850" lvl="0" indent="-228600">
                <a:buFont typeface="+mj-lt"/>
                <a:buAutoNum type="arabicPeriod"/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Lingual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:  </a:t>
              </a:r>
            </a:p>
            <a:p>
              <a:pPr marL="542925" lvl="0">
                <a:defRPr/>
              </a:pPr>
              <a:r>
                <a:rPr lang="en-US" sz="2000" u="sng" dirty="0">
                  <a:solidFill>
                    <a:srgbClr val="C00000"/>
                  </a:solidFill>
                  <a:latin typeface="Calibri" panose="020F0502020204030204"/>
                </a:rPr>
                <a:t>receives </a:t>
              </a:r>
              <a:r>
                <a:rPr lang="en-US" sz="2000" dirty="0">
                  <a:solidFill>
                    <a:srgbClr val="C00000"/>
                  </a:solidFill>
                  <a:latin typeface="Calibri" panose="020F0502020204030204"/>
                </a:rPr>
                <a:t>General sensations from anterior 2/3 the of tongue.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A90EA97C-0FB0-4D2C-8530-11C950F4F1C3}"/>
                </a:ext>
              </a:extLst>
            </p:cNvPr>
            <p:cNvSpPr/>
            <p:nvPr/>
          </p:nvSpPr>
          <p:spPr>
            <a:xfrm>
              <a:off x="382074" y="2884267"/>
              <a:ext cx="2460534" cy="13530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812A3C-43D7-4605-B64D-AB88849ABE73}"/>
              </a:ext>
            </a:extLst>
          </p:cNvPr>
          <p:cNvGrpSpPr/>
          <p:nvPr/>
        </p:nvGrpSpPr>
        <p:grpSpPr>
          <a:xfrm>
            <a:off x="190070" y="4638072"/>
            <a:ext cx="3248076" cy="1568093"/>
            <a:chOff x="1642901" y="4937364"/>
            <a:chExt cx="3248076" cy="156809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29329C4-CC97-4735-9ED0-13628B860CD5}"/>
                </a:ext>
              </a:extLst>
            </p:cNvPr>
            <p:cNvSpPr/>
            <p:nvPr/>
          </p:nvSpPr>
          <p:spPr>
            <a:xfrm>
              <a:off x="1642901" y="4949069"/>
              <a:ext cx="3248076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1825" lvl="0" indent="-282575"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2. Inferior alveolar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2000" u="sng" dirty="0">
                  <a:solidFill>
                    <a:prstClr val="black"/>
                  </a:solidFill>
                  <a:latin typeface="Calibri" panose="020F0502020204030204"/>
                </a:rPr>
                <a:t>supplies 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Lower teeth, gums &amp; face. </a:t>
              </a:r>
            </a:p>
            <a:p>
              <a:pPr marL="631825" lvl="0" indent="-4763">
                <a:defRPr/>
              </a:pPr>
              <a:r>
                <a:rPr lang="en-US" sz="1600" dirty="0">
                  <a:solidFill>
                    <a:srgbClr val="92D050"/>
                  </a:solidFill>
                  <a:latin typeface="Calibri" panose="020F0502020204030204"/>
                </a:rPr>
                <a:t>Through mandible bone through mandibular canal</a:t>
              </a:r>
              <a:endParaRPr lang="en-US" sz="2000" dirty="0">
                <a:solidFill>
                  <a:srgbClr val="92D050"/>
                </a:solidFill>
                <a:latin typeface="Calibri" panose="020F0502020204030204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C24A6DB2-107D-43C4-B02F-1C7A7D36E086}"/>
                </a:ext>
              </a:extLst>
            </p:cNvPr>
            <p:cNvSpPr/>
            <p:nvPr/>
          </p:nvSpPr>
          <p:spPr>
            <a:xfrm>
              <a:off x="1907995" y="4937364"/>
              <a:ext cx="2982982" cy="156809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C2693A4-023E-4087-9D0A-B9DCA0D2DE66}"/>
              </a:ext>
            </a:extLst>
          </p:cNvPr>
          <p:cNvGrpSpPr/>
          <p:nvPr/>
        </p:nvGrpSpPr>
        <p:grpSpPr>
          <a:xfrm>
            <a:off x="3534096" y="4632173"/>
            <a:ext cx="3083600" cy="1161923"/>
            <a:chOff x="4206710" y="3396446"/>
            <a:chExt cx="2772118" cy="11619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910BF00-296C-41A0-A395-FF3E9D0CFF1F}"/>
                </a:ext>
              </a:extLst>
            </p:cNvPr>
            <p:cNvSpPr/>
            <p:nvPr/>
          </p:nvSpPr>
          <p:spPr>
            <a:xfrm>
              <a:off x="4206710" y="3448651"/>
              <a:ext cx="277211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577850" lvl="0" indent="-228600">
                <a:buFont typeface="Arial" charset="0"/>
                <a:buAutoNum type="arabicPeriod" startAt="3"/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Buccal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</a:p>
            <a:p>
              <a:pPr marL="542925" lvl="0">
                <a:defRPr/>
              </a:pPr>
              <a:r>
                <a:rPr lang="en-US" sz="2000" u="sng" dirty="0">
                  <a:solidFill>
                    <a:prstClr val="black"/>
                  </a:solidFill>
                  <a:latin typeface="Calibri" panose="020F0502020204030204"/>
                </a:rPr>
                <a:t>supplies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 Face    </a:t>
              </a:r>
            </a:p>
            <a:p>
              <a:pPr marL="542925" lvl="0"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(cheek on upper jaw)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9F4059E4-32C5-4005-9217-777A153DA3A0}"/>
                </a:ext>
              </a:extLst>
            </p:cNvPr>
            <p:cNvSpPr/>
            <p:nvPr/>
          </p:nvSpPr>
          <p:spPr>
            <a:xfrm>
              <a:off x="4470401" y="3396446"/>
              <a:ext cx="2372355" cy="1161923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3FC3BF32-1D16-4A35-953C-280CC116E64A}"/>
              </a:ext>
            </a:extLst>
          </p:cNvPr>
          <p:cNvCxnSpPr>
            <a:cxnSpLocks/>
          </p:cNvCxnSpPr>
          <p:nvPr/>
        </p:nvCxnSpPr>
        <p:spPr>
          <a:xfrm>
            <a:off x="3619360" y="2482652"/>
            <a:ext cx="521013" cy="210767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36B983D0-22A7-4683-B49A-95B3965209B0}"/>
              </a:ext>
            </a:extLst>
          </p:cNvPr>
          <p:cNvCxnSpPr>
            <a:cxnSpLocks/>
          </p:cNvCxnSpPr>
          <p:nvPr/>
        </p:nvCxnSpPr>
        <p:spPr>
          <a:xfrm>
            <a:off x="3744679" y="2261029"/>
            <a:ext cx="791388" cy="51468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EC465F8-3771-4FC8-96C1-4A5AFBCC0AFA}"/>
              </a:ext>
            </a:extLst>
          </p:cNvPr>
          <p:cNvGrpSpPr/>
          <p:nvPr/>
        </p:nvGrpSpPr>
        <p:grpSpPr>
          <a:xfrm>
            <a:off x="2952999" y="1687950"/>
            <a:ext cx="1440000" cy="331121"/>
            <a:chOff x="1319060" y="2558999"/>
            <a:chExt cx="1440000" cy="33112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EB33FD4E-6F11-4466-A87D-E4CE83DAEC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9060" y="2565115"/>
              <a:ext cx="1440000" cy="44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76FCA4F5-E062-47C6-8B13-88B15F73ABCD}"/>
                </a:ext>
              </a:extLst>
            </p:cNvPr>
            <p:cNvCxnSpPr>
              <a:cxnSpLocks/>
            </p:cNvCxnSpPr>
            <p:nvPr/>
          </p:nvCxnSpPr>
          <p:spPr>
            <a:xfrm>
              <a:off x="1329781" y="2558999"/>
              <a:ext cx="0" cy="331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9C877F7-A966-4F50-8E52-5739F175A7B5}"/>
              </a:ext>
            </a:extLst>
          </p:cNvPr>
          <p:cNvGrpSpPr/>
          <p:nvPr/>
        </p:nvGrpSpPr>
        <p:grpSpPr>
          <a:xfrm>
            <a:off x="7134798" y="2200049"/>
            <a:ext cx="5227674" cy="1015663"/>
            <a:chOff x="8524575" y="2330226"/>
            <a:chExt cx="3667425" cy="10156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B9B5390-FF0C-4602-875D-03C579CD713D}"/>
                </a:ext>
              </a:extLst>
            </p:cNvPr>
            <p:cNvSpPr/>
            <p:nvPr/>
          </p:nvSpPr>
          <p:spPr>
            <a:xfrm>
              <a:off x="8524575" y="2330226"/>
              <a:ext cx="366742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9250" lvl="0"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to 8 muscles (4 muscles of mastication &amp; other 4 muscles).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FA141CEA-47AE-4BF9-9AA4-3AC378DC2EF9}"/>
                </a:ext>
              </a:extLst>
            </p:cNvPr>
            <p:cNvSpPr/>
            <p:nvPr/>
          </p:nvSpPr>
          <p:spPr>
            <a:xfrm>
              <a:off x="8757088" y="2330227"/>
              <a:ext cx="3228541" cy="7532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1F27CC49-8D30-497E-A17B-D954AB0F20AE}"/>
              </a:ext>
            </a:extLst>
          </p:cNvPr>
          <p:cNvCxnSpPr>
            <a:cxnSpLocks/>
          </p:cNvCxnSpPr>
          <p:nvPr/>
        </p:nvCxnSpPr>
        <p:spPr>
          <a:xfrm>
            <a:off x="9914819" y="1876297"/>
            <a:ext cx="0" cy="2855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B8D839D-244E-4693-A83E-D77F4437DA9F}"/>
              </a:ext>
            </a:extLst>
          </p:cNvPr>
          <p:cNvGrpSpPr/>
          <p:nvPr/>
        </p:nvGrpSpPr>
        <p:grpSpPr>
          <a:xfrm>
            <a:off x="3672999" y="2817567"/>
            <a:ext cx="3406152" cy="1631216"/>
            <a:chOff x="6256762" y="1865798"/>
            <a:chExt cx="3192041" cy="163121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CE65B2F0-10F5-41F6-B3FA-5E47074590F6}"/>
                </a:ext>
              </a:extLst>
            </p:cNvPr>
            <p:cNvSpPr/>
            <p:nvPr/>
          </p:nvSpPr>
          <p:spPr>
            <a:xfrm>
              <a:off x="6256762" y="1865798"/>
              <a:ext cx="319204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6088" lvl="0"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4. Auriculotemporal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:   </a:t>
              </a:r>
            </a:p>
            <a:p>
              <a:pPr marL="712788" lvl="0">
                <a:defRPr/>
              </a:pPr>
              <a:r>
                <a:rPr lang="en-US" sz="2000" u="sng" dirty="0">
                  <a:solidFill>
                    <a:prstClr val="black"/>
                  </a:solidFill>
                  <a:latin typeface="Calibri" panose="020F0502020204030204"/>
                </a:rPr>
                <a:t>supplies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 auricle, temple, parotid gland &amp; TMJ </a:t>
              </a:r>
              <a:r>
                <a:rPr lang="en-US" dirty="0" err="1">
                  <a:solidFill>
                    <a:srgbClr val="92D050"/>
                  </a:solidFill>
                  <a:latin typeface="Calibri" panose="020F0502020204030204"/>
                </a:rPr>
                <a:t>tempromendibular</a:t>
              </a:r>
              <a:r>
                <a:rPr lang="en-US" dirty="0">
                  <a:solidFill>
                    <a:srgbClr val="92D050"/>
                  </a:solidFill>
                  <a:latin typeface="Calibri" panose="020F0502020204030204"/>
                </a:rPr>
                <a:t> joint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.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B2FDC64B-9541-4951-8B76-3B725FA0EA64}"/>
                </a:ext>
              </a:extLst>
            </p:cNvPr>
            <p:cNvSpPr/>
            <p:nvPr/>
          </p:nvSpPr>
          <p:spPr>
            <a:xfrm>
              <a:off x="6707122" y="1868020"/>
              <a:ext cx="2731047" cy="138647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053859AD-0636-489B-80E0-510E5E8A3AE7}"/>
              </a:ext>
            </a:extLst>
          </p:cNvPr>
          <p:cNvCxnSpPr>
            <a:cxnSpLocks/>
          </p:cNvCxnSpPr>
          <p:nvPr/>
        </p:nvCxnSpPr>
        <p:spPr>
          <a:xfrm flipH="1">
            <a:off x="3270840" y="2482652"/>
            <a:ext cx="98993" cy="218775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2D4E8A6C-945F-4628-BFED-D2A20A28AC32}"/>
              </a:ext>
            </a:extLst>
          </p:cNvPr>
          <p:cNvCxnSpPr>
            <a:cxnSpLocks/>
          </p:cNvCxnSpPr>
          <p:nvPr/>
        </p:nvCxnSpPr>
        <p:spPr>
          <a:xfrm flipH="1">
            <a:off x="2453127" y="2405813"/>
            <a:ext cx="697182" cy="4404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2048">
            <a:extLst>
              <a:ext uri="{FF2B5EF4-FFF2-40B4-BE49-F238E27FC236}">
                <a16:creationId xmlns:a16="http://schemas.microsoft.com/office/drawing/2014/main" xmlns="" id="{BCF5C638-0C7D-40AF-9EBF-BFA92B13BCDC}"/>
              </a:ext>
            </a:extLst>
          </p:cNvPr>
          <p:cNvSpPr/>
          <p:nvPr/>
        </p:nvSpPr>
        <p:spPr>
          <a:xfrm>
            <a:off x="1967360" y="2115223"/>
            <a:ext cx="1996059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Sensory Branches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B905D064-B1AF-47E5-B878-7106715E238E}"/>
              </a:ext>
            </a:extLst>
          </p:cNvPr>
          <p:cNvCxnSpPr>
            <a:cxnSpLocks/>
          </p:cNvCxnSpPr>
          <p:nvPr/>
        </p:nvCxnSpPr>
        <p:spPr>
          <a:xfrm>
            <a:off x="7974420" y="1626965"/>
            <a:ext cx="93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BEC680-B829-4C8D-ADBF-AF72DD30AFE8}"/>
              </a:ext>
            </a:extLst>
          </p:cNvPr>
          <p:cNvSpPr/>
          <p:nvPr/>
        </p:nvSpPr>
        <p:spPr>
          <a:xfrm>
            <a:off x="3936853" y="2126022"/>
            <a:ext cx="133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ar-SA" sz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وليس التذوق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</a:t>
            </a:r>
            <a:r>
              <a:rPr lang="ar-SA" sz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حار وبارد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D89BE70-896E-4138-A1CD-A7F1C834D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69" y="1837702"/>
            <a:ext cx="1660540" cy="900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1FF995-2A75-4F90-BD09-388A682D8F87}"/>
              </a:ext>
            </a:extLst>
          </p:cNvPr>
          <p:cNvSpPr txBox="1"/>
          <p:nvPr/>
        </p:nvSpPr>
        <p:spPr>
          <a:xfrm>
            <a:off x="190070" y="4227761"/>
            <a:ext cx="29759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General sensation = pain + temperature + touch 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Special = taste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18B043-5C80-449F-8968-D58C8D6CABBD}"/>
              </a:ext>
            </a:extLst>
          </p:cNvPr>
          <p:cNvSpPr txBox="1"/>
          <p:nvPr/>
        </p:nvSpPr>
        <p:spPr>
          <a:xfrm>
            <a:off x="3827416" y="5890846"/>
            <a:ext cx="247593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we have two nerves called ( buccal ) :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- From trigeminal sensory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- From facial motor ( from the 2</a:t>
            </a:r>
            <a:r>
              <a:rPr lang="en-US" sz="1000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arch )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5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000" y="1810308"/>
            <a:ext cx="50464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Compression, degeneration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or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inflammation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the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5</a:t>
            </a:r>
            <a:r>
              <a:rPr lang="en-US" sz="2000" b="1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cranial nerve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may result in a condition called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trigeminal neuralgia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or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tic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douloureux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(spasmodic contraction of the muscles, most often in the face)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endParaRPr lang="en-US" sz="800" b="1" u="sng" dirty="0">
              <a:solidFill>
                <a:schemeClr val="tx1"/>
              </a:solidFill>
              <a:latin typeface="+mn-lt"/>
            </a:endParaRP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This condition is characterized by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recurring episodes of intense stabbing  excruciating pain 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radiating from the angle of the jaw along a branches of the trigeminal nerve. 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endParaRPr lang="en-US" sz="800" dirty="0">
              <a:solidFill>
                <a:schemeClr val="tx1"/>
              </a:solidFill>
              <a:latin typeface="+mn-lt"/>
            </a:endParaRP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Usually involves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maxillary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&amp;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mandibular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branches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rarely in the ophthalmic division.</a:t>
            </a:r>
          </a:p>
        </p:txBody>
      </p:sp>
      <p:pic>
        <p:nvPicPr>
          <p:cNvPr id="4" name="Picture 5" descr="Illustration showing branches of the trigeminal nerve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17241" b="15625"/>
          <a:stretch>
            <a:fillRect/>
          </a:stretch>
        </p:blipFill>
        <p:spPr bwMode="auto">
          <a:xfrm>
            <a:off x="7538312" y="520431"/>
            <a:ext cx="3013933" cy="257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89140" y="3202490"/>
            <a:ext cx="5129118" cy="3227071"/>
            <a:chOff x="6287435" y="3202490"/>
            <a:chExt cx="5129118" cy="3227071"/>
          </a:xfrm>
        </p:grpSpPr>
        <p:pic>
          <p:nvPicPr>
            <p:cNvPr id="1026" name="Picture 2" descr="Image result for Trigeminal Neuralg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35" y="3202490"/>
              <a:ext cx="5129118" cy="322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681883" y="6057624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174419" y="5425481"/>
            <a:ext cx="1005840" cy="0"/>
          </a:xfrm>
          <a:prstGeom prst="line">
            <a:avLst/>
          </a:prstGeom>
          <a:ln w="28575">
            <a:solidFill>
              <a:srgbClr val="797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41517" y="5422215"/>
            <a:ext cx="1188720" cy="0"/>
          </a:xfrm>
          <a:prstGeom prst="line">
            <a:avLst/>
          </a:prstGeom>
          <a:ln w="28575">
            <a:solidFill>
              <a:srgbClr val="96B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37DFA42F-6A0B-4865-A6DC-A3CBBA76E25D}"/>
              </a:ext>
            </a:extLst>
          </p:cNvPr>
          <p:cNvSpPr txBox="1">
            <a:spLocks/>
          </p:cNvSpPr>
          <p:nvPr/>
        </p:nvSpPr>
        <p:spPr>
          <a:xfrm>
            <a:off x="986123" y="315819"/>
            <a:ext cx="10212664" cy="139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dirty="0">
                <a:latin typeface="+mj-lt"/>
              </a:rPr>
              <a:t>Trigeminal (V) 5th Cranial Nerve</a:t>
            </a:r>
          </a:p>
          <a:p>
            <a:r>
              <a:rPr lang="en-US" sz="3200" b="1" dirty="0">
                <a:latin typeface="+mj-lt"/>
              </a:rPr>
              <a:t>Trigeminal Neuralgia </a:t>
            </a:r>
            <a:endParaRPr lang="ar-SA" sz="3200" b="1" dirty="0">
              <a:latin typeface="+mj-lt"/>
            </a:endParaRPr>
          </a:p>
          <a:p>
            <a:r>
              <a:rPr lang="ar-SA" sz="1500" b="1" dirty="0">
                <a:solidFill>
                  <a:schemeClr val="bg1">
                    <a:lumMod val="65000"/>
                  </a:schemeClr>
                </a:solidFill>
              </a:rPr>
              <a:t>ا</a:t>
            </a:r>
            <a:r>
              <a:rPr lang="ar-SA" sz="1200" b="1" dirty="0">
                <a:solidFill>
                  <a:schemeClr val="bg1">
                    <a:lumMod val="65000"/>
                  </a:schemeClr>
                </a:solidFill>
              </a:rPr>
              <a:t>لمريض يجي يشتكي من الم رهيب عند وضع المشط زي الدبابيس في الوجه</a:t>
            </a:r>
            <a:endParaRPr lang="en-GB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77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546466" y="271818"/>
            <a:ext cx="5105400" cy="6248400"/>
            <a:chOff x="5410200" y="381000"/>
            <a:chExt cx="5105400" cy="62484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" t="2740" b="6850"/>
            <a:stretch>
              <a:fillRect/>
            </a:stretch>
          </p:blipFill>
          <p:spPr bwMode="auto">
            <a:xfrm>
              <a:off x="5410200" y="381000"/>
              <a:ext cx="5105400" cy="62484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7467600" y="2667000"/>
              <a:ext cx="685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dirty="0">
                  <a:solidFill>
                    <a:srgbClr val="FF0000"/>
                  </a:solidFill>
                </a:rPr>
                <a:t> taste sensation</a:t>
              </a:r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6781800" y="2057400"/>
              <a:ext cx="8382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dirty="0" err="1">
                  <a:solidFill>
                    <a:srgbClr val="FF0000"/>
                  </a:solidFill>
                </a:rPr>
                <a:t>Parasymp</a:t>
              </a:r>
              <a:r>
                <a:rPr lang="en-US" altLang="en-US" sz="900" dirty="0"/>
                <a:t>.</a:t>
              </a:r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8686800" y="4419600"/>
              <a:ext cx="5334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FF0000"/>
                  </a:solidFill>
                </a:rPr>
                <a:t>motor</a:t>
              </a:r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870609" y="500123"/>
            <a:ext cx="10969576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Facial (VII) 7</a:t>
            </a:r>
            <a:r>
              <a:rPr lang="en-GB" sz="3600" b="1" baseline="30000" dirty="0"/>
              <a:t>th</a:t>
            </a:r>
            <a:r>
              <a:rPr lang="en-GB" sz="3600" b="1" dirty="0"/>
              <a:t> Cranial Nerve</a:t>
            </a:r>
          </a:p>
        </p:txBody>
      </p:sp>
      <p:sp>
        <p:nvSpPr>
          <p:cNvPr id="8" name="Rectangle 7"/>
          <p:cNvSpPr/>
          <p:nvPr/>
        </p:nvSpPr>
        <p:spPr>
          <a:xfrm>
            <a:off x="911347" y="1587490"/>
            <a:ext cx="54468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u="sng" dirty="0">
                <a:solidFill>
                  <a:schemeClr val="tx1"/>
                </a:solidFill>
                <a:latin typeface="+mn-lt"/>
              </a:rPr>
              <a:t>Type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Mixed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(Motor, special sensory </a:t>
            </a:r>
            <a:r>
              <a:rPr lang="ar-SA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للتذوق)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parasympathetic).</a:t>
            </a:r>
          </a:p>
          <a:p>
            <a:pPr marL="231775" indent="-231775">
              <a:buFont typeface="Courier New" panose="02070309020205020404" pitchFamily="49" charset="0"/>
              <a:buChar char="o"/>
              <a:defRPr/>
            </a:pPr>
            <a:r>
              <a:rPr lang="en-US" sz="2000" u="sng" dirty="0">
                <a:solidFill>
                  <a:schemeClr val="tx1"/>
                </a:solidFill>
                <a:latin typeface="+mn-lt"/>
              </a:rPr>
              <a:t>Fibers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231775" indent="-231775">
              <a:buFont typeface="Courier New" panose="02070309020205020404" pitchFamily="49" charset="0"/>
              <a:buChar char="o"/>
              <a:defRPr/>
            </a:pPr>
            <a:endParaRPr lang="en-US" sz="1200" i="1" dirty="0">
              <a:solidFill>
                <a:schemeClr val="tx1"/>
              </a:solidFill>
              <a:latin typeface="+mn-lt"/>
            </a:endParaRPr>
          </a:p>
          <a:p>
            <a:pPr marL="514350" indent="-282575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Special visceral afferent: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carrying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taste sensation from anterior 2/3 of the tongue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514350" indent="-282575"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514350" indent="-282575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Special visceral efferent: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supplying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muscles developed from the 2</a:t>
            </a:r>
            <a:r>
              <a:rPr lang="en-US" sz="2000" i="1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 pharyngeal arch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2000" dirty="0">
                <a:solidFill>
                  <a:srgbClr val="92D050"/>
                </a:solidFill>
                <a:latin typeface="+mn-lt"/>
              </a:rPr>
              <a:t>(muscles of facial expression)</a:t>
            </a:r>
          </a:p>
          <a:p>
            <a:pPr marL="514350" indent="-282575">
              <a:buFont typeface="+mj-lt"/>
              <a:buAutoNum type="arabicPeriod"/>
              <a:defRPr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514350" indent="-282575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General visceral efferent: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supplying parasympathetic secretory  fibers </a:t>
            </a:r>
            <a:r>
              <a:rPr lang="en-US" sz="2000" dirty="0">
                <a:solidFill>
                  <a:srgbClr val="92D050"/>
                </a:solidFill>
                <a:latin typeface="+mn-lt"/>
              </a:rPr>
              <a:t>(</a:t>
            </a:r>
            <a:r>
              <a:rPr lang="en-US" sz="2000" dirty="0" err="1">
                <a:solidFill>
                  <a:srgbClr val="92D050"/>
                </a:solidFill>
                <a:latin typeface="+mn-lt"/>
              </a:rPr>
              <a:t>secretomotor</a:t>
            </a:r>
            <a:r>
              <a:rPr lang="en-US" sz="2000" dirty="0">
                <a:solidFill>
                  <a:srgbClr val="92D050"/>
                </a:solidFill>
                <a:latin typeface="+mn-lt"/>
              </a:rPr>
              <a:t>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submandibular, sublingual, lacrimal, nasal &amp; palatine glands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</a:t>
            </a:r>
            <a:endParaRPr lang="en-US" sz="20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F32E8C-0BD2-491C-B86C-3E4128296B42}"/>
              </a:ext>
            </a:extLst>
          </p:cNvPr>
          <p:cNvSpPr/>
          <p:nvPr/>
        </p:nvSpPr>
        <p:spPr>
          <a:xfrm>
            <a:off x="1106984" y="2616499"/>
            <a:ext cx="5251164" cy="7086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10F3F6F-621C-4EEB-805C-73A2D72A28A0}"/>
              </a:ext>
            </a:extLst>
          </p:cNvPr>
          <p:cNvSpPr/>
          <p:nvPr/>
        </p:nvSpPr>
        <p:spPr>
          <a:xfrm>
            <a:off x="1106983" y="3439439"/>
            <a:ext cx="5251164" cy="1055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CEBBA95-932F-4D44-ADD2-DF75F6B3ED60}"/>
              </a:ext>
            </a:extLst>
          </p:cNvPr>
          <p:cNvSpPr/>
          <p:nvPr/>
        </p:nvSpPr>
        <p:spPr>
          <a:xfrm>
            <a:off x="1106982" y="4649443"/>
            <a:ext cx="5251164" cy="13700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586B421-9045-401B-AC55-890E98B6AF55}"/>
              </a:ext>
            </a:extLst>
          </p:cNvPr>
          <p:cNvCxnSpPr/>
          <p:nvPr/>
        </p:nvCxnSpPr>
        <p:spPr>
          <a:xfrm>
            <a:off x="3422080" y="1855744"/>
            <a:ext cx="1620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86E6A87-1469-4196-AE09-A9829F141306}"/>
              </a:ext>
            </a:extLst>
          </p:cNvPr>
          <p:cNvCxnSpPr/>
          <p:nvPr/>
        </p:nvCxnSpPr>
        <p:spPr>
          <a:xfrm>
            <a:off x="1242405" y="2142823"/>
            <a:ext cx="176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9254BEF-2BFD-4E30-9C81-8C3B7F189831}"/>
              </a:ext>
            </a:extLst>
          </p:cNvPr>
          <p:cNvCxnSpPr/>
          <p:nvPr/>
        </p:nvCxnSpPr>
        <p:spPr>
          <a:xfrm>
            <a:off x="2667168" y="1856567"/>
            <a:ext cx="6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0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2608" y="274299"/>
            <a:ext cx="10084957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Facial (VII) 7th Cranial Nerve</a:t>
            </a:r>
          </a:p>
          <a:p>
            <a:r>
              <a:rPr lang="en-US" sz="3200" b="1" dirty="0"/>
              <a:t>Nuclei</a:t>
            </a:r>
            <a:endParaRPr lang="en-GB" sz="3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7700856" y="1492321"/>
            <a:ext cx="4114800" cy="4707537"/>
            <a:chOff x="7184409" y="342332"/>
            <a:chExt cx="4114800" cy="6019800"/>
          </a:xfrm>
        </p:grpSpPr>
        <p:pic>
          <p:nvPicPr>
            <p:cNvPr id="5" name="Content Placeholder 4" descr="5th &amp; 7th 007.jpg"/>
            <p:cNvPicPr>
              <a:picLocks noChangeAspect="1"/>
            </p:cNvPicPr>
            <p:nvPr/>
          </p:nvPicPr>
          <p:blipFill>
            <a:blip r:embed="rId2"/>
            <a:srcRect l="3922" r="5882" b="4478"/>
            <a:stretch>
              <a:fillRect/>
            </a:stretch>
          </p:blipFill>
          <p:spPr bwMode="auto">
            <a:xfrm>
              <a:off x="7184409" y="342332"/>
              <a:ext cx="4114800" cy="601980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</p:pic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flipV="1">
              <a:off x="7641609" y="2247332"/>
              <a:ext cx="762000" cy="762000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9546609" y="3847533"/>
              <a:ext cx="228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1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9546609" y="3314132"/>
              <a:ext cx="3048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/>
                <a:t>2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775209" y="3237933"/>
              <a:ext cx="381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/>
                <a:t>3</a:t>
              </a: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 flipV="1">
              <a:off x="7717809" y="3223645"/>
              <a:ext cx="762000" cy="4885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 flipV="1">
              <a:off x="8784609" y="5055578"/>
              <a:ext cx="762000" cy="772214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24515" y="1424126"/>
            <a:ext cx="67220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3 Nuclei :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231775" indent="-231775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Special visceral afferent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(nucleus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solitarius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): </a:t>
            </a:r>
          </a:p>
          <a:p>
            <a:pPr marL="265113"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receives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taste from the anterior 2/3 of tongue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31775" indent="-231775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31775" indent="-231775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Special visceral efferent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(motor nucleus of facial nerve)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supplies:   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M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uscles of the face,</a:t>
            </a:r>
          </a:p>
          <a:p>
            <a:pPr marL="1524000" indent="-160338">
              <a:defRPr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M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uscles of scalp, (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Occipitofrontalis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).</a:t>
            </a:r>
          </a:p>
          <a:p>
            <a:pPr marL="1524000" indent="-160338">
              <a:defRPr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M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uscles of the auricle. </a:t>
            </a:r>
          </a:p>
          <a:p>
            <a:pPr marL="1524000" indent="-160338">
              <a:defRPr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P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osterior belly of digastric,</a:t>
            </a:r>
          </a:p>
          <a:p>
            <a:pPr marL="1524000" indent="-160338">
              <a:defRPr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P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latysma, </a:t>
            </a:r>
          </a:p>
          <a:p>
            <a:pPr marL="1524000" indent="-160338">
              <a:defRPr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S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tylohyoid, </a:t>
            </a:r>
          </a:p>
          <a:p>
            <a:pPr marL="1524000" indent="-160338">
              <a:defRPr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S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tapedius, </a:t>
            </a:r>
            <a:endParaRPr lang="en-GB" sz="1800" dirty="0">
              <a:solidFill>
                <a:srgbClr val="C00000"/>
              </a:solidFill>
              <a:latin typeface="+mn-lt"/>
            </a:endParaRPr>
          </a:p>
          <a:p>
            <a:pPr marL="231775" indent="-231775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31775" indent="-231775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General visceral efferent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(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superior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salivatory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nucleus):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sends preganglionic parasympathetic secretory  fibers to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sublingual, submandibular, lacrimal, nasal &amp; palatine glands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4955BB4-E35A-4FD7-80B1-5042490879A1}"/>
              </a:ext>
            </a:extLst>
          </p:cNvPr>
          <p:cNvSpPr/>
          <p:nvPr/>
        </p:nvSpPr>
        <p:spPr>
          <a:xfrm>
            <a:off x="824514" y="1978489"/>
            <a:ext cx="6722037" cy="72587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7FE8A82-9FE9-40E9-BB94-38F8F98C0F4A}"/>
              </a:ext>
            </a:extLst>
          </p:cNvPr>
          <p:cNvSpPr/>
          <p:nvPr/>
        </p:nvSpPr>
        <p:spPr>
          <a:xfrm>
            <a:off x="824515" y="2815531"/>
            <a:ext cx="6722036" cy="2328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98FE518-F926-4AA6-9A3A-386F58559EDD}"/>
              </a:ext>
            </a:extLst>
          </p:cNvPr>
          <p:cNvSpPr/>
          <p:nvPr/>
        </p:nvSpPr>
        <p:spPr>
          <a:xfrm>
            <a:off x="822608" y="5263380"/>
            <a:ext cx="6725848" cy="10543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82363F5-E61A-46DA-97CA-2220A92A92F9}"/>
              </a:ext>
            </a:extLst>
          </p:cNvPr>
          <p:cNvSpPr/>
          <p:nvPr/>
        </p:nvSpPr>
        <p:spPr>
          <a:xfrm>
            <a:off x="5815926" y="2034931"/>
            <a:ext cx="896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هي اللي تتذوق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FA2A48-A608-4AE9-8E99-DDEBFA12BAB5}"/>
              </a:ext>
            </a:extLst>
          </p:cNvPr>
          <p:cNvSpPr txBox="1"/>
          <p:nvPr/>
        </p:nvSpPr>
        <p:spPr>
          <a:xfrm>
            <a:off x="6413519" y="899484"/>
            <a:ext cx="2813539" cy="86177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Remember :The nerves of taste have to go to solitarius nucleus:</a:t>
            </a:r>
          </a:p>
          <a:p>
            <a:r>
              <a:rPr lang="en-US" sz="1000" dirty="0">
                <a:solidFill>
                  <a:srgbClr val="FF0000"/>
                </a:solidFill>
              </a:rPr>
              <a:t>- Anterior 2/3 is supplied by facial </a:t>
            </a:r>
          </a:p>
          <a:p>
            <a:r>
              <a:rPr lang="en-US" sz="1000" dirty="0">
                <a:solidFill>
                  <a:srgbClr val="FF0000"/>
                </a:solidFill>
              </a:rPr>
              <a:t>- Posterior 1/3 is supplied by glossopharyngeal </a:t>
            </a:r>
          </a:p>
          <a:p>
            <a:r>
              <a:rPr lang="en-US" sz="1000" dirty="0">
                <a:solidFill>
                  <a:srgbClr val="FF0000"/>
                </a:solidFill>
              </a:rPr>
              <a:t>- Root of the tongue is supplied </a:t>
            </a:r>
            <a:r>
              <a:rPr lang="en-US" sz="1000" dirty="0" err="1">
                <a:solidFill>
                  <a:srgbClr val="FF0000"/>
                </a:solidFill>
              </a:rPr>
              <a:t>vagus</a:t>
            </a:r>
            <a:r>
              <a:rPr lang="en-US" sz="1000" dirty="0">
                <a:solidFill>
                  <a:srgbClr val="FF0000"/>
                </a:solidFill>
              </a:rPr>
              <a:t>  </a:t>
            </a:r>
            <a:endParaRPr lang="ar-SA" sz="1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3A66BA-7BC8-4BB5-A699-FDAA101FB17D}"/>
              </a:ext>
            </a:extLst>
          </p:cNvPr>
          <p:cNvSpPr txBox="1"/>
          <p:nvPr/>
        </p:nvSpPr>
        <p:spPr>
          <a:xfrm>
            <a:off x="5934808" y="3577939"/>
            <a:ext cx="13803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rgbClr val="069C4C"/>
                </a:solidFill>
              </a:rPr>
              <a:t>All develop from 2</a:t>
            </a:r>
            <a:r>
              <a:rPr lang="en-US" sz="1000" baseline="30000" dirty="0">
                <a:solidFill>
                  <a:srgbClr val="069C4C"/>
                </a:solidFill>
              </a:rPr>
              <a:t>nd</a:t>
            </a:r>
            <a:r>
              <a:rPr lang="en-US" sz="1000" dirty="0">
                <a:solidFill>
                  <a:srgbClr val="069C4C"/>
                </a:solidFill>
              </a:rPr>
              <a:t> pharyngeal arch </a:t>
            </a:r>
            <a:endParaRPr lang="ar-SA" sz="1000" dirty="0">
              <a:solidFill>
                <a:srgbClr val="069C4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DE587-745D-408B-908E-CD438C8523AC}"/>
              </a:ext>
            </a:extLst>
          </p:cNvPr>
          <p:cNvSpPr txBox="1"/>
          <p:nvPr/>
        </p:nvSpPr>
        <p:spPr>
          <a:xfrm>
            <a:off x="1037490" y="6348592"/>
            <a:ext cx="369277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rgbClr val="069C4C"/>
                </a:solidFill>
              </a:rPr>
              <a:t>Sublingual and submandibular are related to salivary gland</a:t>
            </a:r>
            <a:endParaRPr lang="ar-SA" sz="1000" dirty="0">
              <a:solidFill>
                <a:srgbClr val="069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0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732895" y="352088"/>
            <a:ext cx="5029200" cy="3184489"/>
            <a:chOff x="5334000" y="304800"/>
            <a:chExt cx="5029200" cy="6248400"/>
          </a:xfrm>
        </p:grpSpPr>
        <p:pic>
          <p:nvPicPr>
            <p:cNvPr id="8" name="Content Placeholder 6" descr="5th &amp; 7th 01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334000" y="304800"/>
              <a:ext cx="5029200" cy="624840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</p:pic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flipV="1">
              <a:off x="6019800" y="5574028"/>
              <a:ext cx="533400" cy="521971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flipV="1">
              <a:off x="5791200" y="457200"/>
              <a:ext cx="1524000" cy="2286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 flipV="1">
              <a:off x="7924800" y="4876800"/>
              <a:ext cx="609600" cy="7620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A828A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207223" y="685800"/>
              <a:ext cx="154015" cy="1676400"/>
            </a:xfrm>
            <a:prstGeom prst="downArrow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5486400" y="4343400"/>
              <a:ext cx="2133600" cy="304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010400" y="4419600"/>
              <a:ext cx="914400" cy="457200"/>
            </a:xfrm>
            <a:prstGeom prst="straightConnector1">
              <a:avLst/>
            </a:prstGeom>
            <a:ln w="28575">
              <a:solidFill>
                <a:srgbClr val="A82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 txBox="1">
            <a:spLocks/>
          </p:cNvSpPr>
          <p:nvPr/>
        </p:nvSpPr>
        <p:spPr>
          <a:xfrm>
            <a:off x="996286" y="587794"/>
            <a:ext cx="10084957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Facial (VII) 7th Cranial Nerve</a:t>
            </a:r>
          </a:p>
          <a:p>
            <a:r>
              <a:rPr lang="en-US" sz="3200" b="1" dirty="0"/>
              <a:t>Course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996286" y="1841522"/>
            <a:ext cx="493949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Emerges from the 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cerebellopontine angle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by 2 roots:</a:t>
            </a:r>
          </a:p>
          <a:p>
            <a:pPr marL="631825" indent="-349250">
              <a:buFont typeface="+mj-lt"/>
              <a:buAutoNum type="arabicPeriod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Medial motor root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contains motor fibers.</a:t>
            </a:r>
          </a:p>
          <a:p>
            <a:pPr marL="631825" indent="-349250">
              <a:buFont typeface="+mj-lt"/>
              <a:buAutoNum type="arabicPeriod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Lateral root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(nervous intermedius):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contains parasympathetic  &amp; taste fibers.</a:t>
            </a:r>
          </a:p>
          <a:p>
            <a:pPr>
              <a:defRPr/>
            </a:pPr>
            <a:endParaRPr lang="en-US" sz="10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Course: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342900" indent="-16668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Passes through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internal auditory meatus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to inner ear where it runs in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facial canal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166688"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schemeClr val="tx1"/>
              </a:solidFill>
              <a:latin typeface="+mn-lt"/>
            </a:endParaRPr>
          </a:p>
          <a:p>
            <a:pPr marL="342900" indent="-16668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Emerges from the  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stylomastoid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 foramen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&amp; enters the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parotid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gland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where it ends.</a:t>
            </a:r>
          </a:p>
          <a:p>
            <a:pPr>
              <a:defRPr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03440" y="3851381"/>
            <a:ext cx="3047919" cy="2473487"/>
            <a:chOff x="7601803" y="258381"/>
            <a:chExt cx="3930555" cy="3448295"/>
          </a:xfrm>
        </p:grpSpPr>
        <p:pic>
          <p:nvPicPr>
            <p:cNvPr id="4" name="Content Placeholder 4" descr="5th &amp; 7th 007.jpg"/>
            <p:cNvPicPr>
              <a:picLocks noChangeAspect="1"/>
            </p:cNvPicPr>
            <p:nvPr/>
          </p:nvPicPr>
          <p:blipFill>
            <a:blip r:embed="rId3"/>
            <a:srcRect l="3922" r="5882" b="4478"/>
            <a:stretch>
              <a:fillRect/>
            </a:stretch>
          </p:blipFill>
          <p:spPr bwMode="auto">
            <a:xfrm>
              <a:off x="7601803" y="258381"/>
              <a:ext cx="3930555" cy="3448295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</p:pic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0800000" flipV="1">
              <a:off x="7601803" y="2294669"/>
              <a:ext cx="762000" cy="339349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039955" y="4740742"/>
            <a:ext cx="265176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13898" y="5492999"/>
            <a:ext cx="2286000" cy="0"/>
          </a:xfrm>
          <a:prstGeom prst="line">
            <a:avLst/>
          </a:prstGeom>
          <a:ln w="28575">
            <a:solidFill>
              <a:srgbClr val="A82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68639" y="5053329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39955" y="3372517"/>
            <a:ext cx="2286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76FCF9E-BBB4-49B7-BF78-90CBB6CC64B4}"/>
              </a:ext>
            </a:extLst>
          </p:cNvPr>
          <p:cNvSpPr/>
          <p:nvPr/>
        </p:nvSpPr>
        <p:spPr>
          <a:xfrm>
            <a:off x="5657385" y="2350941"/>
            <a:ext cx="1693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 remember:</a:t>
            </a:r>
          </a:p>
          <a:p>
            <a:r>
              <a:rPr lang="en-GB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otor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edial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289D861-7827-437D-BF65-121FF0BA1E4E}"/>
              </a:ext>
            </a:extLst>
          </p:cNvPr>
          <p:cNvCxnSpPr/>
          <p:nvPr/>
        </p:nvCxnSpPr>
        <p:spPr>
          <a:xfrm>
            <a:off x="2784208" y="5798107"/>
            <a:ext cx="1404000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C6B9DEF-5BC5-431B-92FB-7F93A079797E}"/>
              </a:ext>
            </a:extLst>
          </p:cNvPr>
          <p:cNvGrpSpPr/>
          <p:nvPr/>
        </p:nvGrpSpPr>
        <p:grpSpPr>
          <a:xfrm>
            <a:off x="5837274" y="3832863"/>
            <a:ext cx="2876822" cy="2762226"/>
            <a:chOff x="6091518" y="3832863"/>
            <a:chExt cx="2622578" cy="2762226"/>
          </a:xfrm>
        </p:grpSpPr>
        <p:pic>
          <p:nvPicPr>
            <p:cNvPr id="7" name="Content Placeholder 3" descr="F66122-008-f056a.jpg"/>
            <p:cNvPicPr>
              <a:picLocks noChangeAspect="1"/>
            </p:cNvPicPr>
            <p:nvPr/>
          </p:nvPicPr>
          <p:blipFill>
            <a:blip r:embed="rId4"/>
            <a:srcRect b="3226"/>
            <a:stretch>
              <a:fillRect/>
            </a:stretch>
          </p:blipFill>
          <p:spPr>
            <a:xfrm>
              <a:off x="6091518" y="3832863"/>
              <a:ext cx="2622578" cy="2762226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xmlns="" id="{155A5C6B-40C0-43B0-83EF-D1EE7B5058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8163972" y="5789245"/>
              <a:ext cx="389477" cy="141656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AB43AB-9A96-465F-B633-76CCCAE01FA5}"/>
              </a:ext>
            </a:extLst>
          </p:cNvPr>
          <p:cNvSpPr txBox="1"/>
          <p:nvPr/>
        </p:nvSpPr>
        <p:spPr>
          <a:xfrm>
            <a:off x="1371600" y="5930902"/>
            <a:ext cx="25409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rgbClr val="069C4C"/>
                </a:solidFill>
              </a:rPr>
              <a:t>7</a:t>
            </a:r>
            <a:r>
              <a:rPr lang="en-US" sz="1000" baseline="30000" dirty="0">
                <a:solidFill>
                  <a:srgbClr val="069C4C"/>
                </a:solidFill>
              </a:rPr>
              <a:t>th</a:t>
            </a:r>
            <a:r>
              <a:rPr lang="en-US" sz="1000" dirty="0">
                <a:solidFill>
                  <a:srgbClr val="069C4C"/>
                </a:solidFill>
              </a:rPr>
              <a:t> and 8</a:t>
            </a:r>
            <a:r>
              <a:rPr lang="en-US" sz="1000" baseline="30000" dirty="0">
                <a:solidFill>
                  <a:srgbClr val="069C4C"/>
                </a:solidFill>
              </a:rPr>
              <a:t>th</a:t>
            </a:r>
            <a:r>
              <a:rPr lang="en-US" sz="1000" dirty="0">
                <a:solidFill>
                  <a:srgbClr val="069C4C"/>
                </a:solidFill>
              </a:rPr>
              <a:t> cranial nerves and vestibular artery run in facial canal  </a:t>
            </a:r>
            <a:endParaRPr lang="ar-SA" sz="1000" dirty="0">
              <a:solidFill>
                <a:srgbClr val="069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8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B8D839D-244E-4693-A83E-D77F4437DA9F}"/>
              </a:ext>
            </a:extLst>
          </p:cNvPr>
          <p:cNvGrpSpPr/>
          <p:nvPr/>
        </p:nvGrpSpPr>
        <p:grpSpPr>
          <a:xfrm>
            <a:off x="3445968" y="2997133"/>
            <a:ext cx="3555376" cy="1429778"/>
            <a:chOff x="6256762" y="1865798"/>
            <a:chExt cx="3192041" cy="158006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CE65B2F0-10F5-41F6-B3FA-5E47074590F6}"/>
                </a:ext>
              </a:extLst>
            </p:cNvPr>
            <p:cNvSpPr/>
            <p:nvPr/>
          </p:nvSpPr>
          <p:spPr>
            <a:xfrm>
              <a:off x="6256762" y="1865798"/>
              <a:ext cx="319204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6088" lvl="0"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Calibri" panose="020F0502020204030204"/>
                </a:rPr>
                <a:t>3. Nerve to stapedius </a:t>
              </a: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:   </a:t>
              </a:r>
            </a:p>
            <a:p>
              <a:pPr marL="712788" lvl="0">
                <a:tabLst>
                  <a:tab pos="446088" algn="l"/>
                </a:tabLst>
                <a:defRPr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control the amplitude of sound waves from the external environment to the inner ear. </a:t>
              </a:r>
              <a:endParaRPr lang="en-US" sz="1800" dirty="0">
                <a:solidFill>
                  <a:srgbClr val="92D050"/>
                </a:solidFill>
                <a:latin typeface="Calibri" panose="020F050202020403020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B2FDC64B-9541-4951-8B76-3B725FA0EA64}"/>
                </a:ext>
              </a:extLst>
            </p:cNvPr>
            <p:cNvSpPr/>
            <p:nvPr/>
          </p:nvSpPr>
          <p:spPr>
            <a:xfrm>
              <a:off x="6644186" y="1868020"/>
              <a:ext cx="2793982" cy="157783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403719" y="1023979"/>
            <a:ext cx="3437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+mj-lt"/>
              </a:rPr>
              <a:t>Branches</a:t>
            </a:r>
            <a:endParaRPr lang="en-GB" sz="2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68D50D4-5DBC-4A41-B90F-9EEA86350C69}"/>
              </a:ext>
            </a:extLst>
          </p:cNvPr>
          <p:cNvGrpSpPr/>
          <p:nvPr/>
        </p:nvGrpSpPr>
        <p:grpSpPr>
          <a:xfrm>
            <a:off x="-242385" y="2876585"/>
            <a:ext cx="3596616" cy="1836000"/>
            <a:chOff x="105180" y="2895972"/>
            <a:chExt cx="2776431" cy="2519030"/>
          </a:xfrm>
        </p:grpSpPr>
        <p:sp>
          <p:nvSpPr>
            <p:cNvPr id="2048" name="Rectangle 2047">
              <a:extLst>
                <a:ext uri="{FF2B5EF4-FFF2-40B4-BE49-F238E27FC236}">
                  <a16:creationId xmlns:a16="http://schemas.microsoft.com/office/drawing/2014/main" xmlns="" id="{18BDF88C-8158-4E9B-AD11-DA0B0FC25E14}"/>
                </a:ext>
              </a:extLst>
            </p:cNvPr>
            <p:cNvSpPr/>
            <p:nvPr/>
          </p:nvSpPr>
          <p:spPr>
            <a:xfrm>
              <a:off x="105180" y="2895972"/>
              <a:ext cx="2776431" cy="244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7850" lvl="0" indent="-228600">
                <a:buFont typeface="+mj-lt"/>
                <a:buAutoNum type="arabicPeriod"/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Calibri" panose="020F0502020204030204"/>
                </a:rPr>
                <a:t>Greater petrosal nerve</a:t>
              </a: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:  </a:t>
              </a:r>
            </a:p>
            <a:p>
              <a:pPr marL="542925" lvl="0"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 panose="020F0502020204030204"/>
                </a:rPr>
                <a:t>carries</a:t>
              </a: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 preganglionic parasympathetic fibers to  </a:t>
              </a:r>
              <a:r>
                <a:rPr lang="en-US" sz="1800" b="1" dirty="0">
                  <a:solidFill>
                    <a:prstClr val="black"/>
                  </a:solidFill>
                  <a:latin typeface="Calibri" panose="020F0502020204030204"/>
                </a:rPr>
                <a:t>pterygopalatine </a:t>
              </a: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ganglion then postganglionic to 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/>
                </a:rPr>
                <a:t>lacrimal, nasal &amp; palatine glands </a:t>
              </a:r>
              <a:r>
                <a:rPr lang="ar-SA" sz="1200" dirty="0">
                  <a:solidFill>
                    <a:prstClr val="white">
                      <a:lumMod val="65000"/>
                    </a:prstClr>
                  </a:solidFill>
                  <a:latin typeface="Calibri" panose="020F0502020204030204"/>
                </a:rPr>
                <a:t>تخليك تعيط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A90EA97C-0FB0-4D2C-8530-11C950F4F1C3}"/>
                </a:ext>
              </a:extLst>
            </p:cNvPr>
            <p:cNvSpPr/>
            <p:nvPr/>
          </p:nvSpPr>
          <p:spPr>
            <a:xfrm>
              <a:off x="391093" y="2912457"/>
              <a:ext cx="2433467" cy="2502545"/>
            </a:xfrm>
            <a:prstGeom prst="rect">
              <a:avLst/>
            </a:prstGeom>
            <a:no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36B983D0-22A7-4683-B49A-95B3965209B0}"/>
              </a:ext>
            </a:extLst>
          </p:cNvPr>
          <p:cNvCxnSpPr>
            <a:cxnSpLocks/>
          </p:cNvCxnSpPr>
          <p:nvPr/>
        </p:nvCxnSpPr>
        <p:spPr>
          <a:xfrm>
            <a:off x="2125715" y="2369945"/>
            <a:ext cx="2840017" cy="5473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EC465F8-3771-4FC8-96C1-4A5AFBCC0AFA}"/>
              </a:ext>
            </a:extLst>
          </p:cNvPr>
          <p:cNvGrpSpPr/>
          <p:nvPr/>
        </p:nvGrpSpPr>
        <p:grpSpPr>
          <a:xfrm>
            <a:off x="1772243" y="1645885"/>
            <a:ext cx="8748000" cy="339463"/>
            <a:chOff x="1308427" y="2558999"/>
            <a:chExt cx="8748000" cy="339463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EB33FD4E-6F11-4466-A87D-E4CE83DAEC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8427" y="2565115"/>
              <a:ext cx="8748000" cy="4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76FCA4F5-E062-47C6-8B13-88B15F73ABCD}"/>
                </a:ext>
              </a:extLst>
            </p:cNvPr>
            <p:cNvCxnSpPr>
              <a:cxnSpLocks/>
            </p:cNvCxnSpPr>
            <p:nvPr/>
          </p:nvCxnSpPr>
          <p:spPr>
            <a:xfrm>
              <a:off x="1308874" y="2558999"/>
              <a:ext cx="0" cy="331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30E7106C-DA57-41DD-BCFE-8D72EEE44CB0}"/>
                </a:ext>
              </a:extLst>
            </p:cNvPr>
            <p:cNvCxnSpPr>
              <a:cxnSpLocks/>
            </p:cNvCxnSpPr>
            <p:nvPr/>
          </p:nvCxnSpPr>
          <p:spPr>
            <a:xfrm>
              <a:off x="5679942" y="2565115"/>
              <a:ext cx="0" cy="331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08E6BAC5-DAE9-44C1-A707-C280936ED15C}"/>
                </a:ext>
              </a:extLst>
            </p:cNvPr>
            <p:cNvCxnSpPr>
              <a:cxnSpLocks/>
            </p:cNvCxnSpPr>
            <p:nvPr/>
          </p:nvCxnSpPr>
          <p:spPr>
            <a:xfrm>
              <a:off x="10049930" y="2567341"/>
              <a:ext cx="0" cy="331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053859AD-0636-489B-80E0-510E5E8A3AE7}"/>
              </a:ext>
            </a:extLst>
          </p:cNvPr>
          <p:cNvCxnSpPr>
            <a:cxnSpLocks/>
          </p:cNvCxnSpPr>
          <p:nvPr/>
        </p:nvCxnSpPr>
        <p:spPr>
          <a:xfrm>
            <a:off x="3445968" y="2825393"/>
            <a:ext cx="127558" cy="166787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2D4E8A6C-945F-4628-BFED-D2A20A28AC32}"/>
              </a:ext>
            </a:extLst>
          </p:cNvPr>
          <p:cNvCxnSpPr>
            <a:cxnSpLocks/>
          </p:cNvCxnSpPr>
          <p:nvPr/>
        </p:nvCxnSpPr>
        <p:spPr>
          <a:xfrm>
            <a:off x="1400992" y="2369945"/>
            <a:ext cx="0" cy="455448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xmlns="" id="{010432A5-AB08-404D-88CA-3C44482E7320}"/>
              </a:ext>
            </a:extLst>
          </p:cNvPr>
          <p:cNvSpPr txBox="1">
            <a:spLocks/>
          </p:cNvSpPr>
          <p:nvPr/>
        </p:nvSpPr>
        <p:spPr>
          <a:xfrm>
            <a:off x="887765" y="429225"/>
            <a:ext cx="10084957" cy="825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Facial (VII) 7th Cranial Nerve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1E4D637-98E2-4D7D-9C73-61854E6C21FC}"/>
              </a:ext>
            </a:extLst>
          </p:cNvPr>
          <p:cNvSpPr/>
          <p:nvPr/>
        </p:nvSpPr>
        <p:spPr>
          <a:xfrm>
            <a:off x="4923146" y="1999932"/>
            <a:ext cx="25938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As it emerges from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stylomastoid foramen</a:t>
            </a: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B375287-4DDC-4D3E-9E9A-7D6576CC52E1}"/>
              </a:ext>
            </a:extLst>
          </p:cNvPr>
          <p:cNvSpPr/>
          <p:nvPr/>
        </p:nvSpPr>
        <p:spPr>
          <a:xfrm>
            <a:off x="9562274" y="2054970"/>
            <a:ext cx="2308645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Inside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parotid gland</a:t>
            </a: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83BBB9-ED19-4301-93EC-8EEA15344297}"/>
              </a:ext>
            </a:extLst>
          </p:cNvPr>
          <p:cNvSpPr/>
          <p:nvPr/>
        </p:nvSpPr>
        <p:spPr>
          <a:xfrm>
            <a:off x="173789" y="4940246"/>
            <a:ext cx="31804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N.B.: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Geniculate ganglion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contains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cell bodies of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neurones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; its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fibres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u="sng" dirty="0">
                <a:solidFill>
                  <a:prstClr val="black"/>
                </a:solidFill>
                <a:latin typeface="Calibri" panose="020F0502020204030204"/>
              </a:rPr>
              <a:t>carrying taste sensations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from anterior 2/3 of tongue; ending in solitary nucleus in M.O.   </a:t>
            </a:r>
            <a:r>
              <a:rPr lang="en-US" sz="1600" u="sng" dirty="0">
                <a:solidFill>
                  <a:prstClr val="black"/>
                </a:solidFill>
                <a:latin typeface="Calibri" panose="020F0502020204030204"/>
              </a:rPr>
              <a:t>Lies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in internal acoustic meatus.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693957-95B1-4FF6-9A30-2DCC49D34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672" y="2633008"/>
            <a:ext cx="4359340" cy="394656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10102B4-7B61-4928-ADA4-26A19EF0F487}"/>
              </a:ext>
            </a:extLst>
          </p:cNvPr>
          <p:cNvCxnSpPr>
            <a:cxnSpLocks/>
          </p:cNvCxnSpPr>
          <p:nvPr/>
        </p:nvCxnSpPr>
        <p:spPr>
          <a:xfrm>
            <a:off x="1832516" y="2363864"/>
            <a:ext cx="1613452" cy="47608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2048">
            <a:extLst>
              <a:ext uri="{FF2B5EF4-FFF2-40B4-BE49-F238E27FC236}">
                <a16:creationId xmlns:a16="http://schemas.microsoft.com/office/drawing/2014/main" xmlns="" id="{BCF5C638-0C7D-40AF-9EBF-BFA92B13BCDC}"/>
              </a:ext>
            </a:extLst>
          </p:cNvPr>
          <p:cNvSpPr/>
          <p:nvPr/>
        </p:nvSpPr>
        <p:spPr>
          <a:xfrm>
            <a:off x="842243" y="2054970"/>
            <a:ext cx="165141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facial Canal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781E17A-A930-4DB3-8A76-BCCB92CBE072}"/>
              </a:ext>
            </a:extLst>
          </p:cNvPr>
          <p:cNvCxnSpPr/>
          <p:nvPr/>
        </p:nvCxnSpPr>
        <p:spPr>
          <a:xfrm>
            <a:off x="709923" y="5207865"/>
            <a:ext cx="1692000" cy="0"/>
          </a:xfrm>
          <a:prstGeom prst="line">
            <a:avLst/>
          </a:prstGeom>
          <a:ln w="28575">
            <a:solidFill>
              <a:srgbClr val="A82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812A3C-43D7-4605-B64D-AB88849ABE73}"/>
              </a:ext>
            </a:extLst>
          </p:cNvPr>
          <p:cNvGrpSpPr/>
          <p:nvPr/>
        </p:nvGrpSpPr>
        <p:grpSpPr>
          <a:xfrm>
            <a:off x="2718793" y="4570561"/>
            <a:ext cx="4727585" cy="1754326"/>
            <a:chOff x="2096305" y="5072179"/>
            <a:chExt cx="4096451" cy="175432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29329C4-CC97-4735-9ED0-13628B860CD5}"/>
                </a:ext>
              </a:extLst>
            </p:cNvPr>
            <p:cNvSpPr/>
            <p:nvPr/>
          </p:nvSpPr>
          <p:spPr>
            <a:xfrm>
              <a:off x="2096305" y="5072179"/>
              <a:ext cx="403241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60425" lvl="0" indent="-231775"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Calibri" panose="020F0502020204030204"/>
                </a:rPr>
                <a:t>2. Chorda tympani: </a:t>
              </a: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carries </a:t>
              </a:r>
            </a:p>
            <a:p>
              <a:pPr marL="989013" lvl="0" indent="-231775">
                <a:defRPr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a) preganglionic parasympathetic fibers to submandibular &amp; sublingual glands.</a:t>
              </a:r>
            </a:p>
            <a:p>
              <a:pPr marL="989013" lvl="0" indent="-231775">
                <a:defRPr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b) taste fibers from anterior 2/3 of tongue.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C24A6DB2-107D-43C4-B02F-1C7A7D36E086}"/>
                </a:ext>
              </a:extLst>
            </p:cNvPr>
            <p:cNvSpPr/>
            <p:nvPr/>
          </p:nvSpPr>
          <p:spPr>
            <a:xfrm>
              <a:off x="2639452" y="5072179"/>
              <a:ext cx="3553304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2607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98ABA2F-8902-40B3-B548-2019685784B3}"/>
              </a:ext>
            </a:extLst>
          </p:cNvPr>
          <p:cNvGrpSpPr/>
          <p:nvPr/>
        </p:nvGrpSpPr>
        <p:grpSpPr>
          <a:xfrm>
            <a:off x="6873517" y="5086146"/>
            <a:ext cx="3208327" cy="1594213"/>
            <a:chOff x="7393718" y="3792072"/>
            <a:chExt cx="4706069" cy="2656526"/>
          </a:xfrm>
        </p:grpSpPr>
        <p:pic>
          <p:nvPicPr>
            <p:cNvPr id="59" name="Picture 2" descr="Fig 1.? - The terminal motor branches of the facial nerve.">
              <a:extLst>
                <a:ext uri="{FF2B5EF4-FFF2-40B4-BE49-F238E27FC236}">
                  <a16:creationId xmlns:a16="http://schemas.microsoft.com/office/drawing/2014/main" xmlns="" id="{1E000C36-F7F6-4811-9442-818B4569AC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" b="7289"/>
            <a:stretch/>
          </p:blipFill>
          <p:spPr bwMode="auto">
            <a:xfrm>
              <a:off x="7393718" y="3792072"/>
              <a:ext cx="4706069" cy="265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A10AC1F-13FE-4B81-A587-99C24EC63E11}"/>
                </a:ext>
              </a:extLst>
            </p:cNvPr>
            <p:cNvSpPr txBox="1"/>
            <p:nvPr/>
          </p:nvSpPr>
          <p:spPr>
            <a:xfrm>
              <a:off x="11107270" y="6066541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6FBA2FA-35F5-4385-B9B2-6BAEE915AADE}"/>
              </a:ext>
            </a:extLst>
          </p:cNvPr>
          <p:cNvGrpSpPr/>
          <p:nvPr/>
        </p:nvGrpSpPr>
        <p:grpSpPr>
          <a:xfrm>
            <a:off x="370391" y="3804151"/>
            <a:ext cx="5024250" cy="2839718"/>
            <a:chOff x="7172684" y="370974"/>
            <a:chExt cx="4590197" cy="3204277"/>
          </a:xfrm>
        </p:grpSpPr>
        <p:pic>
          <p:nvPicPr>
            <p:cNvPr id="31" name="Content Placeholder 6" descr="5th &amp; 7th 012.jpg">
              <a:extLst>
                <a:ext uri="{FF2B5EF4-FFF2-40B4-BE49-F238E27FC236}">
                  <a16:creationId xmlns:a16="http://schemas.microsoft.com/office/drawing/2014/main" xmlns="" id="{2C4D6D1C-2687-4FBA-A2F9-FDDD151E1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524"/>
            <a:stretch>
              <a:fillRect/>
            </a:stretch>
          </p:blipFill>
          <p:spPr bwMode="auto">
            <a:xfrm>
              <a:off x="7172684" y="370974"/>
              <a:ext cx="4590197" cy="320427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02AC02B-B6C9-4CA6-9EAF-FD23C3A1E6A5}"/>
                </a:ext>
              </a:extLst>
            </p:cNvPr>
            <p:cNvSpPr/>
            <p:nvPr/>
          </p:nvSpPr>
          <p:spPr>
            <a:xfrm>
              <a:off x="9735671" y="3334871"/>
              <a:ext cx="914400" cy="24038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FB198AE-D111-4D70-9E22-8D02CD282B05}"/>
                </a:ext>
              </a:extLst>
            </p:cNvPr>
            <p:cNvSpPr/>
            <p:nvPr/>
          </p:nvSpPr>
          <p:spPr>
            <a:xfrm>
              <a:off x="7909571" y="3334871"/>
              <a:ext cx="640080" cy="240380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A8C6E426-DBFA-49FE-A70C-DB9D4087D410}"/>
                </a:ext>
              </a:extLst>
            </p:cNvPr>
            <p:cNvSpPr/>
            <p:nvPr/>
          </p:nvSpPr>
          <p:spPr>
            <a:xfrm>
              <a:off x="9628405" y="3135766"/>
              <a:ext cx="604620" cy="147184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9211E7-0199-466F-99FC-DD2FCC5C62F3}"/>
              </a:ext>
            </a:extLst>
          </p:cNvPr>
          <p:cNvSpPr/>
          <p:nvPr/>
        </p:nvSpPr>
        <p:spPr>
          <a:xfrm>
            <a:off x="4403719" y="1023979"/>
            <a:ext cx="3437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+mj-lt"/>
              </a:rPr>
              <a:t>Branches</a:t>
            </a:r>
            <a:endParaRPr lang="en-GB" sz="2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D1D2146-2F5F-408E-8434-204DC2112570}"/>
              </a:ext>
            </a:extLst>
          </p:cNvPr>
          <p:cNvGrpSpPr/>
          <p:nvPr/>
        </p:nvGrpSpPr>
        <p:grpSpPr>
          <a:xfrm>
            <a:off x="1772243" y="1645885"/>
            <a:ext cx="8748000" cy="339463"/>
            <a:chOff x="1308427" y="2558999"/>
            <a:chExt cx="8748000" cy="33946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05D20967-1764-4197-B95E-1D00E64FA0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8427" y="2565115"/>
              <a:ext cx="8748000" cy="4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CE8FB05E-8D46-4403-AFAE-10E6E26B1056}"/>
                </a:ext>
              </a:extLst>
            </p:cNvPr>
            <p:cNvCxnSpPr>
              <a:cxnSpLocks/>
            </p:cNvCxnSpPr>
            <p:nvPr/>
          </p:nvCxnSpPr>
          <p:spPr>
            <a:xfrm>
              <a:off x="1308874" y="2558999"/>
              <a:ext cx="0" cy="331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12A8EEED-0A2F-4C96-874F-88ED6755BDEF}"/>
                </a:ext>
              </a:extLst>
            </p:cNvPr>
            <p:cNvCxnSpPr>
              <a:cxnSpLocks/>
            </p:cNvCxnSpPr>
            <p:nvPr/>
          </p:nvCxnSpPr>
          <p:spPr>
            <a:xfrm>
              <a:off x="5679942" y="2565115"/>
              <a:ext cx="0" cy="331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AB39ABF7-4284-4C26-AE9A-9C88738F4873}"/>
                </a:ext>
              </a:extLst>
            </p:cNvPr>
            <p:cNvCxnSpPr>
              <a:cxnSpLocks/>
            </p:cNvCxnSpPr>
            <p:nvPr/>
          </p:nvCxnSpPr>
          <p:spPr>
            <a:xfrm>
              <a:off x="10049930" y="2567341"/>
              <a:ext cx="0" cy="331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82894BF-2A82-4F6C-A1CA-C5F074C67E3E}"/>
              </a:ext>
            </a:extLst>
          </p:cNvPr>
          <p:cNvSpPr txBox="1">
            <a:spLocks/>
          </p:cNvSpPr>
          <p:nvPr/>
        </p:nvSpPr>
        <p:spPr>
          <a:xfrm>
            <a:off x="887765" y="429225"/>
            <a:ext cx="10084957" cy="825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Facial (VII) 7th Cranial Nerve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4E7487-032C-4052-86CA-D0C28B85AA76}"/>
              </a:ext>
            </a:extLst>
          </p:cNvPr>
          <p:cNvSpPr/>
          <p:nvPr/>
        </p:nvSpPr>
        <p:spPr>
          <a:xfrm>
            <a:off x="842243" y="2054970"/>
            <a:ext cx="165141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facial Canal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8597446-3A75-474A-BA7D-B4CA71E1146E}"/>
              </a:ext>
            </a:extLst>
          </p:cNvPr>
          <p:cNvGrpSpPr/>
          <p:nvPr/>
        </p:nvGrpSpPr>
        <p:grpSpPr>
          <a:xfrm>
            <a:off x="1509596" y="2871489"/>
            <a:ext cx="3839331" cy="1015664"/>
            <a:chOff x="105180" y="2895972"/>
            <a:chExt cx="2776431" cy="13935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DA08DBC-8BBC-43FA-8318-657AC82CEC71}"/>
                </a:ext>
              </a:extLst>
            </p:cNvPr>
            <p:cNvSpPr/>
            <p:nvPr/>
          </p:nvSpPr>
          <p:spPr>
            <a:xfrm>
              <a:off x="105180" y="2895972"/>
              <a:ext cx="2776431" cy="13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7850" lvl="0" indent="-228600">
                <a:buFont typeface="+mj-lt"/>
                <a:buAutoNum type="arabicPeriod"/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 Posterior auricular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:  </a:t>
              </a:r>
            </a:p>
            <a:p>
              <a:pPr marL="625475" lvl="0"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to </a:t>
              </a:r>
              <a:r>
                <a:rPr lang="en-US" sz="2000" dirty="0" err="1">
                  <a:solidFill>
                    <a:prstClr val="black"/>
                  </a:solidFill>
                  <a:latin typeface="Calibri" panose="020F0502020204030204"/>
                </a:rPr>
                <a:t>occipitofrontalis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 muscle</a:t>
              </a:r>
              <a:r>
                <a:rPr lang="en-US" sz="2000" i="1" dirty="0">
                  <a:solidFill>
                    <a:prstClr val="black"/>
                  </a:solidFill>
                  <a:latin typeface="Calibri" panose="020F0502020204030204"/>
                </a:rPr>
                <a:t>.</a:t>
              </a:r>
              <a:endParaRPr lang="en-US" sz="2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FAC1F6F-667F-4C20-A292-1C5E33E0D962}"/>
                </a:ext>
              </a:extLst>
            </p:cNvPr>
            <p:cNvSpPr/>
            <p:nvPr/>
          </p:nvSpPr>
          <p:spPr>
            <a:xfrm>
              <a:off x="374351" y="2896577"/>
              <a:ext cx="2350659" cy="107924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F64B2030-3BF2-4570-B2E5-2BC751FFD235}"/>
              </a:ext>
            </a:extLst>
          </p:cNvPr>
          <p:cNvCxnSpPr>
            <a:cxnSpLocks/>
          </p:cNvCxnSpPr>
          <p:nvPr/>
        </p:nvCxnSpPr>
        <p:spPr>
          <a:xfrm flipH="1">
            <a:off x="4538985" y="2374582"/>
            <a:ext cx="736150" cy="39975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D883741-64E5-4893-B516-B9BC0F2F5EB1}"/>
              </a:ext>
            </a:extLst>
          </p:cNvPr>
          <p:cNvCxnSpPr>
            <a:cxnSpLocks/>
          </p:cNvCxnSpPr>
          <p:nvPr/>
        </p:nvCxnSpPr>
        <p:spPr>
          <a:xfrm>
            <a:off x="5984012" y="2545772"/>
            <a:ext cx="0" cy="50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897DF6F-7F73-40A5-8347-18483E9B350A}"/>
              </a:ext>
            </a:extLst>
          </p:cNvPr>
          <p:cNvSpPr/>
          <p:nvPr/>
        </p:nvSpPr>
        <p:spPr>
          <a:xfrm>
            <a:off x="5348927" y="4566172"/>
            <a:ext cx="2972289" cy="400110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posterior belly of digastric</a:t>
            </a:r>
            <a:endParaRPr lang="en-US" sz="20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C2351D3-13C4-4D45-89DC-DA5E46BF61BA}"/>
              </a:ext>
            </a:extLst>
          </p:cNvPr>
          <p:cNvSpPr/>
          <p:nvPr/>
        </p:nvSpPr>
        <p:spPr>
          <a:xfrm>
            <a:off x="6736859" y="3881240"/>
            <a:ext cx="1295547" cy="40011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stylohyoid</a:t>
            </a:r>
            <a:endParaRPr lang="en-US" sz="20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D6E1CE-D063-4B32-9F04-7E6A7BE8FFF8}"/>
              </a:ext>
            </a:extLst>
          </p:cNvPr>
          <p:cNvSpPr/>
          <p:nvPr/>
        </p:nvSpPr>
        <p:spPr>
          <a:xfrm>
            <a:off x="4923146" y="1999932"/>
            <a:ext cx="25938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As it emerges from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stylomastoid foramen</a:t>
            </a: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F5328147-9D8D-489A-BEFD-A88D92FCC0B6}"/>
              </a:ext>
            </a:extLst>
          </p:cNvPr>
          <p:cNvCxnSpPr>
            <a:cxnSpLocks/>
          </p:cNvCxnSpPr>
          <p:nvPr/>
        </p:nvCxnSpPr>
        <p:spPr>
          <a:xfrm flipH="1">
            <a:off x="6177899" y="3359456"/>
            <a:ext cx="1" cy="104609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8B0A795C-FDD1-4D29-9232-CC0EB9F6F2D6}"/>
              </a:ext>
            </a:extLst>
          </p:cNvPr>
          <p:cNvCxnSpPr>
            <a:cxnSpLocks/>
          </p:cNvCxnSpPr>
          <p:nvPr/>
        </p:nvCxnSpPr>
        <p:spPr>
          <a:xfrm>
            <a:off x="6603775" y="3279349"/>
            <a:ext cx="387078" cy="53222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779BFDD-7A7C-441E-BA18-3D5E7FFE3012}"/>
              </a:ext>
            </a:extLst>
          </p:cNvPr>
          <p:cNvSpPr/>
          <p:nvPr/>
        </p:nvSpPr>
        <p:spPr>
          <a:xfrm>
            <a:off x="5276256" y="3094474"/>
            <a:ext cx="276870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2. </a:t>
            </a:r>
            <a:r>
              <a:rPr lang="en-US" sz="2000" b="1" i="1" dirty="0">
                <a:solidFill>
                  <a:prstClr val="black"/>
                </a:solidFill>
                <a:latin typeface="Calibri" panose="020F0502020204030204"/>
              </a:rPr>
              <a:t>Muscular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branches to: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1AB9F12-45E8-42C5-BB4C-421B7BD0D2A8}"/>
              </a:ext>
            </a:extLst>
          </p:cNvPr>
          <p:cNvSpPr/>
          <p:nvPr/>
        </p:nvSpPr>
        <p:spPr>
          <a:xfrm>
            <a:off x="8592283" y="2675892"/>
            <a:ext cx="357656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gives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5 terminal </a:t>
            </a:r>
            <a:r>
              <a:rPr lang="en-US" sz="2000" i="1" u="sng" dirty="0">
                <a:solidFill>
                  <a:prstClr val="black"/>
                </a:solidFill>
                <a:latin typeface="Calibri" panose="020F0502020204030204"/>
              </a:rPr>
              <a:t>motor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branches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to the muscles of the face: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DAFDBA51-76C5-4101-B757-64E226144594}"/>
              </a:ext>
            </a:extLst>
          </p:cNvPr>
          <p:cNvCxnSpPr>
            <a:cxnSpLocks/>
          </p:cNvCxnSpPr>
          <p:nvPr/>
        </p:nvCxnSpPr>
        <p:spPr>
          <a:xfrm>
            <a:off x="10520243" y="2319157"/>
            <a:ext cx="0" cy="32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C35332-9A9F-43F9-AF56-A73B05A2077B}"/>
              </a:ext>
            </a:extLst>
          </p:cNvPr>
          <p:cNvSpPr/>
          <p:nvPr/>
        </p:nvSpPr>
        <p:spPr>
          <a:xfrm>
            <a:off x="9562274" y="2054970"/>
            <a:ext cx="2308645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Inside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parotid gland</a:t>
            </a: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24EED5CE-901A-4402-96C7-48D6BFECDE36}"/>
              </a:ext>
            </a:extLst>
          </p:cNvPr>
          <p:cNvSpPr/>
          <p:nvPr/>
        </p:nvSpPr>
        <p:spPr>
          <a:xfrm>
            <a:off x="9106978" y="3492191"/>
            <a:ext cx="1257688" cy="400110"/>
          </a:xfrm>
          <a:prstGeom prst="rect">
            <a:avLst/>
          </a:prstGeom>
          <a:ln w="28575">
            <a:solidFill>
              <a:srgbClr val="C1198E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Temporal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F89238A-FF74-4BA2-8F21-14D112D86A8B}"/>
              </a:ext>
            </a:extLst>
          </p:cNvPr>
          <p:cNvSpPr/>
          <p:nvPr/>
        </p:nvSpPr>
        <p:spPr>
          <a:xfrm>
            <a:off x="10426425" y="3492191"/>
            <a:ext cx="1430200" cy="400110"/>
          </a:xfrm>
          <a:prstGeom prst="rect">
            <a:avLst/>
          </a:prstGeom>
          <a:ln w="28575">
            <a:solidFill>
              <a:srgbClr val="EA3B2A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Zygomatic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AE389319-D6D1-4282-9E02-5625363D9505}"/>
              </a:ext>
            </a:extLst>
          </p:cNvPr>
          <p:cNvSpPr/>
          <p:nvPr/>
        </p:nvSpPr>
        <p:spPr>
          <a:xfrm>
            <a:off x="9106978" y="3995240"/>
            <a:ext cx="1257688" cy="400110"/>
          </a:xfrm>
          <a:prstGeom prst="rect">
            <a:avLst/>
          </a:prstGeom>
          <a:ln w="28575">
            <a:solidFill>
              <a:srgbClr val="069C4C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Buccal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9263AA1-F77B-468C-A7FA-CBD02514F9E1}"/>
              </a:ext>
            </a:extLst>
          </p:cNvPr>
          <p:cNvSpPr/>
          <p:nvPr/>
        </p:nvSpPr>
        <p:spPr>
          <a:xfrm>
            <a:off x="10426425" y="4000714"/>
            <a:ext cx="1430200" cy="400110"/>
          </a:xfrm>
          <a:prstGeom prst="rect">
            <a:avLst/>
          </a:prstGeom>
          <a:ln w="28575">
            <a:solidFill>
              <a:srgbClr val="015E93"/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Mandibular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E95A840-B187-491F-B6A5-08E5CF82DDFD}"/>
              </a:ext>
            </a:extLst>
          </p:cNvPr>
          <p:cNvSpPr/>
          <p:nvPr/>
        </p:nvSpPr>
        <p:spPr>
          <a:xfrm>
            <a:off x="9914907" y="4472977"/>
            <a:ext cx="1023037" cy="400110"/>
          </a:xfrm>
          <a:prstGeom prst="rect">
            <a:avLst/>
          </a:prstGeom>
          <a:ln w="28575">
            <a:solidFill>
              <a:srgbClr val="8B171A"/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Cervical</a:t>
            </a:r>
          </a:p>
        </p:txBody>
      </p:sp>
      <p:pic>
        <p:nvPicPr>
          <p:cNvPr id="57" name="Picture 56" descr="de02_018">
            <a:extLst>
              <a:ext uri="{FF2B5EF4-FFF2-40B4-BE49-F238E27FC236}">
                <a16:creationId xmlns:a16="http://schemas.microsoft.com/office/drawing/2014/main" xmlns="" id="{84B4DCF4-13A7-44C0-9BD2-092C8DBC1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4286" r="6451" b="4286"/>
          <a:stretch>
            <a:fillRect/>
          </a:stretch>
        </p:blipFill>
        <p:spPr bwMode="auto">
          <a:xfrm>
            <a:off x="9977729" y="5077818"/>
            <a:ext cx="1920431" cy="157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99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user\My Documents\My Pictures\facial-fi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7895" r="3540" b="11905"/>
          <a:stretch>
            <a:fillRect/>
          </a:stretch>
        </p:blipFill>
        <p:spPr bwMode="auto">
          <a:xfrm>
            <a:off x="7053615" y="2986036"/>
            <a:ext cx="4421875" cy="348136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037227" y="574146"/>
            <a:ext cx="10084957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Facial (VII) 7th Cranial Nerve</a:t>
            </a:r>
          </a:p>
          <a:p>
            <a:r>
              <a:rPr lang="en-US" sz="3200" b="1" dirty="0"/>
              <a:t>Bell’s Palsy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957615" y="1758420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Damage of the facial nerve results in paralysis of muscles of facial expressions :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Facial  (Bell’s) palsy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; </a:t>
            </a:r>
            <a:r>
              <a:rPr lang="en-US" sz="2000" dirty="0">
                <a:solidFill>
                  <a:srgbClr val="92D050"/>
                </a:solidFill>
                <a:latin typeface="+mn-lt"/>
              </a:rPr>
              <a:t>also called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lower motor neuron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lesion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(whole face affected) 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NB. In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upper motor neuron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lesion (upper face is intact) .</a:t>
            </a:r>
          </a:p>
          <a:p>
            <a:pPr marL="34925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Face is distorted: </a:t>
            </a:r>
            <a:r>
              <a:rPr lang="en-US" sz="2000" dirty="0">
                <a:solidFill>
                  <a:srgbClr val="92D050"/>
                </a:solidFill>
                <a:latin typeface="+mn-lt"/>
              </a:rPr>
              <a:t>(effect is on the same side of injury)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Drooping of lower eyelid,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Sagging of mouth angle,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Dribbling of saliva,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Loss of facial expressions,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Loss of chewing, 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Loss of blowing, 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Loss of sucking,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Unable to show teeth or close the eye 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on that side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5" name="Picture 4" descr="facial pal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0520" y="334759"/>
            <a:ext cx="2448067" cy="231148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DC7948-BDDB-4249-91FD-3C610F6DC73B}"/>
              </a:ext>
            </a:extLst>
          </p:cNvPr>
          <p:cNvSpPr/>
          <p:nvPr/>
        </p:nvSpPr>
        <p:spPr>
          <a:xfrm>
            <a:off x="2294157" y="2707755"/>
            <a:ext cx="3687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rgbClr val="92D050"/>
                </a:solidFill>
              </a:rPr>
              <a:t>يا انو اكل خبطة على وشو او يكون من جو حار وبارد ويلتهب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1E6E0A-440A-408D-BE95-9DE9BE06BC46}"/>
              </a:ext>
            </a:extLst>
          </p:cNvPr>
          <p:cNvSpPr/>
          <p:nvPr/>
        </p:nvSpPr>
        <p:spPr>
          <a:xfrm>
            <a:off x="2106427" y="3314003"/>
            <a:ext cx="4947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rgbClr val="92D050"/>
                </a:solidFill>
              </a:rPr>
              <a:t>.زي اللي تصير في الجلطات يكون الجزء العلوي شغال لانو ياخذ سبلاي من الجهتين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4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C:\Documents and Settings\user\My Documents\My Pictures\facial-fig6.jpg">
            <a:extLst>
              <a:ext uri="{FF2B5EF4-FFF2-40B4-BE49-F238E27FC236}">
                <a16:creationId xmlns:a16="http://schemas.microsoft.com/office/drawing/2014/main" xmlns="" id="{A029D405-4BE5-4C1F-BCC5-CCC5C688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7895" r="3540" b="11905"/>
          <a:stretch>
            <a:fillRect/>
          </a:stretch>
        </p:blipFill>
        <p:spPr bwMode="auto">
          <a:xfrm>
            <a:off x="7982675" y="1671485"/>
            <a:ext cx="4060871" cy="4289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7A93D2-CFA4-43DF-8E56-278F04F1E77E}"/>
              </a:ext>
            </a:extLst>
          </p:cNvPr>
          <p:cNvSpPr txBox="1"/>
          <p:nvPr/>
        </p:nvSpPr>
        <p:spPr>
          <a:xfrm>
            <a:off x="9467888" y="307778"/>
            <a:ext cx="2329484" cy="369332"/>
          </a:xfrm>
          <a:prstGeom prst="rect">
            <a:avLst/>
          </a:prstGeom>
          <a:noFill/>
          <a:ln w="38100">
            <a:solidFill>
              <a:srgbClr val="ECB2D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n-lt"/>
              </a:rPr>
              <a:t>Only on the girls’ slides</a:t>
            </a:r>
            <a:endParaRPr lang="en-GB" sz="1800" i="1" dirty="0"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D27AE72-AE60-4FF4-8ED5-FBB370128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382608"/>
              </p:ext>
            </p:extLst>
          </p:nvPr>
        </p:nvGraphicFramePr>
        <p:xfrm>
          <a:off x="737421" y="1345401"/>
          <a:ext cx="6961238" cy="4941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2771">
                  <a:extLst>
                    <a:ext uri="{9D8B030D-6E8A-4147-A177-3AD203B41FA5}">
                      <a16:colId xmlns:a16="http://schemas.microsoft.com/office/drawing/2014/main" xmlns="" val="1514659933"/>
                    </a:ext>
                  </a:extLst>
                </a:gridCol>
                <a:gridCol w="3498467">
                  <a:extLst>
                    <a:ext uri="{9D8B030D-6E8A-4147-A177-3AD203B41FA5}">
                      <a16:colId xmlns:a16="http://schemas.microsoft.com/office/drawing/2014/main" xmlns="" val="2883266071"/>
                    </a:ext>
                  </a:extLst>
                </a:gridCol>
              </a:tblGrid>
              <a:tr h="394045">
                <a:tc>
                  <a:txBody>
                    <a:bodyPr/>
                    <a:lstStyle/>
                    <a:p>
                      <a:r>
                        <a:rPr lang="en-US" b="1" dirty="0"/>
                        <a:t>Lower Motor Neuron Lesion</a:t>
                      </a:r>
                      <a:endParaRPr lang="en-GB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Upper Motor Neuron Lesion</a:t>
                      </a:r>
                      <a:endParaRPr lang="en-GB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4932030"/>
                  </a:ext>
                </a:extLst>
              </a:tr>
              <a:tr h="1392651">
                <a:tc>
                  <a:txBody>
                    <a:bodyPr/>
                    <a:lstStyle/>
                    <a:p>
                      <a:r>
                        <a:rPr lang="en-GB" sz="1600" dirty="0"/>
                        <a:t>Results from </a:t>
                      </a:r>
                      <a:r>
                        <a:rPr lang="en-GB" sz="1600" b="1" dirty="0"/>
                        <a:t>injury of facial nerve </a:t>
                      </a:r>
                      <a:r>
                        <a:rPr lang="en-GB" sz="1600" dirty="0"/>
                        <a:t>fibres:</a:t>
                      </a:r>
                    </a:p>
                    <a:p>
                      <a:r>
                        <a:rPr lang="en-GB" sz="1600" dirty="0"/>
                        <a:t>in internal acoustic meatus;</a:t>
                      </a:r>
                    </a:p>
                    <a:p>
                      <a:r>
                        <a:rPr lang="en-GB" sz="1600" dirty="0"/>
                        <a:t>in the middle ear;</a:t>
                      </a:r>
                    </a:p>
                    <a:p>
                      <a:r>
                        <a:rPr lang="en-GB" sz="1600" dirty="0"/>
                        <a:t>in the facial canal, or </a:t>
                      </a:r>
                    </a:p>
                    <a:p>
                      <a:r>
                        <a:rPr lang="en-GB" sz="1600" dirty="0"/>
                        <a:t>in parotid gland.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This occurs after injury to the pyramidal tract (</a:t>
                      </a:r>
                      <a:r>
                        <a:rPr lang="en-GB" sz="1600" dirty="0" err="1"/>
                        <a:t>corticonuclear</a:t>
                      </a:r>
                      <a:r>
                        <a:rPr lang="en-GB" sz="1600" dirty="0"/>
                        <a:t>) above facial nucleus...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9816314"/>
                  </a:ext>
                </a:extLst>
              </a:tr>
              <a:tr h="615358">
                <a:tc>
                  <a:txBody>
                    <a:bodyPr/>
                    <a:lstStyle/>
                    <a:p>
                      <a:r>
                        <a:rPr lang="en-GB" sz="1600" dirty="0"/>
                        <a:t>Manifested by </a:t>
                      </a:r>
                      <a:r>
                        <a:rPr lang="en-GB" sz="1600" b="1" dirty="0"/>
                        <a:t>complete paralysis of facial muscles</a:t>
                      </a:r>
                      <a:r>
                        <a:rPr lang="en-GB" sz="1600" dirty="0"/>
                        <a:t> on the </a:t>
                      </a:r>
                      <a:r>
                        <a:rPr lang="en-GB" sz="1600" b="1" dirty="0"/>
                        <a:t>same side </a:t>
                      </a:r>
                      <a:r>
                        <a:rPr lang="en-GB" sz="1600" dirty="0"/>
                        <a:t>of lesion.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600" dirty="0"/>
                        <a:t>Leads to </a:t>
                      </a:r>
                      <a:r>
                        <a:rPr lang="en-GB" sz="1600" b="1" dirty="0"/>
                        <a:t>paralysis of facial muscles of lower ½ of face of opposite side</a:t>
                      </a:r>
                      <a:r>
                        <a:rPr lang="en-GB" sz="1600" dirty="0"/>
                        <a:t> but the upper ½ of the face not affected because the lower part of facial nucleus &amp; </a:t>
                      </a:r>
                      <a:r>
                        <a:rPr lang="en-GB" sz="1600" dirty="0" err="1"/>
                        <a:t>Ms.of</a:t>
                      </a:r>
                      <a:r>
                        <a:rPr lang="en-GB" sz="1600" dirty="0"/>
                        <a:t> lower ½ of face receive pyramidal fibres from opposite cerebral cortex only, while </a:t>
                      </a:r>
                      <a:r>
                        <a:rPr lang="en-GB" sz="1600" dirty="0" err="1"/>
                        <a:t>Ms..of</a:t>
                      </a:r>
                      <a:r>
                        <a:rPr lang="en-GB" sz="1600" dirty="0"/>
                        <a:t> upper ½ of face are normal because they receive pyramidal fibres from both cerebral hemispheres.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278014"/>
                  </a:ext>
                </a:extLst>
              </a:tr>
              <a:tr h="2169945">
                <a:tc>
                  <a:txBody>
                    <a:bodyPr/>
                    <a:lstStyle/>
                    <a:p>
                      <a:r>
                        <a:rPr lang="en-GB" sz="1600" dirty="0"/>
                        <a:t>If lesion of facial nerve </a:t>
                      </a:r>
                      <a:r>
                        <a:rPr lang="en-GB" sz="1600" b="1" dirty="0"/>
                        <a:t>above the origin of chorda tympani and nerve to stapedius,</a:t>
                      </a:r>
                      <a:r>
                        <a:rPr lang="en-GB" sz="1600" dirty="0"/>
                        <a:t> the paralysis of facial muscles will be associated with :</a:t>
                      </a:r>
                    </a:p>
                    <a:p>
                      <a:r>
                        <a:rPr lang="en-GB" sz="1600" dirty="0"/>
                        <a:t>1- Hyperacusis : sounds are heard more acute due to paralysis of stapedius </a:t>
                      </a:r>
                      <a:r>
                        <a:rPr lang="en-GB" sz="1600" dirty="0" err="1"/>
                        <a:t>ms</a:t>
                      </a:r>
                      <a:r>
                        <a:rPr lang="en-GB" sz="1600" dirty="0"/>
                        <a:t>.</a:t>
                      </a:r>
                    </a:p>
                    <a:p>
                      <a:r>
                        <a:rPr lang="en-GB" sz="1600" dirty="0"/>
                        <a:t>2- Loss of taste sensation from anterior 2/3 of tongue.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00008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81B4F6-C1BB-40AD-81EE-D17739DACA43}"/>
              </a:ext>
            </a:extLst>
          </p:cNvPr>
          <p:cNvSpPr txBox="1"/>
          <p:nvPr/>
        </p:nvSpPr>
        <p:spPr>
          <a:xfrm>
            <a:off x="619433" y="307778"/>
            <a:ext cx="86068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For Your Information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slide is extra from Dr. Sanaa to differentiate between upper and lower motor lesions.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3364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1891925"/>
              </p:ext>
            </p:extLst>
          </p:nvPr>
        </p:nvGraphicFramePr>
        <p:xfrm>
          <a:off x="126050" y="-913984"/>
          <a:ext cx="11906915" cy="531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62709" y="1954102"/>
            <a:ext cx="4667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Trigeminal nerve </a:t>
            </a:r>
          </a:p>
          <a:p>
            <a:pPr algn="ctr"/>
            <a:r>
              <a:rPr lang="en-US" u="sng" dirty="0"/>
              <a:t>(mixed : sensory &amp; motor)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AAA08EF9-A317-43D8-9BD5-997B62C90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777992"/>
              </p:ext>
            </p:extLst>
          </p:nvPr>
        </p:nvGraphicFramePr>
        <p:xfrm>
          <a:off x="0" y="2277268"/>
          <a:ext cx="11906915" cy="531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84C343-45E8-4AFB-BD56-38A8EB40500F}"/>
              </a:ext>
            </a:extLst>
          </p:cNvPr>
          <p:cNvSpPr txBox="1"/>
          <p:nvPr/>
        </p:nvSpPr>
        <p:spPr>
          <a:xfrm>
            <a:off x="2113085" y="5226771"/>
            <a:ext cx="421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Facial nerve </a:t>
            </a:r>
          </a:p>
          <a:p>
            <a:pPr algn="ctr"/>
            <a:r>
              <a:rPr lang="en-US" u="sng" dirty="0"/>
              <a:t>(mixed: </a:t>
            </a:r>
            <a:r>
              <a:rPr lang="en-US" u="sng" dirty="0" err="1"/>
              <a:t>motor,sensory,parasympathetic</a:t>
            </a:r>
            <a:r>
              <a:rPr lang="en-US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23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199" y="1512235"/>
            <a:ext cx="10188389" cy="475045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b="1" dirty="0"/>
              <a:t>By the end of the lecture, students should be able to: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dirty="0"/>
              <a:t>List the nuclei of the deep origin of the </a:t>
            </a:r>
            <a:r>
              <a:rPr lang="en-US" u="sng" dirty="0"/>
              <a:t>trigeminal and facial nerves </a:t>
            </a:r>
            <a:r>
              <a:rPr lang="en-US" dirty="0"/>
              <a:t>in the brain stem.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type and site of each nucleus.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superficial attachment of </a:t>
            </a:r>
            <a:r>
              <a:rPr lang="en-US" u="sng" dirty="0"/>
              <a:t>trigeminal and facial nerves </a:t>
            </a:r>
            <a:r>
              <a:rPr lang="en-US" dirty="0"/>
              <a:t>to the brain stem.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</a:t>
            </a:r>
            <a:r>
              <a:rPr lang="en-US" u="sng" dirty="0"/>
              <a:t> main course and distribution of trigeminal and facial nerves </a:t>
            </a:r>
            <a:r>
              <a:rPr lang="en-US" dirty="0"/>
              <a:t>in the face.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main motor &amp; sensory manifestation in case of </a:t>
            </a:r>
            <a:r>
              <a:rPr lang="en-US" u="sng" dirty="0"/>
              <a:t>lesion of the trigeminal &amp; facial nerves.</a:t>
            </a:r>
          </a:p>
        </p:txBody>
      </p:sp>
    </p:spTree>
    <p:extLst>
      <p:ext uri="{BB962C8B-B14F-4D97-AF65-F5344CB8AC3E}">
        <p14:creationId xmlns:p14="http://schemas.microsoft.com/office/powerpoint/2010/main" val="289625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EB4F46-C845-47B3-9E28-223933549CF8}"/>
              </a:ext>
            </a:extLst>
          </p:cNvPr>
          <p:cNvSpPr txBox="1"/>
          <p:nvPr/>
        </p:nvSpPr>
        <p:spPr>
          <a:xfrm>
            <a:off x="5073444" y="540773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Summary</a:t>
            </a:r>
            <a:endParaRPr lang="en-GB" sz="3200" b="1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ED92779-6ABB-4213-9929-7D88DA090D72}"/>
              </a:ext>
            </a:extLst>
          </p:cNvPr>
          <p:cNvSpPr/>
          <p:nvPr/>
        </p:nvSpPr>
        <p:spPr>
          <a:xfrm>
            <a:off x="1179871" y="1351021"/>
            <a:ext cx="1012722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Both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trigeminal &amp; facial nerves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are mixed.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Nuclei of trigeminal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nerve are found in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midbrain, pons &amp; medulla.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They are of the general somatic afferent &amp; special visceral efferent types.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The trigeminal nerve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emerges from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pons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and divides into: ophthalmic, maxillary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&amp; mandibular divisions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that receive sensory supply from the  face (with an exception of a small area over ramus of mandible).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All motor fibers are included in  the mandibular division &amp; supply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muscles of mastication.</a:t>
            </a:r>
          </a:p>
          <a:p>
            <a:pPr marL="265113" indent="-265113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Nuclei of facial nerve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are found in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pons.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They are of the special visceral afferent &amp; efferent, as well as general visceral efferent type.</a:t>
            </a:r>
          </a:p>
          <a:p>
            <a:pPr marL="265113" indent="-265113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The facial nerve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emerges from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cerebellopontine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angle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gives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motor fibers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muscles of facial expression,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secretory fibers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submandibular, sublingual, lacrimal, nasal &amp; palatine glands &amp;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receives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taste fibers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from anterior 2/3 of tongue.</a:t>
            </a:r>
          </a:p>
        </p:txBody>
      </p:sp>
    </p:spTree>
    <p:extLst>
      <p:ext uri="{BB962C8B-B14F-4D97-AF65-F5344CB8AC3E}">
        <p14:creationId xmlns:p14="http://schemas.microsoft.com/office/powerpoint/2010/main" val="2027084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124" y="790740"/>
            <a:ext cx="543389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 1-The special visceral efferent fibers of</a:t>
            </a:r>
            <a:r>
              <a:rPr lang="ar-SA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the trigeminal nerve  supplies:</a:t>
            </a:r>
          </a:p>
          <a:p>
            <a:pPr algn="l"/>
            <a:r>
              <a:rPr lang="en-US" sz="1600" dirty="0">
                <a:latin typeface="+mn-lt"/>
              </a:rPr>
              <a:t>A- temporalis  muscle </a:t>
            </a:r>
          </a:p>
          <a:p>
            <a:pPr algn="l"/>
            <a:r>
              <a:rPr lang="en-US" sz="1600" dirty="0">
                <a:latin typeface="+mn-lt"/>
              </a:rPr>
              <a:t>B-  posterior belly of digastric </a:t>
            </a:r>
          </a:p>
          <a:p>
            <a:pPr algn="l"/>
            <a:r>
              <a:rPr lang="en-US" sz="1600" dirty="0">
                <a:latin typeface="+mn-lt"/>
              </a:rPr>
              <a:t>C- </a:t>
            </a:r>
            <a:r>
              <a:rPr lang="en-US" sz="1600" dirty="0" err="1">
                <a:latin typeface="+mn-lt"/>
              </a:rPr>
              <a:t>omohyoid</a:t>
            </a:r>
            <a:r>
              <a:rPr lang="en-US" sz="1600" dirty="0">
                <a:latin typeface="+mn-lt"/>
              </a:rPr>
              <a:t> </a:t>
            </a:r>
          </a:p>
          <a:p>
            <a:pPr algn="l"/>
            <a:r>
              <a:rPr lang="en-US" sz="1600" dirty="0">
                <a:latin typeface="+mn-lt"/>
              </a:rPr>
              <a:t>D- ventral  </a:t>
            </a:r>
            <a:r>
              <a:rPr lang="en-US" sz="1600" dirty="0" err="1">
                <a:latin typeface="+mn-lt"/>
              </a:rPr>
              <a:t>pterygoid</a:t>
            </a:r>
            <a:r>
              <a:rPr lang="en-US" sz="1600" dirty="0">
                <a:latin typeface="+mn-lt"/>
              </a:rPr>
              <a:t> </a:t>
            </a:r>
          </a:p>
          <a:p>
            <a:pPr algn="l"/>
            <a:r>
              <a:rPr lang="en-US" sz="1600" dirty="0">
                <a:latin typeface="+mn-lt"/>
              </a:rPr>
              <a:t>Answer: A </a:t>
            </a:r>
            <a:endParaRPr lang="ar-SA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124" y="2675423"/>
            <a:ext cx="564897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2-  which of  the following true about  the TRIGEMINAL nerve is  true :</a:t>
            </a:r>
          </a:p>
          <a:p>
            <a:pPr marL="176213" indent="-176213" algn="l"/>
            <a:r>
              <a:rPr lang="en-US" sz="1600" dirty="0">
                <a:latin typeface="+mn-lt"/>
              </a:rPr>
              <a:t>A- the axons of  the  cells of  motor nucleus join only  maxillary division </a:t>
            </a:r>
          </a:p>
          <a:p>
            <a:pPr algn="l"/>
            <a:r>
              <a:rPr lang="en-US" sz="1600" dirty="0">
                <a:latin typeface="+mn-lt"/>
              </a:rPr>
              <a:t>B- it emerges the middle of  the dorsal surface of the pons </a:t>
            </a:r>
          </a:p>
          <a:p>
            <a:pPr algn="l"/>
            <a:r>
              <a:rPr lang="en-US" sz="1600" dirty="0">
                <a:latin typeface="+mn-lt"/>
              </a:rPr>
              <a:t>C- the TRIGEMINAL GANGLION  occupies the middle cranial fossa </a:t>
            </a:r>
          </a:p>
          <a:p>
            <a:pPr algn="l"/>
            <a:r>
              <a:rPr lang="en-US" sz="1600" dirty="0">
                <a:latin typeface="+mn-lt"/>
              </a:rPr>
              <a:t>D- all the above</a:t>
            </a:r>
          </a:p>
          <a:p>
            <a:pPr algn="l"/>
            <a:r>
              <a:rPr lang="en-US" sz="1600" dirty="0">
                <a:latin typeface="+mn-lt"/>
              </a:rPr>
              <a:t>Answer :C   </a:t>
            </a:r>
            <a:endParaRPr lang="ar-SA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871" y="4840511"/>
            <a:ext cx="546014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3-TRIGEMINAL NEURALGIA  rarely involves :</a:t>
            </a:r>
          </a:p>
          <a:p>
            <a:pPr algn="l"/>
            <a:r>
              <a:rPr lang="en-US" sz="1600" dirty="0">
                <a:latin typeface="+mn-lt"/>
              </a:rPr>
              <a:t>A-maxillary branch </a:t>
            </a:r>
          </a:p>
          <a:p>
            <a:pPr algn="l"/>
            <a:r>
              <a:rPr lang="en-US" sz="1600" dirty="0">
                <a:latin typeface="+mn-lt"/>
              </a:rPr>
              <a:t>B-mandibular  branch </a:t>
            </a:r>
            <a:r>
              <a:rPr lang="en-US" sz="1600" dirty="0" err="1">
                <a:latin typeface="+mn-lt"/>
              </a:rPr>
              <a:t>branch</a:t>
            </a:r>
            <a:r>
              <a:rPr lang="ar-SA" sz="1600" dirty="0">
                <a:latin typeface="+mn-lt"/>
              </a:rPr>
              <a:t> 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C- ophthalmic </a:t>
            </a:r>
          </a:p>
          <a:p>
            <a:pPr algn="l"/>
            <a:r>
              <a:rPr lang="en-US" sz="1600" dirty="0">
                <a:latin typeface="+mn-lt"/>
              </a:rPr>
              <a:t>D-all the above </a:t>
            </a:r>
          </a:p>
          <a:p>
            <a:pPr algn="l"/>
            <a:r>
              <a:rPr lang="en-US" sz="1600" dirty="0">
                <a:latin typeface="+mn-lt"/>
              </a:rPr>
              <a:t>Answer: C</a:t>
            </a:r>
            <a:endParaRPr lang="ar-SA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4100" y="790740"/>
            <a:ext cx="5334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4- the posterior </a:t>
            </a:r>
            <a:r>
              <a:rPr lang="en-US" sz="1600" dirty="0" err="1">
                <a:latin typeface="+mn-lt"/>
              </a:rPr>
              <a:t>aulicular</a:t>
            </a:r>
            <a:r>
              <a:rPr lang="en-US" sz="1600" dirty="0">
                <a:latin typeface="+mn-lt"/>
              </a:rPr>
              <a:t> branch of the FACIAL  nerve  supply :</a:t>
            </a:r>
          </a:p>
          <a:p>
            <a:pPr algn="l"/>
            <a:r>
              <a:rPr lang="en-US" sz="1600" dirty="0">
                <a:latin typeface="+mn-lt"/>
              </a:rPr>
              <a:t>A- posterior belly of digastric </a:t>
            </a:r>
          </a:p>
          <a:p>
            <a:pPr algn="l"/>
            <a:r>
              <a:rPr lang="en-US" sz="1600" dirty="0">
                <a:latin typeface="+mn-lt"/>
              </a:rPr>
              <a:t>B-</a:t>
            </a:r>
            <a:r>
              <a:rPr lang="en-US" sz="1600" dirty="0" err="1">
                <a:latin typeface="+mn-lt"/>
              </a:rPr>
              <a:t>stylohyoid</a:t>
            </a:r>
            <a:r>
              <a:rPr lang="en-US" sz="1600" dirty="0">
                <a:latin typeface="+mn-lt"/>
              </a:rPr>
              <a:t> </a:t>
            </a:r>
          </a:p>
          <a:p>
            <a:pPr algn="l"/>
            <a:r>
              <a:rPr lang="en-US" sz="1600" dirty="0">
                <a:latin typeface="+mn-lt"/>
              </a:rPr>
              <a:t>C-</a:t>
            </a:r>
            <a:r>
              <a:rPr lang="en-US" sz="1600" dirty="0" err="1">
                <a:latin typeface="+mn-lt"/>
              </a:rPr>
              <a:t>occipitofrontalis</a:t>
            </a:r>
            <a:r>
              <a:rPr lang="en-US" sz="1600" dirty="0">
                <a:latin typeface="+mn-lt"/>
              </a:rPr>
              <a:t> muscle </a:t>
            </a:r>
          </a:p>
          <a:p>
            <a:pPr algn="l"/>
            <a:r>
              <a:rPr lang="en-US" sz="1600" dirty="0">
                <a:latin typeface="+mn-lt"/>
              </a:rPr>
              <a:t>D-A&amp;B</a:t>
            </a:r>
          </a:p>
          <a:p>
            <a:pPr algn="l"/>
            <a:r>
              <a:rPr lang="en-US" sz="1600" dirty="0" err="1">
                <a:latin typeface="+mn-lt"/>
              </a:rPr>
              <a:t>Answer:C</a:t>
            </a:r>
            <a:endParaRPr lang="ar-SA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4100" y="2570816"/>
            <a:ext cx="577276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5-Damage of the  FACIAL nerve will lead to which of the following deformities :</a:t>
            </a:r>
          </a:p>
          <a:p>
            <a:pPr algn="l"/>
            <a:r>
              <a:rPr lang="en-US" sz="1600" dirty="0">
                <a:latin typeface="+mn-lt"/>
              </a:rPr>
              <a:t>A-</a:t>
            </a:r>
            <a:r>
              <a:rPr lang="en-US" sz="1600" dirty="0" err="1">
                <a:latin typeface="+mn-lt"/>
              </a:rPr>
              <a:t>Erb</a:t>
            </a:r>
            <a:r>
              <a:rPr lang="en-US" sz="1600" dirty="0">
                <a:latin typeface="+mn-lt"/>
              </a:rPr>
              <a:t>-</a:t>
            </a:r>
            <a:r>
              <a:rPr lang="en-US" sz="1600" dirty="0" err="1">
                <a:latin typeface="+mn-lt"/>
              </a:rPr>
              <a:t>Duchenne</a:t>
            </a:r>
            <a:r>
              <a:rPr lang="en-US" sz="1600" dirty="0">
                <a:latin typeface="+mn-lt"/>
              </a:rPr>
              <a:t> palsy </a:t>
            </a:r>
          </a:p>
          <a:p>
            <a:pPr algn="l"/>
            <a:r>
              <a:rPr lang="en-US" sz="1600" dirty="0">
                <a:latin typeface="+mn-lt"/>
              </a:rPr>
              <a:t>B-</a:t>
            </a:r>
            <a:r>
              <a:rPr lang="en-US" sz="1600" dirty="0" err="1">
                <a:latin typeface="+mn-lt"/>
              </a:rPr>
              <a:t>Klumpke</a:t>
            </a:r>
            <a:r>
              <a:rPr lang="en-US" sz="1600" dirty="0">
                <a:latin typeface="+mn-lt"/>
              </a:rPr>
              <a:t> palsy </a:t>
            </a:r>
          </a:p>
          <a:p>
            <a:pPr algn="l"/>
            <a:r>
              <a:rPr lang="en-US" sz="1600" dirty="0">
                <a:latin typeface="+mn-lt"/>
              </a:rPr>
              <a:t>C-Bell’s palsy </a:t>
            </a:r>
          </a:p>
          <a:p>
            <a:pPr algn="l"/>
            <a:r>
              <a:rPr lang="en-US" sz="1600" dirty="0">
                <a:latin typeface="+mn-lt"/>
              </a:rPr>
              <a:t>D-Cerebral  palsy </a:t>
            </a:r>
          </a:p>
          <a:p>
            <a:pPr algn="l"/>
            <a:r>
              <a:rPr lang="en-US" sz="1600" dirty="0">
                <a:latin typeface="+mn-lt"/>
              </a:rPr>
              <a:t>Answer: C</a:t>
            </a:r>
            <a:endParaRPr lang="ar-SA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2219" y="107065"/>
            <a:ext cx="24433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Questions</a:t>
            </a:r>
            <a:endParaRPr lang="ar-SA" sz="4000" b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68845B-1D42-4D2E-86B0-8EF02F7601A8}"/>
              </a:ext>
            </a:extLst>
          </p:cNvPr>
          <p:cNvSpPr txBox="1"/>
          <p:nvPr/>
        </p:nvSpPr>
        <p:spPr>
          <a:xfrm>
            <a:off x="6073877" y="4701721"/>
            <a:ext cx="60579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 6-List the branches of the ophthalmic division of the trigeminal nerve.  </a:t>
            </a:r>
          </a:p>
          <a:p>
            <a:pPr marL="176213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FRONTAL ,LACRIMAL ,NASOCILIARY</a:t>
            </a:r>
          </a:p>
          <a:p>
            <a:pPr marL="176213"/>
            <a:endParaRPr lang="en-US" sz="12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 7- list the  branches  of  the facial  nerve inside parotid gland and what do they supply .  </a:t>
            </a:r>
          </a:p>
          <a:p>
            <a:pPr marL="176213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TEMPORAL ,ZYGOMTIC ,BUCCAL, MANDIBULAR ,CERVICAL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muscles of the face</a:t>
            </a:r>
          </a:p>
        </p:txBody>
      </p:sp>
    </p:spTree>
    <p:extLst>
      <p:ext uri="{BB962C8B-B14F-4D97-AF65-F5344CB8AC3E}">
        <p14:creationId xmlns:p14="http://schemas.microsoft.com/office/powerpoint/2010/main" val="3947525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9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0609" y="500123"/>
            <a:ext cx="10969576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Trigeminal (V) 5</a:t>
            </a:r>
            <a:r>
              <a:rPr lang="en-GB" sz="3600" b="1" baseline="30000" dirty="0"/>
              <a:t>th</a:t>
            </a:r>
            <a:r>
              <a:rPr lang="en-GB" sz="3600" b="1" dirty="0"/>
              <a:t> Cranial Nerve</a:t>
            </a:r>
          </a:p>
        </p:txBody>
      </p:sp>
      <p:sp>
        <p:nvSpPr>
          <p:cNvPr id="6" name="Rectangle 5"/>
          <p:cNvSpPr/>
          <p:nvPr/>
        </p:nvSpPr>
        <p:spPr>
          <a:xfrm>
            <a:off x="870609" y="1549734"/>
            <a:ext cx="59307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n-lt"/>
              </a:rPr>
              <a:t>Type:   </a:t>
            </a:r>
            <a:r>
              <a:rPr lang="en-US" sz="2000" b="1" dirty="0">
                <a:latin typeface="+mn-lt"/>
              </a:rPr>
              <a:t>Mixed</a:t>
            </a:r>
            <a:r>
              <a:rPr lang="en-US" sz="2000" dirty="0">
                <a:latin typeface="+mn-lt"/>
              </a:rPr>
              <a:t> (sensory &amp; motor).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n-lt"/>
              </a:rPr>
              <a:t>Fibers:</a:t>
            </a:r>
          </a:p>
          <a:p>
            <a:pPr marL="457200" indent="-228600">
              <a:buFont typeface="+mj-lt"/>
              <a:buAutoNum type="arabicPeriod"/>
              <a:defRPr/>
            </a:pPr>
            <a:r>
              <a:rPr lang="en-US" sz="2000" i="1" dirty="0">
                <a:latin typeface="+mn-lt"/>
              </a:rPr>
              <a:t>General somatic afferent</a:t>
            </a:r>
            <a:r>
              <a:rPr lang="en-US" sz="2000" dirty="0">
                <a:latin typeface="+mn-lt"/>
              </a:rPr>
              <a:t>: </a:t>
            </a:r>
            <a:r>
              <a:rPr lang="en-US" dirty="0">
                <a:solidFill>
                  <a:srgbClr val="92D050"/>
                </a:solidFill>
                <a:latin typeface="+mn-lt"/>
              </a:rPr>
              <a:t>afferent </a:t>
            </a:r>
            <a:r>
              <a:rPr lang="en-US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 sensory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57200">
              <a:defRPr/>
            </a:pPr>
            <a:r>
              <a:rPr lang="en-US" sz="2000" dirty="0">
                <a:latin typeface="+mn-lt"/>
              </a:rPr>
              <a:t>Carrying general sensations from </a:t>
            </a:r>
            <a:r>
              <a:rPr lang="en-US" sz="2000" b="1" dirty="0">
                <a:latin typeface="+mn-lt"/>
              </a:rPr>
              <a:t>face, </a:t>
            </a:r>
            <a:r>
              <a:rPr lang="en-US" sz="2000" dirty="0">
                <a:latin typeface="+mn-lt"/>
              </a:rPr>
              <a:t>and anterior part of </a:t>
            </a:r>
            <a:r>
              <a:rPr lang="en-US" sz="2000" b="1" dirty="0">
                <a:latin typeface="+mn-lt"/>
              </a:rPr>
              <a:t>scalp</a:t>
            </a:r>
            <a:r>
              <a:rPr lang="en-US" sz="2000" dirty="0">
                <a:latin typeface="+mn-lt"/>
              </a:rPr>
              <a:t>.</a:t>
            </a:r>
          </a:p>
          <a:p>
            <a:pPr marL="228600" lvl="0">
              <a:defRPr/>
            </a:pPr>
            <a:r>
              <a:rPr lang="en-US" sz="2000" dirty="0">
                <a:latin typeface="+mn-lt"/>
              </a:rPr>
              <a:t>2.  </a:t>
            </a:r>
            <a:r>
              <a:rPr lang="en-US" sz="2000" i="1" dirty="0">
                <a:latin typeface="+mn-lt"/>
              </a:rPr>
              <a:t>Special visceral efferent</a:t>
            </a:r>
            <a:r>
              <a:rPr lang="en-US" sz="2000" dirty="0">
                <a:latin typeface="+mn-lt"/>
              </a:rPr>
              <a:t>: </a:t>
            </a:r>
            <a:r>
              <a:rPr lang="en-US" dirty="0">
                <a:solidFill>
                  <a:srgbClr val="92D050"/>
                </a:solidFill>
                <a:latin typeface="Calibri" panose="020F0502020204030204"/>
              </a:rPr>
              <a:t>efferent </a:t>
            </a:r>
            <a:r>
              <a:rPr lang="en-US" dirty="0">
                <a:solidFill>
                  <a:srgbClr val="92D050"/>
                </a:solidFill>
                <a:latin typeface="Calibri" panose="020F0502020204030204"/>
                <a:sym typeface="Wingdings" panose="05000000000000000000" pitchFamily="2" charset="2"/>
              </a:rPr>
              <a:t> motor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57200">
              <a:defRPr/>
            </a:pPr>
            <a:r>
              <a:rPr lang="en-US" sz="2000" dirty="0">
                <a:latin typeface="+mn-lt"/>
              </a:rPr>
              <a:t>Supplying </a:t>
            </a:r>
            <a:r>
              <a:rPr lang="en-US" sz="2000" b="1" dirty="0">
                <a:latin typeface="+mn-lt"/>
              </a:rPr>
              <a:t>muscles developed from the 1st pharyngeal arch</a:t>
            </a:r>
            <a:r>
              <a:rPr lang="en-US" sz="2000" dirty="0">
                <a:latin typeface="+mn-lt"/>
              </a:rPr>
              <a:t>, (8 muscles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will be mentioned in slide 5</a:t>
            </a:r>
            <a:r>
              <a:rPr lang="en-US" sz="2000" dirty="0">
                <a:latin typeface="+mn-lt"/>
              </a:rPr>
              <a:t>).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22092" y="730685"/>
            <a:ext cx="4718093" cy="2554546"/>
            <a:chOff x="4605974" y="4028095"/>
            <a:chExt cx="4718093" cy="2554546"/>
          </a:xfrm>
        </p:grpSpPr>
        <p:grpSp>
          <p:nvGrpSpPr>
            <p:cNvPr id="13" name="Group 12"/>
            <p:cNvGrpSpPr/>
            <p:nvPr/>
          </p:nvGrpSpPr>
          <p:grpSpPr>
            <a:xfrm>
              <a:off x="4933042" y="4028095"/>
              <a:ext cx="4391025" cy="2554546"/>
              <a:chOff x="4933042" y="4028095"/>
              <a:chExt cx="4391025" cy="2554546"/>
            </a:xfrm>
          </p:grpSpPr>
          <p:pic>
            <p:nvPicPr>
              <p:cNvPr id="1026" name="Picture 2" descr="Image result for pharyngeal arche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3042" y="4028095"/>
                <a:ext cx="4391025" cy="2514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6388306" y="6274864"/>
                <a:ext cx="71335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Extra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V="1">
              <a:off x="4605974" y="4975412"/>
              <a:ext cx="2131002" cy="150418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870608" y="4227857"/>
            <a:ext cx="694828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Trigeminal Ganglion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Site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Occupies a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depression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in the middle cranial fossa</a:t>
            </a:r>
            <a:r>
              <a:rPr lang="ar-SA" sz="2000" dirty="0">
                <a:solidFill>
                  <a:schemeClr val="tx1"/>
                </a:solidFill>
                <a:latin typeface="+mn-lt"/>
              </a:rPr>
              <a:t> 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Trigeminal impression).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Importance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Contains cell bodies:</a:t>
            </a:r>
          </a:p>
          <a:p>
            <a:pPr marL="514350" indent="-282575">
              <a:buFont typeface="+mj-lt"/>
              <a:buAutoNum type="arabicPeriod"/>
              <a:tabLst>
                <a:tab pos="231775" algn="l"/>
              </a:tabLst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Whose dendrites carry 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sensations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from the face and scalp.</a:t>
            </a:r>
          </a:p>
          <a:p>
            <a:pPr marL="514350" indent="-282575">
              <a:buFont typeface="+mj-lt"/>
              <a:buAutoNum type="arabicPeriod"/>
              <a:tabLst>
                <a:tab pos="231775" algn="l"/>
              </a:tabLst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Whose axons form the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sensory root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trigeminal nerve.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789714" y="4908534"/>
            <a:ext cx="201168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86971" y="4589220"/>
            <a:ext cx="246888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631032" y="3636804"/>
            <a:ext cx="4209153" cy="3040223"/>
            <a:chOff x="7433507" y="839933"/>
            <a:chExt cx="4116949" cy="3040223"/>
          </a:xfrm>
        </p:grpSpPr>
        <p:grpSp>
          <p:nvGrpSpPr>
            <p:cNvPr id="9" name="Group 8"/>
            <p:cNvGrpSpPr/>
            <p:nvPr/>
          </p:nvGrpSpPr>
          <p:grpSpPr>
            <a:xfrm>
              <a:off x="7433507" y="839933"/>
              <a:ext cx="4116949" cy="3040223"/>
              <a:chOff x="6562164" y="257326"/>
              <a:chExt cx="4800600" cy="6324600"/>
            </a:xfrm>
            <a:effectLst/>
          </p:grpSpPr>
          <p:pic>
            <p:nvPicPr>
              <p:cNvPr id="7" name="Content Placeholder 5" descr="5th &amp; 7th 004.jpg"/>
              <p:cNvPicPr>
                <a:picLocks noChangeAspect="1"/>
              </p:cNvPicPr>
              <p:nvPr/>
            </p:nvPicPr>
            <p:blipFill>
              <a:blip r:embed="rId3"/>
              <a:srcRect l="1695" t="4819" r="5085" b="3614"/>
              <a:stretch>
                <a:fillRect/>
              </a:stretch>
            </p:blipFill>
            <p:spPr bwMode="auto">
              <a:xfrm>
                <a:off x="6562164" y="257326"/>
                <a:ext cx="4800600" cy="632460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 flipV="1">
                <a:off x="9381564" y="1781326"/>
                <a:ext cx="457200" cy="4572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14902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8261683" y="1026695"/>
              <a:ext cx="794085" cy="368968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725503" y="4549788"/>
            <a:ext cx="5569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see next slide</a:t>
            </a:r>
            <a:endParaRPr lang="en-GB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99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001" y="405494"/>
            <a:ext cx="1021266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Trigeminal (V) 5th Cranial Nerve</a:t>
            </a:r>
          </a:p>
          <a:p>
            <a:r>
              <a:rPr lang="en-US" sz="3200" b="1" dirty="0"/>
              <a:t>Nuclei (deep origin)</a:t>
            </a:r>
            <a:endParaRPr lang="en-GB" sz="3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6001" y="1793937"/>
            <a:ext cx="6324063" cy="4497726"/>
            <a:chOff x="775449" y="1842247"/>
            <a:chExt cx="6000488" cy="4289610"/>
          </a:xfrm>
        </p:grpSpPr>
        <p:grpSp>
          <p:nvGrpSpPr>
            <p:cNvPr id="10" name="Group 9"/>
            <p:cNvGrpSpPr/>
            <p:nvPr/>
          </p:nvGrpSpPr>
          <p:grpSpPr>
            <a:xfrm>
              <a:off x="775449" y="1842247"/>
              <a:ext cx="5962550" cy="4289610"/>
              <a:chOff x="1676401" y="1143000"/>
              <a:chExt cx="8610599" cy="5257799"/>
            </a:xfrm>
          </p:grpSpPr>
          <p:pic>
            <p:nvPicPr>
              <p:cNvPr id="3" name="Picture 4" descr="239034B1"/>
              <p:cNvPicPr>
                <a:picLocks noChangeAspect="1" noChangeArrowheads="1"/>
              </p:cNvPicPr>
              <p:nvPr/>
            </p:nvPicPr>
            <p:blipFill>
              <a:blip r:embed="rId2"/>
              <a:srcRect l="16931" t="54175" r="2329" b="20346"/>
              <a:stretch>
                <a:fillRect/>
              </a:stretch>
            </p:blipFill>
            <p:spPr>
              <a:xfrm>
                <a:off x="1752600" y="1143000"/>
                <a:ext cx="8534400" cy="5257799"/>
              </a:xfrm>
              <a:prstGeom prst="rect">
                <a:avLst/>
              </a:prstGeom>
              <a:ln w="38100" cap="sq">
                <a:noFill/>
              </a:ln>
              <a:effectLst/>
            </p:spPr>
          </p:pic>
          <p:sp>
            <p:nvSpPr>
              <p:cNvPr id="4" name="AutoShape 4"/>
              <p:cNvSpPr>
                <a:spLocks noChangeArrowheads="1"/>
              </p:cNvSpPr>
              <p:nvPr/>
            </p:nvSpPr>
            <p:spPr bwMode="auto">
              <a:xfrm flipV="1">
                <a:off x="6858000" y="2209800"/>
                <a:ext cx="838200" cy="4114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76401" y="5225221"/>
                <a:ext cx="2590796" cy="1018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rPr>
                  <a:t> 3 sensory + 1 Motor</a:t>
                </a:r>
                <a:endParaRPr lang="en-US" sz="24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 rot="21299077">
              <a:off x="5342179" y="2812456"/>
              <a:ext cx="1424679" cy="242648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 rot="21410444">
              <a:off x="5342971" y="3234355"/>
              <a:ext cx="1012341" cy="242648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rot="21357606">
              <a:off x="5371704" y="3759142"/>
              <a:ext cx="1404233" cy="242648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 rot="21357606">
              <a:off x="5385620" y="4288932"/>
              <a:ext cx="1096269" cy="24264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88598" y="817703"/>
            <a:ext cx="4081516" cy="2825383"/>
            <a:chOff x="7588598" y="817703"/>
            <a:chExt cx="4081516" cy="2825383"/>
          </a:xfrm>
        </p:grpSpPr>
        <p:pic>
          <p:nvPicPr>
            <p:cNvPr id="36" name="Picture 7" descr="نتيجة بحث الصور عن ‪location of trigeminal ganglion in middle cranial fossa‬‏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97"/>
            <a:stretch>
              <a:fillRect/>
            </a:stretch>
          </p:blipFill>
          <p:spPr bwMode="auto">
            <a:xfrm>
              <a:off x="7588598" y="817703"/>
              <a:ext cx="4081516" cy="2825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10847070" y="2085777"/>
              <a:ext cx="659130" cy="131644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88598" y="3643086"/>
            <a:ext cx="4340034" cy="2817969"/>
            <a:chOff x="6604466" y="5310310"/>
            <a:chExt cx="2459800" cy="1516540"/>
          </a:xfrm>
        </p:grpSpPr>
        <p:pic>
          <p:nvPicPr>
            <p:cNvPr id="21" name="Picture 2" descr="Image result for middle cranial fossa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5" b="2438"/>
            <a:stretch/>
          </p:blipFill>
          <p:spPr bwMode="auto">
            <a:xfrm>
              <a:off x="6801394" y="5310310"/>
              <a:ext cx="2262872" cy="1440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604466" y="6519073"/>
              <a:ext cx="7133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01560" y="5888835"/>
              <a:ext cx="502864" cy="421477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165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9B5390-FF0C-4602-875D-03C579CD713D}"/>
              </a:ext>
            </a:extLst>
          </p:cNvPr>
          <p:cNvSpPr/>
          <p:nvPr/>
        </p:nvSpPr>
        <p:spPr>
          <a:xfrm>
            <a:off x="7629503" y="3199163"/>
            <a:ext cx="42546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Motor nucleus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(pons): supplies:</a:t>
            </a:r>
          </a:p>
          <a:p>
            <a:pPr marL="746125" lvl="0" indent="-282575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Four Muscles of mastication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* (temporalis, masseter, medial &amp; lateral pterygoid).</a:t>
            </a:r>
          </a:p>
          <a:p>
            <a:pPr marL="746125" lvl="0" indent="-282575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Other four muscles </a:t>
            </a: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(Anterior belly of digastric, mylohyoid, tensor </a:t>
            </a:r>
            <a:r>
              <a:rPr lang="en-US" sz="2000" dirty="0" err="1">
                <a:solidFill>
                  <a:srgbClr val="C00000"/>
                </a:solidFill>
                <a:latin typeface="Calibri" panose="020F0502020204030204"/>
              </a:rPr>
              <a:t>palati</a:t>
            </a: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 &amp; tensor tympani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).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046001" y="405494"/>
            <a:ext cx="1021266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Trigeminal (V) 5th Cranial Nerve</a:t>
            </a:r>
          </a:p>
          <a:p>
            <a:r>
              <a:rPr lang="en-US" sz="3200" b="1" dirty="0"/>
              <a:t>Nuclei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051496" y="1588499"/>
            <a:ext cx="9655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Four nuclei: (3 sensory + 1 Motor).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69300" y="1707999"/>
            <a:ext cx="1378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*chewing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71817" y="6281481"/>
            <a:ext cx="3364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For the diagrams see next slide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535143" y="4113035"/>
            <a:ext cx="1097280" cy="0"/>
          </a:xfrm>
          <a:prstGeom prst="line">
            <a:avLst/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749731" y="4123970"/>
            <a:ext cx="100584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850709" y="4111270"/>
            <a:ext cx="731520" cy="0"/>
          </a:xfrm>
          <a:prstGeom prst="line">
            <a:avLst/>
          </a:prstGeom>
          <a:ln w="28575">
            <a:solidFill>
              <a:srgbClr val="A82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41868" y="4427667"/>
            <a:ext cx="1737360" cy="0"/>
          </a:xfrm>
          <a:prstGeom prst="line">
            <a:avLst/>
          </a:prstGeom>
          <a:ln w="28575">
            <a:solidFill>
              <a:srgbClr val="BB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9251" y="5036713"/>
            <a:ext cx="1728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283872" y="5044564"/>
            <a:ext cx="1097280" cy="0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482271" y="5344332"/>
            <a:ext cx="128016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116234" y="5347755"/>
            <a:ext cx="155448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19E658-D8CB-430D-9314-1E86961857C8}"/>
              </a:ext>
            </a:extLst>
          </p:cNvPr>
          <p:cNvSpPr/>
          <p:nvPr/>
        </p:nvSpPr>
        <p:spPr>
          <a:xfrm>
            <a:off x="8050984" y="2404553"/>
            <a:ext cx="2704587" cy="40011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Special visceral efferent: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910BF00-296C-41A0-A395-FF3E9D0CFF1F}"/>
              </a:ext>
            </a:extLst>
          </p:cNvPr>
          <p:cNvSpPr/>
          <p:nvPr/>
        </p:nvSpPr>
        <p:spPr>
          <a:xfrm>
            <a:off x="4206710" y="3448651"/>
            <a:ext cx="2772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304800">
              <a:buFont typeface="+mj-lt"/>
              <a:buAutoNum type="arabicPeriod" startAt="3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Spinal  nucleus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(pons, medulla &amp; upper 2-3 cervical segments of spinal cord): receives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pain &amp; temperature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sensations from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face &amp; scalp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29329C4-CC97-4735-9ED0-13628B860CD5}"/>
              </a:ext>
            </a:extLst>
          </p:cNvPr>
          <p:cNvSpPr/>
          <p:nvPr/>
        </p:nvSpPr>
        <p:spPr>
          <a:xfrm>
            <a:off x="1642901" y="4949069"/>
            <a:ext cx="28424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304800">
              <a:buFont typeface="+mj-lt"/>
              <a:buAutoNum type="arabicPeriod" startAt="2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Principal (main) sensory nucleus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(pons): receives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touch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fibers from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face &amp; scalp</a:t>
            </a:r>
          </a:p>
        </p:txBody>
      </p:sp>
      <p:sp>
        <p:nvSpPr>
          <p:cNvPr id="2048" name="Rectangle 2047">
            <a:extLst>
              <a:ext uri="{FF2B5EF4-FFF2-40B4-BE49-F238E27FC236}">
                <a16:creationId xmlns:a16="http://schemas.microsoft.com/office/drawing/2014/main" xmlns="" id="{18BDF88C-8158-4E9B-AD11-DA0B0FC25E14}"/>
              </a:ext>
            </a:extLst>
          </p:cNvPr>
          <p:cNvSpPr/>
          <p:nvPr/>
        </p:nvSpPr>
        <p:spPr>
          <a:xfrm>
            <a:off x="105180" y="2895972"/>
            <a:ext cx="2776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>
              <a:buFont typeface="+mj-lt"/>
              <a:buAutoNum type="arabicPeriod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Mesencephalic  nucleus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(midbrain &amp;pons): receives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proprioceptive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fibers from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muscles of mastication*.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6F7AF588-88A5-47A3-8484-E197FBFCECEE}"/>
              </a:ext>
            </a:extLst>
          </p:cNvPr>
          <p:cNvCxnSpPr>
            <a:cxnSpLocks/>
            <a:endCxn id="2049" idx="0"/>
          </p:cNvCxnSpPr>
          <p:nvPr/>
        </p:nvCxnSpPr>
        <p:spPr>
          <a:xfrm flipH="1">
            <a:off x="4108035" y="1997881"/>
            <a:ext cx="1797435" cy="3716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4F997151-1FD0-4B10-AE3E-9E3AFB55C621}"/>
              </a:ext>
            </a:extLst>
          </p:cNvPr>
          <p:cNvCxnSpPr>
            <a:cxnSpLocks/>
          </p:cNvCxnSpPr>
          <p:nvPr/>
        </p:nvCxnSpPr>
        <p:spPr>
          <a:xfrm>
            <a:off x="7427469" y="1972481"/>
            <a:ext cx="1992130" cy="36717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A90EA97C-0FB0-4D2C-8530-11C950F4F1C3}"/>
              </a:ext>
            </a:extLst>
          </p:cNvPr>
          <p:cNvSpPr/>
          <p:nvPr/>
        </p:nvSpPr>
        <p:spPr>
          <a:xfrm>
            <a:off x="268761" y="2884267"/>
            <a:ext cx="2573847" cy="1938452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24A6DB2-107D-43C4-B02F-1C7A7D36E086}"/>
              </a:ext>
            </a:extLst>
          </p:cNvPr>
          <p:cNvSpPr/>
          <p:nvPr/>
        </p:nvSpPr>
        <p:spPr>
          <a:xfrm>
            <a:off x="1907995" y="4937364"/>
            <a:ext cx="2244905" cy="164292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F4059E4-32C5-4005-9217-777A153DA3A0}"/>
              </a:ext>
            </a:extLst>
          </p:cNvPr>
          <p:cNvSpPr/>
          <p:nvPr/>
        </p:nvSpPr>
        <p:spPr>
          <a:xfrm>
            <a:off x="4470400" y="3396445"/>
            <a:ext cx="2539607" cy="271225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3FC3BF32-1D16-4A35-953C-280CC116E64A}"/>
              </a:ext>
            </a:extLst>
          </p:cNvPr>
          <p:cNvCxnSpPr>
            <a:cxnSpLocks/>
          </p:cNvCxnSpPr>
          <p:nvPr/>
        </p:nvCxnSpPr>
        <p:spPr>
          <a:xfrm flipH="1">
            <a:off x="3345528" y="2782709"/>
            <a:ext cx="654942" cy="214156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36B983D0-22A7-4683-B49A-95B3965209B0}"/>
              </a:ext>
            </a:extLst>
          </p:cNvPr>
          <p:cNvCxnSpPr>
            <a:cxnSpLocks/>
          </p:cNvCxnSpPr>
          <p:nvPr/>
        </p:nvCxnSpPr>
        <p:spPr>
          <a:xfrm>
            <a:off x="4534181" y="2782709"/>
            <a:ext cx="791388" cy="51468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EB33FD4E-6F11-4466-A87D-E4CE83DAEC93}"/>
              </a:ext>
            </a:extLst>
          </p:cNvPr>
          <p:cNvCxnSpPr>
            <a:cxnSpLocks/>
          </p:cNvCxnSpPr>
          <p:nvPr/>
        </p:nvCxnSpPr>
        <p:spPr>
          <a:xfrm flipH="1" flipV="1">
            <a:off x="1319060" y="2565115"/>
            <a:ext cx="1440000" cy="4452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76FCA4F5-E062-47C6-8B13-88B15F73ABCD}"/>
              </a:ext>
            </a:extLst>
          </p:cNvPr>
          <p:cNvCxnSpPr>
            <a:cxnSpLocks/>
          </p:cNvCxnSpPr>
          <p:nvPr/>
        </p:nvCxnSpPr>
        <p:spPr>
          <a:xfrm>
            <a:off x="1329781" y="2558999"/>
            <a:ext cx="0" cy="331121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2048">
            <a:extLst>
              <a:ext uri="{FF2B5EF4-FFF2-40B4-BE49-F238E27FC236}">
                <a16:creationId xmlns:a16="http://schemas.microsoft.com/office/drawing/2014/main" xmlns="" id="{BCF5C638-0C7D-40AF-9EBF-BFA92B13BCDC}"/>
              </a:ext>
            </a:extLst>
          </p:cNvPr>
          <p:cNvSpPr/>
          <p:nvPr/>
        </p:nvSpPr>
        <p:spPr>
          <a:xfrm>
            <a:off x="2686812" y="2369512"/>
            <a:ext cx="2842445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General somatic afferent: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FA141CEA-47AE-4BF9-9AA4-3AC378DC2EF9}"/>
              </a:ext>
            </a:extLst>
          </p:cNvPr>
          <p:cNvSpPr/>
          <p:nvPr/>
        </p:nvSpPr>
        <p:spPr>
          <a:xfrm>
            <a:off x="7833503" y="3199163"/>
            <a:ext cx="4193397" cy="23888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1F27CC49-8D30-497E-A17B-D954AB0F20AE}"/>
              </a:ext>
            </a:extLst>
          </p:cNvPr>
          <p:cNvCxnSpPr>
            <a:cxnSpLocks/>
          </p:cNvCxnSpPr>
          <p:nvPr/>
        </p:nvCxnSpPr>
        <p:spPr>
          <a:xfrm>
            <a:off x="9460748" y="2848105"/>
            <a:ext cx="0" cy="28554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AA019687-67AC-4BA0-8874-A5A5E9201A8E}"/>
              </a:ext>
            </a:extLst>
          </p:cNvPr>
          <p:cNvCxnSpPr/>
          <p:nvPr/>
        </p:nvCxnSpPr>
        <p:spPr>
          <a:xfrm>
            <a:off x="10582851" y="4731913"/>
            <a:ext cx="900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DEFF20-C11A-446D-8B0C-695D4E737DBB}"/>
              </a:ext>
            </a:extLst>
          </p:cNvPr>
          <p:cNvSpPr/>
          <p:nvPr/>
        </p:nvSpPr>
        <p:spPr>
          <a:xfrm>
            <a:off x="4534181" y="6160906"/>
            <a:ext cx="2560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other name of it is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tractus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nucleus</a:t>
            </a:r>
          </a:p>
          <a:p>
            <a:pPr algn="r" rtl="1"/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لانها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زي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التراكت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نازلة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لتحت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5C7616-C0F1-4C26-99F5-46DA25ECA53D}"/>
              </a:ext>
            </a:extLst>
          </p:cNvPr>
          <p:cNvSpPr txBox="1"/>
          <p:nvPr/>
        </p:nvSpPr>
        <p:spPr>
          <a:xfrm>
            <a:off x="7871817" y="5671038"/>
            <a:ext cx="1760606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Mnemonics: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Masseter = </a:t>
            </a:r>
            <a:r>
              <a:rPr lang="en-GB" sz="1100" dirty="0">
                <a:solidFill>
                  <a:schemeClr val="bg1">
                    <a:lumMod val="65000"/>
                  </a:schemeClr>
                </a:solidFill>
              </a:rPr>
              <a:t>master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Pterygoid = pretty good </a:t>
            </a:r>
            <a:endParaRPr lang="ar-SA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1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A0C2C2D-93BF-4432-8289-F953C481604B}"/>
              </a:ext>
            </a:extLst>
          </p:cNvPr>
          <p:cNvGrpSpPr/>
          <p:nvPr/>
        </p:nvGrpSpPr>
        <p:grpSpPr>
          <a:xfrm>
            <a:off x="3942020" y="1719495"/>
            <a:ext cx="2842378" cy="4186272"/>
            <a:chOff x="8328039" y="4022815"/>
            <a:chExt cx="3524933" cy="2643769"/>
          </a:xfrm>
        </p:grpSpPr>
        <p:pic>
          <p:nvPicPr>
            <p:cNvPr id="40" name="Picture 4" descr="Image result for trigeminal nuclei">
              <a:extLst>
                <a:ext uri="{FF2B5EF4-FFF2-40B4-BE49-F238E27FC236}">
                  <a16:creationId xmlns:a16="http://schemas.microsoft.com/office/drawing/2014/main" xmlns="" id="{F2D8235F-9FE5-4A6A-B53F-E294826A3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039" y="4022815"/>
              <a:ext cx="3524933" cy="2643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AutoShape 4">
              <a:extLst>
                <a:ext uri="{FF2B5EF4-FFF2-40B4-BE49-F238E27FC236}">
                  <a16:creationId xmlns:a16="http://schemas.microsoft.com/office/drawing/2014/main" xmlns="" id="{172B6985-2785-4218-8E7F-C4E68BCECA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9719543" y="4077397"/>
              <a:ext cx="1539121" cy="171423"/>
            </a:xfrm>
            <a:prstGeom prst="rect">
              <a:avLst/>
            </a:prstGeom>
            <a:noFill/>
            <a:ln w="28575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AutoShape 4">
              <a:extLst>
                <a:ext uri="{FF2B5EF4-FFF2-40B4-BE49-F238E27FC236}">
                  <a16:creationId xmlns:a16="http://schemas.microsoft.com/office/drawing/2014/main" xmlns="" id="{24F883E6-9A51-4EF9-AE46-1CDD8A0EED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10126131" y="4303401"/>
              <a:ext cx="1676401" cy="171423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AutoShape 4">
              <a:extLst>
                <a:ext uri="{FF2B5EF4-FFF2-40B4-BE49-F238E27FC236}">
                  <a16:creationId xmlns:a16="http://schemas.microsoft.com/office/drawing/2014/main" xmlns="" id="{F81DBBD1-A1EC-4072-8752-6A1C33113C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9211441" y="6187613"/>
              <a:ext cx="576026" cy="437554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61434617-0D9C-4931-AD54-19B69FEF476E}"/>
                </a:ext>
              </a:extLst>
            </p:cNvPr>
            <p:cNvSpPr/>
            <p:nvPr/>
          </p:nvSpPr>
          <p:spPr>
            <a:xfrm>
              <a:off x="10650868" y="6171097"/>
              <a:ext cx="7855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39987" y="3975100"/>
            <a:ext cx="2874472" cy="2710963"/>
            <a:chOff x="2721455" y="2457517"/>
            <a:chExt cx="2889634" cy="3260000"/>
          </a:xfrm>
        </p:grpSpPr>
        <p:grpSp>
          <p:nvGrpSpPr>
            <p:cNvPr id="32" name="Group 31"/>
            <p:cNvGrpSpPr/>
            <p:nvPr/>
          </p:nvGrpSpPr>
          <p:grpSpPr>
            <a:xfrm>
              <a:off x="2721455" y="2457517"/>
              <a:ext cx="2889634" cy="3260000"/>
              <a:chOff x="262959" y="1364129"/>
              <a:chExt cx="5342585" cy="5259366"/>
            </a:xfrm>
          </p:grpSpPr>
          <p:pic>
            <p:nvPicPr>
              <p:cNvPr id="3080" name="Picture 8" descr="Image result for Anterior belly of digastric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959" y="1364129"/>
                <a:ext cx="5342585" cy="5259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3861940" y="2505886"/>
                <a:ext cx="864885" cy="269422"/>
              </a:xfrm>
              <a:prstGeom prst="rect">
                <a:avLst/>
              </a:prstGeom>
              <a:noFill/>
              <a:ln w="28575">
                <a:solidFill>
                  <a:srgbClr val="3366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70091" y="1875457"/>
                <a:ext cx="1082517" cy="491733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2777992" y="5261407"/>
              <a:ext cx="7133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76618" y="2154016"/>
            <a:ext cx="4794832" cy="1854581"/>
            <a:chOff x="6923552" y="3783392"/>
            <a:chExt cx="2598219" cy="2292581"/>
          </a:xfrm>
        </p:grpSpPr>
        <p:grpSp>
          <p:nvGrpSpPr>
            <p:cNvPr id="22" name="Group 21"/>
            <p:cNvGrpSpPr/>
            <p:nvPr/>
          </p:nvGrpSpPr>
          <p:grpSpPr>
            <a:xfrm>
              <a:off x="6923552" y="3783392"/>
              <a:ext cx="2598219" cy="2286298"/>
              <a:chOff x="6923552" y="3783392"/>
              <a:chExt cx="2598219" cy="2286298"/>
            </a:xfrm>
          </p:grpSpPr>
          <p:pic>
            <p:nvPicPr>
              <p:cNvPr id="3074" name="Picture 2" descr="Image result for tensor tympani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3552" y="3783392"/>
                <a:ext cx="2598219" cy="2286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7718989" y="5626155"/>
                <a:ext cx="353858" cy="330508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7005635" y="5768196"/>
              <a:ext cx="7133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33207" y="4245142"/>
            <a:ext cx="2664507" cy="2440921"/>
            <a:chOff x="3211410" y="3827726"/>
            <a:chExt cx="3708538" cy="2515546"/>
          </a:xfrm>
        </p:grpSpPr>
        <p:pic>
          <p:nvPicPr>
            <p:cNvPr id="3078" name="Picture 6" descr="Image result for tensor palat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410" y="3827726"/>
              <a:ext cx="3682669" cy="251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5437881" y="6055059"/>
              <a:ext cx="852620" cy="222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88557" y="4736975"/>
              <a:ext cx="1131391" cy="181389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FD97D68-5AE6-4359-91A2-DC6A4A715F80}"/>
              </a:ext>
            </a:extLst>
          </p:cNvPr>
          <p:cNvGrpSpPr/>
          <p:nvPr/>
        </p:nvGrpSpPr>
        <p:grpSpPr>
          <a:xfrm>
            <a:off x="242046" y="471692"/>
            <a:ext cx="3676435" cy="5307598"/>
            <a:chOff x="6360459" y="1447800"/>
            <a:chExt cx="4078941" cy="5105400"/>
          </a:xfrm>
        </p:grpSpPr>
        <p:pic>
          <p:nvPicPr>
            <p:cNvPr id="30" name="Picture 29" descr="F00365-010-f002">
              <a:extLst>
                <a:ext uri="{FF2B5EF4-FFF2-40B4-BE49-F238E27FC236}">
                  <a16:creationId xmlns:a16="http://schemas.microsoft.com/office/drawing/2014/main" xmlns="" id="{80451D65-B216-47DE-83F3-BB7F6B0F3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 b="2354"/>
            <a:stretch>
              <a:fillRect/>
            </a:stretch>
          </p:blipFill>
          <p:spPr bwMode="auto">
            <a:xfrm>
              <a:off x="6400800" y="1447800"/>
              <a:ext cx="39624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AutoShape 4">
              <a:extLst>
                <a:ext uri="{FF2B5EF4-FFF2-40B4-BE49-F238E27FC236}">
                  <a16:creationId xmlns:a16="http://schemas.microsoft.com/office/drawing/2014/main" xmlns="" id="{D42E6C9C-B29D-41A4-BDD4-CD5E0737BA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360459" y="2985247"/>
              <a:ext cx="609600" cy="2958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AutoShape 4">
              <a:extLst>
                <a:ext uri="{FF2B5EF4-FFF2-40B4-BE49-F238E27FC236}">
                  <a16:creationId xmlns:a16="http://schemas.microsoft.com/office/drawing/2014/main" xmlns="" id="{39792DF8-F299-4166-B155-4EAB2302C6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829800" y="3482788"/>
              <a:ext cx="609600" cy="282388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51032" y="306694"/>
            <a:ext cx="5028096" cy="1691795"/>
            <a:chOff x="7241832" y="1395968"/>
            <a:chExt cx="4633425" cy="2124822"/>
          </a:xfrm>
        </p:grpSpPr>
        <p:grpSp>
          <p:nvGrpSpPr>
            <p:cNvPr id="21" name="Group 20"/>
            <p:cNvGrpSpPr/>
            <p:nvPr/>
          </p:nvGrpSpPr>
          <p:grpSpPr>
            <a:xfrm>
              <a:off x="7241832" y="1464753"/>
              <a:ext cx="4633425" cy="2056037"/>
              <a:chOff x="7241832" y="1464753"/>
              <a:chExt cx="4633425" cy="2056037"/>
            </a:xfrm>
          </p:grpSpPr>
          <p:pic>
            <p:nvPicPr>
              <p:cNvPr id="11" name="Picture 2" descr="https://www.researchgate.net/profile/Rosemary_Martino/publication/258828549/figure/fig3/AS:297432127688707@1447924753098/Fig-3-Muscles-of-mastication-A-superficial-and-B-deep-From-Albertine-KH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1832" y="1464753"/>
                <a:ext cx="4633425" cy="2056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8371418" y="3332231"/>
                <a:ext cx="409167" cy="126077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472648" y="1549857"/>
                <a:ext cx="440428" cy="126077"/>
              </a:xfrm>
              <a:prstGeom prst="rect">
                <a:avLst/>
              </a:prstGeom>
              <a:noFill/>
              <a:ln w="28575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0180678" y="3249142"/>
                <a:ext cx="667076" cy="98721"/>
              </a:xfrm>
              <a:prstGeom prst="rect">
                <a:avLst/>
              </a:prstGeom>
              <a:noFill/>
              <a:ln w="28575">
                <a:solidFill>
                  <a:srgbClr val="BB88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591589" y="3363495"/>
                <a:ext cx="667076" cy="102629"/>
              </a:xfrm>
              <a:prstGeom prst="rect">
                <a:avLst/>
              </a:prstGeom>
              <a:noFill/>
              <a:ln w="28575">
                <a:solidFill>
                  <a:srgbClr val="A828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8780585" y="1395968"/>
              <a:ext cx="939584" cy="288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34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9266" y="430097"/>
            <a:ext cx="10212664" cy="1022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Trigeminal (V) 5th Cranial Nerve</a:t>
            </a:r>
          </a:p>
        </p:txBody>
      </p:sp>
      <p:sp>
        <p:nvSpPr>
          <p:cNvPr id="3" name="Rectangle 2"/>
          <p:cNvSpPr/>
          <p:nvPr/>
        </p:nvSpPr>
        <p:spPr>
          <a:xfrm>
            <a:off x="909266" y="1640060"/>
            <a:ext cx="65149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Emerges from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middle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ventral surface of the pons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by 2 roots (Large Lateral sensory root &amp; small medial motor root)*.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Divides into 3 divisions (dendrites of trigeminal ganglion):</a:t>
            </a:r>
          </a:p>
          <a:p>
            <a:pPr marL="738188" indent="-401638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Ophthalmic, CV1</a:t>
            </a:r>
          </a:p>
          <a:p>
            <a:pPr marL="738188" indent="-401638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Maxillary, CV2</a:t>
            </a:r>
          </a:p>
          <a:p>
            <a:pPr marL="738188" indent="-401638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Mandibular, CV3</a:t>
            </a:r>
          </a:p>
          <a:p>
            <a:pPr marL="336550" indent="-33655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Axons of cells of motor nucleus 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join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only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 the  mandibular division.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25627" y="3175873"/>
            <a:ext cx="1280160" cy="0"/>
          </a:xfrm>
          <a:prstGeom prst="line">
            <a:avLst/>
          </a:prstGeom>
          <a:ln w="28575">
            <a:solidFill>
              <a:srgbClr val="63C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25627" y="3464479"/>
            <a:ext cx="1005840" cy="0"/>
          </a:xfrm>
          <a:prstGeom prst="line">
            <a:avLst/>
          </a:prstGeom>
          <a:ln w="28575">
            <a:solidFill>
              <a:srgbClr val="639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25627" y="3783940"/>
            <a:ext cx="1280160" cy="0"/>
          </a:xfrm>
          <a:prstGeom prst="line">
            <a:avLst/>
          </a:prstGeom>
          <a:ln w="28575">
            <a:solidFill>
              <a:srgbClr val="F690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182815" y="4492882"/>
            <a:ext cx="3890784" cy="2034490"/>
            <a:chOff x="7239911" y="3819134"/>
            <a:chExt cx="4615205" cy="2616955"/>
          </a:xfrm>
        </p:grpSpPr>
        <p:pic>
          <p:nvPicPr>
            <p:cNvPr id="8194" name="Picture 2" descr="Fig 1.1 - Overview of the distribution of the trigeminal nerve and its terminal bran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911" y="3819134"/>
              <a:ext cx="4615205" cy="2616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0695297" y="5900796"/>
              <a:ext cx="853267" cy="245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57783" y="1060299"/>
            <a:ext cx="3697706" cy="2737088"/>
            <a:chOff x="7560959" y="916620"/>
            <a:chExt cx="3697706" cy="2737088"/>
          </a:xfrm>
        </p:grpSpPr>
        <p:pic>
          <p:nvPicPr>
            <p:cNvPr id="5" name="Content Placeholder 5" descr="5th &amp; 7th 004.jpg"/>
            <p:cNvPicPr>
              <a:picLocks noChangeAspect="1"/>
            </p:cNvPicPr>
            <p:nvPr/>
          </p:nvPicPr>
          <p:blipFill>
            <a:blip r:embed="rId3"/>
            <a:srcRect l="3175" t="4878" r="4762" b="4878"/>
            <a:stretch>
              <a:fillRect/>
            </a:stretch>
          </p:blipFill>
          <p:spPr>
            <a:xfrm>
              <a:off x="7560959" y="916620"/>
              <a:ext cx="3697706" cy="2737088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8328546" y="1486727"/>
              <a:ext cx="406022" cy="200104"/>
            </a:xfrm>
            <a:prstGeom prst="rect">
              <a:avLst/>
            </a:prstGeom>
            <a:noFill/>
            <a:ln w="28575">
              <a:solidFill>
                <a:srgbClr val="639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04663" y="1711691"/>
              <a:ext cx="406022" cy="175065"/>
            </a:xfrm>
            <a:prstGeom prst="rect">
              <a:avLst/>
            </a:prstGeom>
            <a:noFill/>
            <a:ln w="28575">
              <a:solidFill>
                <a:srgbClr val="F690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85781" y="994910"/>
              <a:ext cx="406022" cy="175065"/>
            </a:xfrm>
            <a:prstGeom prst="rect">
              <a:avLst/>
            </a:prstGeom>
            <a:noFill/>
            <a:ln w="28575">
              <a:solidFill>
                <a:srgbClr val="63CC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3" descr="97879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1892" r="2100" b="9084"/>
          <a:stretch>
            <a:fillRect/>
          </a:stretch>
        </p:blipFill>
        <p:spPr bwMode="auto">
          <a:xfrm>
            <a:off x="7377567" y="3966079"/>
            <a:ext cx="4458138" cy="263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396CF6E-1C9F-4D51-8476-D7D89DF81A47}"/>
              </a:ext>
            </a:extLst>
          </p:cNvPr>
          <p:cNvSpPr/>
          <p:nvPr/>
        </p:nvSpPr>
        <p:spPr>
          <a:xfrm>
            <a:off x="7424224" y="268577"/>
            <a:ext cx="1693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 To remember:</a:t>
            </a:r>
          </a:p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otor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edial</a:t>
            </a:r>
          </a:p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arge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ateral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D2DE2F8-21A1-4586-AED6-7997EAB41286}"/>
              </a:ext>
            </a:extLst>
          </p:cNvPr>
          <p:cNvCxnSpPr/>
          <p:nvPr/>
        </p:nvCxnSpPr>
        <p:spPr>
          <a:xfrm>
            <a:off x="3570202" y="3694088"/>
            <a:ext cx="27709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C407DBE-07E2-4E75-BF76-38CA59CA0D76}"/>
              </a:ext>
            </a:extLst>
          </p:cNvPr>
          <p:cNvSpPr/>
          <p:nvPr/>
        </p:nvSpPr>
        <p:spPr>
          <a:xfrm>
            <a:off x="3822148" y="3540199"/>
            <a:ext cx="19112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otor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&amp; Sensory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43B33D4-15C6-4414-8B21-78B4EB30DBBF}"/>
              </a:ext>
            </a:extLst>
          </p:cNvPr>
          <p:cNvSpPr/>
          <p:nvPr/>
        </p:nvSpPr>
        <p:spPr>
          <a:xfrm>
            <a:off x="3871329" y="3123998"/>
            <a:ext cx="1161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Pure Sensory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7EBA1A1D-2B56-4432-AF9B-02D8FA483EB6}"/>
              </a:ext>
            </a:extLst>
          </p:cNvPr>
          <p:cNvCxnSpPr>
            <a:cxnSpLocks/>
          </p:cNvCxnSpPr>
          <p:nvPr/>
        </p:nvCxnSpPr>
        <p:spPr>
          <a:xfrm flipV="1">
            <a:off x="3305175" y="3286244"/>
            <a:ext cx="637840" cy="9156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528EC2B-0DBF-435E-A414-30D7B562C0C0}"/>
              </a:ext>
            </a:extLst>
          </p:cNvPr>
          <p:cNvCxnSpPr>
            <a:cxnSpLocks/>
          </p:cNvCxnSpPr>
          <p:nvPr/>
        </p:nvCxnSpPr>
        <p:spPr>
          <a:xfrm>
            <a:off x="3514725" y="3070035"/>
            <a:ext cx="428290" cy="22741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7CA049-A065-46CC-8B39-1CB55410B260}"/>
              </a:ext>
            </a:extLst>
          </p:cNvPr>
          <p:cNvSpPr txBox="1"/>
          <p:nvPr/>
        </p:nvSpPr>
        <p:spPr>
          <a:xfrm>
            <a:off x="351692" y="4589535"/>
            <a:ext cx="2527155" cy="11695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Very important: </a:t>
            </a:r>
          </a:p>
          <a:p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1- ophthalmic nerve supplies tip of the nose and the upper eyelid </a:t>
            </a:r>
          </a:p>
          <a:p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2- maxillary nerve supplies the lower eyelid, ala of the nose ( wing of the nose ) and the upper lip </a:t>
            </a:r>
          </a:p>
          <a:p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3- mandibular nerve supplies the lower lip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897E72-89FF-4DB2-9314-E664EAC9A768}"/>
              </a:ext>
            </a:extLst>
          </p:cNvPr>
          <p:cNvSpPr txBox="1"/>
          <p:nvPr/>
        </p:nvSpPr>
        <p:spPr>
          <a:xfrm>
            <a:off x="351692" y="5890846"/>
            <a:ext cx="2527155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The trigeminal nerve doesn’t supply the area above the parotid gland  </a:t>
            </a:r>
            <a:endParaRPr lang="ar-SA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5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305965" y="4338137"/>
            <a:ext cx="3524909" cy="2194843"/>
            <a:chOff x="2552366" y="4234180"/>
            <a:chExt cx="4894529" cy="2438984"/>
          </a:xfrm>
        </p:grpSpPr>
        <p:pic>
          <p:nvPicPr>
            <p:cNvPr id="9218" name="Picture 2" descr="Image result for Ophthalmic nerv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366" y="4234180"/>
              <a:ext cx="4894529" cy="2438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641528" y="6167192"/>
              <a:ext cx="853267" cy="213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1046001" y="405494"/>
            <a:ext cx="1021266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Trigeminal (V) 5th Cranial Nerve</a:t>
            </a:r>
          </a:p>
          <a:p>
            <a:r>
              <a:rPr lang="en-US" sz="3200" b="1" dirty="0"/>
              <a:t>1. Ophthalmic nerve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052652" y="1816494"/>
            <a:ext cx="52088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PURE SENSORY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Divides into </a:t>
            </a:r>
            <a:r>
              <a:rPr lang="en-US" sz="2200" i="1" dirty="0">
                <a:solidFill>
                  <a:schemeClr val="tx1"/>
                </a:solidFill>
                <a:latin typeface="+mn-lt"/>
              </a:rPr>
              <a:t>3 branches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which  pass through superior orbital fissure to the orbit: </a:t>
            </a:r>
          </a:p>
          <a:p>
            <a:pPr marL="812800" indent="-336550">
              <a:buFont typeface="+mj-lt"/>
              <a:buAutoNum type="arabicPeriod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Frontal: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supplies  skin of face &amp; scalp.</a:t>
            </a:r>
          </a:p>
          <a:p>
            <a:pPr marL="812800" indent="-336550">
              <a:buFont typeface="+mj-lt"/>
              <a:buAutoNum type="arabicPeriod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Lacrimal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supplies skin of face &amp; lacrimal gland.</a:t>
            </a:r>
            <a:r>
              <a:rPr lang="en-US" sz="1000" dirty="0">
                <a:solidFill>
                  <a:srgbClr val="92D050"/>
                </a:solidFill>
                <a:latin typeface="+mn-lt"/>
              </a:rPr>
              <a:t> (just sensation the secretion is from facial nerve) </a:t>
            </a:r>
            <a:endParaRPr lang="en-US" sz="2200" dirty="0">
              <a:solidFill>
                <a:srgbClr val="92D050"/>
              </a:solidFill>
              <a:latin typeface="+mn-lt"/>
            </a:endParaRPr>
          </a:p>
          <a:p>
            <a:pPr marL="812800" indent="-336550">
              <a:buFont typeface="+mj-lt"/>
              <a:buAutoNum type="arabicPeriod"/>
              <a:defRPr/>
            </a:pPr>
            <a:r>
              <a:rPr lang="en-US" sz="2200" b="1" dirty="0" err="1">
                <a:solidFill>
                  <a:schemeClr val="tx1"/>
                </a:solidFill>
                <a:latin typeface="+mn-lt"/>
              </a:rPr>
              <a:t>Nasociliary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supplies skin of face, nasal cavity &amp; eyeball.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96003" y="568014"/>
            <a:ext cx="4934871" cy="3584886"/>
            <a:chOff x="6459415" y="1752600"/>
            <a:chExt cx="5334000" cy="4419600"/>
          </a:xfrm>
        </p:grpSpPr>
        <p:pic>
          <p:nvPicPr>
            <p:cNvPr id="4" name="Content Placeholder 4" descr="5th &amp; 7th.jpg"/>
            <p:cNvPicPr>
              <a:picLocks noChangeAspect="1"/>
            </p:cNvPicPr>
            <p:nvPr/>
          </p:nvPicPr>
          <p:blipFill>
            <a:blip r:embed="rId3"/>
            <a:srcRect l="4688" t="5128" b="12820"/>
            <a:stretch>
              <a:fillRect/>
            </a:stretch>
          </p:blipFill>
          <p:spPr>
            <a:xfrm>
              <a:off x="6459415" y="1752600"/>
              <a:ext cx="5334000" cy="4419600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flipV="1">
              <a:off x="7907214" y="2582181"/>
              <a:ext cx="457490" cy="258728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flipV="1">
              <a:off x="10726615" y="3248892"/>
              <a:ext cx="990600" cy="293731"/>
            </a:xfrm>
            <a:prstGeom prst="rect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flipV="1">
              <a:off x="6992816" y="3643940"/>
              <a:ext cx="592549" cy="223888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8059615" y="2714626"/>
              <a:ext cx="533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0726615" y="3124201"/>
              <a:ext cx="381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2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373815" y="3505201"/>
              <a:ext cx="762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3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1978802" y="3489080"/>
            <a:ext cx="82296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69177" y="4152900"/>
            <a:ext cx="1005840" cy="0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88427" y="4836294"/>
            <a:ext cx="12801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superior orbital fissure">
            <a:extLst>
              <a:ext uri="{FF2B5EF4-FFF2-40B4-BE49-F238E27FC236}">
                <a16:creationId xmlns:a16="http://schemas.microsoft.com/office/drawing/2014/main" xmlns="" id="{AD53C6DC-EE6D-44AB-8AE0-5E1D9AA40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526" r="2093" b="3158"/>
          <a:stretch/>
        </p:blipFill>
        <p:spPr bwMode="auto">
          <a:xfrm>
            <a:off x="5930195" y="4544352"/>
            <a:ext cx="2221208" cy="20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1BE1DD2-206F-4705-9409-6222B5000990}"/>
              </a:ext>
            </a:extLst>
          </p:cNvPr>
          <p:cNvSpPr/>
          <p:nvPr/>
        </p:nvSpPr>
        <p:spPr>
          <a:xfrm>
            <a:off x="5845083" y="6347282"/>
            <a:ext cx="614500" cy="191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1979762-C60F-4BF1-BA81-8EAD052C239B}"/>
              </a:ext>
            </a:extLst>
          </p:cNvPr>
          <p:cNvCxnSpPr/>
          <p:nvPr/>
        </p:nvCxnSpPr>
        <p:spPr>
          <a:xfrm>
            <a:off x="2462472" y="2815311"/>
            <a:ext cx="2592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E11ECE6D-7173-47AC-85E7-58C5C11B07E2}"/>
              </a:ext>
            </a:extLst>
          </p:cNvPr>
          <p:cNvCxnSpPr>
            <a:cxnSpLocks/>
          </p:cNvCxnSpPr>
          <p:nvPr/>
        </p:nvCxnSpPr>
        <p:spPr>
          <a:xfrm flipV="1">
            <a:off x="6318250" y="5505015"/>
            <a:ext cx="1199424" cy="1258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64A559D-EDFB-4FA9-A2E5-A39F5453EFE8}"/>
              </a:ext>
            </a:extLst>
          </p:cNvPr>
          <p:cNvSpPr/>
          <p:nvPr/>
        </p:nvSpPr>
        <p:spPr>
          <a:xfrm>
            <a:off x="1934801" y="5260173"/>
            <a:ext cx="2949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ar-SA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اعرفها من اسمها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+ supply skin of the face</a:t>
            </a:r>
          </a:p>
        </p:txBody>
      </p:sp>
    </p:spTree>
    <p:extLst>
      <p:ext uri="{BB962C8B-B14F-4D97-AF65-F5344CB8AC3E}">
        <p14:creationId xmlns:p14="http://schemas.microsoft.com/office/powerpoint/2010/main" val="54951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751584" y="3440013"/>
            <a:ext cx="4300993" cy="3256402"/>
            <a:chOff x="7367954" y="3434861"/>
            <a:chExt cx="5638800" cy="2819400"/>
          </a:xfrm>
        </p:grpSpPr>
        <p:pic>
          <p:nvPicPr>
            <p:cNvPr id="14" name="Content Placeholder 4" descr="5th &amp; 7th 001.jpg"/>
            <p:cNvPicPr>
              <a:picLocks noChangeAspect="1"/>
            </p:cNvPicPr>
            <p:nvPr/>
          </p:nvPicPr>
          <p:blipFill>
            <a:blip r:embed="rId2"/>
            <a:srcRect t="9677" b="3226"/>
            <a:stretch>
              <a:fillRect/>
            </a:stretch>
          </p:blipFill>
          <p:spPr>
            <a:xfrm>
              <a:off x="7367954" y="3434861"/>
              <a:ext cx="5638800" cy="2819400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11971798" y="4369069"/>
              <a:ext cx="707346" cy="336716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11946762" y="4784421"/>
              <a:ext cx="827908" cy="301685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8613900" y="5531759"/>
              <a:ext cx="817293" cy="297103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9653954" y="3434861"/>
              <a:ext cx="76200" cy="3810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10796954" y="4806461"/>
              <a:ext cx="76200" cy="109538"/>
            </a:xfrm>
            <a:prstGeom prst="star5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10166717" y="4479436"/>
              <a:ext cx="76200" cy="10953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9882554" y="4239725"/>
              <a:ext cx="76200" cy="109537"/>
            </a:xfrm>
            <a:prstGeom prst="star5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1046001" y="405494"/>
            <a:ext cx="1021266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Trigeminal (V) 5th Cranial Nerve</a:t>
            </a:r>
          </a:p>
          <a:p>
            <a:r>
              <a:rPr lang="en-US" sz="3200" b="1" dirty="0"/>
              <a:t>2. Maxillary nerve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052652" y="1682024"/>
            <a:ext cx="10901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PURE </a:t>
            </a:r>
            <a:r>
              <a:rPr lang="en-US" sz="2200" u="sng" dirty="0">
                <a:solidFill>
                  <a:schemeClr val="tx1"/>
                </a:solidFill>
                <a:latin typeface="+mn-lt"/>
              </a:rPr>
              <a:t>SENSORY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i="1" dirty="0">
                <a:solidFill>
                  <a:schemeClr val="tx1"/>
                </a:solidFill>
                <a:latin typeface="+mn-lt"/>
              </a:rPr>
              <a:t>Supplies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349250" indent="-2286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Upper teeth, gums &amp; maxillary air sinus (posterior, middle &amp; anterior superior alveolar nerves).</a:t>
            </a:r>
          </a:p>
          <a:p>
            <a:pPr marL="349250" indent="-2286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Face: (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zygomaticofacial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&amp; infraorbital nerves).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069587" y="2677308"/>
            <a:ext cx="100584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63572" y="2677308"/>
            <a:ext cx="82296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42417" y="2687140"/>
            <a:ext cx="292608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55940" y="3358335"/>
            <a:ext cx="2103120" cy="0"/>
          </a:xfrm>
          <a:prstGeom prst="line">
            <a:avLst/>
          </a:prstGeom>
          <a:ln w="28575">
            <a:solidFill>
              <a:srgbClr val="F690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33125" y="3367458"/>
            <a:ext cx="1920240" cy="0"/>
          </a:xfrm>
          <a:prstGeom prst="line">
            <a:avLst/>
          </a:prstGeom>
          <a:ln w="28575">
            <a:solidFill>
              <a:srgbClr val="A82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798089" y="3633594"/>
            <a:ext cx="3835608" cy="2838598"/>
            <a:chOff x="7367954" y="-146539"/>
            <a:chExt cx="5562600" cy="3429000"/>
          </a:xfrm>
        </p:grpSpPr>
        <p:pic>
          <p:nvPicPr>
            <p:cNvPr id="15" name="Picture 5" descr="nv27_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09"/>
            <a:stretch>
              <a:fillRect/>
            </a:stretch>
          </p:blipFill>
          <p:spPr bwMode="auto">
            <a:xfrm>
              <a:off x="7367954" y="-146539"/>
              <a:ext cx="5562600" cy="34290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6"/>
            <p:cNvSpPr txBox="1">
              <a:spLocks noChangeArrowheads="1"/>
            </p:cNvSpPr>
            <p:nvPr/>
          </p:nvSpPr>
          <p:spPr bwMode="auto">
            <a:xfrm>
              <a:off x="7792394" y="1748127"/>
              <a:ext cx="472375" cy="162734"/>
            </a:xfrm>
            <a:prstGeom prst="rect">
              <a:avLst/>
            </a:prstGeom>
            <a:noFill/>
            <a:ln w="28575">
              <a:solidFill>
                <a:srgbClr val="F690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TextBox 6"/>
            <p:cNvSpPr txBox="1">
              <a:spLocks noChangeArrowheads="1"/>
            </p:cNvSpPr>
            <p:nvPr/>
          </p:nvSpPr>
          <p:spPr bwMode="auto">
            <a:xfrm rot="21337915">
              <a:off x="7792038" y="1956732"/>
              <a:ext cx="717393" cy="162734"/>
            </a:xfrm>
            <a:prstGeom prst="rect">
              <a:avLst/>
            </a:prstGeom>
            <a:noFill/>
            <a:ln w="28575">
              <a:solidFill>
                <a:srgbClr val="A828A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TextBox 6"/>
            <p:cNvSpPr txBox="1">
              <a:spLocks noChangeArrowheads="1"/>
            </p:cNvSpPr>
            <p:nvPr/>
          </p:nvSpPr>
          <p:spPr bwMode="auto">
            <a:xfrm>
              <a:off x="12150939" y="2218709"/>
              <a:ext cx="472375" cy="162734"/>
            </a:xfrm>
            <a:prstGeom prst="rect">
              <a:avLst/>
            </a:prstGeom>
            <a:noFill/>
            <a:ln w="28575">
              <a:solidFill>
                <a:srgbClr val="F690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TextBox 6"/>
            <p:cNvSpPr txBox="1">
              <a:spLocks noChangeArrowheads="1"/>
            </p:cNvSpPr>
            <p:nvPr/>
          </p:nvSpPr>
          <p:spPr bwMode="auto">
            <a:xfrm rot="21403060">
              <a:off x="12155009" y="1984523"/>
              <a:ext cx="717393" cy="162734"/>
            </a:xfrm>
            <a:prstGeom prst="rect">
              <a:avLst/>
            </a:prstGeom>
            <a:noFill/>
            <a:ln w="28575">
              <a:solidFill>
                <a:srgbClr val="A828A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C2A620-B62A-4500-9134-C8424E6DE0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66" t="35143" r="9575" b="32408"/>
          <a:stretch/>
        </p:blipFill>
        <p:spPr>
          <a:xfrm>
            <a:off x="9128961" y="255395"/>
            <a:ext cx="2375030" cy="175798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45A336D5-B053-4725-832C-1A23CA900A46}"/>
              </a:ext>
            </a:extLst>
          </p:cNvPr>
          <p:cNvCxnSpPr>
            <a:cxnSpLocks/>
          </p:cNvCxnSpPr>
          <p:nvPr/>
        </p:nvCxnSpPr>
        <p:spPr>
          <a:xfrm flipV="1">
            <a:off x="5507500" y="1366957"/>
            <a:ext cx="3820449" cy="104194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E1EE5BB-D855-4553-8C9C-DED9BB327A59}"/>
              </a:ext>
            </a:extLst>
          </p:cNvPr>
          <p:cNvSpPr/>
          <p:nvPr/>
        </p:nvSpPr>
        <p:spPr>
          <a:xfrm>
            <a:off x="9324620" y="228280"/>
            <a:ext cx="853267" cy="21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21CD678-EE87-4897-BF60-8EAD3115E118}"/>
              </a:ext>
            </a:extLst>
          </p:cNvPr>
          <p:cNvGrpSpPr/>
          <p:nvPr/>
        </p:nvGrpSpPr>
        <p:grpSpPr>
          <a:xfrm>
            <a:off x="524393" y="3752297"/>
            <a:ext cx="3040317" cy="2601192"/>
            <a:chOff x="418065" y="3752297"/>
            <a:chExt cx="3040317" cy="2601192"/>
          </a:xfrm>
        </p:grpSpPr>
        <p:pic>
          <p:nvPicPr>
            <p:cNvPr id="1026" name="Picture 2" descr="Image result for infraorbital nerve">
              <a:extLst>
                <a:ext uri="{FF2B5EF4-FFF2-40B4-BE49-F238E27FC236}">
                  <a16:creationId xmlns:a16="http://schemas.microsoft.com/office/drawing/2014/main" xmlns="" id="{6239FFFF-FE5D-49A2-A20C-81076499C4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" t="5255" r="41277" b="5589"/>
            <a:stretch/>
          </p:blipFill>
          <p:spPr bwMode="auto">
            <a:xfrm>
              <a:off x="470011" y="3752297"/>
              <a:ext cx="2988371" cy="260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09769FE5-C457-4A25-8108-BE7E063C512D}"/>
                </a:ext>
              </a:extLst>
            </p:cNvPr>
            <p:cNvSpPr/>
            <p:nvPr/>
          </p:nvSpPr>
          <p:spPr>
            <a:xfrm>
              <a:off x="544174" y="5926861"/>
              <a:ext cx="853267" cy="213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37" name="TextBox 6">
              <a:extLst>
                <a:ext uri="{FF2B5EF4-FFF2-40B4-BE49-F238E27FC236}">
                  <a16:creationId xmlns:a16="http://schemas.microsoft.com/office/drawing/2014/main" xmlns="" id="{48A307C3-5CC5-4D9B-ACA9-DE9240E6E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67" y="4646496"/>
              <a:ext cx="481066" cy="140068"/>
            </a:xfrm>
            <a:prstGeom prst="rect">
              <a:avLst/>
            </a:prstGeom>
            <a:noFill/>
            <a:ln w="28575">
              <a:solidFill>
                <a:srgbClr val="F690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TextBox 6">
              <a:extLst>
                <a:ext uri="{FF2B5EF4-FFF2-40B4-BE49-F238E27FC236}">
                  <a16:creationId xmlns:a16="http://schemas.microsoft.com/office/drawing/2014/main" xmlns="" id="{D126311C-FCDF-44FE-9BA1-70774C2BD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65" y="4224867"/>
              <a:ext cx="708002" cy="126120"/>
            </a:xfrm>
            <a:prstGeom prst="rect">
              <a:avLst/>
            </a:prstGeom>
            <a:noFill/>
            <a:ln w="28575">
              <a:solidFill>
                <a:srgbClr val="A828A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0420817"/>
      </p:ext>
    </p:extLst>
  </p:cSld>
  <p:clrMapOvr>
    <a:masterClrMapping/>
  </p:clrMapOvr>
</p:sld>
</file>

<file path=ppt/theme/theme1.xml><?xml version="1.0" encoding="utf-8"?>
<a:theme xmlns:a="http://schemas.openxmlformats.org/drawingml/2006/main" name="Anatomy them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 theme (1)</Template>
  <TotalTime>4685</TotalTime>
  <Words>2205</Words>
  <Application>Microsoft Office PowerPoint</Application>
  <PresentationFormat>مخصص</PresentationFormat>
  <Paragraphs>326</Paragraphs>
  <Slides>22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2" baseType="lpstr">
      <vt:lpstr>Arial</vt:lpstr>
      <vt:lpstr>Arabic Typesetting</vt:lpstr>
      <vt:lpstr>Open Sans</vt:lpstr>
      <vt:lpstr>Calibri</vt:lpstr>
      <vt:lpstr>Courier New</vt:lpstr>
      <vt:lpstr>Calibri Light</vt:lpstr>
      <vt:lpstr>Wingdings</vt:lpstr>
      <vt:lpstr>Times New Roman</vt:lpstr>
      <vt:lpstr>Agency FB</vt:lpstr>
      <vt:lpstr>Anatomy theme</vt:lpstr>
      <vt:lpstr>عرض تقديمي في PowerPoint</vt:lpstr>
      <vt:lpstr>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</dc:title>
  <dc:creator>Jawaher AbdulMohsen</dc:creator>
  <cp:lastModifiedBy>HP</cp:lastModifiedBy>
  <cp:revision>144</cp:revision>
  <dcterms:created xsi:type="dcterms:W3CDTF">2017-04-30T17:35:08Z</dcterms:created>
  <dcterms:modified xsi:type="dcterms:W3CDTF">2018-09-11T15:28:40Z</dcterms:modified>
</cp:coreProperties>
</file>