
<file path=[Content_Types].xml><?xml version="1.0" encoding="utf-8"?>
<Types xmlns="http://schemas.openxmlformats.org/package/2006/content-types">
  <Default ContentType="image/jpeg" Extension="jpg"/>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2.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8.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2.xml"/>
  <Override ContentType="application/vnd.openxmlformats-officedocument.presentationml.notesSlide+xml" PartName="/ppt/notesSlides/notesSlide5.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12.xml"/>
  <Override ContentType="application/vnd.openxmlformats-officedocument.presentationml.slide+xml" PartName="/ppt/slides/slide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6.xml"/>
  <Override ContentType="application/vnd.openxmlformats-officedocument.presentationml.slide+xml" PartName="/ppt/slides/slide9.xml"/>
  <Override ContentType="application/vnd.openxmlformats-officedocument.presentationml.slide+xml" PartName="/ppt/slides/slide5.xml"/>
  <Override ContentType="application/vnd.openxmlformats-officedocument.presentationml.slide+xml" PartName="/ppt/slides/slide8.xml"/>
  <Override ContentType="application/vnd.openxmlformats-officedocument.presentationml.slide+xml" PartName="/ppt/slides/slide7.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autoCompressPictures="0" strictFirstAndLastChars="0" saveSubsetFonts="1">
  <p:sldMasterIdLst>
    <p:sldMasterId id="2147483659" r:id="rId5"/>
  </p:sldMasterIdLst>
  <p:notesMasterIdLst>
    <p:notesMasterId r:id="rId6"/>
  </p:notesMasterIdLst>
  <p:sldIdLst>
    <p:sldId id="256" r:id="rId7"/>
    <p:sldId id="257" r:id="rId8"/>
    <p:sldId id="258" r:id="rId9"/>
    <p:sldId id="259" r:id="rId10"/>
    <p:sldId id="260" r:id="rId11"/>
    <p:sldId id="261" r:id="rId12"/>
    <p:sldId id="262" r:id="rId13"/>
    <p:sldId id="263" r:id="rId14"/>
    <p:sldId id="264" r:id="rId15"/>
    <p:sldId id="265" r:id="rId16"/>
    <p:sldId id="266" r:id="rId17"/>
    <p:sldId id="267" r:id="rId18"/>
  </p:sldIdLst>
  <p:sldSz cy="12600000" cx="91440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3969">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file>

<file path=ppt/tableStyles.xml><?xml version="1.0" encoding="utf-8"?>
<a:tblStyleLst xmlns:a="http://schemas.openxmlformats.org/drawingml/2006/main" xmlns:r="http://schemas.openxmlformats.org/officeDocument/2006/relationships" def="{6BF5031F-9742-461C-9938-7CB6DC8F0D08}">
  <a:tblStyle styleId="{6BF5031F-9742-461C-9938-7CB6DC8F0D08}" styleName="Table_0">
    <a:wholeTbl>
      <a:tcTxStyle>
        <a:font>
          <a:latin typeface="Arial"/>
          <a:ea typeface="Arial"/>
          <a:cs typeface="Arial"/>
        </a:font>
        <a:srgbClr val="000000"/>
      </a:tcTxStyle>
      <a:tcStyle>
        <a:tcBdr>
          <a:left>
            <a:ln cap="flat" cmpd="sng" w="9525">
              <a:solidFill>
                <a:srgbClr val="9E9E9E"/>
              </a:solidFill>
              <a:prstDash val="solid"/>
              <a:round/>
              <a:headEnd len="sm" w="sm" type="none"/>
              <a:tailEnd len="sm" w="sm" type="none"/>
            </a:ln>
          </a:left>
          <a:right>
            <a:ln cap="flat" cmpd="sng" w="9525">
              <a:solidFill>
                <a:srgbClr val="9E9E9E"/>
              </a:solidFill>
              <a:prstDash val="solid"/>
              <a:round/>
              <a:headEnd len="sm" w="sm" type="none"/>
              <a:tailEnd len="sm" w="sm" type="none"/>
            </a:ln>
          </a:right>
          <a:top>
            <a:ln cap="flat" cmpd="sng" w="9525">
              <a:solidFill>
                <a:srgbClr val="9E9E9E"/>
              </a:solidFill>
              <a:prstDash val="solid"/>
              <a:round/>
              <a:headEnd len="sm" w="sm" type="none"/>
              <a:tailEnd len="sm" w="sm" type="none"/>
            </a:ln>
          </a:top>
          <a:bottom>
            <a:ln cap="flat" cmpd="sng" w="9525">
              <a:solidFill>
                <a:srgbClr val="9E9E9E"/>
              </a:solidFill>
              <a:prstDash val="solid"/>
              <a:round/>
              <a:headEnd len="sm" w="sm" type="none"/>
              <a:tailEnd len="sm" w="sm" type="none"/>
            </a:ln>
          </a:bottom>
          <a:insideH>
            <a:ln cap="flat" cmpd="sng" w="9525">
              <a:solidFill>
                <a:srgbClr val="9E9E9E"/>
              </a:solidFill>
              <a:prstDash val="solid"/>
              <a:round/>
              <a:headEnd len="sm" w="sm" type="none"/>
              <a:tailEnd len="sm" w="sm" type="none"/>
            </a:ln>
          </a:insideH>
          <a:insideV>
            <a:ln cap="flat" cmpd="sng" w="9525">
              <a:solidFill>
                <a:srgbClr val="9E9E9E"/>
              </a:solidFill>
              <a:prstDash val="solid"/>
              <a:round/>
              <a:headEnd len="sm" w="sm" type="none"/>
              <a:tailEnd len="sm" w="sm" type="none"/>
            </a:ln>
          </a:insideV>
        </a:tcBdr>
      </a:tc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Comments="0">
  <p:slideViewPr>
    <p:cSldViewPr snapToGrid="0">
      <p:cViewPr varScale="1">
        <p:scale>
          <a:sx n="100" d="100"/>
          <a:sy n="100" d="100"/>
        </p:scale>
        <p:origin x="0" y="0"/>
      </p:cViewPr>
      <p:guideLst>
        <p:guide pos="3969" orient="horz"/>
        <p:guide pos="2880"/>
      </p:guideLst>
    </p:cSldViewPr>
  </p:slideViewPr>
</p:viewPr>
</file>

<file path=ppt/_rels/presentation.xml.rels><?xml version="1.0" encoding="UTF-8" standalone="yes"?><Relationships xmlns="http://schemas.openxmlformats.org/package/2006/relationships"><Relationship Id="rId11" Type="http://schemas.openxmlformats.org/officeDocument/2006/relationships/slide" Target="slides/slide5.xml"/><Relationship Id="rId10" Type="http://schemas.openxmlformats.org/officeDocument/2006/relationships/slide" Target="slides/slide4.xml"/><Relationship Id="rId13" Type="http://schemas.openxmlformats.org/officeDocument/2006/relationships/slide" Target="slides/slide7.xml"/><Relationship Id="rId12" Type="http://schemas.openxmlformats.org/officeDocument/2006/relationships/slide" Target="slides/slide6.xml"/><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tableStyles" Target="tableStyles.xml"/><Relationship Id="rId9" Type="http://schemas.openxmlformats.org/officeDocument/2006/relationships/slide" Target="slides/slide3.xml"/><Relationship Id="rId15" Type="http://schemas.openxmlformats.org/officeDocument/2006/relationships/slide" Target="slides/slide9.xml"/><Relationship Id="rId14" Type="http://schemas.openxmlformats.org/officeDocument/2006/relationships/slide" Target="slides/slide8.xml"/><Relationship Id="rId17" Type="http://schemas.openxmlformats.org/officeDocument/2006/relationships/slide" Target="slides/slide11.xml"/><Relationship Id="rId16" Type="http://schemas.openxmlformats.org/officeDocument/2006/relationships/slide" Target="slides/slide10.xml"/><Relationship Id="rId5" Type="http://schemas.openxmlformats.org/officeDocument/2006/relationships/slideMaster" Target="slideMasters/slideMaster1.xml"/><Relationship Id="rId6" Type="http://schemas.openxmlformats.org/officeDocument/2006/relationships/notesMaster" Target="notesMasters/notesMaster1.xml"/><Relationship Id="rId18" Type="http://schemas.openxmlformats.org/officeDocument/2006/relationships/slide" Target="slides/slide12.xml"/><Relationship Id="rId7" Type="http://schemas.openxmlformats.org/officeDocument/2006/relationships/slide" Target="slides/slide1.xml"/><Relationship Id="rId8"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 name="Shape 2"/>
        <p:cNvGrpSpPr/>
        <p:nvPr/>
      </p:nvGrpSpPr>
      <p:grpSpPr>
        <a:xfrm>
          <a:off x="0" y="0"/>
          <a:ext cx="0" cy="0"/>
          <a:chOff x="0" y="0"/>
          <a:chExt cx="0" cy="0"/>
        </a:xfrm>
      </p:grpSpPr>
      <p:sp>
        <p:nvSpPr>
          <p:cNvPr id="3" name="Google Shape;3;n"/>
          <p:cNvSpPr/>
          <p:nvPr>
            <p:ph idx="2" type="sldImg"/>
          </p:nvPr>
        </p:nvSpPr>
        <p:spPr>
          <a:xfrm>
            <a:off x="2185085" y="685800"/>
            <a:ext cx="24885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0" name="Shape 50"/>
        <p:cNvGrpSpPr/>
        <p:nvPr/>
      </p:nvGrpSpPr>
      <p:grpSpPr>
        <a:xfrm>
          <a:off x="0" y="0"/>
          <a:ext cx="0" cy="0"/>
          <a:chOff x="0" y="0"/>
          <a:chExt cx="0" cy="0"/>
        </a:xfrm>
      </p:grpSpPr>
      <p:sp>
        <p:nvSpPr>
          <p:cNvPr id="51" name="Google Shape;51;p:notes"/>
          <p:cNvSpPr/>
          <p:nvPr>
            <p:ph idx="2" type="sldImg"/>
          </p:nvPr>
        </p:nvSpPr>
        <p:spPr>
          <a:xfrm>
            <a:off x="2185085" y="685800"/>
            <a:ext cx="2488500" cy="3429000"/>
          </a:xfrm>
          <a:custGeom>
            <a:rect b="b" l="l" r="r" t="t"/>
            <a:pathLst>
              <a:path extrusionOk="0" h="120000" w="120000">
                <a:moveTo>
                  <a:pt x="0" y="0"/>
                </a:moveTo>
                <a:lnTo>
                  <a:pt x="120000" y="0"/>
                </a:lnTo>
                <a:lnTo>
                  <a:pt x="120000" y="120000"/>
                </a:lnTo>
                <a:lnTo>
                  <a:pt x="0" y="120000"/>
                </a:lnTo>
                <a:close/>
              </a:path>
            </a:pathLst>
          </a:custGeom>
        </p:spPr>
      </p:sp>
      <p:sp>
        <p:nvSpPr>
          <p:cNvPr id="52" name="Google Shape;52;p: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87" name="Shape 187"/>
        <p:cNvGrpSpPr/>
        <p:nvPr/>
      </p:nvGrpSpPr>
      <p:grpSpPr>
        <a:xfrm>
          <a:off x="0" y="0"/>
          <a:ext cx="0" cy="0"/>
          <a:chOff x="0" y="0"/>
          <a:chExt cx="0" cy="0"/>
        </a:xfrm>
      </p:grpSpPr>
      <p:sp>
        <p:nvSpPr>
          <p:cNvPr id="188" name="Google Shape;188;g4016c34307_0_0:notes"/>
          <p:cNvSpPr/>
          <p:nvPr>
            <p:ph idx="2" type="sldImg"/>
          </p:nvPr>
        </p:nvSpPr>
        <p:spPr>
          <a:xfrm>
            <a:off x="2185085" y="685800"/>
            <a:ext cx="2488500" cy="3429000"/>
          </a:xfrm>
          <a:custGeom>
            <a:rect b="b" l="l" r="r" t="t"/>
            <a:pathLst>
              <a:path extrusionOk="0" h="120000" w="120000">
                <a:moveTo>
                  <a:pt x="0" y="0"/>
                </a:moveTo>
                <a:lnTo>
                  <a:pt x="120000" y="0"/>
                </a:lnTo>
                <a:lnTo>
                  <a:pt x="120000" y="120000"/>
                </a:lnTo>
                <a:lnTo>
                  <a:pt x="0" y="120000"/>
                </a:lnTo>
                <a:close/>
              </a:path>
            </a:pathLst>
          </a:custGeom>
        </p:spPr>
      </p:sp>
      <p:sp>
        <p:nvSpPr>
          <p:cNvPr id="189" name="Google Shape;189;g4016c34307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94" name="Shape 194"/>
        <p:cNvGrpSpPr/>
        <p:nvPr/>
      </p:nvGrpSpPr>
      <p:grpSpPr>
        <a:xfrm>
          <a:off x="0" y="0"/>
          <a:ext cx="0" cy="0"/>
          <a:chOff x="0" y="0"/>
          <a:chExt cx="0" cy="0"/>
        </a:xfrm>
      </p:grpSpPr>
      <p:sp>
        <p:nvSpPr>
          <p:cNvPr id="195" name="Google Shape;195;g5fee75264545429a_1:notes"/>
          <p:cNvSpPr/>
          <p:nvPr>
            <p:ph idx="2" type="sldImg"/>
          </p:nvPr>
        </p:nvSpPr>
        <p:spPr>
          <a:xfrm>
            <a:off x="2185085" y="685800"/>
            <a:ext cx="2488500" cy="3429000"/>
          </a:xfrm>
          <a:custGeom>
            <a:rect b="b" l="l" r="r" t="t"/>
            <a:pathLst>
              <a:path extrusionOk="0" h="120000" w="120000">
                <a:moveTo>
                  <a:pt x="0" y="0"/>
                </a:moveTo>
                <a:lnTo>
                  <a:pt x="120000" y="0"/>
                </a:lnTo>
                <a:lnTo>
                  <a:pt x="120000" y="120000"/>
                </a:lnTo>
                <a:lnTo>
                  <a:pt x="0" y="120000"/>
                </a:lnTo>
                <a:close/>
              </a:path>
            </a:pathLst>
          </a:custGeom>
        </p:spPr>
      </p:sp>
      <p:sp>
        <p:nvSpPr>
          <p:cNvPr id="196" name="Google Shape;196;g5fee75264545429a_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01" name="Shape 201"/>
        <p:cNvGrpSpPr/>
        <p:nvPr/>
      </p:nvGrpSpPr>
      <p:grpSpPr>
        <a:xfrm>
          <a:off x="0" y="0"/>
          <a:ext cx="0" cy="0"/>
          <a:chOff x="0" y="0"/>
          <a:chExt cx="0" cy="0"/>
        </a:xfrm>
      </p:grpSpPr>
      <p:sp>
        <p:nvSpPr>
          <p:cNvPr id="202" name="Google Shape;202;g4016c34307_0_5:notes"/>
          <p:cNvSpPr/>
          <p:nvPr>
            <p:ph idx="2" type="sldImg"/>
          </p:nvPr>
        </p:nvSpPr>
        <p:spPr>
          <a:xfrm>
            <a:off x="2185085" y="685800"/>
            <a:ext cx="2488500" cy="3429000"/>
          </a:xfrm>
          <a:custGeom>
            <a:rect b="b" l="l" r="r" t="t"/>
            <a:pathLst>
              <a:path extrusionOk="0" h="120000" w="120000">
                <a:moveTo>
                  <a:pt x="0" y="0"/>
                </a:moveTo>
                <a:lnTo>
                  <a:pt x="120000" y="0"/>
                </a:lnTo>
                <a:lnTo>
                  <a:pt x="120000" y="120000"/>
                </a:lnTo>
                <a:lnTo>
                  <a:pt x="0" y="120000"/>
                </a:lnTo>
                <a:close/>
              </a:path>
            </a:pathLst>
          </a:custGeom>
        </p:spPr>
      </p:sp>
      <p:sp>
        <p:nvSpPr>
          <p:cNvPr id="203" name="Google Shape;203;g4016c34307_0_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8" name="Shape 58"/>
        <p:cNvGrpSpPr/>
        <p:nvPr/>
      </p:nvGrpSpPr>
      <p:grpSpPr>
        <a:xfrm>
          <a:off x="0" y="0"/>
          <a:ext cx="0" cy="0"/>
          <a:chOff x="0" y="0"/>
          <a:chExt cx="0" cy="0"/>
        </a:xfrm>
      </p:grpSpPr>
      <p:sp>
        <p:nvSpPr>
          <p:cNvPr id="59" name="Google Shape;59;gdd5c364287766c9_5:notes"/>
          <p:cNvSpPr/>
          <p:nvPr>
            <p:ph idx="2" type="sldImg"/>
          </p:nvPr>
        </p:nvSpPr>
        <p:spPr>
          <a:xfrm>
            <a:off x="2185085" y="685800"/>
            <a:ext cx="2488500" cy="3429000"/>
          </a:xfrm>
          <a:custGeom>
            <a:rect b="b" l="l" r="r" t="t"/>
            <a:pathLst>
              <a:path extrusionOk="0" h="120000" w="120000">
                <a:moveTo>
                  <a:pt x="0" y="0"/>
                </a:moveTo>
                <a:lnTo>
                  <a:pt x="120000" y="0"/>
                </a:lnTo>
                <a:lnTo>
                  <a:pt x="120000" y="120000"/>
                </a:lnTo>
                <a:lnTo>
                  <a:pt x="0" y="120000"/>
                </a:lnTo>
                <a:close/>
              </a:path>
            </a:pathLst>
          </a:custGeom>
        </p:spPr>
      </p:sp>
      <p:sp>
        <p:nvSpPr>
          <p:cNvPr id="60" name="Google Shape;60;gdd5c364287766c9_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63" name="Shape 63"/>
        <p:cNvGrpSpPr/>
        <p:nvPr/>
      </p:nvGrpSpPr>
      <p:grpSpPr>
        <a:xfrm>
          <a:off x="0" y="0"/>
          <a:ext cx="0" cy="0"/>
          <a:chOff x="0" y="0"/>
          <a:chExt cx="0" cy="0"/>
        </a:xfrm>
      </p:grpSpPr>
      <p:sp>
        <p:nvSpPr>
          <p:cNvPr id="64" name="Google Shape;64;g4fd6e27f18d08c4b_0:notes"/>
          <p:cNvSpPr/>
          <p:nvPr>
            <p:ph idx="2" type="sldImg"/>
          </p:nvPr>
        </p:nvSpPr>
        <p:spPr>
          <a:xfrm>
            <a:off x="2185085" y="685800"/>
            <a:ext cx="2488500" cy="3429000"/>
          </a:xfrm>
          <a:custGeom>
            <a:rect b="b" l="l" r="r" t="t"/>
            <a:pathLst>
              <a:path extrusionOk="0" h="120000" w="120000">
                <a:moveTo>
                  <a:pt x="0" y="0"/>
                </a:moveTo>
                <a:lnTo>
                  <a:pt x="120000" y="0"/>
                </a:lnTo>
                <a:lnTo>
                  <a:pt x="120000" y="120000"/>
                </a:lnTo>
                <a:lnTo>
                  <a:pt x="0" y="120000"/>
                </a:lnTo>
                <a:close/>
              </a:path>
            </a:pathLst>
          </a:custGeom>
        </p:spPr>
      </p:sp>
      <p:sp>
        <p:nvSpPr>
          <p:cNvPr id="65" name="Google Shape;65;g4fd6e27f18d08c4b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84" name="Shape 84"/>
        <p:cNvGrpSpPr/>
        <p:nvPr/>
      </p:nvGrpSpPr>
      <p:grpSpPr>
        <a:xfrm>
          <a:off x="0" y="0"/>
          <a:ext cx="0" cy="0"/>
          <a:chOff x="0" y="0"/>
          <a:chExt cx="0" cy="0"/>
        </a:xfrm>
      </p:grpSpPr>
      <p:sp>
        <p:nvSpPr>
          <p:cNvPr id="85" name="Google Shape;85;g46f5940d1e14d049_14:notes"/>
          <p:cNvSpPr/>
          <p:nvPr>
            <p:ph idx="2" type="sldImg"/>
          </p:nvPr>
        </p:nvSpPr>
        <p:spPr>
          <a:xfrm>
            <a:off x="2185085" y="685800"/>
            <a:ext cx="2488500" cy="3429000"/>
          </a:xfrm>
          <a:custGeom>
            <a:rect b="b" l="l" r="r" t="t"/>
            <a:pathLst>
              <a:path extrusionOk="0" h="120000" w="120000">
                <a:moveTo>
                  <a:pt x="0" y="0"/>
                </a:moveTo>
                <a:lnTo>
                  <a:pt x="120000" y="0"/>
                </a:lnTo>
                <a:lnTo>
                  <a:pt x="120000" y="120000"/>
                </a:lnTo>
                <a:lnTo>
                  <a:pt x="0" y="120000"/>
                </a:lnTo>
                <a:close/>
              </a:path>
            </a:pathLst>
          </a:custGeom>
        </p:spPr>
      </p:sp>
      <p:sp>
        <p:nvSpPr>
          <p:cNvPr id="86" name="Google Shape;86;g46f5940d1e14d049_1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00" name="Shape 100"/>
        <p:cNvGrpSpPr/>
        <p:nvPr/>
      </p:nvGrpSpPr>
      <p:grpSpPr>
        <a:xfrm>
          <a:off x="0" y="0"/>
          <a:ext cx="0" cy="0"/>
          <a:chOff x="0" y="0"/>
          <a:chExt cx="0" cy="0"/>
        </a:xfrm>
      </p:grpSpPr>
      <p:sp>
        <p:nvSpPr>
          <p:cNvPr id="101" name="Google Shape;101;g5c6478f46cdc3d1c_1:notes"/>
          <p:cNvSpPr/>
          <p:nvPr>
            <p:ph idx="2" type="sldImg"/>
          </p:nvPr>
        </p:nvSpPr>
        <p:spPr>
          <a:xfrm>
            <a:off x="2185085" y="685800"/>
            <a:ext cx="2488500" cy="3429000"/>
          </a:xfrm>
          <a:custGeom>
            <a:rect b="b" l="l" r="r" t="t"/>
            <a:pathLst>
              <a:path extrusionOk="0" h="120000" w="120000">
                <a:moveTo>
                  <a:pt x="0" y="0"/>
                </a:moveTo>
                <a:lnTo>
                  <a:pt x="120000" y="0"/>
                </a:lnTo>
                <a:lnTo>
                  <a:pt x="120000" y="120000"/>
                </a:lnTo>
                <a:lnTo>
                  <a:pt x="0" y="120000"/>
                </a:lnTo>
                <a:close/>
              </a:path>
            </a:pathLst>
          </a:custGeom>
        </p:spPr>
      </p:sp>
      <p:sp>
        <p:nvSpPr>
          <p:cNvPr id="102" name="Google Shape;102;g5c6478f46cdc3d1c_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12" name="Shape 112"/>
        <p:cNvGrpSpPr/>
        <p:nvPr/>
      </p:nvGrpSpPr>
      <p:grpSpPr>
        <a:xfrm>
          <a:off x="0" y="0"/>
          <a:ext cx="0" cy="0"/>
          <a:chOff x="0" y="0"/>
          <a:chExt cx="0" cy="0"/>
        </a:xfrm>
      </p:grpSpPr>
      <p:sp>
        <p:nvSpPr>
          <p:cNvPr id="113" name="Google Shape;113;g46f5940d1e14d049_23:notes"/>
          <p:cNvSpPr/>
          <p:nvPr>
            <p:ph idx="2" type="sldImg"/>
          </p:nvPr>
        </p:nvSpPr>
        <p:spPr>
          <a:xfrm>
            <a:off x="2185085" y="685800"/>
            <a:ext cx="2488500" cy="3429000"/>
          </a:xfrm>
          <a:custGeom>
            <a:rect b="b" l="l" r="r" t="t"/>
            <a:pathLst>
              <a:path extrusionOk="0" h="120000" w="120000">
                <a:moveTo>
                  <a:pt x="0" y="0"/>
                </a:moveTo>
                <a:lnTo>
                  <a:pt x="120000" y="0"/>
                </a:lnTo>
                <a:lnTo>
                  <a:pt x="120000" y="120000"/>
                </a:lnTo>
                <a:lnTo>
                  <a:pt x="0" y="120000"/>
                </a:lnTo>
                <a:close/>
              </a:path>
            </a:pathLst>
          </a:custGeom>
        </p:spPr>
      </p:sp>
      <p:sp>
        <p:nvSpPr>
          <p:cNvPr id="114" name="Google Shape;114;g46f5940d1e14d049_2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32" name="Shape 132"/>
        <p:cNvGrpSpPr/>
        <p:nvPr/>
      </p:nvGrpSpPr>
      <p:grpSpPr>
        <a:xfrm>
          <a:off x="0" y="0"/>
          <a:ext cx="0" cy="0"/>
          <a:chOff x="0" y="0"/>
          <a:chExt cx="0" cy="0"/>
        </a:xfrm>
      </p:grpSpPr>
      <p:sp>
        <p:nvSpPr>
          <p:cNvPr id="133" name="Google Shape;133;g5c6478f46cdc3d1c_13:notes"/>
          <p:cNvSpPr/>
          <p:nvPr>
            <p:ph idx="2" type="sldImg"/>
          </p:nvPr>
        </p:nvSpPr>
        <p:spPr>
          <a:xfrm>
            <a:off x="2185085" y="685800"/>
            <a:ext cx="2488500" cy="3429000"/>
          </a:xfrm>
          <a:custGeom>
            <a:rect b="b" l="l" r="r" t="t"/>
            <a:pathLst>
              <a:path extrusionOk="0" h="120000" w="120000">
                <a:moveTo>
                  <a:pt x="0" y="0"/>
                </a:moveTo>
                <a:lnTo>
                  <a:pt x="120000" y="0"/>
                </a:lnTo>
                <a:lnTo>
                  <a:pt x="120000" y="120000"/>
                </a:lnTo>
                <a:lnTo>
                  <a:pt x="0" y="120000"/>
                </a:lnTo>
                <a:close/>
              </a:path>
            </a:pathLst>
          </a:custGeom>
        </p:spPr>
      </p:sp>
      <p:sp>
        <p:nvSpPr>
          <p:cNvPr id="134" name="Google Shape;134;g5c6478f46cdc3d1c_1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51" name="Shape 151"/>
        <p:cNvGrpSpPr/>
        <p:nvPr/>
      </p:nvGrpSpPr>
      <p:grpSpPr>
        <a:xfrm>
          <a:off x="0" y="0"/>
          <a:ext cx="0" cy="0"/>
          <a:chOff x="0" y="0"/>
          <a:chExt cx="0" cy="0"/>
        </a:xfrm>
      </p:grpSpPr>
      <p:sp>
        <p:nvSpPr>
          <p:cNvPr id="152" name="Google Shape;152;g46f5940d1e14d049_48:notes"/>
          <p:cNvSpPr/>
          <p:nvPr>
            <p:ph idx="2" type="sldImg"/>
          </p:nvPr>
        </p:nvSpPr>
        <p:spPr>
          <a:xfrm>
            <a:off x="2185085" y="685800"/>
            <a:ext cx="2488500" cy="3429000"/>
          </a:xfrm>
          <a:custGeom>
            <a:rect b="b" l="l" r="r" t="t"/>
            <a:pathLst>
              <a:path extrusionOk="0" h="120000" w="120000">
                <a:moveTo>
                  <a:pt x="0" y="0"/>
                </a:moveTo>
                <a:lnTo>
                  <a:pt x="120000" y="0"/>
                </a:lnTo>
                <a:lnTo>
                  <a:pt x="120000" y="120000"/>
                </a:lnTo>
                <a:lnTo>
                  <a:pt x="0" y="120000"/>
                </a:lnTo>
                <a:close/>
              </a:path>
            </a:pathLst>
          </a:custGeom>
        </p:spPr>
      </p:sp>
      <p:sp>
        <p:nvSpPr>
          <p:cNvPr id="153" name="Google Shape;153;g46f5940d1e14d049_4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74" name="Shape 174"/>
        <p:cNvGrpSpPr/>
        <p:nvPr/>
      </p:nvGrpSpPr>
      <p:grpSpPr>
        <a:xfrm>
          <a:off x="0" y="0"/>
          <a:ext cx="0" cy="0"/>
          <a:chOff x="0" y="0"/>
          <a:chExt cx="0" cy="0"/>
        </a:xfrm>
      </p:grpSpPr>
      <p:sp>
        <p:nvSpPr>
          <p:cNvPr id="175" name="Google Shape;175;g46f5940d1e14d049_70:notes"/>
          <p:cNvSpPr/>
          <p:nvPr>
            <p:ph idx="2" type="sldImg"/>
          </p:nvPr>
        </p:nvSpPr>
        <p:spPr>
          <a:xfrm>
            <a:off x="2185085" y="685800"/>
            <a:ext cx="2488500" cy="3429000"/>
          </a:xfrm>
          <a:custGeom>
            <a:rect b="b" l="l" r="r" t="t"/>
            <a:pathLst>
              <a:path extrusionOk="0" h="120000" w="120000">
                <a:moveTo>
                  <a:pt x="0" y="0"/>
                </a:moveTo>
                <a:lnTo>
                  <a:pt x="120000" y="0"/>
                </a:lnTo>
                <a:lnTo>
                  <a:pt x="120000" y="120000"/>
                </a:lnTo>
                <a:lnTo>
                  <a:pt x="0" y="120000"/>
                </a:lnTo>
                <a:close/>
              </a:path>
            </a:pathLst>
          </a:custGeom>
        </p:spPr>
      </p:sp>
      <p:sp>
        <p:nvSpPr>
          <p:cNvPr id="176" name="Google Shape;176;g46f5940d1e14d049_7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311708" y="1823981"/>
            <a:ext cx="8520600" cy="5028300"/>
          </a:xfrm>
          <a:prstGeom prst="rect">
            <a:avLst/>
          </a:prstGeom>
        </p:spPr>
        <p:txBody>
          <a:bodyPr anchorCtr="0" anchor="b" bIns="91425" lIns="91425" spcFirstLastPara="1" rIns="91425" wrap="square" tIns="91425"/>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Google Shape;11;p2"/>
          <p:cNvSpPr txBox="1"/>
          <p:nvPr>
            <p:ph idx="1" type="subTitle"/>
          </p:nvPr>
        </p:nvSpPr>
        <p:spPr>
          <a:xfrm>
            <a:off x="311700" y="6942738"/>
            <a:ext cx="8520600" cy="1941600"/>
          </a:xfrm>
          <a:prstGeom prst="rect">
            <a:avLst/>
          </a:prstGeom>
        </p:spPr>
        <p:txBody>
          <a:bodyPr anchorCtr="0" anchor="t" bIns="91425" lIns="91425" spcFirstLastPara="1" rIns="91425" wrap="square" tIns="91425"/>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8472458" y="11423453"/>
            <a:ext cx="548700" cy="9642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ar"/>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311700" y="2709668"/>
            <a:ext cx="8520600" cy="4809900"/>
          </a:xfrm>
          <a:prstGeom prst="rect">
            <a:avLst/>
          </a:prstGeom>
        </p:spPr>
        <p:txBody>
          <a:bodyPr anchorCtr="0" anchor="b" bIns="91425" lIns="91425" spcFirstLastPara="1" rIns="91425" wrap="square" tIns="91425"/>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p:nvPr>
            <p:ph idx="1" type="body"/>
          </p:nvPr>
        </p:nvSpPr>
        <p:spPr>
          <a:xfrm>
            <a:off x="311700" y="7721986"/>
            <a:ext cx="8520600" cy="3186600"/>
          </a:xfrm>
          <a:prstGeom prst="rect">
            <a:avLst/>
          </a:prstGeom>
        </p:spPr>
        <p:txBody>
          <a:bodyPr anchorCtr="0" anchor="t" bIns="91425" lIns="91425" spcFirstLastPara="1" rIns="91425" wrap="square" tIns="91425"/>
          <a:lstStyle>
            <a:lvl1pPr indent="-342900" lvl="0" marL="457200" algn="ctr">
              <a:spcBef>
                <a:spcPts val="0"/>
              </a:spcBef>
              <a:spcAft>
                <a:spcPts val="0"/>
              </a:spcAft>
              <a:buSzPts val="1800"/>
              <a:buChar char="●"/>
              <a:defRPr/>
            </a:lvl1pPr>
            <a:lvl2pPr indent="-317500" lvl="1" marL="914400" algn="ctr">
              <a:spcBef>
                <a:spcPts val="1600"/>
              </a:spcBef>
              <a:spcAft>
                <a:spcPts val="0"/>
              </a:spcAft>
              <a:buSzPts val="1400"/>
              <a:buChar char="○"/>
              <a:defRPr/>
            </a:lvl2pPr>
            <a:lvl3pPr indent="-317500" lvl="2" marL="1371600" algn="ctr">
              <a:spcBef>
                <a:spcPts val="1600"/>
              </a:spcBef>
              <a:spcAft>
                <a:spcPts val="0"/>
              </a:spcAft>
              <a:buSzPts val="1400"/>
              <a:buChar char="■"/>
              <a:defRPr/>
            </a:lvl3pPr>
            <a:lvl4pPr indent="-317500" lvl="3" marL="1828800" algn="ctr">
              <a:spcBef>
                <a:spcPts val="1600"/>
              </a:spcBef>
              <a:spcAft>
                <a:spcPts val="0"/>
              </a:spcAft>
              <a:buSzPts val="1400"/>
              <a:buChar char="●"/>
              <a:defRPr/>
            </a:lvl4pPr>
            <a:lvl5pPr indent="-317500" lvl="4" marL="2286000" algn="ctr">
              <a:spcBef>
                <a:spcPts val="1600"/>
              </a:spcBef>
              <a:spcAft>
                <a:spcPts val="0"/>
              </a:spcAft>
              <a:buSzPts val="1400"/>
              <a:buChar char="○"/>
              <a:defRPr/>
            </a:lvl5pPr>
            <a:lvl6pPr indent="-317500" lvl="5" marL="2743200" algn="ctr">
              <a:spcBef>
                <a:spcPts val="1600"/>
              </a:spcBef>
              <a:spcAft>
                <a:spcPts val="0"/>
              </a:spcAft>
              <a:buSzPts val="1400"/>
              <a:buChar char="■"/>
              <a:defRPr/>
            </a:lvl6pPr>
            <a:lvl7pPr indent="-317500" lvl="6" marL="3200400" algn="ctr">
              <a:spcBef>
                <a:spcPts val="1600"/>
              </a:spcBef>
              <a:spcAft>
                <a:spcPts val="0"/>
              </a:spcAft>
              <a:buSzPts val="1400"/>
              <a:buChar char="●"/>
              <a:defRPr/>
            </a:lvl7pPr>
            <a:lvl8pPr indent="-317500" lvl="7" marL="3657600" algn="ctr">
              <a:spcBef>
                <a:spcPts val="1600"/>
              </a:spcBef>
              <a:spcAft>
                <a:spcPts val="0"/>
              </a:spcAft>
              <a:buSzPts val="1400"/>
              <a:buChar char="○"/>
              <a:defRPr/>
            </a:lvl8pPr>
            <a:lvl9pPr indent="-317500" lvl="8" marL="4114800" algn="ctr">
              <a:spcBef>
                <a:spcPts val="1600"/>
              </a:spcBef>
              <a:spcAft>
                <a:spcPts val="1600"/>
              </a:spcAft>
              <a:buSzPts val="1400"/>
              <a:buChar char="■"/>
              <a:defRPr/>
            </a:lvl9pPr>
          </a:lstStyle>
          <a:p/>
        </p:txBody>
      </p:sp>
      <p:sp>
        <p:nvSpPr>
          <p:cNvPr id="47" name="Google Shape;47;p11"/>
          <p:cNvSpPr txBox="1"/>
          <p:nvPr>
            <p:ph idx="12" type="sldNum"/>
          </p:nvPr>
        </p:nvSpPr>
        <p:spPr>
          <a:xfrm>
            <a:off x="8472458" y="11423453"/>
            <a:ext cx="548700" cy="9642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ar"/>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8472458" y="11423453"/>
            <a:ext cx="548700" cy="9642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ar"/>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311700" y="5268924"/>
            <a:ext cx="8520600" cy="2062200"/>
          </a:xfrm>
          <a:prstGeom prst="rect">
            <a:avLst/>
          </a:prstGeom>
        </p:spPr>
        <p:txBody>
          <a:bodyPr anchorCtr="0" anchor="ctr" bIns="91425" lIns="91425" spcFirstLastPara="1" rIns="91425" wrap="square" tIns="91425"/>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Google Shape;15;p3"/>
          <p:cNvSpPr txBox="1"/>
          <p:nvPr>
            <p:ph idx="12" type="sldNum"/>
          </p:nvPr>
        </p:nvSpPr>
        <p:spPr>
          <a:xfrm>
            <a:off x="8472458" y="11423453"/>
            <a:ext cx="548700" cy="9642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ar"/>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311700" y="1090175"/>
            <a:ext cx="8520600" cy="1402800"/>
          </a:xfrm>
          <a:prstGeom prst="rect">
            <a:avLst/>
          </a:prstGeom>
        </p:spPr>
        <p:txBody>
          <a:bodyPr anchorCtr="0" anchor="t" bIns="91425" lIns="91425" spcFirstLastPara="1" rIns="91425" wrap="square" tIns="91425"/>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Google Shape;18;p4"/>
          <p:cNvSpPr txBox="1"/>
          <p:nvPr>
            <p:ph idx="1" type="body"/>
          </p:nvPr>
        </p:nvSpPr>
        <p:spPr>
          <a:xfrm>
            <a:off x="311700" y="2823211"/>
            <a:ext cx="8520600" cy="8369100"/>
          </a:xfrm>
          <a:prstGeom prst="rect">
            <a:avLst/>
          </a:prstGeom>
        </p:spPr>
        <p:txBody>
          <a:bodyPr anchorCtr="0" anchor="t" bIns="91425" lIns="91425" spcFirstLastPara="1" rIns="91425" wrap="square" tIns="91425"/>
          <a:lstStyle>
            <a:lvl1pPr indent="-342900" lvl="0" marL="457200">
              <a:spcBef>
                <a:spcPts val="0"/>
              </a:spcBef>
              <a:spcAft>
                <a:spcPts val="0"/>
              </a:spcAft>
              <a:buSzPts val="1800"/>
              <a:buChar char="●"/>
              <a:defRPr/>
            </a:lvl1pPr>
            <a:lvl2pPr indent="-317500" lvl="1" marL="914400">
              <a:spcBef>
                <a:spcPts val="1600"/>
              </a:spcBef>
              <a:spcAft>
                <a:spcPts val="0"/>
              </a:spcAft>
              <a:buSzPts val="1400"/>
              <a:buChar char="○"/>
              <a:defRPr/>
            </a:lvl2pPr>
            <a:lvl3pPr indent="-317500" lvl="2" marL="1371600">
              <a:spcBef>
                <a:spcPts val="1600"/>
              </a:spcBef>
              <a:spcAft>
                <a:spcPts val="0"/>
              </a:spcAft>
              <a:buSzPts val="1400"/>
              <a:buChar char="■"/>
              <a:defRPr/>
            </a:lvl3pPr>
            <a:lvl4pPr indent="-317500" lvl="3" marL="1828800">
              <a:spcBef>
                <a:spcPts val="1600"/>
              </a:spcBef>
              <a:spcAft>
                <a:spcPts val="0"/>
              </a:spcAft>
              <a:buSzPts val="1400"/>
              <a:buChar char="●"/>
              <a:defRPr/>
            </a:lvl4pPr>
            <a:lvl5pPr indent="-317500" lvl="4" marL="2286000">
              <a:spcBef>
                <a:spcPts val="1600"/>
              </a:spcBef>
              <a:spcAft>
                <a:spcPts val="0"/>
              </a:spcAft>
              <a:buSzPts val="1400"/>
              <a:buChar char="○"/>
              <a:defRPr/>
            </a:lvl5pPr>
            <a:lvl6pPr indent="-317500" lvl="5" marL="2743200">
              <a:spcBef>
                <a:spcPts val="1600"/>
              </a:spcBef>
              <a:spcAft>
                <a:spcPts val="0"/>
              </a:spcAft>
              <a:buSzPts val="1400"/>
              <a:buChar char="■"/>
              <a:defRPr/>
            </a:lvl6pPr>
            <a:lvl7pPr indent="-317500" lvl="6" marL="3200400">
              <a:spcBef>
                <a:spcPts val="1600"/>
              </a:spcBef>
              <a:spcAft>
                <a:spcPts val="0"/>
              </a:spcAft>
              <a:buSzPts val="1400"/>
              <a:buChar char="●"/>
              <a:defRPr/>
            </a:lvl7pPr>
            <a:lvl8pPr indent="-317500" lvl="7" marL="3657600">
              <a:spcBef>
                <a:spcPts val="1600"/>
              </a:spcBef>
              <a:spcAft>
                <a:spcPts val="0"/>
              </a:spcAft>
              <a:buSzPts val="1400"/>
              <a:buChar char="○"/>
              <a:defRPr/>
            </a:lvl8pPr>
            <a:lvl9pPr indent="-317500" lvl="8" marL="4114800">
              <a:spcBef>
                <a:spcPts val="1600"/>
              </a:spcBef>
              <a:spcAft>
                <a:spcPts val="1600"/>
              </a:spcAft>
              <a:buSzPts val="1400"/>
              <a:buChar char="■"/>
              <a:defRPr/>
            </a:lvl9pPr>
          </a:lstStyle>
          <a:p/>
        </p:txBody>
      </p:sp>
      <p:sp>
        <p:nvSpPr>
          <p:cNvPr id="19" name="Google Shape;19;p4"/>
          <p:cNvSpPr txBox="1"/>
          <p:nvPr>
            <p:ph idx="12" type="sldNum"/>
          </p:nvPr>
        </p:nvSpPr>
        <p:spPr>
          <a:xfrm>
            <a:off x="8472458" y="11423453"/>
            <a:ext cx="548700" cy="9642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ar"/>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311700" y="1090175"/>
            <a:ext cx="8520600" cy="1402800"/>
          </a:xfrm>
          <a:prstGeom prst="rect">
            <a:avLst/>
          </a:prstGeom>
        </p:spPr>
        <p:txBody>
          <a:bodyPr anchorCtr="0" anchor="t" bIns="91425" lIns="91425" spcFirstLastPara="1" rIns="91425" wrap="square" tIns="91425"/>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Google Shape;22;p5"/>
          <p:cNvSpPr txBox="1"/>
          <p:nvPr>
            <p:ph idx="1" type="body"/>
          </p:nvPr>
        </p:nvSpPr>
        <p:spPr>
          <a:xfrm>
            <a:off x="311700" y="2823211"/>
            <a:ext cx="3999900" cy="8369100"/>
          </a:xfrm>
          <a:prstGeom prst="rect">
            <a:avLst/>
          </a:prstGeom>
        </p:spPr>
        <p:txBody>
          <a:bodyPr anchorCtr="0" anchor="t" bIns="91425" lIns="91425" spcFirstLastPara="1" rIns="91425" wrap="square" tIns="91425"/>
          <a:lstStyle>
            <a:lvl1pPr indent="-317500" lvl="0" marL="457200">
              <a:spcBef>
                <a:spcPts val="0"/>
              </a:spcBef>
              <a:spcAft>
                <a:spcPts val="0"/>
              </a:spcAft>
              <a:buSzPts val="1400"/>
              <a:buChar char="●"/>
              <a:defRPr sz="14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23" name="Google Shape;23;p5"/>
          <p:cNvSpPr txBox="1"/>
          <p:nvPr>
            <p:ph idx="2" type="body"/>
          </p:nvPr>
        </p:nvSpPr>
        <p:spPr>
          <a:xfrm>
            <a:off x="4832400" y="2823211"/>
            <a:ext cx="3999900" cy="8369100"/>
          </a:xfrm>
          <a:prstGeom prst="rect">
            <a:avLst/>
          </a:prstGeom>
        </p:spPr>
        <p:txBody>
          <a:bodyPr anchorCtr="0" anchor="t" bIns="91425" lIns="91425" spcFirstLastPara="1" rIns="91425" wrap="square" tIns="91425"/>
          <a:lstStyle>
            <a:lvl1pPr indent="-317500" lvl="0" marL="457200">
              <a:spcBef>
                <a:spcPts val="0"/>
              </a:spcBef>
              <a:spcAft>
                <a:spcPts val="0"/>
              </a:spcAft>
              <a:buSzPts val="1400"/>
              <a:buChar char="●"/>
              <a:defRPr sz="14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24" name="Google Shape;24;p5"/>
          <p:cNvSpPr txBox="1"/>
          <p:nvPr>
            <p:ph idx="12" type="sldNum"/>
          </p:nvPr>
        </p:nvSpPr>
        <p:spPr>
          <a:xfrm>
            <a:off x="8472458" y="11423453"/>
            <a:ext cx="548700" cy="9642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ar"/>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311700" y="1090175"/>
            <a:ext cx="8520600" cy="1402800"/>
          </a:xfrm>
          <a:prstGeom prst="rect">
            <a:avLst/>
          </a:prstGeom>
        </p:spPr>
        <p:txBody>
          <a:bodyPr anchorCtr="0" anchor="t" bIns="91425" lIns="91425" spcFirstLastPara="1" rIns="91425" wrap="square" tIns="91425"/>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Google Shape;27;p6"/>
          <p:cNvSpPr txBox="1"/>
          <p:nvPr>
            <p:ph idx="12" type="sldNum"/>
          </p:nvPr>
        </p:nvSpPr>
        <p:spPr>
          <a:xfrm>
            <a:off x="8472458" y="11423453"/>
            <a:ext cx="548700" cy="9642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ar"/>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311700" y="1361050"/>
            <a:ext cx="2808000" cy="1851300"/>
          </a:xfrm>
          <a:prstGeom prst="rect">
            <a:avLst/>
          </a:prstGeom>
        </p:spPr>
        <p:txBody>
          <a:bodyPr anchorCtr="0" anchor="b" bIns="91425" lIns="91425" spcFirstLastPara="1" rIns="91425" wrap="square" tIns="91425"/>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Google Shape;30;p7"/>
          <p:cNvSpPr txBox="1"/>
          <p:nvPr>
            <p:ph idx="1" type="body"/>
          </p:nvPr>
        </p:nvSpPr>
        <p:spPr>
          <a:xfrm>
            <a:off x="311700" y="3404094"/>
            <a:ext cx="2808000" cy="7788600"/>
          </a:xfrm>
          <a:prstGeom prst="rect">
            <a:avLst/>
          </a:prstGeom>
        </p:spPr>
        <p:txBody>
          <a:bodyPr anchorCtr="0" anchor="t" bIns="91425" lIns="91425" spcFirstLastPara="1" rIns="91425" wrap="square" tIns="91425"/>
          <a:lstStyle>
            <a:lvl1pPr indent="-304800" lvl="0" marL="457200">
              <a:spcBef>
                <a:spcPts val="0"/>
              </a:spcBef>
              <a:spcAft>
                <a:spcPts val="0"/>
              </a:spcAft>
              <a:buSzPts val="1200"/>
              <a:buChar char="●"/>
              <a:defRPr sz="12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31" name="Google Shape;31;p7"/>
          <p:cNvSpPr txBox="1"/>
          <p:nvPr>
            <p:ph idx="12" type="sldNum"/>
          </p:nvPr>
        </p:nvSpPr>
        <p:spPr>
          <a:xfrm>
            <a:off x="8472458" y="11423453"/>
            <a:ext cx="548700" cy="9642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ar"/>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90250" y="1102730"/>
            <a:ext cx="6367800" cy="10021200"/>
          </a:xfrm>
          <a:prstGeom prst="rect">
            <a:avLst/>
          </a:prstGeom>
        </p:spPr>
        <p:txBody>
          <a:bodyPr anchorCtr="0" anchor="ctr" bIns="91425" lIns="91425" spcFirstLastPara="1" rIns="91425" wrap="square" tIns="91425"/>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Google Shape;34;p8"/>
          <p:cNvSpPr txBox="1"/>
          <p:nvPr>
            <p:ph idx="12" type="sldNum"/>
          </p:nvPr>
        </p:nvSpPr>
        <p:spPr>
          <a:xfrm>
            <a:off x="8472458" y="11423453"/>
            <a:ext cx="548700" cy="9642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ar"/>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4572000" y="-306"/>
            <a:ext cx="4572000" cy="126000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65500" y="3020901"/>
            <a:ext cx="4045200" cy="3631200"/>
          </a:xfrm>
          <a:prstGeom prst="rect">
            <a:avLst/>
          </a:prstGeom>
        </p:spPr>
        <p:txBody>
          <a:bodyPr anchorCtr="0" anchor="b" bIns="91425" lIns="91425" spcFirstLastPara="1" rIns="91425" wrap="square" tIns="91425"/>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Google Shape;38;p9"/>
          <p:cNvSpPr txBox="1"/>
          <p:nvPr>
            <p:ph idx="1" type="subTitle"/>
          </p:nvPr>
        </p:nvSpPr>
        <p:spPr>
          <a:xfrm>
            <a:off x="265500" y="6866675"/>
            <a:ext cx="4045200" cy="3025500"/>
          </a:xfrm>
          <a:prstGeom prst="rect">
            <a:avLst/>
          </a:prstGeom>
        </p:spPr>
        <p:txBody>
          <a:bodyPr anchorCtr="0" anchor="t" bIns="91425" lIns="91425" spcFirstLastPara="1" rIns="91425" wrap="square" tIns="91425"/>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9"/>
          <p:cNvSpPr txBox="1"/>
          <p:nvPr>
            <p:ph idx="2" type="body"/>
          </p:nvPr>
        </p:nvSpPr>
        <p:spPr>
          <a:xfrm>
            <a:off x="4939500" y="1773762"/>
            <a:ext cx="3837000" cy="9051900"/>
          </a:xfrm>
          <a:prstGeom prst="rect">
            <a:avLst/>
          </a:prstGeom>
        </p:spPr>
        <p:txBody>
          <a:bodyPr anchorCtr="0" anchor="ctr" bIns="91425" lIns="91425" spcFirstLastPara="1" rIns="91425" wrap="square" tIns="91425"/>
          <a:lstStyle>
            <a:lvl1pPr indent="-342900" lvl="0" marL="457200">
              <a:spcBef>
                <a:spcPts val="0"/>
              </a:spcBef>
              <a:spcAft>
                <a:spcPts val="0"/>
              </a:spcAft>
              <a:buSzPts val="1800"/>
              <a:buChar char="●"/>
              <a:defRPr/>
            </a:lvl1pPr>
            <a:lvl2pPr indent="-317500" lvl="1" marL="914400">
              <a:spcBef>
                <a:spcPts val="1600"/>
              </a:spcBef>
              <a:spcAft>
                <a:spcPts val="0"/>
              </a:spcAft>
              <a:buSzPts val="1400"/>
              <a:buChar char="○"/>
              <a:defRPr/>
            </a:lvl2pPr>
            <a:lvl3pPr indent="-317500" lvl="2" marL="1371600">
              <a:spcBef>
                <a:spcPts val="1600"/>
              </a:spcBef>
              <a:spcAft>
                <a:spcPts val="0"/>
              </a:spcAft>
              <a:buSzPts val="1400"/>
              <a:buChar char="■"/>
              <a:defRPr/>
            </a:lvl3pPr>
            <a:lvl4pPr indent="-317500" lvl="3" marL="1828800">
              <a:spcBef>
                <a:spcPts val="1600"/>
              </a:spcBef>
              <a:spcAft>
                <a:spcPts val="0"/>
              </a:spcAft>
              <a:buSzPts val="1400"/>
              <a:buChar char="●"/>
              <a:defRPr/>
            </a:lvl4pPr>
            <a:lvl5pPr indent="-317500" lvl="4" marL="2286000">
              <a:spcBef>
                <a:spcPts val="1600"/>
              </a:spcBef>
              <a:spcAft>
                <a:spcPts val="0"/>
              </a:spcAft>
              <a:buSzPts val="1400"/>
              <a:buChar char="○"/>
              <a:defRPr/>
            </a:lvl5pPr>
            <a:lvl6pPr indent="-317500" lvl="5" marL="2743200">
              <a:spcBef>
                <a:spcPts val="1600"/>
              </a:spcBef>
              <a:spcAft>
                <a:spcPts val="0"/>
              </a:spcAft>
              <a:buSzPts val="1400"/>
              <a:buChar char="■"/>
              <a:defRPr/>
            </a:lvl6pPr>
            <a:lvl7pPr indent="-317500" lvl="6" marL="3200400">
              <a:spcBef>
                <a:spcPts val="1600"/>
              </a:spcBef>
              <a:spcAft>
                <a:spcPts val="0"/>
              </a:spcAft>
              <a:buSzPts val="1400"/>
              <a:buChar char="●"/>
              <a:defRPr/>
            </a:lvl7pPr>
            <a:lvl8pPr indent="-317500" lvl="7" marL="3657600">
              <a:spcBef>
                <a:spcPts val="1600"/>
              </a:spcBef>
              <a:spcAft>
                <a:spcPts val="0"/>
              </a:spcAft>
              <a:buSzPts val="1400"/>
              <a:buChar char="○"/>
              <a:defRPr/>
            </a:lvl8pPr>
            <a:lvl9pPr indent="-317500" lvl="8" marL="4114800">
              <a:spcBef>
                <a:spcPts val="1600"/>
              </a:spcBef>
              <a:spcAft>
                <a:spcPts val="1600"/>
              </a:spcAft>
              <a:buSzPts val="1400"/>
              <a:buChar char="■"/>
              <a:defRPr/>
            </a:lvl9pPr>
          </a:lstStyle>
          <a:p/>
        </p:txBody>
      </p:sp>
      <p:sp>
        <p:nvSpPr>
          <p:cNvPr id="40" name="Google Shape;40;p9"/>
          <p:cNvSpPr txBox="1"/>
          <p:nvPr>
            <p:ph idx="12" type="sldNum"/>
          </p:nvPr>
        </p:nvSpPr>
        <p:spPr>
          <a:xfrm>
            <a:off x="8472458" y="11423453"/>
            <a:ext cx="548700" cy="9642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ar"/>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311700" y="10363613"/>
            <a:ext cx="5998800" cy="1482300"/>
          </a:xfrm>
          <a:prstGeom prst="rect">
            <a:avLst/>
          </a:prstGeom>
        </p:spPr>
        <p:txBody>
          <a:bodyPr anchorCtr="0" anchor="ctr" bIns="91425" lIns="91425" spcFirstLastPara="1" rIns="91425" wrap="square" tIns="91425"/>
          <a:lstStyle>
            <a:lvl1pPr indent="-228600" lvl="0" marL="457200">
              <a:lnSpc>
                <a:spcPct val="100000"/>
              </a:lnSpc>
              <a:spcBef>
                <a:spcPts val="0"/>
              </a:spcBef>
              <a:spcAft>
                <a:spcPts val="0"/>
              </a:spcAft>
              <a:buSzPts val="1800"/>
              <a:buNone/>
              <a:defRPr/>
            </a:lvl1pPr>
          </a:lstStyle>
          <a:p/>
        </p:txBody>
      </p:sp>
      <p:sp>
        <p:nvSpPr>
          <p:cNvPr id="43" name="Google Shape;43;p10"/>
          <p:cNvSpPr txBox="1"/>
          <p:nvPr>
            <p:ph idx="12" type="sldNum"/>
          </p:nvPr>
        </p:nvSpPr>
        <p:spPr>
          <a:xfrm>
            <a:off x="8472458" y="11423453"/>
            <a:ext cx="548700" cy="9642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ar"/>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0.xml"/><Relationship Id="rId10" Type="http://schemas.openxmlformats.org/officeDocument/2006/relationships/slideLayout" Target="../slideLayouts/slideLayout9.xml"/><Relationship Id="rId13" Type="http://schemas.openxmlformats.org/officeDocument/2006/relationships/theme" Target="../theme/theme2.xml"/><Relationship Id="rId12" Type="http://schemas.openxmlformats.org/officeDocument/2006/relationships/slideLayout" Target="../slideLayouts/slideLayout11.xml"/><Relationship Id="rId1" Type="http://schemas.openxmlformats.org/officeDocument/2006/relationships/image" Target="../media/image1.png"/><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9" Type="http://schemas.openxmlformats.org/officeDocument/2006/relationships/slideLayout" Target="../slideLayouts/slideLayout8.xml"/><Relationship Id="rId5" Type="http://schemas.openxmlformats.org/officeDocument/2006/relationships/slideLayout" Target="../slideLayouts/slideLayout4.xml"/><Relationship Id="rId6" Type="http://schemas.openxmlformats.org/officeDocument/2006/relationships/slideLayout" Target="../slideLayouts/slideLayout5.xml"/><Relationship Id="rId7" Type="http://schemas.openxmlformats.org/officeDocument/2006/relationships/slideLayout" Target="../slideLayouts/slideLayout6.xml"/><Relationship Id="rId8" Type="http://schemas.openxmlformats.org/officeDocument/2006/relationships/slideLayout" Target="../slideLayouts/slideLayout7.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simple-light-2">
    <p:bg>
      <p:bgPr>
        <a:blipFill>
          <a:blip r:embed="rId1">
            <a:alphaModFix/>
          </a:blip>
          <a:stretch>
            <a:fillRect/>
          </a:stretch>
        </a:blip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1090175"/>
            <a:ext cx="8520600" cy="1402800"/>
          </a:xfrm>
          <a:prstGeom prst="rect">
            <a:avLst/>
          </a:prstGeom>
          <a:noFill/>
          <a:ln>
            <a:noFill/>
          </a:ln>
        </p:spPr>
        <p:txBody>
          <a:bodyPr anchorCtr="0" anchor="t" bIns="91425" lIns="91425" spcFirstLastPara="1" rIns="91425" wrap="square" tIns="91425"/>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311700" y="2823211"/>
            <a:ext cx="8520600" cy="8369100"/>
          </a:xfrm>
          <a:prstGeom prst="rect">
            <a:avLst/>
          </a:prstGeom>
          <a:noFill/>
          <a:ln>
            <a:noFill/>
          </a:ln>
        </p:spPr>
        <p:txBody>
          <a:bodyPr anchorCtr="0" anchor="t" bIns="91425" lIns="91425" spcFirstLastPara="1" rIns="91425" wrap="square" tIns="91425"/>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1600"/>
              </a:spcBef>
              <a:spcAft>
                <a:spcPts val="0"/>
              </a:spcAft>
              <a:buClr>
                <a:schemeClr val="dk2"/>
              </a:buClr>
              <a:buSzPts val="1400"/>
              <a:buChar char="○"/>
              <a:defRPr>
                <a:solidFill>
                  <a:schemeClr val="dk2"/>
                </a:solidFill>
              </a:defRPr>
            </a:lvl2pPr>
            <a:lvl3pPr indent="-317500" lvl="2" marL="1371600">
              <a:lnSpc>
                <a:spcPct val="115000"/>
              </a:lnSpc>
              <a:spcBef>
                <a:spcPts val="1600"/>
              </a:spcBef>
              <a:spcAft>
                <a:spcPts val="0"/>
              </a:spcAft>
              <a:buClr>
                <a:schemeClr val="dk2"/>
              </a:buClr>
              <a:buSzPts val="1400"/>
              <a:buChar char="■"/>
              <a:defRPr>
                <a:solidFill>
                  <a:schemeClr val="dk2"/>
                </a:solidFill>
              </a:defRPr>
            </a:lvl3pPr>
            <a:lvl4pPr indent="-317500" lvl="3" marL="1828800">
              <a:lnSpc>
                <a:spcPct val="115000"/>
              </a:lnSpc>
              <a:spcBef>
                <a:spcPts val="1600"/>
              </a:spcBef>
              <a:spcAft>
                <a:spcPts val="0"/>
              </a:spcAft>
              <a:buClr>
                <a:schemeClr val="dk2"/>
              </a:buClr>
              <a:buSzPts val="1400"/>
              <a:buChar char="●"/>
              <a:defRPr>
                <a:solidFill>
                  <a:schemeClr val="dk2"/>
                </a:solidFill>
              </a:defRPr>
            </a:lvl4pPr>
            <a:lvl5pPr indent="-317500" lvl="4" marL="2286000">
              <a:lnSpc>
                <a:spcPct val="115000"/>
              </a:lnSpc>
              <a:spcBef>
                <a:spcPts val="1600"/>
              </a:spcBef>
              <a:spcAft>
                <a:spcPts val="0"/>
              </a:spcAft>
              <a:buClr>
                <a:schemeClr val="dk2"/>
              </a:buClr>
              <a:buSzPts val="1400"/>
              <a:buChar char="○"/>
              <a:defRPr>
                <a:solidFill>
                  <a:schemeClr val="dk2"/>
                </a:solidFill>
              </a:defRPr>
            </a:lvl5pPr>
            <a:lvl6pPr indent="-317500" lvl="5" marL="2743200">
              <a:lnSpc>
                <a:spcPct val="115000"/>
              </a:lnSpc>
              <a:spcBef>
                <a:spcPts val="1600"/>
              </a:spcBef>
              <a:spcAft>
                <a:spcPts val="0"/>
              </a:spcAft>
              <a:buClr>
                <a:schemeClr val="dk2"/>
              </a:buClr>
              <a:buSzPts val="1400"/>
              <a:buChar char="■"/>
              <a:defRPr>
                <a:solidFill>
                  <a:schemeClr val="dk2"/>
                </a:solidFill>
              </a:defRPr>
            </a:lvl6pPr>
            <a:lvl7pPr indent="-317500" lvl="6" marL="3200400">
              <a:lnSpc>
                <a:spcPct val="115000"/>
              </a:lnSpc>
              <a:spcBef>
                <a:spcPts val="1600"/>
              </a:spcBef>
              <a:spcAft>
                <a:spcPts val="0"/>
              </a:spcAft>
              <a:buClr>
                <a:schemeClr val="dk2"/>
              </a:buClr>
              <a:buSzPts val="1400"/>
              <a:buChar char="●"/>
              <a:defRPr>
                <a:solidFill>
                  <a:schemeClr val="dk2"/>
                </a:solidFill>
              </a:defRPr>
            </a:lvl7pPr>
            <a:lvl8pPr indent="-317500" lvl="7" marL="3657600">
              <a:lnSpc>
                <a:spcPct val="115000"/>
              </a:lnSpc>
              <a:spcBef>
                <a:spcPts val="1600"/>
              </a:spcBef>
              <a:spcAft>
                <a:spcPts val="0"/>
              </a:spcAft>
              <a:buClr>
                <a:schemeClr val="dk2"/>
              </a:buClr>
              <a:buSzPts val="1400"/>
              <a:buChar char="○"/>
              <a:defRPr>
                <a:solidFill>
                  <a:schemeClr val="dk2"/>
                </a:solidFill>
              </a:defRPr>
            </a:lvl8pPr>
            <a:lvl9pPr indent="-317500" lvl="8" marL="4114800">
              <a:lnSpc>
                <a:spcPct val="115000"/>
              </a:lnSpc>
              <a:spcBef>
                <a:spcPts val="1600"/>
              </a:spcBef>
              <a:spcAft>
                <a:spcPts val="1600"/>
              </a:spcAft>
              <a:buClr>
                <a:schemeClr val="dk2"/>
              </a:buClr>
              <a:buSzPts val="1400"/>
              <a:buChar char="■"/>
              <a:defRPr>
                <a:solidFill>
                  <a:schemeClr val="dk2"/>
                </a:solidFill>
              </a:defRPr>
            </a:lvl9pPr>
          </a:lstStyle>
          <a:p/>
        </p:txBody>
      </p:sp>
      <p:sp>
        <p:nvSpPr>
          <p:cNvPr id="8" name="Google Shape;8;p1"/>
          <p:cNvSpPr txBox="1"/>
          <p:nvPr>
            <p:ph idx="12" type="sldNum"/>
          </p:nvPr>
        </p:nvSpPr>
        <p:spPr>
          <a:xfrm>
            <a:off x="8472458" y="11423453"/>
            <a:ext cx="548700" cy="964200"/>
          </a:xfrm>
          <a:prstGeom prst="rect">
            <a:avLst/>
          </a:prstGeom>
          <a:noFill/>
          <a:ln>
            <a:noFill/>
          </a:ln>
        </p:spPr>
        <p:txBody>
          <a:bodyPr anchorCtr="0" anchor="ctr" bIns="91425" lIns="91425" spcFirstLastPara="1" rIns="91425" wrap="square" tIns="91425">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ar"/>
              <a:t>‹#›</a:t>
            </a:fld>
            <a:endParaRPr/>
          </a:p>
        </p:txBody>
      </p:sp>
    </p:spTree>
  </p:cSld>
  <p:clrMap accent1="accent1" accent2="accent2" accent3="accent3" accent4="accent4" accent5="accent5" accent6="accent6" bg1="lt1" bg2="dk2" tx1="dk1" tx2="lt2" folHlink="folHlink" hlink="hlink"/>
  <p:sldLayoutIdLst>
    <p:sldLayoutId id="2147483648" r:id="rId2"/>
    <p:sldLayoutId id="2147483649" r:id="rId3"/>
    <p:sldLayoutId id="2147483650" r:id="rId4"/>
    <p:sldLayoutId id="2147483651" r:id="rId5"/>
    <p:sldLayoutId id="2147483652" r:id="rId6"/>
    <p:sldLayoutId id="2147483653" r:id="rId7"/>
    <p:sldLayoutId id="2147483654" r:id="rId8"/>
    <p:sldLayoutId id="2147483655" r:id="rId9"/>
    <p:sldLayoutId id="2147483656" r:id="rId10"/>
    <p:sldLayoutId id="2147483657" r:id="rId11"/>
    <p:sldLayoutId id="2147483658" r:id="rId12"/>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49.png"/><Relationship Id="rId4" Type="http://schemas.openxmlformats.org/officeDocument/2006/relationships/image" Target="../media/image11.jpg"/><Relationship Id="rId5" Type="http://schemas.openxmlformats.org/officeDocument/2006/relationships/image" Target="../media/image14.jp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2.xml"/><Relationship Id="rId3" Type="http://schemas.openxmlformats.org/officeDocument/2006/relationships/image" Target="../media/image30.jpg"/><Relationship Id="rId4" Type="http://schemas.openxmlformats.org/officeDocument/2006/relationships/hyperlink" Target="https://docs.google.com/forms/d/e/1FAIpQLScOgbUPt8Lie98pkxZHeIrxoigJtHsVPv6nd5981smYgqDT_A/viewform?usp=pp_url" TargetMode="External"/><Relationship Id="rId9" Type="http://schemas.openxmlformats.org/officeDocument/2006/relationships/image" Target="../media/image38.jpg"/><Relationship Id="rId5" Type="http://schemas.openxmlformats.org/officeDocument/2006/relationships/hyperlink" Target="https://docs.google.com/presentation/d/18C-Oz7NsnJFLe-X-vXyqMMVyOtMGyPuJpoGKGR_DVow/edit?usp=sharing" TargetMode="External"/><Relationship Id="rId6" Type="http://schemas.openxmlformats.org/officeDocument/2006/relationships/image" Target="../media/image40.png"/><Relationship Id="rId7" Type="http://schemas.openxmlformats.org/officeDocument/2006/relationships/image" Target="../media/image43.png"/><Relationship Id="rId8" Type="http://schemas.openxmlformats.org/officeDocument/2006/relationships/image" Target="../media/image26.jp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xml"/><Relationship Id="rId3" Type="http://schemas.openxmlformats.org/officeDocument/2006/relationships/image" Target="../media/image2.jpg"/><Relationship Id="rId4" Type="http://schemas.openxmlformats.org/officeDocument/2006/relationships/image" Target="../media/image22.jpg"/><Relationship Id="rId9" Type="http://schemas.openxmlformats.org/officeDocument/2006/relationships/image" Target="../media/image3.png"/><Relationship Id="rId5" Type="http://schemas.openxmlformats.org/officeDocument/2006/relationships/image" Target="../media/image35.jpg"/><Relationship Id="rId6" Type="http://schemas.openxmlformats.org/officeDocument/2006/relationships/image" Target="../media/image20.jpg"/><Relationship Id="rId7" Type="http://schemas.openxmlformats.org/officeDocument/2006/relationships/image" Target="../media/image8.png"/><Relationship Id="rId8" Type="http://schemas.openxmlformats.org/officeDocument/2006/relationships/image" Target="../media/image7.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xml"/><Relationship Id="rId3" Type="http://schemas.openxmlformats.org/officeDocument/2006/relationships/image" Target="../media/image16.jpg"/><Relationship Id="rId4" Type="http://schemas.openxmlformats.org/officeDocument/2006/relationships/image" Target="../media/image10.png"/><Relationship Id="rId5" Type="http://schemas.openxmlformats.org/officeDocument/2006/relationships/image" Target="../media/image4.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xml"/><Relationship Id="rId3" Type="http://schemas.openxmlformats.org/officeDocument/2006/relationships/image" Target="../media/image36.jpg"/><Relationship Id="rId4" Type="http://schemas.openxmlformats.org/officeDocument/2006/relationships/image" Target="../media/image33.jpg"/><Relationship Id="rId9" Type="http://schemas.openxmlformats.org/officeDocument/2006/relationships/image" Target="../media/image12.png"/><Relationship Id="rId5" Type="http://schemas.openxmlformats.org/officeDocument/2006/relationships/image" Target="../media/image6.jpg"/><Relationship Id="rId6" Type="http://schemas.openxmlformats.org/officeDocument/2006/relationships/image" Target="../media/image41.jpg"/><Relationship Id="rId7" Type="http://schemas.openxmlformats.org/officeDocument/2006/relationships/image" Target="../media/image5.png"/><Relationship Id="rId8" Type="http://schemas.openxmlformats.org/officeDocument/2006/relationships/image" Target="../media/image9.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xml"/><Relationship Id="rId3" Type="http://schemas.openxmlformats.org/officeDocument/2006/relationships/image" Target="../media/image37.jpg"/><Relationship Id="rId4" Type="http://schemas.openxmlformats.org/officeDocument/2006/relationships/image" Target="../media/image39.jpg"/><Relationship Id="rId5" Type="http://schemas.openxmlformats.org/officeDocument/2006/relationships/image" Target="../media/image18.png"/><Relationship Id="rId6" Type="http://schemas.openxmlformats.org/officeDocument/2006/relationships/image" Target="../media/image13.png"/><Relationship Id="rId7" Type="http://schemas.openxmlformats.org/officeDocument/2006/relationships/image" Target="../media/image15.png"/><Relationship Id="rId8" Type="http://schemas.openxmlformats.org/officeDocument/2006/relationships/image" Target="../media/image17.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xml"/><Relationship Id="rId3" Type="http://schemas.openxmlformats.org/officeDocument/2006/relationships/image" Target="../media/image19.png"/><Relationship Id="rId4" Type="http://schemas.openxmlformats.org/officeDocument/2006/relationships/image" Target="../media/image24.png"/><Relationship Id="rId5" Type="http://schemas.openxmlformats.org/officeDocument/2006/relationships/image" Target="../media/image21.png"/></Relationships>
</file>

<file path=ppt/slides/_rels/slide8.xml.rels><?xml version="1.0" encoding="UTF-8" standalone="yes"?><Relationships xmlns="http://schemas.openxmlformats.org/package/2006/relationships"><Relationship Id="rId11" Type="http://schemas.openxmlformats.org/officeDocument/2006/relationships/image" Target="../media/image23.png"/><Relationship Id="rId10" Type="http://schemas.openxmlformats.org/officeDocument/2006/relationships/image" Target="../media/image29.png"/><Relationship Id="rId1" Type="http://schemas.openxmlformats.org/officeDocument/2006/relationships/slideLayout" Target="../slideLayouts/slideLayout3.xml"/><Relationship Id="rId2" Type="http://schemas.openxmlformats.org/officeDocument/2006/relationships/notesSlide" Target="../notesSlides/notesSlide8.xml"/><Relationship Id="rId3" Type="http://schemas.openxmlformats.org/officeDocument/2006/relationships/image" Target="../media/image44.jpg"/><Relationship Id="rId4" Type="http://schemas.openxmlformats.org/officeDocument/2006/relationships/image" Target="../media/image45.jpg"/><Relationship Id="rId9" Type="http://schemas.openxmlformats.org/officeDocument/2006/relationships/image" Target="../media/image46.jpg"/><Relationship Id="rId5" Type="http://schemas.openxmlformats.org/officeDocument/2006/relationships/image" Target="../media/image42.jpg"/><Relationship Id="rId6" Type="http://schemas.openxmlformats.org/officeDocument/2006/relationships/image" Target="../media/image25.jpg"/><Relationship Id="rId7" Type="http://schemas.openxmlformats.org/officeDocument/2006/relationships/image" Target="../media/image47.jpg"/><Relationship Id="rId8" Type="http://schemas.openxmlformats.org/officeDocument/2006/relationships/image" Target="../media/image32.jp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9.xml"/><Relationship Id="rId3" Type="http://schemas.openxmlformats.org/officeDocument/2006/relationships/image" Target="../media/image34.jpg"/><Relationship Id="rId4" Type="http://schemas.openxmlformats.org/officeDocument/2006/relationships/image" Target="../media/image27.jpg"/><Relationship Id="rId5" Type="http://schemas.openxmlformats.org/officeDocument/2006/relationships/image" Target="../media/image31.jpg"/><Relationship Id="rId6" Type="http://schemas.openxmlformats.org/officeDocument/2006/relationships/image" Target="../media/image28.jpg"/><Relationship Id="rId7" Type="http://schemas.openxmlformats.org/officeDocument/2006/relationships/image" Target="../media/image48.jp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blipFill>
          <a:blip r:embed="rId3">
            <a:alphaModFix/>
          </a:blip>
          <a:stretch>
            <a:fillRect/>
          </a:stretch>
        </a:blipFill>
      </p:bgPr>
    </p:bg>
    <p:spTree>
      <p:nvGrpSpPr>
        <p:cNvPr id="53" name="Shape 53"/>
        <p:cNvGrpSpPr/>
        <p:nvPr/>
      </p:nvGrpSpPr>
      <p:grpSpPr>
        <a:xfrm>
          <a:off x="0" y="0"/>
          <a:ext cx="0" cy="0"/>
          <a:chOff x="0" y="0"/>
          <a:chExt cx="0" cy="0"/>
        </a:xfrm>
      </p:grpSpPr>
      <p:pic>
        <p:nvPicPr>
          <p:cNvPr id="54" name="Google Shape;54;p13"/>
          <p:cNvPicPr preferRelativeResize="0"/>
          <p:nvPr/>
        </p:nvPicPr>
        <p:blipFill>
          <a:blip r:embed="rId4">
            <a:alphaModFix/>
          </a:blip>
          <a:stretch>
            <a:fillRect/>
          </a:stretch>
        </p:blipFill>
        <p:spPr>
          <a:xfrm>
            <a:off x="187275" y="11041850"/>
            <a:ext cx="1657874" cy="1408300"/>
          </a:xfrm>
          <a:prstGeom prst="rect">
            <a:avLst/>
          </a:prstGeom>
          <a:noFill/>
          <a:ln>
            <a:noFill/>
          </a:ln>
        </p:spPr>
      </p:pic>
      <p:pic>
        <p:nvPicPr>
          <p:cNvPr id="55" name="Google Shape;55;p13"/>
          <p:cNvPicPr preferRelativeResize="0"/>
          <p:nvPr/>
        </p:nvPicPr>
        <p:blipFill>
          <a:blip r:embed="rId5">
            <a:alphaModFix/>
          </a:blip>
          <a:stretch>
            <a:fillRect/>
          </a:stretch>
        </p:blipFill>
        <p:spPr>
          <a:xfrm>
            <a:off x="7131518" y="11041850"/>
            <a:ext cx="1745426" cy="1408299"/>
          </a:xfrm>
          <a:prstGeom prst="rect">
            <a:avLst/>
          </a:prstGeom>
          <a:noFill/>
          <a:ln>
            <a:noFill/>
          </a:ln>
        </p:spPr>
      </p:pic>
      <p:sp>
        <p:nvSpPr>
          <p:cNvPr id="56" name="Google Shape;56;p13"/>
          <p:cNvSpPr txBox="1"/>
          <p:nvPr/>
        </p:nvSpPr>
        <p:spPr>
          <a:xfrm>
            <a:off x="187277" y="7799273"/>
            <a:ext cx="2524500" cy="1294800"/>
          </a:xfrm>
          <a:prstGeom prst="rect">
            <a:avLst/>
          </a:prstGeom>
          <a:noFill/>
          <a:ln cap="flat" cmpd="sng" w="9525">
            <a:solidFill>
              <a:srgbClr val="999999"/>
            </a:solidFill>
            <a:prstDash val="dashDot"/>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Clr>
                <a:srgbClr val="000000"/>
              </a:buClr>
              <a:buSzPts val="1100"/>
              <a:buFont typeface="Arial"/>
              <a:buNone/>
            </a:pPr>
            <a:r>
              <a:rPr lang="ar" sz="1700">
                <a:solidFill>
                  <a:srgbClr val="000000"/>
                </a:solidFill>
                <a:latin typeface="Comic Sans MS"/>
                <a:ea typeface="Comic Sans MS"/>
                <a:cs typeface="Comic Sans MS"/>
                <a:sym typeface="Comic Sans MS"/>
              </a:rPr>
              <a:t>  Color Code: </a:t>
            </a:r>
            <a:endParaRPr sz="1700">
              <a:solidFill>
                <a:srgbClr val="000000"/>
              </a:solidFill>
              <a:latin typeface="Comic Sans MS"/>
              <a:ea typeface="Comic Sans MS"/>
              <a:cs typeface="Comic Sans MS"/>
              <a:sym typeface="Comic Sans MS"/>
            </a:endParaRPr>
          </a:p>
          <a:p>
            <a:pPr indent="-336550" lvl="0" marL="457200" rtl="0" algn="l">
              <a:spcBef>
                <a:spcPts val="0"/>
              </a:spcBef>
              <a:spcAft>
                <a:spcPts val="0"/>
              </a:spcAft>
              <a:buClr>
                <a:srgbClr val="CC0000"/>
              </a:buClr>
              <a:buSzPts val="1700"/>
              <a:buFont typeface="Comic Sans MS"/>
              <a:buChar char="●"/>
            </a:pPr>
            <a:r>
              <a:rPr lang="ar" sz="1700">
                <a:solidFill>
                  <a:srgbClr val="CC0000"/>
                </a:solidFill>
                <a:latin typeface="Comic Sans MS"/>
                <a:ea typeface="Comic Sans MS"/>
                <a:cs typeface="Comic Sans MS"/>
                <a:sym typeface="Comic Sans MS"/>
              </a:rPr>
              <a:t>Important</a:t>
            </a:r>
            <a:endParaRPr sz="1700">
              <a:solidFill>
                <a:srgbClr val="CC0000"/>
              </a:solidFill>
              <a:latin typeface="Comic Sans MS"/>
              <a:ea typeface="Comic Sans MS"/>
              <a:cs typeface="Comic Sans MS"/>
              <a:sym typeface="Comic Sans MS"/>
            </a:endParaRPr>
          </a:p>
          <a:p>
            <a:pPr indent="-336550" lvl="0" marL="457200" rtl="0" algn="l">
              <a:spcBef>
                <a:spcPts val="0"/>
              </a:spcBef>
              <a:spcAft>
                <a:spcPts val="0"/>
              </a:spcAft>
              <a:buClr>
                <a:srgbClr val="38761D"/>
              </a:buClr>
              <a:buSzPts val="1700"/>
              <a:buFont typeface="Comic Sans MS"/>
              <a:buChar char="●"/>
            </a:pPr>
            <a:r>
              <a:rPr lang="ar" sz="1700">
                <a:solidFill>
                  <a:srgbClr val="38761D"/>
                </a:solidFill>
                <a:latin typeface="Comic Sans MS"/>
                <a:ea typeface="Comic Sans MS"/>
                <a:cs typeface="Comic Sans MS"/>
                <a:sym typeface="Comic Sans MS"/>
              </a:rPr>
              <a:t>Doctors Notes </a:t>
            </a:r>
            <a:endParaRPr sz="1700">
              <a:solidFill>
                <a:srgbClr val="38761D"/>
              </a:solidFill>
              <a:latin typeface="Comic Sans MS"/>
              <a:ea typeface="Comic Sans MS"/>
              <a:cs typeface="Comic Sans MS"/>
              <a:sym typeface="Comic Sans MS"/>
            </a:endParaRPr>
          </a:p>
          <a:p>
            <a:pPr indent="-336550" lvl="0" marL="457200" rtl="0" algn="l">
              <a:spcBef>
                <a:spcPts val="0"/>
              </a:spcBef>
              <a:spcAft>
                <a:spcPts val="0"/>
              </a:spcAft>
              <a:buClr>
                <a:srgbClr val="999999"/>
              </a:buClr>
              <a:buSzPts val="1700"/>
              <a:buFont typeface="Comic Sans MS"/>
              <a:buChar char="●"/>
            </a:pPr>
            <a:r>
              <a:rPr lang="ar" sz="1700">
                <a:solidFill>
                  <a:srgbClr val="999999"/>
                </a:solidFill>
                <a:latin typeface="Comic Sans MS"/>
                <a:ea typeface="Comic Sans MS"/>
                <a:cs typeface="Comic Sans MS"/>
                <a:sym typeface="Comic Sans MS"/>
              </a:rPr>
              <a:t>Extra explanation</a:t>
            </a:r>
            <a:br>
              <a:rPr lang="ar" sz="1700">
                <a:solidFill>
                  <a:srgbClr val="999999"/>
                </a:solidFill>
                <a:latin typeface="Comic Sans MS"/>
                <a:ea typeface="Comic Sans MS"/>
                <a:cs typeface="Comic Sans MS"/>
                <a:sym typeface="Comic Sans MS"/>
              </a:rPr>
            </a:br>
            <a:endParaRPr/>
          </a:p>
        </p:txBody>
      </p:sp>
      <p:sp>
        <p:nvSpPr>
          <p:cNvPr id="57" name="Google Shape;57;p13"/>
          <p:cNvSpPr txBox="1"/>
          <p:nvPr/>
        </p:nvSpPr>
        <p:spPr>
          <a:xfrm>
            <a:off x="3603198" y="4217400"/>
            <a:ext cx="5056500" cy="2082600"/>
          </a:xfrm>
          <a:prstGeom prst="rect">
            <a:avLst/>
          </a:prstGeom>
          <a:noFill/>
          <a:ln cap="flat" cmpd="sng" w="9525">
            <a:solidFill>
              <a:srgbClr val="999999"/>
            </a:solidFill>
            <a:prstDash val="dashDot"/>
            <a:round/>
            <a:headEnd len="sm" w="sm" type="none"/>
            <a:tailEnd len="sm" w="sm" type="none"/>
          </a:ln>
        </p:spPr>
        <p:txBody>
          <a:bodyPr anchorCtr="0" anchor="t" bIns="91425" lIns="91425" spcFirstLastPara="1" rIns="91425" wrap="square" tIns="91425">
            <a:noAutofit/>
          </a:bodyPr>
          <a:lstStyle/>
          <a:p>
            <a:pPr indent="0" lvl="0" marL="0" rtl="0" algn="ctr">
              <a:spcBef>
                <a:spcPts val="0"/>
              </a:spcBef>
              <a:spcAft>
                <a:spcPts val="0"/>
              </a:spcAft>
              <a:buNone/>
            </a:pPr>
            <a:r>
              <a:t/>
            </a:r>
            <a:endParaRPr b="1" sz="2700">
              <a:latin typeface="Comic Sans MS"/>
              <a:ea typeface="Comic Sans MS"/>
              <a:cs typeface="Comic Sans MS"/>
              <a:sym typeface="Comic Sans MS"/>
            </a:endParaRPr>
          </a:p>
          <a:p>
            <a:pPr indent="0" lvl="0" marL="0" rtl="0" algn="ctr">
              <a:spcBef>
                <a:spcPts val="0"/>
              </a:spcBef>
              <a:spcAft>
                <a:spcPts val="0"/>
              </a:spcAft>
              <a:buNone/>
            </a:pPr>
            <a:r>
              <a:rPr b="1" lang="ar" sz="2700">
                <a:latin typeface="Comic Sans MS"/>
                <a:ea typeface="Comic Sans MS"/>
                <a:cs typeface="Comic Sans MS"/>
                <a:sym typeface="Comic Sans MS"/>
              </a:rPr>
              <a:t>DEVELOPMENT of </a:t>
            </a:r>
            <a:endParaRPr b="1" sz="2700">
              <a:latin typeface="Comic Sans MS"/>
              <a:ea typeface="Comic Sans MS"/>
              <a:cs typeface="Comic Sans MS"/>
              <a:sym typeface="Comic Sans MS"/>
            </a:endParaRPr>
          </a:p>
          <a:p>
            <a:pPr indent="0" lvl="0" marL="0" rtl="0" algn="ctr">
              <a:spcBef>
                <a:spcPts val="0"/>
              </a:spcBef>
              <a:spcAft>
                <a:spcPts val="0"/>
              </a:spcAft>
              <a:buNone/>
            </a:pPr>
            <a:r>
              <a:rPr b="1" lang="ar" sz="2700">
                <a:latin typeface="Comic Sans MS"/>
                <a:ea typeface="Comic Sans MS"/>
                <a:cs typeface="Comic Sans MS"/>
                <a:sym typeface="Comic Sans MS"/>
              </a:rPr>
              <a:t>CEREBRUM &amp; CEREBELLUM</a:t>
            </a:r>
            <a:endParaRPr b="1" sz="2700">
              <a:latin typeface="Comic Sans MS"/>
              <a:ea typeface="Comic Sans MS"/>
              <a:cs typeface="Comic Sans MS"/>
              <a:sym typeface="Comic Sans MS"/>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90" name="Shape 190"/>
        <p:cNvGrpSpPr/>
        <p:nvPr/>
      </p:nvGrpSpPr>
      <p:grpSpPr>
        <a:xfrm>
          <a:off x="0" y="0"/>
          <a:ext cx="0" cy="0"/>
          <a:chOff x="0" y="0"/>
          <a:chExt cx="0" cy="0"/>
        </a:xfrm>
      </p:grpSpPr>
      <p:sp>
        <p:nvSpPr>
          <p:cNvPr id="191" name="Google Shape;191;p22"/>
          <p:cNvSpPr txBox="1"/>
          <p:nvPr>
            <p:ph idx="1" type="body"/>
          </p:nvPr>
        </p:nvSpPr>
        <p:spPr>
          <a:xfrm>
            <a:off x="311700" y="2823211"/>
            <a:ext cx="8520600" cy="83691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ar" sz="1600">
                <a:solidFill>
                  <a:srgbClr val="FFFFFF"/>
                </a:solidFill>
                <a:latin typeface="Calibri"/>
                <a:ea typeface="Calibri"/>
                <a:cs typeface="Calibri"/>
                <a:sym typeface="Calibri"/>
              </a:rPr>
              <a:t>Time</a:t>
            </a:r>
            <a:endParaRPr b="1" sz="1600">
              <a:solidFill>
                <a:srgbClr val="FFFFFF"/>
              </a:solidFill>
              <a:latin typeface="Calibri"/>
              <a:ea typeface="Calibri"/>
              <a:cs typeface="Calibri"/>
              <a:sym typeface="Calibri"/>
            </a:endParaRPr>
          </a:p>
          <a:p>
            <a:pPr indent="0" lvl="0" marL="0" rtl="0" algn="l">
              <a:spcBef>
                <a:spcPts val="0"/>
              </a:spcBef>
              <a:spcAft>
                <a:spcPts val="0"/>
              </a:spcAft>
              <a:buNone/>
            </a:pPr>
            <a:r>
              <a:rPr b="1" lang="ar" sz="1600">
                <a:solidFill>
                  <a:srgbClr val="FFFFFF"/>
                </a:solidFill>
                <a:latin typeface="Calibri"/>
                <a:ea typeface="Calibri"/>
                <a:cs typeface="Calibri"/>
                <a:sym typeface="Calibri"/>
              </a:rPr>
              <a:t>Changes</a:t>
            </a:r>
            <a:endParaRPr/>
          </a:p>
        </p:txBody>
      </p:sp>
      <p:sp>
        <p:nvSpPr>
          <p:cNvPr id="192" name="Google Shape;192;p22"/>
          <p:cNvSpPr txBox="1"/>
          <p:nvPr/>
        </p:nvSpPr>
        <p:spPr>
          <a:xfrm>
            <a:off x="621750" y="880425"/>
            <a:ext cx="7453500" cy="715200"/>
          </a:xfrm>
          <a:prstGeom prst="rect">
            <a:avLst/>
          </a:prstGeom>
          <a:solidFill>
            <a:srgbClr val="FFFFFF"/>
          </a:solidFill>
          <a:ln>
            <a:noFill/>
          </a:ln>
        </p:spPr>
        <p:txBody>
          <a:bodyPr anchorCtr="0" anchor="ctr" bIns="91425" lIns="91425" spcFirstLastPara="1" rIns="91425" wrap="square" tIns="91425">
            <a:noAutofit/>
          </a:bodyPr>
          <a:lstStyle/>
          <a:p>
            <a:pPr indent="0" lvl="0" marL="457200" rtl="0" algn="ctr">
              <a:lnSpc>
                <a:spcPct val="115000"/>
              </a:lnSpc>
              <a:spcBef>
                <a:spcPts val="0"/>
              </a:spcBef>
              <a:spcAft>
                <a:spcPts val="0"/>
              </a:spcAft>
              <a:buNone/>
            </a:pPr>
            <a:r>
              <a:rPr b="1" lang="ar" sz="2400">
                <a:solidFill>
                  <a:srgbClr val="8E7CC3"/>
                </a:solidFill>
                <a:latin typeface="Comic Sans MS"/>
                <a:ea typeface="Comic Sans MS"/>
                <a:cs typeface="Comic Sans MS"/>
                <a:sym typeface="Comic Sans MS"/>
              </a:rPr>
              <a:t>Summary</a:t>
            </a:r>
            <a:endParaRPr b="1" sz="2400">
              <a:solidFill>
                <a:srgbClr val="8E7CC3"/>
              </a:solidFill>
              <a:latin typeface="Comic Sans MS"/>
              <a:ea typeface="Comic Sans MS"/>
              <a:cs typeface="Comic Sans MS"/>
              <a:sym typeface="Comic Sans MS"/>
            </a:endParaRPr>
          </a:p>
        </p:txBody>
      </p:sp>
      <p:graphicFrame>
        <p:nvGraphicFramePr>
          <p:cNvPr id="193" name="Google Shape;193;p22"/>
          <p:cNvGraphicFramePr/>
          <p:nvPr/>
        </p:nvGraphicFramePr>
        <p:xfrm>
          <a:off x="466715" y="1828868"/>
          <a:ext cx="3000000" cy="3000000"/>
        </p:xfrm>
        <a:graphic>
          <a:graphicData uri="http://schemas.openxmlformats.org/drawingml/2006/table">
            <a:tbl>
              <a:tblPr>
                <a:noFill/>
                <a:tableStyleId>{6BF5031F-9742-461C-9938-7CB6DC8F0D08}</a:tableStyleId>
              </a:tblPr>
              <a:tblGrid>
                <a:gridCol w="4127275"/>
                <a:gridCol w="4127275"/>
              </a:tblGrid>
              <a:tr h="394875">
                <a:tc>
                  <a:txBody>
                    <a:bodyPr>
                      <a:noAutofit/>
                    </a:bodyPr>
                    <a:lstStyle/>
                    <a:p>
                      <a:pPr indent="0" lvl="0" marL="0" rtl="0" algn="ctr">
                        <a:spcBef>
                          <a:spcPts val="0"/>
                        </a:spcBef>
                        <a:spcAft>
                          <a:spcPts val="0"/>
                        </a:spcAft>
                        <a:buNone/>
                      </a:pPr>
                      <a:r>
                        <a:rPr lang="ar" sz="1500">
                          <a:latin typeface="Comic Sans MS"/>
                          <a:ea typeface="Comic Sans MS"/>
                          <a:cs typeface="Comic Sans MS"/>
                          <a:sym typeface="Comic Sans MS"/>
                        </a:rPr>
                        <a:t>Time </a:t>
                      </a:r>
                      <a:endParaRPr sz="1500">
                        <a:latin typeface="Comic Sans MS"/>
                        <a:ea typeface="Comic Sans MS"/>
                        <a:cs typeface="Comic Sans MS"/>
                        <a:sym typeface="Comic Sans MS"/>
                      </a:endParaRPr>
                    </a:p>
                  </a:txBody>
                  <a:tcPr marT="91425" marB="91425" marR="91425" marL="91425">
                    <a:solidFill>
                      <a:srgbClr val="D9D2E9"/>
                    </a:solidFill>
                  </a:tcPr>
                </a:tc>
                <a:tc>
                  <a:txBody>
                    <a:bodyPr>
                      <a:noAutofit/>
                    </a:bodyPr>
                    <a:lstStyle/>
                    <a:p>
                      <a:pPr indent="0" lvl="0" marL="0" rtl="0" algn="ctr">
                        <a:spcBef>
                          <a:spcPts val="0"/>
                        </a:spcBef>
                        <a:spcAft>
                          <a:spcPts val="0"/>
                        </a:spcAft>
                        <a:buNone/>
                      </a:pPr>
                      <a:r>
                        <a:rPr lang="ar" sz="1500">
                          <a:latin typeface="Comic Sans MS"/>
                          <a:ea typeface="Comic Sans MS"/>
                          <a:cs typeface="Comic Sans MS"/>
                          <a:sym typeface="Comic Sans MS"/>
                        </a:rPr>
                        <a:t>Changes </a:t>
                      </a:r>
                      <a:endParaRPr sz="1500">
                        <a:latin typeface="Comic Sans MS"/>
                        <a:ea typeface="Comic Sans MS"/>
                        <a:cs typeface="Comic Sans MS"/>
                        <a:sym typeface="Comic Sans MS"/>
                      </a:endParaRPr>
                    </a:p>
                  </a:txBody>
                  <a:tcPr marT="91425" marB="91425" marR="91425" marL="91425">
                    <a:solidFill>
                      <a:srgbClr val="D9D2E9"/>
                    </a:solidFill>
                  </a:tcPr>
                </a:tc>
              </a:tr>
              <a:tr h="833650">
                <a:tc>
                  <a:txBody>
                    <a:bodyPr>
                      <a:noAutofit/>
                    </a:bodyPr>
                    <a:lstStyle/>
                    <a:p>
                      <a:pPr indent="0" lvl="0" marL="0" rtl="0" algn="ctr">
                        <a:spcBef>
                          <a:spcPts val="0"/>
                        </a:spcBef>
                        <a:spcAft>
                          <a:spcPts val="0"/>
                        </a:spcAft>
                        <a:buNone/>
                      </a:pPr>
                      <a:r>
                        <a:rPr lang="ar" sz="1500">
                          <a:latin typeface="Comic Sans MS"/>
                          <a:ea typeface="Comic Sans MS"/>
                          <a:cs typeface="Comic Sans MS"/>
                          <a:sym typeface="Comic Sans MS"/>
                        </a:rPr>
                        <a:t>Beginning of the 3rd week</a:t>
                      </a:r>
                      <a:br>
                        <a:rPr lang="ar" sz="1500">
                          <a:latin typeface="Comic Sans MS"/>
                          <a:ea typeface="Comic Sans MS"/>
                          <a:cs typeface="Comic Sans MS"/>
                          <a:sym typeface="Comic Sans MS"/>
                        </a:rPr>
                      </a:br>
                      <a:endParaRPr sz="1500">
                        <a:latin typeface="Comic Sans MS"/>
                        <a:ea typeface="Comic Sans MS"/>
                        <a:cs typeface="Comic Sans MS"/>
                        <a:sym typeface="Comic Sans MS"/>
                      </a:endParaRPr>
                    </a:p>
                  </a:txBody>
                  <a:tcPr marT="91425" marB="91425" marR="91425" marL="91425"/>
                </a:tc>
                <a:tc>
                  <a:txBody>
                    <a:bodyPr>
                      <a:noAutofit/>
                    </a:bodyPr>
                    <a:lstStyle/>
                    <a:p>
                      <a:pPr indent="0" lvl="0" marL="0" rtl="0" algn="ctr">
                        <a:spcBef>
                          <a:spcPts val="0"/>
                        </a:spcBef>
                        <a:spcAft>
                          <a:spcPts val="0"/>
                        </a:spcAft>
                        <a:buNone/>
                      </a:pPr>
                      <a:r>
                        <a:rPr lang="ar" sz="1500">
                          <a:latin typeface="Comic Sans MS"/>
                          <a:ea typeface="Comic Sans MS"/>
                          <a:cs typeface="Comic Sans MS"/>
                          <a:sym typeface="Comic Sans MS"/>
                        </a:rPr>
                        <a:t>Formation of 3 germ cell layers (ectoderm,mesoderm,endoderm)</a:t>
                      </a:r>
                      <a:br>
                        <a:rPr lang="ar" sz="1500">
                          <a:latin typeface="Comic Sans MS"/>
                          <a:ea typeface="Comic Sans MS"/>
                          <a:cs typeface="Comic Sans MS"/>
                          <a:sym typeface="Comic Sans MS"/>
                        </a:rPr>
                      </a:br>
                      <a:endParaRPr sz="1500">
                        <a:latin typeface="Comic Sans MS"/>
                        <a:ea typeface="Comic Sans MS"/>
                        <a:cs typeface="Comic Sans MS"/>
                        <a:sym typeface="Comic Sans MS"/>
                      </a:endParaRPr>
                    </a:p>
                  </a:txBody>
                  <a:tcPr marT="91425" marB="91425" marR="91425" marL="91425"/>
                </a:tc>
              </a:tr>
              <a:tr h="833650">
                <a:tc>
                  <a:txBody>
                    <a:bodyPr>
                      <a:noAutofit/>
                    </a:bodyPr>
                    <a:lstStyle/>
                    <a:p>
                      <a:pPr indent="0" lvl="0" marL="0" rtl="0" algn="ctr">
                        <a:spcBef>
                          <a:spcPts val="0"/>
                        </a:spcBef>
                        <a:spcAft>
                          <a:spcPts val="0"/>
                        </a:spcAft>
                        <a:buNone/>
                      </a:pPr>
                      <a:r>
                        <a:rPr lang="ar" sz="1500">
                          <a:latin typeface="Comic Sans MS"/>
                          <a:ea typeface="Comic Sans MS"/>
                          <a:cs typeface="Comic Sans MS"/>
                          <a:sym typeface="Comic Sans MS"/>
                        </a:rPr>
                        <a:t>Middle of 3rd week</a:t>
                      </a:r>
                      <a:br>
                        <a:rPr lang="ar" sz="1500">
                          <a:latin typeface="Comic Sans MS"/>
                          <a:ea typeface="Comic Sans MS"/>
                          <a:cs typeface="Comic Sans MS"/>
                          <a:sym typeface="Comic Sans MS"/>
                        </a:rPr>
                      </a:br>
                      <a:endParaRPr sz="1500">
                        <a:latin typeface="Comic Sans MS"/>
                        <a:ea typeface="Comic Sans MS"/>
                        <a:cs typeface="Comic Sans MS"/>
                        <a:sym typeface="Comic Sans MS"/>
                      </a:endParaRPr>
                    </a:p>
                  </a:txBody>
                  <a:tcPr marT="91425" marB="91425" marR="91425" marL="91425"/>
                </a:tc>
                <a:tc>
                  <a:txBody>
                    <a:bodyPr>
                      <a:noAutofit/>
                    </a:bodyPr>
                    <a:lstStyle/>
                    <a:p>
                      <a:pPr indent="0" lvl="0" marL="0" rtl="0" algn="ctr">
                        <a:spcBef>
                          <a:spcPts val="0"/>
                        </a:spcBef>
                        <a:spcAft>
                          <a:spcPts val="0"/>
                        </a:spcAft>
                        <a:buNone/>
                      </a:pPr>
                      <a:r>
                        <a:rPr lang="ar" sz="1500">
                          <a:latin typeface="Comic Sans MS"/>
                          <a:ea typeface="Comic Sans MS"/>
                          <a:cs typeface="Comic Sans MS"/>
                          <a:sym typeface="Comic Sans MS"/>
                        </a:rPr>
                        <a:t>Forming Neural plate (Beginning of  neural tube formation)</a:t>
                      </a:r>
                      <a:br>
                        <a:rPr lang="ar" sz="1500">
                          <a:latin typeface="Comic Sans MS"/>
                          <a:ea typeface="Comic Sans MS"/>
                          <a:cs typeface="Comic Sans MS"/>
                          <a:sym typeface="Comic Sans MS"/>
                        </a:rPr>
                      </a:br>
                      <a:endParaRPr sz="1500">
                        <a:latin typeface="Comic Sans MS"/>
                        <a:ea typeface="Comic Sans MS"/>
                        <a:cs typeface="Comic Sans MS"/>
                        <a:sym typeface="Comic Sans MS"/>
                      </a:endParaRPr>
                    </a:p>
                  </a:txBody>
                  <a:tcPr marT="91425" marB="91425" marR="91425" marL="91425"/>
                </a:tc>
              </a:tr>
              <a:tr h="614275">
                <a:tc>
                  <a:txBody>
                    <a:bodyPr>
                      <a:noAutofit/>
                    </a:bodyPr>
                    <a:lstStyle/>
                    <a:p>
                      <a:pPr indent="0" lvl="0" marL="0" rtl="0" algn="ctr">
                        <a:spcBef>
                          <a:spcPts val="0"/>
                        </a:spcBef>
                        <a:spcAft>
                          <a:spcPts val="0"/>
                        </a:spcAft>
                        <a:buNone/>
                      </a:pPr>
                      <a:r>
                        <a:rPr lang="ar" sz="1500">
                          <a:latin typeface="Comic Sans MS"/>
                          <a:ea typeface="Comic Sans MS"/>
                          <a:cs typeface="Comic Sans MS"/>
                          <a:sym typeface="Comic Sans MS"/>
                        </a:rPr>
                        <a:t>4th week</a:t>
                      </a:r>
                      <a:endParaRPr sz="1500">
                        <a:latin typeface="Comic Sans MS"/>
                        <a:ea typeface="Comic Sans MS"/>
                        <a:cs typeface="Comic Sans MS"/>
                        <a:sym typeface="Comic Sans MS"/>
                      </a:endParaRPr>
                    </a:p>
                  </a:txBody>
                  <a:tcPr marT="91425" marB="91425" marR="91425" marL="91425"/>
                </a:tc>
                <a:tc>
                  <a:txBody>
                    <a:bodyPr>
                      <a:noAutofit/>
                    </a:bodyPr>
                    <a:lstStyle/>
                    <a:p>
                      <a:pPr indent="0" lvl="0" marL="0" rtl="0" algn="ctr">
                        <a:spcBef>
                          <a:spcPts val="0"/>
                        </a:spcBef>
                        <a:spcAft>
                          <a:spcPts val="0"/>
                        </a:spcAft>
                        <a:buNone/>
                      </a:pPr>
                      <a:r>
                        <a:rPr lang="ar" sz="1500">
                          <a:latin typeface="Comic Sans MS"/>
                          <a:ea typeface="Comic Sans MS"/>
                          <a:cs typeface="Comic Sans MS"/>
                          <a:sym typeface="Comic Sans MS"/>
                        </a:rPr>
                        <a:t>Forming brain flexures</a:t>
                      </a:r>
                      <a:br>
                        <a:rPr lang="ar" sz="1500">
                          <a:latin typeface="Comic Sans MS"/>
                          <a:ea typeface="Comic Sans MS"/>
                          <a:cs typeface="Comic Sans MS"/>
                          <a:sym typeface="Comic Sans MS"/>
                        </a:rPr>
                      </a:br>
                      <a:endParaRPr sz="1500">
                        <a:latin typeface="Comic Sans MS"/>
                        <a:ea typeface="Comic Sans MS"/>
                        <a:cs typeface="Comic Sans MS"/>
                        <a:sym typeface="Comic Sans MS"/>
                      </a:endParaRPr>
                    </a:p>
                  </a:txBody>
                  <a:tcPr marT="91425" marB="91425" marR="91425" marL="91425"/>
                </a:tc>
              </a:tr>
              <a:tr h="614275">
                <a:tc>
                  <a:txBody>
                    <a:bodyPr>
                      <a:noAutofit/>
                    </a:bodyPr>
                    <a:lstStyle/>
                    <a:p>
                      <a:pPr indent="0" lvl="0" marL="0" rtl="0" algn="ctr">
                        <a:spcBef>
                          <a:spcPts val="0"/>
                        </a:spcBef>
                        <a:spcAft>
                          <a:spcPts val="0"/>
                        </a:spcAft>
                        <a:buNone/>
                      </a:pPr>
                      <a:r>
                        <a:rPr lang="ar" sz="1500">
                          <a:latin typeface="Comic Sans MS"/>
                          <a:ea typeface="Comic Sans MS"/>
                          <a:cs typeface="Comic Sans MS"/>
                          <a:sym typeface="Comic Sans MS"/>
                        </a:rPr>
                        <a:t>Middle of the 4th week</a:t>
                      </a:r>
                      <a:endParaRPr sz="1500">
                        <a:latin typeface="Comic Sans MS"/>
                        <a:ea typeface="Comic Sans MS"/>
                        <a:cs typeface="Comic Sans MS"/>
                        <a:sym typeface="Comic Sans MS"/>
                      </a:endParaRPr>
                    </a:p>
                  </a:txBody>
                  <a:tcPr marT="91425" marB="91425" marR="91425" marL="91425"/>
                </a:tc>
                <a:tc>
                  <a:txBody>
                    <a:bodyPr>
                      <a:noAutofit/>
                    </a:bodyPr>
                    <a:lstStyle/>
                    <a:p>
                      <a:pPr indent="0" lvl="0" marL="0" rtl="0" algn="ctr">
                        <a:spcBef>
                          <a:spcPts val="0"/>
                        </a:spcBef>
                        <a:spcAft>
                          <a:spcPts val="0"/>
                        </a:spcAft>
                        <a:buNone/>
                      </a:pPr>
                      <a:r>
                        <a:rPr lang="ar" sz="1500">
                          <a:latin typeface="Comic Sans MS"/>
                          <a:ea typeface="Comic Sans MS"/>
                          <a:cs typeface="Comic Sans MS"/>
                          <a:sym typeface="Comic Sans MS"/>
                        </a:rPr>
                        <a:t>End of neural tube formation</a:t>
                      </a:r>
                      <a:br>
                        <a:rPr lang="ar" sz="1500">
                          <a:latin typeface="Comic Sans MS"/>
                          <a:ea typeface="Comic Sans MS"/>
                          <a:cs typeface="Comic Sans MS"/>
                          <a:sym typeface="Comic Sans MS"/>
                        </a:rPr>
                      </a:br>
                      <a:endParaRPr sz="1500">
                        <a:latin typeface="Comic Sans MS"/>
                        <a:ea typeface="Comic Sans MS"/>
                        <a:cs typeface="Comic Sans MS"/>
                        <a:sym typeface="Comic Sans MS"/>
                      </a:endParaRPr>
                    </a:p>
                  </a:txBody>
                  <a:tcPr marT="91425" marB="91425" marR="91425" marL="91425"/>
                </a:tc>
              </a:tr>
              <a:tr h="394875">
                <a:tc>
                  <a:txBody>
                    <a:bodyPr>
                      <a:noAutofit/>
                    </a:bodyPr>
                    <a:lstStyle/>
                    <a:p>
                      <a:pPr indent="0" lvl="0" marL="0" rtl="0" algn="ctr">
                        <a:spcBef>
                          <a:spcPts val="0"/>
                        </a:spcBef>
                        <a:spcAft>
                          <a:spcPts val="0"/>
                        </a:spcAft>
                        <a:buNone/>
                      </a:pPr>
                      <a:r>
                        <a:rPr lang="ar" sz="1500">
                          <a:latin typeface="Comic Sans MS"/>
                          <a:ea typeface="Comic Sans MS"/>
                          <a:cs typeface="Comic Sans MS"/>
                          <a:sym typeface="Comic Sans MS"/>
                        </a:rPr>
                        <a:t>End of 4th week</a:t>
                      </a:r>
                      <a:endParaRPr sz="1500">
                        <a:latin typeface="Comic Sans MS"/>
                        <a:ea typeface="Comic Sans MS"/>
                        <a:cs typeface="Comic Sans MS"/>
                        <a:sym typeface="Comic Sans MS"/>
                      </a:endParaRPr>
                    </a:p>
                  </a:txBody>
                  <a:tcPr marT="91425" marB="91425" marR="91425" marL="91425"/>
                </a:tc>
                <a:tc>
                  <a:txBody>
                    <a:bodyPr>
                      <a:noAutofit/>
                    </a:bodyPr>
                    <a:lstStyle/>
                    <a:p>
                      <a:pPr indent="0" lvl="0" marL="0" rtl="0" algn="ctr">
                        <a:spcBef>
                          <a:spcPts val="0"/>
                        </a:spcBef>
                        <a:spcAft>
                          <a:spcPts val="0"/>
                        </a:spcAft>
                        <a:buNone/>
                      </a:pPr>
                      <a:r>
                        <a:rPr lang="ar" sz="1500">
                          <a:latin typeface="Comic Sans MS"/>
                          <a:ea typeface="Comic Sans MS"/>
                          <a:cs typeface="Comic Sans MS"/>
                          <a:sym typeface="Comic Sans MS"/>
                        </a:rPr>
                        <a:t>Three vesicles stage (3 primary vesicles)</a:t>
                      </a:r>
                      <a:endParaRPr sz="1500">
                        <a:latin typeface="Comic Sans MS"/>
                        <a:ea typeface="Comic Sans MS"/>
                        <a:cs typeface="Comic Sans MS"/>
                        <a:sym typeface="Comic Sans MS"/>
                      </a:endParaRPr>
                    </a:p>
                  </a:txBody>
                  <a:tcPr marT="91425" marB="91425" marR="91425" marL="91425"/>
                </a:tc>
              </a:tr>
              <a:tr h="614275">
                <a:tc>
                  <a:txBody>
                    <a:bodyPr>
                      <a:noAutofit/>
                    </a:bodyPr>
                    <a:lstStyle/>
                    <a:p>
                      <a:pPr indent="0" lvl="0" marL="0" rtl="0" algn="ctr">
                        <a:spcBef>
                          <a:spcPts val="0"/>
                        </a:spcBef>
                        <a:spcAft>
                          <a:spcPts val="0"/>
                        </a:spcAft>
                        <a:buNone/>
                      </a:pPr>
                      <a:r>
                        <a:rPr lang="ar" sz="1500">
                          <a:latin typeface="Comic Sans MS"/>
                          <a:ea typeface="Comic Sans MS"/>
                          <a:cs typeface="Comic Sans MS"/>
                          <a:sym typeface="Comic Sans MS"/>
                        </a:rPr>
                        <a:t>5th week</a:t>
                      </a:r>
                      <a:br>
                        <a:rPr lang="ar" sz="1500">
                          <a:latin typeface="Comic Sans MS"/>
                          <a:ea typeface="Comic Sans MS"/>
                          <a:cs typeface="Comic Sans MS"/>
                          <a:sym typeface="Comic Sans MS"/>
                        </a:rPr>
                      </a:br>
                      <a:endParaRPr sz="1500">
                        <a:latin typeface="Comic Sans MS"/>
                        <a:ea typeface="Comic Sans MS"/>
                        <a:cs typeface="Comic Sans MS"/>
                        <a:sym typeface="Comic Sans MS"/>
                      </a:endParaRPr>
                    </a:p>
                  </a:txBody>
                  <a:tcPr marT="91425" marB="91425" marR="91425" marL="91425"/>
                </a:tc>
                <a:tc>
                  <a:txBody>
                    <a:bodyPr>
                      <a:noAutofit/>
                    </a:bodyPr>
                    <a:lstStyle/>
                    <a:p>
                      <a:pPr indent="0" lvl="0" marL="0" rtl="0" algn="ctr">
                        <a:spcBef>
                          <a:spcPts val="0"/>
                        </a:spcBef>
                        <a:spcAft>
                          <a:spcPts val="0"/>
                        </a:spcAft>
                        <a:buNone/>
                      </a:pPr>
                      <a:r>
                        <a:rPr lang="ar" sz="1500">
                          <a:latin typeface="Comic Sans MS"/>
                          <a:ea typeface="Comic Sans MS"/>
                          <a:cs typeface="Comic Sans MS"/>
                          <a:sym typeface="Comic Sans MS"/>
                        </a:rPr>
                        <a:t>Five vesicles stage  (2ry brain vesicles)</a:t>
                      </a:r>
                      <a:br>
                        <a:rPr lang="ar" sz="1500">
                          <a:latin typeface="Comic Sans MS"/>
                          <a:ea typeface="Comic Sans MS"/>
                          <a:cs typeface="Comic Sans MS"/>
                          <a:sym typeface="Comic Sans MS"/>
                        </a:rPr>
                      </a:br>
                      <a:endParaRPr sz="1500">
                        <a:latin typeface="Comic Sans MS"/>
                        <a:ea typeface="Comic Sans MS"/>
                        <a:cs typeface="Comic Sans MS"/>
                        <a:sym typeface="Comic Sans MS"/>
                      </a:endParaRPr>
                    </a:p>
                  </a:txBody>
                  <a:tcPr marT="91425" marB="91425" marR="91425" marL="91425"/>
                </a:tc>
              </a:tr>
              <a:tr h="394875">
                <a:tc gridSpan="2">
                  <a:txBody>
                    <a:bodyPr>
                      <a:noAutofit/>
                    </a:bodyPr>
                    <a:lstStyle/>
                    <a:p>
                      <a:pPr indent="0" lvl="0" marL="0" rtl="0" algn="ctr">
                        <a:spcBef>
                          <a:spcPts val="0"/>
                        </a:spcBef>
                        <a:spcAft>
                          <a:spcPts val="0"/>
                        </a:spcAft>
                        <a:buNone/>
                      </a:pPr>
                      <a:r>
                        <a:rPr lang="ar" sz="1500">
                          <a:latin typeface="Comic Sans MS"/>
                          <a:ea typeface="Comic Sans MS"/>
                          <a:cs typeface="Comic Sans MS"/>
                          <a:sym typeface="Comic Sans MS"/>
                        </a:rPr>
                        <a:t>Development of cerebrum </a:t>
                      </a:r>
                      <a:endParaRPr sz="1500">
                        <a:latin typeface="Comic Sans MS"/>
                        <a:ea typeface="Comic Sans MS"/>
                        <a:cs typeface="Comic Sans MS"/>
                        <a:sym typeface="Comic Sans MS"/>
                      </a:endParaRPr>
                    </a:p>
                  </a:txBody>
                  <a:tcPr marT="91425" marB="91425" marR="91425" marL="91425">
                    <a:solidFill>
                      <a:srgbClr val="D9D2E9"/>
                    </a:solidFill>
                  </a:tcPr>
                </a:tc>
                <a:tc hMerge="1"/>
              </a:tr>
              <a:tr h="1135325">
                <a:tc>
                  <a:txBody>
                    <a:bodyPr>
                      <a:noAutofit/>
                    </a:bodyPr>
                    <a:lstStyle/>
                    <a:p>
                      <a:pPr indent="0" lvl="0" marL="0" rtl="0" algn="ctr">
                        <a:spcBef>
                          <a:spcPts val="0"/>
                        </a:spcBef>
                        <a:spcAft>
                          <a:spcPts val="0"/>
                        </a:spcAft>
                        <a:buNone/>
                      </a:pPr>
                      <a:r>
                        <a:rPr lang="ar" sz="1500">
                          <a:latin typeface="Comic Sans MS"/>
                          <a:ea typeface="Comic Sans MS"/>
                          <a:cs typeface="Comic Sans MS"/>
                          <a:sym typeface="Comic Sans MS"/>
                        </a:rPr>
                        <a:t>Day 32 (between 4th and 5th week)</a:t>
                      </a:r>
                      <a:br>
                        <a:rPr lang="ar" sz="1500">
                          <a:latin typeface="Comic Sans MS"/>
                          <a:ea typeface="Comic Sans MS"/>
                          <a:cs typeface="Comic Sans MS"/>
                          <a:sym typeface="Comic Sans MS"/>
                        </a:rPr>
                      </a:br>
                      <a:endParaRPr sz="1500">
                        <a:latin typeface="Comic Sans MS"/>
                        <a:ea typeface="Comic Sans MS"/>
                        <a:cs typeface="Comic Sans MS"/>
                        <a:sym typeface="Comic Sans MS"/>
                      </a:endParaRPr>
                    </a:p>
                  </a:txBody>
                  <a:tcPr marT="91425" marB="91425" marR="91425" marL="91425"/>
                </a:tc>
                <a:tc>
                  <a:txBody>
                    <a:bodyPr>
                      <a:noAutofit/>
                    </a:bodyPr>
                    <a:lstStyle/>
                    <a:p>
                      <a:pPr indent="0" lvl="0" marL="0" rtl="0" algn="ctr">
                        <a:lnSpc>
                          <a:spcPct val="115000"/>
                        </a:lnSpc>
                        <a:spcBef>
                          <a:spcPts val="0"/>
                        </a:spcBef>
                        <a:spcAft>
                          <a:spcPts val="1600"/>
                        </a:spcAft>
                        <a:buNone/>
                      </a:pPr>
                      <a:r>
                        <a:rPr lang="ar" sz="1500">
                          <a:solidFill>
                            <a:schemeClr val="dk1"/>
                          </a:solidFill>
                          <a:latin typeface="Comic Sans MS"/>
                          <a:ea typeface="Comic Sans MS"/>
                          <a:cs typeface="Comic Sans MS"/>
                          <a:sym typeface="Comic Sans MS"/>
                        </a:rPr>
                        <a:t>The Cerebral hemispheres appear as a pair of bubble-like outgrowths of the Telencephalon.</a:t>
                      </a:r>
                      <a:endParaRPr sz="1500">
                        <a:latin typeface="Comic Sans MS"/>
                        <a:ea typeface="Comic Sans MS"/>
                        <a:cs typeface="Comic Sans MS"/>
                        <a:sym typeface="Comic Sans MS"/>
                      </a:endParaRPr>
                    </a:p>
                  </a:txBody>
                  <a:tcPr marT="91425" marB="91425" marR="91425" marL="91425"/>
                </a:tc>
              </a:tr>
              <a:tr h="614275">
                <a:tc>
                  <a:txBody>
                    <a:bodyPr>
                      <a:noAutofit/>
                    </a:bodyPr>
                    <a:lstStyle/>
                    <a:p>
                      <a:pPr indent="0" lvl="0" marL="0" rtl="0" algn="ctr">
                        <a:spcBef>
                          <a:spcPts val="0"/>
                        </a:spcBef>
                        <a:spcAft>
                          <a:spcPts val="0"/>
                        </a:spcAft>
                        <a:buNone/>
                      </a:pPr>
                      <a:r>
                        <a:rPr lang="ar" sz="1500">
                          <a:latin typeface="Comic Sans MS"/>
                          <a:ea typeface="Comic Sans MS"/>
                          <a:cs typeface="Comic Sans MS"/>
                          <a:sym typeface="Comic Sans MS"/>
                        </a:rPr>
                        <a:t>6th week</a:t>
                      </a:r>
                      <a:br>
                        <a:rPr lang="ar" sz="1500">
                          <a:latin typeface="Comic Sans MS"/>
                          <a:ea typeface="Comic Sans MS"/>
                          <a:cs typeface="Comic Sans MS"/>
                          <a:sym typeface="Comic Sans MS"/>
                        </a:rPr>
                      </a:br>
                      <a:endParaRPr sz="1500">
                        <a:latin typeface="Comic Sans MS"/>
                        <a:ea typeface="Comic Sans MS"/>
                        <a:cs typeface="Comic Sans MS"/>
                        <a:sym typeface="Comic Sans MS"/>
                      </a:endParaRPr>
                    </a:p>
                  </a:txBody>
                  <a:tcPr marT="91425" marB="91425" marR="91425" marL="91425"/>
                </a:tc>
                <a:tc>
                  <a:txBody>
                    <a:bodyPr>
                      <a:noAutofit/>
                    </a:bodyPr>
                    <a:lstStyle/>
                    <a:p>
                      <a:pPr indent="0" lvl="0" marL="0" rtl="0" algn="ctr">
                        <a:spcBef>
                          <a:spcPts val="0"/>
                        </a:spcBef>
                        <a:spcAft>
                          <a:spcPts val="0"/>
                        </a:spcAft>
                        <a:buNone/>
                      </a:pPr>
                      <a:r>
                        <a:rPr lang="ar" sz="1500">
                          <a:latin typeface="Comic Sans MS"/>
                          <a:ea typeface="Comic Sans MS"/>
                          <a:cs typeface="Comic Sans MS"/>
                          <a:sym typeface="Comic Sans MS"/>
                        </a:rPr>
                        <a:t>Formation of corpus striatum</a:t>
                      </a:r>
                      <a:br>
                        <a:rPr lang="ar" sz="1500">
                          <a:latin typeface="Comic Sans MS"/>
                          <a:ea typeface="Comic Sans MS"/>
                          <a:cs typeface="Comic Sans MS"/>
                          <a:sym typeface="Comic Sans MS"/>
                        </a:rPr>
                      </a:br>
                      <a:endParaRPr sz="1500">
                        <a:latin typeface="Comic Sans MS"/>
                        <a:ea typeface="Comic Sans MS"/>
                        <a:cs typeface="Comic Sans MS"/>
                        <a:sym typeface="Comic Sans MS"/>
                      </a:endParaRPr>
                    </a:p>
                  </a:txBody>
                  <a:tcPr marT="91425" marB="91425" marR="91425" marL="91425"/>
                </a:tc>
              </a:tr>
              <a:tr h="833650">
                <a:tc>
                  <a:txBody>
                    <a:bodyPr>
                      <a:noAutofit/>
                    </a:bodyPr>
                    <a:lstStyle/>
                    <a:p>
                      <a:pPr indent="0" lvl="0" marL="0" rtl="0" algn="ctr">
                        <a:spcBef>
                          <a:spcPts val="0"/>
                        </a:spcBef>
                        <a:spcAft>
                          <a:spcPts val="0"/>
                        </a:spcAft>
                        <a:buNone/>
                      </a:pPr>
                      <a:r>
                        <a:rPr lang="ar" sz="1500">
                          <a:latin typeface="Comic Sans MS"/>
                          <a:ea typeface="Comic Sans MS"/>
                          <a:cs typeface="Comic Sans MS"/>
                          <a:sym typeface="Comic Sans MS"/>
                        </a:rPr>
                        <a:t>16 week </a:t>
                      </a:r>
                      <a:endParaRPr sz="1500">
                        <a:latin typeface="Comic Sans MS"/>
                        <a:ea typeface="Comic Sans MS"/>
                        <a:cs typeface="Comic Sans MS"/>
                        <a:sym typeface="Comic Sans MS"/>
                      </a:endParaRPr>
                    </a:p>
                  </a:txBody>
                  <a:tcPr marT="91425" marB="91425" marR="91425" marL="91425"/>
                </a:tc>
                <a:tc>
                  <a:txBody>
                    <a:bodyPr>
                      <a:noAutofit/>
                    </a:bodyPr>
                    <a:lstStyle/>
                    <a:p>
                      <a:pPr indent="0" lvl="0" marL="0" rtl="0" algn="ctr">
                        <a:spcBef>
                          <a:spcPts val="0"/>
                        </a:spcBef>
                        <a:spcAft>
                          <a:spcPts val="0"/>
                        </a:spcAft>
                        <a:buNone/>
                      </a:pPr>
                      <a:r>
                        <a:rPr lang="ar" sz="1500">
                          <a:latin typeface="Comic Sans MS"/>
                          <a:ea typeface="Comic Sans MS"/>
                          <a:cs typeface="Comic Sans MS"/>
                          <a:sym typeface="Comic Sans MS"/>
                        </a:rPr>
                        <a:t>Cerebral hemispheres are oval and have expanded back to cover the diencephalon</a:t>
                      </a:r>
                      <a:br>
                        <a:rPr lang="ar" sz="1500">
                          <a:latin typeface="Comic Sans MS"/>
                          <a:ea typeface="Comic Sans MS"/>
                          <a:cs typeface="Comic Sans MS"/>
                          <a:sym typeface="Comic Sans MS"/>
                        </a:rPr>
                      </a:br>
                      <a:endParaRPr sz="1500">
                        <a:latin typeface="Comic Sans MS"/>
                        <a:ea typeface="Comic Sans MS"/>
                        <a:cs typeface="Comic Sans MS"/>
                        <a:sym typeface="Comic Sans MS"/>
                      </a:endParaRPr>
                    </a:p>
                  </a:txBody>
                  <a:tcPr marT="91425" marB="91425" marR="91425" marL="91425"/>
                </a:tc>
              </a:tr>
              <a:tr h="833650">
                <a:tc>
                  <a:txBody>
                    <a:bodyPr>
                      <a:noAutofit/>
                    </a:bodyPr>
                    <a:lstStyle/>
                    <a:p>
                      <a:pPr indent="0" lvl="0" marL="0" rtl="0" algn="ctr">
                        <a:spcBef>
                          <a:spcPts val="0"/>
                        </a:spcBef>
                        <a:spcAft>
                          <a:spcPts val="0"/>
                        </a:spcAft>
                        <a:buNone/>
                      </a:pPr>
                      <a:r>
                        <a:rPr lang="ar" sz="1500">
                          <a:latin typeface="Comic Sans MS"/>
                          <a:ea typeface="Comic Sans MS"/>
                          <a:cs typeface="Comic Sans MS"/>
                          <a:sym typeface="Comic Sans MS"/>
                        </a:rPr>
                        <a:t>The end of 3rd month</a:t>
                      </a:r>
                      <a:br>
                        <a:rPr lang="ar" sz="1500">
                          <a:latin typeface="Comic Sans MS"/>
                          <a:ea typeface="Comic Sans MS"/>
                          <a:cs typeface="Comic Sans MS"/>
                          <a:sym typeface="Comic Sans MS"/>
                        </a:rPr>
                      </a:br>
                      <a:endParaRPr sz="1500">
                        <a:latin typeface="Comic Sans MS"/>
                        <a:ea typeface="Comic Sans MS"/>
                        <a:cs typeface="Comic Sans MS"/>
                        <a:sym typeface="Comic Sans MS"/>
                      </a:endParaRPr>
                    </a:p>
                  </a:txBody>
                  <a:tcPr marT="91425" marB="91425" marR="91425" marL="91425"/>
                </a:tc>
                <a:tc>
                  <a:txBody>
                    <a:bodyPr>
                      <a:noAutofit/>
                    </a:bodyPr>
                    <a:lstStyle/>
                    <a:p>
                      <a:pPr indent="0" lvl="0" marL="0" rtl="0" algn="ctr">
                        <a:spcBef>
                          <a:spcPts val="0"/>
                        </a:spcBef>
                        <a:spcAft>
                          <a:spcPts val="0"/>
                        </a:spcAft>
                        <a:buNone/>
                      </a:pPr>
                      <a:r>
                        <a:rPr lang="ar" sz="1500">
                          <a:latin typeface="Comic Sans MS"/>
                          <a:ea typeface="Comic Sans MS"/>
                          <a:cs typeface="Comic Sans MS"/>
                          <a:sym typeface="Comic Sans MS"/>
                        </a:rPr>
                        <a:t>Smooth Surfaces of the cerebral hemispheres</a:t>
                      </a:r>
                      <a:br>
                        <a:rPr lang="ar" sz="1500">
                          <a:latin typeface="Comic Sans MS"/>
                          <a:ea typeface="Comic Sans MS"/>
                          <a:cs typeface="Comic Sans MS"/>
                          <a:sym typeface="Comic Sans MS"/>
                        </a:rPr>
                      </a:br>
                      <a:endParaRPr sz="1500">
                        <a:latin typeface="Comic Sans MS"/>
                        <a:ea typeface="Comic Sans MS"/>
                        <a:cs typeface="Comic Sans MS"/>
                        <a:sym typeface="Comic Sans MS"/>
                      </a:endParaRPr>
                    </a:p>
                  </a:txBody>
                  <a:tcPr marT="91425" marB="91425" marR="91425" marL="91425"/>
                </a:tc>
              </a:tr>
              <a:tr h="833650">
                <a:tc>
                  <a:txBody>
                    <a:bodyPr>
                      <a:noAutofit/>
                    </a:bodyPr>
                    <a:lstStyle/>
                    <a:p>
                      <a:pPr indent="0" lvl="0" marL="0" rtl="0" algn="ctr">
                        <a:spcBef>
                          <a:spcPts val="0"/>
                        </a:spcBef>
                        <a:spcAft>
                          <a:spcPts val="0"/>
                        </a:spcAft>
                        <a:buNone/>
                      </a:pPr>
                      <a:r>
                        <a:rPr lang="ar" sz="1500">
                          <a:latin typeface="Comic Sans MS"/>
                          <a:ea typeface="Comic Sans MS"/>
                          <a:cs typeface="Comic Sans MS"/>
                          <a:sym typeface="Comic Sans MS"/>
                        </a:rPr>
                        <a:t>4th month</a:t>
                      </a:r>
                      <a:br>
                        <a:rPr lang="ar" sz="1500">
                          <a:latin typeface="Comic Sans MS"/>
                          <a:ea typeface="Comic Sans MS"/>
                          <a:cs typeface="Comic Sans MS"/>
                          <a:sym typeface="Comic Sans MS"/>
                        </a:rPr>
                      </a:br>
                      <a:endParaRPr sz="1500">
                        <a:latin typeface="Comic Sans MS"/>
                        <a:ea typeface="Comic Sans MS"/>
                        <a:cs typeface="Comic Sans MS"/>
                        <a:sym typeface="Comic Sans MS"/>
                      </a:endParaRPr>
                    </a:p>
                  </a:txBody>
                  <a:tcPr marT="91425" marB="91425" marR="91425" marL="91425"/>
                </a:tc>
                <a:tc>
                  <a:txBody>
                    <a:bodyPr>
                      <a:noAutofit/>
                    </a:bodyPr>
                    <a:lstStyle/>
                    <a:p>
                      <a:pPr indent="0" lvl="0" marL="0" rtl="0" algn="ctr">
                        <a:spcBef>
                          <a:spcPts val="0"/>
                        </a:spcBef>
                        <a:spcAft>
                          <a:spcPts val="0"/>
                        </a:spcAft>
                        <a:buNone/>
                      </a:pPr>
                      <a:r>
                        <a:rPr lang="ar" sz="1500">
                          <a:latin typeface="Comic Sans MS"/>
                          <a:ea typeface="Comic Sans MS"/>
                          <a:cs typeface="Comic Sans MS"/>
                          <a:sym typeface="Comic Sans MS"/>
                        </a:rPr>
                        <a:t>The cortex become folded into gyri separated by sulci</a:t>
                      </a:r>
                      <a:br>
                        <a:rPr lang="ar" sz="1500">
                          <a:latin typeface="Comic Sans MS"/>
                          <a:ea typeface="Comic Sans MS"/>
                          <a:cs typeface="Comic Sans MS"/>
                          <a:sym typeface="Comic Sans MS"/>
                        </a:rPr>
                      </a:br>
                      <a:endParaRPr sz="1500">
                        <a:latin typeface="Comic Sans MS"/>
                        <a:ea typeface="Comic Sans MS"/>
                        <a:cs typeface="Comic Sans MS"/>
                        <a:sym typeface="Comic Sans MS"/>
                      </a:endParaRPr>
                    </a:p>
                  </a:txBody>
                  <a:tcPr marT="91425" marB="91425" marR="91425" marL="91425"/>
                </a:tc>
              </a:tr>
            </a:tbl>
          </a:graphicData>
        </a:graphic>
      </p:graphicFrame>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97" name="Shape 197"/>
        <p:cNvGrpSpPr/>
        <p:nvPr/>
      </p:nvGrpSpPr>
      <p:grpSpPr>
        <a:xfrm>
          <a:off x="0" y="0"/>
          <a:ext cx="0" cy="0"/>
          <a:chOff x="0" y="0"/>
          <a:chExt cx="0" cy="0"/>
        </a:xfrm>
      </p:grpSpPr>
      <p:sp>
        <p:nvSpPr>
          <p:cNvPr id="198" name="Google Shape;198;p23"/>
          <p:cNvSpPr txBox="1"/>
          <p:nvPr/>
        </p:nvSpPr>
        <p:spPr>
          <a:xfrm>
            <a:off x="154388" y="459612"/>
            <a:ext cx="8520600" cy="10401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b="1" lang="ar" sz="2400">
                <a:solidFill>
                  <a:srgbClr val="8E7CC3"/>
                </a:solidFill>
                <a:latin typeface="Comic Sans MS"/>
                <a:ea typeface="Comic Sans MS"/>
                <a:cs typeface="Comic Sans MS"/>
                <a:sym typeface="Comic Sans MS"/>
              </a:rPr>
              <a:t>Questions</a:t>
            </a:r>
            <a:endParaRPr b="1" sz="2400">
              <a:solidFill>
                <a:srgbClr val="8E7CC3"/>
              </a:solidFill>
              <a:latin typeface="Comic Sans MS"/>
              <a:ea typeface="Comic Sans MS"/>
              <a:cs typeface="Comic Sans MS"/>
              <a:sym typeface="Comic Sans MS"/>
            </a:endParaRPr>
          </a:p>
        </p:txBody>
      </p:sp>
      <p:graphicFrame>
        <p:nvGraphicFramePr>
          <p:cNvPr id="199" name="Google Shape;199;p23"/>
          <p:cNvGraphicFramePr/>
          <p:nvPr/>
        </p:nvGraphicFramePr>
        <p:xfrm>
          <a:off x="738217" y="1499703"/>
          <a:ext cx="3000000" cy="3000000"/>
        </p:xfrm>
        <a:graphic>
          <a:graphicData uri="http://schemas.openxmlformats.org/drawingml/2006/table">
            <a:tbl>
              <a:tblPr>
                <a:noFill/>
                <a:tableStyleId>{6BF5031F-9742-461C-9938-7CB6DC8F0D08}</a:tableStyleId>
              </a:tblPr>
              <a:tblGrid>
                <a:gridCol w="523025"/>
                <a:gridCol w="3319575"/>
                <a:gridCol w="393200"/>
                <a:gridCol w="3431750"/>
              </a:tblGrid>
              <a:tr h="415325">
                <a:tc gridSpan="2">
                  <a:txBody>
                    <a:bodyPr>
                      <a:noAutofit/>
                    </a:bodyPr>
                    <a:lstStyle/>
                    <a:p>
                      <a:pPr indent="-323850" lvl="0" marL="457200" rtl="0" algn="l">
                        <a:spcBef>
                          <a:spcPts val="0"/>
                        </a:spcBef>
                        <a:spcAft>
                          <a:spcPts val="0"/>
                        </a:spcAft>
                        <a:buSzPts val="1500"/>
                        <a:buFont typeface="Comic Sans MS"/>
                        <a:buAutoNum type="arabicPeriod"/>
                      </a:pPr>
                      <a:r>
                        <a:rPr lang="ar" sz="1500">
                          <a:solidFill>
                            <a:schemeClr val="dk1"/>
                          </a:solidFill>
                          <a:latin typeface="Comic Sans MS"/>
                          <a:ea typeface="Comic Sans MS"/>
                          <a:cs typeface="Comic Sans MS"/>
                          <a:sym typeface="Comic Sans MS"/>
                        </a:rPr>
                        <a:t>aqueductal stenosis is an acquired condition that cause:</a:t>
                      </a:r>
                      <a:endParaRPr sz="1500">
                        <a:latin typeface="Comic Sans MS"/>
                        <a:ea typeface="Comic Sans MS"/>
                        <a:cs typeface="Comic Sans MS"/>
                        <a:sym typeface="Comic Sans MS"/>
                      </a:endParaRPr>
                    </a:p>
                  </a:txBody>
                  <a:tcPr marT="91425" marB="91425" marR="91425" marL="91425">
                    <a:solidFill>
                      <a:srgbClr val="D9D2E9"/>
                    </a:solidFill>
                  </a:tcPr>
                </a:tc>
                <a:tc hMerge="1"/>
                <a:tc gridSpan="2">
                  <a:txBody>
                    <a:bodyPr>
                      <a:noAutofit/>
                    </a:bodyPr>
                    <a:lstStyle/>
                    <a:p>
                      <a:pPr indent="0" lvl="0" marL="0" rtl="0" algn="l">
                        <a:spcBef>
                          <a:spcPts val="0"/>
                        </a:spcBef>
                        <a:spcAft>
                          <a:spcPts val="0"/>
                        </a:spcAft>
                        <a:buNone/>
                      </a:pPr>
                      <a:r>
                        <a:rPr lang="ar" sz="1500">
                          <a:latin typeface="Comic Sans MS"/>
                          <a:ea typeface="Comic Sans MS"/>
                          <a:cs typeface="Comic Sans MS"/>
                          <a:sym typeface="Comic Sans MS"/>
                        </a:rPr>
                        <a:t>2. </a:t>
                      </a:r>
                      <a:r>
                        <a:rPr lang="ar" sz="1500">
                          <a:latin typeface="Comic Sans MS"/>
                          <a:ea typeface="Comic Sans MS"/>
                          <a:cs typeface="Comic Sans MS"/>
                          <a:sym typeface="Comic Sans MS"/>
                        </a:rPr>
                        <a:t>nerve cells forming the grey matter called:</a:t>
                      </a:r>
                      <a:endParaRPr sz="1500">
                        <a:latin typeface="Comic Sans MS"/>
                        <a:ea typeface="Comic Sans MS"/>
                        <a:cs typeface="Comic Sans MS"/>
                        <a:sym typeface="Comic Sans MS"/>
                      </a:endParaRPr>
                    </a:p>
                  </a:txBody>
                  <a:tcPr marT="91425" marB="91425" marR="91425" marL="91425">
                    <a:solidFill>
                      <a:srgbClr val="D9D2E9"/>
                    </a:solidFill>
                  </a:tcPr>
                </a:tc>
                <a:tc hMerge="1"/>
              </a:tr>
              <a:tr h="280100">
                <a:tc>
                  <a:txBody>
                    <a:bodyPr>
                      <a:noAutofit/>
                    </a:bodyPr>
                    <a:lstStyle/>
                    <a:p>
                      <a:pPr indent="-323850" lvl="0" marL="457200" rtl="0" algn="l">
                        <a:spcBef>
                          <a:spcPts val="0"/>
                        </a:spcBef>
                        <a:spcAft>
                          <a:spcPts val="0"/>
                        </a:spcAft>
                        <a:buSzPts val="1500"/>
                        <a:buFont typeface="Comic Sans MS"/>
                        <a:buAutoNum type="alphaUcPeriod"/>
                      </a:pPr>
                      <a:r>
                        <a:t/>
                      </a:r>
                      <a:endParaRPr sz="1500">
                        <a:latin typeface="Comic Sans MS"/>
                        <a:ea typeface="Comic Sans MS"/>
                        <a:cs typeface="Comic Sans MS"/>
                        <a:sym typeface="Comic Sans MS"/>
                      </a:endParaRPr>
                    </a:p>
                  </a:txBody>
                  <a:tcPr marT="91425" marB="91425" marR="91425" marL="91425">
                    <a:solidFill>
                      <a:srgbClr val="D9D2E9"/>
                    </a:solidFill>
                  </a:tcPr>
                </a:tc>
                <a:tc>
                  <a:txBody>
                    <a:bodyPr>
                      <a:noAutofit/>
                    </a:bodyPr>
                    <a:lstStyle/>
                    <a:p>
                      <a:pPr indent="0" lvl="0" marL="0" rtl="0" algn="l">
                        <a:spcBef>
                          <a:spcPts val="0"/>
                        </a:spcBef>
                        <a:spcAft>
                          <a:spcPts val="0"/>
                        </a:spcAft>
                        <a:buNone/>
                      </a:pPr>
                      <a:r>
                        <a:rPr lang="ar" sz="1500">
                          <a:latin typeface="Comic Sans MS"/>
                          <a:ea typeface="Comic Sans MS"/>
                          <a:cs typeface="Comic Sans MS"/>
                          <a:sym typeface="Comic Sans MS"/>
                        </a:rPr>
                        <a:t>Microcephaly</a:t>
                      </a:r>
                      <a:endParaRPr sz="1500">
                        <a:latin typeface="Comic Sans MS"/>
                        <a:ea typeface="Comic Sans MS"/>
                        <a:cs typeface="Comic Sans MS"/>
                        <a:sym typeface="Comic Sans MS"/>
                      </a:endParaRPr>
                    </a:p>
                  </a:txBody>
                  <a:tcPr marT="91425" marB="91425" marR="91425" marL="91425">
                    <a:solidFill>
                      <a:srgbClr val="FFFFFF"/>
                    </a:solidFill>
                  </a:tcPr>
                </a:tc>
                <a:tc>
                  <a:txBody>
                    <a:bodyPr>
                      <a:noAutofit/>
                    </a:bodyPr>
                    <a:lstStyle/>
                    <a:p>
                      <a:pPr indent="-323850" lvl="0" marL="457200" rtl="0" algn="l">
                        <a:spcBef>
                          <a:spcPts val="0"/>
                        </a:spcBef>
                        <a:spcAft>
                          <a:spcPts val="0"/>
                        </a:spcAft>
                        <a:buSzPts val="1500"/>
                        <a:buFont typeface="Comic Sans MS"/>
                        <a:buAutoNum type="alphaUcPeriod"/>
                      </a:pPr>
                      <a:r>
                        <a:t/>
                      </a:r>
                      <a:endParaRPr sz="1500">
                        <a:latin typeface="Comic Sans MS"/>
                        <a:ea typeface="Comic Sans MS"/>
                        <a:cs typeface="Comic Sans MS"/>
                        <a:sym typeface="Comic Sans MS"/>
                      </a:endParaRPr>
                    </a:p>
                  </a:txBody>
                  <a:tcPr marT="91425" marB="91425" marR="91425" marL="91425">
                    <a:solidFill>
                      <a:srgbClr val="D9D2E9"/>
                    </a:solidFill>
                  </a:tcPr>
                </a:tc>
                <a:tc>
                  <a:txBody>
                    <a:bodyPr>
                      <a:noAutofit/>
                    </a:bodyPr>
                    <a:lstStyle/>
                    <a:p>
                      <a:pPr indent="0" lvl="0" marL="0" rtl="0" algn="l">
                        <a:spcBef>
                          <a:spcPts val="0"/>
                        </a:spcBef>
                        <a:spcAft>
                          <a:spcPts val="0"/>
                        </a:spcAft>
                        <a:buNone/>
                      </a:pPr>
                      <a:r>
                        <a:rPr lang="ar" sz="1500">
                          <a:latin typeface="Comic Sans MS"/>
                          <a:ea typeface="Comic Sans MS"/>
                          <a:cs typeface="Comic Sans MS"/>
                          <a:sym typeface="Comic Sans MS"/>
                        </a:rPr>
                        <a:t>Marginal</a:t>
                      </a:r>
                      <a:endParaRPr sz="1500">
                        <a:latin typeface="Comic Sans MS"/>
                        <a:ea typeface="Comic Sans MS"/>
                        <a:cs typeface="Comic Sans MS"/>
                        <a:sym typeface="Comic Sans MS"/>
                      </a:endParaRPr>
                    </a:p>
                  </a:txBody>
                  <a:tcPr marT="91425" marB="91425" marR="91425" marL="91425">
                    <a:solidFill>
                      <a:srgbClr val="FFFFFF"/>
                    </a:solidFill>
                  </a:tcPr>
                </a:tc>
              </a:tr>
              <a:tr h="280100">
                <a:tc>
                  <a:txBody>
                    <a:bodyPr>
                      <a:noAutofit/>
                    </a:bodyPr>
                    <a:lstStyle/>
                    <a:p>
                      <a:pPr indent="0" lvl="0" marL="0" rtl="0" algn="l">
                        <a:spcBef>
                          <a:spcPts val="0"/>
                        </a:spcBef>
                        <a:spcAft>
                          <a:spcPts val="0"/>
                        </a:spcAft>
                        <a:buNone/>
                      </a:pPr>
                      <a:r>
                        <a:rPr lang="ar" sz="1500">
                          <a:latin typeface="Comic Sans MS"/>
                          <a:ea typeface="Comic Sans MS"/>
                          <a:cs typeface="Comic Sans MS"/>
                          <a:sym typeface="Comic Sans MS"/>
                        </a:rPr>
                        <a:t> B. </a:t>
                      </a:r>
                      <a:endParaRPr sz="1500">
                        <a:latin typeface="Comic Sans MS"/>
                        <a:ea typeface="Comic Sans MS"/>
                        <a:cs typeface="Comic Sans MS"/>
                        <a:sym typeface="Comic Sans MS"/>
                      </a:endParaRPr>
                    </a:p>
                  </a:txBody>
                  <a:tcPr marT="91425" marB="91425" marR="91425" marL="91425">
                    <a:solidFill>
                      <a:srgbClr val="D9D2E9"/>
                    </a:solidFill>
                  </a:tcPr>
                </a:tc>
                <a:tc>
                  <a:txBody>
                    <a:bodyPr>
                      <a:noAutofit/>
                    </a:bodyPr>
                    <a:lstStyle/>
                    <a:p>
                      <a:pPr indent="0" lvl="0" marL="0" rtl="0" algn="l">
                        <a:spcBef>
                          <a:spcPts val="0"/>
                        </a:spcBef>
                        <a:spcAft>
                          <a:spcPts val="0"/>
                        </a:spcAft>
                        <a:buClr>
                          <a:schemeClr val="dk1"/>
                        </a:buClr>
                        <a:buSzPts val="1100"/>
                        <a:buFont typeface="Arial"/>
                        <a:buNone/>
                      </a:pPr>
                      <a:r>
                        <a:rPr lang="ar" sz="1500">
                          <a:latin typeface="Comic Sans MS"/>
                          <a:ea typeface="Comic Sans MS"/>
                          <a:cs typeface="Comic Sans MS"/>
                          <a:sym typeface="Comic Sans MS"/>
                        </a:rPr>
                        <a:t>Hydrocephalus</a:t>
                      </a:r>
                      <a:endParaRPr sz="1500">
                        <a:latin typeface="Comic Sans MS"/>
                        <a:ea typeface="Comic Sans MS"/>
                        <a:cs typeface="Comic Sans MS"/>
                        <a:sym typeface="Comic Sans MS"/>
                      </a:endParaRPr>
                    </a:p>
                  </a:txBody>
                  <a:tcPr marT="91425" marB="91425" marR="91425" marL="91425">
                    <a:solidFill>
                      <a:srgbClr val="FFFFFF"/>
                    </a:solidFill>
                  </a:tcPr>
                </a:tc>
                <a:tc>
                  <a:txBody>
                    <a:bodyPr>
                      <a:noAutofit/>
                    </a:bodyPr>
                    <a:lstStyle/>
                    <a:p>
                      <a:pPr indent="0" lvl="0" marL="0" rtl="0" algn="l">
                        <a:spcBef>
                          <a:spcPts val="0"/>
                        </a:spcBef>
                        <a:spcAft>
                          <a:spcPts val="0"/>
                        </a:spcAft>
                        <a:buNone/>
                      </a:pPr>
                      <a:r>
                        <a:rPr lang="ar" sz="1500">
                          <a:latin typeface="Comic Sans MS"/>
                          <a:ea typeface="Comic Sans MS"/>
                          <a:cs typeface="Comic Sans MS"/>
                          <a:sym typeface="Comic Sans MS"/>
                        </a:rPr>
                        <a:t>B. </a:t>
                      </a:r>
                      <a:endParaRPr sz="1500">
                        <a:latin typeface="Comic Sans MS"/>
                        <a:ea typeface="Comic Sans MS"/>
                        <a:cs typeface="Comic Sans MS"/>
                        <a:sym typeface="Comic Sans MS"/>
                      </a:endParaRPr>
                    </a:p>
                  </a:txBody>
                  <a:tcPr marT="91425" marB="91425" marR="91425" marL="91425">
                    <a:solidFill>
                      <a:srgbClr val="D9D2E9"/>
                    </a:solidFill>
                  </a:tcPr>
                </a:tc>
                <a:tc>
                  <a:txBody>
                    <a:bodyPr>
                      <a:noAutofit/>
                    </a:bodyPr>
                    <a:lstStyle/>
                    <a:p>
                      <a:pPr indent="0" lvl="0" marL="0" rtl="0" algn="l">
                        <a:spcBef>
                          <a:spcPts val="0"/>
                        </a:spcBef>
                        <a:spcAft>
                          <a:spcPts val="0"/>
                        </a:spcAft>
                        <a:buNone/>
                      </a:pPr>
                      <a:r>
                        <a:rPr lang="ar" sz="1500">
                          <a:latin typeface="Comic Sans MS"/>
                          <a:ea typeface="Comic Sans MS"/>
                          <a:cs typeface="Comic Sans MS"/>
                          <a:sym typeface="Comic Sans MS"/>
                        </a:rPr>
                        <a:t>Mantle</a:t>
                      </a:r>
                      <a:endParaRPr sz="1500">
                        <a:latin typeface="Comic Sans MS"/>
                        <a:ea typeface="Comic Sans MS"/>
                        <a:cs typeface="Comic Sans MS"/>
                        <a:sym typeface="Comic Sans MS"/>
                      </a:endParaRPr>
                    </a:p>
                  </a:txBody>
                  <a:tcPr marT="91425" marB="91425" marR="91425" marL="91425">
                    <a:solidFill>
                      <a:srgbClr val="FFFFFF"/>
                    </a:solidFill>
                  </a:tcPr>
                </a:tc>
              </a:tr>
              <a:tr h="280100">
                <a:tc>
                  <a:txBody>
                    <a:bodyPr>
                      <a:noAutofit/>
                    </a:bodyPr>
                    <a:lstStyle/>
                    <a:p>
                      <a:pPr indent="0" lvl="0" marL="0" rtl="0" algn="l">
                        <a:spcBef>
                          <a:spcPts val="0"/>
                        </a:spcBef>
                        <a:spcAft>
                          <a:spcPts val="0"/>
                        </a:spcAft>
                        <a:buNone/>
                      </a:pPr>
                      <a:r>
                        <a:rPr lang="ar" sz="1500">
                          <a:latin typeface="Comic Sans MS"/>
                          <a:ea typeface="Comic Sans MS"/>
                          <a:cs typeface="Comic Sans MS"/>
                          <a:sym typeface="Comic Sans MS"/>
                        </a:rPr>
                        <a:t> C. </a:t>
                      </a:r>
                      <a:endParaRPr sz="1500">
                        <a:latin typeface="Comic Sans MS"/>
                        <a:ea typeface="Comic Sans MS"/>
                        <a:cs typeface="Comic Sans MS"/>
                        <a:sym typeface="Comic Sans MS"/>
                      </a:endParaRPr>
                    </a:p>
                  </a:txBody>
                  <a:tcPr marT="91425" marB="91425" marR="91425" marL="91425">
                    <a:solidFill>
                      <a:srgbClr val="D9D2E9"/>
                    </a:solidFill>
                  </a:tcPr>
                </a:tc>
                <a:tc>
                  <a:txBody>
                    <a:bodyPr>
                      <a:noAutofit/>
                    </a:bodyPr>
                    <a:lstStyle/>
                    <a:p>
                      <a:pPr indent="0" lvl="0" marL="0" rtl="0" algn="l">
                        <a:spcBef>
                          <a:spcPts val="0"/>
                        </a:spcBef>
                        <a:spcAft>
                          <a:spcPts val="0"/>
                        </a:spcAft>
                        <a:buClr>
                          <a:schemeClr val="dk1"/>
                        </a:buClr>
                        <a:buSzPts val="1100"/>
                        <a:buFont typeface="Arial"/>
                        <a:buNone/>
                      </a:pPr>
                      <a:r>
                        <a:rPr lang="ar" sz="1500">
                          <a:solidFill>
                            <a:schemeClr val="dk1"/>
                          </a:solidFill>
                          <a:latin typeface="Comic Sans MS"/>
                          <a:ea typeface="Comic Sans MS"/>
                          <a:cs typeface="Comic Sans MS"/>
                          <a:sym typeface="Comic Sans MS"/>
                        </a:rPr>
                        <a:t>Seizures</a:t>
                      </a:r>
                      <a:endParaRPr sz="1500">
                        <a:latin typeface="Comic Sans MS"/>
                        <a:ea typeface="Comic Sans MS"/>
                        <a:cs typeface="Comic Sans MS"/>
                        <a:sym typeface="Comic Sans MS"/>
                      </a:endParaRPr>
                    </a:p>
                  </a:txBody>
                  <a:tcPr marT="91425" marB="91425" marR="91425" marL="91425">
                    <a:solidFill>
                      <a:srgbClr val="FFFFFF"/>
                    </a:solidFill>
                  </a:tcPr>
                </a:tc>
                <a:tc>
                  <a:txBody>
                    <a:bodyPr>
                      <a:noAutofit/>
                    </a:bodyPr>
                    <a:lstStyle/>
                    <a:p>
                      <a:pPr indent="0" lvl="0" marL="0" rtl="0" algn="l">
                        <a:spcBef>
                          <a:spcPts val="0"/>
                        </a:spcBef>
                        <a:spcAft>
                          <a:spcPts val="0"/>
                        </a:spcAft>
                        <a:buNone/>
                      </a:pPr>
                      <a:r>
                        <a:rPr lang="ar" sz="1500">
                          <a:latin typeface="Comic Sans MS"/>
                          <a:ea typeface="Comic Sans MS"/>
                          <a:cs typeface="Comic Sans MS"/>
                          <a:sym typeface="Comic Sans MS"/>
                        </a:rPr>
                        <a:t>C. </a:t>
                      </a:r>
                      <a:endParaRPr sz="1500">
                        <a:latin typeface="Comic Sans MS"/>
                        <a:ea typeface="Comic Sans MS"/>
                        <a:cs typeface="Comic Sans MS"/>
                        <a:sym typeface="Comic Sans MS"/>
                      </a:endParaRPr>
                    </a:p>
                  </a:txBody>
                  <a:tcPr marT="91425" marB="91425" marR="91425" marL="91425">
                    <a:solidFill>
                      <a:srgbClr val="D9D2E9"/>
                    </a:solidFill>
                  </a:tcPr>
                </a:tc>
                <a:tc>
                  <a:txBody>
                    <a:bodyPr>
                      <a:noAutofit/>
                    </a:bodyPr>
                    <a:lstStyle/>
                    <a:p>
                      <a:pPr indent="0" lvl="0" marL="0" rtl="0" algn="l">
                        <a:spcBef>
                          <a:spcPts val="0"/>
                        </a:spcBef>
                        <a:spcAft>
                          <a:spcPts val="0"/>
                        </a:spcAft>
                        <a:buNone/>
                      </a:pPr>
                      <a:r>
                        <a:rPr lang="ar" sz="1500">
                          <a:latin typeface="Comic Sans MS"/>
                          <a:ea typeface="Comic Sans MS"/>
                          <a:cs typeface="Comic Sans MS"/>
                          <a:sym typeface="Comic Sans MS"/>
                        </a:rPr>
                        <a:t>Ependymal</a:t>
                      </a:r>
                      <a:endParaRPr sz="1500">
                        <a:latin typeface="Comic Sans MS"/>
                        <a:ea typeface="Comic Sans MS"/>
                        <a:cs typeface="Comic Sans MS"/>
                        <a:sym typeface="Comic Sans MS"/>
                      </a:endParaRPr>
                    </a:p>
                  </a:txBody>
                  <a:tcPr marT="91425" marB="91425" marR="91425" marL="91425">
                    <a:solidFill>
                      <a:srgbClr val="FFFFFF"/>
                    </a:solidFill>
                  </a:tcPr>
                </a:tc>
              </a:tr>
              <a:tr h="280100">
                <a:tc>
                  <a:txBody>
                    <a:bodyPr>
                      <a:noAutofit/>
                    </a:bodyPr>
                    <a:lstStyle/>
                    <a:p>
                      <a:pPr indent="0" lvl="0" marL="0" rtl="0" algn="l">
                        <a:spcBef>
                          <a:spcPts val="0"/>
                        </a:spcBef>
                        <a:spcAft>
                          <a:spcPts val="0"/>
                        </a:spcAft>
                        <a:buNone/>
                      </a:pPr>
                      <a:r>
                        <a:rPr lang="ar" sz="1500">
                          <a:latin typeface="Comic Sans MS"/>
                          <a:ea typeface="Comic Sans MS"/>
                          <a:cs typeface="Comic Sans MS"/>
                          <a:sym typeface="Comic Sans MS"/>
                        </a:rPr>
                        <a:t> D. </a:t>
                      </a:r>
                      <a:endParaRPr sz="1500">
                        <a:latin typeface="Comic Sans MS"/>
                        <a:ea typeface="Comic Sans MS"/>
                        <a:cs typeface="Comic Sans MS"/>
                        <a:sym typeface="Comic Sans MS"/>
                      </a:endParaRPr>
                    </a:p>
                  </a:txBody>
                  <a:tcPr marT="91425" marB="91425" marR="91425" marL="91425">
                    <a:solidFill>
                      <a:srgbClr val="D9D2E9"/>
                    </a:solidFill>
                  </a:tcPr>
                </a:tc>
                <a:tc>
                  <a:txBody>
                    <a:bodyPr>
                      <a:noAutofit/>
                    </a:bodyPr>
                    <a:lstStyle/>
                    <a:p>
                      <a:pPr indent="0" lvl="0" marL="0" rtl="0" algn="l">
                        <a:spcBef>
                          <a:spcPts val="0"/>
                        </a:spcBef>
                        <a:spcAft>
                          <a:spcPts val="0"/>
                        </a:spcAft>
                        <a:buClr>
                          <a:schemeClr val="dk1"/>
                        </a:buClr>
                        <a:buSzPts val="1100"/>
                        <a:buFont typeface="Arial"/>
                        <a:buNone/>
                      </a:pPr>
                      <a:r>
                        <a:rPr lang="ar" sz="1500">
                          <a:solidFill>
                            <a:schemeClr val="dk1"/>
                          </a:solidFill>
                          <a:latin typeface="Comic Sans MS"/>
                          <a:ea typeface="Comic Sans MS"/>
                          <a:cs typeface="Comic Sans MS"/>
                          <a:sym typeface="Comic Sans MS"/>
                        </a:rPr>
                        <a:t>Cerebral palsy</a:t>
                      </a:r>
                      <a:endParaRPr sz="1500">
                        <a:latin typeface="Comic Sans MS"/>
                        <a:ea typeface="Comic Sans MS"/>
                        <a:cs typeface="Comic Sans MS"/>
                        <a:sym typeface="Comic Sans MS"/>
                      </a:endParaRPr>
                    </a:p>
                  </a:txBody>
                  <a:tcPr marT="91425" marB="91425" marR="91425" marL="91425">
                    <a:solidFill>
                      <a:srgbClr val="FFFFFF"/>
                    </a:solidFill>
                  </a:tcPr>
                </a:tc>
                <a:tc>
                  <a:txBody>
                    <a:bodyPr>
                      <a:noAutofit/>
                    </a:bodyPr>
                    <a:lstStyle/>
                    <a:p>
                      <a:pPr indent="0" lvl="0" marL="0" rtl="0" algn="l">
                        <a:spcBef>
                          <a:spcPts val="0"/>
                        </a:spcBef>
                        <a:spcAft>
                          <a:spcPts val="0"/>
                        </a:spcAft>
                        <a:buNone/>
                      </a:pPr>
                      <a:r>
                        <a:rPr lang="ar" sz="1500">
                          <a:latin typeface="Comic Sans MS"/>
                          <a:ea typeface="Comic Sans MS"/>
                          <a:cs typeface="Comic Sans MS"/>
                          <a:sym typeface="Comic Sans MS"/>
                        </a:rPr>
                        <a:t>D. </a:t>
                      </a:r>
                      <a:endParaRPr sz="1500">
                        <a:latin typeface="Comic Sans MS"/>
                        <a:ea typeface="Comic Sans MS"/>
                        <a:cs typeface="Comic Sans MS"/>
                        <a:sym typeface="Comic Sans MS"/>
                      </a:endParaRPr>
                    </a:p>
                  </a:txBody>
                  <a:tcPr marT="91425" marB="91425" marR="91425" marL="91425">
                    <a:solidFill>
                      <a:srgbClr val="D9D2E9"/>
                    </a:solidFill>
                  </a:tcPr>
                </a:tc>
                <a:tc>
                  <a:txBody>
                    <a:bodyPr>
                      <a:noAutofit/>
                    </a:bodyPr>
                    <a:lstStyle/>
                    <a:p>
                      <a:pPr indent="0" lvl="0" marL="0" rtl="0" algn="l">
                        <a:spcBef>
                          <a:spcPts val="0"/>
                        </a:spcBef>
                        <a:spcAft>
                          <a:spcPts val="0"/>
                        </a:spcAft>
                        <a:buNone/>
                      </a:pPr>
                      <a:r>
                        <a:rPr lang="ar" sz="1500">
                          <a:latin typeface="Comic Sans MS"/>
                          <a:ea typeface="Comic Sans MS"/>
                          <a:cs typeface="Comic Sans MS"/>
                          <a:sym typeface="Comic Sans MS"/>
                        </a:rPr>
                        <a:t>Both A &amp; B</a:t>
                      </a:r>
                      <a:br>
                        <a:rPr lang="ar" sz="1500">
                          <a:latin typeface="Comic Sans MS"/>
                          <a:ea typeface="Comic Sans MS"/>
                          <a:cs typeface="Comic Sans MS"/>
                          <a:sym typeface="Comic Sans MS"/>
                        </a:rPr>
                      </a:br>
                      <a:endParaRPr sz="1500">
                        <a:latin typeface="Comic Sans MS"/>
                        <a:ea typeface="Comic Sans MS"/>
                        <a:cs typeface="Comic Sans MS"/>
                        <a:sym typeface="Comic Sans MS"/>
                      </a:endParaRPr>
                    </a:p>
                  </a:txBody>
                  <a:tcPr marT="91425" marB="91425" marR="91425" marL="91425">
                    <a:solidFill>
                      <a:srgbClr val="FFFFFF"/>
                    </a:solidFill>
                  </a:tcPr>
                </a:tc>
              </a:tr>
              <a:tr h="230175">
                <a:tc gridSpan="2">
                  <a:txBody>
                    <a:bodyPr>
                      <a:noAutofit/>
                    </a:bodyPr>
                    <a:lstStyle/>
                    <a:p>
                      <a:pPr indent="0" lvl="0" marL="0" rtl="0" algn="l">
                        <a:spcBef>
                          <a:spcPts val="0"/>
                        </a:spcBef>
                        <a:spcAft>
                          <a:spcPts val="0"/>
                        </a:spcAft>
                        <a:buNone/>
                      </a:pPr>
                      <a:r>
                        <a:rPr lang="ar" sz="1500">
                          <a:latin typeface="Comic Sans MS"/>
                          <a:ea typeface="Comic Sans MS"/>
                          <a:cs typeface="Comic Sans MS"/>
                          <a:sym typeface="Comic Sans MS"/>
                        </a:rPr>
                        <a:t>3. Processes of fissure formation and foliation: </a:t>
                      </a:r>
                      <a:endParaRPr sz="1500">
                        <a:latin typeface="Comic Sans MS"/>
                        <a:ea typeface="Comic Sans MS"/>
                        <a:cs typeface="Comic Sans MS"/>
                        <a:sym typeface="Comic Sans MS"/>
                      </a:endParaRPr>
                    </a:p>
                  </a:txBody>
                  <a:tcPr marT="91425" marB="91425" marR="91425" marL="91425">
                    <a:solidFill>
                      <a:srgbClr val="D9D2E9"/>
                    </a:solidFill>
                  </a:tcPr>
                </a:tc>
                <a:tc hMerge="1"/>
                <a:tc gridSpan="2">
                  <a:txBody>
                    <a:bodyPr>
                      <a:noAutofit/>
                    </a:bodyPr>
                    <a:lstStyle/>
                    <a:p>
                      <a:pPr indent="0" lvl="0" marL="0" rtl="0" algn="l">
                        <a:spcBef>
                          <a:spcPts val="0"/>
                        </a:spcBef>
                        <a:spcAft>
                          <a:spcPts val="0"/>
                        </a:spcAft>
                        <a:buNone/>
                      </a:pPr>
                      <a:r>
                        <a:rPr lang="ar" sz="1500">
                          <a:latin typeface="Comic Sans MS"/>
                          <a:ea typeface="Comic Sans MS"/>
                          <a:cs typeface="Comic Sans MS"/>
                          <a:sym typeface="Comic Sans MS"/>
                        </a:rPr>
                        <a:t>4. The distinguish of five secondary brain vesicles from the primary vesicles is in:</a:t>
                      </a:r>
                      <a:endParaRPr sz="1500">
                        <a:latin typeface="Comic Sans MS"/>
                        <a:ea typeface="Comic Sans MS"/>
                        <a:cs typeface="Comic Sans MS"/>
                        <a:sym typeface="Comic Sans MS"/>
                      </a:endParaRPr>
                    </a:p>
                  </a:txBody>
                  <a:tcPr marT="91425" marB="91425" marR="91425" marL="91425">
                    <a:solidFill>
                      <a:srgbClr val="D9D2E9"/>
                    </a:solidFill>
                  </a:tcPr>
                </a:tc>
                <a:tc hMerge="1"/>
              </a:tr>
              <a:tr h="304125">
                <a:tc>
                  <a:txBody>
                    <a:bodyPr>
                      <a:noAutofit/>
                    </a:bodyPr>
                    <a:lstStyle/>
                    <a:p>
                      <a:pPr indent="-323850" lvl="0" marL="457200" rtl="0" algn="l">
                        <a:spcBef>
                          <a:spcPts val="0"/>
                        </a:spcBef>
                        <a:spcAft>
                          <a:spcPts val="0"/>
                        </a:spcAft>
                        <a:buSzPts val="1500"/>
                        <a:buFont typeface="Comic Sans MS"/>
                        <a:buAutoNum type="alphaUcPeriod"/>
                      </a:pPr>
                      <a:r>
                        <a:t/>
                      </a:r>
                      <a:endParaRPr sz="1500">
                        <a:latin typeface="Comic Sans MS"/>
                        <a:ea typeface="Comic Sans MS"/>
                        <a:cs typeface="Comic Sans MS"/>
                        <a:sym typeface="Comic Sans MS"/>
                      </a:endParaRPr>
                    </a:p>
                  </a:txBody>
                  <a:tcPr marT="91425" marB="91425" marR="91425" marL="91425">
                    <a:solidFill>
                      <a:srgbClr val="D9D2E9"/>
                    </a:solidFill>
                  </a:tcPr>
                </a:tc>
                <a:tc>
                  <a:txBody>
                    <a:bodyPr>
                      <a:noAutofit/>
                    </a:bodyPr>
                    <a:lstStyle/>
                    <a:p>
                      <a:pPr indent="0" lvl="0" marL="0" rtl="0" algn="l">
                        <a:spcBef>
                          <a:spcPts val="0"/>
                        </a:spcBef>
                        <a:spcAft>
                          <a:spcPts val="0"/>
                        </a:spcAft>
                        <a:buNone/>
                      </a:pPr>
                      <a:r>
                        <a:rPr lang="ar" sz="1500">
                          <a:latin typeface="Comic Sans MS"/>
                          <a:ea typeface="Comic Sans MS"/>
                          <a:cs typeface="Comic Sans MS"/>
                          <a:sym typeface="Comic Sans MS"/>
                        </a:rPr>
                        <a:t>Stop at 4th month</a:t>
                      </a:r>
                      <a:endParaRPr sz="1500">
                        <a:latin typeface="Comic Sans MS"/>
                        <a:ea typeface="Comic Sans MS"/>
                        <a:cs typeface="Comic Sans MS"/>
                        <a:sym typeface="Comic Sans MS"/>
                      </a:endParaRPr>
                    </a:p>
                  </a:txBody>
                  <a:tcPr marT="91425" marB="91425" marR="91425" marL="91425">
                    <a:solidFill>
                      <a:srgbClr val="FFFFFF"/>
                    </a:solidFill>
                  </a:tcPr>
                </a:tc>
                <a:tc>
                  <a:txBody>
                    <a:bodyPr>
                      <a:noAutofit/>
                    </a:bodyPr>
                    <a:lstStyle/>
                    <a:p>
                      <a:pPr indent="-323850" lvl="0" marL="457200" rtl="0" algn="l">
                        <a:spcBef>
                          <a:spcPts val="0"/>
                        </a:spcBef>
                        <a:spcAft>
                          <a:spcPts val="0"/>
                        </a:spcAft>
                        <a:buSzPts val="1500"/>
                        <a:buFont typeface="Comic Sans MS"/>
                        <a:buAutoNum type="alphaUcPeriod"/>
                      </a:pPr>
                      <a:r>
                        <a:t/>
                      </a:r>
                      <a:endParaRPr sz="1500">
                        <a:latin typeface="Comic Sans MS"/>
                        <a:ea typeface="Comic Sans MS"/>
                        <a:cs typeface="Comic Sans MS"/>
                        <a:sym typeface="Comic Sans MS"/>
                      </a:endParaRPr>
                    </a:p>
                  </a:txBody>
                  <a:tcPr marT="91425" marB="91425" marR="91425" marL="91425">
                    <a:solidFill>
                      <a:srgbClr val="D9D2E9"/>
                    </a:solidFill>
                  </a:tcPr>
                </a:tc>
                <a:tc>
                  <a:txBody>
                    <a:bodyPr>
                      <a:noAutofit/>
                    </a:bodyPr>
                    <a:lstStyle/>
                    <a:p>
                      <a:pPr indent="0" lvl="0" marL="0" rtl="0" algn="l">
                        <a:spcBef>
                          <a:spcPts val="0"/>
                        </a:spcBef>
                        <a:spcAft>
                          <a:spcPts val="0"/>
                        </a:spcAft>
                        <a:buNone/>
                      </a:pPr>
                      <a:r>
                        <a:rPr lang="ar" sz="1500">
                          <a:latin typeface="Comic Sans MS"/>
                          <a:ea typeface="Comic Sans MS"/>
                          <a:cs typeface="Comic Sans MS"/>
                          <a:sym typeface="Comic Sans MS"/>
                        </a:rPr>
                        <a:t>3rd month</a:t>
                      </a:r>
                      <a:endParaRPr sz="1500">
                        <a:latin typeface="Comic Sans MS"/>
                        <a:ea typeface="Comic Sans MS"/>
                        <a:cs typeface="Comic Sans MS"/>
                        <a:sym typeface="Comic Sans MS"/>
                      </a:endParaRPr>
                    </a:p>
                  </a:txBody>
                  <a:tcPr marT="91425" marB="91425" marR="91425" marL="91425">
                    <a:solidFill>
                      <a:srgbClr val="FFFFFF"/>
                    </a:solidFill>
                  </a:tcPr>
                </a:tc>
              </a:tr>
              <a:tr h="304125">
                <a:tc>
                  <a:txBody>
                    <a:bodyPr>
                      <a:noAutofit/>
                    </a:bodyPr>
                    <a:lstStyle/>
                    <a:p>
                      <a:pPr indent="0" lvl="0" marL="0" rtl="0" algn="l">
                        <a:spcBef>
                          <a:spcPts val="0"/>
                        </a:spcBef>
                        <a:spcAft>
                          <a:spcPts val="0"/>
                        </a:spcAft>
                        <a:buNone/>
                      </a:pPr>
                      <a:r>
                        <a:rPr lang="ar" sz="1500">
                          <a:latin typeface="Comic Sans MS"/>
                          <a:ea typeface="Comic Sans MS"/>
                          <a:cs typeface="Comic Sans MS"/>
                          <a:sym typeface="Comic Sans MS"/>
                        </a:rPr>
                        <a:t>B. </a:t>
                      </a:r>
                      <a:endParaRPr sz="1500">
                        <a:latin typeface="Comic Sans MS"/>
                        <a:ea typeface="Comic Sans MS"/>
                        <a:cs typeface="Comic Sans MS"/>
                        <a:sym typeface="Comic Sans MS"/>
                      </a:endParaRPr>
                    </a:p>
                  </a:txBody>
                  <a:tcPr marT="91425" marB="91425" marR="91425" marL="91425">
                    <a:solidFill>
                      <a:srgbClr val="D9D2E9"/>
                    </a:solidFill>
                  </a:tcPr>
                </a:tc>
                <a:tc>
                  <a:txBody>
                    <a:bodyPr>
                      <a:noAutofit/>
                    </a:bodyPr>
                    <a:lstStyle/>
                    <a:p>
                      <a:pPr indent="0" lvl="0" marL="0" rtl="0" algn="l">
                        <a:spcBef>
                          <a:spcPts val="0"/>
                        </a:spcBef>
                        <a:spcAft>
                          <a:spcPts val="0"/>
                        </a:spcAft>
                        <a:buNone/>
                      </a:pPr>
                      <a:r>
                        <a:rPr lang="ar" sz="1500">
                          <a:latin typeface="Comic Sans MS"/>
                          <a:ea typeface="Comic Sans MS"/>
                          <a:cs typeface="Comic Sans MS"/>
                          <a:sym typeface="Comic Sans MS"/>
                        </a:rPr>
                        <a:t>Stop at 3rd month</a:t>
                      </a:r>
                      <a:endParaRPr sz="1500">
                        <a:latin typeface="Comic Sans MS"/>
                        <a:ea typeface="Comic Sans MS"/>
                        <a:cs typeface="Comic Sans MS"/>
                        <a:sym typeface="Comic Sans MS"/>
                      </a:endParaRPr>
                    </a:p>
                  </a:txBody>
                  <a:tcPr marT="91425" marB="91425" marR="91425" marL="91425">
                    <a:solidFill>
                      <a:srgbClr val="FFFFFF"/>
                    </a:solidFill>
                  </a:tcPr>
                </a:tc>
                <a:tc>
                  <a:txBody>
                    <a:bodyPr>
                      <a:noAutofit/>
                    </a:bodyPr>
                    <a:lstStyle/>
                    <a:p>
                      <a:pPr indent="0" lvl="0" marL="0" rtl="0" algn="l">
                        <a:spcBef>
                          <a:spcPts val="0"/>
                        </a:spcBef>
                        <a:spcAft>
                          <a:spcPts val="0"/>
                        </a:spcAft>
                        <a:buNone/>
                      </a:pPr>
                      <a:r>
                        <a:rPr lang="ar" sz="1500">
                          <a:latin typeface="Comic Sans MS"/>
                          <a:ea typeface="Comic Sans MS"/>
                          <a:cs typeface="Comic Sans MS"/>
                          <a:sym typeface="Comic Sans MS"/>
                        </a:rPr>
                        <a:t>B. </a:t>
                      </a:r>
                      <a:endParaRPr sz="1500">
                        <a:latin typeface="Comic Sans MS"/>
                        <a:ea typeface="Comic Sans MS"/>
                        <a:cs typeface="Comic Sans MS"/>
                        <a:sym typeface="Comic Sans MS"/>
                      </a:endParaRPr>
                    </a:p>
                  </a:txBody>
                  <a:tcPr marT="91425" marB="91425" marR="91425" marL="91425">
                    <a:solidFill>
                      <a:srgbClr val="D9D2E9"/>
                    </a:solidFill>
                  </a:tcPr>
                </a:tc>
                <a:tc>
                  <a:txBody>
                    <a:bodyPr>
                      <a:noAutofit/>
                    </a:bodyPr>
                    <a:lstStyle/>
                    <a:p>
                      <a:pPr indent="0" lvl="0" marL="0" rtl="0" algn="l">
                        <a:spcBef>
                          <a:spcPts val="0"/>
                        </a:spcBef>
                        <a:spcAft>
                          <a:spcPts val="0"/>
                        </a:spcAft>
                        <a:buNone/>
                      </a:pPr>
                      <a:r>
                        <a:rPr lang="ar" sz="1500">
                          <a:latin typeface="Comic Sans MS"/>
                          <a:ea typeface="Comic Sans MS"/>
                          <a:cs typeface="Comic Sans MS"/>
                          <a:sym typeface="Comic Sans MS"/>
                        </a:rPr>
                        <a:t>4th month</a:t>
                      </a:r>
                      <a:endParaRPr sz="1500">
                        <a:latin typeface="Comic Sans MS"/>
                        <a:ea typeface="Comic Sans MS"/>
                        <a:cs typeface="Comic Sans MS"/>
                        <a:sym typeface="Comic Sans MS"/>
                      </a:endParaRPr>
                    </a:p>
                  </a:txBody>
                  <a:tcPr marT="91425" marB="91425" marR="91425" marL="91425">
                    <a:solidFill>
                      <a:srgbClr val="FFFFFF"/>
                    </a:solidFill>
                  </a:tcPr>
                </a:tc>
              </a:tr>
              <a:tr h="304125">
                <a:tc>
                  <a:txBody>
                    <a:bodyPr>
                      <a:noAutofit/>
                    </a:bodyPr>
                    <a:lstStyle/>
                    <a:p>
                      <a:pPr indent="0" lvl="0" marL="0" rtl="0" algn="l">
                        <a:spcBef>
                          <a:spcPts val="0"/>
                        </a:spcBef>
                        <a:spcAft>
                          <a:spcPts val="0"/>
                        </a:spcAft>
                        <a:buNone/>
                      </a:pPr>
                      <a:r>
                        <a:rPr lang="ar" sz="1500">
                          <a:latin typeface="Comic Sans MS"/>
                          <a:ea typeface="Comic Sans MS"/>
                          <a:cs typeface="Comic Sans MS"/>
                          <a:sym typeface="Comic Sans MS"/>
                        </a:rPr>
                        <a:t>C. </a:t>
                      </a:r>
                      <a:endParaRPr sz="1500">
                        <a:latin typeface="Comic Sans MS"/>
                        <a:ea typeface="Comic Sans MS"/>
                        <a:cs typeface="Comic Sans MS"/>
                        <a:sym typeface="Comic Sans MS"/>
                      </a:endParaRPr>
                    </a:p>
                  </a:txBody>
                  <a:tcPr marT="91425" marB="91425" marR="91425" marL="91425">
                    <a:solidFill>
                      <a:srgbClr val="D9D2E9"/>
                    </a:solidFill>
                  </a:tcPr>
                </a:tc>
                <a:tc>
                  <a:txBody>
                    <a:bodyPr>
                      <a:noAutofit/>
                    </a:bodyPr>
                    <a:lstStyle/>
                    <a:p>
                      <a:pPr indent="0" lvl="0" marL="0" rtl="0" algn="l">
                        <a:spcBef>
                          <a:spcPts val="0"/>
                        </a:spcBef>
                        <a:spcAft>
                          <a:spcPts val="0"/>
                        </a:spcAft>
                        <a:buNone/>
                      </a:pPr>
                      <a:r>
                        <a:rPr lang="ar" sz="1500">
                          <a:latin typeface="Comic Sans MS"/>
                          <a:ea typeface="Comic Sans MS"/>
                          <a:cs typeface="Comic Sans MS"/>
                          <a:sym typeface="Comic Sans MS"/>
                        </a:rPr>
                        <a:t>Continue through postnatal life</a:t>
                      </a:r>
                      <a:endParaRPr sz="1500">
                        <a:latin typeface="Comic Sans MS"/>
                        <a:ea typeface="Comic Sans MS"/>
                        <a:cs typeface="Comic Sans MS"/>
                        <a:sym typeface="Comic Sans MS"/>
                      </a:endParaRPr>
                    </a:p>
                  </a:txBody>
                  <a:tcPr marT="91425" marB="91425" marR="91425" marL="91425">
                    <a:solidFill>
                      <a:srgbClr val="FFFFFF"/>
                    </a:solidFill>
                  </a:tcPr>
                </a:tc>
                <a:tc>
                  <a:txBody>
                    <a:bodyPr>
                      <a:noAutofit/>
                    </a:bodyPr>
                    <a:lstStyle/>
                    <a:p>
                      <a:pPr indent="0" lvl="0" marL="0" rtl="0" algn="l">
                        <a:spcBef>
                          <a:spcPts val="0"/>
                        </a:spcBef>
                        <a:spcAft>
                          <a:spcPts val="0"/>
                        </a:spcAft>
                        <a:buNone/>
                      </a:pPr>
                      <a:r>
                        <a:rPr lang="ar" sz="1500">
                          <a:latin typeface="Comic Sans MS"/>
                          <a:ea typeface="Comic Sans MS"/>
                          <a:cs typeface="Comic Sans MS"/>
                          <a:sym typeface="Comic Sans MS"/>
                        </a:rPr>
                        <a:t>C. </a:t>
                      </a:r>
                      <a:endParaRPr sz="1500">
                        <a:latin typeface="Comic Sans MS"/>
                        <a:ea typeface="Comic Sans MS"/>
                        <a:cs typeface="Comic Sans MS"/>
                        <a:sym typeface="Comic Sans MS"/>
                      </a:endParaRPr>
                    </a:p>
                  </a:txBody>
                  <a:tcPr marT="91425" marB="91425" marR="91425" marL="91425">
                    <a:solidFill>
                      <a:srgbClr val="D9D2E9"/>
                    </a:solidFill>
                  </a:tcPr>
                </a:tc>
                <a:tc>
                  <a:txBody>
                    <a:bodyPr>
                      <a:noAutofit/>
                    </a:bodyPr>
                    <a:lstStyle/>
                    <a:p>
                      <a:pPr indent="0" lvl="0" marL="0" rtl="0" algn="l">
                        <a:spcBef>
                          <a:spcPts val="0"/>
                        </a:spcBef>
                        <a:spcAft>
                          <a:spcPts val="0"/>
                        </a:spcAft>
                        <a:buNone/>
                      </a:pPr>
                      <a:r>
                        <a:rPr lang="ar" sz="1500">
                          <a:latin typeface="Comic Sans MS"/>
                          <a:ea typeface="Comic Sans MS"/>
                          <a:cs typeface="Comic Sans MS"/>
                          <a:sym typeface="Comic Sans MS"/>
                        </a:rPr>
                        <a:t>5th week</a:t>
                      </a:r>
                      <a:endParaRPr sz="1500">
                        <a:latin typeface="Comic Sans MS"/>
                        <a:ea typeface="Comic Sans MS"/>
                        <a:cs typeface="Comic Sans MS"/>
                        <a:sym typeface="Comic Sans MS"/>
                      </a:endParaRPr>
                    </a:p>
                  </a:txBody>
                  <a:tcPr marT="91425" marB="91425" marR="91425" marL="91425">
                    <a:solidFill>
                      <a:srgbClr val="FFFFFF"/>
                    </a:solidFill>
                  </a:tcPr>
                </a:tc>
              </a:tr>
              <a:tr h="304125">
                <a:tc>
                  <a:txBody>
                    <a:bodyPr>
                      <a:noAutofit/>
                    </a:bodyPr>
                    <a:lstStyle/>
                    <a:p>
                      <a:pPr indent="0" lvl="0" marL="0" rtl="0" algn="l">
                        <a:spcBef>
                          <a:spcPts val="0"/>
                        </a:spcBef>
                        <a:spcAft>
                          <a:spcPts val="0"/>
                        </a:spcAft>
                        <a:buNone/>
                      </a:pPr>
                      <a:r>
                        <a:rPr lang="ar" sz="1500">
                          <a:latin typeface="Comic Sans MS"/>
                          <a:ea typeface="Comic Sans MS"/>
                          <a:cs typeface="Comic Sans MS"/>
                          <a:sym typeface="Comic Sans MS"/>
                        </a:rPr>
                        <a:t>D. </a:t>
                      </a:r>
                      <a:endParaRPr sz="1500">
                        <a:latin typeface="Comic Sans MS"/>
                        <a:ea typeface="Comic Sans MS"/>
                        <a:cs typeface="Comic Sans MS"/>
                        <a:sym typeface="Comic Sans MS"/>
                      </a:endParaRPr>
                    </a:p>
                  </a:txBody>
                  <a:tcPr marT="91425" marB="91425" marR="91425" marL="91425">
                    <a:solidFill>
                      <a:srgbClr val="D9D2E9"/>
                    </a:solidFill>
                  </a:tcPr>
                </a:tc>
                <a:tc>
                  <a:txBody>
                    <a:bodyPr>
                      <a:noAutofit/>
                    </a:bodyPr>
                    <a:lstStyle/>
                    <a:p>
                      <a:pPr indent="0" lvl="0" marL="0" rtl="0" algn="l">
                        <a:spcBef>
                          <a:spcPts val="0"/>
                        </a:spcBef>
                        <a:spcAft>
                          <a:spcPts val="0"/>
                        </a:spcAft>
                        <a:buNone/>
                      </a:pPr>
                      <a:r>
                        <a:rPr lang="ar" sz="1500">
                          <a:latin typeface="Comic Sans MS"/>
                          <a:ea typeface="Comic Sans MS"/>
                          <a:cs typeface="Comic Sans MS"/>
                          <a:sym typeface="Comic Sans MS"/>
                        </a:rPr>
                        <a:t>Stop at 5th week</a:t>
                      </a:r>
                      <a:endParaRPr sz="1500">
                        <a:latin typeface="Comic Sans MS"/>
                        <a:ea typeface="Comic Sans MS"/>
                        <a:cs typeface="Comic Sans MS"/>
                        <a:sym typeface="Comic Sans MS"/>
                      </a:endParaRPr>
                    </a:p>
                  </a:txBody>
                  <a:tcPr marT="91425" marB="91425" marR="91425" marL="91425">
                    <a:solidFill>
                      <a:srgbClr val="FFFFFF"/>
                    </a:solidFill>
                  </a:tcPr>
                </a:tc>
                <a:tc>
                  <a:txBody>
                    <a:bodyPr>
                      <a:noAutofit/>
                    </a:bodyPr>
                    <a:lstStyle/>
                    <a:p>
                      <a:pPr indent="0" lvl="0" marL="0" rtl="0" algn="l">
                        <a:spcBef>
                          <a:spcPts val="0"/>
                        </a:spcBef>
                        <a:spcAft>
                          <a:spcPts val="0"/>
                        </a:spcAft>
                        <a:buNone/>
                      </a:pPr>
                      <a:r>
                        <a:rPr lang="ar" sz="1500">
                          <a:latin typeface="Comic Sans MS"/>
                          <a:ea typeface="Comic Sans MS"/>
                          <a:cs typeface="Comic Sans MS"/>
                          <a:sym typeface="Comic Sans MS"/>
                        </a:rPr>
                        <a:t>D. </a:t>
                      </a:r>
                      <a:endParaRPr sz="1500">
                        <a:latin typeface="Comic Sans MS"/>
                        <a:ea typeface="Comic Sans MS"/>
                        <a:cs typeface="Comic Sans MS"/>
                        <a:sym typeface="Comic Sans MS"/>
                      </a:endParaRPr>
                    </a:p>
                  </a:txBody>
                  <a:tcPr marT="91425" marB="91425" marR="91425" marL="91425">
                    <a:solidFill>
                      <a:srgbClr val="D9D2E9"/>
                    </a:solidFill>
                  </a:tcPr>
                </a:tc>
                <a:tc>
                  <a:txBody>
                    <a:bodyPr>
                      <a:noAutofit/>
                    </a:bodyPr>
                    <a:lstStyle/>
                    <a:p>
                      <a:pPr indent="0" lvl="0" marL="0" rtl="0" algn="l">
                        <a:spcBef>
                          <a:spcPts val="0"/>
                        </a:spcBef>
                        <a:spcAft>
                          <a:spcPts val="0"/>
                        </a:spcAft>
                        <a:buNone/>
                      </a:pPr>
                      <a:r>
                        <a:rPr lang="ar" sz="1500">
                          <a:latin typeface="Comic Sans MS"/>
                          <a:ea typeface="Comic Sans MS"/>
                          <a:cs typeface="Comic Sans MS"/>
                          <a:sym typeface="Comic Sans MS"/>
                        </a:rPr>
                        <a:t>3rd week</a:t>
                      </a:r>
                      <a:endParaRPr sz="1500">
                        <a:latin typeface="Comic Sans MS"/>
                        <a:ea typeface="Comic Sans MS"/>
                        <a:cs typeface="Comic Sans MS"/>
                        <a:sym typeface="Comic Sans MS"/>
                      </a:endParaRPr>
                    </a:p>
                  </a:txBody>
                  <a:tcPr marT="91425" marB="91425" marR="91425" marL="91425">
                    <a:solidFill>
                      <a:srgbClr val="FFFFFF"/>
                    </a:solidFill>
                  </a:tcPr>
                </a:tc>
              </a:tr>
              <a:tr h="390275">
                <a:tc gridSpan="2">
                  <a:txBody>
                    <a:bodyPr>
                      <a:noAutofit/>
                    </a:bodyPr>
                    <a:lstStyle/>
                    <a:p>
                      <a:pPr indent="0" lvl="0" marL="0" rtl="0" algn="l">
                        <a:spcBef>
                          <a:spcPts val="0"/>
                        </a:spcBef>
                        <a:spcAft>
                          <a:spcPts val="0"/>
                        </a:spcAft>
                        <a:buNone/>
                      </a:pPr>
                      <a:r>
                        <a:rPr lang="ar" sz="1500">
                          <a:latin typeface="Comic Sans MS"/>
                          <a:ea typeface="Comic Sans MS"/>
                          <a:cs typeface="Comic Sans MS"/>
                          <a:sym typeface="Comic Sans MS"/>
                        </a:rPr>
                        <a:t>5. Surfaces of the cerebral hemispheres are smooth in the: </a:t>
                      </a:r>
                      <a:endParaRPr sz="1500">
                        <a:latin typeface="Comic Sans MS"/>
                        <a:ea typeface="Comic Sans MS"/>
                        <a:cs typeface="Comic Sans MS"/>
                        <a:sym typeface="Comic Sans MS"/>
                      </a:endParaRPr>
                    </a:p>
                  </a:txBody>
                  <a:tcPr marT="91425" marB="91425" marR="91425" marL="91425">
                    <a:solidFill>
                      <a:srgbClr val="D9D2E9"/>
                    </a:solidFill>
                  </a:tcPr>
                </a:tc>
                <a:tc hMerge="1"/>
                <a:tc gridSpan="2">
                  <a:txBody>
                    <a:bodyPr>
                      <a:noAutofit/>
                    </a:bodyPr>
                    <a:lstStyle/>
                    <a:p>
                      <a:pPr indent="0" lvl="0" marL="0" rtl="0" algn="l">
                        <a:spcBef>
                          <a:spcPts val="0"/>
                        </a:spcBef>
                        <a:spcAft>
                          <a:spcPts val="0"/>
                        </a:spcAft>
                        <a:buNone/>
                      </a:pPr>
                      <a:r>
                        <a:rPr lang="ar" sz="1500">
                          <a:latin typeface="Comic Sans MS"/>
                          <a:ea typeface="Comic Sans MS"/>
                          <a:cs typeface="Comic Sans MS"/>
                          <a:sym typeface="Comic Sans MS"/>
                        </a:rPr>
                        <a:t>6. is a major commissural fibers that connect the two cerebral hemisphere: </a:t>
                      </a:r>
                      <a:endParaRPr sz="1500">
                        <a:latin typeface="Comic Sans MS"/>
                        <a:ea typeface="Comic Sans MS"/>
                        <a:cs typeface="Comic Sans MS"/>
                        <a:sym typeface="Comic Sans MS"/>
                      </a:endParaRPr>
                    </a:p>
                  </a:txBody>
                  <a:tcPr marT="91425" marB="91425" marR="91425" marL="91425">
                    <a:solidFill>
                      <a:srgbClr val="D9D2E9"/>
                    </a:solidFill>
                  </a:tcPr>
                </a:tc>
                <a:tc hMerge="1"/>
              </a:tr>
              <a:tr h="285400">
                <a:tc>
                  <a:txBody>
                    <a:bodyPr>
                      <a:noAutofit/>
                    </a:bodyPr>
                    <a:lstStyle/>
                    <a:p>
                      <a:pPr indent="-323850" lvl="0" marL="457200" rtl="0" algn="l">
                        <a:spcBef>
                          <a:spcPts val="0"/>
                        </a:spcBef>
                        <a:spcAft>
                          <a:spcPts val="0"/>
                        </a:spcAft>
                        <a:buSzPts val="1500"/>
                        <a:buFont typeface="Comic Sans MS"/>
                        <a:buAutoNum type="alphaUcPeriod"/>
                      </a:pPr>
                      <a:r>
                        <a:t/>
                      </a:r>
                      <a:endParaRPr sz="1500">
                        <a:latin typeface="Comic Sans MS"/>
                        <a:ea typeface="Comic Sans MS"/>
                        <a:cs typeface="Comic Sans MS"/>
                        <a:sym typeface="Comic Sans MS"/>
                      </a:endParaRPr>
                    </a:p>
                  </a:txBody>
                  <a:tcPr marT="91425" marB="91425" marR="91425" marL="91425">
                    <a:solidFill>
                      <a:srgbClr val="D9D2E9"/>
                    </a:solidFill>
                  </a:tcPr>
                </a:tc>
                <a:tc>
                  <a:txBody>
                    <a:bodyPr>
                      <a:noAutofit/>
                    </a:bodyPr>
                    <a:lstStyle/>
                    <a:p>
                      <a:pPr indent="0" lvl="0" marL="0" rtl="0" algn="l">
                        <a:spcBef>
                          <a:spcPts val="0"/>
                        </a:spcBef>
                        <a:spcAft>
                          <a:spcPts val="0"/>
                        </a:spcAft>
                        <a:buNone/>
                      </a:pPr>
                      <a:r>
                        <a:rPr lang="ar" sz="1500">
                          <a:latin typeface="Comic Sans MS"/>
                          <a:ea typeface="Comic Sans MS"/>
                          <a:cs typeface="Comic Sans MS"/>
                          <a:sym typeface="Comic Sans MS"/>
                        </a:rPr>
                        <a:t>End of 3rd month </a:t>
                      </a:r>
                      <a:endParaRPr sz="1500">
                        <a:latin typeface="Comic Sans MS"/>
                        <a:ea typeface="Comic Sans MS"/>
                        <a:cs typeface="Comic Sans MS"/>
                        <a:sym typeface="Comic Sans MS"/>
                      </a:endParaRPr>
                    </a:p>
                  </a:txBody>
                  <a:tcPr marT="91425" marB="91425" marR="91425" marL="91425">
                    <a:solidFill>
                      <a:srgbClr val="FFFFFF"/>
                    </a:solidFill>
                  </a:tcPr>
                </a:tc>
                <a:tc>
                  <a:txBody>
                    <a:bodyPr>
                      <a:noAutofit/>
                    </a:bodyPr>
                    <a:lstStyle/>
                    <a:p>
                      <a:pPr indent="-323850" lvl="0" marL="457200" rtl="0" algn="l">
                        <a:spcBef>
                          <a:spcPts val="0"/>
                        </a:spcBef>
                        <a:spcAft>
                          <a:spcPts val="0"/>
                        </a:spcAft>
                        <a:buSzPts val="1500"/>
                        <a:buFont typeface="Comic Sans MS"/>
                        <a:buAutoNum type="alphaUcPeriod"/>
                      </a:pPr>
                      <a:r>
                        <a:t/>
                      </a:r>
                      <a:endParaRPr sz="1500">
                        <a:latin typeface="Comic Sans MS"/>
                        <a:ea typeface="Comic Sans MS"/>
                        <a:cs typeface="Comic Sans MS"/>
                        <a:sym typeface="Comic Sans MS"/>
                      </a:endParaRPr>
                    </a:p>
                  </a:txBody>
                  <a:tcPr marT="91425" marB="91425" marR="91425" marL="91425">
                    <a:solidFill>
                      <a:srgbClr val="D9D2E9"/>
                    </a:solidFill>
                  </a:tcPr>
                </a:tc>
                <a:tc>
                  <a:txBody>
                    <a:bodyPr>
                      <a:noAutofit/>
                    </a:bodyPr>
                    <a:lstStyle/>
                    <a:p>
                      <a:pPr indent="0" lvl="0" marL="0" rtl="0" algn="l">
                        <a:spcBef>
                          <a:spcPts val="0"/>
                        </a:spcBef>
                        <a:spcAft>
                          <a:spcPts val="0"/>
                        </a:spcAft>
                        <a:buNone/>
                      </a:pPr>
                      <a:r>
                        <a:rPr lang="ar" sz="1500">
                          <a:latin typeface="Comic Sans MS"/>
                          <a:ea typeface="Comic Sans MS"/>
                          <a:cs typeface="Comic Sans MS"/>
                          <a:sym typeface="Comic Sans MS"/>
                        </a:rPr>
                        <a:t>Hippocampal commissure</a:t>
                      </a:r>
                      <a:endParaRPr sz="1500">
                        <a:latin typeface="Comic Sans MS"/>
                        <a:ea typeface="Comic Sans MS"/>
                        <a:cs typeface="Comic Sans MS"/>
                        <a:sym typeface="Comic Sans MS"/>
                      </a:endParaRPr>
                    </a:p>
                  </a:txBody>
                  <a:tcPr marT="91425" marB="91425" marR="91425" marL="91425">
                    <a:solidFill>
                      <a:srgbClr val="FFFFFF"/>
                    </a:solidFill>
                  </a:tcPr>
                </a:tc>
              </a:tr>
              <a:tr h="285400">
                <a:tc>
                  <a:txBody>
                    <a:bodyPr>
                      <a:noAutofit/>
                    </a:bodyPr>
                    <a:lstStyle/>
                    <a:p>
                      <a:pPr indent="0" lvl="0" marL="0" rtl="0" algn="l">
                        <a:spcBef>
                          <a:spcPts val="0"/>
                        </a:spcBef>
                        <a:spcAft>
                          <a:spcPts val="0"/>
                        </a:spcAft>
                        <a:buNone/>
                      </a:pPr>
                      <a:r>
                        <a:rPr lang="ar" sz="1500">
                          <a:latin typeface="Comic Sans MS"/>
                          <a:ea typeface="Comic Sans MS"/>
                          <a:cs typeface="Comic Sans MS"/>
                          <a:sym typeface="Comic Sans MS"/>
                        </a:rPr>
                        <a:t>B. </a:t>
                      </a:r>
                      <a:endParaRPr sz="1500">
                        <a:latin typeface="Comic Sans MS"/>
                        <a:ea typeface="Comic Sans MS"/>
                        <a:cs typeface="Comic Sans MS"/>
                        <a:sym typeface="Comic Sans MS"/>
                      </a:endParaRPr>
                    </a:p>
                  </a:txBody>
                  <a:tcPr marT="91425" marB="91425" marR="91425" marL="91425">
                    <a:solidFill>
                      <a:srgbClr val="D9D2E9"/>
                    </a:solidFill>
                  </a:tcPr>
                </a:tc>
                <a:tc>
                  <a:txBody>
                    <a:bodyPr>
                      <a:noAutofit/>
                    </a:bodyPr>
                    <a:lstStyle/>
                    <a:p>
                      <a:pPr indent="0" lvl="0" marL="0" rtl="0" algn="l">
                        <a:spcBef>
                          <a:spcPts val="0"/>
                        </a:spcBef>
                        <a:spcAft>
                          <a:spcPts val="0"/>
                        </a:spcAft>
                        <a:buNone/>
                      </a:pPr>
                      <a:r>
                        <a:rPr lang="ar" sz="1500">
                          <a:latin typeface="Comic Sans MS"/>
                          <a:ea typeface="Comic Sans MS"/>
                          <a:cs typeface="Comic Sans MS"/>
                          <a:sym typeface="Comic Sans MS"/>
                        </a:rPr>
                        <a:t>6th  week</a:t>
                      </a:r>
                      <a:endParaRPr sz="1500">
                        <a:latin typeface="Comic Sans MS"/>
                        <a:ea typeface="Comic Sans MS"/>
                        <a:cs typeface="Comic Sans MS"/>
                        <a:sym typeface="Comic Sans MS"/>
                      </a:endParaRPr>
                    </a:p>
                  </a:txBody>
                  <a:tcPr marT="91425" marB="91425" marR="91425" marL="91425">
                    <a:solidFill>
                      <a:srgbClr val="FFFFFF"/>
                    </a:solidFill>
                  </a:tcPr>
                </a:tc>
                <a:tc>
                  <a:txBody>
                    <a:bodyPr>
                      <a:noAutofit/>
                    </a:bodyPr>
                    <a:lstStyle/>
                    <a:p>
                      <a:pPr indent="0" lvl="0" marL="0" rtl="0" algn="l">
                        <a:spcBef>
                          <a:spcPts val="0"/>
                        </a:spcBef>
                        <a:spcAft>
                          <a:spcPts val="0"/>
                        </a:spcAft>
                        <a:buNone/>
                      </a:pPr>
                      <a:r>
                        <a:rPr lang="ar" sz="1500">
                          <a:latin typeface="Comic Sans MS"/>
                          <a:ea typeface="Comic Sans MS"/>
                          <a:cs typeface="Comic Sans MS"/>
                          <a:sym typeface="Comic Sans MS"/>
                        </a:rPr>
                        <a:t>B. </a:t>
                      </a:r>
                      <a:endParaRPr sz="1500">
                        <a:latin typeface="Comic Sans MS"/>
                        <a:ea typeface="Comic Sans MS"/>
                        <a:cs typeface="Comic Sans MS"/>
                        <a:sym typeface="Comic Sans MS"/>
                      </a:endParaRPr>
                    </a:p>
                  </a:txBody>
                  <a:tcPr marT="91425" marB="91425" marR="91425" marL="91425">
                    <a:solidFill>
                      <a:srgbClr val="D9D2E9"/>
                    </a:solidFill>
                  </a:tcPr>
                </a:tc>
                <a:tc>
                  <a:txBody>
                    <a:bodyPr>
                      <a:noAutofit/>
                    </a:bodyPr>
                    <a:lstStyle/>
                    <a:p>
                      <a:pPr indent="0" lvl="0" marL="0" rtl="0" algn="l">
                        <a:spcBef>
                          <a:spcPts val="0"/>
                        </a:spcBef>
                        <a:spcAft>
                          <a:spcPts val="0"/>
                        </a:spcAft>
                        <a:buNone/>
                      </a:pPr>
                      <a:r>
                        <a:rPr lang="ar" sz="1500">
                          <a:latin typeface="Comic Sans MS"/>
                          <a:ea typeface="Comic Sans MS"/>
                          <a:cs typeface="Comic Sans MS"/>
                          <a:sym typeface="Comic Sans MS"/>
                        </a:rPr>
                        <a:t>Anterior commissure</a:t>
                      </a:r>
                      <a:endParaRPr sz="1500">
                        <a:latin typeface="Comic Sans MS"/>
                        <a:ea typeface="Comic Sans MS"/>
                        <a:cs typeface="Comic Sans MS"/>
                        <a:sym typeface="Comic Sans MS"/>
                      </a:endParaRPr>
                    </a:p>
                  </a:txBody>
                  <a:tcPr marT="91425" marB="91425" marR="91425" marL="91425">
                    <a:solidFill>
                      <a:srgbClr val="FFFFFF"/>
                    </a:solidFill>
                  </a:tcPr>
                </a:tc>
              </a:tr>
              <a:tr h="285400">
                <a:tc>
                  <a:txBody>
                    <a:bodyPr>
                      <a:noAutofit/>
                    </a:bodyPr>
                    <a:lstStyle/>
                    <a:p>
                      <a:pPr indent="0" lvl="0" marL="0" rtl="0" algn="l">
                        <a:spcBef>
                          <a:spcPts val="0"/>
                        </a:spcBef>
                        <a:spcAft>
                          <a:spcPts val="0"/>
                        </a:spcAft>
                        <a:buNone/>
                      </a:pPr>
                      <a:r>
                        <a:rPr lang="ar" sz="1500">
                          <a:latin typeface="Comic Sans MS"/>
                          <a:ea typeface="Comic Sans MS"/>
                          <a:cs typeface="Comic Sans MS"/>
                          <a:sym typeface="Comic Sans MS"/>
                        </a:rPr>
                        <a:t>C. </a:t>
                      </a:r>
                      <a:endParaRPr sz="1500">
                        <a:latin typeface="Comic Sans MS"/>
                        <a:ea typeface="Comic Sans MS"/>
                        <a:cs typeface="Comic Sans MS"/>
                        <a:sym typeface="Comic Sans MS"/>
                      </a:endParaRPr>
                    </a:p>
                  </a:txBody>
                  <a:tcPr marT="91425" marB="91425" marR="91425" marL="91425">
                    <a:solidFill>
                      <a:srgbClr val="D9D2E9"/>
                    </a:solidFill>
                  </a:tcPr>
                </a:tc>
                <a:tc>
                  <a:txBody>
                    <a:bodyPr>
                      <a:noAutofit/>
                    </a:bodyPr>
                    <a:lstStyle/>
                    <a:p>
                      <a:pPr indent="0" lvl="0" marL="0" rtl="0" algn="l">
                        <a:spcBef>
                          <a:spcPts val="0"/>
                        </a:spcBef>
                        <a:spcAft>
                          <a:spcPts val="0"/>
                        </a:spcAft>
                        <a:buNone/>
                      </a:pPr>
                      <a:r>
                        <a:rPr lang="ar" sz="1500">
                          <a:latin typeface="Comic Sans MS"/>
                          <a:ea typeface="Comic Sans MS"/>
                          <a:cs typeface="Comic Sans MS"/>
                          <a:sym typeface="Comic Sans MS"/>
                        </a:rPr>
                        <a:t>Beginning of 3rd month</a:t>
                      </a:r>
                      <a:endParaRPr sz="1500">
                        <a:latin typeface="Comic Sans MS"/>
                        <a:ea typeface="Comic Sans MS"/>
                        <a:cs typeface="Comic Sans MS"/>
                        <a:sym typeface="Comic Sans MS"/>
                      </a:endParaRPr>
                    </a:p>
                  </a:txBody>
                  <a:tcPr marT="91425" marB="91425" marR="91425" marL="91425">
                    <a:solidFill>
                      <a:srgbClr val="FFFFFF"/>
                    </a:solidFill>
                  </a:tcPr>
                </a:tc>
                <a:tc>
                  <a:txBody>
                    <a:bodyPr>
                      <a:noAutofit/>
                    </a:bodyPr>
                    <a:lstStyle/>
                    <a:p>
                      <a:pPr indent="0" lvl="0" marL="0" rtl="0" algn="l">
                        <a:spcBef>
                          <a:spcPts val="0"/>
                        </a:spcBef>
                        <a:spcAft>
                          <a:spcPts val="0"/>
                        </a:spcAft>
                        <a:buNone/>
                      </a:pPr>
                      <a:r>
                        <a:rPr lang="ar" sz="1500">
                          <a:latin typeface="Comic Sans MS"/>
                          <a:ea typeface="Comic Sans MS"/>
                          <a:cs typeface="Comic Sans MS"/>
                          <a:sym typeface="Comic Sans MS"/>
                        </a:rPr>
                        <a:t>C. </a:t>
                      </a:r>
                      <a:endParaRPr sz="1500">
                        <a:latin typeface="Comic Sans MS"/>
                        <a:ea typeface="Comic Sans MS"/>
                        <a:cs typeface="Comic Sans MS"/>
                        <a:sym typeface="Comic Sans MS"/>
                      </a:endParaRPr>
                    </a:p>
                  </a:txBody>
                  <a:tcPr marT="91425" marB="91425" marR="91425" marL="91425">
                    <a:solidFill>
                      <a:srgbClr val="D9D2E9"/>
                    </a:solidFill>
                  </a:tcPr>
                </a:tc>
                <a:tc>
                  <a:txBody>
                    <a:bodyPr>
                      <a:noAutofit/>
                    </a:bodyPr>
                    <a:lstStyle/>
                    <a:p>
                      <a:pPr indent="0" lvl="0" marL="0" rtl="0" algn="l">
                        <a:spcBef>
                          <a:spcPts val="0"/>
                        </a:spcBef>
                        <a:spcAft>
                          <a:spcPts val="0"/>
                        </a:spcAft>
                        <a:buNone/>
                      </a:pPr>
                      <a:r>
                        <a:rPr lang="ar" sz="1500">
                          <a:latin typeface="Comic Sans MS"/>
                          <a:ea typeface="Comic Sans MS"/>
                          <a:cs typeface="Comic Sans MS"/>
                          <a:sym typeface="Comic Sans MS"/>
                        </a:rPr>
                        <a:t>Corpus callosum</a:t>
                      </a:r>
                      <a:endParaRPr sz="1500">
                        <a:latin typeface="Comic Sans MS"/>
                        <a:ea typeface="Comic Sans MS"/>
                        <a:cs typeface="Comic Sans MS"/>
                        <a:sym typeface="Comic Sans MS"/>
                      </a:endParaRPr>
                    </a:p>
                  </a:txBody>
                  <a:tcPr marT="91425" marB="91425" marR="91425" marL="91425">
                    <a:solidFill>
                      <a:srgbClr val="FFFFFF"/>
                    </a:solidFill>
                  </a:tcPr>
                </a:tc>
              </a:tr>
              <a:tr h="285400">
                <a:tc>
                  <a:txBody>
                    <a:bodyPr>
                      <a:noAutofit/>
                    </a:bodyPr>
                    <a:lstStyle/>
                    <a:p>
                      <a:pPr indent="0" lvl="0" marL="0" rtl="0" algn="l">
                        <a:spcBef>
                          <a:spcPts val="0"/>
                        </a:spcBef>
                        <a:spcAft>
                          <a:spcPts val="0"/>
                        </a:spcAft>
                        <a:buNone/>
                      </a:pPr>
                      <a:r>
                        <a:rPr lang="ar" sz="1500">
                          <a:latin typeface="Comic Sans MS"/>
                          <a:ea typeface="Comic Sans MS"/>
                          <a:cs typeface="Comic Sans MS"/>
                          <a:sym typeface="Comic Sans MS"/>
                        </a:rPr>
                        <a:t>D. </a:t>
                      </a:r>
                      <a:endParaRPr sz="1500">
                        <a:latin typeface="Comic Sans MS"/>
                        <a:ea typeface="Comic Sans MS"/>
                        <a:cs typeface="Comic Sans MS"/>
                        <a:sym typeface="Comic Sans MS"/>
                      </a:endParaRPr>
                    </a:p>
                  </a:txBody>
                  <a:tcPr marT="91425" marB="91425" marR="91425" marL="91425">
                    <a:solidFill>
                      <a:srgbClr val="D9D2E9"/>
                    </a:solidFill>
                  </a:tcPr>
                </a:tc>
                <a:tc>
                  <a:txBody>
                    <a:bodyPr>
                      <a:noAutofit/>
                    </a:bodyPr>
                    <a:lstStyle/>
                    <a:p>
                      <a:pPr indent="0" lvl="0" marL="0" rtl="0" algn="l">
                        <a:spcBef>
                          <a:spcPts val="0"/>
                        </a:spcBef>
                        <a:spcAft>
                          <a:spcPts val="0"/>
                        </a:spcAft>
                        <a:buNone/>
                      </a:pPr>
                      <a:r>
                        <a:rPr lang="ar" sz="1500">
                          <a:latin typeface="Comic Sans MS"/>
                          <a:ea typeface="Comic Sans MS"/>
                          <a:cs typeface="Comic Sans MS"/>
                          <a:sym typeface="Comic Sans MS"/>
                        </a:rPr>
                        <a:t>4th month</a:t>
                      </a:r>
                      <a:endParaRPr sz="1500">
                        <a:latin typeface="Comic Sans MS"/>
                        <a:ea typeface="Comic Sans MS"/>
                        <a:cs typeface="Comic Sans MS"/>
                        <a:sym typeface="Comic Sans MS"/>
                      </a:endParaRPr>
                    </a:p>
                  </a:txBody>
                  <a:tcPr marT="91425" marB="91425" marR="91425" marL="91425">
                    <a:solidFill>
                      <a:srgbClr val="FFFFFF"/>
                    </a:solidFill>
                  </a:tcPr>
                </a:tc>
                <a:tc>
                  <a:txBody>
                    <a:bodyPr>
                      <a:noAutofit/>
                    </a:bodyPr>
                    <a:lstStyle/>
                    <a:p>
                      <a:pPr indent="0" lvl="0" marL="0" rtl="0" algn="l">
                        <a:spcBef>
                          <a:spcPts val="0"/>
                        </a:spcBef>
                        <a:spcAft>
                          <a:spcPts val="0"/>
                        </a:spcAft>
                        <a:buNone/>
                      </a:pPr>
                      <a:r>
                        <a:rPr lang="ar" sz="1500">
                          <a:latin typeface="Comic Sans MS"/>
                          <a:ea typeface="Comic Sans MS"/>
                          <a:cs typeface="Comic Sans MS"/>
                          <a:sym typeface="Comic Sans MS"/>
                        </a:rPr>
                        <a:t>D. </a:t>
                      </a:r>
                      <a:endParaRPr sz="1500">
                        <a:latin typeface="Comic Sans MS"/>
                        <a:ea typeface="Comic Sans MS"/>
                        <a:cs typeface="Comic Sans MS"/>
                        <a:sym typeface="Comic Sans MS"/>
                      </a:endParaRPr>
                    </a:p>
                  </a:txBody>
                  <a:tcPr marT="91425" marB="91425" marR="91425" marL="91425">
                    <a:solidFill>
                      <a:srgbClr val="D9D2E9"/>
                    </a:solidFill>
                  </a:tcPr>
                </a:tc>
                <a:tc>
                  <a:txBody>
                    <a:bodyPr>
                      <a:noAutofit/>
                    </a:bodyPr>
                    <a:lstStyle/>
                    <a:p>
                      <a:pPr indent="0" lvl="0" marL="0" rtl="0" algn="l">
                        <a:spcBef>
                          <a:spcPts val="0"/>
                        </a:spcBef>
                        <a:spcAft>
                          <a:spcPts val="0"/>
                        </a:spcAft>
                        <a:buNone/>
                      </a:pPr>
                      <a:r>
                        <a:rPr lang="ar" sz="1500">
                          <a:latin typeface="Comic Sans MS"/>
                          <a:ea typeface="Comic Sans MS"/>
                          <a:cs typeface="Comic Sans MS"/>
                          <a:sym typeface="Comic Sans MS"/>
                        </a:rPr>
                        <a:t>Posterior commissure</a:t>
                      </a:r>
                      <a:endParaRPr sz="1500">
                        <a:latin typeface="Comic Sans MS"/>
                        <a:ea typeface="Comic Sans MS"/>
                        <a:cs typeface="Comic Sans MS"/>
                        <a:sym typeface="Comic Sans MS"/>
                      </a:endParaRPr>
                    </a:p>
                  </a:txBody>
                  <a:tcPr marT="91425" marB="91425" marR="91425" marL="91425">
                    <a:solidFill>
                      <a:srgbClr val="FFFFFF"/>
                    </a:solidFill>
                  </a:tcPr>
                </a:tc>
              </a:tr>
              <a:tr h="390275">
                <a:tc gridSpan="2">
                  <a:txBody>
                    <a:bodyPr>
                      <a:noAutofit/>
                    </a:bodyPr>
                    <a:lstStyle/>
                    <a:p>
                      <a:pPr indent="0" lvl="0" marL="0" rtl="0" algn="l">
                        <a:spcBef>
                          <a:spcPts val="0"/>
                        </a:spcBef>
                        <a:spcAft>
                          <a:spcPts val="0"/>
                        </a:spcAft>
                        <a:buNone/>
                      </a:pPr>
                      <a:r>
                        <a:rPr lang="ar" sz="1500">
                          <a:latin typeface="Comic Sans MS"/>
                          <a:ea typeface="Comic Sans MS"/>
                          <a:cs typeface="Comic Sans MS"/>
                          <a:sym typeface="Comic Sans MS"/>
                        </a:rPr>
                        <a:t>7. Metencephalon develops into:</a:t>
                      </a:r>
                      <a:endParaRPr sz="1500">
                        <a:latin typeface="Comic Sans MS"/>
                        <a:ea typeface="Comic Sans MS"/>
                        <a:cs typeface="Comic Sans MS"/>
                        <a:sym typeface="Comic Sans MS"/>
                      </a:endParaRPr>
                    </a:p>
                  </a:txBody>
                  <a:tcPr marT="91425" marB="91425" marR="91425" marL="91425">
                    <a:solidFill>
                      <a:srgbClr val="D9D2E9"/>
                    </a:solidFill>
                  </a:tcPr>
                </a:tc>
                <a:tc hMerge="1"/>
                <a:tc gridSpan="2">
                  <a:txBody>
                    <a:bodyPr>
                      <a:noAutofit/>
                    </a:bodyPr>
                    <a:lstStyle/>
                    <a:p>
                      <a:pPr indent="0" lvl="0" marL="0" rtl="0" algn="l">
                        <a:spcBef>
                          <a:spcPts val="0"/>
                        </a:spcBef>
                        <a:spcAft>
                          <a:spcPts val="0"/>
                        </a:spcAft>
                        <a:buNone/>
                      </a:pPr>
                      <a:r>
                        <a:rPr lang="ar" sz="1500">
                          <a:latin typeface="Comic Sans MS"/>
                          <a:ea typeface="Comic Sans MS"/>
                          <a:cs typeface="Comic Sans MS"/>
                          <a:sym typeface="Comic Sans MS"/>
                        </a:rPr>
                        <a:t>8. Corpus striatum appears in the floor of each cerebral hemisphere in the:</a:t>
                      </a:r>
                      <a:endParaRPr sz="1500">
                        <a:latin typeface="Comic Sans MS"/>
                        <a:ea typeface="Comic Sans MS"/>
                        <a:cs typeface="Comic Sans MS"/>
                        <a:sym typeface="Comic Sans MS"/>
                      </a:endParaRPr>
                    </a:p>
                  </a:txBody>
                  <a:tcPr marT="91425" marB="91425" marR="91425" marL="91425">
                    <a:solidFill>
                      <a:srgbClr val="D9D2E9"/>
                    </a:solidFill>
                  </a:tcPr>
                </a:tc>
                <a:tc hMerge="1"/>
              </a:tr>
              <a:tr h="390275">
                <a:tc>
                  <a:txBody>
                    <a:bodyPr>
                      <a:noAutofit/>
                    </a:bodyPr>
                    <a:lstStyle/>
                    <a:p>
                      <a:pPr indent="-323850" lvl="0" marL="457200" rtl="0" algn="l">
                        <a:spcBef>
                          <a:spcPts val="0"/>
                        </a:spcBef>
                        <a:spcAft>
                          <a:spcPts val="0"/>
                        </a:spcAft>
                        <a:buSzPts val="1500"/>
                        <a:buFont typeface="Comic Sans MS"/>
                        <a:buAutoNum type="alphaUcPeriod"/>
                      </a:pPr>
                      <a:r>
                        <a:t/>
                      </a:r>
                      <a:endParaRPr sz="1500">
                        <a:latin typeface="Comic Sans MS"/>
                        <a:ea typeface="Comic Sans MS"/>
                        <a:cs typeface="Comic Sans MS"/>
                        <a:sym typeface="Comic Sans MS"/>
                      </a:endParaRPr>
                    </a:p>
                  </a:txBody>
                  <a:tcPr marT="91425" marB="91425" marR="91425" marL="91425">
                    <a:solidFill>
                      <a:srgbClr val="D9D2E9"/>
                    </a:solidFill>
                  </a:tcPr>
                </a:tc>
                <a:tc>
                  <a:txBody>
                    <a:bodyPr>
                      <a:noAutofit/>
                    </a:bodyPr>
                    <a:lstStyle/>
                    <a:p>
                      <a:pPr indent="0" lvl="0" marL="0" rtl="0" algn="l">
                        <a:spcBef>
                          <a:spcPts val="0"/>
                        </a:spcBef>
                        <a:spcAft>
                          <a:spcPts val="0"/>
                        </a:spcAft>
                        <a:buNone/>
                      </a:pPr>
                      <a:r>
                        <a:rPr lang="ar" sz="1500">
                          <a:latin typeface="Comic Sans MS"/>
                          <a:ea typeface="Comic Sans MS"/>
                          <a:cs typeface="Comic Sans MS"/>
                          <a:sym typeface="Comic Sans MS"/>
                        </a:rPr>
                        <a:t>Pons and cerebellum</a:t>
                      </a:r>
                      <a:endParaRPr sz="1500">
                        <a:latin typeface="Comic Sans MS"/>
                        <a:ea typeface="Comic Sans MS"/>
                        <a:cs typeface="Comic Sans MS"/>
                        <a:sym typeface="Comic Sans MS"/>
                      </a:endParaRPr>
                    </a:p>
                  </a:txBody>
                  <a:tcPr marT="91425" marB="91425" marR="91425" marL="91425">
                    <a:solidFill>
                      <a:srgbClr val="FFFFFF"/>
                    </a:solidFill>
                  </a:tcPr>
                </a:tc>
                <a:tc>
                  <a:txBody>
                    <a:bodyPr>
                      <a:noAutofit/>
                    </a:bodyPr>
                    <a:lstStyle/>
                    <a:p>
                      <a:pPr indent="-323850" lvl="0" marL="457200" rtl="0" algn="l">
                        <a:spcBef>
                          <a:spcPts val="0"/>
                        </a:spcBef>
                        <a:spcAft>
                          <a:spcPts val="0"/>
                        </a:spcAft>
                        <a:buSzPts val="1500"/>
                        <a:buFont typeface="Comic Sans MS"/>
                        <a:buAutoNum type="alphaUcPeriod"/>
                      </a:pPr>
                      <a:r>
                        <a:t/>
                      </a:r>
                      <a:endParaRPr sz="1500">
                        <a:latin typeface="Comic Sans MS"/>
                        <a:ea typeface="Comic Sans MS"/>
                        <a:cs typeface="Comic Sans MS"/>
                        <a:sym typeface="Comic Sans MS"/>
                      </a:endParaRPr>
                    </a:p>
                  </a:txBody>
                  <a:tcPr marT="91425" marB="91425" marR="91425" marL="91425">
                    <a:solidFill>
                      <a:srgbClr val="D9D2E9"/>
                    </a:solidFill>
                  </a:tcPr>
                </a:tc>
                <a:tc>
                  <a:txBody>
                    <a:bodyPr>
                      <a:noAutofit/>
                    </a:bodyPr>
                    <a:lstStyle/>
                    <a:p>
                      <a:pPr indent="0" lvl="0" marL="0" rtl="0" algn="l">
                        <a:spcBef>
                          <a:spcPts val="0"/>
                        </a:spcBef>
                        <a:spcAft>
                          <a:spcPts val="0"/>
                        </a:spcAft>
                        <a:buNone/>
                      </a:pPr>
                      <a:r>
                        <a:rPr lang="ar" sz="1500">
                          <a:latin typeface="Comic Sans MS"/>
                          <a:ea typeface="Comic Sans MS"/>
                          <a:cs typeface="Comic Sans MS"/>
                          <a:sym typeface="Comic Sans MS"/>
                        </a:rPr>
                        <a:t>3rd month</a:t>
                      </a:r>
                      <a:endParaRPr sz="1500">
                        <a:latin typeface="Comic Sans MS"/>
                        <a:ea typeface="Comic Sans MS"/>
                        <a:cs typeface="Comic Sans MS"/>
                        <a:sym typeface="Comic Sans MS"/>
                      </a:endParaRPr>
                    </a:p>
                  </a:txBody>
                  <a:tcPr marT="91425" marB="91425" marR="91425" marL="91425">
                    <a:solidFill>
                      <a:srgbClr val="FFFFFF"/>
                    </a:solidFill>
                  </a:tcPr>
                </a:tc>
              </a:tr>
              <a:tr h="390275">
                <a:tc>
                  <a:txBody>
                    <a:bodyPr>
                      <a:noAutofit/>
                    </a:bodyPr>
                    <a:lstStyle/>
                    <a:p>
                      <a:pPr indent="0" lvl="0" marL="0" rtl="0" algn="l">
                        <a:spcBef>
                          <a:spcPts val="0"/>
                        </a:spcBef>
                        <a:spcAft>
                          <a:spcPts val="0"/>
                        </a:spcAft>
                        <a:buNone/>
                      </a:pPr>
                      <a:r>
                        <a:rPr lang="ar" sz="1500">
                          <a:latin typeface="Comic Sans MS"/>
                          <a:ea typeface="Comic Sans MS"/>
                          <a:cs typeface="Comic Sans MS"/>
                          <a:sym typeface="Comic Sans MS"/>
                        </a:rPr>
                        <a:t>B. </a:t>
                      </a:r>
                      <a:endParaRPr sz="1500">
                        <a:latin typeface="Comic Sans MS"/>
                        <a:ea typeface="Comic Sans MS"/>
                        <a:cs typeface="Comic Sans MS"/>
                        <a:sym typeface="Comic Sans MS"/>
                      </a:endParaRPr>
                    </a:p>
                  </a:txBody>
                  <a:tcPr marT="91425" marB="91425" marR="91425" marL="91425">
                    <a:solidFill>
                      <a:srgbClr val="D9D2E9"/>
                    </a:solidFill>
                  </a:tcPr>
                </a:tc>
                <a:tc>
                  <a:txBody>
                    <a:bodyPr>
                      <a:noAutofit/>
                    </a:bodyPr>
                    <a:lstStyle/>
                    <a:p>
                      <a:pPr indent="0" lvl="0" marL="0" rtl="0" algn="l">
                        <a:spcBef>
                          <a:spcPts val="0"/>
                        </a:spcBef>
                        <a:spcAft>
                          <a:spcPts val="0"/>
                        </a:spcAft>
                        <a:buNone/>
                      </a:pPr>
                      <a:r>
                        <a:rPr lang="ar" sz="1500">
                          <a:latin typeface="Comic Sans MS"/>
                          <a:ea typeface="Comic Sans MS"/>
                          <a:cs typeface="Comic Sans MS"/>
                          <a:sym typeface="Comic Sans MS"/>
                        </a:rPr>
                        <a:t>Cerebral hemisphere</a:t>
                      </a:r>
                      <a:endParaRPr sz="1500">
                        <a:latin typeface="Comic Sans MS"/>
                        <a:ea typeface="Comic Sans MS"/>
                        <a:cs typeface="Comic Sans MS"/>
                        <a:sym typeface="Comic Sans MS"/>
                      </a:endParaRPr>
                    </a:p>
                  </a:txBody>
                  <a:tcPr marT="91425" marB="91425" marR="91425" marL="91425">
                    <a:solidFill>
                      <a:srgbClr val="FFFFFF"/>
                    </a:solidFill>
                  </a:tcPr>
                </a:tc>
                <a:tc>
                  <a:txBody>
                    <a:bodyPr>
                      <a:noAutofit/>
                    </a:bodyPr>
                    <a:lstStyle/>
                    <a:p>
                      <a:pPr indent="0" lvl="0" marL="0" rtl="0" algn="l">
                        <a:spcBef>
                          <a:spcPts val="0"/>
                        </a:spcBef>
                        <a:spcAft>
                          <a:spcPts val="0"/>
                        </a:spcAft>
                        <a:buNone/>
                      </a:pPr>
                      <a:r>
                        <a:rPr lang="ar" sz="1500">
                          <a:latin typeface="Comic Sans MS"/>
                          <a:ea typeface="Comic Sans MS"/>
                          <a:cs typeface="Comic Sans MS"/>
                          <a:sym typeface="Comic Sans MS"/>
                        </a:rPr>
                        <a:t>B. </a:t>
                      </a:r>
                      <a:endParaRPr sz="1500">
                        <a:latin typeface="Comic Sans MS"/>
                        <a:ea typeface="Comic Sans MS"/>
                        <a:cs typeface="Comic Sans MS"/>
                        <a:sym typeface="Comic Sans MS"/>
                      </a:endParaRPr>
                    </a:p>
                  </a:txBody>
                  <a:tcPr marT="91425" marB="91425" marR="91425" marL="91425">
                    <a:solidFill>
                      <a:srgbClr val="D9D2E9"/>
                    </a:solidFill>
                  </a:tcPr>
                </a:tc>
                <a:tc>
                  <a:txBody>
                    <a:bodyPr>
                      <a:noAutofit/>
                    </a:bodyPr>
                    <a:lstStyle/>
                    <a:p>
                      <a:pPr indent="0" lvl="0" marL="0" rtl="0" algn="l">
                        <a:spcBef>
                          <a:spcPts val="0"/>
                        </a:spcBef>
                        <a:spcAft>
                          <a:spcPts val="0"/>
                        </a:spcAft>
                        <a:buNone/>
                      </a:pPr>
                      <a:r>
                        <a:rPr lang="ar" sz="1500">
                          <a:latin typeface="Comic Sans MS"/>
                          <a:ea typeface="Comic Sans MS"/>
                          <a:cs typeface="Comic Sans MS"/>
                          <a:sym typeface="Comic Sans MS"/>
                        </a:rPr>
                        <a:t>4th month</a:t>
                      </a:r>
                      <a:endParaRPr sz="1500">
                        <a:latin typeface="Comic Sans MS"/>
                        <a:ea typeface="Comic Sans MS"/>
                        <a:cs typeface="Comic Sans MS"/>
                        <a:sym typeface="Comic Sans MS"/>
                      </a:endParaRPr>
                    </a:p>
                  </a:txBody>
                  <a:tcPr marT="91425" marB="91425" marR="91425" marL="91425">
                    <a:solidFill>
                      <a:srgbClr val="FFFFFF"/>
                    </a:solidFill>
                  </a:tcPr>
                </a:tc>
              </a:tr>
              <a:tr h="390275">
                <a:tc>
                  <a:txBody>
                    <a:bodyPr>
                      <a:noAutofit/>
                    </a:bodyPr>
                    <a:lstStyle/>
                    <a:p>
                      <a:pPr indent="0" lvl="0" marL="0" rtl="0" algn="l">
                        <a:spcBef>
                          <a:spcPts val="0"/>
                        </a:spcBef>
                        <a:spcAft>
                          <a:spcPts val="0"/>
                        </a:spcAft>
                        <a:buNone/>
                      </a:pPr>
                      <a:r>
                        <a:rPr lang="ar" sz="1500">
                          <a:latin typeface="Comic Sans MS"/>
                          <a:ea typeface="Comic Sans MS"/>
                          <a:cs typeface="Comic Sans MS"/>
                          <a:sym typeface="Comic Sans MS"/>
                        </a:rPr>
                        <a:t>C. </a:t>
                      </a:r>
                      <a:endParaRPr sz="1500">
                        <a:latin typeface="Comic Sans MS"/>
                        <a:ea typeface="Comic Sans MS"/>
                        <a:cs typeface="Comic Sans MS"/>
                        <a:sym typeface="Comic Sans MS"/>
                      </a:endParaRPr>
                    </a:p>
                  </a:txBody>
                  <a:tcPr marT="91425" marB="91425" marR="91425" marL="91425">
                    <a:solidFill>
                      <a:srgbClr val="D9D2E9"/>
                    </a:solidFill>
                  </a:tcPr>
                </a:tc>
                <a:tc>
                  <a:txBody>
                    <a:bodyPr>
                      <a:noAutofit/>
                    </a:bodyPr>
                    <a:lstStyle/>
                    <a:p>
                      <a:pPr indent="0" lvl="0" marL="0" rtl="0" algn="l">
                        <a:spcBef>
                          <a:spcPts val="0"/>
                        </a:spcBef>
                        <a:spcAft>
                          <a:spcPts val="0"/>
                        </a:spcAft>
                        <a:buNone/>
                      </a:pPr>
                      <a:r>
                        <a:rPr lang="ar" sz="1500">
                          <a:latin typeface="Comic Sans MS"/>
                          <a:ea typeface="Comic Sans MS"/>
                          <a:cs typeface="Comic Sans MS"/>
                          <a:sym typeface="Comic Sans MS"/>
                        </a:rPr>
                        <a:t>Pons</a:t>
                      </a:r>
                      <a:endParaRPr sz="1500">
                        <a:latin typeface="Comic Sans MS"/>
                        <a:ea typeface="Comic Sans MS"/>
                        <a:cs typeface="Comic Sans MS"/>
                        <a:sym typeface="Comic Sans MS"/>
                      </a:endParaRPr>
                    </a:p>
                  </a:txBody>
                  <a:tcPr marT="91425" marB="91425" marR="91425" marL="91425">
                    <a:solidFill>
                      <a:srgbClr val="FFFFFF"/>
                    </a:solidFill>
                  </a:tcPr>
                </a:tc>
                <a:tc>
                  <a:txBody>
                    <a:bodyPr>
                      <a:noAutofit/>
                    </a:bodyPr>
                    <a:lstStyle/>
                    <a:p>
                      <a:pPr indent="0" lvl="0" marL="0" rtl="0" algn="l">
                        <a:spcBef>
                          <a:spcPts val="0"/>
                        </a:spcBef>
                        <a:spcAft>
                          <a:spcPts val="0"/>
                        </a:spcAft>
                        <a:buNone/>
                      </a:pPr>
                      <a:r>
                        <a:rPr lang="ar" sz="1500">
                          <a:latin typeface="Comic Sans MS"/>
                          <a:ea typeface="Comic Sans MS"/>
                          <a:cs typeface="Comic Sans MS"/>
                          <a:sym typeface="Comic Sans MS"/>
                        </a:rPr>
                        <a:t>C. </a:t>
                      </a:r>
                      <a:endParaRPr sz="1500">
                        <a:latin typeface="Comic Sans MS"/>
                        <a:ea typeface="Comic Sans MS"/>
                        <a:cs typeface="Comic Sans MS"/>
                        <a:sym typeface="Comic Sans MS"/>
                      </a:endParaRPr>
                    </a:p>
                  </a:txBody>
                  <a:tcPr marT="91425" marB="91425" marR="91425" marL="91425">
                    <a:solidFill>
                      <a:srgbClr val="D9D2E9"/>
                    </a:solidFill>
                  </a:tcPr>
                </a:tc>
                <a:tc>
                  <a:txBody>
                    <a:bodyPr>
                      <a:noAutofit/>
                    </a:bodyPr>
                    <a:lstStyle/>
                    <a:p>
                      <a:pPr indent="0" lvl="0" marL="0" rtl="0" algn="l">
                        <a:spcBef>
                          <a:spcPts val="0"/>
                        </a:spcBef>
                        <a:spcAft>
                          <a:spcPts val="0"/>
                        </a:spcAft>
                        <a:buNone/>
                      </a:pPr>
                      <a:r>
                        <a:rPr lang="ar" sz="1500">
                          <a:latin typeface="Comic Sans MS"/>
                          <a:ea typeface="Comic Sans MS"/>
                          <a:cs typeface="Comic Sans MS"/>
                          <a:sym typeface="Comic Sans MS"/>
                        </a:rPr>
                        <a:t>3rd week</a:t>
                      </a:r>
                      <a:endParaRPr sz="1500">
                        <a:latin typeface="Comic Sans MS"/>
                        <a:ea typeface="Comic Sans MS"/>
                        <a:cs typeface="Comic Sans MS"/>
                        <a:sym typeface="Comic Sans MS"/>
                      </a:endParaRPr>
                    </a:p>
                  </a:txBody>
                  <a:tcPr marT="91425" marB="91425" marR="91425" marL="91425">
                    <a:solidFill>
                      <a:srgbClr val="FFFFFF"/>
                    </a:solidFill>
                  </a:tcPr>
                </a:tc>
              </a:tr>
              <a:tr h="390275">
                <a:tc>
                  <a:txBody>
                    <a:bodyPr>
                      <a:noAutofit/>
                    </a:bodyPr>
                    <a:lstStyle/>
                    <a:p>
                      <a:pPr indent="0" lvl="0" marL="0" rtl="0" algn="l">
                        <a:spcBef>
                          <a:spcPts val="0"/>
                        </a:spcBef>
                        <a:spcAft>
                          <a:spcPts val="0"/>
                        </a:spcAft>
                        <a:buNone/>
                      </a:pPr>
                      <a:r>
                        <a:rPr lang="ar" sz="1500">
                          <a:latin typeface="Comic Sans MS"/>
                          <a:ea typeface="Comic Sans MS"/>
                          <a:cs typeface="Comic Sans MS"/>
                          <a:sym typeface="Comic Sans MS"/>
                        </a:rPr>
                        <a:t>D. </a:t>
                      </a:r>
                      <a:endParaRPr sz="1500">
                        <a:latin typeface="Comic Sans MS"/>
                        <a:ea typeface="Comic Sans MS"/>
                        <a:cs typeface="Comic Sans MS"/>
                        <a:sym typeface="Comic Sans MS"/>
                      </a:endParaRPr>
                    </a:p>
                  </a:txBody>
                  <a:tcPr marT="91425" marB="91425" marR="91425" marL="91425">
                    <a:solidFill>
                      <a:srgbClr val="D9D2E9"/>
                    </a:solidFill>
                  </a:tcPr>
                </a:tc>
                <a:tc>
                  <a:txBody>
                    <a:bodyPr>
                      <a:noAutofit/>
                    </a:bodyPr>
                    <a:lstStyle/>
                    <a:p>
                      <a:pPr indent="0" lvl="0" marL="0" rtl="0" algn="l">
                        <a:spcBef>
                          <a:spcPts val="0"/>
                        </a:spcBef>
                        <a:spcAft>
                          <a:spcPts val="0"/>
                        </a:spcAft>
                        <a:buNone/>
                      </a:pPr>
                      <a:r>
                        <a:rPr lang="ar" sz="1500">
                          <a:latin typeface="Comic Sans MS"/>
                          <a:ea typeface="Comic Sans MS"/>
                          <a:cs typeface="Comic Sans MS"/>
                          <a:sym typeface="Comic Sans MS"/>
                        </a:rPr>
                        <a:t>Medulla oblongata</a:t>
                      </a:r>
                      <a:endParaRPr sz="1500">
                        <a:latin typeface="Comic Sans MS"/>
                        <a:ea typeface="Comic Sans MS"/>
                        <a:cs typeface="Comic Sans MS"/>
                        <a:sym typeface="Comic Sans MS"/>
                      </a:endParaRPr>
                    </a:p>
                  </a:txBody>
                  <a:tcPr marT="91425" marB="91425" marR="91425" marL="91425">
                    <a:solidFill>
                      <a:srgbClr val="FFFFFF"/>
                    </a:solidFill>
                  </a:tcPr>
                </a:tc>
                <a:tc>
                  <a:txBody>
                    <a:bodyPr>
                      <a:noAutofit/>
                    </a:bodyPr>
                    <a:lstStyle/>
                    <a:p>
                      <a:pPr indent="0" lvl="0" marL="0" rtl="0" algn="l">
                        <a:spcBef>
                          <a:spcPts val="0"/>
                        </a:spcBef>
                        <a:spcAft>
                          <a:spcPts val="0"/>
                        </a:spcAft>
                        <a:buNone/>
                      </a:pPr>
                      <a:r>
                        <a:rPr lang="ar" sz="1500">
                          <a:latin typeface="Comic Sans MS"/>
                          <a:ea typeface="Comic Sans MS"/>
                          <a:cs typeface="Comic Sans MS"/>
                          <a:sym typeface="Comic Sans MS"/>
                        </a:rPr>
                        <a:t>D. </a:t>
                      </a:r>
                      <a:endParaRPr sz="1500">
                        <a:latin typeface="Comic Sans MS"/>
                        <a:ea typeface="Comic Sans MS"/>
                        <a:cs typeface="Comic Sans MS"/>
                        <a:sym typeface="Comic Sans MS"/>
                      </a:endParaRPr>
                    </a:p>
                  </a:txBody>
                  <a:tcPr marT="91425" marB="91425" marR="91425" marL="91425">
                    <a:solidFill>
                      <a:srgbClr val="D9D2E9"/>
                    </a:solidFill>
                  </a:tcPr>
                </a:tc>
                <a:tc>
                  <a:txBody>
                    <a:bodyPr>
                      <a:noAutofit/>
                    </a:bodyPr>
                    <a:lstStyle/>
                    <a:p>
                      <a:pPr indent="0" lvl="0" marL="0" rtl="0" algn="l">
                        <a:spcBef>
                          <a:spcPts val="0"/>
                        </a:spcBef>
                        <a:spcAft>
                          <a:spcPts val="0"/>
                        </a:spcAft>
                        <a:buNone/>
                      </a:pPr>
                      <a:r>
                        <a:rPr lang="ar" sz="1500">
                          <a:latin typeface="Comic Sans MS"/>
                          <a:ea typeface="Comic Sans MS"/>
                          <a:cs typeface="Comic Sans MS"/>
                          <a:sym typeface="Comic Sans MS"/>
                        </a:rPr>
                        <a:t>6th week</a:t>
                      </a:r>
                      <a:endParaRPr sz="1500">
                        <a:latin typeface="Comic Sans MS"/>
                        <a:ea typeface="Comic Sans MS"/>
                        <a:cs typeface="Comic Sans MS"/>
                        <a:sym typeface="Comic Sans MS"/>
                      </a:endParaRPr>
                    </a:p>
                  </a:txBody>
                  <a:tcPr marT="91425" marB="91425" marR="91425" marL="91425">
                    <a:solidFill>
                      <a:srgbClr val="FFFFFF"/>
                    </a:solidFill>
                  </a:tcPr>
                </a:tc>
              </a:tr>
            </a:tbl>
          </a:graphicData>
        </a:graphic>
      </p:graphicFrame>
      <p:graphicFrame>
        <p:nvGraphicFramePr>
          <p:cNvPr id="200" name="Google Shape;200;p23"/>
          <p:cNvGraphicFramePr/>
          <p:nvPr/>
        </p:nvGraphicFramePr>
        <p:xfrm>
          <a:off x="738232" y="11100303"/>
          <a:ext cx="3000000" cy="3000000"/>
        </p:xfrm>
        <a:graphic>
          <a:graphicData uri="http://schemas.openxmlformats.org/drawingml/2006/table">
            <a:tbl>
              <a:tblPr>
                <a:noFill/>
                <a:tableStyleId>{6BF5031F-9742-461C-9938-7CB6DC8F0D08}</a:tableStyleId>
              </a:tblPr>
              <a:tblGrid>
                <a:gridCol w="851950"/>
                <a:gridCol w="851950"/>
                <a:gridCol w="851950"/>
                <a:gridCol w="851950"/>
                <a:gridCol w="851950"/>
                <a:gridCol w="851950"/>
                <a:gridCol w="851950"/>
                <a:gridCol w="851950"/>
                <a:gridCol w="851950"/>
              </a:tblGrid>
              <a:tr h="309200">
                <a:tc>
                  <a:txBody>
                    <a:bodyPr>
                      <a:noAutofit/>
                    </a:bodyPr>
                    <a:lstStyle/>
                    <a:p>
                      <a:pPr indent="0" lvl="0" marL="0" rtl="0" algn="ctr">
                        <a:spcBef>
                          <a:spcPts val="0"/>
                        </a:spcBef>
                        <a:spcAft>
                          <a:spcPts val="0"/>
                        </a:spcAft>
                        <a:buNone/>
                      </a:pPr>
                      <a:r>
                        <a:rPr lang="ar" sz="1200">
                          <a:latin typeface="Comic Sans MS"/>
                          <a:ea typeface="Comic Sans MS"/>
                          <a:cs typeface="Comic Sans MS"/>
                          <a:sym typeface="Comic Sans MS"/>
                        </a:rPr>
                        <a:t>Q</a:t>
                      </a:r>
                      <a:endParaRPr sz="1200">
                        <a:latin typeface="Comic Sans MS"/>
                        <a:ea typeface="Comic Sans MS"/>
                        <a:cs typeface="Comic Sans MS"/>
                        <a:sym typeface="Comic Sans MS"/>
                      </a:endParaRPr>
                    </a:p>
                  </a:txBody>
                  <a:tcPr marT="91425" marB="91425" marR="91425" marL="91425">
                    <a:solidFill>
                      <a:srgbClr val="D9D2E9"/>
                    </a:solidFill>
                  </a:tcPr>
                </a:tc>
                <a:tc>
                  <a:txBody>
                    <a:bodyPr>
                      <a:noAutofit/>
                    </a:bodyPr>
                    <a:lstStyle/>
                    <a:p>
                      <a:pPr indent="0" lvl="0" marL="0" rtl="0" algn="ctr">
                        <a:spcBef>
                          <a:spcPts val="0"/>
                        </a:spcBef>
                        <a:spcAft>
                          <a:spcPts val="0"/>
                        </a:spcAft>
                        <a:buNone/>
                      </a:pPr>
                      <a:r>
                        <a:rPr lang="ar" sz="1200">
                          <a:latin typeface="Comic Sans MS"/>
                          <a:ea typeface="Comic Sans MS"/>
                          <a:cs typeface="Comic Sans MS"/>
                          <a:sym typeface="Comic Sans MS"/>
                        </a:rPr>
                        <a:t>1</a:t>
                      </a:r>
                      <a:endParaRPr sz="1200">
                        <a:latin typeface="Comic Sans MS"/>
                        <a:ea typeface="Comic Sans MS"/>
                        <a:cs typeface="Comic Sans MS"/>
                        <a:sym typeface="Comic Sans MS"/>
                      </a:endParaRPr>
                    </a:p>
                  </a:txBody>
                  <a:tcPr marT="91425" marB="91425" marR="91425" marL="91425">
                    <a:solidFill>
                      <a:srgbClr val="D9D2E9"/>
                    </a:solidFill>
                  </a:tcPr>
                </a:tc>
                <a:tc>
                  <a:txBody>
                    <a:bodyPr>
                      <a:noAutofit/>
                    </a:bodyPr>
                    <a:lstStyle/>
                    <a:p>
                      <a:pPr indent="0" lvl="0" marL="0" rtl="0" algn="ctr">
                        <a:spcBef>
                          <a:spcPts val="0"/>
                        </a:spcBef>
                        <a:spcAft>
                          <a:spcPts val="0"/>
                        </a:spcAft>
                        <a:buNone/>
                      </a:pPr>
                      <a:r>
                        <a:rPr lang="ar" sz="1200">
                          <a:latin typeface="Comic Sans MS"/>
                          <a:ea typeface="Comic Sans MS"/>
                          <a:cs typeface="Comic Sans MS"/>
                          <a:sym typeface="Comic Sans MS"/>
                        </a:rPr>
                        <a:t>2</a:t>
                      </a:r>
                      <a:endParaRPr sz="1200">
                        <a:latin typeface="Comic Sans MS"/>
                        <a:ea typeface="Comic Sans MS"/>
                        <a:cs typeface="Comic Sans MS"/>
                        <a:sym typeface="Comic Sans MS"/>
                      </a:endParaRPr>
                    </a:p>
                  </a:txBody>
                  <a:tcPr marT="91425" marB="91425" marR="91425" marL="91425">
                    <a:solidFill>
                      <a:srgbClr val="D9D2E9"/>
                    </a:solidFill>
                  </a:tcPr>
                </a:tc>
                <a:tc>
                  <a:txBody>
                    <a:bodyPr>
                      <a:noAutofit/>
                    </a:bodyPr>
                    <a:lstStyle/>
                    <a:p>
                      <a:pPr indent="0" lvl="0" marL="0" rtl="0" algn="ctr">
                        <a:spcBef>
                          <a:spcPts val="0"/>
                        </a:spcBef>
                        <a:spcAft>
                          <a:spcPts val="0"/>
                        </a:spcAft>
                        <a:buNone/>
                      </a:pPr>
                      <a:r>
                        <a:rPr lang="ar" sz="1200">
                          <a:latin typeface="Comic Sans MS"/>
                          <a:ea typeface="Comic Sans MS"/>
                          <a:cs typeface="Comic Sans MS"/>
                          <a:sym typeface="Comic Sans MS"/>
                        </a:rPr>
                        <a:t>3</a:t>
                      </a:r>
                      <a:endParaRPr sz="1200">
                        <a:latin typeface="Comic Sans MS"/>
                        <a:ea typeface="Comic Sans MS"/>
                        <a:cs typeface="Comic Sans MS"/>
                        <a:sym typeface="Comic Sans MS"/>
                      </a:endParaRPr>
                    </a:p>
                  </a:txBody>
                  <a:tcPr marT="91425" marB="91425" marR="91425" marL="91425">
                    <a:solidFill>
                      <a:srgbClr val="D9D2E9"/>
                    </a:solidFill>
                  </a:tcPr>
                </a:tc>
                <a:tc>
                  <a:txBody>
                    <a:bodyPr>
                      <a:noAutofit/>
                    </a:bodyPr>
                    <a:lstStyle/>
                    <a:p>
                      <a:pPr indent="0" lvl="0" marL="0" rtl="0" algn="ctr">
                        <a:spcBef>
                          <a:spcPts val="0"/>
                        </a:spcBef>
                        <a:spcAft>
                          <a:spcPts val="0"/>
                        </a:spcAft>
                        <a:buNone/>
                      </a:pPr>
                      <a:r>
                        <a:rPr lang="ar" sz="1200">
                          <a:latin typeface="Comic Sans MS"/>
                          <a:ea typeface="Comic Sans MS"/>
                          <a:cs typeface="Comic Sans MS"/>
                          <a:sym typeface="Comic Sans MS"/>
                        </a:rPr>
                        <a:t>4</a:t>
                      </a:r>
                      <a:endParaRPr sz="1200">
                        <a:latin typeface="Comic Sans MS"/>
                        <a:ea typeface="Comic Sans MS"/>
                        <a:cs typeface="Comic Sans MS"/>
                        <a:sym typeface="Comic Sans MS"/>
                      </a:endParaRPr>
                    </a:p>
                  </a:txBody>
                  <a:tcPr marT="91425" marB="91425" marR="91425" marL="91425">
                    <a:solidFill>
                      <a:srgbClr val="D9D2E9"/>
                    </a:solidFill>
                  </a:tcPr>
                </a:tc>
                <a:tc>
                  <a:txBody>
                    <a:bodyPr>
                      <a:noAutofit/>
                    </a:bodyPr>
                    <a:lstStyle/>
                    <a:p>
                      <a:pPr indent="0" lvl="0" marL="0" rtl="0" algn="ctr">
                        <a:spcBef>
                          <a:spcPts val="0"/>
                        </a:spcBef>
                        <a:spcAft>
                          <a:spcPts val="0"/>
                        </a:spcAft>
                        <a:buNone/>
                      </a:pPr>
                      <a:r>
                        <a:rPr lang="ar" sz="1200">
                          <a:latin typeface="Comic Sans MS"/>
                          <a:ea typeface="Comic Sans MS"/>
                          <a:cs typeface="Comic Sans MS"/>
                          <a:sym typeface="Comic Sans MS"/>
                        </a:rPr>
                        <a:t>5</a:t>
                      </a:r>
                      <a:endParaRPr sz="1200">
                        <a:latin typeface="Comic Sans MS"/>
                        <a:ea typeface="Comic Sans MS"/>
                        <a:cs typeface="Comic Sans MS"/>
                        <a:sym typeface="Comic Sans MS"/>
                      </a:endParaRPr>
                    </a:p>
                  </a:txBody>
                  <a:tcPr marT="91425" marB="91425" marR="91425" marL="91425">
                    <a:solidFill>
                      <a:srgbClr val="D9D2E9"/>
                    </a:solidFill>
                  </a:tcPr>
                </a:tc>
                <a:tc>
                  <a:txBody>
                    <a:bodyPr>
                      <a:noAutofit/>
                    </a:bodyPr>
                    <a:lstStyle/>
                    <a:p>
                      <a:pPr indent="0" lvl="0" marL="0" rtl="0" algn="ctr">
                        <a:spcBef>
                          <a:spcPts val="0"/>
                        </a:spcBef>
                        <a:spcAft>
                          <a:spcPts val="0"/>
                        </a:spcAft>
                        <a:buNone/>
                      </a:pPr>
                      <a:r>
                        <a:rPr lang="ar" sz="1200">
                          <a:latin typeface="Comic Sans MS"/>
                          <a:ea typeface="Comic Sans MS"/>
                          <a:cs typeface="Comic Sans MS"/>
                          <a:sym typeface="Comic Sans MS"/>
                        </a:rPr>
                        <a:t>6</a:t>
                      </a:r>
                      <a:endParaRPr sz="1200">
                        <a:latin typeface="Comic Sans MS"/>
                        <a:ea typeface="Comic Sans MS"/>
                        <a:cs typeface="Comic Sans MS"/>
                        <a:sym typeface="Comic Sans MS"/>
                      </a:endParaRPr>
                    </a:p>
                  </a:txBody>
                  <a:tcPr marT="91425" marB="91425" marR="91425" marL="91425">
                    <a:solidFill>
                      <a:srgbClr val="D9D2E9"/>
                    </a:solidFill>
                  </a:tcPr>
                </a:tc>
                <a:tc>
                  <a:txBody>
                    <a:bodyPr>
                      <a:noAutofit/>
                    </a:bodyPr>
                    <a:lstStyle/>
                    <a:p>
                      <a:pPr indent="0" lvl="0" marL="0" rtl="0" algn="ctr">
                        <a:spcBef>
                          <a:spcPts val="0"/>
                        </a:spcBef>
                        <a:spcAft>
                          <a:spcPts val="0"/>
                        </a:spcAft>
                        <a:buNone/>
                      </a:pPr>
                      <a:r>
                        <a:rPr lang="ar" sz="1200">
                          <a:latin typeface="Comic Sans MS"/>
                          <a:ea typeface="Comic Sans MS"/>
                          <a:cs typeface="Comic Sans MS"/>
                          <a:sym typeface="Comic Sans MS"/>
                        </a:rPr>
                        <a:t>7</a:t>
                      </a:r>
                      <a:endParaRPr sz="1200">
                        <a:latin typeface="Comic Sans MS"/>
                        <a:ea typeface="Comic Sans MS"/>
                        <a:cs typeface="Comic Sans MS"/>
                        <a:sym typeface="Comic Sans MS"/>
                      </a:endParaRPr>
                    </a:p>
                  </a:txBody>
                  <a:tcPr marT="91425" marB="91425" marR="91425" marL="91425">
                    <a:solidFill>
                      <a:srgbClr val="D9D2E9"/>
                    </a:solidFill>
                  </a:tcPr>
                </a:tc>
                <a:tc>
                  <a:txBody>
                    <a:bodyPr>
                      <a:noAutofit/>
                    </a:bodyPr>
                    <a:lstStyle/>
                    <a:p>
                      <a:pPr indent="0" lvl="0" marL="0" rtl="0" algn="ctr">
                        <a:spcBef>
                          <a:spcPts val="0"/>
                        </a:spcBef>
                        <a:spcAft>
                          <a:spcPts val="0"/>
                        </a:spcAft>
                        <a:buNone/>
                      </a:pPr>
                      <a:r>
                        <a:rPr lang="ar" sz="1200">
                          <a:latin typeface="Comic Sans MS"/>
                          <a:ea typeface="Comic Sans MS"/>
                          <a:cs typeface="Comic Sans MS"/>
                          <a:sym typeface="Comic Sans MS"/>
                        </a:rPr>
                        <a:t>8</a:t>
                      </a:r>
                      <a:endParaRPr sz="1200">
                        <a:latin typeface="Comic Sans MS"/>
                        <a:ea typeface="Comic Sans MS"/>
                        <a:cs typeface="Comic Sans MS"/>
                        <a:sym typeface="Comic Sans MS"/>
                      </a:endParaRPr>
                    </a:p>
                  </a:txBody>
                  <a:tcPr marT="91425" marB="91425" marR="91425" marL="91425">
                    <a:solidFill>
                      <a:srgbClr val="D9D2E9"/>
                    </a:solidFill>
                  </a:tcPr>
                </a:tc>
              </a:tr>
              <a:tr h="365750">
                <a:tc>
                  <a:txBody>
                    <a:bodyPr>
                      <a:noAutofit/>
                    </a:bodyPr>
                    <a:lstStyle/>
                    <a:p>
                      <a:pPr indent="0" lvl="0" marL="0" rtl="0" algn="ctr">
                        <a:spcBef>
                          <a:spcPts val="0"/>
                        </a:spcBef>
                        <a:spcAft>
                          <a:spcPts val="0"/>
                        </a:spcAft>
                        <a:buNone/>
                      </a:pPr>
                      <a:r>
                        <a:rPr lang="ar" sz="1200">
                          <a:latin typeface="Comic Sans MS"/>
                          <a:ea typeface="Comic Sans MS"/>
                          <a:cs typeface="Comic Sans MS"/>
                          <a:sym typeface="Comic Sans MS"/>
                        </a:rPr>
                        <a:t>Answers </a:t>
                      </a:r>
                      <a:endParaRPr sz="1200">
                        <a:latin typeface="Comic Sans MS"/>
                        <a:ea typeface="Comic Sans MS"/>
                        <a:cs typeface="Comic Sans MS"/>
                        <a:sym typeface="Comic Sans MS"/>
                      </a:endParaRPr>
                    </a:p>
                  </a:txBody>
                  <a:tcPr marT="91425" marB="91425" marR="91425" marL="91425">
                    <a:solidFill>
                      <a:srgbClr val="D9D2E9"/>
                    </a:solidFill>
                  </a:tcPr>
                </a:tc>
                <a:tc>
                  <a:txBody>
                    <a:bodyPr>
                      <a:noAutofit/>
                    </a:bodyPr>
                    <a:lstStyle/>
                    <a:p>
                      <a:pPr indent="0" lvl="0" marL="0" rtl="0" algn="ctr">
                        <a:spcBef>
                          <a:spcPts val="0"/>
                        </a:spcBef>
                        <a:spcAft>
                          <a:spcPts val="0"/>
                        </a:spcAft>
                        <a:buNone/>
                      </a:pPr>
                      <a:r>
                        <a:rPr lang="ar" sz="1200">
                          <a:latin typeface="Comic Sans MS"/>
                          <a:ea typeface="Comic Sans MS"/>
                          <a:cs typeface="Comic Sans MS"/>
                          <a:sym typeface="Comic Sans MS"/>
                        </a:rPr>
                        <a:t>B </a:t>
                      </a:r>
                      <a:endParaRPr sz="1200">
                        <a:latin typeface="Comic Sans MS"/>
                        <a:ea typeface="Comic Sans MS"/>
                        <a:cs typeface="Comic Sans MS"/>
                        <a:sym typeface="Comic Sans MS"/>
                      </a:endParaRPr>
                    </a:p>
                  </a:txBody>
                  <a:tcPr marT="91425" marB="91425" marR="91425" marL="91425"/>
                </a:tc>
                <a:tc>
                  <a:txBody>
                    <a:bodyPr>
                      <a:noAutofit/>
                    </a:bodyPr>
                    <a:lstStyle/>
                    <a:p>
                      <a:pPr indent="0" lvl="0" marL="0" rtl="0" algn="ctr">
                        <a:spcBef>
                          <a:spcPts val="0"/>
                        </a:spcBef>
                        <a:spcAft>
                          <a:spcPts val="0"/>
                        </a:spcAft>
                        <a:buNone/>
                      </a:pPr>
                      <a:r>
                        <a:rPr lang="ar" sz="1200">
                          <a:latin typeface="Comic Sans MS"/>
                          <a:ea typeface="Comic Sans MS"/>
                          <a:cs typeface="Comic Sans MS"/>
                          <a:sym typeface="Comic Sans MS"/>
                        </a:rPr>
                        <a:t>B </a:t>
                      </a:r>
                      <a:endParaRPr sz="1200">
                        <a:latin typeface="Comic Sans MS"/>
                        <a:ea typeface="Comic Sans MS"/>
                        <a:cs typeface="Comic Sans MS"/>
                        <a:sym typeface="Comic Sans MS"/>
                      </a:endParaRPr>
                    </a:p>
                  </a:txBody>
                  <a:tcPr marT="91425" marB="91425" marR="91425" marL="91425"/>
                </a:tc>
                <a:tc>
                  <a:txBody>
                    <a:bodyPr>
                      <a:noAutofit/>
                    </a:bodyPr>
                    <a:lstStyle/>
                    <a:p>
                      <a:pPr indent="0" lvl="0" marL="0" rtl="0" algn="ctr">
                        <a:spcBef>
                          <a:spcPts val="0"/>
                        </a:spcBef>
                        <a:spcAft>
                          <a:spcPts val="0"/>
                        </a:spcAft>
                        <a:buNone/>
                      </a:pPr>
                      <a:r>
                        <a:rPr lang="ar" sz="1200">
                          <a:latin typeface="Comic Sans MS"/>
                          <a:ea typeface="Comic Sans MS"/>
                          <a:cs typeface="Comic Sans MS"/>
                          <a:sym typeface="Comic Sans MS"/>
                        </a:rPr>
                        <a:t>C </a:t>
                      </a:r>
                      <a:endParaRPr sz="1200">
                        <a:latin typeface="Comic Sans MS"/>
                        <a:ea typeface="Comic Sans MS"/>
                        <a:cs typeface="Comic Sans MS"/>
                        <a:sym typeface="Comic Sans MS"/>
                      </a:endParaRPr>
                    </a:p>
                  </a:txBody>
                  <a:tcPr marT="91425" marB="91425" marR="91425" marL="91425"/>
                </a:tc>
                <a:tc>
                  <a:txBody>
                    <a:bodyPr>
                      <a:noAutofit/>
                    </a:bodyPr>
                    <a:lstStyle/>
                    <a:p>
                      <a:pPr indent="0" lvl="0" marL="0" rtl="0" algn="ctr">
                        <a:spcBef>
                          <a:spcPts val="0"/>
                        </a:spcBef>
                        <a:spcAft>
                          <a:spcPts val="0"/>
                        </a:spcAft>
                        <a:buNone/>
                      </a:pPr>
                      <a:r>
                        <a:rPr lang="ar" sz="1200">
                          <a:latin typeface="Comic Sans MS"/>
                          <a:ea typeface="Comic Sans MS"/>
                          <a:cs typeface="Comic Sans MS"/>
                          <a:sym typeface="Comic Sans MS"/>
                        </a:rPr>
                        <a:t>C</a:t>
                      </a:r>
                      <a:endParaRPr sz="1200">
                        <a:latin typeface="Comic Sans MS"/>
                        <a:ea typeface="Comic Sans MS"/>
                        <a:cs typeface="Comic Sans MS"/>
                        <a:sym typeface="Comic Sans MS"/>
                      </a:endParaRPr>
                    </a:p>
                  </a:txBody>
                  <a:tcPr marT="91425" marB="91425" marR="91425" marL="91425"/>
                </a:tc>
                <a:tc>
                  <a:txBody>
                    <a:bodyPr>
                      <a:noAutofit/>
                    </a:bodyPr>
                    <a:lstStyle/>
                    <a:p>
                      <a:pPr indent="0" lvl="0" marL="0" rtl="0" algn="ctr">
                        <a:spcBef>
                          <a:spcPts val="0"/>
                        </a:spcBef>
                        <a:spcAft>
                          <a:spcPts val="0"/>
                        </a:spcAft>
                        <a:buNone/>
                      </a:pPr>
                      <a:r>
                        <a:rPr lang="ar" sz="1200">
                          <a:latin typeface="Comic Sans MS"/>
                          <a:ea typeface="Comic Sans MS"/>
                          <a:cs typeface="Comic Sans MS"/>
                          <a:sym typeface="Comic Sans MS"/>
                        </a:rPr>
                        <a:t>A</a:t>
                      </a:r>
                      <a:endParaRPr sz="1200">
                        <a:latin typeface="Comic Sans MS"/>
                        <a:ea typeface="Comic Sans MS"/>
                        <a:cs typeface="Comic Sans MS"/>
                        <a:sym typeface="Comic Sans MS"/>
                      </a:endParaRPr>
                    </a:p>
                  </a:txBody>
                  <a:tcPr marT="91425" marB="91425" marR="91425" marL="91425"/>
                </a:tc>
                <a:tc>
                  <a:txBody>
                    <a:bodyPr>
                      <a:noAutofit/>
                    </a:bodyPr>
                    <a:lstStyle/>
                    <a:p>
                      <a:pPr indent="0" lvl="0" marL="0" rtl="0" algn="ctr">
                        <a:spcBef>
                          <a:spcPts val="0"/>
                        </a:spcBef>
                        <a:spcAft>
                          <a:spcPts val="0"/>
                        </a:spcAft>
                        <a:buNone/>
                      </a:pPr>
                      <a:r>
                        <a:rPr lang="ar" sz="1200">
                          <a:latin typeface="Comic Sans MS"/>
                          <a:ea typeface="Comic Sans MS"/>
                          <a:cs typeface="Comic Sans MS"/>
                          <a:sym typeface="Comic Sans MS"/>
                        </a:rPr>
                        <a:t>C</a:t>
                      </a:r>
                      <a:endParaRPr sz="1200">
                        <a:latin typeface="Comic Sans MS"/>
                        <a:ea typeface="Comic Sans MS"/>
                        <a:cs typeface="Comic Sans MS"/>
                        <a:sym typeface="Comic Sans MS"/>
                      </a:endParaRPr>
                    </a:p>
                  </a:txBody>
                  <a:tcPr marT="91425" marB="91425" marR="91425" marL="91425"/>
                </a:tc>
                <a:tc>
                  <a:txBody>
                    <a:bodyPr>
                      <a:noAutofit/>
                    </a:bodyPr>
                    <a:lstStyle/>
                    <a:p>
                      <a:pPr indent="0" lvl="0" marL="0" rtl="0" algn="ctr">
                        <a:spcBef>
                          <a:spcPts val="0"/>
                        </a:spcBef>
                        <a:spcAft>
                          <a:spcPts val="0"/>
                        </a:spcAft>
                        <a:buNone/>
                      </a:pPr>
                      <a:r>
                        <a:rPr lang="ar" sz="1200">
                          <a:latin typeface="Comic Sans MS"/>
                          <a:ea typeface="Comic Sans MS"/>
                          <a:cs typeface="Comic Sans MS"/>
                          <a:sym typeface="Comic Sans MS"/>
                        </a:rPr>
                        <a:t>A</a:t>
                      </a:r>
                      <a:endParaRPr sz="1200">
                        <a:latin typeface="Comic Sans MS"/>
                        <a:ea typeface="Comic Sans MS"/>
                        <a:cs typeface="Comic Sans MS"/>
                        <a:sym typeface="Comic Sans MS"/>
                      </a:endParaRPr>
                    </a:p>
                  </a:txBody>
                  <a:tcPr marT="91425" marB="91425" marR="91425" marL="91425"/>
                </a:tc>
                <a:tc>
                  <a:txBody>
                    <a:bodyPr>
                      <a:noAutofit/>
                    </a:bodyPr>
                    <a:lstStyle/>
                    <a:p>
                      <a:pPr indent="0" lvl="0" marL="0" rtl="0" algn="ctr">
                        <a:spcBef>
                          <a:spcPts val="0"/>
                        </a:spcBef>
                        <a:spcAft>
                          <a:spcPts val="0"/>
                        </a:spcAft>
                        <a:buNone/>
                      </a:pPr>
                      <a:r>
                        <a:rPr lang="ar" sz="1200">
                          <a:latin typeface="Comic Sans MS"/>
                          <a:ea typeface="Comic Sans MS"/>
                          <a:cs typeface="Comic Sans MS"/>
                          <a:sym typeface="Comic Sans MS"/>
                        </a:rPr>
                        <a:t>D</a:t>
                      </a:r>
                      <a:endParaRPr sz="1200">
                        <a:latin typeface="Comic Sans MS"/>
                        <a:ea typeface="Comic Sans MS"/>
                        <a:cs typeface="Comic Sans MS"/>
                        <a:sym typeface="Comic Sans MS"/>
                      </a:endParaRPr>
                    </a:p>
                  </a:txBody>
                  <a:tcPr marT="91425" marB="91425" marR="91425" marL="91425"/>
                </a:tc>
              </a:tr>
            </a:tbl>
          </a:graphicData>
        </a:graphic>
      </p:graphicFrame>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blipFill>
          <a:blip r:embed="rId3">
            <a:alphaModFix/>
          </a:blip>
          <a:stretch>
            <a:fillRect/>
          </a:stretch>
        </a:blipFill>
      </p:bgPr>
    </p:bg>
    <p:spTree>
      <p:nvGrpSpPr>
        <p:cNvPr id="204" name="Shape 204"/>
        <p:cNvGrpSpPr/>
        <p:nvPr/>
      </p:nvGrpSpPr>
      <p:grpSpPr>
        <a:xfrm>
          <a:off x="0" y="0"/>
          <a:ext cx="0" cy="0"/>
          <a:chOff x="0" y="0"/>
          <a:chExt cx="0" cy="0"/>
        </a:xfrm>
      </p:grpSpPr>
      <p:sp>
        <p:nvSpPr>
          <p:cNvPr id="205" name="Google Shape;205;p24"/>
          <p:cNvSpPr txBox="1"/>
          <p:nvPr>
            <p:ph idx="1" type="body"/>
          </p:nvPr>
        </p:nvSpPr>
        <p:spPr>
          <a:xfrm>
            <a:off x="311700" y="1437904"/>
            <a:ext cx="8520600" cy="4862100"/>
          </a:xfrm>
          <a:prstGeom prst="rect">
            <a:avLst/>
          </a:prstGeom>
        </p:spPr>
        <p:txBody>
          <a:bodyPr anchorCtr="0" anchor="t" bIns="91425" lIns="91425" spcFirstLastPara="1" rIns="91425" wrap="square" tIns="91425">
            <a:noAutofit/>
          </a:bodyPr>
          <a:lstStyle/>
          <a:p>
            <a:pPr indent="0" lvl="0" marL="0" rtl="0" algn="ctr">
              <a:lnSpc>
                <a:spcPct val="100000"/>
              </a:lnSpc>
              <a:spcBef>
                <a:spcPts val="0"/>
              </a:spcBef>
              <a:spcAft>
                <a:spcPts val="0"/>
              </a:spcAft>
              <a:buNone/>
            </a:pPr>
            <a:r>
              <a:rPr b="1" lang="ar" sz="2000">
                <a:solidFill>
                  <a:srgbClr val="000000"/>
                </a:solidFill>
                <a:highlight>
                  <a:srgbClr val="EFEFEF"/>
                </a:highlight>
              </a:rPr>
              <a:t>( يَرْفَعِ اللَّهُ الَّذِينَ آمَنُوا مِنكُمْ وَالَّذِينَ أُوتُوا الْعِلْمَ دَرَجَاتٍ وَاللَّهُ بِمَا تَعْمَلُونَ خَبِير )</a:t>
            </a:r>
            <a:endParaRPr b="1" sz="2000">
              <a:solidFill>
                <a:srgbClr val="000000"/>
              </a:solidFill>
              <a:highlight>
                <a:srgbClr val="EFEFEF"/>
              </a:highlight>
            </a:endParaRPr>
          </a:p>
          <a:p>
            <a:pPr indent="0" lvl="0" marL="0" rtl="0" algn="ctr">
              <a:spcBef>
                <a:spcPts val="0"/>
              </a:spcBef>
              <a:spcAft>
                <a:spcPts val="0"/>
              </a:spcAft>
              <a:buNone/>
            </a:pPr>
            <a:r>
              <a:t/>
            </a:r>
            <a:endParaRPr sz="2400">
              <a:solidFill>
                <a:srgbClr val="8E7CC3"/>
              </a:solidFill>
              <a:latin typeface="Comic Sans MS"/>
              <a:ea typeface="Comic Sans MS"/>
              <a:cs typeface="Comic Sans MS"/>
              <a:sym typeface="Comic Sans MS"/>
            </a:endParaRPr>
          </a:p>
          <a:p>
            <a:pPr indent="0" lvl="0" marL="0" rtl="0" algn="ctr">
              <a:spcBef>
                <a:spcPts val="1600"/>
              </a:spcBef>
              <a:spcAft>
                <a:spcPts val="0"/>
              </a:spcAft>
              <a:buNone/>
            </a:pPr>
            <a:r>
              <a:rPr lang="ar" sz="2400">
                <a:solidFill>
                  <a:srgbClr val="8E7CC3"/>
                </a:solidFill>
                <a:latin typeface="Comic Sans MS"/>
                <a:ea typeface="Comic Sans MS"/>
                <a:cs typeface="Comic Sans MS"/>
                <a:sym typeface="Comic Sans MS"/>
              </a:rPr>
              <a:t>Team leaders</a:t>
            </a:r>
            <a:endParaRPr sz="2400">
              <a:solidFill>
                <a:srgbClr val="000000"/>
              </a:solidFill>
              <a:latin typeface="Comic Sans MS"/>
              <a:ea typeface="Comic Sans MS"/>
              <a:cs typeface="Comic Sans MS"/>
              <a:sym typeface="Comic Sans MS"/>
            </a:endParaRPr>
          </a:p>
          <a:p>
            <a:pPr indent="0" lvl="0" marL="0" rtl="0" algn="ctr">
              <a:spcBef>
                <a:spcPts val="1600"/>
              </a:spcBef>
              <a:spcAft>
                <a:spcPts val="0"/>
              </a:spcAft>
              <a:buNone/>
            </a:pPr>
            <a:r>
              <a:rPr lang="ar" sz="2400">
                <a:solidFill>
                  <a:srgbClr val="000000"/>
                </a:solidFill>
                <a:latin typeface="Comic Sans MS"/>
                <a:ea typeface="Comic Sans MS"/>
                <a:cs typeface="Comic Sans MS"/>
                <a:sym typeface="Comic Sans MS"/>
              </a:rPr>
              <a:t>ميعاد النفيعي - فهد النهابي </a:t>
            </a:r>
            <a:endParaRPr sz="2400">
              <a:solidFill>
                <a:srgbClr val="000000"/>
              </a:solidFill>
              <a:latin typeface="Comic Sans MS"/>
              <a:ea typeface="Comic Sans MS"/>
              <a:cs typeface="Comic Sans MS"/>
              <a:sym typeface="Comic Sans MS"/>
            </a:endParaRPr>
          </a:p>
          <a:p>
            <a:pPr indent="0" lvl="0" marL="0" rtl="0" algn="ctr">
              <a:spcBef>
                <a:spcPts val="1600"/>
              </a:spcBef>
              <a:spcAft>
                <a:spcPts val="0"/>
              </a:spcAft>
              <a:buNone/>
            </a:pPr>
            <a:r>
              <a:rPr lang="ar" sz="2400">
                <a:solidFill>
                  <a:srgbClr val="8E7CC3"/>
                </a:solidFill>
                <a:latin typeface="Comic Sans MS"/>
                <a:ea typeface="Comic Sans MS"/>
                <a:cs typeface="Comic Sans MS"/>
                <a:sym typeface="Comic Sans MS"/>
              </a:rPr>
              <a:t>Team members</a:t>
            </a:r>
            <a:endParaRPr sz="2400">
              <a:solidFill>
                <a:srgbClr val="8E7CC3"/>
              </a:solidFill>
              <a:latin typeface="Comic Sans MS"/>
              <a:ea typeface="Comic Sans MS"/>
              <a:cs typeface="Comic Sans MS"/>
              <a:sym typeface="Comic Sans MS"/>
            </a:endParaRPr>
          </a:p>
          <a:p>
            <a:pPr indent="0" lvl="0" marL="0" rtl="0" algn="ctr">
              <a:spcBef>
                <a:spcPts val="1600"/>
              </a:spcBef>
              <a:spcAft>
                <a:spcPts val="0"/>
              </a:spcAft>
              <a:buNone/>
            </a:pPr>
            <a:r>
              <a:rPr lang="ar" sz="2400">
                <a:solidFill>
                  <a:srgbClr val="000000"/>
                </a:solidFill>
                <a:latin typeface="Comic Sans MS"/>
                <a:ea typeface="Comic Sans MS"/>
                <a:cs typeface="Comic Sans MS"/>
                <a:sym typeface="Comic Sans MS"/>
              </a:rPr>
              <a:t>ليلى الصباغ - سارة البليهد - علي شحاد</a:t>
            </a:r>
            <a:r>
              <a:rPr lang="ar" sz="2400">
                <a:solidFill>
                  <a:srgbClr val="000000"/>
                </a:solidFill>
                <a:latin typeface="Comic Sans MS"/>
                <a:ea typeface="Comic Sans MS"/>
                <a:cs typeface="Comic Sans MS"/>
                <a:sym typeface="Comic Sans MS"/>
              </a:rPr>
              <a:t>ة</a:t>
            </a:r>
            <a:endParaRPr sz="2400">
              <a:solidFill>
                <a:srgbClr val="000000"/>
              </a:solidFill>
              <a:latin typeface="Comic Sans MS"/>
              <a:ea typeface="Comic Sans MS"/>
              <a:cs typeface="Comic Sans MS"/>
              <a:sym typeface="Comic Sans MS"/>
            </a:endParaRPr>
          </a:p>
          <a:p>
            <a:pPr indent="0" lvl="0" marL="0" rtl="0" algn="ctr">
              <a:spcBef>
                <a:spcPts val="1600"/>
              </a:spcBef>
              <a:spcAft>
                <a:spcPts val="0"/>
              </a:spcAft>
              <a:buNone/>
            </a:pPr>
            <a:r>
              <a:t/>
            </a:r>
            <a:endParaRPr sz="2400">
              <a:solidFill>
                <a:srgbClr val="8E7CC3"/>
              </a:solidFill>
              <a:latin typeface="Comic Sans MS"/>
              <a:ea typeface="Comic Sans MS"/>
              <a:cs typeface="Comic Sans MS"/>
              <a:sym typeface="Comic Sans MS"/>
            </a:endParaRPr>
          </a:p>
          <a:p>
            <a:pPr indent="0" lvl="0" marL="0" rtl="0" algn="ctr">
              <a:spcBef>
                <a:spcPts val="1600"/>
              </a:spcBef>
              <a:spcAft>
                <a:spcPts val="0"/>
              </a:spcAft>
              <a:buNone/>
            </a:pPr>
            <a:r>
              <a:t/>
            </a:r>
            <a:endParaRPr sz="2400">
              <a:solidFill>
                <a:srgbClr val="8E7CC3"/>
              </a:solidFill>
              <a:latin typeface="Comic Sans MS"/>
              <a:ea typeface="Comic Sans MS"/>
              <a:cs typeface="Comic Sans MS"/>
              <a:sym typeface="Comic Sans MS"/>
            </a:endParaRPr>
          </a:p>
          <a:p>
            <a:pPr indent="0" lvl="0" marL="0" rtl="0" algn="l">
              <a:spcBef>
                <a:spcPts val="1600"/>
              </a:spcBef>
              <a:spcAft>
                <a:spcPts val="1600"/>
              </a:spcAft>
              <a:buNone/>
            </a:pPr>
            <a:r>
              <a:t/>
            </a:r>
            <a:endParaRPr/>
          </a:p>
        </p:txBody>
      </p:sp>
      <p:sp>
        <p:nvSpPr>
          <p:cNvPr id="206" name="Google Shape;206;p24"/>
          <p:cNvSpPr txBox="1"/>
          <p:nvPr/>
        </p:nvSpPr>
        <p:spPr>
          <a:xfrm>
            <a:off x="4681925" y="7528425"/>
            <a:ext cx="4329900" cy="3520800"/>
          </a:xfrm>
          <a:prstGeom prst="rect">
            <a:avLst/>
          </a:prstGeom>
          <a:noFill/>
          <a:ln cap="flat" cmpd="sng" w="9525">
            <a:solidFill>
              <a:srgbClr val="999999"/>
            </a:solidFill>
            <a:prstDash val="dashDot"/>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lnSpc>
                <a:spcPct val="115000"/>
              </a:lnSpc>
              <a:spcBef>
                <a:spcPts val="0"/>
              </a:spcBef>
              <a:spcAft>
                <a:spcPts val="0"/>
              </a:spcAft>
              <a:buNone/>
            </a:pPr>
            <a:r>
              <a:rPr lang="ar"/>
              <a:t>       </a:t>
            </a:r>
            <a:r>
              <a:rPr lang="ar"/>
              <a:t>           </a:t>
            </a:r>
            <a:r>
              <a:rPr lang="ar" sz="1600">
                <a:latin typeface="Comic Sans MS"/>
                <a:ea typeface="Comic Sans MS"/>
                <a:cs typeface="Comic Sans MS"/>
                <a:sym typeface="Comic Sans MS"/>
              </a:rPr>
              <a:t>Embryologyteam437@gmail.com</a:t>
            </a:r>
            <a:endParaRPr sz="1600">
              <a:latin typeface="Comic Sans MS"/>
              <a:ea typeface="Comic Sans MS"/>
              <a:cs typeface="Comic Sans MS"/>
              <a:sym typeface="Comic Sans MS"/>
            </a:endParaRPr>
          </a:p>
          <a:p>
            <a:pPr indent="0" lvl="0" marL="0" rtl="0" algn="l">
              <a:lnSpc>
                <a:spcPct val="115000"/>
              </a:lnSpc>
              <a:spcBef>
                <a:spcPts val="0"/>
              </a:spcBef>
              <a:spcAft>
                <a:spcPts val="0"/>
              </a:spcAft>
              <a:buNone/>
            </a:pPr>
            <a:r>
              <a:t/>
            </a:r>
            <a:endParaRPr sz="1600">
              <a:latin typeface="Comic Sans MS"/>
              <a:ea typeface="Comic Sans MS"/>
              <a:cs typeface="Comic Sans MS"/>
              <a:sym typeface="Comic Sans MS"/>
            </a:endParaRPr>
          </a:p>
          <a:p>
            <a:pPr indent="0" lvl="0" marL="0" rtl="0" algn="l">
              <a:lnSpc>
                <a:spcPct val="115000"/>
              </a:lnSpc>
              <a:spcBef>
                <a:spcPts val="0"/>
              </a:spcBef>
              <a:spcAft>
                <a:spcPts val="0"/>
              </a:spcAft>
              <a:buNone/>
            </a:pPr>
            <a:r>
              <a:rPr lang="ar" sz="1600">
                <a:latin typeface="Comic Sans MS"/>
                <a:ea typeface="Comic Sans MS"/>
                <a:cs typeface="Comic Sans MS"/>
                <a:sym typeface="Comic Sans MS"/>
              </a:rPr>
              <a:t>               ‪@embryology437</a:t>
            </a:r>
            <a:endParaRPr sz="1600">
              <a:latin typeface="Comic Sans MS"/>
              <a:ea typeface="Comic Sans MS"/>
              <a:cs typeface="Comic Sans MS"/>
              <a:sym typeface="Comic Sans MS"/>
            </a:endParaRPr>
          </a:p>
          <a:p>
            <a:pPr indent="0" lvl="0" marL="0" rtl="0" algn="l">
              <a:lnSpc>
                <a:spcPct val="115000"/>
              </a:lnSpc>
              <a:spcBef>
                <a:spcPts val="0"/>
              </a:spcBef>
              <a:spcAft>
                <a:spcPts val="0"/>
              </a:spcAft>
              <a:buNone/>
            </a:pPr>
            <a:r>
              <a:t/>
            </a:r>
            <a:endParaRPr sz="1600">
              <a:latin typeface="Comic Sans MS"/>
              <a:ea typeface="Comic Sans MS"/>
              <a:cs typeface="Comic Sans MS"/>
              <a:sym typeface="Comic Sans MS"/>
            </a:endParaRPr>
          </a:p>
          <a:p>
            <a:pPr indent="0" lvl="0" marL="0" rtl="0" algn="l">
              <a:lnSpc>
                <a:spcPct val="115000"/>
              </a:lnSpc>
              <a:spcBef>
                <a:spcPts val="0"/>
              </a:spcBef>
              <a:spcAft>
                <a:spcPts val="0"/>
              </a:spcAft>
              <a:buNone/>
            </a:pPr>
            <a:r>
              <a:t/>
            </a:r>
            <a:endParaRPr sz="1600">
              <a:latin typeface="Comic Sans MS"/>
              <a:ea typeface="Comic Sans MS"/>
              <a:cs typeface="Comic Sans MS"/>
              <a:sym typeface="Comic Sans MS"/>
            </a:endParaRPr>
          </a:p>
          <a:p>
            <a:pPr indent="0" lvl="0" marL="0" rtl="0" algn="l">
              <a:lnSpc>
                <a:spcPct val="115000"/>
              </a:lnSpc>
              <a:spcBef>
                <a:spcPts val="0"/>
              </a:spcBef>
              <a:spcAft>
                <a:spcPts val="0"/>
              </a:spcAft>
              <a:buNone/>
            </a:pPr>
            <a:r>
              <a:rPr lang="ar" sz="1600">
                <a:latin typeface="Comic Sans MS"/>
                <a:ea typeface="Comic Sans MS"/>
                <a:cs typeface="Comic Sans MS"/>
                <a:sym typeface="Comic Sans MS"/>
              </a:rPr>
              <a:t>                </a:t>
            </a:r>
            <a:r>
              <a:rPr lang="ar" sz="1600" u="sng">
                <a:solidFill>
                  <a:srgbClr val="0097A7"/>
                </a:solidFill>
                <a:latin typeface="Comic Sans MS"/>
                <a:ea typeface="Comic Sans MS"/>
                <a:cs typeface="Comic Sans MS"/>
                <a:sym typeface="Comic Sans MS"/>
                <a:hlinkClick r:id="rId4"/>
              </a:rPr>
              <a:t>Your feedback</a:t>
            </a:r>
            <a:r>
              <a:rPr lang="ar" sz="1600">
                <a:latin typeface="Comic Sans MS"/>
                <a:ea typeface="Comic Sans MS"/>
                <a:cs typeface="Comic Sans MS"/>
                <a:sym typeface="Comic Sans MS"/>
              </a:rPr>
              <a:t> </a:t>
            </a:r>
            <a:endParaRPr sz="1600">
              <a:latin typeface="Comic Sans MS"/>
              <a:ea typeface="Comic Sans MS"/>
              <a:cs typeface="Comic Sans MS"/>
              <a:sym typeface="Comic Sans MS"/>
            </a:endParaRPr>
          </a:p>
          <a:p>
            <a:pPr indent="0" lvl="0" marL="0" rtl="0" algn="l">
              <a:lnSpc>
                <a:spcPct val="115000"/>
              </a:lnSpc>
              <a:spcBef>
                <a:spcPts val="0"/>
              </a:spcBef>
              <a:spcAft>
                <a:spcPts val="0"/>
              </a:spcAft>
              <a:buNone/>
            </a:pPr>
            <a:r>
              <a:t/>
            </a:r>
            <a:endParaRPr sz="1600">
              <a:latin typeface="Comic Sans MS"/>
              <a:ea typeface="Comic Sans MS"/>
              <a:cs typeface="Comic Sans MS"/>
              <a:sym typeface="Comic Sans MS"/>
            </a:endParaRPr>
          </a:p>
          <a:p>
            <a:pPr indent="0" lvl="0" marL="0" rtl="0" algn="l">
              <a:lnSpc>
                <a:spcPct val="115000"/>
              </a:lnSpc>
              <a:spcBef>
                <a:spcPts val="0"/>
              </a:spcBef>
              <a:spcAft>
                <a:spcPts val="0"/>
              </a:spcAft>
              <a:buNone/>
            </a:pPr>
            <a:r>
              <a:t/>
            </a:r>
            <a:endParaRPr sz="1600">
              <a:latin typeface="Comic Sans MS"/>
              <a:ea typeface="Comic Sans MS"/>
              <a:cs typeface="Comic Sans MS"/>
              <a:sym typeface="Comic Sans MS"/>
            </a:endParaRPr>
          </a:p>
          <a:p>
            <a:pPr indent="0" lvl="0" marL="0" rtl="0" algn="l">
              <a:lnSpc>
                <a:spcPct val="115000"/>
              </a:lnSpc>
              <a:spcBef>
                <a:spcPts val="0"/>
              </a:spcBef>
              <a:spcAft>
                <a:spcPts val="0"/>
              </a:spcAft>
              <a:buNone/>
            </a:pPr>
            <a:r>
              <a:rPr lang="ar" sz="1600">
                <a:latin typeface="Comic Sans MS"/>
                <a:ea typeface="Comic Sans MS"/>
                <a:cs typeface="Comic Sans MS"/>
                <a:sym typeface="Comic Sans MS"/>
              </a:rPr>
              <a:t>               </a:t>
            </a:r>
            <a:r>
              <a:rPr lang="ar" sz="1600" u="sng">
                <a:solidFill>
                  <a:srgbClr val="0097A7"/>
                </a:solidFill>
                <a:latin typeface="Comic Sans MS"/>
                <a:ea typeface="Comic Sans MS"/>
                <a:cs typeface="Comic Sans MS"/>
                <a:sym typeface="Comic Sans MS"/>
                <a:hlinkClick r:id="rId5"/>
              </a:rPr>
              <a:t>  Editing file</a:t>
            </a:r>
            <a:endParaRPr sz="1600">
              <a:latin typeface="Comic Sans MS"/>
              <a:ea typeface="Comic Sans MS"/>
              <a:cs typeface="Comic Sans MS"/>
              <a:sym typeface="Comic Sans MS"/>
            </a:endParaRPr>
          </a:p>
          <a:p>
            <a:pPr indent="0" lvl="0" marL="0" rtl="0" algn="l">
              <a:spcBef>
                <a:spcPts val="0"/>
              </a:spcBef>
              <a:spcAft>
                <a:spcPts val="0"/>
              </a:spcAft>
              <a:buNone/>
            </a:pPr>
            <a:r>
              <a:t/>
            </a:r>
            <a:endParaRPr/>
          </a:p>
        </p:txBody>
      </p:sp>
      <p:pic>
        <p:nvPicPr>
          <p:cNvPr id="207" name="Google Shape;207;p24"/>
          <p:cNvPicPr preferRelativeResize="0"/>
          <p:nvPr/>
        </p:nvPicPr>
        <p:blipFill>
          <a:blip r:embed="rId6">
            <a:alphaModFix/>
          </a:blip>
          <a:stretch>
            <a:fillRect/>
          </a:stretch>
        </p:blipFill>
        <p:spPr>
          <a:xfrm flipH="1">
            <a:off x="4895975" y="7917625"/>
            <a:ext cx="621750" cy="621750"/>
          </a:xfrm>
          <a:prstGeom prst="rect">
            <a:avLst/>
          </a:prstGeom>
          <a:noFill/>
          <a:ln>
            <a:noFill/>
          </a:ln>
        </p:spPr>
      </p:pic>
      <p:pic>
        <p:nvPicPr>
          <p:cNvPr id="208" name="Google Shape;208;p24"/>
          <p:cNvPicPr preferRelativeResize="0"/>
          <p:nvPr/>
        </p:nvPicPr>
        <p:blipFill>
          <a:blip r:embed="rId7">
            <a:alphaModFix/>
          </a:blip>
          <a:stretch>
            <a:fillRect/>
          </a:stretch>
        </p:blipFill>
        <p:spPr>
          <a:xfrm>
            <a:off x="4902925" y="8600663"/>
            <a:ext cx="621750" cy="621750"/>
          </a:xfrm>
          <a:prstGeom prst="rect">
            <a:avLst/>
          </a:prstGeom>
          <a:noFill/>
          <a:ln>
            <a:noFill/>
          </a:ln>
        </p:spPr>
      </p:pic>
      <p:pic>
        <p:nvPicPr>
          <p:cNvPr id="209" name="Google Shape;209;p24"/>
          <p:cNvPicPr preferRelativeResize="0"/>
          <p:nvPr/>
        </p:nvPicPr>
        <p:blipFill>
          <a:blip r:embed="rId8">
            <a:alphaModFix/>
          </a:blip>
          <a:stretch>
            <a:fillRect/>
          </a:stretch>
        </p:blipFill>
        <p:spPr>
          <a:xfrm>
            <a:off x="4768088" y="9279540"/>
            <a:ext cx="891450" cy="749625"/>
          </a:xfrm>
          <a:prstGeom prst="rect">
            <a:avLst/>
          </a:prstGeom>
          <a:noFill/>
          <a:ln>
            <a:noFill/>
          </a:ln>
        </p:spPr>
      </p:pic>
      <p:pic>
        <p:nvPicPr>
          <p:cNvPr id="210" name="Google Shape;210;p24"/>
          <p:cNvPicPr preferRelativeResize="0"/>
          <p:nvPr/>
        </p:nvPicPr>
        <p:blipFill>
          <a:blip r:embed="rId9">
            <a:alphaModFix/>
          </a:blip>
          <a:stretch>
            <a:fillRect/>
          </a:stretch>
        </p:blipFill>
        <p:spPr>
          <a:xfrm>
            <a:off x="4768100" y="10029175"/>
            <a:ext cx="891425" cy="963300"/>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61" name="Shape 61"/>
        <p:cNvGrpSpPr/>
        <p:nvPr/>
      </p:nvGrpSpPr>
      <p:grpSpPr>
        <a:xfrm>
          <a:off x="0" y="0"/>
          <a:ext cx="0" cy="0"/>
          <a:chOff x="0" y="0"/>
          <a:chExt cx="0" cy="0"/>
        </a:xfrm>
      </p:grpSpPr>
      <p:sp>
        <p:nvSpPr>
          <p:cNvPr id="62" name="Google Shape;62;p14"/>
          <p:cNvSpPr txBox="1"/>
          <p:nvPr>
            <p:ph idx="1" type="body"/>
          </p:nvPr>
        </p:nvSpPr>
        <p:spPr>
          <a:xfrm>
            <a:off x="818168" y="2748288"/>
            <a:ext cx="7714200" cy="8369100"/>
          </a:xfrm>
          <a:prstGeom prst="rect">
            <a:avLst/>
          </a:prstGeom>
        </p:spPr>
        <p:txBody>
          <a:bodyPr anchorCtr="0" anchor="t" bIns="91425" lIns="91425" spcFirstLastPara="1" rIns="91425" wrap="square" tIns="91425">
            <a:noAutofit/>
          </a:bodyPr>
          <a:lstStyle/>
          <a:p>
            <a:pPr indent="0" lvl="0" marL="0" rtl="0" algn="l">
              <a:lnSpc>
                <a:spcPct val="200000"/>
              </a:lnSpc>
              <a:spcBef>
                <a:spcPts val="0"/>
              </a:spcBef>
              <a:spcAft>
                <a:spcPts val="0"/>
              </a:spcAft>
              <a:buNone/>
            </a:pPr>
            <a:r>
              <a:rPr lang="ar" sz="1700">
                <a:solidFill>
                  <a:srgbClr val="8E7CC3"/>
                </a:solidFill>
                <a:latin typeface="Comic Sans MS"/>
                <a:ea typeface="Comic Sans MS"/>
                <a:cs typeface="Comic Sans MS"/>
                <a:sym typeface="Comic Sans MS"/>
              </a:rPr>
              <a:t>OBJECTIVES: </a:t>
            </a:r>
            <a:endParaRPr sz="1700">
              <a:solidFill>
                <a:srgbClr val="8E7CC3"/>
              </a:solidFill>
              <a:latin typeface="Comic Sans MS"/>
              <a:ea typeface="Comic Sans MS"/>
              <a:cs typeface="Comic Sans MS"/>
              <a:sym typeface="Comic Sans MS"/>
            </a:endParaRPr>
          </a:p>
          <a:p>
            <a:pPr indent="0" lvl="0" marL="0" rtl="0" algn="l">
              <a:lnSpc>
                <a:spcPct val="200000"/>
              </a:lnSpc>
              <a:spcBef>
                <a:spcPts val="0"/>
              </a:spcBef>
              <a:spcAft>
                <a:spcPts val="0"/>
              </a:spcAft>
              <a:buNone/>
            </a:pPr>
            <a:r>
              <a:t/>
            </a:r>
            <a:endParaRPr sz="1700">
              <a:solidFill>
                <a:srgbClr val="8E7CC3"/>
              </a:solidFill>
              <a:latin typeface="Comic Sans MS"/>
              <a:ea typeface="Comic Sans MS"/>
              <a:cs typeface="Comic Sans MS"/>
              <a:sym typeface="Comic Sans MS"/>
            </a:endParaRPr>
          </a:p>
          <a:p>
            <a:pPr indent="-336550" lvl="0" marL="457200" rtl="0" algn="l">
              <a:lnSpc>
                <a:spcPct val="200000"/>
              </a:lnSpc>
              <a:spcBef>
                <a:spcPts val="0"/>
              </a:spcBef>
              <a:spcAft>
                <a:spcPts val="0"/>
              </a:spcAft>
              <a:buClr>
                <a:srgbClr val="000000"/>
              </a:buClr>
              <a:buSzPts val="1700"/>
              <a:buFont typeface="Comic Sans MS"/>
              <a:buChar char="●"/>
            </a:pPr>
            <a:r>
              <a:rPr lang="ar" sz="1700">
                <a:solidFill>
                  <a:srgbClr val="000000"/>
                </a:solidFill>
                <a:latin typeface="Comic Sans MS"/>
                <a:ea typeface="Comic Sans MS"/>
                <a:cs typeface="Comic Sans MS"/>
                <a:sym typeface="Comic Sans MS"/>
              </a:rPr>
              <a:t>Describe the formation of the neural tube.</a:t>
            </a:r>
            <a:endParaRPr sz="1700">
              <a:solidFill>
                <a:srgbClr val="000000"/>
              </a:solidFill>
              <a:latin typeface="Comic Sans MS"/>
              <a:ea typeface="Comic Sans MS"/>
              <a:cs typeface="Comic Sans MS"/>
              <a:sym typeface="Comic Sans MS"/>
            </a:endParaRPr>
          </a:p>
          <a:p>
            <a:pPr indent="-336550" lvl="0" marL="457200" rtl="0" algn="l">
              <a:lnSpc>
                <a:spcPct val="200000"/>
              </a:lnSpc>
              <a:spcBef>
                <a:spcPts val="0"/>
              </a:spcBef>
              <a:spcAft>
                <a:spcPts val="0"/>
              </a:spcAft>
              <a:buClr>
                <a:srgbClr val="000000"/>
              </a:buClr>
              <a:buSzPts val="1700"/>
              <a:buFont typeface="Comic Sans MS"/>
              <a:buChar char="●"/>
            </a:pPr>
            <a:r>
              <a:rPr lang="ar" sz="1700">
                <a:solidFill>
                  <a:srgbClr val="000000"/>
                </a:solidFill>
                <a:latin typeface="Comic Sans MS"/>
                <a:ea typeface="Comic Sans MS"/>
                <a:cs typeface="Comic Sans MS"/>
                <a:sym typeface="Comic Sans MS"/>
              </a:rPr>
              <a:t>List the 3 brain vesicles and their derivatives.   </a:t>
            </a:r>
            <a:endParaRPr sz="1700">
              <a:solidFill>
                <a:srgbClr val="000000"/>
              </a:solidFill>
              <a:latin typeface="Comic Sans MS"/>
              <a:ea typeface="Comic Sans MS"/>
              <a:cs typeface="Comic Sans MS"/>
              <a:sym typeface="Comic Sans MS"/>
            </a:endParaRPr>
          </a:p>
          <a:p>
            <a:pPr indent="-336550" lvl="0" marL="457200" rtl="0" algn="l">
              <a:lnSpc>
                <a:spcPct val="200000"/>
              </a:lnSpc>
              <a:spcBef>
                <a:spcPts val="0"/>
              </a:spcBef>
              <a:spcAft>
                <a:spcPts val="0"/>
              </a:spcAft>
              <a:buClr>
                <a:srgbClr val="000000"/>
              </a:buClr>
              <a:buSzPts val="1700"/>
              <a:buFont typeface="Comic Sans MS"/>
              <a:buChar char="●"/>
            </a:pPr>
            <a:r>
              <a:rPr lang="ar" sz="1700">
                <a:solidFill>
                  <a:srgbClr val="000000"/>
                </a:solidFill>
                <a:latin typeface="Comic Sans MS"/>
                <a:ea typeface="Comic Sans MS"/>
                <a:cs typeface="Comic Sans MS"/>
                <a:sym typeface="Comic Sans MS"/>
              </a:rPr>
              <a:t>Describe the brain flexures.</a:t>
            </a:r>
            <a:endParaRPr sz="1700">
              <a:solidFill>
                <a:srgbClr val="000000"/>
              </a:solidFill>
              <a:latin typeface="Comic Sans MS"/>
              <a:ea typeface="Comic Sans MS"/>
              <a:cs typeface="Comic Sans MS"/>
              <a:sym typeface="Comic Sans MS"/>
            </a:endParaRPr>
          </a:p>
          <a:p>
            <a:pPr indent="-336550" lvl="0" marL="457200" rtl="0" algn="l">
              <a:lnSpc>
                <a:spcPct val="200000"/>
              </a:lnSpc>
              <a:spcBef>
                <a:spcPts val="0"/>
              </a:spcBef>
              <a:spcAft>
                <a:spcPts val="0"/>
              </a:spcAft>
              <a:buClr>
                <a:srgbClr val="000000"/>
              </a:buClr>
              <a:buSzPts val="1700"/>
              <a:buFont typeface="Comic Sans MS"/>
              <a:buChar char="●"/>
            </a:pPr>
            <a:r>
              <a:rPr lang="ar" sz="1700">
                <a:solidFill>
                  <a:srgbClr val="000000"/>
                </a:solidFill>
                <a:latin typeface="Comic Sans MS"/>
                <a:ea typeface="Comic Sans MS"/>
                <a:cs typeface="Comic Sans MS"/>
                <a:sym typeface="Comic Sans MS"/>
              </a:rPr>
              <a:t>Describe briefly the development of the cerebrum.</a:t>
            </a:r>
            <a:endParaRPr sz="1700">
              <a:solidFill>
                <a:srgbClr val="000000"/>
              </a:solidFill>
              <a:latin typeface="Comic Sans MS"/>
              <a:ea typeface="Comic Sans MS"/>
              <a:cs typeface="Comic Sans MS"/>
              <a:sym typeface="Comic Sans MS"/>
            </a:endParaRPr>
          </a:p>
          <a:p>
            <a:pPr indent="-336550" lvl="0" marL="457200" rtl="0" algn="l">
              <a:lnSpc>
                <a:spcPct val="200000"/>
              </a:lnSpc>
              <a:spcBef>
                <a:spcPts val="0"/>
              </a:spcBef>
              <a:spcAft>
                <a:spcPts val="0"/>
              </a:spcAft>
              <a:buClr>
                <a:srgbClr val="000000"/>
              </a:buClr>
              <a:buSzPts val="1700"/>
              <a:buFont typeface="Comic Sans MS"/>
              <a:buChar char="●"/>
            </a:pPr>
            <a:r>
              <a:rPr lang="ar" sz="1700">
                <a:solidFill>
                  <a:srgbClr val="000000"/>
                </a:solidFill>
                <a:latin typeface="Comic Sans MS"/>
                <a:ea typeface="Comic Sans MS"/>
                <a:cs typeface="Comic Sans MS"/>
                <a:sym typeface="Comic Sans MS"/>
              </a:rPr>
              <a:t>Describe briefly the development of the cerebellum.</a:t>
            </a:r>
            <a:endParaRPr sz="1700">
              <a:solidFill>
                <a:srgbClr val="000000"/>
              </a:solidFill>
              <a:latin typeface="Comic Sans MS"/>
              <a:ea typeface="Comic Sans MS"/>
              <a:cs typeface="Comic Sans MS"/>
              <a:sym typeface="Comic Sans MS"/>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66" name="Shape 66"/>
        <p:cNvGrpSpPr/>
        <p:nvPr/>
      </p:nvGrpSpPr>
      <p:grpSpPr>
        <a:xfrm>
          <a:off x="0" y="0"/>
          <a:ext cx="0" cy="0"/>
          <a:chOff x="0" y="0"/>
          <a:chExt cx="0" cy="0"/>
        </a:xfrm>
      </p:grpSpPr>
      <p:sp>
        <p:nvSpPr>
          <p:cNvPr id="67" name="Google Shape;67;p15"/>
          <p:cNvSpPr txBox="1"/>
          <p:nvPr>
            <p:ph idx="1" type="body"/>
          </p:nvPr>
        </p:nvSpPr>
        <p:spPr>
          <a:xfrm>
            <a:off x="206825" y="726638"/>
            <a:ext cx="7449000" cy="10413300"/>
          </a:xfrm>
          <a:prstGeom prst="rect">
            <a:avLst/>
          </a:prstGeom>
        </p:spPr>
        <p:txBody>
          <a:bodyPr anchorCtr="0" anchor="t" bIns="91425" lIns="91425" spcFirstLastPara="1" rIns="91425" wrap="square" tIns="91425">
            <a:noAutofit/>
          </a:bodyPr>
          <a:lstStyle/>
          <a:p>
            <a:pPr indent="0" lvl="0" marL="0" rtl="0" algn="l">
              <a:lnSpc>
                <a:spcPct val="100000"/>
              </a:lnSpc>
              <a:spcBef>
                <a:spcPts val="0"/>
              </a:spcBef>
              <a:spcAft>
                <a:spcPts val="0"/>
              </a:spcAft>
              <a:buNone/>
            </a:pPr>
            <a:r>
              <a:rPr lang="ar" sz="1500">
                <a:solidFill>
                  <a:srgbClr val="B4A7D6"/>
                </a:solidFill>
                <a:latin typeface="Comic Sans MS"/>
                <a:ea typeface="Comic Sans MS"/>
                <a:cs typeface="Comic Sans MS"/>
                <a:sym typeface="Comic Sans MS"/>
              </a:rPr>
              <a:t>Introduction: </a:t>
            </a:r>
            <a:r>
              <a:rPr lang="ar" sz="1500">
                <a:solidFill>
                  <a:srgbClr val="B4A7D6"/>
                </a:solidFill>
                <a:latin typeface="Comic Sans MS"/>
                <a:ea typeface="Comic Sans MS"/>
                <a:cs typeface="Comic Sans MS"/>
                <a:sym typeface="Comic Sans MS"/>
              </a:rPr>
              <a:t> </a:t>
            </a:r>
            <a:endParaRPr sz="1500">
              <a:solidFill>
                <a:srgbClr val="B4A7D6"/>
              </a:solidFill>
              <a:latin typeface="Comic Sans MS"/>
              <a:ea typeface="Comic Sans MS"/>
              <a:cs typeface="Comic Sans MS"/>
              <a:sym typeface="Comic Sans MS"/>
            </a:endParaRPr>
          </a:p>
          <a:p>
            <a:pPr indent="0" lvl="0" marL="0" rtl="0" algn="l">
              <a:lnSpc>
                <a:spcPct val="100000"/>
              </a:lnSpc>
              <a:spcBef>
                <a:spcPts val="1600"/>
              </a:spcBef>
              <a:spcAft>
                <a:spcPts val="0"/>
              </a:spcAft>
              <a:buNone/>
            </a:pPr>
            <a:r>
              <a:rPr lang="ar" sz="1500">
                <a:solidFill>
                  <a:srgbClr val="000000"/>
                </a:solidFill>
                <a:latin typeface="Comic Sans MS"/>
                <a:ea typeface="Comic Sans MS"/>
                <a:cs typeface="Comic Sans MS"/>
                <a:sym typeface="Comic Sans MS"/>
              </a:rPr>
              <a:t>By the</a:t>
            </a:r>
            <a:r>
              <a:rPr lang="ar" sz="1500">
                <a:solidFill>
                  <a:srgbClr val="CC0000"/>
                </a:solidFill>
                <a:latin typeface="Comic Sans MS"/>
                <a:ea typeface="Comic Sans MS"/>
                <a:cs typeface="Comic Sans MS"/>
                <a:sym typeface="Comic Sans MS"/>
              </a:rPr>
              <a:t> beginning of the </a:t>
            </a:r>
            <a:r>
              <a:rPr b="1" lang="ar" sz="1500">
                <a:solidFill>
                  <a:srgbClr val="CC0000"/>
                </a:solidFill>
                <a:latin typeface="Comic Sans MS"/>
                <a:ea typeface="Comic Sans MS"/>
                <a:cs typeface="Comic Sans MS"/>
                <a:sym typeface="Comic Sans MS"/>
              </a:rPr>
              <a:t>3rd</a:t>
            </a:r>
            <a:r>
              <a:rPr lang="ar" sz="1500">
                <a:solidFill>
                  <a:srgbClr val="000000"/>
                </a:solidFill>
                <a:latin typeface="Comic Sans MS"/>
                <a:ea typeface="Comic Sans MS"/>
                <a:cs typeface="Comic Sans MS"/>
                <a:sym typeface="Comic Sans MS"/>
              </a:rPr>
              <a:t> week of development, three germ cell layers become established.</a:t>
            </a:r>
            <a:endParaRPr sz="1500">
              <a:solidFill>
                <a:srgbClr val="000000"/>
              </a:solidFill>
              <a:latin typeface="Comic Sans MS"/>
              <a:ea typeface="Comic Sans MS"/>
              <a:cs typeface="Comic Sans MS"/>
              <a:sym typeface="Comic Sans MS"/>
            </a:endParaRPr>
          </a:p>
          <a:p>
            <a:pPr indent="0" lvl="0" marL="0" rtl="0" algn="l">
              <a:lnSpc>
                <a:spcPct val="100000"/>
              </a:lnSpc>
              <a:spcBef>
                <a:spcPts val="1600"/>
              </a:spcBef>
              <a:spcAft>
                <a:spcPts val="0"/>
              </a:spcAft>
              <a:buNone/>
            </a:pPr>
            <a:r>
              <a:rPr lang="ar" sz="1500">
                <a:solidFill>
                  <a:srgbClr val="FF00FF"/>
                </a:solidFill>
                <a:latin typeface="Comic Sans MS"/>
                <a:ea typeface="Comic Sans MS"/>
                <a:cs typeface="Comic Sans MS"/>
                <a:sym typeface="Comic Sans MS"/>
              </a:rPr>
              <a:t>Ectoderm</a:t>
            </a:r>
            <a:r>
              <a:rPr lang="ar" sz="1500">
                <a:solidFill>
                  <a:srgbClr val="000000"/>
                </a:solidFill>
                <a:latin typeface="Comic Sans MS"/>
                <a:ea typeface="Comic Sans MS"/>
                <a:cs typeface="Comic Sans MS"/>
                <a:sym typeface="Comic Sans MS"/>
              </a:rPr>
              <a:t>, </a:t>
            </a:r>
            <a:r>
              <a:rPr lang="ar" sz="1500">
                <a:solidFill>
                  <a:srgbClr val="38761D"/>
                </a:solidFill>
                <a:latin typeface="Comic Sans MS"/>
                <a:ea typeface="Comic Sans MS"/>
                <a:cs typeface="Comic Sans MS"/>
                <a:sym typeface="Comic Sans MS"/>
              </a:rPr>
              <a:t>Mesoderm</a:t>
            </a:r>
            <a:r>
              <a:rPr lang="ar" sz="1500">
                <a:solidFill>
                  <a:srgbClr val="000000"/>
                </a:solidFill>
                <a:latin typeface="Comic Sans MS"/>
                <a:ea typeface="Comic Sans MS"/>
                <a:cs typeface="Comic Sans MS"/>
                <a:sym typeface="Comic Sans MS"/>
              </a:rPr>
              <a:t> and </a:t>
            </a:r>
            <a:r>
              <a:rPr lang="ar" sz="1500">
                <a:solidFill>
                  <a:srgbClr val="990000"/>
                </a:solidFill>
                <a:latin typeface="Comic Sans MS"/>
                <a:ea typeface="Comic Sans MS"/>
                <a:cs typeface="Comic Sans MS"/>
                <a:sym typeface="Comic Sans MS"/>
              </a:rPr>
              <a:t>Endoderm</a:t>
            </a:r>
            <a:r>
              <a:rPr lang="ar" sz="1500">
                <a:solidFill>
                  <a:srgbClr val="000000"/>
                </a:solidFill>
                <a:latin typeface="Comic Sans MS"/>
                <a:ea typeface="Comic Sans MS"/>
                <a:cs typeface="Comic Sans MS"/>
                <a:sym typeface="Comic Sans MS"/>
              </a:rPr>
              <a:t>.</a:t>
            </a:r>
            <a:endParaRPr sz="1500">
              <a:solidFill>
                <a:srgbClr val="000000"/>
              </a:solidFill>
              <a:latin typeface="Comic Sans MS"/>
              <a:ea typeface="Comic Sans MS"/>
              <a:cs typeface="Comic Sans MS"/>
              <a:sym typeface="Comic Sans MS"/>
            </a:endParaRPr>
          </a:p>
          <a:p>
            <a:pPr indent="0" lvl="0" marL="0" rtl="0" algn="l">
              <a:lnSpc>
                <a:spcPct val="100000"/>
              </a:lnSpc>
              <a:spcBef>
                <a:spcPts val="1600"/>
              </a:spcBef>
              <a:spcAft>
                <a:spcPts val="0"/>
              </a:spcAft>
              <a:buNone/>
            </a:pPr>
            <a:r>
              <a:rPr lang="ar" sz="1500">
                <a:solidFill>
                  <a:srgbClr val="B4A7D6"/>
                </a:solidFill>
                <a:latin typeface="Comic Sans MS"/>
                <a:ea typeface="Comic Sans MS"/>
                <a:cs typeface="Comic Sans MS"/>
                <a:sym typeface="Comic Sans MS"/>
              </a:rPr>
              <a:t>Early Development:</a:t>
            </a:r>
            <a:r>
              <a:rPr lang="ar" sz="1500">
                <a:solidFill>
                  <a:srgbClr val="B4A7D6"/>
                </a:solidFill>
                <a:latin typeface="Comic Sans MS"/>
                <a:ea typeface="Comic Sans MS"/>
                <a:cs typeface="Comic Sans MS"/>
                <a:sym typeface="Comic Sans MS"/>
              </a:rPr>
              <a:t> </a:t>
            </a:r>
            <a:endParaRPr sz="1500">
              <a:solidFill>
                <a:srgbClr val="B4A7D6"/>
              </a:solidFill>
              <a:latin typeface="Comic Sans MS"/>
              <a:ea typeface="Comic Sans MS"/>
              <a:cs typeface="Comic Sans MS"/>
              <a:sym typeface="Comic Sans MS"/>
            </a:endParaRPr>
          </a:p>
          <a:p>
            <a:pPr indent="0" lvl="0" marL="0" rtl="0" algn="l">
              <a:lnSpc>
                <a:spcPct val="100000"/>
              </a:lnSpc>
              <a:spcBef>
                <a:spcPts val="1600"/>
              </a:spcBef>
              <a:spcAft>
                <a:spcPts val="0"/>
              </a:spcAft>
              <a:buNone/>
            </a:pPr>
            <a:r>
              <a:rPr lang="ar" sz="1500">
                <a:solidFill>
                  <a:srgbClr val="000000"/>
                </a:solidFill>
                <a:latin typeface="Comic Sans MS"/>
                <a:ea typeface="Comic Sans MS"/>
                <a:cs typeface="Comic Sans MS"/>
                <a:sym typeface="Comic Sans MS"/>
              </a:rPr>
              <a:t>During the </a:t>
            </a:r>
            <a:r>
              <a:rPr lang="ar" sz="1500">
                <a:solidFill>
                  <a:srgbClr val="A61C00"/>
                </a:solidFill>
                <a:latin typeface="Comic Sans MS"/>
                <a:ea typeface="Comic Sans MS"/>
                <a:cs typeface="Comic Sans MS"/>
                <a:sym typeface="Comic Sans MS"/>
              </a:rPr>
              <a:t>middle of the 3rd week(16-17 days)</a:t>
            </a:r>
            <a:r>
              <a:rPr lang="ar" sz="1500">
                <a:solidFill>
                  <a:srgbClr val="000000"/>
                </a:solidFill>
                <a:latin typeface="Comic Sans MS"/>
                <a:ea typeface="Comic Sans MS"/>
                <a:cs typeface="Comic Sans MS"/>
                <a:sym typeface="Comic Sans MS"/>
              </a:rPr>
              <a:t>the dorsal midline ectoderm undergoes thickening to form the neural plate (neuroectoderm).</a:t>
            </a:r>
            <a:endParaRPr sz="1500">
              <a:solidFill>
                <a:srgbClr val="000000"/>
              </a:solidFill>
              <a:latin typeface="Comic Sans MS"/>
              <a:ea typeface="Comic Sans MS"/>
              <a:cs typeface="Comic Sans MS"/>
              <a:sym typeface="Comic Sans MS"/>
            </a:endParaRPr>
          </a:p>
          <a:p>
            <a:pPr indent="-323850" lvl="0" marL="457200" rtl="0" algn="l">
              <a:lnSpc>
                <a:spcPct val="100000"/>
              </a:lnSpc>
              <a:spcBef>
                <a:spcPts val="1600"/>
              </a:spcBef>
              <a:spcAft>
                <a:spcPts val="0"/>
              </a:spcAft>
              <a:buClr>
                <a:srgbClr val="000000"/>
              </a:buClr>
              <a:buSzPts val="1500"/>
              <a:buFont typeface="Comic Sans MS"/>
              <a:buChar char="●"/>
            </a:pPr>
            <a:r>
              <a:rPr lang="ar" sz="1500">
                <a:solidFill>
                  <a:srgbClr val="000000"/>
                </a:solidFill>
                <a:latin typeface="Comic Sans MS"/>
                <a:ea typeface="Comic Sans MS"/>
                <a:cs typeface="Comic Sans MS"/>
                <a:sym typeface="Comic Sans MS"/>
              </a:rPr>
              <a:t>The 2 margins of the plate elevate, forming </a:t>
            </a:r>
            <a:r>
              <a:rPr b="1" lang="ar" sz="1500">
                <a:solidFill>
                  <a:srgbClr val="5FBCD2"/>
                </a:solidFill>
                <a:latin typeface="Comic Sans MS"/>
                <a:ea typeface="Comic Sans MS"/>
                <a:cs typeface="Comic Sans MS"/>
                <a:sym typeface="Comic Sans MS"/>
              </a:rPr>
              <a:t>neural folds</a:t>
            </a:r>
            <a:endParaRPr sz="1500">
              <a:solidFill>
                <a:srgbClr val="5FBCD2"/>
              </a:solidFill>
              <a:latin typeface="Comic Sans MS"/>
              <a:ea typeface="Comic Sans MS"/>
              <a:cs typeface="Comic Sans MS"/>
              <a:sym typeface="Comic Sans MS"/>
            </a:endParaRPr>
          </a:p>
          <a:p>
            <a:pPr indent="-323850" lvl="0" marL="457200" rtl="0" algn="l">
              <a:lnSpc>
                <a:spcPct val="100000"/>
              </a:lnSpc>
              <a:spcBef>
                <a:spcPts val="0"/>
              </a:spcBef>
              <a:spcAft>
                <a:spcPts val="0"/>
              </a:spcAft>
              <a:buClr>
                <a:srgbClr val="000000"/>
              </a:buClr>
              <a:buSzPts val="1500"/>
              <a:buFont typeface="Comic Sans MS"/>
              <a:buChar char="●"/>
            </a:pPr>
            <a:r>
              <a:rPr lang="ar" sz="1500">
                <a:solidFill>
                  <a:srgbClr val="000000"/>
                </a:solidFill>
                <a:latin typeface="Comic Sans MS"/>
                <a:ea typeface="Comic Sans MS"/>
                <a:cs typeface="Comic Sans MS"/>
                <a:sym typeface="Comic Sans MS"/>
              </a:rPr>
              <a:t>A </a:t>
            </a:r>
            <a:r>
              <a:rPr lang="ar" sz="1500">
                <a:solidFill>
                  <a:srgbClr val="000000"/>
                </a:solidFill>
                <a:latin typeface="Comic Sans MS"/>
                <a:ea typeface="Comic Sans MS"/>
                <a:cs typeface="Comic Sans MS"/>
                <a:sym typeface="Comic Sans MS"/>
              </a:rPr>
              <a:t>longitudinal, midline depression, called the </a:t>
            </a:r>
            <a:r>
              <a:rPr b="1" lang="ar" sz="1500">
                <a:solidFill>
                  <a:srgbClr val="EBD222"/>
                </a:solidFill>
                <a:latin typeface="Comic Sans MS"/>
                <a:ea typeface="Comic Sans MS"/>
                <a:cs typeface="Comic Sans MS"/>
                <a:sym typeface="Comic Sans MS"/>
              </a:rPr>
              <a:t>neural groove</a:t>
            </a:r>
            <a:r>
              <a:rPr lang="ar" sz="1500">
                <a:solidFill>
                  <a:srgbClr val="EBD222"/>
                </a:solidFill>
                <a:latin typeface="Comic Sans MS"/>
                <a:ea typeface="Comic Sans MS"/>
                <a:cs typeface="Comic Sans MS"/>
                <a:sym typeface="Comic Sans MS"/>
              </a:rPr>
              <a:t> </a:t>
            </a:r>
            <a:r>
              <a:rPr lang="ar" sz="1500">
                <a:solidFill>
                  <a:srgbClr val="000000"/>
                </a:solidFill>
                <a:latin typeface="Comic Sans MS"/>
                <a:ea typeface="Comic Sans MS"/>
                <a:cs typeface="Comic Sans MS"/>
                <a:sym typeface="Comic Sans MS"/>
              </a:rPr>
              <a:t>is formed.</a:t>
            </a:r>
            <a:endParaRPr sz="1500">
              <a:solidFill>
                <a:srgbClr val="000000"/>
              </a:solidFill>
              <a:latin typeface="Comic Sans MS"/>
              <a:ea typeface="Comic Sans MS"/>
              <a:cs typeface="Comic Sans MS"/>
              <a:sym typeface="Comic Sans MS"/>
            </a:endParaRPr>
          </a:p>
          <a:p>
            <a:pPr indent="-323850" lvl="0" marL="457200" rtl="0" algn="l">
              <a:lnSpc>
                <a:spcPct val="100000"/>
              </a:lnSpc>
              <a:spcBef>
                <a:spcPts val="0"/>
              </a:spcBef>
              <a:spcAft>
                <a:spcPts val="0"/>
              </a:spcAft>
              <a:buClr>
                <a:srgbClr val="000000"/>
              </a:buClr>
              <a:buSzPts val="1500"/>
              <a:buFont typeface="Comic Sans MS"/>
              <a:buChar char="●"/>
            </a:pPr>
            <a:r>
              <a:rPr lang="ar" sz="1500">
                <a:solidFill>
                  <a:srgbClr val="000000"/>
                </a:solidFill>
                <a:latin typeface="Comic Sans MS"/>
                <a:ea typeface="Comic Sans MS"/>
                <a:cs typeface="Comic Sans MS"/>
                <a:sym typeface="Comic Sans MS"/>
              </a:rPr>
              <a:t>The 2 neural folds approximate then fuse together, thus sealing the neural groove and creating the </a:t>
            </a:r>
            <a:r>
              <a:rPr b="1" lang="ar" sz="1500">
                <a:solidFill>
                  <a:srgbClr val="6AA84F"/>
                </a:solidFill>
                <a:latin typeface="Comic Sans MS"/>
                <a:ea typeface="Comic Sans MS"/>
                <a:cs typeface="Comic Sans MS"/>
                <a:sym typeface="Comic Sans MS"/>
              </a:rPr>
              <a:t>neural tube.</a:t>
            </a:r>
            <a:r>
              <a:rPr lang="ar" sz="1500">
                <a:solidFill>
                  <a:srgbClr val="000000"/>
                </a:solidFill>
                <a:latin typeface="Comic Sans MS"/>
                <a:ea typeface="Comic Sans MS"/>
                <a:cs typeface="Comic Sans MS"/>
                <a:sym typeface="Comic Sans MS"/>
              </a:rPr>
              <a:t> (complete close). </a:t>
            </a:r>
            <a:endParaRPr sz="1500">
              <a:solidFill>
                <a:srgbClr val="000000"/>
              </a:solidFill>
              <a:latin typeface="Comic Sans MS"/>
              <a:ea typeface="Comic Sans MS"/>
              <a:cs typeface="Comic Sans MS"/>
              <a:sym typeface="Comic Sans MS"/>
            </a:endParaRPr>
          </a:p>
          <a:p>
            <a:pPr indent="-323850" lvl="0" marL="457200" rtl="0" algn="l">
              <a:lnSpc>
                <a:spcPct val="100000"/>
              </a:lnSpc>
              <a:spcBef>
                <a:spcPts val="0"/>
              </a:spcBef>
              <a:spcAft>
                <a:spcPts val="0"/>
              </a:spcAft>
              <a:buClr>
                <a:srgbClr val="000000"/>
              </a:buClr>
              <a:buSzPts val="1500"/>
              <a:buFont typeface="Comic Sans MS"/>
              <a:buChar char="●"/>
            </a:pPr>
            <a:r>
              <a:rPr lang="ar" sz="1500">
                <a:solidFill>
                  <a:srgbClr val="000000"/>
                </a:solidFill>
                <a:latin typeface="Comic Sans MS"/>
                <a:ea typeface="Comic Sans MS"/>
                <a:cs typeface="Comic Sans MS"/>
                <a:sym typeface="Comic Sans MS"/>
              </a:rPr>
              <a:t>Formation of neural tube is completed by the </a:t>
            </a:r>
            <a:r>
              <a:rPr b="1" lang="ar" sz="1500">
                <a:solidFill>
                  <a:srgbClr val="CC0000"/>
                </a:solidFill>
                <a:latin typeface="Comic Sans MS"/>
                <a:ea typeface="Comic Sans MS"/>
                <a:cs typeface="Comic Sans MS"/>
                <a:sym typeface="Comic Sans MS"/>
              </a:rPr>
              <a:t>middle of 4th week</a:t>
            </a:r>
            <a:r>
              <a:rPr b="1" lang="ar" sz="1500">
                <a:solidFill>
                  <a:srgbClr val="000000"/>
                </a:solidFill>
                <a:latin typeface="Comic Sans MS"/>
                <a:ea typeface="Comic Sans MS"/>
                <a:cs typeface="Comic Sans MS"/>
                <a:sym typeface="Comic Sans MS"/>
              </a:rPr>
              <a:t>.</a:t>
            </a:r>
            <a:br>
              <a:rPr b="1" lang="ar" sz="1500">
                <a:solidFill>
                  <a:srgbClr val="000000"/>
                </a:solidFill>
                <a:latin typeface="Comic Sans MS"/>
                <a:ea typeface="Comic Sans MS"/>
                <a:cs typeface="Comic Sans MS"/>
                <a:sym typeface="Comic Sans MS"/>
              </a:rPr>
            </a:br>
            <a:endParaRPr b="1" sz="1500">
              <a:solidFill>
                <a:srgbClr val="000000"/>
              </a:solidFill>
              <a:latin typeface="Comic Sans MS"/>
              <a:ea typeface="Comic Sans MS"/>
              <a:cs typeface="Comic Sans MS"/>
              <a:sym typeface="Comic Sans MS"/>
            </a:endParaRPr>
          </a:p>
          <a:p>
            <a:pPr indent="0" lvl="0" marL="0" rtl="0" algn="l">
              <a:lnSpc>
                <a:spcPct val="100000"/>
              </a:lnSpc>
              <a:spcBef>
                <a:spcPts val="1600"/>
              </a:spcBef>
              <a:spcAft>
                <a:spcPts val="0"/>
              </a:spcAft>
              <a:buNone/>
            </a:pPr>
            <a:r>
              <a:t/>
            </a:r>
            <a:endParaRPr sz="1500">
              <a:solidFill>
                <a:srgbClr val="000000"/>
              </a:solidFill>
              <a:latin typeface="Comic Sans MS"/>
              <a:ea typeface="Comic Sans MS"/>
              <a:cs typeface="Comic Sans MS"/>
              <a:sym typeface="Comic Sans MS"/>
            </a:endParaRPr>
          </a:p>
          <a:p>
            <a:pPr indent="0" lvl="0" marL="0" rtl="0" algn="l">
              <a:lnSpc>
                <a:spcPct val="100000"/>
              </a:lnSpc>
              <a:spcBef>
                <a:spcPts val="1600"/>
              </a:spcBef>
              <a:spcAft>
                <a:spcPts val="0"/>
              </a:spcAft>
              <a:buNone/>
            </a:pPr>
            <a:r>
              <a:t/>
            </a:r>
            <a:endParaRPr sz="1500">
              <a:solidFill>
                <a:srgbClr val="B4A7D6"/>
              </a:solidFill>
              <a:latin typeface="Comic Sans MS"/>
              <a:ea typeface="Comic Sans MS"/>
              <a:cs typeface="Comic Sans MS"/>
              <a:sym typeface="Comic Sans MS"/>
            </a:endParaRPr>
          </a:p>
          <a:p>
            <a:pPr indent="0" lvl="0" marL="0" rtl="0" algn="l">
              <a:lnSpc>
                <a:spcPct val="100000"/>
              </a:lnSpc>
              <a:spcBef>
                <a:spcPts val="1600"/>
              </a:spcBef>
              <a:spcAft>
                <a:spcPts val="0"/>
              </a:spcAft>
              <a:buNone/>
            </a:pPr>
            <a:r>
              <a:rPr lang="ar" sz="1500">
                <a:solidFill>
                  <a:srgbClr val="B4A7D6"/>
                </a:solidFill>
                <a:latin typeface="Comic Sans MS"/>
                <a:ea typeface="Comic Sans MS"/>
                <a:cs typeface="Comic Sans MS"/>
                <a:sym typeface="Comic Sans MS"/>
              </a:rPr>
              <a:t>Neural Tube Development:</a:t>
            </a:r>
            <a:endParaRPr sz="1500">
              <a:solidFill>
                <a:srgbClr val="B4A7D6"/>
              </a:solidFill>
              <a:latin typeface="Comic Sans MS"/>
              <a:ea typeface="Comic Sans MS"/>
              <a:cs typeface="Comic Sans MS"/>
              <a:sym typeface="Comic Sans MS"/>
            </a:endParaRPr>
          </a:p>
          <a:p>
            <a:pPr indent="0" lvl="0" marL="0" rtl="0" algn="l">
              <a:lnSpc>
                <a:spcPct val="100000"/>
              </a:lnSpc>
              <a:spcBef>
                <a:spcPts val="1600"/>
              </a:spcBef>
              <a:spcAft>
                <a:spcPts val="0"/>
              </a:spcAft>
              <a:buNone/>
            </a:pPr>
            <a:r>
              <a:t/>
            </a:r>
            <a:endParaRPr sz="1500">
              <a:solidFill>
                <a:srgbClr val="B4A7D6"/>
              </a:solidFill>
              <a:latin typeface="Comic Sans MS"/>
              <a:ea typeface="Comic Sans MS"/>
              <a:cs typeface="Comic Sans MS"/>
              <a:sym typeface="Comic Sans MS"/>
            </a:endParaRPr>
          </a:p>
          <a:p>
            <a:pPr indent="0" lvl="0" marL="0" rtl="0" algn="l">
              <a:lnSpc>
                <a:spcPct val="100000"/>
              </a:lnSpc>
              <a:spcBef>
                <a:spcPts val="1600"/>
              </a:spcBef>
              <a:spcAft>
                <a:spcPts val="1600"/>
              </a:spcAft>
              <a:buNone/>
            </a:pPr>
            <a:r>
              <a:t/>
            </a:r>
            <a:endParaRPr sz="1500">
              <a:solidFill>
                <a:srgbClr val="B4A7D6"/>
              </a:solidFill>
              <a:latin typeface="Comic Sans MS"/>
              <a:ea typeface="Comic Sans MS"/>
              <a:cs typeface="Comic Sans MS"/>
              <a:sym typeface="Comic Sans MS"/>
            </a:endParaRPr>
          </a:p>
        </p:txBody>
      </p:sp>
      <p:cxnSp>
        <p:nvCxnSpPr>
          <p:cNvPr id="68" name="Google Shape;68;p15"/>
          <p:cNvCxnSpPr/>
          <p:nvPr/>
        </p:nvCxnSpPr>
        <p:spPr>
          <a:xfrm>
            <a:off x="272093" y="5350967"/>
            <a:ext cx="8599800" cy="22500"/>
          </a:xfrm>
          <a:prstGeom prst="straightConnector1">
            <a:avLst/>
          </a:prstGeom>
          <a:noFill/>
          <a:ln cap="flat" cmpd="sng" w="9525">
            <a:solidFill>
              <a:srgbClr val="999999"/>
            </a:solidFill>
            <a:prstDash val="dashDot"/>
            <a:round/>
            <a:headEnd len="med" w="med" type="none"/>
            <a:tailEnd len="med" w="med" type="none"/>
          </a:ln>
        </p:spPr>
      </p:cxnSp>
      <p:graphicFrame>
        <p:nvGraphicFramePr>
          <p:cNvPr id="69" name="Google Shape;69;p15"/>
          <p:cNvGraphicFramePr/>
          <p:nvPr/>
        </p:nvGraphicFramePr>
        <p:xfrm>
          <a:off x="206825" y="6524217"/>
          <a:ext cx="3000000" cy="3000000"/>
        </p:xfrm>
        <a:graphic>
          <a:graphicData uri="http://schemas.openxmlformats.org/drawingml/2006/table">
            <a:tbl>
              <a:tblPr>
                <a:noFill/>
                <a:tableStyleId>{6BF5031F-9742-461C-9938-7CB6DC8F0D08}</a:tableStyleId>
              </a:tblPr>
              <a:tblGrid>
                <a:gridCol w="3624700"/>
              </a:tblGrid>
              <a:tr h="1014925">
                <a:tc>
                  <a:txBody>
                    <a:bodyPr>
                      <a:noAutofit/>
                    </a:bodyPr>
                    <a:lstStyle/>
                    <a:p>
                      <a:pPr indent="0" lvl="0" marL="0" rtl="0" algn="ctr">
                        <a:spcBef>
                          <a:spcPts val="0"/>
                        </a:spcBef>
                        <a:spcAft>
                          <a:spcPts val="0"/>
                        </a:spcAft>
                        <a:buNone/>
                      </a:pPr>
                      <a:r>
                        <a:rPr b="1" lang="ar" sz="1500">
                          <a:latin typeface="Comic Sans MS"/>
                          <a:ea typeface="Comic Sans MS"/>
                          <a:cs typeface="Comic Sans MS"/>
                          <a:sym typeface="Comic Sans MS"/>
                        </a:rPr>
                        <a:t>Three- primary brain vesicles stage </a:t>
                      </a:r>
                      <a:endParaRPr b="1" sz="1500">
                        <a:latin typeface="Comic Sans MS"/>
                        <a:ea typeface="Comic Sans MS"/>
                        <a:cs typeface="Comic Sans MS"/>
                        <a:sym typeface="Comic Sans MS"/>
                      </a:endParaRPr>
                    </a:p>
                    <a:p>
                      <a:pPr indent="0" lvl="0" marL="0" rtl="0" algn="ctr">
                        <a:spcBef>
                          <a:spcPts val="0"/>
                        </a:spcBef>
                        <a:spcAft>
                          <a:spcPts val="0"/>
                        </a:spcAft>
                        <a:buNone/>
                      </a:pPr>
                      <a:r>
                        <a:rPr lang="ar" sz="1500">
                          <a:solidFill>
                            <a:srgbClr val="CC0000"/>
                          </a:solidFill>
                          <a:latin typeface="Comic Sans MS"/>
                          <a:ea typeface="Comic Sans MS"/>
                          <a:cs typeface="Comic Sans MS"/>
                          <a:sym typeface="Comic Sans MS"/>
                        </a:rPr>
                        <a:t>(end of 4th week) (</a:t>
                      </a:r>
                      <a:r>
                        <a:rPr lang="ar" sz="1500">
                          <a:solidFill>
                            <a:srgbClr val="CC0000"/>
                          </a:solidFill>
                          <a:latin typeface="Comic Sans MS"/>
                          <a:ea typeface="Comic Sans MS"/>
                          <a:cs typeface="Comic Sans MS"/>
                          <a:sym typeface="Comic Sans MS"/>
                        </a:rPr>
                        <a:t>28 days</a:t>
                      </a:r>
                      <a:r>
                        <a:rPr lang="ar" sz="1500">
                          <a:solidFill>
                            <a:srgbClr val="CC0000"/>
                          </a:solidFill>
                          <a:latin typeface="Comic Sans MS"/>
                          <a:ea typeface="Comic Sans MS"/>
                          <a:cs typeface="Comic Sans MS"/>
                          <a:sym typeface="Comic Sans MS"/>
                        </a:rPr>
                        <a:t>) </a:t>
                      </a:r>
                      <a:endParaRPr sz="1500">
                        <a:solidFill>
                          <a:srgbClr val="CC0000"/>
                        </a:solidFill>
                        <a:latin typeface="Comic Sans MS"/>
                        <a:ea typeface="Comic Sans MS"/>
                        <a:cs typeface="Comic Sans MS"/>
                        <a:sym typeface="Comic Sans MS"/>
                      </a:endParaRPr>
                    </a:p>
                    <a:p>
                      <a:pPr indent="0" lvl="0" marL="0" rtl="0" algn="ctr">
                        <a:spcBef>
                          <a:spcPts val="0"/>
                        </a:spcBef>
                        <a:spcAft>
                          <a:spcPts val="0"/>
                        </a:spcAft>
                        <a:buNone/>
                      </a:pPr>
                      <a:r>
                        <a:rPr lang="ar" sz="1500">
                          <a:latin typeface="Comic Sans MS"/>
                          <a:ea typeface="Comic Sans MS"/>
                          <a:cs typeface="Comic Sans MS"/>
                          <a:sym typeface="Comic Sans MS"/>
                        </a:rPr>
                        <a:t>Neural tube upper end dilates </a:t>
                      </a:r>
                      <a:endParaRPr sz="1500">
                        <a:latin typeface="Comic Sans MS"/>
                        <a:ea typeface="Comic Sans MS"/>
                        <a:cs typeface="Comic Sans MS"/>
                        <a:sym typeface="Comic Sans MS"/>
                      </a:endParaRPr>
                    </a:p>
                    <a:p>
                      <a:pPr indent="0" lvl="0" marL="0" rtl="0" algn="ctr">
                        <a:spcBef>
                          <a:spcPts val="0"/>
                        </a:spcBef>
                        <a:spcAft>
                          <a:spcPts val="0"/>
                        </a:spcAft>
                        <a:buNone/>
                      </a:pPr>
                      <a:r>
                        <a:rPr lang="ar" sz="1500">
                          <a:latin typeface="Comic Sans MS"/>
                          <a:ea typeface="Comic Sans MS"/>
                          <a:cs typeface="Comic Sans MS"/>
                          <a:sym typeface="Comic Sans MS"/>
                        </a:rPr>
                        <a:t>and shows 3 vesicles </a:t>
                      </a:r>
                      <a:endParaRPr sz="1500">
                        <a:latin typeface="Comic Sans MS"/>
                        <a:ea typeface="Comic Sans MS"/>
                        <a:cs typeface="Comic Sans MS"/>
                        <a:sym typeface="Comic Sans MS"/>
                      </a:endParaRPr>
                    </a:p>
                    <a:p>
                      <a:pPr indent="0" lvl="0" marL="0" rtl="0" algn="ctr">
                        <a:spcBef>
                          <a:spcPts val="0"/>
                        </a:spcBef>
                        <a:spcAft>
                          <a:spcPts val="0"/>
                        </a:spcAft>
                        <a:buNone/>
                      </a:pPr>
                      <a:r>
                        <a:rPr lang="ar" sz="1500">
                          <a:latin typeface="Comic Sans MS"/>
                          <a:ea typeface="Comic Sans MS"/>
                          <a:cs typeface="Comic Sans MS"/>
                          <a:sym typeface="Comic Sans MS"/>
                        </a:rPr>
                        <a:t>This 3 vesicles are: (from up to down)</a:t>
                      </a:r>
                      <a:endParaRPr sz="1500">
                        <a:latin typeface="Comic Sans MS"/>
                        <a:ea typeface="Comic Sans MS"/>
                        <a:cs typeface="Comic Sans MS"/>
                        <a:sym typeface="Comic Sans MS"/>
                      </a:endParaRPr>
                    </a:p>
                  </a:txBody>
                  <a:tcPr marT="91425" marB="91425" marR="91425" marL="91425">
                    <a:solidFill>
                      <a:srgbClr val="D9D2E9"/>
                    </a:solidFill>
                  </a:tcPr>
                </a:tc>
              </a:tr>
              <a:tr h="339500">
                <a:tc>
                  <a:txBody>
                    <a:bodyPr>
                      <a:noAutofit/>
                    </a:bodyPr>
                    <a:lstStyle/>
                    <a:p>
                      <a:pPr indent="-323850" lvl="0" marL="457200" rtl="0" algn="l">
                        <a:spcBef>
                          <a:spcPts val="0"/>
                        </a:spcBef>
                        <a:spcAft>
                          <a:spcPts val="0"/>
                        </a:spcAft>
                        <a:buSzPts val="1500"/>
                        <a:buFont typeface="Comic Sans MS"/>
                        <a:buAutoNum type="arabicPeriod"/>
                      </a:pPr>
                      <a:r>
                        <a:rPr lang="ar" sz="1500" u="sng">
                          <a:latin typeface="Comic Sans MS"/>
                          <a:ea typeface="Comic Sans MS"/>
                          <a:cs typeface="Comic Sans MS"/>
                          <a:sym typeface="Comic Sans MS"/>
                        </a:rPr>
                        <a:t>Prosen</a:t>
                      </a:r>
                      <a:r>
                        <a:rPr lang="ar" sz="1500">
                          <a:latin typeface="Comic Sans MS"/>
                          <a:ea typeface="Comic Sans MS"/>
                          <a:cs typeface="Comic Sans MS"/>
                          <a:sym typeface="Comic Sans MS"/>
                        </a:rPr>
                        <a:t>cephalon (Forebrain)</a:t>
                      </a:r>
                      <a:endParaRPr sz="1500">
                        <a:latin typeface="Comic Sans MS"/>
                        <a:ea typeface="Comic Sans MS"/>
                        <a:cs typeface="Comic Sans MS"/>
                        <a:sym typeface="Comic Sans MS"/>
                      </a:endParaRPr>
                    </a:p>
                  </a:txBody>
                  <a:tcPr marT="91425" marB="91425" marR="91425" marL="91425"/>
                </a:tc>
              </a:tr>
              <a:tr h="339500">
                <a:tc>
                  <a:txBody>
                    <a:bodyPr>
                      <a:noAutofit/>
                    </a:bodyPr>
                    <a:lstStyle/>
                    <a:p>
                      <a:pPr indent="0" lvl="0" marL="0" rtl="0" algn="l">
                        <a:spcBef>
                          <a:spcPts val="0"/>
                        </a:spcBef>
                        <a:spcAft>
                          <a:spcPts val="0"/>
                        </a:spcAft>
                        <a:buNone/>
                      </a:pPr>
                      <a:r>
                        <a:rPr lang="ar" sz="1500">
                          <a:latin typeface="Comic Sans MS"/>
                          <a:ea typeface="Comic Sans MS"/>
                          <a:cs typeface="Comic Sans MS"/>
                          <a:sym typeface="Comic Sans MS"/>
                        </a:rPr>
                        <a:t>2.      </a:t>
                      </a:r>
                      <a:r>
                        <a:rPr lang="ar" sz="1500" u="sng">
                          <a:latin typeface="Comic Sans MS"/>
                          <a:ea typeface="Comic Sans MS"/>
                          <a:cs typeface="Comic Sans MS"/>
                          <a:sym typeface="Comic Sans MS"/>
                        </a:rPr>
                        <a:t>M</a:t>
                      </a:r>
                      <a:r>
                        <a:rPr lang="ar" sz="1500" u="sng">
                          <a:latin typeface="Comic Sans MS"/>
                          <a:ea typeface="Comic Sans MS"/>
                          <a:cs typeface="Comic Sans MS"/>
                          <a:sym typeface="Comic Sans MS"/>
                        </a:rPr>
                        <a:t>esen</a:t>
                      </a:r>
                      <a:r>
                        <a:rPr lang="ar" sz="1500">
                          <a:latin typeface="Comic Sans MS"/>
                          <a:ea typeface="Comic Sans MS"/>
                          <a:cs typeface="Comic Sans MS"/>
                          <a:sym typeface="Comic Sans MS"/>
                        </a:rPr>
                        <a:t>cephalon (Midbrain)</a:t>
                      </a:r>
                      <a:endParaRPr sz="1500">
                        <a:latin typeface="Comic Sans MS"/>
                        <a:ea typeface="Comic Sans MS"/>
                        <a:cs typeface="Comic Sans MS"/>
                        <a:sym typeface="Comic Sans MS"/>
                      </a:endParaRPr>
                    </a:p>
                  </a:txBody>
                  <a:tcPr marT="91425" marB="91425" marR="91425" marL="91425"/>
                </a:tc>
              </a:tr>
              <a:tr h="339500">
                <a:tc>
                  <a:txBody>
                    <a:bodyPr>
                      <a:noAutofit/>
                    </a:bodyPr>
                    <a:lstStyle/>
                    <a:p>
                      <a:pPr indent="0" lvl="0" marL="0" rtl="0" algn="l">
                        <a:spcBef>
                          <a:spcPts val="0"/>
                        </a:spcBef>
                        <a:spcAft>
                          <a:spcPts val="0"/>
                        </a:spcAft>
                        <a:buNone/>
                      </a:pPr>
                      <a:r>
                        <a:rPr lang="ar" sz="1500">
                          <a:latin typeface="Comic Sans MS"/>
                          <a:ea typeface="Comic Sans MS"/>
                          <a:cs typeface="Comic Sans MS"/>
                          <a:sym typeface="Comic Sans MS"/>
                        </a:rPr>
                        <a:t>3.      </a:t>
                      </a:r>
                      <a:r>
                        <a:rPr lang="ar" sz="1500" u="sng">
                          <a:latin typeface="Comic Sans MS"/>
                          <a:ea typeface="Comic Sans MS"/>
                          <a:cs typeface="Comic Sans MS"/>
                          <a:sym typeface="Comic Sans MS"/>
                        </a:rPr>
                        <a:t>Rhomben</a:t>
                      </a:r>
                      <a:r>
                        <a:rPr lang="ar" sz="1500">
                          <a:latin typeface="Comic Sans MS"/>
                          <a:ea typeface="Comic Sans MS"/>
                          <a:cs typeface="Comic Sans MS"/>
                          <a:sym typeface="Comic Sans MS"/>
                        </a:rPr>
                        <a:t>cephalon (Hindbrain)</a:t>
                      </a:r>
                      <a:endParaRPr sz="1500">
                        <a:latin typeface="Comic Sans MS"/>
                        <a:ea typeface="Comic Sans MS"/>
                        <a:cs typeface="Comic Sans MS"/>
                        <a:sym typeface="Comic Sans MS"/>
                      </a:endParaRPr>
                    </a:p>
                  </a:txBody>
                  <a:tcPr marT="91425" marB="91425" marR="91425" marL="91425"/>
                </a:tc>
              </a:tr>
            </a:tbl>
          </a:graphicData>
        </a:graphic>
      </p:graphicFrame>
      <p:graphicFrame>
        <p:nvGraphicFramePr>
          <p:cNvPr id="70" name="Google Shape;70;p15"/>
          <p:cNvGraphicFramePr/>
          <p:nvPr/>
        </p:nvGraphicFramePr>
        <p:xfrm>
          <a:off x="4703016" y="6524226"/>
          <a:ext cx="3000000" cy="3000000"/>
        </p:xfrm>
        <a:graphic>
          <a:graphicData uri="http://schemas.openxmlformats.org/drawingml/2006/table">
            <a:tbl>
              <a:tblPr>
                <a:noFill/>
                <a:tableStyleId>{6BF5031F-9742-461C-9938-7CB6DC8F0D08}</a:tableStyleId>
              </a:tblPr>
              <a:tblGrid>
                <a:gridCol w="2173475"/>
                <a:gridCol w="2173475"/>
              </a:tblGrid>
              <a:tr h="516575">
                <a:tc gridSpan="2">
                  <a:txBody>
                    <a:bodyPr>
                      <a:noAutofit/>
                    </a:bodyPr>
                    <a:lstStyle/>
                    <a:p>
                      <a:pPr indent="0" lvl="0" marL="0" rtl="0" algn="ctr">
                        <a:spcBef>
                          <a:spcPts val="0"/>
                        </a:spcBef>
                        <a:spcAft>
                          <a:spcPts val="0"/>
                        </a:spcAft>
                        <a:buNone/>
                      </a:pPr>
                      <a:r>
                        <a:rPr b="1" lang="ar" sz="1500">
                          <a:latin typeface="Comic Sans MS"/>
                          <a:ea typeface="Comic Sans MS"/>
                          <a:cs typeface="Comic Sans MS"/>
                          <a:sym typeface="Comic Sans MS"/>
                        </a:rPr>
                        <a:t>five secondary brain vesicles stage</a:t>
                      </a:r>
                      <a:endParaRPr b="1" sz="1500">
                        <a:latin typeface="Comic Sans MS"/>
                        <a:ea typeface="Comic Sans MS"/>
                        <a:cs typeface="Comic Sans MS"/>
                        <a:sym typeface="Comic Sans MS"/>
                      </a:endParaRPr>
                    </a:p>
                    <a:p>
                      <a:pPr indent="0" lvl="0" marL="0" rtl="0" algn="ctr">
                        <a:spcBef>
                          <a:spcPts val="0"/>
                        </a:spcBef>
                        <a:spcAft>
                          <a:spcPts val="0"/>
                        </a:spcAft>
                        <a:buNone/>
                      </a:pPr>
                      <a:r>
                        <a:rPr b="1" lang="ar" sz="1500">
                          <a:latin typeface="Comic Sans MS"/>
                          <a:ea typeface="Comic Sans MS"/>
                          <a:cs typeface="Comic Sans MS"/>
                          <a:sym typeface="Comic Sans MS"/>
                        </a:rPr>
                        <a:t> </a:t>
                      </a:r>
                      <a:r>
                        <a:rPr b="1" lang="ar" sz="1500">
                          <a:solidFill>
                            <a:srgbClr val="CC0000"/>
                          </a:solidFill>
                          <a:latin typeface="Comic Sans MS"/>
                          <a:ea typeface="Comic Sans MS"/>
                          <a:cs typeface="Comic Sans MS"/>
                          <a:sym typeface="Comic Sans MS"/>
                        </a:rPr>
                        <a:t>(5th week)</a:t>
                      </a:r>
                      <a:br>
                        <a:rPr b="1" lang="ar" sz="1500">
                          <a:solidFill>
                            <a:srgbClr val="CC0000"/>
                          </a:solidFill>
                        </a:rPr>
                      </a:br>
                      <a:endParaRPr b="1" sz="1500">
                        <a:solidFill>
                          <a:srgbClr val="CC0000"/>
                        </a:solidFill>
                      </a:endParaRPr>
                    </a:p>
                  </a:txBody>
                  <a:tcPr marT="91425" marB="91425" marR="91425" marL="91425">
                    <a:solidFill>
                      <a:srgbClr val="D9D2E9"/>
                    </a:solidFill>
                  </a:tcPr>
                </a:tc>
                <a:tc hMerge="1"/>
              </a:tr>
              <a:tr h="354250">
                <a:tc rowSpan="2">
                  <a:txBody>
                    <a:bodyPr>
                      <a:noAutofit/>
                    </a:bodyPr>
                    <a:lstStyle/>
                    <a:p>
                      <a:pPr indent="0" lvl="0" marL="0" rtl="0" algn="ctr">
                        <a:spcBef>
                          <a:spcPts val="0"/>
                        </a:spcBef>
                        <a:spcAft>
                          <a:spcPts val="0"/>
                        </a:spcAft>
                        <a:buNone/>
                      </a:pPr>
                      <a:r>
                        <a:rPr b="1" lang="ar" sz="1500">
                          <a:solidFill>
                            <a:srgbClr val="E06666"/>
                          </a:solidFill>
                          <a:latin typeface="Comic Sans MS"/>
                          <a:ea typeface="Comic Sans MS"/>
                          <a:cs typeface="Comic Sans MS"/>
                          <a:sym typeface="Comic Sans MS"/>
                        </a:rPr>
                        <a:t>Prosen</a:t>
                      </a:r>
                      <a:r>
                        <a:rPr lang="ar" sz="1500">
                          <a:solidFill>
                            <a:srgbClr val="E06666"/>
                          </a:solidFill>
                          <a:latin typeface="Comic Sans MS"/>
                          <a:ea typeface="Comic Sans MS"/>
                          <a:cs typeface="Comic Sans MS"/>
                          <a:sym typeface="Comic Sans MS"/>
                        </a:rPr>
                        <a:t>cephalon</a:t>
                      </a:r>
                      <a:r>
                        <a:rPr lang="ar" sz="1500">
                          <a:latin typeface="Comic Sans MS"/>
                          <a:ea typeface="Comic Sans MS"/>
                          <a:cs typeface="Comic Sans MS"/>
                          <a:sym typeface="Comic Sans MS"/>
                        </a:rPr>
                        <a:t> </a:t>
                      </a:r>
                      <a:endParaRPr sz="1500">
                        <a:latin typeface="Comic Sans MS"/>
                        <a:ea typeface="Comic Sans MS"/>
                        <a:cs typeface="Comic Sans MS"/>
                        <a:sym typeface="Comic Sans MS"/>
                      </a:endParaRPr>
                    </a:p>
                    <a:p>
                      <a:pPr indent="0" lvl="0" marL="0" rtl="0" algn="ctr">
                        <a:spcBef>
                          <a:spcPts val="0"/>
                        </a:spcBef>
                        <a:spcAft>
                          <a:spcPts val="0"/>
                        </a:spcAft>
                        <a:buNone/>
                      </a:pPr>
                      <a:r>
                        <a:rPr lang="ar" sz="1500">
                          <a:latin typeface="Comic Sans MS"/>
                          <a:ea typeface="Comic Sans MS"/>
                          <a:cs typeface="Comic Sans MS"/>
                          <a:sym typeface="Comic Sans MS"/>
                        </a:rPr>
                        <a:t>divides into:</a:t>
                      </a:r>
                      <a:endParaRPr sz="1500">
                        <a:latin typeface="Comic Sans MS"/>
                        <a:ea typeface="Comic Sans MS"/>
                        <a:cs typeface="Comic Sans MS"/>
                        <a:sym typeface="Comic Sans MS"/>
                      </a:endParaRPr>
                    </a:p>
                  </a:txBody>
                  <a:tcPr marT="91425" marB="91425" marR="91425" marL="91425"/>
                </a:tc>
                <a:tc>
                  <a:txBody>
                    <a:bodyPr>
                      <a:noAutofit/>
                    </a:bodyPr>
                    <a:lstStyle/>
                    <a:p>
                      <a:pPr indent="-323850" lvl="0" marL="457200" rtl="0" algn="l">
                        <a:spcBef>
                          <a:spcPts val="0"/>
                        </a:spcBef>
                        <a:spcAft>
                          <a:spcPts val="0"/>
                        </a:spcAft>
                        <a:buSzPts val="1500"/>
                        <a:buAutoNum type="arabicPeriod"/>
                      </a:pPr>
                      <a:r>
                        <a:rPr b="1" lang="ar" sz="1500">
                          <a:solidFill>
                            <a:srgbClr val="E06666"/>
                          </a:solidFill>
                          <a:latin typeface="Comic Sans MS"/>
                          <a:ea typeface="Comic Sans MS"/>
                          <a:cs typeface="Comic Sans MS"/>
                          <a:sym typeface="Comic Sans MS"/>
                        </a:rPr>
                        <a:t>Telen</a:t>
                      </a:r>
                      <a:r>
                        <a:rPr lang="ar" sz="1500">
                          <a:latin typeface="Comic Sans MS"/>
                          <a:ea typeface="Comic Sans MS"/>
                          <a:cs typeface="Comic Sans MS"/>
                          <a:sym typeface="Comic Sans MS"/>
                        </a:rPr>
                        <a:t>cephalon</a:t>
                      </a:r>
                      <a:endParaRPr sz="1500">
                        <a:latin typeface="Comic Sans MS"/>
                        <a:ea typeface="Comic Sans MS"/>
                        <a:cs typeface="Comic Sans MS"/>
                        <a:sym typeface="Comic Sans MS"/>
                      </a:endParaRPr>
                    </a:p>
                  </a:txBody>
                  <a:tcPr marT="91425" marB="91425" marR="91425" marL="91425"/>
                </a:tc>
              </a:tr>
              <a:tr h="354250">
                <a:tc vMerge="1"/>
                <a:tc>
                  <a:txBody>
                    <a:bodyPr>
                      <a:noAutofit/>
                    </a:bodyPr>
                    <a:lstStyle/>
                    <a:p>
                      <a:pPr indent="0" lvl="0" marL="0" rtl="0" algn="l">
                        <a:spcBef>
                          <a:spcPts val="0"/>
                        </a:spcBef>
                        <a:spcAft>
                          <a:spcPts val="0"/>
                        </a:spcAft>
                        <a:buNone/>
                      </a:pPr>
                      <a:r>
                        <a:rPr lang="ar" sz="1500">
                          <a:latin typeface="Comic Sans MS"/>
                          <a:ea typeface="Comic Sans MS"/>
                          <a:cs typeface="Comic Sans MS"/>
                          <a:sym typeface="Comic Sans MS"/>
                        </a:rPr>
                        <a:t>  2.    </a:t>
                      </a:r>
                      <a:r>
                        <a:rPr b="1" lang="ar" sz="1500">
                          <a:solidFill>
                            <a:srgbClr val="E06666"/>
                          </a:solidFill>
                          <a:latin typeface="Comic Sans MS"/>
                          <a:ea typeface="Comic Sans MS"/>
                          <a:cs typeface="Comic Sans MS"/>
                          <a:sym typeface="Comic Sans MS"/>
                        </a:rPr>
                        <a:t>Dien</a:t>
                      </a:r>
                      <a:r>
                        <a:rPr lang="ar" sz="1500">
                          <a:latin typeface="Comic Sans MS"/>
                          <a:ea typeface="Comic Sans MS"/>
                          <a:cs typeface="Comic Sans MS"/>
                          <a:sym typeface="Comic Sans MS"/>
                        </a:rPr>
                        <a:t>cephalon</a:t>
                      </a:r>
                      <a:endParaRPr sz="1500">
                        <a:latin typeface="Comic Sans MS"/>
                        <a:ea typeface="Comic Sans MS"/>
                        <a:cs typeface="Comic Sans MS"/>
                        <a:sym typeface="Comic Sans MS"/>
                      </a:endParaRPr>
                    </a:p>
                  </a:txBody>
                  <a:tcPr marT="91425" marB="91425" marR="91425" marL="91425"/>
                </a:tc>
              </a:tr>
              <a:tr h="354250">
                <a:tc>
                  <a:txBody>
                    <a:bodyPr>
                      <a:noAutofit/>
                    </a:bodyPr>
                    <a:lstStyle/>
                    <a:p>
                      <a:pPr indent="0" lvl="0" marL="0" rtl="0" algn="ctr">
                        <a:spcBef>
                          <a:spcPts val="0"/>
                        </a:spcBef>
                        <a:spcAft>
                          <a:spcPts val="0"/>
                        </a:spcAft>
                        <a:buClr>
                          <a:schemeClr val="dk1"/>
                        </a:buClr>
                        <a:buSzPts val="1100"/>
                        <a:buFont typeface="Arial"/>
                        <a:buNone/>
                      </a:pPr>
                      <a:r>
                        <a:rPr b="1" lang="ar" sz="1500">
                          <a:solidFill>
                            <a:srgbClr val="3D85C6"/>
                          </a:solidFill>
                          <a:latin typeface="Comic Sans MS"/>
                          <a:ea typeface="Comic Sans MS"/>
                          <a:cs typeface="Comic Sans MS"/>
                          <a:sym typeface="Comic Sans MS"/>
                        </a:rPr>
                        <a:t>M</a:t>
                      </a:r>
                      <a:r>
                        <a:rPr b="1" lang="ar" sz="1500">
                          <a:solidFill>
                            <a:srgbClr val="3D85C6"/>
                          </a:solidFill>
                          <a:latin typeface="Comic Sans MS"/>
                          <a:ea typeface="Comic Sans MS"/>
                          <a:cs typeface="Comic Sans MS"/>
                          <a:sym typeface="Comic Sans MS"/>
                        </a:rPr>
                        <a:t>esen</a:t>
                      </a:r>
                      <a:r>
                        <a:rPr lang="ar" sz="1500">
                          <a:solidFill>
                            <a:srgbClr val="3D85C6"/>
                          </a:solidFill>
                          <a:latin typeface="Comic Sans MS"/>
                          <a:ea typeface="Comic Sans MS"/>
                          <a:cs typeface="Comic Sans MS"/>
                          <a:sym typeface="Comic Sans MS"/>
                        </a:rPr>
                        <a:t>cephalon</a:t>
                      </a:r>
                      <a:endParaRPr sz="1500">
                        <a:solidFill>
                          <a:srgbClr val="3D85C6"/>
                        </a:solidFill>
                        <a:latin typeface="Comic Sans MS"/>
                        <a:ea typeface="Comic Sans MS"/>
                        <a:cs typeface="Comic Sans MS"/>
                        <a:sym typeface="Comic Sans MS"/>
                      </a:endParaRPr>
                    </a:p>
                  </a:txBody>
                  <a:tcPr marT="91425" marB="91425" marR="91425" marL="91425"/>
                </a:tc>
                <a:tc>
                  <a:txBody>
                    <a:bodyPr>
                      <a:noAutofit/>
                    </a:bodyPr>
                    <a:lstStyle/>
                    <a:p>
                      <a:pPr indent="0" lvl="0" marL="0" rtl="0" algn="ctr">
                        <a:spcBef>
                          <a:spcPts val="0"/>
                        </a:spcBef>
                        <a:spcAft>
                          <a:spcPts val="0"/>
                        </a:spcAft>
                        <a:buClr>
                          <a:schemeClr val="dk1"/>
                        </a:buClr>
                        <a:buSzPts val="1100"/>
                        <a:buFont typeface="Arial"/>
                        <a:buNone/>
                      </a:pPr>
                      <a:r>
                        <a:rPr lang="ar" sz="1500">
                          <a:solidFill>
                            <a:schemeClr val="dk1"/>
                          </a:solidFill>
                          <a:latin typeface="Comic Sans MS"/>
                          <a:ea typeface="Comic Sans MS"/>
                          <a:cs typeface="Comic Sans MS"/>
                          <a:sym typeface="Comic Sans MS"/>
                        </a:rPr>
                        <a:t>      </a:t>
                      </a:r>
                      <a:r>
                        <a:rPr b="1" lang="ar" sz="1500">
                          <a:solidFill>
                            <a:srgbClr val="3D85C6"/>
                          </a:solidFill>
                          <a:latin typeface="Comic Sans MS"/>
                          <a:ea typeface="Comic Sans MS"/>
                          <a:cs typeface="Comic Sans MS"/>
                          <a:sym typeface="Comic Sans MS"/>
                        </a:rPr>
                        <a:t>M</a:t>
                      </a:r>
                      <a:r>
                        <a:rPr b="1" lang="ar" sz="1500">
                          <a:solidFill>
                            <a:srgbClr val="3D85C6"/>
                          </a:solidFill>
                          <a:latin typeface="Comic Sans MS"/>
                          <a:ea typeface="Comic Sans MS"/>
                          <a:cs typeface="Comic Sans MS"/>
                          <a:sym typeface="Comic Sans MS"/>
                        </a:rPr>
                        <a:t>esen</a:t>
                      </a:r>
                      <a:r>
                        <a:rPr lang="ar" sz="1500">
                          <a:solidFill>
                            <a:schemeClr val="dk1"/>
                          </a:solidFill>
                          <a:latin typeface="Comic Sans MS"/>
                          <a:ea typeface="Comic Sans MS"/>
                          <a:cs typeface="Comic Sans MS"/>
                          <a:sym typeface="Comic Sans MS"/>
                        </a:rPr>
                        <a:t>cephalon</a:t>
                      </a:r>
                      <a:endParaRPr sz="1500">
                        <a:latin typeface="Comic Sans MS"/>
                        <a:ea typeface="Comic Sans MS"/>
                        <a:cs typeface="Comic Sans MS"/>
                        <a:sym typeface="Comic Sans MS"/>
                      </a:endParaRPr>
                    </a:p>
                  </a:txBody>
                  <a:tcPr marT="91425" marB="91425" marR="91425" marL="91425"/>
                </a:tc>
              </a:tr>
              <a:tr h="354250">
                <a:tc rowSpan="2">
                  <a:txBody>
                    <a:bodyPr>
                      <a:noAutofit/>
                    </a:bodyPr>
                    <a:lstStyle/>
                    <a:p>
                      <a:pPr indent="0" lvl="0" marL="0" rtl="0" algn="ctr">
                        <a:spcBef>
                          <a:spcPts val="0"/>
                        </a:spcBef>
                        <a:spcAft>
                          <a:spcPts val="0"/>
                        </a:spcAft>
                        <a:buNone/>
                      </a:pPr>
                      <a:r>
                        <a:rPr b="1" lang="ar" sz="1500">
                          <a:solidFill>
                            <a:srgbClr val="6AA84F"/>
                          </a:solidFill>
                          <a:latin typeface="Comic Sans MS"/>
                          <a:ea typeface="Comic Sans MS"/>
                          <a:cs typeface="Comic Sans MS"/>
                          <a:sym typeface="Comic Sans MS"/>
                        </a:rPr>
                        <a:t>Rhomben</a:t>
                      </a:r>
                      <a:r>
                        <a:rPr lang="ar" sz="1500">
                          <a:solidFill>
                            <a:srgbClr val="6AA84F"/>
                          </a:solidFill>
                          <a:latin typeface="Comic Sans MS"/>
                          <a:ea typeface="Comic Sans MS"/>
                          <a:cs typeface="Comic Sans MS"/>
                          <a:sym typeface="Comic Sans MS"/>
                        </a:rPr>
                        <a:t>cephalon</a:t>
                      </a:r>
                      <a:r>
                        <a:rPr lang="ar" sz="1500">
                          <a:latin typeface="Comic Sans MS"/>
                          <a:ea typeface="Comic Sans MS"/>
                          <a:cs typeface="Comic Sans MS"/>
                          <a:sym typeface="Comic Sans MS"/>
                        </a:rPr>
                        <a:t> </a:t>
                      </a:r>
                      <a:endParaRPr sz="1500">
                        <a:latin typeface="Comic Sans MS"/>
                        <a:ea typeface="Comic Sans MS"/>
                        <a:cs typeface="Comic Sans MS"/>
                        <a:sym typeface="Comic Sans MS"/>
                      </a:endParaRPr>
                    </a:p>
                    <a:p>
                      <a:pPr indent="0" lvl="0" marL="0" rtl="0" algn="ctr">
                        <a:spcBef>
                          <a:spcPts val="0"/>
                        </a:spcBef>
                        <a:spcAft>
                          <a:spcPts val="0"/>
                        </a:spcAft>
                        <a:buNone/>
                      </a:pPr>
                      <a:r>
                        <a:rPr lang="ar" sz="1500">
                          <a:latin typeface="Comic Sans MS"/>
                          <a:ea typeface="Comic Sans MS"/>
                          <a:cs typeface="Comic Sans MS"/>
                          <a:sym typeface="Comic Sans MS"/>
                        </a:rPr>
                        <a:t>divides into:</a:t>
                      </a:r>
                      <a:endParaRPr sz="1500">
                        <a:latin typeface="Comic Sans MS"/>
                        <a:ea typeface="Comic Sans MS"/>
                        <a:cs typeface="Comic Sans MS"/>
                        <a:sym typeface="Comic Sans MS"/>
                      </a:endParaRPr>
                    </a:p>
                  </a:txBody>
                  <a:tcPr marT="91425" marB="91425" marR="91425" marL="91425"/>
                </a:tc>
                <a:tc>
                  <a:txBody>
                    <a:bodyPr>
                      <a:noAutofit/>
                    </a:bodyPr>
                    <a:lstStyle/>
                    <a:p>
                      <a:pPr indent="-323850" lvl="0" marL="457200" rtl="0" algn="l">
                        <a:spcBef>
                          <a:spcPts val="0"/>
                        </a:spcBef>
                        <a:spcAft>
                          <a:spcPts val="0"/>
                        </a:spcAft>
                        <a:buSzPts val="1500"/>
                        <a:buAutoNum type="arabicPeriod"/>
                      </a:pPr>
                      <a:r>
                        <a:rPr b="1" lang="ar" sz="1500">
                          <a:solidFill>
                            <a:srgbClr val="38761D"/>
                          </a:solidFill>
                          <a:latin typeface="Comic Sans MS"/>
                          <a:ea typeface="Comic Sans MS"/>
                          <a:cs typeface="Comic Sans MS"/>
                          <a:sym typeface="Comic Sans MS"/>
                        </a:rPr>
                        <a:t>Meten</a:t>
                      </a:r>
                      <a:r>
                        <a:rPr lang="ar" sz="1500">
                          <a:latin typeface="Comic Sans MS"/>
                          <a:ea typeface="Comic Sans MS"/>
                          <a:cs typeface="Comic Sans MS"/>
                          <a:sym typeface="Comic Sans MS"/>
                        </a:rPr>
                        <a:t>cephalon</a:t>
                      </a:r>
                      <a:endParaRPr sz="1500">
                        <a:latin typeface="Comic Sans MS"/>
                        <a:ea typeface="Comic Sans MS"/>
                        <a:cs typeface="Comic Sans MS"/>
                        <a:sym typeface="Comic Sans MS"/>
                      </a:endParaRPr>
                    </a:p>
                  </a:txBody>
                  <a:tcPr marT="91425" marB="91425" marR="91425" marL="91425"/>
                </a:tc>
              </a:tr>
              <a:tr h="395325">
                <a:tc vMerge="1"/>
                <a:tc>
                  <a:txBody>
                    <a:bodyPr>
                      <a:noAutofit/>
                    </a:bodyPr>
                    <a:lstStyle/>
                    <a:p>
                      <a:pPr indent="0" lvl="0" marL="0" rtl="0" algn="l">
                        <a:spcBef>
                          <a:spcPts val="0"/>
                        </a:spcBef>
                        <a:spcAft>
                          <a:spcPts val="0"/>
                        </a:spcAft>
                        <a:buNone/>
                      </a:pPr>
                      <a:r>
                        <a:rPr lang="ar" sz="1500">
                          <a:latin typeface="Comic Sans MS"/>
                          <a:ea typeface="Comic Sans MS"/>
                          <a:cs typeface="Comic Sans MS"/>
                          <a:sym typeface="Comic Sans MS"/>
                        </a:rPr>
                        <a:t>  2.    </a:t>
                      </a:r>
                      <a:r>
                        <a:rPr b="1" lang="ar" sz="1500">
                          <a:solidFill>
                            <a:srgbClr val="38761D"/>
                          </a:solidFill>
                          <a:latin typeface="Comic Sans MS"/>
                          <a:ea typeface="Comic Sans MS"/>
                          <a:cs typeface="Comic Sans MS"/>
                          <a:sym typeface="Comic Sans MS"/>
                        </a:rPr>
                        <a:t>M</a:t>
                      </a:r>
                      <a:r>
                        <a:rPr b="1" lang="ar" sz="1500">
                          <a:solidFill>
                            <a:srgbClr val="38761D"/>
                          </a:solidFill>
                          <a:latin typeface="Comic Sans MS"/>
                          <a:ea typeface="Comic Sans MS"/>
                          <a:cs typeface="Comic Sans MS"/>
                          <a:sym typeface="Comic Sans MS"/>
                        </a:rPr>
                        <a:t>yelen</a:t>
                      </a:r>
                      <a:r>
                        <a:rPr lang="ar" sz="1500">
                          <a:latin typeface="Comic Sans MS"/>
                          <a:ea typeface="Comic Sans MS"/>
                          <a:cs typeface="Comic Sans MS"/>
                          <a:sym typeface="Comic Sans MS"/>
                        </a:rPr>
                        <a:t>cephalon</a:t>
                      </a:r>
                      <a:endParaRPr sz="1500">
                        <a:latin typeface="Comic Sans MS"/>
                        <a:ea typeface="Comic Sans MS"/>
                        <a:cs typeface="Comic Sans MS"/>
                        <a:sym typeface="Comic Sans MS"/>
                      </a:endParaRPr>
                    </a:p>
                  </a:txBody>
                  <a:tcPr marT="91425" marB="91425" marR="91425" marL="91425"/>
                </a:tc>
              </a:tr>
            </a:tbl>
          </a:graphicData>
        </a:graphic>
      </p:graphicFrame>
      <p:sp>
        <p:nvSpPr>
          <p:cNvPr id="71" name="Google Shape;71;p15"/>
          <p:cNvSpPr/>
          <p:nvPr/>
        </p:nvSpPr>
        <p:spPr>
          <a:xfrm>
            <a:off x="3962475" y="7206150"/>
            <a:ext cx="609600" cy="669600"/>
          </a:xfrm>
          <a:prstGeom prst="rightArrow">
            <a:avLst>
              <a:gd fmla="val 50000" name="adj1"/>
              <a:gd fmla="val 57610" name="adj2"/>
            </a:avLst>
          </a:prstGeom>
          <a:solidFill>
            <a:srgbClr val="EFEFEF"/>
          </a:solidFill>
          <a:ln cap="flat" cmpd="sng" w="9525">
            <a:solidFill>
              <a:srgbClr val="999999"/>
            </a:solidFill>
            <a:prstDash val="dashDot"/>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72" name="Google Shape;72;p15"/>
          <p:cNvPicPr preferRelativeResize="0"/>
          <p:nvPr/>
        </p:nvPicPr>
        <p:blipFill>
          <a:blip r:embed="rId3">
            <a:alphaModFix/>
          </a:blip>
          <a:stretch>
            <a:fillRect/>
          </a:stretch>
        </p:blipFill>
        <p:spPr>
          <a:xfrm>
            <a:off x="7655825" y="810300"/>
            <a:ext cx="1394150" cy="1040000"/>
          </a:xfrm>
          <a:prstGeom prst="rect">
            <a:avLst/>
          </a:prstGeom>
          <a:noFill/>
          <a:ln>
            <a:noFill/>
          </a:ln>
        </p:spPr>
      </p:pic>
      <p:pic>
        <p:nvPicPr>
          <p:cNvPr id="73" name="Google Shape;73;p15"/>
          <p:cNvPicPr preferRelativeResize="0"/>
          <p:nvPr/>
        </p:nvPicPr>
        <p:blipFill>
          <a:blip r:embed="rId4">
            <a:alphaModFix/>
          </a:blip>
          <a:stretch>
            <a:fillRect/>
          </a:stretch>
        </p:blipFill>
        <p:spPr>
          <a:xfrm>
            <a:off x="206825" y="9183206"/>
            <a:ext cx="3624700" cy="1509849"/>
          </a:xfrm>
          <a:prstGeom prst="rect">
            <a:avLst/>
          </a:prstGeom>
          <a:noFill/>
          <a:ln cap="flat" cmpd="sng" w="9525">
            <a:solidFill>
              <a:schemeClr val="dk2"/>
            </a:solidFill>
            <a:prstDash val="dashDot"/>
            <a:round/>
            <a:headEnd len="sm" w="sm" type="none"/>
            <a:tailEnd len="sm" w="sm" type="none"/>
          </a:ln>
        </p:spPr>
      </p:pic>
      <p:pic>
        <p:nvPicPr>
          <p:cNvPr id="74" name="Google Shape;74;p15"/>
          <p:cNvPicPr preferRelativeResize="0"/>
          <p:nvPr/>
        </p:nvPicPr>
        <p:blipFill>
          <a:blip r:embed="rId5">
            <a:alphaModFix/>
          </a:blip>
          <a:stretch>
            <a:fillRect/>
          </a:stretch>
        </p:blipFill>
        <p:spPr>
          <a:xfrm>
            <a:off x="206825" y="10693050"/>
            <a:ext cx="3624701" cy="1217774"/>
          </a:xfrm>
          <a:prstGeom prst="rect">
            <a:avLst/>
          </a:prstGeom>
          <a:noFill/>
          <a:ln cap="flat" cmpd="sng" w="9525">
            <a:solidFill>
              <a:srgbClr val="999999"/>
            </a:solidFill>
            <a:prstDash val="dashDot"/>
            <a:round/>
            <a:headEnd len="sm" w="sm" type="none"/>
            <a:tailEnd len="sm" w="sm" type="none"/>
          </a:ln>
        </p:spPr>
      </p:pic>
      <p:pic>
        <p:nvPicPr>
          <p:cNvPr id="75" name="Google Shape;75;p15"/>
          <p:cNvPicPr preferRelativeResize="0"/>
          <p:nvPr/>
        </p:nvPicPr>
        <p:blipFill>
          <a:blip r:embed="rId6">
            <a:alphaModFix/>
          </a:blip>
          <a:stretch>
            <a:fillRect/>
          </a:stretch>
        </p:blipFill>
        <p:spPr>
          <a:xfrm>
            <a:off x="4703025" y="9538600"/>
            <a:ext cx="4346950" cy="2372225"/>
          </a:xfrm>
          <a:prstGeom prst="rect">
            <a:avLst/>
          </a:prstGeom>
          <a:noFill/>
          <a:ln cap="flat" cmpd="sng" w="9525">
            <a:solidFill>
              <a:srgbClr val="999999"/>
            </a:solidFill>
            <a:prstDash val="dashDot"/>
            <a:round/>
            <a:headEnd len="sm" w="sm" type="none"/>
            <a:tailEnd len="sm" w="sm" type="none"/>
          </a:ln>
        </p:spPr>
      </p:pic>
      <p:sp>
        <p:nvSpPr>
          <p:cNvPr id="76" name="Google Shape;76;p15"/>
          <p:cNvSpPr txBox="1"/>
          <p:nvPr/>
        </p:nvSpPr>
        <p:spPr>
          <a:xfrm>
            <a:off x="206825" y="5519350"/>
            <a:ext cx="4929600" cy="377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ar">
                <a:solidFill>
                  <a:srgbClr val="999999"/>
                </a:solidFill>
              </a:rPr>
              <a:t>Brain develops from cranial 1\3 of neural tube </a:t>
            </a:r>
            <a:endParaRPr>
              <a:solidFill>
                <a:srgbClr val="999999"/>
              </a:solidFill>
            </a:endParaRPr>
          </a:p>
        </p:txBody>
      </p:sp>
      <p:sp>
        <p:nvSpPr>
          <p:cNvPr id="77" name="Google Shape;77;p15"/>
          <p:cNvSpPr txBox="1"/>
          <p:nvPr/>
        </p:nvSpPr>
        <p:spPr>
          <a:xfrm>
            <a:off x="273725" y="6100963"/>
            <a:ext cx="7315200" cy="377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ar">
                <a:solidFill>
                  <a:srgbClr val="999999"/>
                </a:solidFill>
              </a:rPr>
              <a:t>تنقسم مرحلة تكون إلى مرحلتين </a:t>
            </a:r>
            <a:endParaRPr>
              <a:solidFill>
                <a:srgbClr val="999999"/>
              </a:solidFill>
            </a:endParaRPr>
          </a:p>
        </p:txBody>
      </p:sp>
      <p:pic>
        <p:nvPicPr>
          <p:cNvPr id="78" name="Google Shape;78;p15"/>
          <p:cNvPicPr preferRelativeResize="0"/>
          <p:nvPr/>
        </p:nvPicPr>
        <p:blipFill>
          <a:blip r:embed="rId7">
            <a:alphaModFix/>
          </a:blip>
          <a:stretch>
            <a:fillRect/>
          </a:stretch>
        </p:blipFill>
        <p:spPr>
          <a:xfrm>
            <a:off x="7695050" y="2221375"/>
            <a:ext cx="1315676" cy="985950"/>
          </a:xfrm>
          <a:prstGeom prst="rect">
            <a:avLst/>
          </a:prstGeom>
          <a:noFill/>
          <a:ln>
            <a:noFill/>
          </a:ln>
        </p:spPr>
      </p:pic>
      <p:pic>
        <p:nvPicPr>
          <p:cNvPr id="79" name="Google Shape;79;p15"/>
          <p:cNvPicPr preferRelativeResize="0"/>
          <p:nvPr/>
        </p:nvPicPr>
        <p:blipFill>
          <a:blip r:embed="rId8">
            <a:alphaModFix/>
          </a:blip>
          <a:stretch>
            <a:fillRect/>
          </a:stretch>
        </p:blipFill>
        <p:spPr>
          <a:xfrm>
            <a:off x="7706963" y="3275005"/>
            <a:ext cx="1315674" cy="981544"/>
          </a:xfrm>
          <a:prstGeom prst="rect">
            <a:avLst/>
          </a:prstGeom>
          <a:noFill/>
          <a:ln>
            <a:noFill/>
          </a:ln>
        </p:spPr>
      </p:pic>
      <p:sp>
        <p:nvSpPr>
          <p:cNvPr id="80" name="Google Shape;80;p15"/>
          <p:cNvSpPr txBox="1"/>
          <p:nvPr/>
        </p:nvSpPr>
        <p:spPr>
          <a:xfrm>
            <a:off x="7683163" y="3341875"/>
            <a:ext cx="304800" cy="228600"/>
          </a:xfrm>
          <a:prstGeom prst="rect">
            <a:avLst/>
          </a:prstGeom>
          <a:noFill/>
          <a:ln cap="flat" cmpd="sng" w="19050">
            <a:solidFill>
              <a:srgbClr val="5FBCD2"/>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t/>
            </a:r>
            <a:endParaRPr>
              <a:solidFill>
                <a:srgbClr val="8C4BC8"/>
              </a:solidFill>
            </a:endParaRPr>
          </a:p>
        </p:txBody>
      </p:sp>
      <p:sp>
        <p:nvSpPr>
          <p:cNvPr id="81" name="Google Shape;81;p15"/>
          <p:cNvSpPr txBox="1"/>
          <p:nvPr/>
        </p:nvSpPr>
        <p:spPr>
          <a:xfrm>
            <a:off x="7683163" y="3608575"/>
            <a:ext cx="304800" cy="190500"/>
          </a:xfrm>
          <a:prstGeom prst="rect">
            <a:avLst/>
          </a:prstGeom>
          <a:noFill/>
          <a:ln cap="flat" cmpd="sng" w="19050">
            <a:solidFill>
              <a:srgbClr val="EBD222"/>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t/>
            </a:r>
            <a:endParaRPr>
              <a:solidFill>
                <a:srgbClr val="8C4BC8"/>
              </a:solidFill>
            </a:endParaRPr>
          </a:p>
        </p:txBody>
      </p:sp>
      <p:pic>
        <p:nvPicPr>
          <p:cNvPr id="82" name="Google Shape;82;p15"/>
          <p:cNvPicPr preferRelativeResize="0"/>
          <p:nvPr/>
        </p:nvPicPr>
        <p:blipFill>
          <a:blip r:embed="rId9">
            <a:alphaModFix/>
          </a:blip>
          <a:stretch>
            <a:fillRect/>
          </a:stretch>
        </p:blipFill>
        <p:spPr>
          <a:xfrm>
            <a:off x="7706950" y="4324213"/>
            <a:ext cx="1315675" cy="933950"/>
          </a:xfrm>
          <a:prstGeom prst="rect">
            <a:avLst/>
          </a:prstGeom>
          <a:noFill/>
          <a:ln>
            <a:noFill/>
          </a:ln>
        </p:spPr>
      </p:pic>
      <p:sp>
        <p:nvSpPr>
          <p:cNvPr id="83" name="Google Shape;83;p15"/>
          <p:cNvSpPr txBox="1"/>
          <p:nvPr/>
        </p:nvSpPr>
        <p:spPr>
          <a:xfrm>
            <a:off x="7683150" y="4765600"/>
            <a:ext cx="304800" cy="190500"/>
          </a:xfrm>
          <a:prstGeom prst="rect">
            <a:avLst/>
          </a:prstGeom>
          <a:noFill/>
          <a:ln cap="flat" cmpd="sng" w="19050">
            <a:solidFill>
              <a:srgbClr val="6AA84F"/>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t/>
            </a:r>
            <a:endParaRPr>
              <a:solidFill>
                <a:srgbClr val="8C4BC8"/>
              </a:solidFill>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87" name="Shape 87"/>
        <p:cNvGrpSpPr/>
        <p:nvPr/>
      </p:nvGrpSpPr>
      <p:grpSpPr>
        <a:xfrm>
          <a:off x="0" y="0"/>
          <a:ext cx="0" cy="0"/>
          <a:chOff x="0" y="0"/>
          <a:chExt cx="0" cy="0"/>
        </a:xfrm>
      </p:grpSpPr>
      <p:sp>
        <p:nvSpPr>
          <p:cNvPr id="88" name="Google Shape;88;p16"/>
          <p:cNvSpPr txBox="1"/>
          <p:nvPr>
            <p:ph idx="1" type="body"/>
          </p:nvPr>
        </p:nvSpPr>
        <p:spPr>
          <a:xfrm>
            <a:off x="277275" y="853950"/>
            <a:ext cx="8784300" cy="108921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ar" sz="1500">
                <a:solidFill>
                  <a:srgbClr val="B4A7D6"/>
                </a:solidFill>
                <a:latin typeface="Comic Sans MS"/>
                <a:ea typeface="Comic Sans MS"/>
                <a:cs typeface="Comic Sans MS"/>
                <a:sym typeface="Comic Sans MS"/>
              </a:rPr>
              <a:t>Derivatives of Brain Vesicles: </a:t>
            </a:r>
            <a:r>
              <a:rPr b="1" lang="ar" sz="1500">
                <a:solidFill>
                  <a:srgbClr val="CC0000"/>
                </a:solidFill>
                <a:latin typeface="Comic Sans MS"/>
                <a:ea typeface="Comic Sans MS"/>
                <a:cs typeface="Comic Sans MS"/>
                <a:sym typeface="Comic Sans MS"/>
              </a:rPr>
              <a:t>important</a:t>
            </a:r>
            <a:r>
              <a:rPr lang="ar" sz="1500">
                <a:solidFill>
                  <a:srgbClr val="B4A7D6"/>
                </a:solidFill>
                <a:latin typeface="Comic Sans MS"/>
                <a:ea typeface="Comic Sans MS"/>
                <a:cs typeface="Comic Sans MS"/>
                <a:sym typeface="Comic Sans MS"/>
              </a:rPr>
              <a:t> </a:t>
            </a:r>
            <a:endParaRPr sz="1500">
              <a:solidFill>
                <a:srgbClr val="B4A7D6"/>
              </a:solidFill>
              <a:latin typeface="Comic Sans MS"/>
              <a:ea typeface="Comic Sans MS"/>
              <a:cs typeface="Comic Sans MS"/>
              <a:sym typeface="Comic Sans MS"/>
            </a:endParaRPr>
          </a:p>
          <a:p>
            <a:pPr indent="0" lvl="0" marL="0" rtl="0" algn="l">
              <a:spcBef>
                <a:spcPts val="1600"/>
              </a:spcBef>
              <a:spcAft>
                <a:spcPts val="0"/>
              </a:spcAft>
              <a:buNone/>
            </a:pPr>
            <a:r>
              <a:t/>
            </a:r>
            <a:endParaRPr sz="1500">
              <a:solidFill>
                <a:srgbClr val="B4A7D6"/>
              </a:solidFill>
              <a:latin typeface="Comic Sans MS"/>
              <a:ea typeface="Comic Sans MS"/>
              <a:cs typeface="Comic Sans MS"/>
              <a:sym typeface="Comic Sans MS"/>
            </a:endParaRPr>
          </a:p>
          <a:p>
            <a:pPr indent="0" lvl="0" marL="0" rtl="0" algn="l">
              <a:spcBef>
                <a:spcPts val="1600"/>
              </a:spcBef>
              <a:spcAft>
                <a:spcPts val="0"/>
              </a:spcAft>
              <a:buNone/>
            </a:pPr>
            <a:r>
              <a:t/>
            </a:r>
            <a:endParaRPr sz="1500">
              <a:solidFill>
                <a:srgbClr val="B4A7D6"/>
              </a:solidFill>
              <a:latin typeface="Comic Sans MS"/>
              <a:ea typeface="Comic Sans MS"/>
              <a:cs typeface="Comic Sans MS"/>
              <a:sym typeface="Comic Sans MS"/>
            </a:endParaRPr>
          </a:p>
          <a:p>
            <a:pPr indent="0" lvl="0" marL="0" rtl="0" algn="l">
              <a:spcBef>
                <a:spcPts val="1600"/>
              </a:spcBef>
              <a:spcAft>
                <a:spcPts val="0"/>
              </a:spcAft>
              <a:buNone/>
            </a:pPr>
            <a:r>
              <a:t/>
            </a:r>
            <a:endParaRPr sz="1500">
              <a:solidFill>
                <a:srgbClr val="B4A7D6"/>
              </a:solidFill>
              <a:latin typeface="Comic Sans MS"/>
              <a:ea typeface="Comic Sans MS"/>
              <a:cs typeface="Comic Sans MS"/>
              <a:sym typeface="Comic Sans MS"/>
            </a:endParaRPr>
          </a:p>
          <a:p>
            <a:pPr indent="0" lvl="0" marL="0" rtl="0" algn="l">
              <a:spcBef>
                <a:spcPts val="1600"/>
              </a:spcBef>
              <a:spcAft>
                <a:spcPts val="0"/>
              </a:spcAft>
              <a:buNone/>
            </a:pPr>
            <a:r>
              <a:t/>
            </a:r>
            <a:endParaRPr sz="1500">
              <a:solidFill>
                <a:srgbClr val="B4A7D6"/>
              </a:solidFill>
              <a:latin typeface="Comic Sans MS"/>
              <a:ea typeface="Comic Sans MS"/>
              <a:cs typeface="Comic Sans MS"/>
              <a:sym typeface="Comic Sans MS"/>
            </a:endParaRPr>
          </a:p>
          <a:p>
            <a:pPr indent="0" lvl="0" marL="0" rtl="0" algn="l">
              <a:spcBef>
                <a:spcPts val="1600"/>
              </a:spcBef>
              <a:spcAft>
                <a:spcPts val="0"/>
              </a:spcAft>
              <a:buNone/>
            </a:pPr>
            <a:r>
              <a:t/>
            </a:r>
            <a:endParaRPr sz="1500">
              <a:solidFill>
                <a:srgbClr val="B4A7D6"/>
              </a:solidFill>
              <a:latin typeface="Comic Sans MS"/>
              <a:ea typeface="Comic Sans MS"/>
              <a:cs typeface="Comic Sans MS"/>
              <a:sym typeface="Comic Sans MS"/>
            </a:endParaRPr>
          </a:p>
          <a:p>
            <a:pPr indent="0" lvl="0" marL="0" rtl="0" algn="l">
              <a:spcBef>
                <a:spcPts val="1600"/>
              </a:spcBef>
              <a:spcAft>
                <a:spcPts val="0"/>
              </a:spcAft>
              <a:buNone/>
            </a:pPr>
            <a:r>
              <a:t/>
            </a:r>
            <a:endParaRPr sz="1500">
              <a:solidFill>
                <a:srgbClr val="B4A7D6"/>
              </a:solidFill>
              <a:latin typeface="Comic Sans MS"/>
              <a:ea typeface="Comic Sans MS"/>
              <a:cs typeface="Comic Sans MS"/>
              <a:sym typeface="Comic Sans MS"/>
            </a:endParaRPr>
          </a:p>
          <a:p>
            <a:pPr indent="0" lvl="0" marL="0" rtl="0" algn="l">
              <a:spcBef>
                <a:spcPts val="1600"/>
              </a:spcBef>
              <a:spcAft>
                <a:spcPts val="0"/>
              </a:spcAft>
              <a:buNone/>
            </a:pPr>
            <a:r>
              <a:t/>
            </a:r>
            <a:endParaRPr sz="1500">
              <a:solidFill>
                <a:srgbClr val="B4A7D6"/>
              </a:solidFill>
              <a:latin typeface="Comic Sans MS"/>
              <a:ea typeface="Comic Sans MS"/>
              <a:cs typeface="Comic Sans MS"/>
              <a:sym typeface="Comic Sans MS"/>
            </a:endParaRPr>
          </a:p>
          <a:p>
            <a:pPr indent="0" lvl="0" marL="0" rtl="0" algn="l">
              <a:spcBef>
                <a:spcPts val="1600"/>
              </a:spcBef>
              <a:spcAft>
                <a:spcPts val="0"/>
              </a:spcAft>
              <a:buNone/>
            </a:pPr>
            <a:r>
              <a:t/>
            </a:r>
            <a:endParaRPr sz="1500">
              <a:solidFill>
                <a:srgbClr val="000000"/>
              </a:solidFill>
              <a:latin typeface="Comic Sans MS"/>
              <a:ea typeface="Comic Sans MS"/>
              <a:cs typeface="Comic Sans MS"/>
              <a:sym typeface="Comic Sans MS"/>
            </a:endParaRPr>
          </a:p>
          <a:p>
            <a:pPr indent="0" lvl="0" marL="0" rtl="0" algn="l">
              <a:spcBef>
                <a:spcPts val="1600"/>
              </a:spcBef>
              <a:spcAft>
                <a:spcPts val="0"/>
              </a:spcAft>
              <a:buNone/>
            </a:pPr>
            <a:r>
              <a:t/>
            </a:r>
            <a:endParaRPr sz="1500">
              <a:solidFill>
                <a:srgbClr val="000000"/>
              </a:solidFill>
              <a:latin typeface="Comic Sans MS"/>
              <a:ea typeface="Comic Sans MS"/>
              <a:cs typeface="Comic Sans MS"/>
              <a:sym typeface="Comic Sans MS"/>
            </a:endParaRPr>
          </a:p>
          <a:p>
            <a:pPr indent="0" lvl="0" marL="0" rtl="0" algn="l">
              <a:spcBef>
                <a:spcPts val="1600"/>
              </a:spcBef>
              <a:spcAft>
                <a:spcPts val="0"/>
              </a:spcAft>
              <a:buNone/>
            </a:pPr>
            <a:r>
              <a:t/>
            </a:r>
            <a:endParaRPr sz="1500">
              <a:solidFill>
                <a:srgbClr val="000000"/>
              </a:solidFill>
              <a:latin typeface="Comic Sans MS"/>
              <a:ea typeface="Comic Sans MS"/>
              <a:cs typeface="Comic Sans MS"/>
              <a:sym typeface="Comic Sans MS"/>
            </a:endParaRPr>
          </a:p>
          <a:p>
            <a:pPr indent="0" lvl="0" marL="0" rtl="0" algn="l">
              <a:spcBef>
                <a:spcPts val="1600"/>
              </a:spcBef>
              <a:spcAft>
                <a:spcPts val="0"/>
              </a:spcAft>
              <a:buNone/>
            </a:pPr>
            <a:r>
              <a:rPr b="1" lang="ar" sz="1500">
                <a:solidFill>
                  <a:srgbClr val="CC0000"/>
                </a:solidFill>
                <a:latin typeface="Comic Sans MS"/>
                <a:ea typeface="Comic Sans MS"/>
                <a:cs typeface="Comic Sans MS"/>
                <a:sym typeface="Comic Sans MS"/>
              </a:rPr>
              <a:t>By the 4th week</a:t>
            </a:r>
            <a:r>
              <a:rPr lang="ar" sz="1500">
                <a:solidFill>
                  <a:srgbClr val="000000"/>
                </a:solidFill>
                <a:latin typeface="Comic Sans MS"/>
                <a:ea typeface="Comic Sans MS"/>
                <a:cs typeface="Comic Sans MS"/>
                <a:sym typeface="Comic Sans MS"/>
              </a:rPr>
              <a:t>, The neural tube grows rapidly and faster than cranial cavity. </a:t>
            </a:r>
            <a:endParaRPr sz="1500">
              <a:solidFill>
                <a:srgbClr val="000000"/>
              </a:solidFill>
              <a:latin typeface="Comic Sans MS"/>
              <a:ea typeface="Comic Sans MS"/>
              <a:cs typeface="Comic Sans MS"/>
              <a:sym typeface="Comic Sans MS"/>
            </a:endParaRPr>
          </a:p>
          <a:p>
            <a:pPr indent="0" lvl="0" marL="0" rtl="0" algn="l">
              <a:spcBef>
                <a:spcPts val="1600"/>
              </a:spcBef>
              <a:spcAft>
                <a:spcPts val="0"/>
              </a:spcAft>
              <a:buNone/>
            </a:pPr>
            <a:r>
              <a:rPr lang="ar" sz="1500">
                <a:solidFill>
                  <a:srgbClr val="000000"/>
                </a:solidFill>
                <a:latin typeface="Comic Sans MS"/>
                <a:ea typeface="Comic Sans MS"/>
                <a:cs typeface="Comic Sans MS"/>
                <a:sym typeface="Comic Sans MS"/>
              </a:rPr>
              <a:t>There are 3 brain flexures</a:t>
            </a:r>
            <a:endParaRPr sz="1500">
              <a:solidFill>
                <a:srgbClr val="000000"/>
              </a:solidFill>
              <a:latin typeface="Comic Sans MS"/>
              <a:ea typeface="Comic Sans MS"/>
              <a:cs typeface="Comic Sans MS"/>
              <a:sym typeface="Comic Sans MS"/>
            </a:endParaRPr>
          </a:p>
          <a:p>
            <a:pPr indent="0" lvl="0" marL="0" rtl="0" algn="l">
              <a:spcBef>
                <a:spcPts val="1600"/>
              </a:spcBef>
              <a:spcAft>
                <a:spcPts val="0"/>
              </a:spcAft>
              <a:buNone/>
            </a:pPr>
            <a:r>
              <a:rPr lang="ar" sz="1500">
                <a:solidFill>
                  <a:srgbClr val="000000"/>
                </a:solidFill>
                <a:latin typeface="Comic Sans MS"/>
                <a:ea typeface="Comic Sans MS"/>
                <a:cs typeface="Comic Sans MS"/>
                <a:sym typeface="Comic Sans MS"/>
              </a:rPr>
              <a:t> 1. </a:t>
            </a:r>
            <a:r>
              <a:rPr b="1" lang="ar" sz="1500">
                <a:solidFill>
                  <a:srgbClr val="000000"/>
                </a:solidFill>
                <a:latin typeface="Comic Sans MS"/>
                <a:ea typeface="Comic Sans MS"/>
                <a:cs typeface="Comic Sans MS"/>
                <a:sym typeface="Comic Sans MS"/>
              </a:rPr>
              <a:t>Cervical flexure </a:t>
            </a:r>
            <a:r>
              <a:rPr lang="ar" sz="1500">
                <a:solidFill>
                  <a:srgbClr val="000000"/>
                </a:solidFill>
                <a:latin typeface="Comic Sans MS"/>
                <a:ea typeface="Comic Sans MS"/>
                <a:cs typeface="Comic Sans MS"/>
                <a:sym typeface="Comic Sans MS"/>
              </a:rPr>
              <a:t>(ventral) 2. </a:t>
            </a:r>
            <a:r>
              <a:rPr b="1" lang="ar" sz="1500">
                <a:solidFill>
                  <a:srgbClr val="000000"/>
                </a:solidFill>
                <a:latin typeface="Comic Sans MS"/>
                <a:ea typeface="Comic Sans MS"/>
                <a:cs typeface="Comic Sans MS"/>
                <a:sym typeface="Comic Sans MS"/>
              </a:rPr>
              <a:t>Midbrain flexure</a:t>
            </a:r>
            <a:r>
              <a:rPr lang="ar" sz="1500">
                <a:solidFill>
                  <a:srgbClr val="000000"/>
                </a:solidFill>
                <a:latin typeface="Comic Sans MS"/>
                <a:ea typeface="Comic Sans MS"/>
                <a:cs typeface="Comic Sans MS"/>
                <a:sym typeface="Comic Sans MS"/>
              </a:rPr>
              <a:t> (ventral)  3. </a:t>
            </a:r>
            <a:r>
              <a:rPr b="1" lang="ar" sz="1500">
                <a:solidFill>
                  <a:srgbClr val="000000"/>
                </a:solidFill>
                <a:latin typeface="Comic Sans MS"/>
                <a:ea typeface="Comic Sans MS"/>
                <a:cs typeface="Comic Sans MS"/>
                <a:sym typeface="Comic Sans MS"/>
              </a:rPr>
              <a:t>Pontine flexure</a:t>
            </a:r>
            <a:r>
              <a:rPr lang="ar" sz="1500">
                <a:solidFill>
                  <a:srgbClr val="000000"/>
                </a:solidFill>
                <a:latin typeface="Comic Sans MS"/>
                <a:ea typeface="Comic Sans MS"/>
                <a:cs typeface="Comic Sans MS"/>
                <a:sym typeface="Comic Sans MS"/>
              </a:rPr>
              <a:t> (dorsal flexure)</a:t>
            </a:r>
            <a:endParaRPr sz="1500">
              <a:solidFill>
                <a:srgbClr val="000000"/>
              </a:solidFill>
              <a:latin typeface="Comic Sans MS"/>
              <a:ea typeface="Comic Sans MS"/>
              <a:cs typeface="Comic Sans MS"/>
              <a:sym typeface="Comic Sans MS"/>
            </a:endParaRPr>
          </a:p>
          <a:p>
            <a:pPr indent="0" lvl="0" marL="0" rtl="0" algn="l">
              <a:spcBef>
                <a:spcPts val="1600"/>
              </a:spcBef>
              <a:spcAft>
                <a:spcPts val="0"/>
              </a:spcAft>
              <a:buNone/>
            </a:pPr>
            <a:r>
              <a:rPr lang="ar" sz="1500">
                <a:solidFill>
                  <a:srgbClr val="000000"/>
                </a:solidFill>
                <a:latin typeface="Comic Sans MS"/>
                <a:ea typeface="Comic Sans MS"/>
                <a:cs typeface="Comic Sans MS"/>
                <a:sym typeface="Comic Sans MS"/>
              </a:rPr>
              <a:t>The neural tube grows rapidly and bends ventrally, producing two flexures:</a:t>
            </a:r>
            <a:endParaRPr sz="1500">
              <a:solidFill>
                <a:srgbClr val="000000"/>
              </a:solidFill>
              <a:latin typeface="Comic Sans MS"/>
              <a:ea typeface="Comic Sans MS"/>
              <a:cs typeface="Comic Sans MS"/>
              <a:sym typeface="Comic Sans MS"/>
            </a:endParaRPr>
          </a:p>
          <a:p>
            <a:pPr indent="0" lvl="0" marL="0" rtl="0" algn="l">
              <a:spcBef>
                <a:spcPts val="1600"/>
              </a:spcBef>
              <a:spcAft>
                <a:spcPts val="0"/>
              </a:spcAft>
              <a:buNone/>
            </a:pPr>
            <a:r>
              <a:rPr lang="ar" sz="1500">
                <a:solidFill>
                  <a:srgbClr val="000000"/>
                </a:solidFill>
                <a:latin typeface="Comic Sans MS"/>
                <a:ea typeface="Comic Sans MS"/>
                <a:cs typeface="Comic Sans MS"/>
                <a:sym typeface="Comic Sans MS"/>
              </a:rPr>
              <a:t>1. </a:t>
            </a:r>
            <a:r>
              <a:rPr lang="ar" sz="1500">
                <a:solidFill>
                  <a:srgbClr val="25BE54"/>
                </a:solidFill>
                <a:latin typeface="Comic Sans MS"/>
                <a:ea typeface="Comic Sans MS"/>
                <a:cs typeface="Comic Sans MS"/>
                <a:sym typeface="Comic Sans MS"/>
              </a:rPr>
              <a:t>Midbrain flexure:</a:t>
            </a:r>
            <a:r>
              <a:rPr lang="ar" sz="1500">
                <a:solidFill>
                  <a:srgbClr val="990000"/>
                </a:solidFill>
                <a:latin typeface="Comic Sans MS"/>
                <a:ea typeface="Comic Sans MS"/>
                <a:cs typeface="Comic Sans MS"/>
                <a:sym typeface="Comic Sans MS"/>
              </a:rPr>
              <a:t> ( cephalic ) </a:t>
            </a:r>
            <a:r>
              <a:rPr lang="ar" sz="1500">
                <a:solidFill>
                  <a:srgbClr val="000000"/>
                </a:solidFill>
                <a:latin typeface="Comic Sans MS"/>
                <a:ea typeface="Comic Sans MS"/>
                <a:cs typeface="Comic Sans MS"/>
                <a:sym typeface="Comic Sans MS"/>
              </a:rPr>
              <a:t>between the </a:t>
            </a:r>
            <a:r>
              <a:rPr b="1" lang="ar" sz="1500">
                <a:solidFill>
                  <a:srgbClr val="E69138"/>
                </a:solidFill>
                <a:latin typeface="Comic Sans MS"/>
                <a:ea typeface="Comic Sans MS"/>
                <a:cs typeface="Comic Sans MS"/>
                <a:sym typeface="Comic Sans MS"/>
              </a:rPr>
              <a:t>prosencephalon</a:t>
            </a:r>
            <a:r>
              <a:rPr lang="ar" sz="1500">
                <a:solidFill>
                  <a:srgbClr val="000000"/>
                </a:solidFill>
                <a:latin typeface="Comic Sans MS"/>
                <a:ea typeface="Comic Sans MS"/>
                <a:cs typeface="Comic Sans MS"/>
                <a:sym typeface="Comic Sans MS"/>
              </a:rPr>
              <a:t> &amp; the </a:t>
            </a:r>
            <a:r>
              <a:rPr b="1" lang="ar" sz="1500">
                <a:solidFill>
                  <a:srgbClr val="1155CC"/>
                </a:solidFill>
                <a:latin typeface="Comic Sans MS"/>
                <a:ea typeface="Comic Sans MS"/>
                <a:cs typeface="Comic Sans MS"/>
                <a:sym typeface="Comic Sans MS"/>
              </a:rPr>
              <a:t>mesencephalon</a:t>
            </a:r>
            <a:r>
              <a:rPr b="1" lang="ar" sz="1500">
                <a:solidFill>
                  <a:srgbClr val="000000"/>
                </a:solidFill>
                <a:latin typeface="Comic Sans MS"/>
                <a:ea typeface="Comic Sans MS"/>
                <a:cs typeface="Comic Sans MS"/>
                <a:sym typeface="Comic Sans MS"/>
              </a:rPr>
              <a:t> (midbrain)</a:t>
            </a:r>
            <a:br>
              <a:rPr b="1" lang="ar" sz="1500">
                <a:solidFill>
                  <a:srgbClr val="000000"/>
                </a:solidFill>
                <a:latin typeface="Comic Sans MS"/>
                <a:ea typeface="Comic Sans MS"/>
                <a:cs typeface="Comic Sans MS"/>
                <a:sym typeface="Comic Sans MS"/>
              </a:rPr>
            </a:br>
            <a:r>
              <a:rPr lang="ar" sz="1500">
                <a:solidFill>
                  <a:srgbClr val="000000"/>
                </a:solidFill>
                <a:latin typeface="Comic Sans MS"/>
                <a:ea typeface="Comic Sans MS"/>
                <a:cs typeface="Comic Sans MS"/>
                <a:sym typeface="Comic Sans MS"/>
              </a:rPr>
              <a:t>2. </a:t>
            </a:r>
            <a:r>
              <a:rPr lang="ar" sz="1500">
                <a:solidFill>
                  <a:srgbClr val="4CB8BE"/>
                </a:solidFill>
                <a:latin typeface="Comic Sans MS"/>
                <a:ea typeface="Comic Sans MS"/>
                <a:cs typeface="Comic Sans MS"/>
                <a:sym typeface="Comic Sans MS"/>
              </a:rPr>
              <a:t>Cervical flexure:</a:t>
            </a:r>
            <a:r>
              <a:rPr lang="ar" sz="1500">
                <a:solidFill>
                  <a:srgbClr val="000000"/>
                </a:solidFill>
                <a:latin typeface="Comic Sans MS"/>
                <a:ea typeface="Comic Sans MS"/>
                <a:cs typeface="Comic Sans MS"/>
                <a:sym typeface="Comic Sans MS"/>
              </a:rPr>
              <a:t> between the </a:t>
            </a:r>
            <a:r>
              <a:rPr b="1" lang="ar" sz="1500">
                <a:solidFill>
                  <a:srgbClr val="6AA84F"/>
                </a:solidFill>
                <a:latin typeface="Comic Sans MS"/>
                <a:ea typeface="Comic Sans MS"/>
                <a:cs typeface="Comic Sans MS"/>
                <a:sym typeface="Comic Sans MS"/>
              </a:rPr>
              <a:t>Rhombencephalon</a:t>
            </a:r>
            <a:r>
              <a:rPr b="1" lang="ar" sz="1500">
                <a:solidFill>
                  <a:srgbClr val="000000"/>
                </a:solidFill>
                <a:latin typeface="Comic Sans MS"/>
                <a:ea typeface="Comic Sans MS"/>
                <a:cs typeface="Comic Sans MS"/>
                <a:sym typeface="Comic Sans MS"/>
              </a:rPr>
              <a:t> (hindbrain) </a:t>
            </a:r>
            <a:r>
              <a:rPr lang="ar" sz="1500">
                <a:solidFill>
                  <a:srgbClr val="000000"/>
                </a:solidFill>
                <a:latin typeface="Comic Sans MS"/>
                <a:ea typeface="Comic Sans MS"/>
                <a:cs typeface="Comic Sans MS"/>
                <a:sym typeface="Comic Sans MS"/>
              </a:rPr>
              <a:t>&amp; the </a:t>
            </a:r>
            <a:r>
              <a:rPr b="1" lang="ar" sz="1500">
                <a:solidFill>
                  <a:srgbClr val="000000"/>
                </a:solidFill>
                <a:latin typeface="Comic Sans MS"/>
                <a:ea typeface="Comic Sans MS"/>
                <a:cs typeface="Comic Sans MS"/>
                <a:sym typeface="Comic Sans MS"/>
              </a:rPr>
              <a:t>spinal cord.</a:t>
            </a:r>
            <a:endParaRPr b="1" sz="1500">
              <a:solidFill>
                <a:srgbClr val="000000"/>
              </a:solidFill>
              <a:latin typeface="Comic Sans MS"/>
              <a:ea typeface="Comic Sans MS"/>
              <a:cs typeface="Comic Sans MS"/>
              <a:sym typeface="Comic Sans MS"/>
            </a:endParaRPr>
          </a:p>
          <a:p>
            <a:pPr indent="0" lvl="0" marL="0" rtl="0" algn="l">
              <a:spcBef>
                <a:spcPts val="1600"/>
              </a:spcBef>
              <a:spcAft>
                <a:spcPts val="0"/>
              </a:spcAft>
              <a:buNone/>
            </a:pPr>
            <a:r>
              <a:rPr lang="ar" sz="1500">
                <a:solidFill>
                  <a:srgbClr val="000000"/>
                </a:solidFill>
                <a:latin typeface="Comic Sans MS"/>
                <a:ea typeface="Comic Sans MS"/>
                <a:cs typeface="Comic Sans MS"/>
                <a:sym typeface="Comic Sans MS"/>
              </a:rPr>
              <a:t>Later </a:t>
            </a:r>
            <a:r>
              <a:rPr lang="ar" sz="1500">
                <a:solidFill>
                  <a:srgbClr val="8C4BC8"/>
                </a:solidFill>
                <a:latin typeface="Comic Sans MS"/>
                <a:ea typeface="Comic Sans MS"/>
                <a:cs typeface="Comic Sans MS"/>
                <a:sym typeface="Comic Sans MS"/>
              </a:rPr>
              <a:t>Pont</a:t>
            </a:r>
            <a:r>
              <a:rPr lang="ar" sz="1500">
                <a:solidFill>
                  <a:srgbClr val="8C4BC8"/>
                </a:solidFill>
                <a:latin typeface="Comic Sans MS"/>
                <a:ea typeface="Comic Sans MS"/>
                <a:cs typeface="Comic Sans MS"/>
                <a:sym typeface="Comic Sans MS"/>
              </a:rPr>
              <a:t>ine flexure:</a:t>
            </a:r>
            <a:r>
              <a:rPr lang="ar" sz="1500">
                <a:solidFill>
                  <a:srgbClr val="000000"/>
                </a:solidFill>
                <a:latin typeface="Comic Sans MS"/>
                <a:ea typeface="Comic Sans MS"/>
                <a:cs typeface="Comic Sans MS"/>
                <a:sym typeface="Comic Sans MS"/>
              </a:rPr>
              <a:t> appears in the hindbrain, in the opposite direction, resulting in thinning of the roof of the hindbrain.</a:t>
            </a:r>
            <a:endParaRPr sz="1500">
              <a:solidFill>
                <a:srgbClr val="000000"/>
              </a:solidFill>
              <a:latin typeface="Comic Sans MS"/>
              <a:ea typeface="Comic Sans MS"/>
              <a:cs typeface="Comic Sans MS"/>
              <a:sym typeface="Comic Sans MS"/>
            </a:endParaRPr>
          </a:p>
          <a:p>
            <a:pPr indent="0" lvl="0" marL="0" rtl="0" algn="l">
              <a:spcBef>
                <a:spcPts val="1600"/>
              </a:spcBef>
              <a:spcAft>
                <a:spcPts val="0"/>
              </a:spcAft>
              <a:buNone/>
            </a:pPr>
            <a:r>
              <a:t/>
            </a:r>
            <a:endParaRPr sz="1500">
              <a:solidFill>
                <a:srgbClr val="000000"/>
              </a:solidFill>
              <a:latin typeface="Comic Sans MS"/>
              <a:ea typeface="Comic Sans MS"/>
              <a:cs typeface="Comic Sans MS"/>
              <a:sym typeface="Comic Sans MS"/>
            </a:endParaRPr>
          </a:p>
          <a:p>
            <a:pPr indent="0" lvl="0" marL="0" rtl="0" algn="l">
              <a:spcBef>
                <a:spcPts val="1600"/>
              </a:spcBef>
              <a:spcAft>
                <a:spcPts val="0"/>
              </a:spcAft>
              <a:buNone/>
            </a:pPr>
            <a:r>
              <a:t/>
            </a:r>
            <a:endParaRPr sz="1500">
              <a:solidFill>
                <a:srgbClr val="000000"/>
              </a:solidFill>
              <a:latin typeface="Comic Sans MS"/>
              <a:ea typeface="Comic Sans MS"/>
              <a:cs typeface="Comic Sans MS"/>
              <a:sym typeface="Comic Sans MS"/>
            </a:endParaRPr>
          </a:p>
          <a:p>
            <a:pPr indent="0" lvl="0" marL="0" rtl="0" algn="l">
              <a:spcBef>
                <a:spcPts val="1600"/>
              </a:spcBef>
              <a:spcAft>
                <a:spcPts val="0"/>
              </a:spcAft>
              <a:buNone/>
            </a:pPr>
            <a:r>
              <a:t/>
            </a:r>
            <a:endParaRPr sz="1500">
              <a:solidFill>
                <a:srgbClr val="000000"/>
              </a:solidFill>
              <a:latin typeface="Comic Sans MS"/>
              <a:ea typeface="Comic Sans MS"/>
              <a:cs typeface="Comic Sans MS"/>
              <a:sym typeface="Comic Sans MS"/>
            </a:endParaRPr>
          </a:p>
          <a:p>
            <a:pPr indent="0" lvl="0" marL="0" rtl="0" algn="l">
              <a:spcBef>
                <a:spcPts val="1600"/>
              </a:spcBef>
              <a:spcAft>
                <a:spcPts val="1600"/>
              </a:spcAft>
              <a:buNone/>
            </a:pPr>
            <a:r>
              <a:t/>
            </a:r>
            <a:endParaRPr sz="1500">
              <a:solidFill>
                <a:srgbClr val="000000"/>
              </a:solidFill>
              <a:latin typeface="Comic Sans MS"/>
              <a:ea typeface="Comic Sans MS"/>
              <a:cs typeface="Comic Sans MS"/>
              <a:sym typeface="Comic Sans MS"/>
            </a:endParaRPr>
          </a:p>
        </p:txBody>
      </p:sp>
      <p:graphicFrame>
        <p:nvGraphicFramePr>
          <p:cNvPr id="89" name="Google Shape;89;p16"/>
          <p:cNvGraphicFramePr/>
          <p:nvPr/>
        </p:nvGraphicFramePr>
        <p:xfrm>
          <a:off x="687980" y="1702967"/>
          <a:ext cx="3000000" cy="3000000"/>
        </p:xfrm>
        <a:graphic>
          <a:graphicData uri="http://schemas.openxmlformats.org/drawingml/2006/table">
            <a:tbl>
              <a:tblPr>
                <a:noFill/>
                <a:tableStyleId>{6BF5031F-9742-461C-9938-7CB6DC8F0D08}</a:tableStyleId>
              </a:tblPr>
              <a:tblGrid>
                <a:gridCol w="1327150"/>
                <a:gridCol w="1327150"/>
                <a:gridCol w="1327150"/>
                <a:gridCol w="1327150"/>
                <a:gridCol w="1327150"/>
                <a:gridCol w="1327150"/>
              </a:tblGrid>
              <a:tr h="218200">
                <a:tc gridSpan="2">
                  <a:txBody>
                    <a:bodyPr>
                      <a:noAutofit/>
                    </a:bodyPr>
                    <a:lstStyle/>
                    <a:p>
                      <a:pPr indent="0" lvl="0" marL="0" rtl="0" algn="ctr">
                        <a:spcBef>
                          <a:spcPts val="0"/>
                        </a:spcBef>
                        <a:spcAft>
                          <a:spcPts val="0"/>
                        </a:spcAft>
                        <a:buNone/>
                      </a:pPr>
                      <a:r>
                        <a:rPr lang="ar" sz="1500">
                          <a:latin typeface="Comic Sans MS"/>
                          <a:ea typeface="Comic Sans MS"/>
                          <a:cs typeface="Comic Sans MS"/>
                          <a:sym typeface="Comic Sans MS"/>
                        </a:rPr>
                        <a:t>Primary Brain Vesicles</a:t>
                      </a:r>
                      <a:br>
                        <a:rPr lang="ar" sz="1500">
                          <a:latin typeface="Comic Sans MS"/>
                          <a:ea typeface="Comic Sans MS"/>
                          <a:cs typeface="Comic Sans MS"/>
                          <a:sym typeface="Comic Sans MS"/>
                        </a:rPr>
                      </a:br>
                      <a:endParaRPr sz="1500">
                        <a:latin typeface="Comic Sans MS"/>
                        <a:ea typeface="Comic Sans MS"/>
                        <a:cs typeface="Comic Sans MS"/>
                        <a:sym typeface="Comic Sans MS"/>
                      </a:endParaRPr>
                    </a:p>
                  </a:txBody>
                  <a:tcPr marT="91425" marB="91425" marR="91425" marL="91425">
                    <a:solidFill>
                      <a:srgbClr val="D9D2E9"/>
                    </a:solidFill>
                  </a:tcPr>
                </a:tc>
                <a:tc hMerge="1"/>
                <a:tc gridSpan="2">
                  <a:txBody>
                    <a:bodyPr>
                      <a:noAutofit/>
                    </a:bodyPr>
                    <a:lstStyle/>
                    <a:p>
                      <a:pPr indent="0" lvl="0" marL="0" rtl="0" algn="ctr">
                        <a:spcBef>
                          <a:spcPts val="0"/>
                        </a:spcBef>
                        <a:spcAft>
                          <a:spcPts val="0"/>
                        </a:spcAft>
                        <a:buNone/>
                      </a:pPr>
                      <a:r>
                        <a:rPr lang="ar" sz="1500">
                          <a:latin typeface="Comic Sans MS"/>
                          <a:ea typeface="Comic Sans MS"/>
                          <a:cs typeface="Comic Sans MS"/>
                          <a:sym typeface="Comic Sans MS"/>
                        </a:rPr>
                        <a:t>Secondary Brain Vesicles</a:t>
                      </a:r>
                      <a:endParaRPr sz="1500">
                        <a:latin typeface="Comic Sans MS"/>
                        <a:ea typeface="Comic Sans MS"/>
                        <a:cs typeface="Comic Sans MS"/>
                        <a:sym typeface="Comic Sans MS"/>
                      </a:endParaRPr>
                    </a:p>
                  </a:txBody>
                  <a:tcPr marT="91425" marB="91425" marR="91425" marL="91425">
                    <a:solidFill>
                      <a:srgbClr val="D9D2E9"/>
                    </a:solidFill>
                  </a:tcPr>
                </a:tc>
                <a:tc hMerge="1"/>
                <a:tc gridSpan="2">
                  <a:txBody>
                    <a:bodyPr>
                      <a:noAutofit/>
                    </a:bodyPr>
                    <a:lstStyle/>
                    <a:p>
                      <a:pPr indent="0" lvl="0" marL="0" rtl="0" algn="ctr">
                        <a:spcBef>
                          <a:spcPts val="0"/>
                        </a:spcBef>
                        <a:spcAft>
                          <a:spcPts val="0"/>
                        </a:spcAft>
                        <a:buNone/>
                      </a:pPr>
                      <a:r>
                        <a:rPr b="1" lang="ar" sz="1500">
                          <a:solidFill>
                            <a:srgbClr val="CC0000"/>
                          </a:solidFill>
                          <a:latin typeface="Comic Sans MS"/>
                          <a:ea typeface="Comic Sans MS"/>
                          <a:cs typeface="Comic Sans MS"/>
                          <a:sym typeface="Comic Sans MS"/>
                        </a:rPr>
                        <a:t>Derivatives</a:t>
                      </a:r>
                      <a:r>
                        <a:rPr lang="ar" sz="1500">
                          <a:latin typeface="Comic Sans MS"/>
                          <a:ea typeface="Comic Sans MS"/>
                          <a:cs typeface="Comic Sans MS"/>
                          <a:sym typeface="Comic Sans MS"/>
                        </a:rPr>
                        <a:t> In Mature Brain</a:t>
                      </a:r>
                      <a:endParaRPr sz="1500">
                        <a:latin typeface="Comic Sans MS"/>
                        <a:ea typeface="Comic Sans MS"/>
                        <a:cs typeface="Comic Sans MS"/>
                        <a:sym typeface="Comic Sans MS"/>
                      </a:endParaRPr>
                    </a:p>
                  </a:txBody>
                  <a:tcPr marT="91425" marB="91425" marR="91425" marL="91425">
                    <a:solidFill>
                      <a:srgbClr val="D9D2E9"/>
                    </a:solidFill>
                  </a:tcPr>
                </a:tc>
                <a:tc hMerge="1"/>
              </a:tr>
              <a:tr h="145725">
                <a:tc gridSpan="2" rowSpan="2">
                  <a:txBody>
                    <a:bodyPr>
                      <a:noAutofit/>
                    </a:bodyPr>
                    <a:lstStyle/>
                    <a:p>
                      <a:pPr indent="0" lvl="0" marL="0" rtl="0" algn="ctr">
                        <a:spcBef>
                          <a:spcPts val="0"/>
                        </a:spcBef>
                        <a:spcAft>
                          <a:spcPts val="0"/>
                        </a:spcAft>
                        <a:buNone/>
                      </a:pPr>
                      <a:r>
                        <a:t/>
                      </a:r>
                      <a:endParaRPr sz="1500">
                        <a:latin typeface="Comic Sans MS"/>
                        <a:ea typeface="Comic Sans MS"/>
                        <a:cs typeface="Comic Sans MS"/>
                        <a:sym typeface="Comic Sans MS"/>
                      </a:endParaRPr>
                    </a:p>
                    <a:p>
                      <a:pPr indent="0" lvl="0" marL="0" rtl="0" algn="ctr">
                        <a:spcBef>
                          <a:spcPts val="0"/>
                        </a:spcBef>
                        <a:spcAft>
                          <a:spcPts val="0"/>
                        </a:spcAft>
                        <a:buNone/>
                      </a:pPr>
                      <a:r>
                        <a:rPr lang="ar" sz="1500">
                          <a:latin typeface="Comic Sans MS"/>
                          <a:ea typeface="Comic Sans MS"/>
                          <a:cs typeface="Comic Sans MS"/>
                          <a:sym typeface="Comic Sans MS"/>
                        </a:rPr>
                        <a:t>Prosencephalon (forebrain)</a:t>
                      </a:r>
                      <a:br>
                        <a:rPr lang="ar" sz="1500">
                          <a:latin typeface="Comic Sans MS"/>
                          <a:ea typeface="Comic Sans MS"/>
                          <a:cs typeface="Comic Sans MS"/>
                          <a:sym typeface="Comic Sans MS"/>
                        </a:rPr>
                      </a:br>
                      <a:endParaRPr sz="1500">
                        <a:latin typeface="Comic Sans MS"/>
                        <a:ea typeface="Comic Sans MS"/>
                        <a:cs typeface="Comic Sans MS"/>
                        <a:sym typeface="Comic Sans MS"/>
                      </a:endParaRPr>
                    </a:p>
                  </a:txBody>
                  <a:tcPr marT="91425" marB="91425" marR="91425" marL="91425"/>
                </a:tc>
                <a:tc rowSpan="2" hMerge="1"/>
                <a:tc gridSpan="2">
                  <a:txBody>
                    <a:bodyPr>
                      <a:noAutofit/>
                    </a:bodyPr>
                    <a:lstStyle/>
                    <a:p>
                      <a:pPr indent="0" lvl="0" marL="457200" rtl="0" algn="l">
                        <a:spcBef>
                          <a:spcPts val="0"/>
                        </a:spcBef>
                        <a:spcAft>
                          <a:spcPts val="0"/>
                        </a:spcAft>
                        <a:buNone/>
                      </a:pPr>
                      <a:r>
                        <a:rPr lang="ar" sz="1500">
                          <a:solidFill>
                            <a:schemeClr val="dk1"/>
                          </a:solidFill>
                          <a:latin typeface="Comic Sans MS"/>
                          <a:ea typeface="Comic Sans MS"/>
                          <a:cs typeface="Comic Sans MS"/>
                          <a:sym typeface="Comic Sans MS"/>
                        </a:rPr>
                        <a:t>1.</a:t>
                      </a:r>
                      <a:r>
                        <a:rPr lang="ar" sz="1500">
                          <a:solidFill>
                            <a:schemeClr val="dk1"/>
                          </a:solidFill>
                          <a:latin typeface="Comic Sans MS"/>
                          <a:ea typeface="Comic Sans MS"/>
                          <a:cs typeface="Comic Sans MS"/>
                          <a:sym typeface="Comic Sans MS"/>
                        </a:rPr>
                        <a:t> Two telencephalon</a:t>
                      </a:r>
                      <a:endParaRPr sz="1500">
                        <a:latin typeface="Comic Sans MS"/>
                        <a:ea typeface="Comic Sans MS"/>
                        <a:cs typeface="Comic Sans MS"/>
                        <a:sym typeface="Comic Sans MS"/>
                      </a:endParaRPr>
                    </a:p>
                  </a:txBody>
                  <a:tcPr marT="91425" marB="91425" marR="91425" marL="91425"/>
                </a:tc>
                <a:tc hMerge="1"/>
                <a:tc gridSpan="2">
                  <a:txBody>
                    <a:bodyPr>
                      <a:noAutofit/>
                    </a:bodyPr>
                    <a:lstStyle/>
                    <a:p>
                      <a:pPr indent="0" lvl="0" marL="0" rtl="0" algn="ctr">
                        <a:spcBef>
                          <a:spcPts val="0"/>
                        </a:spcBef>
                        <a:spcAft>
                          <a:spcPts val="0"/>
                        </a:spcAft>
                        <a:buClr>
                          <a:schemeClr val="dk1"/>
                        </a:buClr>
                        <a:buSzPts val="1100"/>
                        <a:buFont typeface="Arial"/>
                        <a:buNone/>
                      </a:pPr>
                      <a:r>
                        <a:rPr lang="ar" sz="1500">
                          <a:solidFill>
                            <a:schemeClr val="dk1"/>
                          </a:solidFill>
                          <a:latin typeface="Comic Sans MS"/>
                          <a:ea typeface="Comic Sans MS"/>
                          <a:cs typeface="Comic Sans MS"/>
                          <a:sym typeface="Comic Sans MS"/>
                        </a:rPr>
                        <a:t>Cerebral hemisphere</a:t>
                      </a:r>
                      <a:endParaRPr sz="1500">
                        <a:latin typeface="Comic Sans MS"/>
                        <a:ea typeface="Comic Sans MS"/>
                        <a:cs typeface="Comic Sans MS"/>
                        <a:sym typeface="Comic Sans MS"/>
                      </a:endParaRPr>
                    </a:p>
                  </a:txBody>
                  <a:tcPr marT="91425" marB="91425" marR="91425" marL="91425"/>
                </a:tc>
                <a:tc hMerge="1"/>
              </a:tr>
              <a:tr h="218200">
                <a:tc gridSpan="2" vMerge="1"/>
                <a:tc hMerge="1" vMerge="1"/>
                <a:tc gridSpan="2">
                  <a:txBody>
                    <a:bodyPr>
                      <a:noAutofit/>
                    </a:bodyPr>
                    <a:lstStyle/>
                    <a:p>
                      <a:pPr indent="0" lvl="0" marL="457200" rtl="0" algn="l">
                        <a:spcBef>
                          <a:spcPts val="0"/>
                        </a:spcBef>
                        <a:spcAft>
                          <a:spcPts val="0"/>
                        </a:spcAft>
                        <a:buNone/>
                      </a:pPr>
                      <a:r>
                        <a:rPr lang="ar" sz="1500">
                          <a:solidFill>
                            <a:schemeClr val="dk1"/>
                          </a:solidFill>
                          <a:latin typeface="Comic Sans MS"/>
                          <a:ea typeface="Comic Sans MS"/>
                          <a:cs typeface="Comic Sans MS"/>
                          <a:sym typeface="Comic Sans MS"/>
                        </a:rPr>
                        <a:t>2.. </a:t>
                      </a:r>
                      <a:r>
                        <a:rPr lang="ar" sz="1500">
                          <a:solidFill>
                            <a:schemeClr val="dk1"/>
                          </a:solidFill>
                          <a:latin typeface="Comic Sans MS"/>
                          <a:ea typeface="Comic Sans MS"/>
                          <a:cs typeface="Comic Sans MS"/>
                          <a:sym typeface="Comic Sans MS"/>
                        </a:rPr>
                        <a:t>Diencephalon</a:t>
                      </a:r>
                      <a:endParaRPr sz="1500">
                        <a:latin typeface="Comic Sans MS"/>
                        <a:ea typeface="Comic Sans MS"/>
                        <a:cs typeface="Comic Sans MS"/>
                        <a:sym typeface="Comic Sans MS"/>
                      </a:endParaRPr>
                    </a:p>
                  </a:txBody>
                  <a:tcPr marT="91425" marB="91425" marR="91425" marL="91425"/>
                </a:tc>
                <a:tc hMerge="1"/>
                <a:tc gridSpan="2">
                  <a:txBody>
                    <a:bodyPr>
                      <a:noAutofit/>
                    </a:bodyPr>
                    <a:lstStyle/>
                    <a:p>
                      <a:pPr indent="0" lvl="0" marL="0" rtl="0" algn="ctr">
                        <a:spcBef>
                          <a:spcPts val="0"/>
                        </a:spcBef>
                        <a:spcAft>
                          <a:spcPts val="0"/>
                        </a:spcAft>
                        <a:buNone/>
                      </a:pPr>
                      <a:r>
                        <a:rPr lang="ar" sz="1500">
                          <a:solidFill>
                            <a:schemeClr val="dk1"/>
                          </a:solidFill>
                          <a:latin typeface="Comic Sans MS"/>
                          <a:ea typeface="Comic Sans MS"/>
                          <a:cs typeface="Comic Sans MS"/>
                          <a:sym typeface="Comic Sans MS"/>
                        </a:rPr>
                        <a:t>thalamus</a:t>
                      </a:r>
                      <a:endParaRPr sz="1500">
                        <a:latin typeface="Comic Sans MS"/>
                        <a:ea typeface="Comic Sans MS"/>
                        <a:cs typeface="Comic Sans MS"/>
                        <a:sym typeface="Comic Sans MS"/>
                      </a:endParaRPr>
                    </a:p>
                  </a:txBody>
                  <a:tcPr marT="91425" marB="91425" marR="91425" marL="91425"/>
                </a:tc>
                <a:tc hMerge="1"/>
              </a:tr>
              <a:tr h="145725">
                <a:tc gridSpan="2">
                  <a:txBody>
                    <a:bodyPr>
                      <a:noAutofit/>
                    </a:bodyPr>
                    <a:lstStyle/>
                    <a:p>
                      <a:pPr indent="0" lvl="0" marL="0" rtl="0" algn="ctr">
                        <a:spcBef>
                          <a:spcPts val="0"/>
                        </a:spcBef>
                        <a:spcAft>
                          <a:spcPts val="0"/>
                        </a:spcAft>
                        <a:buNone/>
                      </a:pPr>
                      <a:r>
                        <a:rPr lang="ar" sz="1500">
                          <a:latin typeface="Comic Sans MS"/>
                          <a:ea typeface="Comic Sans MS"/>
                          <a:cs typeface="Comic Sans MS"/>
                          <a:sym typeface="Comic Sans MS"/>
                        </a:rPr>
                        <a:t>Mesencephalon (midbrain)</a:t>
                      </a:r>
                      <a:endParaRPr sz="1500">
                        <a:latin typeface="Comic Sans MS"/>
                        <a:ea typeface="Comic Sans MS"/>
                        <a:cs typeface="Comic Sans MS"/>
                        <a:sym typeface="Comic Sans MS"/>
                      </a:endParaRPr>
                    </a:p>
                  </a:txBody>
                  <a:tcPr marT="91425" marB="91425" marR="91425" marL="91425"/>
                </a:tc>
                <a:tc hMerge="1"/>
                <a:tc gridSpan="2">
                  <a:txBody>
                    <a:bodyPr>
                      <a:noAutofit/>
                    </a:bodyPr>
                    <a:lstStyle/>
                    <a:p>
                      <a:pPr indent="0" lvl="0" marL="457200" rtl="0" algn="ctr">
                        <a:spcBef>
                          <a:spcPts val="0"/>
                        </a:spcBef>
                        <a:spcAft>
                          <a:spcPts val="0"/>
                        </a:spcAft>
                        <a:buNone/>
                      </a:pPr>
                      <a:r>
                        <a:rPr lang="ar" sz="1500">
                          <a:latin typeface="Comic Sans MS"/>
                          <a:ea typeface="Comic Sans MS"/>
                          <a:cs typeface="Comic Sans MS"/>
                          <a:sym typeface="Comic Sans MS"/>
                        </a:rPr>
                        <a:t>mesencephalon</a:t>
                      </a:r>
                      <a:endParaRPr sz="1500">
                        <a:latin typeface="Comic Sans MS"/>
                        <a:ea typeface="Comic Sans MS"/>
                        <a:cs typeface="Comic Sans MS"/>
                        <a:sym typeface="Comic Sans MS"/>
                      </a:endParaRPr>
                    </a:p>
                  </a:txBody>
                  <a:tcPr marT="91425" marB="91425" marR="91425" marL="91425"/>
                </a:tc>
                <a:tc hMerge="1"/>
                <a:tc gridSpan="2">
                  <a:txBody>
                    <a:bodyPr>
                      <a:noAutofit/>
                    </a:bodyPr>
                    <a:lstStyle/>
                    <a:p>
                      <a:pPr indent="0" lvl="0" marL="0" rtl="0" algn="ctr">
                        <a:spcBef>
                          <a:spcPts val="0"/>
                        </a:spcBef>
                        <a:spcAft>
                          <a:spcPts val="0"/>
                        </a:spcAft>
                        <a:buNone/>
                      </a:pPr>
                      <a:r>
                        <a:rPr lang="ar" sz="1500">
                          <a:latin typeface="Comic Sans MS"/>
                          <a:ea typeface="Comic Sans MS"/>
                          <a:cs typeface="Comic Sans MS"/>
                          <a:sym typeface="Comic Sans MS"/>
                        </a:rPr>
                        <a:t>midbrain</a:t>
                      </a:r>
                      <a:endParaRPr sz="1500">
                        <a:latin typeface="Comic Sans MS"/>
                        <a:ea typeface="Comic Sans MS"/>
                        <a:cs typeface="Comic Sans MS"/>
                        <a:sym typeface="Comic Sans MS"/>
                      </a:endParaRPr>
                    </a:p>
                  </a:txBody>
                  <a:tcPr marT="91425" marB="91425" marR="91425" marL="91425"/>
                </a:tc>
                <a:tc hMerge="1"/>
              </a:tr>
              <a:tr h="237675">
                <a:tc gridSpan="2" rowSpan="2">
                  <a:txBody>
                    <a:bodyPr>
                      <a:noAutofit/>
                    </a:bodyPr>
                    <a:lstStyle/>
                    <a:p>
                      <a:pPr indent="0" lvl="0" marL="0" rtl="0" algn="ctr">
                        <a:spcBef>
                          <a:spcPts val="0"/>
                        </a:spcBef>
                        <a:spcAft>
                          <a:spcPts val="0"/>
                        </a:spcAft>
                        <a:buNone/>
                      </a:pPr>
                      <a:r>
                        <a:t/>
                      </a:r>
                      <a:endParaRPr sz="1500">
                        <a:latin typeface="Comic Sans MS"/>
                        <a:ea typeface="Comic Sans MS"/>
                        <a:cs typeface="Comic Sans MS"/>
                        <a:sym typeface="Comic Sans MS"/>
                      </a:endParaRPr>
                    </a:p>
                    <a:p>
                      <a:pPr indent="0" lvl="0" marL="0" rtl="0" algn="ctr">
                        <a:spcBef>
                          <a:spcPts val="0"/>
                        </a:spcBef>
                        <a:spcAft>
                          <a:spcPts val="0"/>
                        </a:spcAft>
                        <a:buNone/>
                      </a:pPr>
                      <a:r>
                        <a:t/>
                      </a:r>
                      <a:endParaRPr sz="1500">
                        <a:latin typeface="Comic Sans MS"/>
                        <a:ea typeface="Comic Sans MS"/>
                        <a:cs typeface="Comic Sans MS"/>
                        <a:sym typeface="Comic Sans MS"/>
                      </a:endParaRPr>
                    </a:p>
                    <a:p>
                      <a:pPr indent="0" lvl="0" marL="0" rtl="0" algn="ctr">
                        <a:spcBef>
                          <a:spcPts val="0"/>
                        </a:spcBef>
                        <a:spcAft>
                          <a:spcPts val="0"/>
                        </a:spcAft>
                        <a:buNone/>
                      </a:pPr>
                      <a:r>
                        <a:rPr lang="ar" sz="1500">
                          <a:latin typeface="Comic Sans MS"/>
                          <a:ea typeface="Comic Sans MS"/>
                          <a:cs typeface="Comic Sans MS"/>
                          <a:sym typeface="Comic Sans MS"/>
                        </a:rPr>
                        <a:t>Rhombencephalon (hindbrain)</a:t>
                      </a:r>
                      <a:endParaRPr sz="1500">
                        <a:latin typeface="Comic Sans MS"/>
                        <a:ea typeface="Comic Sans MS"/>
                        <a:cs typeface="Comic Sans MS"/>
                        <a:sym typeface="Comic Sans MS"/>
                      </a:endParaRPr>
                    </a:p>
                  </a:txBody>
                  <a:tcPr marT="91425" marB="91425" marR="91425" marL="91425"/>
                </a:tc>
                <a:tc rowSpan="2" hMerge="1"/>
                <a:tc gridSpan="2">
                  <a:txBody>
                    <a:bodyPr>
                      <a:noAutofit/>
                    </a:bodyPr>
                    <a:lstStyle/>
                    <a:p>
                      <a:pPr indent="-323850" lvl="0" marL="457200" rtl="0" algn="ctr">
                        <a:spcBef>
                          <a:spcPts val="0"/>
                        </a:spcBef>
                        <a:spcAft>
                          <a:spcPts val="0"/>
                        </a:spcAft>
                        <a:buSzPts val="1500"/>
                        <a:buFont typeface="Comic Sans MS"/>
                        <a:buAutoNum type="arabicPeriod"/>
                      </a:pPr>
                      <a:r>
                        <a:rPr lang="ar" sz="1500">
                          <a:latin typeface="Comic Sans MS"/>
                          <a:ea typeface="Comic Sans MS"/>
                          <a:cs typeface="Comic Sans MS"/>
                          <a:sym typeface="Comic Sans MS"/>
                        </a:rPr>
                        <a:t>metencephalon</a:t>
                      </a:r>
                      <a:endParaRPr sz="1500">
                        <a:latin typeface="Comic Sans MS"/>
                        <a:ea typeface="Comic Sans MS"/>
                        <a:cs typeface="Comic Sans MS"/>
                        <a:sym typeface="Comic Sans MS"/>
                      </a:endParaRPr>
                    </a:p>
                  </a:txBody>
                  <a:tcPr marT="91425" marB="91425" marR="91425" marL="91425"/>
                </a:tc>
                <a:tc hMerge="1"/>
                <a:tc gridSpan="2">
                  <a:txBody>
                    <a:bodyPr>
                      <a:noAutofit/>
                    </a:bodyPr>
                    <a:lstStyle/>
                    <a:p>
                      <a:pPr indent="0" lvl="0" marL="0" rtl="0" algn="ctr">
                        <a:spcBef>
                          <a:spcPts val="0"/>
                        </a:spcBef>
                        <a:spcAft>
                          <a:spcPts val="0"/>
                        </a:spcAft>
                        <a:buNone/>
                      </a:pPr>
                      <a:r>
                        <a:rPr lang="ar" sz="1500">
                          <a:latin typeface="Comic Sans MS"/>
                          <a:ea typeface="Comic Sans MS"/>
                          <a:cs typeface="Comic Sans MS"/>
                          <a:sym typeface="Comic Sans MS"/>
                        </a:rPr>
                        <a:t>Pons</a:t>
                      </a:r>
                      <a:endParaRPr sz="1500">
                        <a:latin typeface="Comic Sans MS"/>
                        <a:ea typeface="Comic Sans MS"/>
                        <a:cs typeface="Comic Sans MS"/>
                        <a:sym typeface="Comic Sans MS"/>
                      </a:endParaRPr>
                    </a:p>
                    <a:p>
                      <a:pPr indent="0" lvl="0" marL="0" rtl="0" algn="ctr">
                        <a:spcBef>
                          <a:spcPts val="0"/>
                        </a:spcBef>
                        <a:spcAft>
                          <a:spcPts val="0"/>
                        </a:spcAft>
                        <a:buNone/>
                      </a:pPr>
                      <a:r>
                        <a:rPr lang="ar" sz="1500">
                          <a:latin typeface="Comic Sans MS"/>
                          <a:ea typeface="Comic Sans MS"/>
                          <a:cs typeface="Comic Sans MS"/>
                          <a:sym typeface="Comic Sans MS"/>
                        </a:rPr>
                        <a:t>Cerebellum </a:t>
                      </a:r>
                      <a:endParaRPr sz="1500">
                        <a:latin typeface="Comic Sans MS"/>
                        <a:ea typeface="Comic Sans MS"/>
                        <a:cs typeface="Comic Sans MS"/>
                        <a:sym typeface="Comic Sans MS"/>
                      </a:endParaRPr>
                    </a:p>
                  </a:txBody>
                  <a:tcPr marT="91425" marB="91425" marR="91425" marL="91425"/>
                </a:tc>
                <a:tc hMerge="1"/>
              </a:tr>
              <a:tr h="237675">
                <a:tc gridSpan="2" vMerge="1"/>
                <a:tc hMerge="1" vMerge="1"/>
                <a:tc gridSpan="2">
                  <a:txBody>
                    <a:bodyPr>
                      <a:noAutofit/>
                    </a:bodyPr>
                    <a:lstStyle/>
                    <a:p>
                      <a:pPr indent="0" lvl="0" marL="0" rtl="0" algn="ctr">
                        <a:spcBef>
                          <a:spcPts val="0"/>
                        </a:spcBef>
                        <a:spcAft>
                          <a:spcPts val="0"/>
                        </a:spcAft>
                        <a:buNone/>
                      </a:pPr>
                      <a:r>
                        <a:rPr lang="ar" sz="1500">
                          <a:latin typeface="Comic Sans MS"/>
                          <a:ea typeface="Comic Sans MS"/>
                          <a:cs typeface="Comic Sans MS"/>
                          <a:sym typeface="Comic Sans MS"/>
                        </a:rPr>
                        <a:t>  2.    </a:t>
                      </a:r>
                      <a:r>
                        <a:rPr lang="ar" sz="1500">
                          <a:latin typeface="Comic Sans MS"/>
                          <a:ea typeface="Comic Sans MS"/>
                          <a:cs typeface="Comic Sans MS"/>
                          <a:sym typeface="Comic Sans MS"/>
                        </a:rPr>
                        <a:t>myelencephalon</a:t>
                      </a:r>
                      <a:endParaRPr sz="1500">
                        <a:latin typeface="Comic Sans MS"/>
                        <a:ea typeface="Comic Sans MS"/>
                        <a:cs typeface="Comic Sans MS"/>
                        <a:sym typeface="Comic Sans MS"/>
                      </a:endParaRPr>
                    </a:p>
                  </a:txBody>
                  <a:tcPr marT="91425" marB="91425" marR="91425" marL="91425"/>
                </a:tc>
                <a:tc hMerge="1"/>
                <a:tc gridSpan="2">
                  <a:txBody>
                    <a:bodyPr>
                      <a:noAutofit/>
                    </a:bodyPr>
                    <a:lstStyle/>
                    <a:p>
                      <a:pPr indent="0" lvl="0" marL="0" rtl="0" algn="ctr">
                        <a:spcBef>
                          <a:spcPts val="0"/>
                        </a:spcBef>
                        <a:spcAft>
                          <a:spcPts val="0"/>
                        </a:spcAft>
                        <a:buNone/>
                      </a:pPr>
                      <a:r>
                        <a:rPr lang="ar" sz="1500">
                          <a:latin typeface="Comic Sans MS"/>
                          <a:ea typeface="Comic Sans MS"/>
                          <a:cs typeface="Comic Sans MS"/>
                          <a:sym typeface="Comic Sans MS"/>
                        </a:rPr>
                        <a:t>Medulla </a:t>
                      </a:r>
                      <a:r>
                        <a:rPr lang="ar" sz="1500">
                          <a:latin typeface="Comic Sans MS"/>
                          <a:ea typeface="Comic Sans MS"/>
                          <a:cs typeface="Comic Sans MS"/>
                          <a:sym typeface="Comic Sans MS"/>
                        </a:rPr>
                        <a:t>oblongata</a:t>
                      </a:r>
                      <a:br>
                        <a:rPr lang="ar" sz="1500">
                          <a:latin typeface="Comic Sans MS"/>
                          <a:ea typeface="Comic Sans MS"/>
                          <a:cs typeface="Comic Sans MS"/>
                          <a:sym typeface="Comic Sans MS"/>
                        </a:rPr>
                      </a:br>
                      <a:endParaRPr sz="1500">
                        <a:latin typeface="Comic Sans MS"/>
                        <a:ea typeface="Comic Sans MS"/>
                        <a:cs typeface="Comic Sans MS"/>
                        <a:sym typeface="Comic Sans MS"/>
                      </a:endParaRPr>
                    </a:p>
                  </a:txBody>
                  <a:tcPr marT="91425" marB="91425" marR="91425" marL="91425"/>
                </a:tc>
                <a:tc hMerge="1"/>
              </a:tr>
            </a:tbl>
          </a:graphicData>
        </a:graphic>
      </p:graphicFrame>
      <p:pic>
        <p:nvPicPr>
          <p:cNvPr id="90" name="Google Shape;90;p16"/>
          <p:cNvPicPr preferRelativeResize="0"/>
          <p:nvPr/>
        </p:nvPicPr>
        <p:blipFill>
          <a:blip r:embed="rId3">
            <a:alphaModFix/>
          </a:blip>
          <a:stretch>
            <a:fillRect/>
          </a:stretch>
        </p:blipFill>
        <p:spPr>
          <a:xfrm>
            <a:off x="3011913" y="9595187"/>
            <a:ext cx="2557725" cy="1875325"/>
          </a:xfrm>
          <a:prstGeom prst="rect">
            <a:avLst/>
          </a:prstGeom>
          <a:noFill/>
          <a:ln cap="flat" cmpd="sng" w="9525">
            <a:solidFill>
              <a:srgbClr val="999999"/>
            </a:solidFill>
            <a:prstDash val="dashDot"/>
            <a:round/>
            <a:headEnd len="sm" w="sm" type="none"/>
            <a:tailEnd len="sm" w="sm" type="none"/>
          </a:ln>
        </p:spPr>
      </p:pic>
      <p:cxnSp>
        <p:nvCxnSpPr>
          <p:cNvPr id="91" name="Google Shape;91;p16"/>
          <p:cNvCxnSpPr/>
          <p:nvPr/>
        </p:nvCxnSpPr>
        <p:spPr>
          <a:xfrm>
            <a:off x="272093" y="5776189"/>
            <a:ext cx="8599800" cy="22500"/>
          </a:xfrm>
          <a:prstGeom prst="straightConnector1">
            <a:avLst/>
          </a:prstGeom>
          <a:noFill/>
          <a:ln cap="flat" cmpd="sng" w="9525">
            <a:solidFill>
              <a:srgbClr val="999999"/>
            </a:solidFill>
            <a:prstDash val="dashDot"/>
            <a:round/>
            <a:headEnd len="med" w="med" type="none"/>
            <a:tailEnd len="med" w="med" type="none"/>
          </a:ln>
        </p:spPr>
      </p:cxnSp>
      <p:pic>
        <p:nvPicPr>
          <p:cNvPr id="92" name="Google Shape;92;p16"/>
          <p:cNvPicPr preferRelativeResize="0"/>
          <p:nvPr/>
        </p:nvPicPr>
        <p:blipFill>
          <a:blip r:embed="rId4">
            <a:alphaModFix/>
          </a:blip>
          <a:stretch>
            <a:fillRect/>
          </a:stretch>
        </p:blipFill>
        <p:spPr>
          <a:xfrm>
            <a:off x="592513" y="9591459"/>
            <a:ext cx="2185721" cy="1875325"/>
          </a:xfrm>
          <a:prstGeom prst="rect">
            <a:avLst/>
          </a:prstGeom>
          <a:noFill/>
          <a:ln cap="flat" cmpd="sng" w="9525">
            <a:solidFill>
              <a:srgbClr val="999999"/>
            </a:solidFill>
            <a:prstDash val="dashDot"/>
            <a:round/>
            <a:headEnd len="sm" w="sm" type="none"/>
            <a:tailEnd len="sm" w="sm" type="none"/>
          </a:ln>
        </p:spPr>
      </p:pic>
      <p:pic>
        <p:nvPicPr>
          <p:cNvPr id="93" name="Google Shape;93;p16"/>
          <p:cNvPicPr preferRelativeResize="0"/>
          <p:nvPr/>
        </p:nvPicPr>
        <p:blipFill>
          <a:blip r:embed="rId5">
            <a:alphaModFix/>
          </a:blip>
          <a:stretch>
            <a:fillRect/>
          </a:stretch>
        </p:blipFill>
        <p:spPr>
          <a:xfrm>
            <a:off x="5803354" y="9591450"/>
            <a:ext cx="2847525" cy="1875325"/>
          </a:xfrm>
          <a:prstGeom prst="rect">
            <a:avLst/>
          </a:prstGeom>
          <a:noFill/>
          <a:ln cap="flat" cmpd="sng" w="9525">
            <a:solidFill>
              <a:srgbClr val="999999"/>
            </a:solidFill>
            <a:prstDash val="dashDot"/>
            <a:round/>
            <a:headEnd len="sm" w="sm" type="none"/>
            <a:tailEnd len="sm" w="sm" type="none"/>
          </a:ln>
        </p:spPr>
      </p:pic>
      <p:sp>
        <p:nvSpPr>
          <p:cNvPr id="94" name="Google Shape;94;p16"/>
          <p:cNvSpPr txBox="1"/>
          <p:nvPr/>
        </p:nvSpPr>
        <p:spPr>
          <a:xfrm>
            <a:off x="6886525" y="9689425"/>
            <a:ext cx="876300" cy="168900"/>
          </a:xfrm>
          <a:prstGeom prst="rect">
            <a:avLst/>
          </a:prstGeom>
          <a:noFill/>
          <a:ln cap="flat" cmpd="sng" w="28575">
            <a:solidFill>
              <a:srgbClr val="8C4BC8"/>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95" name="Google Shape;95;p16"/>
          <p:cNvSpPr txBox="1"/>
          <p:nvPr/>
        </p:nvSpPr>
        <p:spPr>
          <a:xfrm>
            <a:off x="6796100" y="10901375"/>
            <a:ext cx="527700" cy="285900"/>
          </a:xfrm>
          <a:prstGeom prst="rect">
            <a:avLst/>
          </a:prstGeom>
          <a:noFill/>
          <a:ln cap="flat" cmpd="sng" w="28575">
            <a:solidFill>
              <a:srgbClr val="25BE54"/>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96" name="Google Shape;96;p16"/>
          <p:cNvSpPr txBox="1"/>
          <p:nvPr/>
        </p:nvSpPr>
        <p:spPr>
          <a:xfrm>
            <a:off x="6796100" y="11263900"/>
            <a:ext cx="966600" cy="210300"/>
          </a:xfrm>
          <a:prstGeom prst="rect">
            <a:avLst/>
          </a:prstGeom>
          <a:noFill/>
          <a:ln cap="flat" cmpd="sng" w="28575">
            <a:solidFill>
              <a:srgbClr val="4CB8BE"/>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97" name="Google Shape;97;p16"/>
          <p:cNvSpPr txBox="1"/>
          <p:nvPr/>
        </p:nvSpPr>
        <p:spPr>
          <a:xfrm rot="2327793">
            <a:off x="5723842" y="10637070"/>
            <a:ext cx="1177866" cy="366385"/>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b="1" lang="ar" sz="800">
                <a:solidFill>
                  <a:srgbClr val="B45F06"/>
                </a:solidFill>
                <a:latin typeface="Comic Sans MS"/>
                <a:ea typeface="Comic Sans MS"/>
                <a:cs typeface="Comic Sans MS"/>
                <a:sym typeface="Comic Sans MS"/>
              </a:rPr>
              <a:t>Prosencephalon</a:t>
            </a:r>
            <a:endParaRPr b="1" sz="800">
              <a:solidFill>
                <a:srgbClr val="B45F06"/>
              </a:solidFill>
            </a:endParaRPr>
          </a:p>
        </p:txBody>
      </p:sp>
      <p:sp>
        <p:nvSpPr>
          <p:cNvPr id="98" name="Google Shape;98;p16"/>
          <p:cNvSpPr txBox="1"/>
          <p:nvPr/>
        </p:nvSpPr>
        <p:spPr>
          <a:xfrm rot="-614375">
            <a:off x="5886843" y="10109354"/>
            <a:ext cx="1177961" cy="366429"/>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ar" sz="800">
                <a:solidFill>
                  <a:srgbClr val="1155CC"/>
                </a:solidFill>
                <a:latin typeface="Comic Sans MS"/>
                <a:ea typeface="Comic Sans MS"/>
                <a:cs typeface="Comic Sans MS"/>
                <a:sym typeface="Comic Sans MS"/>
              </a:rPr>
              <a:t>Mesen</a:t>
            </a:r>
            <a:r>
              <a:rPr b="1" lang="ar" sz="800">
                <a:solidFill>
                  <a:srgbClr val="1155CC"/>
                </a:solidFill>
                <a:latin typeface="Comic Sans MS"/>
                <a:ea typeface="Comic Sans MS"/>
                <a:cs typeface="Comic Sans MS"/>
                <a:sym typeface="Comic Sans MS"/>
              </a:rPr>
              <a:t>cephalon</a:t>
            </a:r>
            <a:endParaRPr b="1" sz="800">
              <a:solidFill>
                <a:srgbClr val="1155CC"/>
              </a:solidFill>
            </a:endParaRPr>
          </a:p>
        </p:txBody>
      </p:sp>
      <p:sp>
        <p:nvSpPr>
          <p:cNvPr id="99" name="Google Shape;99;p16"/>
          <p:cNvSpPr txBox="1"/>
          <p:nvPr/>
        </p:nvSpPr>
        <p:spPr>
          <a:xfrm rot="1039100">
            <a:off x="6458217" y="10345923"/>
            <a:ext cx="1178109" cy="366449"/>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ar" sz="800">
                <a:solidFill>
                  <a:srgbClr val="38761D"/>
                </a:solidFill>
                <a:latin typeface="Comic Sans MS"/>
                <a:ea typeface="Comic Sans MS"/>
                <a:cs typeface="Comic Sans MS"/>
                <a:sym typeface="Comic Sans MS"/>
              </a:rPr>
              <a:t>Rhombe</a:t>
            </a:r>
            <a:r>
              <a:rPr b="1" lang="ar" sz="800">
                <a:solidFill>
                  <a:srgbClr val="38761D"/>
                </a:solidFill>
                <a:latin typeface="Comic Sans MS"/>
                <a:ea typeface="Comic Sans MS"/>
                <a:cs typeface="Comic Sans MS"/>
                <a:sym typeface="Comic Sans MS"/>
              </a:rPr>
              <a:t>ncephalon</a:t>
            </a:r>
            <a:endParaRPr b="1" sz="800">
              <a:solidFill>
                <a:srgbClr val="38761D"/>
              </a:solidFill>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03" name="Shape 103"/>
        <p:cNvGrpSpPr/>
        <p:nvPr/>
      </p:nvGrpSpPr>
      <p:grpSpPr>
        <a:xfrm>
          <a:off x="0" y="0"/>
          <a:ext cx="0" cy="0"/>
          <a:chOff x="0" y="0"/>
          <a:chExt cx="0" cy="0"/>
        </a:xfrm>
      </p:grpSpPr>
      <p:sp>
        <p:nvSpPr>
          <p:cNvPr id="104" name="Google Shape;104;p17"/>
          <p:cNvSpPr txBox="1"/>
          <p:nvPr>
            <p:ph idx="1" type="body"/>
          </p:nvPr>
        </p:nvSpPr>
        <p:spPr>
          <a:xfrm>
            <a:off x="311700" y="1640542"/>
            <a:ext cx="8520600" cy="100611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ar" sz="1500">
                <a:solidFill>
                  <a:srgbClr val="B4A7D6"/>
                </a:solidFill>
                <a:latin typeface="Comic Sans MS"/>
                <a:ea typeface="Comic Sans MS"/>
                <a:cs typeface="Comic Sans MS"/>
                <a:sym typeface="Comic Sans MS"/>
              </a:rPr>
              <a:t>Development of the cerebrum (cerebral hemisphere):  </a:t>
            </a:r>
            <a:endParaRPr sz="1500">
              <a:solidFill>
                <a:srgbClr val="B4A7D6"/>
              </a:solidFill>
              <a:latin typeface="Comic Sans MS"/>
              <a:ea typeface="Comic Sans MS"/>
              <a:cs typeface="Comic Sans MS"/>
              <a:sym typeface="Comic Sans MS"/>
            </a:endParaRPr>
          </a:p>
          <a:p>
            <a:pPr indent="0" lvl="0" marL="0" rtl="0" algn="l">
              <a:spcBef>
                <a:spcPts val="1600"/>
              </a:spcBef>
              <a:spcAft>
                <a:spcPts val="0"/>
              </a:spcAft>
              <a:buClr>
                <a:schemeClr val="dk1"/>
              </a:buClr>
              <a:buSzPts val="1100"/>
              <a:buFont typeface="Arial"/>
              <a:buNone/>
            </a:pPr>
            <a:r>
              <a:rPr lang="ar" sz="1500">
                <a:solidFill>
                  <a:schemeClr val="dk1"/>
                </a:solidFill>
                <a:latin typeface="Comic Sans MS"/>
                <a:ea typeface="Comic Sans MS"/>
                <a:cs typeface="Comic Sans MS"/>
                <a:sym typeface="Comic Sans MS"/>
              </a:rPr>
              <a:t>The cerebrum develops from the Telencephalon. </a:t>
            </a:r>
            <a:endParaRPr sz="1500">
              <a:solidFill>
                <a:schemeClr val="dk1"/>
              </a:solidFill>
              <a:latin typeface="Comic Sans MS"/>
              <a:ea typeface="Comic Sans MS"/>
              <a:cs typeface="Comic Sans MS"/>
              <a:sym typeface="Comic Sans MS"/>
            </a:endParaRPr>
          </a:p>
          <a:p>
            <a:pPr indent="0" lvl="0" marL="0" rtl="0" algn="l">
              <a:spcBef>
                <a:spcPts val="1600"/>
              </a:spcBef>
              <a:spcAft>
                <a:spcPts val="0"/>
              </a:spcAft>
              <a:buClr>
                <a:schemeClr val="dk1"/>
              </a:buClr>
              <a:buSzPts val="1100"/>
              <a:buFont typeface="Arial"/>
              <a:buNone/>
            </a:pPr>
            <a:r>
              <a:rPr lang="ar" sz="1500">
                <a:solidFill>
                  <a:srgbClr val="B4A7D6"/>
                </a:solidFill>
                <a:latin typeface="Comic Sans MS"/>
                <a:ea typeface="Comic Sans MS"/>
                <a:cs typeface="Comic Sans MS"/>
                <a:sym typeface="Comic Sans MS"/>
              </a:rPr>
              <a:t>Differentiation of Forebrain Vesicle:</a:t>
            </a:r>
            <a:endParaRPr sz="1500">
              <a:solidFill>
                <a:srgbClr val="B4A7D6"/>
              </a:solidFill>
              <a:latin typeface="Comic Sans MS"/>
              <a:ea typeface="Comic Sans MS"/>
              <a:cs typeface="Comic Sans MS"/>
              <a:sym typeface="Comic Sans MS"/>
            </a:endParaRPr>
          </a:p>
          <a:p>
            <a:pPr indent="0" lvl="0" marL="0" rtl="0" algn="l">
              <a:spcBef>
                <a:spcPts val="1600"/>
              </a:spcBef>
              <a:spcAft>
                <a:spcPts val="0"/>
              </a:spcAft>
              <a:buClr>
                <a:schemeClr val="dk1"/>
              </a:buClr>
              <a:buSzPts val="1100"/>
              <a:buFont typeface="Arial"/>
              <a:buNone/>
            </a:pPr>
            <a:r>
              <a:rPr lang="ar" sz="1500">
                <a:solidFill>
                  <a:schemeClr val="dk1"/>
                </a:solidFill>
                <a:latin typeface="Comic Sans MS"/>
                <a:ea typeface="Comic Sans MS"/>
                <a:cs typeface="Comic Sans MS"/>
                <a:sym typeface="Comic Sans MS"/>
              </a:rPr>
              <a:t>The (prosencephalon) or the forebrain vesicle differentiates into a:</a:t>
            </a:r>
            <a:br>
              <a:rPr lang="ar" sz="1500">
                <a:solidFill>
                  <a:schemeClr val="dk1"/>
                </a:solidFill>
                <a:latin typeface="Comic Sans MS"/>
                <a:ea typeface="Comic Sans MS"/>
                <a:cs typeface="Comic Sans MS"/>
                <a:sym typeface="Comic Sans MS"/>
              </a:rPr>
            </a:br>
            <a:r>
              <a:rPr lang="ar" sz="1500">
                <a:solidFill>
                  <a:schemeClr val="dk1"/>
                </a:solidFill>
                <a:latin typeface="Comic Sans MS"/>
                <a:ea typeface="Comic Sans MS"/>
                <a:cs typeface="Comic Sans MS"/>
                <a:sym typeface="Comic Sans MS"/>
              </a:rPr>
              <a:t>1. </a:t>
            </a:r>
            <a:r>
              <a:rPr lang="ar" sz="1500">
                <a:solidFill>
                  <a:srgbClr val="990000"/>
                </a:solidFill>
                <a:latin typeface="Comic Sans MS"/>
                <a:ea typeface="Comic Sans MS"/>
                <a:cs typeface="Comic Sans MS"/>
                <a:sym typeface="Comic Sans MS"/>
              </a:rPr>
              <a:t>Median part </a:t>
            </a:r>
            <a:r>
              <a:rPr lang="ar" sz="1500">
                <a:solidFill>
                  <a:srgbClr val="0B5394"/>
                </a:solidFill>
                <a:latin typeface="Comic Sans MS"/>
                <a:ea typeface="Comic Sans MS"/>
                <a:cs typeface="Comic Sans MS"/>
                <a:sym typeface="Comic Sans MS"/>
              </a:rPr>
              <a:t>(diencephalon).</a:t>
            </a:r>
            <a:br>
              <a:rPr lang="ar" sz="1500">
                <a:solidFill>
                  <a:srgbClr val="990000"/>
                </a:solidFill>
                <a:latin typeface="Comic Sans MS"/>
                <a:ea typeface="Comic Sans MS"/>
                <a:cs typeface="Comic Sans MS"/>
                <a:sym typeface="Comic Sans MS"/>
              </a:rPr>
            </a:br>
            <a:r>
              <a:rPr lang="ar" sz="1500">
                <a:solidFill>
                  <a:schemeClr val="dk1"/>
                </a:solidFill>
                <a:latin typeface="Comic Sans MS"/>
                <a:ea typeface="Comic Sans MS"/>
                <a:cs typeface="Comic Sans MS"/>
                <a:sym typeface="Comic Sans MS"/>
              </a:rPr>
              <a:t>2. </a:t>
            </a:r>
            <a:r>
              <a:rPr lang="ar" sz="1500">
                <a:solidFill>
                  <a:srgbClr val="990000"/>
                </a:solidFill>
                <a:latin typeface="Comic Sans MS"/>
                <a:ea typeface="Comic Sans MS"/>
                <a:cs typeface="Comic Sans MS"/>
                <a:sym typeface="Comic Sans MS"/>
              </a:rPr>
              <a:t>Two lateral cerebral vesicles or </a:t>
            </a:r>
            <a:r>
              <a:rPr lang="ar" sz="1500">
                <a:solidFill>
                  <a:srgbClr val="6D9EEB"/>
                </a:solidFill>
                <a:latin typeface="Comic Sans MS"/>
                <a:ea typeface="Comic Sans MS"/>
                <a:cs typeface="Comic Sans MS"/>
                <a:sym typeface="Comic Sans MS"/>
              </a:rPr>
              <a:t>( telencephalic vesicles.)</a:t>
            </a:r>
            <a:endParaRPr sz="1500">
              <a:solidFill>
                <a:srgbClr val="6D9EEB"/>
              </a:solidFill>
              <a:latin typeface="Comic Sans MS"/>
              <a:ea typeface="Comic Sans MS"/>
              <a:cs typeface="Comic Sans MS"/>
              <a:sym typeface="Comic Sans MS"/>
            </a:endParaRPr>
          </a:p>
          <a:p>
            <a:pPr indent="-323850" lvl="0" marL="457200" rtl="0" algn="l">
              <a:lnSpc>
                <a:spcPct val="150000"/>
              </a:lnSpc>
              <a:spcBef>
                <a:spcPts val="1600"/>
              </a:spcBef>
              <a:spcAft>
                <a:spcPts val="0"/>
              </a:spcAft>
              <a:buClr>
                <a:schemeClr val="dk1"/>
              </a:buClr>
              <a:buSzPts val="1500"/>
              <a:buFont typeface="Comic Sans MS"/>
              <a:buChar char="●"/>
            </a:pPr>
            <a:r>
              <a:rPr lang="ar" sz="1500">
                <a:solidFill>
                  <a:schemeClr val="dk1"/>
                </a:solidFill>
                <a:latin typeface="Comic Sans MS"/>
                <a:ea typeface="Comic Sans MS"/>
                <a:cs typeface="Comic Sans MS"/>
                <a:sym typeface="Comic Sans MS"/>
              </a:rPr>
              <a:t>The lumen gives the 2 lateral ventricles and the 3rd ventricle. </a:t>
            </a:r>
            <a:endParaRPr sz="1500">
              <a:solidFill>
                <a:schemeClr val="dk1"/>
              </a:solidFill>
              <a:latin typeface="Comic Sans MS"/>
              <a:ea typeface="Comic Sans MS"/>
              <a:cs typeface="Comic Sans MS"/>
              <a:sym typeface="Comic Sans MS"/>
            </a:endParaRPr>
          </a:p>
          <a:p>
            <a:pPr indent="-323850" lvl="0" marL="457200" rtl="0" algn="l">
              <a:lnSpc>
                <a:spcPct val="150000"/>
              </a:lnSpc>
              <a:spcBef>
                <a:spcPts val="0"/>
              </a:spcBef>
              <a:spcAft>
                <a:spcPts val="0"/>
              </a:spcAft>
              <a:buClr>
                <a:schemeClr val="dk1"/>
              </a:buClr>
              <a:buSzPts val="1500"/>
              <a:buFont typeface="Comic Sans MS"/>
              <a:buChar char="●"/>
            </a:pPr>
            <a:r>
              <a:rPr lang="ar" sz="1500">
                <a:solidFill>
                  <a:schemeClr val="dk1"/>
                </a:solidFill>
                <a:latin typeface="Comic Sans MS"/>
                <a:ea typeface="Comic Sans MS"/>
                <a:cs typeface="Comic Sans MS"/>
                <a:sym typeface="Comic Sans MS"/>
              </a:rPr>
              <a:t>Both cavities communicating with each other through a wide </a:t>
            </a:r>
            <a:r>
              <a:rPr lang="ar" sz="1500">
                <a:solidFill>
                  <a:srgbClr val="CC0000"/>
                </a:solidFill>
                <a:latin typeface="Comic Sans MS"/>
                <a:ea typeface="Comic Sans MS"/>
                <a:cs typeface="Comic Sans MS"/>
                <a:sym typeface="Comic Sans MS"/>
              </a:rPr>
              <a:t>interventricular foramen.</a:t>
            </a:r>
            <a:endParaRPr sz="1500">
              <a:solidFill>
                <a:srgbClr val="CC0000"/>
              </a:solidFill>
              <a:latin typeface="Comic Sans MS"/>
              <a:ea typeface="Comic Sans MS"/>
              <a:cs typeface="Comic Sans MS"/>
              <a:sym typeface="Comic Sans MS"/>
            </a:endParaRPr>
          </a:p>
          <a:p>
            <a:pPr indent="-323850" lvl="0" marL="457200" rtl="0" algn="l">
              <a:lnSpc>
                <a:spcPct val="150000"/>
              </a:lnSpc>
              <a:spcBef>
                <a:spcPts val="0"/>
              </a:spcBef>
              <a:spcAft>
                <a:spcPts val="0"/>
              </a:spcAft>
              <a:buClr>
                <a:schemeClr val="dk1"/>
              </a:buClr>
              <a:buSzPts val="1500"/>
              <a:buFont typeface="Comic Sans MS"/>
              <a:buChar char="●"/>
            </a:pPr>
            <a:r>
              <a:rPr lang="ar" sz="1500">
                <a:solidFill>
                  <a:schemeClr val="dk1"/>
                </a:solidFill>
                <a:latin typeface="Comic Sans MS"/>
                <a:ea typeface="Comic Sans MS"/>
                <a:cs typeface="Comic Sans MS"/>
                <a:sym typeface="Comic Sans MS"/>
              </a:rPr>
              <a:t>The cerebral hemispheres expand in all directions .</a:t>
            </a:r>
            <a:endParaRPr sz="1500">
              <a:solidFill>
                <a:schemeClr val="dk1"/>
              </a:solidFill>
              <a:latin typeface="Comic Sans MS"/>
              <a:ea typeface="Comic Sans MS"/>
              <a:cs typeface="Comic Sans MS"/>
              <a:sym typeface="Comic Sans MS"/>
            </a:endParaRPr>
          </a:p>
          <a:p>
            <a:pPr indent="-323850" lvl="0" marL="457200" rtl="0" algn="l">
              <a:lnSpc>
                <a:spcPct val="150000"/>
              </a:lnSpc>
              <a:spcBef>
                <a:spcPts val="0"/>
              </a:spcBef>
              <a:spcAft>
                <a:spcPts val="0"/>
              </a:spcAft>
              <a:buClr>
                <a:schemeClr val="dk1"/>
              </a:buClr>
              <a:buSzPts val="1500"/>
              <a:buFont typeface="Comic Sans MS"/>
              <a:buChar char="●"/>
            </a:pPr>
            <a:r>
              <a:rPr lang="ar" sz="1500">
                <a:solidFill>
                  <a:schemeClr val="dk1"/>
                </a:solidFill>
                <a:latin typeface="Comic Sans MS"/>
                <a:ea typeface="Comic Sans MS"/>
                <a:cs typeface="Comic Sans MS"/>
                <a:sym typeface="Comic Sans MS"/>
              </a:rPr>
              <a:t>Its medial wall becomes thin, flat and it is the site of choroid plexus of the lateral ventricle.</a:t>
            </a:r>
            <a:endParaRPr sz="1500">
              <a:solidFill>
                <a:schemeClr val="dk1"/>
              </a:solidFill>
              <a:latin typeface="Comic Sans MS"/>
              <a:ea typeface="Comic Sans MS"/>
              <a:cs typeface="Comic Sans MS"/>
              <a:sym typeface="Comic Sans MS"/>
            </a:endParaRPr>
          </a:p>
          <a:p>
            <a:pPr indent="-323850" lvl="0" marL="457200" rtl="0" algn="l">
              <a:lnSpc>
                <a:spcPct val="150000"/>
              </a:lnSpc>
              <a:spcBef>
                <a:spcPts val="0"/>
              </a:spcBef>
              <a:spcAft>
                <a:spcPts val="0"/>
              </a:spcAft>
              <a:buClr>
                <a:schemeClr val="dk1"/>
              </a:buClr>
              <a:buSzPts val="1500"/>
              <a:buFont typeface="Comic Sans MS"/>
              <a:buChar char="●"/>
            </a:pPr>
            <a:r>
              <a:rPr lang="ar" sz="1500">
                <a:solidFill>
                  <a:schemeClr val="dk1"/>
                </a:solidFill>
                <a:latin typeface="Comic Sans MS"/>
                <a:ea typeface="Comic Sans MS"/>
                <a:cs typeface="Comic Sans MS"/>
                <a:sym typeface="Comic Sans MS"/>
              </a:rPr>
              <a:t>The Cerebral hemispheres first appear on the</a:t>
            </a:r>
            <a:r>
              <a:rPr lang="ar" sz="1500">
                <a:solidFill>
                  <a:srgbClr val="CC0000"/>
                </a:solidFill>
                <a:latin typeface="Comic Sans MS"/>
                <a:ea typeface="Comic Sans MS"/>
                <a:cs typeface="Comic Sans MS"/>
                <a:sym typeface="Comic Sans MS"/>
              </a:rPr>
              <a:t> day 32</a:t>
            </a:r>
            <a:r>
              <a:rPr lang="ar" sz="1500">
                <a:solidFill>
                  <a:schemeClr val="dk1"/>
                </a:solidFill>
                <a:latin typeface="Comic Sans MS"/>
                <a:ea typeface="Comic Sans MS"/>
                <a:cs typeface="Comic Sans MS"/>
                <a:sym typeface="Comic Sans MS"/>
              </a:rPr>
              <a:t> of pregnancy as a pair of bubble-like outgrowths of the Telencephalon.</a:t>
            </a:r>
            <a:endParaRPr sz="1500">
              <a:solidFill>
                <a:schemeClr val="dk1"/>
              </a:solidFill>
              <a:latin typeface="Comic Sans MS"/>
              <a:ea typeface="Comic Sans MS"/>
              <a:cs typeface="Comic Sans MS"/>
              <a:sym typeface="Comic Sans MS"/>
            </a:endParaRPr>
          </a:p>
          <a:p>
            <a:pPr indent="-323850" lvl="0" marL="457200" rtl="0" algn="l">
              <a:lnSpc>
                <a:spcPct val="150000"/>
              </a:lnSpc>
              <a:spcBef>
                <a:spcPts val="0"/>
              </a:spcBef>
              <a:spcAft>
                <a:spcPts val="0"/>
              </a:spcAft>
              <a:buClr>
                <a:srgbClr val="CC0000"/>
              </a:buClr>
              <a:buSzPts val="1500"/>
              <a:buFont typeface="Comic Sans MS"/>
              <a:buChar char="●"/>
            </a:pPr>
            <a:r>
              <a:rPr lang="ar" sz="1500">
                <a:solidFill>
                  <a:srgbClr val="CC0000"/>
                </a:solidFill>
                <a:latin typeface="Comic Sans MS"/>
                <a:ea typeface="Comic Sans MS"/>
                <a:cs typeface="Comic Sans MS"/>
                <a:sym typeface="Comic Sans MS"/>
              </a:rPr>
              <a:t>By 16 Weeks,the rapidly growing hemispheres are oval and have expanded back to cover the diencephalon.</a:t>
            </a:r>
            <a:endParaRPr sz="1500">
              <a:solidFill>
                <a:srgbClr val="CC0000"/>
              </a:solidFill>
              <a:latin typeface="Comic Sans MS"/>
              <a:ea typeface="Comic Sans MS"/>
              <a:cs typeface="Comic Sans MS"/>
              <a:sym typeface="Comic Sans MS"/>
            </a:endParaRPr>
          </a:p>
          <a:p>
            <a:pPr indent="-323850" lvl="0" marL="457200" rtl="0" algn="l">
              <a:lnSpc>
                <a:spcPct val="150000"/>
              </a:lnSpc>
              <a:spcBef>
                <a:spcPts val="0"/>
              </a:spcBef>
              <a:spcAft>
                <a:spcPts val="0"/>
              </a:spcAft>
              <a:buClr>
                <a:schemeClr val="dk1"/>
              </a:buClr>
              <a:buSzPts val="1500"/>
              <a:buFont typeface="Comic Sans MS"/>
              <a:buChar char="●"/>
            </a:pPr>
            <a:r>
              <a:rPr lang="ar" sz="1500">
                <a:solidFill>
                  <a:schemeClr val="dk1"/>
                </a:solidFill>
                <a:latin typeface="Comic Sans MS"/>
                <a:ea typeface="Comic Sans MS"/>
                <a:cs typeface="Comic Sans MS"/>
                <a:sym typeface="Comic Sans MS"/>
              </a:rPr>
              <a:t>By the end of the </a:t>
            </a:r>
            <a:r>
              <a:rPr lang="ar" sz="1500">
                <a:solidFill>
                  <a:srgbClr val="CC0000"/>
                </a:solidFill>
                <a:latin typeface="Comic Sans MS"/>
                <a:ea typeface="Comic Sans MS"/>
                <a:cs typeface="Comic Sans MS"/>
                <a:sym typeface="Comic Sans MS"/>
              </a:rPr>
              <a:t>3rd month</a:t>
            </a:r>
            <a:r>
              <a:rPr lang="ar" sz="1500">
                <a:solidFill>
                  <a:schemeClr val="dk1"/>
                </a:solidFill>
                <a:latin typeface="Comic Sans MS"/>
                <a:ea typeface="Comic Sans MS"/>
                <a:cs typeface="Comic Sans MS"/>
                <a:sym typeface="Comic Sans MS"/>
              </a:rPr>
              <a:t> the surfaces of the cerebral hemispheres are smooth.</a:t>
            </a:r>
            <a:endParaRPr sz="1500">
              <a:solidFill>
                <a:schemeClr val="dk1"/>
              </a:solidFill>
              <a:latin typeface="Comic Sans MS"/>
              <a:ea typeface="Comic Sans MS"/>
              <a:cs typeface="Comic Sans MS"/>
              <a:sym typeface="Comic Sans MS"/>
            </a:endParaRPr>
          </a:p>
          <a:p>
            <a:pPr indent="-323850" lvl="0" marL="457200" rtl="0" algn="l">
              <a:lnSpc>
                <a:spcPct val="150000"/>
              </a:lnSpc>
              <a:spcBef>
                <a:spcPts val="0"/>
              </a:spcBef>
              <a:spcAft>
                <a:spcPts val="0"/>
              </a:spcAft>
              <a:buClr>
                <a:schemeClr val="dk1"/>
              </a:buClr>
              <a:buSzPts val="1500"/>
              <a:buFont typeface="Comic Sans MS"/>
              <a:buChar char="●"/>
            </a:pPr>
            <a:r>
              <a:rPr lang="ar" sz="1500">
                <a:solidFill>
                  <a:schemeClr val="dk1"/>
                </a:solidFill>
                <a:latin typeface="Comic Sans MS"/>
                <a:ea typeface="Comic Sans MS"/>
                <a:cs typeface="Comic Sans MS"/>
                <a:sym typeface="Comic Sans MS"/>
              </a:rPr>
              <a:t>By the </a:t>
            </a:r>
            <a:r>
              <a:rPr lang="ar" sz="1500">
                <a:solidFill>
                  <a:srgbClr val="CC0000"/>
                </a:solidFill>
                <a:latin typeface="Comic Sans MS"/>
                <a:ea typeface="Comic Sans MS"/>
                <a:cs typeface="Comic Sans MS"/>
                <a:sym typeface="Comic Sans MS"/>
              </a:rPr>
              <a:t>4th month</a:t>
            </a:r>
            <a:r>
              <a:rPr lang="ar" sz="1500">
                <a:solidFill>
                  <a:schemeClr val="dk1"/>
                </a:solidFill>
                <a:latin typeface="Comic Sans MS"/>
                <a:ea typeface="Comic Sans MS"/>
                <a:cs typeface="Comic Sans MS"/>
                <a:sym typeface="Comic Sans MS"/>
              </a:rPr>
              <a:t> the grey matter grows faster than the white matter, so, the cortex becomes folded into gyri separated by sulci.</a:t>
            </a:r>
            <a:endParaRPr sz="1500">
              <a:solidFill>
                <a:schemeClr val="dk1"/>
              </a:solidFill>
              <a:latin typeface="Comic Sans MS"/>
              <a:ea typeface="Comic Sans MS"/>
              <a:cs typeface="Comic Sans MS"/>
              <a:sym typeface="Comic Sans MS"/>
            </a:endParaRPr>
          </a:p>
          <a:p>
            <a:pPr indent="-323850" lvl="0" marL="457200" rtl="0" algn="l">
              <a:lnSpc>
                <a:spcPct val="150000"/>
              </a:lnSpc>
              <a:spcBef>
                <a:spcPts val="0"/>
              </a:spcBef>
              <a:spcAft>
                <a:spcPts val="0"/>
              </a:spcAft>
              <a:buClr>
                <a:schemeClr val="dk1"/>
              </a:buClr>
              <a:buSzPts val="1500"/>
              <a:buFont typeface="Comic Sans MS"/>
              <a:buChar char="●"/>
            </a:pPr>
            <a:r>
              <a:rPr lang="ar" sz="1500">
                <a:solidFill>
                  <a:schemeClr val="dk1"/>
                </a:solidFill>
                <a:latin typeface="Comic Sans MS"/>
                <a:ea typeface="Comic Sans MS"/>
                <a:cs typeface="Comic Sans MS"/>
                <a:sym typeface="Comic Sans MS"/>
              </a:rPr>
              <a:t> The gyri and sulci effectively increase the surface area of the brain. </a:t>
            </a:r>
            <a:endParaRPr sz="1500">
              <a:solidFill>
                <a:schemeClr val="dk1"/>
              </a:solidFill>
              <a:latin typeface="Comic Sans MS"/>
              <a:ea typeface="Comic Sans MS"/>
              <a:cs typeface="Comic Sans MS"/>
              <a:sym typeface="Comic Sans MS"/>
            </a:endParaRPr>
          </a:p>
          <a:p>
            <a:pPr indent="-323850" lvl="0" marL="457200" rtl="0" algn="l">
              <a:lnSpc>
                <a:spcPct val="150000"/>
              </a:lnSpc>
              <a:spcBef>
                <a:spcPts val="0"/>
              </a:spcBef>
              <a:spcAft>
                <a:spcPts val="0"/>
              </a:spcAft>
              <a:buClr>
                <a:schemeClr val="dk1"/>
              </a:buClr>
              <a:buSzPts val="1500"/>
              <a:buFont typeface="Comic Sans MS"/>
              <a:buChar char="●"/>
            </a:pPr>
            <a:r>
              <a:rPr lang="ar" sz="1500">
                <a:solidFill>
                  <a:schemeClr val="dk1"/>
                </a:solidFill>
                <a:latin typeface="Comic Sans MS"/>
                <a:ea typeface="Comic Sans MS"/>
                <a:cs typeface="Comic Sans MS"/>
                <a:sym typeface="Comic Sans MS"/>
              </a:rPr>
              <a:t>The detailed pattern of gyri &amp; sulci varies somewhat from individual to individual. </a:t>
            </a:r>
            <a:endParaRPr sz="1500">
              <a:latin typeface="Comic Sans MS"/>
              <a:ea typeface="Comic Sans MS"/>
              <a:cs typeface="Comic Sans MS"/>
              <a:sym typeface="Comic Sans MS"/>
            </a:endParaRPr>
          </a:p>
        </p:txBody>
      </p:sp>
      <p:pic>
        <p:nvPicPr>
          <p:cNvPr id="105" name="Google Shape;105;p17"/>
          <p:cNvPicPr preferRelativeResize="0"/>
          <p:nvPr/>
        </p:nvPicPr>
        <p:blipFill>
          <a:blip r:embed="rId3">
            <a:alphaModFix/>
          </a:blip>
          <a:stretch>
            <a:fillRect/>
          </a:stretch>
        </p:blipFill>
        <p:spPr>
          <a:xfrm>
            <a:off x="5297075" y="726632"/>
            <a:ext cx="1703175" cy="1000524"/>
          </a:xfrm>
          <a:prstGeom prst="rect">
            <a:avLst/>
          </a:prstGeom>
          <a:noFill/>
          <a:ln cap="flat" cmpd="sng" w="9525">
            <a:solidFill>
              <a:srgbClr val="999999"/>
            </a:solidFill>
            <a:prstDash val="dashDot"/>
            <a:round/>
            <a:headEnd len="sm" w="sm" type="none"/>
            <a:tailEnd len="sm" w="sm" type="none"/>
          </a:ln>
        </p:spPr>
      </p:pic>
      <p:pic>
        <p:nvPicPr>
          <p:cNvPr id="106" name="Google Shape;106;p17"/>
          <p:cNvPicPr preferRelativeResize="0"/>
          <p:nvPr/>
        </p:nvPicPr>
        <p:blipFill>
          <a:blip r:embed="rId4">
            <a:alphaModFix/>
          </a:blip>
          <a:stretch>
            <a:fillRect/>
          </a:stretch>
        </p:blipFill>
        <p:spPr>
          <a:xfrm>
            <a:off x="7000251" y="726625"/>
            <a:ext cx="2003275" cy="1000525"/>
          </a:xfrm>
          <a:prstGeom prst="rect">
            <a:avLst/>
          </a:prstGeom>
          <a:noFill/>
          <a:ln cap="flat" cmpd="sng" w="9525">
            <a:solidFill>
              <a:srgbClr val="999999"/>
            </a:solidFill>
            <a:prstDash val="dashDot"/>
            <a:round/>
            <a:headEnd len="sm" w="sm" type="none"/>
            <a:tailEnd len="sm" w="sm" type="none"/>
          </a:ln>
        </p:spPr>
      </p:pic>
      <p:pic>
        <p:nvPicPr>
          <p:cNvPr id="107" name="Google Shape;107;p17"/>
          <p:cNvPicPr preferRelativeResize="0"/>
          <p:nvPr/>
        </p:nvPicPr>
        <p:blipFill>
          <a:blip r:embed="rId5">
            <a:alphaModFix/>
          </a:blip>
          <a:stretch>
            <a:fillRect/>
          </a:stretch>
        </p:blipFill>
        <p:spPr>
          <a:xfrm>
            <a:off x="6793119" y="1727143"/>
            <a:ext cx="2299401" cy="1142850"/>
          </a:xfrm>
          <a:prstGeom prst="rect">
            <a:avLst/>
          </a:prstGeom>
          <a:noFill/>
          <a:ln cap="flat" cmpd="sng" w="9525">
            <a:solidFill>
              <a:srgbClr val="999999"/>
            </a:solidFill>
            <a:prstDash val="dashDot"/>
            <a:round/>
            <a:headEnd len="sm" w="sm" type="none"/>
            <a:tailEnd len="sm" w="sm" type="none"/>
          </a:ln>
        </p:spPr>
      </p:pic>
      <p:pic>
        <p:nvPicPr>
          <p:cNvPr id="108" name="Google Shape;108;p17"/>
          <p:cNvPicPr preferRelativeResize="0"/>
          <p:nvPr/>
        </p:nvPicPr>
        <p:blipFill>
          <a:blip r:embed="rId6">
            <a:alphaModFix/>
          </a:blip>
          <a:stretch>
            <a:fillRect/>
          </a:stretch>
        </p:blipFill>
        <p:spPr>
          <a:xfrm>
            <a:off x="5297075" y="1727150"/>
            <a:ext cx="1496075" cy="1142850"/>
          </a:xfrm>
          <a:prstGeom prst="rect">
            <a:avLst/>
          </a:prstGeom>
          <a:noFill/>
          <a:ln cap="flat" cmpd="sng" w="9525">
            <a:solidFill>
              <a:srgbClr val="999999"/>
            </a:solidFill>
            <a:prstDash val="dashDot"/>
            <a:round/>
            <a:headEnd len="sm" w="sm" type="none"/>
            <a:tailEnd len="sm" w="sm" type="none"/>
          </a:ln>
        </p:spPr>
      </p:pic>
      <p:pic>
        <p:nvPicPr>
          <p:cNvPr id="109" name="Google Shape;109;p17"/>
          <p:cNvPicPr preferRelativeResize="0"/>
          <p:nvPr/>
        </p:nvPicPr>
        <p:blipFill>
          <a:blip r:embed="rId7">
            <a:alphaModFix/>
          </a:blip>
          <a:stretch>
            <a:fillRect/>
          </a:stretch>
        </p:blipFill>
        <p:spPr>
          <a:xfrm>
            <a:off x="1744025" y="9156634"/>
            <a:ext cx="1912205" cy="2599615"/>
          </a:xfrm>
          <a:prstGeom prst="rect">
            <a:avLst/>
          </a:prstGeom>
          <a:noFill/>
          <a:ln cap="flat" cmpd="sng" w="9525">
            <a:solidFill>
              <a:srgbClr val="999999"/>
            </a:solidFill>
            <a:prstDash val="dashDot"/>
            <a:round/>
            <a:headEnd len="sm" w="sm" type="none"/>
            <a:tailEnd len="sm" w="sm" type="none"/>
          </a:ln>
        </p:spPr>
      </p:pic>
      <p:pic>
        <p:nvPicPr>
          <p:cNvPr id="110" name="Google Shape;110;p17"/>
          <p:cNvPicPr preferRelativeResize="0"/>
          <p:nvPr/>
        </p:nvPicPr>
        <p:blipFill>
          <a:blip r:embed="rId8">
            <a:alphaModFix/>
          </a:blip>
          <a:stretch>
            <a:fillRect/>
          </a:stretch>
        </p:blipFill>
        <p:spPr>
          <a:xfrm>
            <a:off x="3656229" y="9156626"/>
            <a:ext cx="1798757" cy="2599623"/>
          </a:xfrm>
          <a:prstGeom prst="rect">
            <a:avLst/>
          </a:prstGeom>
          <a:noFill/>
          <a:ln cap="flat" cmpd="sng" w="9525">
            <a:solidFill>
              <a:srgbClr val="999999"/>
            </a:solidFill>
            <a:prstDash val="dashDot"/>
            <a:round/>
            <a:headEnd len="sm" w="sm" type="none"/>
            <a:tailEnd len="sm" w="sm" type="none"/>
          </a:ln>
        </p:spPr>
      </p:pic>
      <p:pic>
        <p:nvPicPr>
          <p:cNvPr id="111" name="Google Shape;111;p17"/>
          <p:cNvPicPr preferRelativeResize="0"/>
          <p:nvPr/>
        </p:nvPicPr>
        <p:blipFill>
          <a:blip r:embed="rId9">
            <a:alphaModFix/>
          </a:blip>
          <a:stretch>
            <a:fillRect/>
          </a:stretch>
        </p:blipFill>
        <p:spPr>
          <a:xfrm>
            <a:off x="5454983" y="9156625"/>
            <a:ext cx="1944992" cy="2599623"/>
          </a:xfrm>
          <a:prstGeom prst="rect">
            <a:avLst/>
          </a:prstGeom>
          <a:noFill/>
          <a:ln cap="flat" cmpd="sng" w="9525">
            <a:solidFill>
              <a:srgbClr val="999999"/>
            </a:solidFill>
            <a:prstDash val="dashDot"/>
            <a:round/>
            <a:headEnd len="sm" w="sm" type="none"/>
            <a:tailEnd len="sm" w="sm" type="none"/>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15" name="Shape 115"/>
        <p:cNvGrpSpPr/>
        <p:nvPr/>
      </p:nvGrpSpPr>
      <p:grpSpPr>
        <a:xfrm>
          <a:off x="0" y="0"/>
          <a:ext cx="0" cy="0"/>
          <a:chOff x="0" y="0"/>
          <a:chExt cx="0" cy="0"/>
        </a:xfrm>
      </p:grpSpPr>
      <p:sp>
        <p:nvSpPr>
          <p:cNvPr id="116" name="Google Shape;116;p18"/>
          <p:cNvSpPr txBox="1"/>
          <p:nvPr>
            <p:ph idx="1" type="body"/>
          </p:nvPr>
        </p:nvSpPr>
        <p:spPr>
          <a:xfrm>
            <a:off x="109450" y="824025"/>
            <a:ext cx="8722800" cy="106299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ar" sz="1500">
                <a:solidFill>
                  <a:srgbClr val="B4A7D6"/>
                </a:solidFill>
                <a:latin typeface="Comic Sans MS"/>
                <a:ea typeface="Comic Sans MS"/>
                <a:cs typeface="Comic Sans MS"/>
                <a:sym typeface="Comic Sans MS"/>
              </a:rPr>
              <a:t>Development of the cerebrum: </a:t>
            </a:r>
            <a:endParaRPr sz="1500">
              <a:solidFill>
                <a:srgbClr val="000000"/>
              </a:solidFill>
              <a:latin typeface="Comic Sans MS"/>
              <a:ea typeface="Comic Sans MS"/>
              <a:cs typeface="Comic Sans MS"/>
              <a:sym typeface="Comic Sans MS"/>
            </a:endParaRPr>
          </a:p>
          <a:p>
            <a:pPr indent="0" lvl="0" marL="0" rtl="0" algn="l">
              <a:spcBef>
                <a:spcPts val="1600"/>
              </a:spcBef>
              <a:spcAft>
                <a:spcPts val="0"/>
              </a:spcAft>
              <a:buNone/>
            </a:pPr>
            <a:r>
              <a:rPr lang="ar" sz="1500">
                <a:solidFill>
                  <a:srgbClr val="000000"/>
                </a:solidFill>
                <a:latin typeface="Comic Sans MS"/>
                <a:ea typeface="Comic Sans MS"/>
                <a:cs typeface="Comic Sans MS"/>
                <a:sym typeface="Comic Sans MS"/>
              </a:rPr>
              <a:t>The wall of the telencephalon is formed of 3 layers :</a:t>
            </a:r>
            <a:br>
              <a:rPr lang="ar" sz="1500">
                <a:solidFill>
                  <a:srgbClr val="000000"/>
                </a:solidFill>
                <a:latin typeface="Comic Sans MS"/>
                <a:ea typeface="Comic Sans MS"/>
                <a:cs typeface="Comic Sans MS"/>
                <a:sym typeface="Comic Sans MS"/>
              </a:rPr>
            </a:br>
            <a:endParaRPr sz="1500">
              <a:solidFill>
                <a:srgbClr val="000000"/>
              </a:solidFill>
              <a:latin typeface="Comic Sans MS"/>
              <a:ea typeface="Comic Sans MS"/>
              <a:cs typeface="Comic Sans MS"/>
              <a:sym typeface="Comic Sans MS"/>
            </a:endParaRPr>
          </a:p>
          <a:p>
            <a:pPr indent="0" lvl="0" marL="0" rtl="0" algn="l">
              <a:spcBef>
                <a:spcPts val="1600"/>
              </a:spcBef>
              <a:spcAft>
                <a:spcPts val="0"/>
              </a:spcAft>
              <a:buNone/>
            </a:pPr>
            <a:r>
              <a:t/>
            </a:r>
            <a:endParaRPr sz="1500">
              <a:solidFill>
                <a:srgbClr val="000000"/>
              </a:solidFill>
              <a:latin typeface="Comic Sans MS"/>
              <a:ea typeface="Comic Sans MS"/>
              <a:cs typeface="Comic Sans MS"/>
              <a:sym typeface="Comic Sans MS"/>
            </a:endParaRPr>
          </a:p>
          <a:p>
            <a:pPr indent="0" lvl="0" marL="0" rtl="0" algn="l">
              <a:spcBef>
                <a:spcPts val="1600"/>
              </a:spcBef>
              <a:spcAft>
                <a:spcPts val="0"/>
              </a:spcAft>
              <a:buNone/>
            </a:pPr>
            <a:r>
              <a:t/>
            </a:r>
            <a:endParaRPr sz="1500">
              <a:solidFill>
                <a:srgbClr val="000000"/>
              </a:solidFill>
              <a:latin typeface="Comic Sans MS"/>
              <a:ea typeface="Comic Sans MS"/>
              <a:cs typeface="Comic Sans MS"/>
              <a:sym typeface="Comic Sans MS"/>
            </a:endParaRPr>
          </a:p>
          <a:p>
            <a:pPr indent="0" lvl="0" marL="0" rtl="0" algn="l">
              <a:spcBef>
                <a:spcPts val="1600"/>
              </a:spcBef>
              <a:spcAft>
                <a:spcPts val="0"/>
              </a:spcAft>
              <a:buNone/>
            </a:pPr>
            <a:r>
              <a:t/>
            </a:r>
            <a:endParaRPr b="1" sz="1500">
              <a:solidFill>
                <a:srgbClr val="000000"/>
              </a:solidFill>
              <a:latin typeface="Comic Sans MS"/>
              <a:ea typeface="Comic Sans MS"/>
              <a:cs typeface="Comic Sans MS"/>
              <a:sym typeface="Comic Sans MS"/>
            </a:endParaRPr>
          </a:p>
          <a:p>
            <a:pPr indent="0" lvl="0" marL="0" rtl="0" algn="l">
              <a:spcBef>
                <a:spcPts val="1600"/>
              </a:spcBef>
              <a:spcAft>
                <a:spcPts val="0"/>
              </a:spcAft>
              <a:buNone/>
            </a:pPr>
            <a:r>
              <a:t/>
            </a:r>
            <a:endParaRPr b="1" sz="1500">
              <a:solidFill>
                <a:srgbClr val="000000"/>
              </a:solidFill>
              <a:latin typeface="Comic Sans MS"/>
              <a:ea typeface="Comic Sans MS"/>
              <a:cs typeface="Comic Sans MS"/>
              <a:sym typeface="Comic Sans MS"/>
            </a:endParaRPr>
          </a:p>
          <a:p>
            <a:pPr indent="0" lvl="0" marL="0" rtl="0" algn="l">
              <a:spcBef>
                <a:spcPts val="1600"/>
              </a:spcBef>
              <a:spcAft>
                <a:spcPts val="0"/>
              </a:spcAft>
              <a:buNone/>
            </a:pPr>
            <a:r>
              <a:rPr b="1" lang="ar" sz="1500">
                <a:solidFill>
                  <a:srgbClr val="000000"/>
                </a:solidFill>
                <a:latin typeface="Comic Sans MS"/>
                <a:ea typeface="Comic Sans MS"/>
                <a:cs typeface="Comic Sans MS"/>
                <a:sym typeface="Comic Sans MS"/>
              </a:rPr>
              <a:t>As development proceeds the following changes occur:</a:t>
            </a:r>
            <a:endParaRPr b="1" sz="1500">
              <a:solidFill>
                <a:srgbClr val="000000"/>
              </a:solidFill>
              <a:latin typeface="Comic Sans MS"/>
              <a:ea typeface="Comic Sans MS"/>
              <a:cs typeface="Comic Sans MS"/>
              <a:sym typeface="Comic Sans MS"/>
            </a:endParaRPr>
          </a:p>
          <a:p>
            <a:pPr indent="-323850" lvl="0" marL="457200" rtl="0" algn="l">
              <a:spcBef>
                <a:spcPts val="1600"/>
              </a:spcBef>
              <a:spcAft>
                <a:spcPts val="0"/>
              </a:spcAft>
              <a:buClr>
                <a:srgbClr val="000000"/>
              </a:buClr>
              <a:buSzPts val="1500"/>
              <a:buFont typeface="Comic Sans MS"/>
              <a:buChar char="●"/>
            </a:pPr>
            <a:r>
              <a:rPr lang="ar" sz="1500">
                <a:solidFill>
                  <a:srgbClr val="000000"/>
                </a:solidFill>
                <a:latin typeface="Comic Sans MS"/>
                <a:ea typeface="Comic Sans MS"/>
                <a:cs typeface="Comic Sans MS"/>
                <a:sym typeface="Comic Sans MS"/>
              </a:rPr>
              <a:t>Most of the nerve cells in </a:t>
            </a:r>
            <a:r>
              <a:rPr lang="ar" sz="1500">
                <a:solidFill>
                  <a:srgbClr val="000000"/>
                </a:solidFill>
                <a:latin typeface="Comic Sans MS"/>
                <a:ea typeface="Comic Sans MS"/>
                <a:cs typeface="Comic Sans MS"/>
                <a:sym typeface="Comic Sans MS"/>
              </a:rPr>
              <a:t>mantle</a:t>
            </a:r>
            <a:r>
              <a:rPr lang="ar" sz="1500">
                <a:solidFill>
                  <a:srgbClr val="000000"/>
                </a:solidFill>
                <a:latin typeface="Comic Sans MS"/>
                <a:ea typeface="Comic Sans MS"/>
                <a:cs typeface="Comic Sans MS"/>
                <a:sym typeface="Comic Sans MS"/>
              </a:rPr>
              <a:t> layer migrate to the marginal layer forming the cerebral cortex. </a:t>
            </a:r>
            <a:endParaRPr sz="1500">
              <a:solidFill>
                <a:srgbClr val="000000"/>
              </a:solidFill>
              <a:latin typeface="Comic Sans MS"/>
              <a:ea typeface="Comic Sans MS"/>
              <a:cs typeface="Comic Sans MS"/>
              <a:sym typeface="Comic Sans MS"/>
            </a:endParaRPr>
          </a:p>
          <a:p>
            <a:pPr indent="-323850" lvl="0" marL="457200" rtl="0" algn="l">
              <a:spcBef>
                <a:spcPts val="0"/>
              </a:spcBef>
              <a:spcAft>
                <a:spcPts val="0"/>
              </a:spcAft>
              <a:buClr>
                <a:srgbClr val="000000"/>
              </a:buClr>
              <a:buSzPts val="1500"/>
              <a:buFont typeface="Comic Sans MS"/>
              <a:buChar char="●"/>
            </a:pPr>
            <a:r>
              <a:rPr lang="ar" sz="1500">
                <a:solidFill>
                  <a:srgbClr val="000000"/>
                </a:solidFill>
                <a:latin typeface="Comic Sans MS"/>
                <a:ea typeface="Comic Sans MS"/>
                <a:cs typeface="Comic Sans MS"/>
                <a:sym typeface="Comic Sans MS"/>
              </a:rPr>
              <a:t>Some cells do not migrate and remains to form the </a:t>
            </a:r>
            <a:r>
              <a:rPr lang="ar" sz="1500">
                <a:solidFill>
                  <a:srgbClr val="990000"/>
                </a:solidFill>
                <a:latin typeface="Comic Sans MS"/>
                <a:ea typeface="Comic Sans MS"/>
                <a:cs typeface="Comic Sans MS"/>
                <a:sym typeface="Comic Sans MS"/>
              </a:rPr>
              <a:t>basal ganglia</a:t>
            </a:r>
            <a:r>
              <a:rPr lang="ar" sz="1500">
                <a:solidFill>
                  <a:srgbClr val="000000"/>
                </a:solidFill>
                <a:latin typeface="Comic Sans MS"/>
                <a:ea typeface="Comic Sans MS"/>
                <a:cs typeface="Comic Sans MS"/>
                <a:sym typeface="Comic Sans MS"/>
              </a:rPr>
              <a:t>.</a:t>
            </a:r>
            <a:endParaRPr sz="1500">
              <a:solidFill>
                <a:srgbClr val="000000"/>
              </a:solidFill>
              <a:latin typeface="Comic Sans MS"/>
              <a:ea typeface="Comic Sans MS"/>
              <a:cs typeface="Comic Sans MS"/>
              <a:sym typeface="Comic Sans MS"/>
            </a:endParaRPr>
          </a:p>
          <a:p>
            <a:pPr indent="0" lvl="0" marL="0" rtl="0" algn="l">
              <a:spcBef>
                <a:spcPts val="1600"/>
              </a:spcBef>
              <a:spcAft>
                <a:spcPts val="0"/>
              </a:spcAft>
              <a:buNone/>
            </a:pPr>
            <a:r>
              <a:t/>
            </a:r>
            <a:endParaRPr sz="1500">
              <a:solidFill>
                <a:srgbClr val="000000"/>
              </a:solidFill>
              <a:latin typeface="Comic Sans MS"/>
              <a:ea typeface="Comic Sans MS"/>
              <a:cs typeface="Comic Sans MS"/>
              <a:sym typeface="Comic Sans MS"/>
            </a:endParaRPr>
          </a:p>
          <a:p>
            <a:pPr indent="0" lvl="0" marL="0" rtl="0" algn="l">
              <a:spcBef>
                <a:spcPts val="1600"/>
              </a:spcBef>
              <a:spcAft>
                <a:spcPts val="0"/>
              </a:spcAft>
              <a:buNone/>
            </a:pPr>
            <a:r>
              <a:rPr lang="ar" sz="1500">
                <a:solidFill>
                  <a:srgbClr val="B4A7D6"/>
                </a:solidFill>
                <a:latin typeface="Comic Sans MS"/>
                <a:ea typeface="Comic Sans MS"/>
                <a:cs typeface="Comic Sans MS"/>
                <a:sym typeface="Comic Sans MS"/>
              </a:rPr>
              <a:t>Corpus striatum: </a:t>
            </a:r>
            <a:r>
              <a:rPr lang="ar" sz="1500">
                <a:solidFill>
                  <a:srgbClr val="000000"/>
                </a:solidFill>
                <a:latin typeface="Comic Sans MS"/>
                <a:ea typeface="Comic Sans MS"/>
                <a:cs typeface="Comic Sans MS"/>
                <a:sym typeface="Comic Sans MS"/>
              </a:rPr>
              <a:t>is the basal ganglia nuclei in the cerebral hemisphere. </a:t>
            </a:r>
            <a:endParaRPr sz="1500">
              <a:solidFill>
                <a:srgbClr val="000000"/>
              </a:solidFill>
              <a:latin typeface="Comic Sans MS"/>
              <a:ea typeface="Comic Sans MS"/>
              <a:cs typeface="Comic Sans MS"/>
              <a:sym typeface="Comic Sans MS"/>
            </a:endParaRPr>
          </a:p>
          <a:p>
            <a:pPr indent="-323850" lvl="0" marL="457200" rtl="0" algn="l">
              <a:spcBef>
                <a:spcPts val="1600"/>
              </a:spcBef>
              <a:spcAft>
                <a:spcPts val="0"/>
              </a:spcAft>
              <a:buClr>
                <a:srgbClr val="000000"/>
              </a:buClr>
              <a:buSzPts val="1500"/>
              <a:buFont typeface="Comic Sans MS"/>
              <a:buChar char="●"/>
            </a:pPr>
            <a:r>
              <a:rPr lang="ar" sz="1500">
                <a:solidFill>
                  <a:srgbClr val="000000"/>
                </a:solidFill>
                <a:latin typeface="Comic Sans MS"/>
                <a:ea typeface="Comic Sans MS"/>
                <a:cs typeface="Comic Sans MS"/>
                <a:sym typeface="Comic Sans MS"/>
              </a:rPr>
              <a:t>It appears in </a:t>
            </a:r>
            <a:r>
              <a:rPr lang="ar" sz="1500">
                <a:solidFill>
                  <a:srgbClr val="CC0000"/>
                </a:solidFill>
                <a:latin typeface="Comic Sans MS"/>
                <a:ea typeface="Comic Sans MS"/>
                <a:cs typeface="Comic Sans MS"/>
                <a:sym typeface="Comic Sans MS"/>
              </a:rPr>
              <a:t>6th week</a:t>
            </a:r>
            <a:r>
              <a:rPr lang="ar" sz="1500">
                <a:solidFill>
                  <a:srgbClr val="000000"/>
                </a:solidFill>
                <a:latin typeface="Comic Sans MS"/>
                <a:ea typeface="Comic Sans MS"/>
                <a:cs typeface="Comic Sans MS"/>
                <a:sym typeface="Comic Sans MS"/>
              </a:rPr>
              <a:t> in the floor of each cerebral hemisphere. As the cerebral cortex differentiates and the fibers passing to and from it, pass through the corpus striatum. The </a:t>
            </a:r>
            <a:r>
              <a:rPr lang="ar" sz="1500">
                <a:solidFill>
                  <a:srgbClr val="8C4BC8"/>
                </a:solidFill>
                <a:latin typeface="Comic Sans MS"/>
                <a:ea typeface="Comic Sans MS"/>
                <a:cs typeface="Comic Sans MS"/>
                <a:sym typeface="Comic Sans MS"/>
              </a:rPr>
              <a:t>corpus striatum</a:t>
            </a:r>
            <a:r>
              <a:rPr lang="ar" sz="1500">
                <a:solidFill>
                  <a:srgbClr val="000000"/>
                </a:solidFill>
                <a:latin typeface="Comic Sans MS"/>
                <a:ea typeface="Comic Sans MS"/>
                <a:cs typeface="Comic Sans MS"/>
                <a:sym typeface="Comic Sans MS"/>
              </a:rPr>
              <a:t> now divides into :</a:t>
            </a:r>
            <a:br>
              <a:rPr lang="ar" sz="1500">
                <a:solidFill>
                  <a:srgbClr val="000000"/>
                </a:solidFill>
                <a:latin typeface="Comic Sans MS"/>
                <a:ea typeface="Comic Sans MS"/>
                <a:cs typeface="Comic Sans MS"/>
                <a:sym typeface="Comic Sans MS"/>
              </a:rPr>
            </a:br>
            <a:r>
              <a:rPr lang="ar" sz="1500">
                <a:solidFill>
                  <a:srgbClr val="F69440"/>
                </a:solidFill>
                <a:latin typeface="Comic Sans MS"/>
                <a:ea typeface="Comic Sans MS"/>
                <a:cs typeface="Comic Sans MS"/>
                <a:sym typeface="Comic Sans MS"/>
              </a:rPr>
              <a:t>1. caudate nucleus.</a:t>
            </a:r>
            <a:br>
              <a:rPr lang="ar" sz="1500">
                <a:solidFill>
                  <a:srgbClr val="000000"/>
                </a:solidFill>
                <a:latin typeface="Comic Sans MS"/>
                <a:ea typeface="Comic Sans MS"/>
                <a:cs typeface="Comic Sans MS"/>
                <a:sym typeface="Comic Sans MS"/>
              </a:rPr>
            </a:br>
            <a:r>
              <a:rPr lang="ar" sz="1500">
                <a:solidFill>
                  <a:schemeClr val="accent5"/>
                </a:solidFill>
                <a:latin typeface="Comic Sans MS"/>
                <a:ea typeface="Comic Sans MS"/>
                <a:cs typeface="Comic Sans MS"/>
                <a:sym typeface="Comic Sans MS"/>
              </a:rPr>
              <a:t>2. lentiform nucleus.</a:t>
            </a:r>
            <a:endParaRPr sz="1500">
              <a:solidFill>
                <a:schemeClr val="accent5"/>
              </a:solidFill>
              <a:latin typeface="Comic Sans MS"/>
              <a:ea typeface="Comic Sans MS"/>
              <a:cs typeface="Comic Sans MS"/>
              <a:sym typeface="Comic Sans MS"/>
            </a:endParaRPr>
          </a:p>
          <a:p>
            <a:pPr indent="-323850" lvl="0" marL="457200" rtl="0" algn="l">
              <a:spcBef>
                <a:spcPts val="0"/>
              </a:spcBef>
              <a:spcAft>
                <a:spcPts val="0"/>
              </a:spcAft>
              <a:buClr>
                <a:srgbClr val="000000"/>
              </a:buClr>
              <a:buSzPts val="1500"/>
              <a:buFont typeface="Comic Sans MS"/>
              <a:buChar char="●"/>
            </a:pPr>
            <a:r>
              <a:rPr lang="ar" sz="1500">
                <a:solidFill>
                  <a:srgbClr val="000000"/>
                </a:solidFill>
                <a:latin typeface="Comic Sans MS"/>
                <a:ea typeface="Comic Sans MS"/>
                <a:cs typeface="Comic Sans MS"/>
                <a:sym typeface="Comic Sans MS"/>
              </a:rPr>
              <a:t>This fiber pathway forms the internal capsule.</a:t>
            </a:r>
            <a:endParaRPr sz="1500">
              <a:solidFill>
                <a:srgbClr val="000000"/>
              </a:solidFill>
              <a:latin typeface="Comic Sans MS"/>
              <a:ea typeface="Comic Sans MS"/>
              <a:cs typeface="Comic Sans MS"/>
              <a:sym typeface="Comic Sans MS"/>
            </a:endParaRPr>
          </a:p>
          <a:p>
            <a:pPr indent="0" lvl="0" marL="457200" rtl="0" algn="l">
              <a:spcBef>
                <a:spcPts val="1600"/>
              </a:spcBef>
              <a:spcAft>
                <a:spcPts val="0"/>
              </a:spcAft>
              <a:buNone/>
            </a:pPr>
            <a:r>
              <a:t/>
            </a:r>
            <a:endParaRPr sz="1500">
              <a:solidFill>
                <a:srgbClr val="000000"/>
              </a:solidFill>
              <a:latin typeface="Comic Sans MS"/>
              <a:ea typeface="Comic Sans MS"/>
              <a:cs typeface="Comic Sans MS"/>
              <a:sym typeface="Comic Sans MS"/>
            </a:endParaRPr>
          </a:p>
          <a:p>
            <a:pPr indent="0" lvl="0" marL="457200" rtl="0" algn="l">
              <a:spcBef>
                <a:spcPts val="1600"/>
              </a:spcBef>
              <a:spcAft>
                <a:spcPts val="0"/>
              </a:spcAft>
              <a:buNone/>
            </a:pPr>
            <a:r>
              <a:t/>
            </a:r>
            <a:endParaRPr sz="1500">
              <a:solidFill>
                <a:srgbClr val="000000"/>
              </a:solidFill>
              <a:latin typeface="Comic Sans MS"/>
              <a:ea typeface="Comic Sans MS"/>
              <a:cs typeface="Comic Sans MS"/>
              <a:sym typeface="Comic Sans MS"/>
            </a:endParaRPr>
          </a:p>
          <a:p>
            <a:pPr indent="0" lvl="0" marL="0" rtl="0" algn="l">
              <a:spcBef>
                <a:spcPts val="1600"/>
              </a:spcBef>
              <a:spcAft>
                <a:spcPts val="0"/>
              </a:spcAft>
              <a:buNone/>
            </a:pPr>
            <a:r>
              <a:t/>
            </a:r>
            <a:endParaRPr sz="1500">
              <a:solidFill>
                <a:srgbClr val="000000"/>
              </a:solidFill>
              <a:latin typeface="Comic Sans MS"/>
              <a:ea typeface="Comic Sans MS"/>
              <a:cs typeface="Comic Sans MS"/>
              <a:sym typeface="Comic Sans MS"/>
            </a:endParaRPr>
          </a:p>
          <a:p>
            <a:pPr indent="0" lvl="0" marL="0" rtl="0" algn="l">
              <a:spcBef>
                <a:spcPts val="1600"/>
              </a:spcBef>
              <a:spcAft>
                <a:spcPts val="0"/>
              </a:spcAft>
              <a:buNone/>
            </a:pPr>
            <a:r>
              <a:rPr lang="ar" sz="1500">
                <a:solidFill>
                  <a:srgbClr val="000000"/>
                </a:solidFill>
                <a:latin typeface="Comic Sans MS"/>
                <a:ea typeface="Comic Sans MS"/>
                <a:cs typeface="Comic Sans MS"/>
                <a:sym typeface="Comic Sans MS"/>
              </a:rPr>
              <a:t> </a:t>
            </a:r>
            <a:endParaRPr sz="1500">
              <a:solidFill>
                <a:srgbClr val="000000"/>
              </a:solidFill>
              <a:latin typeface="Comic Sans MS"/>
              <a:ea typeface="Comic Sans MS"/>
              <a:cs typeface="Comic Sans MS"/>
              <a:sym typeface="Comic Sans MS"/>
            </a:endParaRPr>
          </a:p>
          <a:p>
            <a:pPr indent="0" lvl="0" marL="0" rtl="0" algn="l">
              <a:spcBef>
                <a:spcPts val="1600"/>
              </a:spcBef>
              <a:spcAft>
                <a:spcPts val="0"/>
              </a:spcAft>
              <a:buNone/>
            </a:pPr>
            <a:r>
              <a:t/>
            </a:r>
            <a:endParaRPr sz="1500">
              <a:solidFill>
                <a:srgbClr val="000000"/>
              </a:solidFill>
              <a:latin typeface="Comic Sans MS"/>
              <a:ea typeface="Comic Sans MS"/>
              <a:cs typeface="Comic Sans MS"/>
              <a:sym typeface="Comic Sans MS"/>
            </a:endParaRPr>
          </a:p>
          <a:p>
            <a:pPr indent="0" lvl="0" marL="0" rtl="0" algn="l">
              <a:spcBef>
                <a:spcPts val="1600"/>
              </a:spcBef>
              <a:spcAft>
                <a:spcPts val="0"/>
              </a:spcAft>
              <a:buNone/>
            </a:pPr>
            <a:r>
              <a:t/>
            </a:r>
            <a:endParaRPr sz="1500">
              <a:solidFill>
                <a:srgbClr val="000000"/>
              </a:solidFill>
              <a:latin typeface="Comic Sans MS"/>
              <a:ea typeface="Comic Sans MS"/>
              <a:cs typeface="Comic Sans MS"/>
              <a:sym typeface="Comic Sans MS"/>
            </a:endParaRPr>
          </a:p>
          <a:p>
            <a:pPr indent="0" lvl="0" marL="0" rtl="0" algn="l">
              <a:spcBef>
                <a:spcPts val="1600"/>
              </a:spcBef>
              <a:spcAft>
                <a:spcPts val="0"/>
              </a:spcAft>
              <a:buNone/>
            </a:pPr>
            <a:r>
              <a:t/>
            </a:r>
            <a:endParaRPr sz="1500">
              <a:solidFill>
                <a:srgbClr val="000000"/>
              </a:solidFill>
              <a:latin typeface="Comic Sans MS"/>
              <a:ea typeface="Comic Sans MS"/>
              <a:cs typeface="Comic Sans MS"/>
              <a:sym typeface="Comic Sans MS"/>
            </a:endParaRPr>
          </a:p>
          <a:p>
            <a:pPr indent="0" lvl="0" marL="0" rtl="0" algn="l">
              <a:spcBef>
                <a:spcPts val="1600"/>
              </a:spcBef>
              <a:spcAft>
                <a:spcPts val="0"/>
              </a:spcAft>
              <a:buNone/>
            </a:pPr>
            <a:r>
              <a:t/>
            </a:r>
            <a:endParaRPr sz="1500">
              <a:solidFill>
                <a:srgbClr val="000000"/>
              </a:solidFill>
              <a:latin typeface="Comic Sans MS"/>
              <a:ea typeface="Comic Sans MS"/>
              <a:cs typeface="Comic Sans MS"/>
              <a:sym typeface="Comic Sans MS"/>
            </a:endParaRPr>
          </a:p>
          <a:p>
            <a:pPr indent="0" lvl="0" marL="0" rtl="0" algn="l">
              <a:spcBef>
                <a:spcPts val="1600"/>
              </a:spcBef>
              <a:spcAft>
                <a:spcPts val="1600"/>
              </a:spcAft>
              <a:buNone/>
            </a:pPr>
            <a:r>
              <a:t/>
            </a:r>
            <a:endParaRPr sz="1500">
              <a:solidFill>
                <a:srgbClr val="000000"/>
              </a:solidFill>
              <a:latin typeface="Comic Sans MS"/>
              <a:ea typeface="Comic Sans MS"/>
              <a:cs typeface="Comic Sans MS"/>
              <a:sym typeface="Comic Sans MS"/>
            </a:endParaRPr>
          </a:p>
        </p:txBody>
      </p:sp>
      <p:graphicFrame>
        <p:nvGraphicFramePr>
          <p:cNvPr id="117" name="Google Shape;117;p18"/>
          <p:cNvGraphicFramePr/>
          <p:nvPr/>
        </p:nvGraphicFramePr>
        <p:xfrm>
          <a:off x="356658" y="1716503"/>
          <a:ext cx="3000000" cy="3000000"/>
        </p:xfrm>
        <a:graphic>
          <a:graphicData uri="http://schemas.openxmlformats.org/drawingml/2006/table">
            <a:tbl>
              <a:tblPr>
                <a:noFill/>
                <a:tableStyleId>{6BF5031F-9742-461C-9938-7CB6DC8F0D08}</a:tableStyleId>
              </a:tblPr>
              <a:tblGrid>
                <a:gridCol w="2068725"/>
                <a:gridCol w="2068725"/>
                <a:gridCol w="2068725"/>
              </a:tblGrid>
              <a:tr h="433450">
                <a:tc>
                  <a:txBody>
                    <a:bodyPr>
                      <a:noAutofit/>
                    </a:bodyPr>
                    <a:lstStyle/>
                    <a:p>
                      <a:pPr indent="0" lvl="0" marL="0" rtl="0" algn="ctr">
                        <a:spcBef>
                          <a:spcPts val="0"/>
                        </a:spcBef>
                        <a:spcAft>
                          <a:spcPts val="0"/>
                        </a:spcAft>
                        <a:buNone/>
                      </a:pPr>
                      <a:r>
                        <a:rPr lang="ar" sz="1500">
                          <a:latin typeface="Comic Sans MS"/>
                          <a:ea typeface="Comic Sans MS"/>
                          <a:cs typeface="Comic Sans MS"/>
                          <a:sym typeface="Comic Sans MS"/>
                        </a:rPr>
                        <a:t>Ependymal</a:t>
                      </a:r>
                      <a:endParaRPr sz="1500">
                        <a:latin typeface="Comic Sans MS"/>
                        <a:ea typeface="Comic Sans MS"/>
                        <a:cs typeface="Comic Sans MS"/>
                        <a:sym typeface="Comic Sans MS"/>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D9D2E9"/>
                    </a:solidFill>
                  </a:tcPr>
                </a:tc>
                <a:tc>
                  <a:txBody>
                    <a:bodyPr>
                      <a:noAutofit/>
                    </a:bodyPr>
                    <a:lstStyle/>
                    <a:p>
                      <a:pPr indent="0" lvl="0" marL="0" rtl="0" algn="ctr">
                        <a:spcBef>
                          <a:spcPts val="0"/>
                        </a:spcBef>
                        <a:spcAft>
                          <a:spcPts val="0"/>
                        </a:spcAft>
                        <a:buNone/>
                      </a:pPr>
                      <a:r>
                        <a:rPr lang="ar" sz="1500">
                          <a:latin typeface="Comic Sans MS"/>
                          <a:ea typeface="Comic Sans MS"/>
                          <a:cs typeface="Comic Sans MS"/>
                          <a:sym typeface="Comic Sans MS"/>
                        </a:rPr>
                        <a:t>Mantel</a:t>
                      </a:r>
                      <a:endParaRPr sz="1500">
                        <a:latin typeface="Comic Sans MS"/>
                        <a:ea typeface="Comic Sans MS"/>
                        <a:cs typeface="Comic Sans MS"/>
                        <a:sym typeface="Comic Sans MS"/>
                      </a:endParaRPr>
                    </a:p>
                  </a:txBody>
                  <a:tcPr marT="91425" marB="91425" marR="91425" marL="91425">
                    <a:lnL cap="flat" cmpd="sng" w="9525">
                      <a:solidFill>
                        <a:srgbClr val="9E9E9E"/>
                      </a:solidFill>
                      <a:prstDash val="solid"/>
                      <a:round/>
                      <a:headEnd len="sm" w="sm" type="none"/>
                      <a:tailEnd len="sm" w="sm" type="none"/>
                    </a:lnL>
                    <a:solidFill>
                      <a:srgbClr val="D9D2E9"/>
                    </a:solidFill>
                  </a:tcPr>
                </a:tc>
                <a:tc>
                  <a:txBody>
                    <a:bodyPr>
                      <a:noAutofit/>
                    </a:bodyPr>
                    <a:lstStyle/>
                    <a:p>
                      <a:pPr indent="0" lvl="0" marL="0" rtl="0" algn="ctr">
                        <a:spcBef>
                          <a:spcPts val="0"/>
                        </a:spcBef>
                        <a:spcAft>
                          <a:spcPts val="0"/>
                        </a:spcAft>
                        <a:buNone/>
                      </a:pPr>
                      <a:r>
                        <a:rPr lang="ar" sz="1500">
                          <a:latin typeface="Comic Sans MS"/>
                          <a:ea typeface="Comic Sans MS"/>
                          <a:cs typeface="Comic Sans MS"/>
                          <a:sym typeface="Comic Sans MS"/>
                        </a:rPr>
                        <a:t>Marginal</a:t>
                      </a:r>
                      <a:endParaRPr sz="1500">
                        <a:latin typeface="Comic Sans MS"/>
                        <a:ea typeface="Comic Sans MS"/>
                        <a:cs typeface="Comic Sans MS"/>
                        <a:sym typeface="Comic Sans MS"/>
                      </a:endParaRPr>
                    </a:p>
                  </a:txBody>
                  <a:tcPr marT="91425" marB="91425" marR="91425" marL="91425">
                    <a:solidFill>
                      <a:srgbClr val="D9D2E9"/>
                    </a:solidFill>
                  </a:tcPr>
                </a:tc>
              </a:tr>
              <a:tr h="674250">
                <a:tc>
                  <a:txBody>
                    <a:bodyPr>
                      <a:noAutofit/>
                    </a:bodyPr>
                    <a:lstStyle/>
                    <a:p>
                      <a:pPr indent="0" lvl="0" marL="0" rtl="0" algn="ctr">
                        <a:spcBef>
                          <a:spcPts val="0"/>
                        </a:spcBef>
                        <a:spcAft>
                          <a:spcPts val="0"/>
                        </a:spcAft>
                        <a:buNone/>
                      </a:pPr>
                      <a:r>
                        <a:rPr lang="ar" sz="1500">
                          <a:latin typeface="Comic Sans MS"/>
                          <a:ea typeface="Comic Sans MS"/>
                          <a:cs typeface="Comic Sans MS"/>
                          <a:sym typeface="Comic Sans MS"/>
                        </a:rPr>
                        <a:t>lining the cavity of the lateral ventricle.</a:t>
                      </a:r>
                      <a:endParaRPr sz="1500">
                        <a:latin typeface="Comic Sans MS"/>
                        <a:ea typeface="Comic Sans MS"/>
                        <a:cs typeface="Comic Sans MS"/>
                        <a:sym typeface="Comic Sans MS"/>
                      </a:endParaRPr>
                    </a:p>
                  </a:txBody>
                  <a:tcPr marT="91425" marB="91425" marR="91425" marL="91425">
                    <a:lnT cap="flat" cmpd="sng" w="9525">
                      <a:solidFill>
                        <a:srgbClr val="9E9E9E"/>
                      </a:solidFill>
                      <a:prstDash val="solid"/>
                      <a:round/>
                      <a:headEnd len="sm" w="sm" type="none"/>
                      <a:tailEnd len="sm" w="sm" type="none"/>
                    </a:lnT>
                  </a:tcPr>
                </a:tc>
                <a:tc>
                  <a:txBody>
                    <a:bodyPr>
                      <a:noAutofit/>
                    </a:bodyPr>
                    <a:lstStyle/>
                    <a:p>
                      <a:pPr indent="0" lvl="0" marL="0" rtl="0" algn="ctr">
                        <a:spcBef>
                          <a:spcPts val="0"/>
                        </a:spcBef>
                        <a:spcAft>
                          <a:spcPts val="0"/>
                        </a:spcAft>
                        <a:buNone/>
                      </a:pPr>
                      <a:r>
                        <a:rPr lang="ar" sz="1500">
                          <a:latin typeface="Comic Sans MS"/>
                          <a:ea typeface="Comic Sans MS"/>
                          <a:cs typeface="Comic Sans MS"/>
                          <a:sym typeface="Comic Sans MS"/>
                        </a:rPr>
                        <a:t>nerve cells forming the grey matter.</a:t>
                      </a:r>
                      <a:endParaRPr sz="1500">
                        <a:latin typeface="Comic Sans MS"/>
                        <a:ea typeface="Comic Sans MS"/>
                        <a:cs typeface="Comic Sans MS"/>
                        <a:sym typeface="Comic Sans MS"/>
                      </a:endParaRPr>
                    </a:p>
                  </a:txBody>
                  <a:tcPr marT="91425" marB="91425" marR="91425" marL="91425"/>
                </a:tc>
                <a:tc>
                  <a:txBody>
                    <a:bodyPr>
                      <a:noAutofit/>
                    </a:bodyPr>
                    <a:lstStyle/>
                    <a:p>
                      <a:pPr indent="0" lvl="0" marL="0" rtl="0" algn="ctr">
                        <a:spcBef>
                          <a:spcPts val="0"/>
                        </a:spcBef>
                        <a:spcAft>
                          <a:spcPts val="0"/>
                        </a:spcAft>
                        <a:buNone/>
                      </a:pPr>
                      <a:r>
                        <a:rPr lang="ar" sz="1500">
                          <a:latin typeface="Comic Sans MS"/>
                          <a:ea typeface="Comic Sans MS"/>
                          <a:cs typeface="Comic Sans MS"/>
                          <a:sym typeface="Comic Sans MS"/>
                        </a:rPr>
                        <a:t>nerve fibers forming the white matter.</a:t>
                      </a:r>
                      <a:endParaRPr sz="1500">
                        <a:latin typeface="Comic Sans MS"/>
                        <a:ea typeface="Comic Sans MS"/>
                        <a:cs typeface="Comic Sans MS"/>
                        <a:sym typeface="Comic Sans MS"/>
                      </a:endParaRPr>
                    </a:p>
                  </a:txBody>
                  <a:tcPr marT="91425" marB="91425" marR="91425" marL="91425"/>
                </a:tc>
              </a:tr>
            </a:tbl>
          </a:graphicData>
        </a:graphic>
      </p:graphicFrame>
      <p:pic>
        <p:nvPicPr>
          <p:cNvPr id="118" name="Google Shape;118;p18"/>
          <p:cNvPicPr preferRelativeResize="0"/>
          <p:nvPr/>
        </p:nvPicPr>
        <p:blipFill>
          <a:blip r:embed="rId3">
            <a:alphaModFix/>
          </a:blip>
          <a:stretch>
            <a:fillRect/>
          </a:stretch>
        </p:blipFill>
        <p:spPr>
          <a:xfrm>
            <a:off x="6800100" y="735250"/>
            <a:ext cx="2032200" cy="1759274"/>
          </a:xfrm>
          <a:prstGeom prst="rect">
            <a:avLst/>
          </a:prstGeom>
          <a:noFill/>
          <a:ln cap="flat" cmpd="sng" w="9525">
            <a:solidFill>
              <a:srgbClr val="999999"/>
            </a:solidFill>
            <a:prstDash val="dashDot"/>
            <a:round/>
            <a:headEnd len="sm" w="sm" type="none"/>
            <a:tailEnd len="sm" w="sm" type="none"/>
          </a:ln>
        </p:spPr>
      </p:pic>
      <p:pic>
        <p:nvPicPr>
          <p:cNvPr id="119" name="Google Shape;119;p18"/>
          <p:cNvPicPr preferRelativeResize="0"/>
          <p:nvPr/>
        </p:nvPicPr>
        <p:blipFill>
          <a:blip r:embed="rId4">
            <a:alphaModFix/>
          </a:blip>
          <a:stretch>
            <a:fillRect/>
          </a:stretch>
        </p:blipFill>
        <p:spPr>
          <a:xfrm>
            <a:off x="6800100" y="2597575"/>
            <a:ext cx="2032200" cy="1535674"/>
          </a:xfrm>
          <a:prstGeom prst="rect">
            <a:avLst/>
          </a:prstGeom>
          <a:noFill/>
          <a:ln cap="flat" cmpd="sng" w="9525">
            <a:solidFill>
              <a:srgbClr val="999999"/>
            </a:solidFill>
            <a:prstDash val="dashDot"/>
            <a:round/>
            <a:headEnd len="sm" w="sm" type="none"/>
            <a:tailEnd len="sm" w="sm" type="none"/>
          </a:ln>
        </p:spPr>
      </p:pic>
      <p:cxnSp>
        <p:nvCxnSpPr>
          <p:cNvPr id="120" name="Google Shape;120;p18"/>
          <p:cNvCxnSpPr/>
          <p:nvPr/>
        </p:nvCxnSpPr>
        <p:spPr>
          <a:xfrm>
            <a:off x="356643" y="5701842"/>
            <a:ext cx="8377800" cy="0"/>
          </a:xfrm>
          <a:prstGeom prst="straightConnector1">
            <a:avLst/>
          </a:prstGeom>
          <a:noFill/>
          <a:ln cap="flat" cmpd="sng" w="9525">
            <a:solidFill>
              <a:srgbClr val="999999"/>
            </a:solidFill>
            <a:prstDash val="dashDot"/>
            <a:round/>
            <a:headEnd len="med" w="med" type="none"/>
            <a:tailEnd len="med" w="med" type="none"/>
          </a:ln>
        </p:spPr>
      </p:cxnSp>
      <p:pic>
        <p:nvPicPr>
          <p:cNvPr id="121" name="Google Shape;121;p18"/>
          <p:cNvPicPr preferRelativeResize="0"/>
          <p:nvPr/>
        </p:nvPicPr>
        <p:blipFill>
          <a:blip r:embed="rId5">
            <a:alphaModFix/>
          </a:blip>
          <a:stretch>
            <a:fillRect/>
          </a:stretch>
        </p:blipFill>
        <p:spPr>
          <a:xfrm>
            <a:off x="2170700" y="8133675"/>
            <a:ext cx="2281914" cy="1447600"/>
          </a:xfrm>
          <a:prstGeom prst="rect">
            <a:avLst/>
          </a:prstGeom>
          <a:noFill/>
          <a:ln cap="flat" cmpd="sng" w="9525">
            <a:solidFill>
              <a:srgbClr val="999999"/>
            </a:solidFill>
            <a:prstDash val="dashDot"/>
            <a:round/>
            <a:headEnd len="sm" w="sm" type="none"/>
            <a:tailEnd len="sm" w="sm" type="none"/>
          </a:ln>
        </p:spPr>
      </p:pic>
      <p:pic>
        <p:nvPicPr>
          <p:cNvPr id="122" name="Google Shape;122;p18"/>
          <p:cNvPicPr preferRelativeResize="0"/>
          <p:nvPr/>
        </p:nvPicPr>
        <p:blipFill>
          <a:blip r:embed="rId6">
            <a:alphaModFix/>
          </a:blip>
          <a:stretch>
            <a:fillRect/>
          </a:stretch>
        </p:blipFill>
        <p:spPr>
          <a:xfrm>
            <a:off x="4452614" y="8133675"/>
            <a:ext cx="2520680" cy="1447600"/>
          </a:xfrm>
          <a:prstGeom prst="rect">
            <a:avLst/>
          </a:prstGeom>
          <a:noFill/>
          <a:ln cap="flat" cmpd="sng" w="9525">
            <a:solidFill>
              <a:srgbClr val="999999"/>
            </a:solidFill>
            <a:prstDash val="dashDot"/>
            <a:round/>
            <a:headEnd len="sm" w="sm" type="none"/>
            <a:tailEnd len="sm" w="sm" type="none"/>
          </a:ln>
        </p:spPr>
      </p:pic>
      <p:sp>
        <p:nvSpPr>
          <p:cNvPr id="123" name="Google Shape;123;p18"/>
          <p:cNvSpPr txBox="1"/>
          <p:nvPr/>
        </p:nvSpPr>
        <p:spPr>
          <a:xfrm>
            <a:off x="6380225" y="8452169"/>
            <a:ext cx="558300" cy="148500"/>
          </a:xfrm>
          <a:prstGeom prst="rect">
            <a:avLst/>
          </a:prstGeom>
          <a:noFill/>
          <a:ln cap="flat" cmpd="sng" w="28575">
            <a:solidFill>
              <a:srgbClr val="F69440"/>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24" name="Google Shape;124;p18"/>
          <p:cNvSpPr txBox="1"/>
          <p:nvPr/>
        </p:nvSpPr>
        <p:spPr>
          <a:xfrm>
            <a:off x="6362826" y="9130468"/>
            <a:ext cx="593100" cy="125100"/>
          </a:xfrm>
          <a:prstGeom prst="rect">
            <a:avLst/>
          </a:prstGeom>
          <a:noFill/>
          <a:ln cap="flat" cmpd="sng" w="28575">
            <a:solidFill>
              <a:schemeClr val="accent5"/>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25" name="Google Shape;125;p18"/>
          <p:cNvSpPr txBox="1"/>
          <p:nvPr/>
        </p:nvSpPr>
        <p:spPr>
          <a:xfrm>
            <a:off x="3745856" y="8829413"/>
            <a:ext cx="428700" cy="195900"/>
          </a:xfrm>
          <a:prstGeom prst="rect">
            <a:avLst/>
          </a:prstGeom>
          <a:noFill/>
          <a:ln cap="flat" cmpd="sng" w="28575">
            <a:solidFill>
              <a:srgbClr val="8C4BC8"/>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pic>
        <p:nvPicPr>
          <p:cNvPr id="126" name="Google Shape;126;p18"/>
          <p:cNvPicPr preferRelativeResize="0"/>
          <p:nvPr/>
        </p:nvPicPr>
        <p:blipFill>
          <a:blip r:embed="rId7">
            <a:alphaModFix/>
          </a:blip>
          <a:stretch>
            <a:fillRect/>
          </a:stretch>
        </p:blipFill>
        <p:spPr>
          <a:xfrm>
            <a:off x="5237800" y="10041900"/>
            <a:ext cx="1845200" cy="1447600"/>
          </a:xfrm>
          <a:prstGeom prst="rect">
            <a:avLst/>
          </a:prstGeom>
          <a:noFill/>
          <a:ln cap="flat" cmpd="sng" w="9525">
            <a:solidFill>
              <a:srgbClr val="999999"/>
            </a:solidFill>
            <a:prstDash val="dashDot"/>
            <a:round/>
            <a:headEnd len="sm" w="sm" type="none"/>
            <a:tailEnd len="sm" w="sm" type="none"/>
          </a:ln>
        </p:spPr>
      </p:pic>
      <p:pic>
        <p:nvPicPr>
          <p:cNvPr id="127" name="Google Shape;127;p18"/>
          <p:cNvPicPr preferRelativeResize="0"/>
          <p:nvPr/>
        </p:nvPicPr>
        <p:blipFill>
          <a:blip r:embed="rId8">
            <a:alphaModFix/>
          </a:blip>
          <a:stretch>
            <a:fillRect/>
          </a:stretch>
        </p:blipFill>
        <p:spPr>
          <a:xfrm>
            <a:off x="7224825" y="9351750"/>
            <a:ext cx="1845200" cy="2543101"/>
          </a:xfrm>
          <a:prstGeom prst="rect">
            <a:avLst/>
          </a:prstGeom>
          <a:noFill/>
          <a:ln cap="flat" cmpd="sng" w="9525">
            <a:solidFill>
              <a:srgbClr val="999999"/>
            </a:solidFill>
            <a:prstDash val="dashDot"/>
            <a:round/>
            <a:headEnd len="sm" w="sm" type="none"/>
            <a:tailEnd len="sm" w="sm" type="none"/>
          </a:ln>
        </p:spPr>
      </p:pic>
      <p:sp>
        <p:nvSpPr>
          <p:cNvPr id="128" name="Google Shape;128;p18"/>
          <p:cNvSpPr txBox="1"/>
          <p:nvPr/>
        </p:nvSpPr>
        <p:spPr>
          <a:xfrm>
            <a:off x="109450" y="9963150"/>
            <a:ext cx="4900800" cy="2543100"/>
          </a:xfrm>
          <a:prstGeom prst="rect">
            <a:avLst/>
          </a:prstGeom>
          <a:noFill/>
          <a:ln>
            <a:noFill/>
          </a:ln>
        </p:spPr>
        <p:txBody>
          <a:bodyPr anchorCtr="0" anchor="t" bIns="91425" lIns="91425" spcFirstLastPara="1" rIns="91425" wrap="square" tIns="91425">
            <a:noAutofit/>
          </a:bodyPr>
          <a:lstStyle/>
          <a:p>
            <a:pPr indent="-323850" lvl="0" marL="457200" rtl="0" algn="l">
              <a:lnSpc>
                <a:spcPct val="115000"/>
              </a:lnSpc>
              <a:spcBef>
                <a:spcPts val="0"/>
              </a:spcBef>
              <a:spcAft>
                <a:spcPts val="0"/>
              </a:spcAft>
              <a:buClr>
                <a:schemeClr val="dk1"/>
              </a:buClr>
              <a:buSzPts val="1500"/>
              <a:buFont typeface="Comic Sans MS"/>
              <a:buChar char="●"/>
            </a:pPr>
            <a:r>
              <a:rPr lang="ar" sz="1500">
                <a:solidFill>
                  <a:schemeClr val="dk1"/>
                </a:solidFill>
                <a:latin typeface="Comic Sans MS"/>
                <a:ea typeface="Comic Sans MS"/>
                <a:cs typeface="Comic Sans MS"/>
                <a:sym typeface="Comic Sans MS"/>
              </a:rPr>
              <a:t>Further expansion of cerebral hemisphere gives C- shape appearance to the hemisphere itself as well as its cavity (lateral ventricle). </a:t>
            </a:r>
            <a:endParaRPr sz="1500">
              <a:solidFill>
                <a:schemeClr val="dk1"/>
              </a:solidFill>
              <a:latin typeface="Comic Sans MS"/>
              <a:ea typeface="Comic Sans MS"/>
              <a:cs typeface="Comic Sans MS"/>
              <a:sym typeface="Comic Sans MS"/>
            </a:endParaRPr>
          </a:p>
          <a:p>
            <a:pPr indent="-323850" lvl="0" marL="457200" rtl="0" algn="l">
              <a:lnSpc>
                <a:spcPct val="115000"/>
              </a:lnSpc>
              <a:spcBef>
                <a:spcPts val="0"/>
              </a:spcBef>
              <a:spcAft>
                <a:spcPts val="0"/>
              </a:spcAft>
              <a:buClr>
                <a:schemeClr val="dk1"/>
              </a:buClr>
              <a:buSzPts val="1500"/>
              <a:buFont typeface="Comic Sans MS"/>
              <a:buChar char="●"/>
            </a:pPr>
            <a:r>
              <a:rPr lang="ar" sz="1500">
                <a:solidFill>
                  <a:schemeClr val="dk1"/>
                </a:solidFill>
                <a:latin typeface="Comic Sans MS"/>
                <a:ea typeface="Comic Sans MS"/>
                <a:cs typeface="Comic Sans MS"/>
                <a:sym typeface="Comic Sans MS"/>
              </a:rPr>
              <a:t>Also the caudate nucleus elongates and assumes the shape of the lateral ventricle and remains related to it.</a:t>
            </a:r>
            <a:br>
              <a:rPr lang="ar" sz="1500">
                <a:solidFill>
                  <a:schemeClr val="dk1"/>
                </a:solidFill>
                <a:latin typeface="Comic Sans MS"/>
                <a:ea typeface="Comic Sans MS"/>
                <a:cs typeface="Comic Sans MS"/>
                <a:sym typeface="Comic Sans MS"/>
              </a:rPr>
            </a:br>
            <a:endParaRPr/>
          </a:p>
        </p:txBody>
      </p:sp>
      <p:sp>
        <p:nvSpPr>
          <p:cNvPr id="129" name="Google Shape;129;p18"/>
          <p:cNvSpPr txBox="1"/>
          <p:nvPr/>
        </p:nvSpPr>
        <p:spPr>
          <a:xfrm>
            <a:off x="593902" y="7924975"/>
            <a:ext cx="1576800" cy="2260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ar" sz="1000">
                <a:solidFill>
                  <a:srgbClr val="6AA84F"/>
                </a:solidFill>
              </a:rPr>
              <a:t>Internal capsule </a:t>
            </a:r>
            <a:endParaRPr sz="1000">
              <a:solidFill>
                <a:srgbClr val="6AA84F"/>
              </a:solidFill>
            </a:endParaRPr>
          </a:p>
          <a:p>
            <a:pPr indent="0" lvl="0" marL="0" rtl="0" algn="l">
              <a:spcBef>
                <a:spcPts val="0"/>
              </a:spcBef>
              <a:spcAft>
                <a:spcPts val="0"/>
              </a:spcAft>
              <a:buNone/>
            </a:pPr>
            <a:r>
              <a:rPr lang="ar" sz="1000">
                <a:solidFill>
                  <a:srgbClr val="6AA84F"/>
                </a:solidFill>
              </a:rPr>
              <a:t>جت بعد ما حصل لها </a:t>
            </a:r>
            <a:endParaRPr sz="1000">
              <a:solidFill>
                <a:srgbClr val="6AA84F"/>
              </a:solidFill>
            </a:endParaRPr>
          </a:p>
          <a:p>
            <a:pPr indent="0" lvl="0" marL="0" rtl="0" algn="l">
              <a:spcBef>
                <a:spcPts val="0"/>
              </a:spcBef>
              <a:spcAft>
                <a:spcPts val="0"/>
              </a:spcAft>
              <a:buNone/>
            </a:pPr>
            <a:r>
              <a:rPr lang="ar" sz="1000">
                <a:solidFill>
                  <a:srgbClr val="6AA84F"/>
                </a:solidFill>
              </a:rPr>
              <a:t>Well </a:t>
            </a:r>
            <a:r>
              <a:rPr lang="ar" sz="1000">
                <a:solidFill>
                  <a:srgbClr val="6AA84F"/>
                </a:solidFill>
              </a:rPr>
              <a:t>differentiation</a:t>
            </a:r>
            <a:r>
              <a:rPr lang="ar" sz="1000">
                <a:solidFill>
                  <a:srgbClr val="6AA84F"/>
                </a:solidFill>
              </a:rPr>
              <a:t> of cerebral cortex</a:t>
            </a:r>
            <a:endParaRPr sz="1000">
              <a:solidFill>
                <a:srgbClr val="6AA84F"/>
              </a:solidFill>
            </a:endParaRPr>
          </a:p>
        </p:txBody>
      </p:sp>
      <p:sp>
        <p:nvSpPr>
          <p:cNvPr id="130" name="Google Shape;130;p18"/>
          <p:cNvSpPr txBox="1"/>
          <p:nvPr/>
        </p:nvSpPr>
        <p:spPr>
          <a:xfrm>
            <a:off x="1843825" y="11351000"/>
            <a:ext cx="4719000" cy="2136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ar" sz="1000">
                <a:solidFill>
                  <a:srgbClr val="6AA84F"/>
                </a:solidFill>
              </a:rPr>
              <a:t>الي برا grow faster</a:t>
            </a:r>
            <a:endParaRPr sz="1000">
              <a:solidFill>
                <a:srgbClr val="6AA84F"/>
              </a:solidFill>
            </a:endParaRPr>
          </a:p>
          <a:p>
            <a:pPr indent="0" lvl="0" marL="0" rtl="0" algn="l">
              <a:spcBef>
                <a:spcPts val="0"/>
              </a:spcBef>
              <a:spcAft>
                <a:spcPts val="0"/>
              </a:spcAft>
              <a:buNone/>
            </a:pPr>
            <a:r>
              <a:rPr lang="ar" sz="1000">
                <a:solidFill>
                  <a:srgbClr val="6AA84F"/>
                </a:solidFill>
              </a:rPr>
              <a:t>الي جوا grow slower</a:t>
            </a:r>
            <a:endParaRPr sz="1000">
              <a:solidFill>
                <a:srgbClr val="6AA84F"/>
              </a:solidFill>
            </a:endParaRPr>
          </a:p>
        </p:txBody>
      </p:sp>
      <p:sp>
        <p:nvSpPr>
          <p:cNvPr id="131" name="Google Shape;131;p18"/>
          <p:cNvSpPr/>
          <p:nvPr/>
        </p:nvSpPr>
        <p:spPr>
          <a:xfrm>
            <a:off x="3665125" y="2998368"/>
            <a:ext cx="2897700" cy="734100"/>
          </a:xfrm>
          <a:prstGeom prst="rect">
            <a:avLst/>
          </a:prstGeom>
          <a:solidFill>
            <a:srgbClr val="F3F3F3"/>
          </a:solidFill>
          <a:ln cap="flat" cmpd="sng" w="9525">
            <a:solidFill>
              <a:srgbClr val="B7B7B7"/>
            </a:solidFill>
            <a:prstDash val="dashDot"/>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ar" sz="900">
                <a:solidFill>
                  <a:srgbClr val="666666"/>
                </a:solidFill>
              </a:rPr>
              <a:t>‏ليه صار هذا الإنتقال في المخ وما صار في الحبل الشوكي ؟ </a:t>
            </a:r>
            <a:br>
              <a:rPr lang="ar" sz="900">
                <a:solidFill>
                  <a:srgbClr val="666666"/>
                </a:solidFill>
              </a:rPr>
            </a:br>
            <a:r>
              <a:rPr lang="ar" sz="900">
                <a:solidFill>
                  <a:srgbClr val="666666"/>
                </a:solidFill>
              </a:rPr>
              <a:t>‏لأن القشرة الخارجية للدماغ تتكون من القراي ماتر وجوّا وايت ماتر بعكس الحبل الشوكي ، ولكن مو جميع الخلايا </a:t>
            </a:r>
            <a:r>
              <a:rPr lang="ar" sz="900">
                <a:solidFill>
                  <a:srgbClr val="666666"/>
                </a:solidFill>
              </a:rPr>
              <a:t>تنتقل</a:t>
            </a:r>
            <a:r>
              <a:rPr lang="ar" sz="900">
                <a:solidFill>
                  <a:srgbClr val="666666"/>
                </a:solidFill>
              </a:rPr>
              <a:t> فيه جزء قليل منها يبقى .. ليه؟ لأن هذا الجزء الباقي بيكون البيزال قانقليا اللي هي عبارة عن قراي ماتر جوّا الوايت ماتر .</a:t>
            </a:r>
            <a:endParaRPr sz="900">
              <a:solidFill>
                <a:srgbClr val="FFFFFF"/>
              </a:solidFill>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35" name="Shape 135"/>
        <p:cNvGrpSpPr/>
        <p:nvPr/>
      </p:nvGrpSpPr>
      <p:grpSpPr>
        <a:xfrm>
          <a:off x="0" y="0"/>
          <a:ext cx="0" cy="0"/>
          <a:chOff x="0" y="0"/>
          <a:chExt cx="0" cy="0"/>
        </a:xfrm>
      </p:grpSpPr>
      <p:pic>
        <p:nvPicPr>
          <p:cNvPr id="136" name="Google Shape;136;p19"/>
          <p:cNvPicPr preferRelativeResize="0"/>
          <p:nvPr/>
        </p:nvPicPr>
        <p:blipFill>
          <a:blip r:embed="rId3">
            <a:alphaModFix/>
          </a:blip>
          <a:stretch>
            <a:fillRect/>
          </a:stretch>
        </p:blipFill>
        <p:spPr>
          <a:xfrm>
            <a:off x="2841957" y="4330475"/>
            <a:ext cx="4330368" cy="2465200"/>
          </a:xfrm>
          <a:prstGeom prst="rect">
            <a:avLst/>
          </a:prstGeom>
          <a:noFill/>
          <a:ln cap="flat" cmpd="sng" w="9525">
            <a:solidFill>
              <a:srgbClr val="999999"/>
            </a:solidFill>
            <a:prstDash val="dashDot"/>
            <a:round/>
            <a:headEnd len="sm" w="sm" type="none"/>
            <a:tailEnd len="sm" w="sm" type="none"/>
          </a:ln>
        </p:spPr>
      </p:pic>
      <p:sp>
        <p:nvSpPr>
          <p:cNvPr id="137" name="Google Shape;137;p19"/>
          <p:cNvSpPr txBox="1"/>
          <p:nvPr>
            <p:ph idx="1" type="body"/>
          </p:nvPr>
        </p:nvSpPr>
        <p:spPr>
          <a:xfrm>
            <a:off x="235500" y="1033480"/>
            <a:ext cx="8520600" cy="83691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ar" sz="1500">
                <a:solidFill>
                  <a:srgbClr val="B4A7D6"/>
                </a:solidFill>
                <a:latin typeface="Comic Sans MS"/>
                <a:ea typeface="Comic Sans MS"/>
                <a:cs typeface="Comic Sans MS"/>
                <a:sym typeface="Comic Sans MS"/>
              </a:rPr>
              <a:t>Development of the Cerebral Commissures: </a:t>
            </a:r>
            <a:endParaRPr sz="1500">
              <a:solidFill>
                <a:srgbClr val="B4A7D6"/>
              </a:solidFill>
              <a:latin typeface="Comic Sans MS"/>
              <a:ea typeface="Comic Sans MS"/>
              <a:cs typeface="Comic Sans MS"/>
              <a:sym typeface="Comic Sans MS"/>
            </a:endParaRPr>
          </a:p>
          <a:p>
            <a:pPr indent="-323850" lvl="0" marL="457200" rtl="0" algn="l">
              <a:spcBef>
                <a:spcPts val="1600"/>
              </a:spcBef>
              <a:spcAft>
                <a:spcPts val="0"/>
              </a:spcAft>
              <a:buClr>
                <a:schemeClr val="dk1"/>
              </a:buClr>
              <a:buSzPts val="1500"/>
              <a:buFont typeface="Comic Sans MS"/>
              <a:buChar char="●"/>
            </a:pPr>
            <a:r>
              <a:rPr lang="ar" sz="1500">
                <a:solidFill>
                  <a:schemeClr val="dk1"/>
                </a:solidFill>
                <a:latin typeface="Comic Sans MS"/>
                <a:ea typeface="Comic Sans MS"/>
                <a:cs typeface="Comic Sans MS"/>
                <a:sym typeface="Comic Sans MS"/>
              </a:rPr>
              <a:t>As the cerebral cortex develops, group of fibers, (commissures), connect the corresponding regions of the cortex. These are:</a:t>
            </a:r>
            <a:br>
              <a:rPr lang="ar" sz="1500">
                <a:solidFill>
                  <a:schemeClr val="dk1"/>
                </a:solidFill>
                <a:latin typeface="Comic Sans MS"/>
                <a:ea typeface="Comic Sans MS"/>
                <a:cs typeface="Comic Sans MS"/>
                <a:sym typeface="Comic Sans MS"/>
              </a:rPr>
            </a:br>
            <a:r>
              <a:rPr lang="ar" sz="1500">
                <a:solidFill>
                  <a:srgbClr val="666666"/>
                </a:solidFill>
                <a:latin typeface="Comic Sans MS"/>
                <a:ea typeface="Comic Sans MS"/>
                <a:cs typeface="Comic Sans MS"/>
                <a:sym typeface="Comic Sans MS"/>
              </a:rPr>
              <a:t>-</a:t>
            </a:r>
            <a:r>
              <a:rPr lang="ar" sz="1500">
                <a:solidFill>
                  <a:schemeClr val="dk1"/>
                </a:solidFill>
                <a:latin typeface="Comic Sans MS"/>
                <a:ea typeface="Comic Sans MS"/>
                <a:cs typeface="Comic Sans MS"/>
                <a:sym typeface="Comic Sans MS"/>
              </a:rPr>
              <a:t> </a:t>
            </a:r>
            <a:r>
              <a:rPr lang="ar" sz="1500">
                <a:solidFill>
                  <a:srgbClr val="6FA8DC"/>
                </a:solidFill>
                <a:latin typeface="Comic Sans MS"/>
                <a:ea typeface="Comic Sans MS"/>
                <a:cs typeface="Comic Sans MS"/>
                <a:sym typeface="Comic Sans MS"/>
              </a:rPr>
              <a:t>Lamina terminalis.</a:t>
            </a:r>
            <a:br>
              <a:rPr lang="ar" sz="1500">
                <a:solidFill>
                  <a:srgbClr val="6FA8DC"/>
                </a:solidFill>
                <a:latin typeface="Comic Sans MS"/>
                <a:ea typeface="Comic Sans MS"/>
                <a:cs typeface="Comic Sans MS"/>
                <a:sym typeface="Comic Sans MS"/>
              </a:rPr>
            </a:br>
            <a:r>
              <a:rPr lang="ar" sz="1500">
                <a:solidFill>
                  <a:srgbClr val="666666"/>
                </a:solidFill>
                <a:latin typeface="Comic Sans MS"/>
                <a:ea typeface="Comic Sans MS"/>
                <a:cs typeface="Comic Sans MS"/>
                <a:sym typeface="Comic Sans MS"/>
              </a:rPr>
              <a:t>-</a:t>
            </a:r>
            <a:r>
              <a:rPr lang="ar" sz="1500">
                <a:solidFill>
                  <a:srgbClr val="6FA8DC"/>
                </a:solidFill>
                <a:latin typeface="Comic Sans MS"/>
                <a:ea typeface="Comic Sans MS"/>
                <a:cs typeface="Comic Sans MS"/>
                <a:sym typeface="Comic Sans MS"/>
              </a:rPr>
              <a:t> </a:t>
            </a:r>
            <a:r>
              <a:rPr lang="ar" sz="1500">
                <a:solidFill>
                  <a:srgbClr val="0097A7"/>
                </a:solidFill>
                <a:latin typeface="Comic Sans MS"/>
                <a:ea typeface="Comic Sans MS"/>
                <a:cs typeface="Comic Sans MS"/>
                <a:sym typeface="Comic Sans MS"/>
              </a:rPr>
              <a:t>Optic chiasma.</a:t>
            </a:r>
            <a:br>
              <a:rPr lang="ar" sz="1500">
                <a:solidFill>
                  <a:srgbClr val="0B5394"/>
                </a:solidFill>
                <a:latin typeface="Comic Sans MS"/>
                <a:ea typeface="Comic Sans MS"/>
                <a:cs typeface="Comic Sans MS"/>
                <a:sym typeface="Comic Sans MS"/>
              </a:rPr>
            </a:br>
            <a:r>
              <a:rPr lang="ar" sz="1500">
                <a:solidFill>
                  <a:srgbClr val="666666"/>
                </a:solidFill>
                <a:latin typeface="Comic Sans MS"/>
                <a:ea typeface="Comic Sans MS"/>
                <a:cs typeface="Comic Sans MS"/>
                <a:sym typeface="Comic Sans MS"/>
              </a:rPr>
              <a:t>-</a:t>
            </a:r>
            <a:r>
              <a:rPr lang="ar" sz="1500">
                <a:solidFill>
                  <a:srgbClr val="0B5394"/>
                </a:solidFill>
                <a:latin typeface="Comic Sans MS"/>
                <a:ea typeface="Comic Sans MS"/>
                <a:cs typeface="Comic Sans MS"/>
                <a:sym typeface="Comic Sans MS"/>
              </a:rPr>
              <a:t> </a:t>
            </a:r>
            <a:r>
              <a:rPr lang="ar" sz="1500">
                <a:solidFill>
                  <a:srgbClr val="F1C232"/>
                </a:solidFill>
                <a:latin typeface="Comic Sans MS"/>
                <a:ea typeface="Comic Sans MS"/>
                <a:cs typeface="Comic Sans MS"/>
                <a:sym typeface="Comic Sans MS"/>
              </a:rPr>
              <a:t>Anterior commissure.</a:t>
            </a:r>
            <a:br>
              <a:rPr lang="ar" sz="1500">
                <a:solidFill>
                  <a:srgbClr val="F1C232"/>
                </a:solidFill>
                <a:latin typeface="Comic Sans MS"/>
                <a:ea typeface="Comic Sans MS"/>
                <a:cs typeface="Comic Sans MS"/>
                <a:sym typeface="Comic Sans MS"/>
              </a:rPr>
            </a:br>
            <a:r>
              <a:rPr lang="ar" sz="1500">
                <a:solidFill>
                  <a:srgbClr val="666666"/>
                </a:solidFill>
                <a:latin typeface="Comic Sans MS"/>
                <a:ea typeface="Comic Sans MS"/>
                <a:cs typeface="Comic Sans MS"/>
                <a:sym typeface="Comic Sans MS"/>
              </a:rPr>
              <a:t>-</a:t>
            </a:r>
            <a:r>
              <a:rPr lang="ar" sz="1500">
                <a:solidFill>
                  <a:srgbClr val="F1C232"/>
                </a:solidFill>
                <a:latin typeface="Comic Sans MS"/>
                <a:ea typeface="Comic Sans MS"/>
                <a:cs typeface="Comic Sans MS"/>
                <a:sym typeface="Comic Sans MS"/>
              </a:rPr>
              <a:t> </a:t>
            </a:r>
            <a:r>
              <a:rPr lang="ar" sz="1500">
                <a:solidFill>
                  <a:srgbClr val="8C4BC8"/>
                </a:solidFill>
                <a:latin typeface="Comic Sans MS"/>
                <a:ea typeface="Comic Sans MS"/>
                <a:cs typeface="Comic Sans MS"/>
                <a:sym typeface="Comic Sans MS"/>
              </a:rPr>
              <a:t>Posterior commissure.</a:t>
            </a:r>
            <a:br>
              <a:rPr lang="ar" sz="1500">
                <a:solidFill>
                  <a:srgbClr val="674EA7"/>
                </a:solidFill>
                <a:latin typeface="Comic Sans MS"/>
                <a:ea typeface="Comic Sans MS"/>
                <a:cs typeface="Comic Sans MS"/>
                <a:sym typeface="Comic Sans MS"/>
              </a:rPr>
            </a:br>
            <a:r>
              <a:rPr lang="ar" sz="1500">
                <a:solidFill>
                  <a:srgbClr val="666666"/>
                </a:solidFill>
                <a:latin typeface="Comic Sans MS"/>
                <a:ea typeface="Comic Sans MS"/>
                <a:cs typeface="Comic Sans MS"/>
                <a:sym typeface="Comic Sans MS"/>
              </a:rPr>
              <a:t>-</a:t>
            </a:r>
            <a:r>
              <a:rPr lang="ar" sz="1500">
                <a:solidFill>
                  <a:srgbClr val="674EA7"/>
                </a:solidFill>
                <a:latin typeface="Comic Sans MS"/>
                <a:ea typeface="Comic Sans MS"/>
                <a:cs typeface="Comic Sans MS"/>
                <a:sym typeface="Comic Sans MS"/>
              </a:rPr>
              <a:t> </a:t>
            </a:r>
            <a:r>
              <a:rPr lang="ar" sz="1500">
                <a:solidFill>
                  <a:srgbClr val="CC0000"/>
                </a:solidFill>
                <a:latin typeface="Comic Sans MS"/>
                <a:ea typeface="Comic Sans MS"/>
                <a:cs typeface="Comic Sans MS"/>
                <a:sym typeface="Comic Sans MS"/>
              </a:rPr>
              <a:t>Hippocampal commissure.</a:t>
            </a:r>
            <a:br>
              <a:rPr lang="ar" sz="1500">
                <a:solidFill>
                  <a:schemeClr val="dk1"/>
                </a:solidFill>
                <a:latin typeface="Comic Sans MS"/>
                <a:ea typeface="Comic Sans MS"/>
                <a:cs typeface="Comic Sans MS"/>
                <a:sym typeface="Comic Sans MS"/>
              </a:rPr>
            </a:br>
            <a:r>
              <a:rPr lang="ar" sz="1500">
                <a:solidFill>
                  <a:srgbClr val="666666"/>
                </a:solidFill>
                <a:latin typeface="Comic Sans MS"/>
                <a:ea typeface="Comic Sans MS"/>
                <a:cs typeface="Comic Sans MS"/>
                <a:sym typeface="Comic Sans MS"/>
              </a:rPr>
              <a:t>-</a:t>
            </a:r>
            <a:r>
              <a:rPr lang="ar" sz="1500">
                <a:solidFill>
                  <a:schemeClr val="dk1"/>
                </a:solidFill>
                <a:latin typeface="Comic Sans MS"/>
                <a:ea typeface="Comic Sans MS"/>
                <a:cs typeface="Comic Sans MS"/>
                <a:sym typeface="Comic Sans MS"/>
              </a:rPr>
              <a:t> </a:t>
            </a:r>
            <a:r>
              <a:rPr lang="ar" sz="1500">
                <a:solidFill>
                  <a:srgbClr val="DC00DC"/>
                </a:solidFill>
                <a:latin typeface="Comic Sans MS"/>
                <a:ea typeface="Comic Sans MS"/>
                <a:cs typeface="Comic Sans MS"/>
                <a:sym typeface="Comic Sans MS"/>
              </a:rPr>
              <a:t>Habenular commissure.</a:t>
            </a:r>
            <a:br>
              <a:rPr lang="ar" sz="1500">
                <a:solidFill>
                  <a:srgbClr val="A64D79"/>
                </a:solidFill>
                <a:latin typeface="Comic Sans MS"/>
                <a:ea typeface="Comic Sans MS"/>
                <a:cs typeface="Comic Sans MS"/>
                <a:sym typeface="Comic Sans MS"/>
              </a:rPr>
            </a:br>
            <a:r>
              <a:rPr lang="ar" sz="1500">
                <a:solidFill>
                  <a:srgbClr val="666666"/>
                </a:solidFill>
                <a:latin typeface="Comic Sans MS"/>
                <a:ea typeface="Comic Sans MS"/>
                <a:cs typeface="Comic Sans MS"/>
                <a:sym typeface="Comic Sans MS"/>
              </a:rPr>
              <a:t>-</a:t>
            </a:r>
            <a:r>
              <a:rPr lang="ar" sz="1500">
                <a:solidFill>
                  <a:srgbClr val="A64D79"/>
                </a:solidFill>
                <a:latin typeface="Comic Sans MS"/>
                <a:ea typeface="Comic Sans MS"/>
                <a:cs typeface="Comic Sans MS"/>
                <a:sym typeface="Comic Sans MS"/>
              </a:rPr>
              <a:t> </a:t>
            </a:r>
            <a:r>
              <a:rPr b="1" lang="ar" sz="1500">
                <a:solidFill>
                  <a:srgbClr val="783F04"/>
                </a:solidFill>
                <a:latin typeface="Comic Sans MS"/>
                <a:ea typeface="Comic Sans MS"/>
                <a:cs typeface="Comic Sans MS"/>
                <a:sym typeface="Comic Sans MS"/>
              </a:rPr>
              <a:t>Corpus callosum</a:t>
            </a:r>
            <a:r>
              <a:rPr lang="ar" sz="1500">
                <a:solidFill>
                  <a:srgbClr val="783F04"/>
                </a:solidFill>
                <a:latin typeface="Comic Sans MS"/>
                <a:ea typeface="Comic Sans MS"/>
                <a:cs typeface="Comic Sans MS"/>
                <a:sym typeface="Comic Sans MS"/>
              </a:rPr>
              <a:t>.</a:t>
            </a:r>
            <a:r>
              <a:rPr lang="ar" sz="1500">
                <a:solidFill>
                  <a:schemeClr val="dk1"/>
                </a:solidFill>
                <a:latin typeface="Comic Sans MS"/>
                <a:ea typeface="Comic Sans MS"/>
                <a:cs typeface="Comic Sans MS"/>
                <a:sym typeface="Comic Sans MS"/>
              </a:rPr>
              <a:t>(is a major commissural fibres that connect the two cerebral hemispheres). </a:t>
            </a:r>
            <a:r>
              <a:rPr b="1" lang="ar" sz="1500">
                <a:solidFill>
                  <a:srgbClr val="CC0000"/>
                </a:solidFill>
                <a:latin typeface="Comic Sans MS"/>
                <a:ea typeface="Comic Sans MS"/>
                <a:cs typeface="Comic Sans MS"/>
                <a:sym typeface="Comic Sans MS"/>
              </a:rPr>
              <a:t>(Important)</a:t>
            </a:r>
            <a:endParaRPr b="1" sz="1500">
              <a:solidFill>
                <a:srgbClr val="CC0000"/>
              </a:solidFill>
              <a:latin typeface="Comic Sans MS"/>
              <a:ea typeface="Comic Sans MS"/>
              <a:cs typeface="Comic Sans MS"/>
              <a:sym typeface="Comic Sans MS"/>
            </a:endParaRPr>
          </a:p>
          <a:p>
            <a:pPr indent="0" lvl="0" marL="0" rtl="0" algn="l">
              <a:spcBef>
                <a:spcPts val="1600"/>
              </a:spcBef>
              <a:spcAft>
                <a:spcPts val="0"/>
              </a:spcAft>
              <a:buNone/>
            </a:pPr>
            <a:r>
              <a:t/>
            </a:r>
            <a:endParaRPr sz="1500">
              <a:solidFill>
                <a:schemeClr val="dk1"/>
              </a:solidFill>
              <a:latin typeface="Comic Sans MS"/>
              <a:ea typeface="Comic Sans MS"/>
              <a:cs typeface="Comic Sans MS"/>
              <a:sym typeface="Comic Sans MS"/>
            </a:endParaRPr>
          </a:p>
          <a:p>
            <a:pPr indent="0" lvl="0" marL="0" rtl="0" algn="l">
              <a:spcBef>
                <a:spcPts val="1600"/>
              </a:spcBef>
              <a:spcAft>
                <a:spcPts val="0"/>
              </a:spcAft>
              <a:buNone/>
            </a:pPr>
            <a:r>
              <a:t/>
            </a:r>
            <a:endParaRPr sz="1500">
              <a:solidFill>
                <a:schemeClr val="dk1"/>
              </a:solidFill>
              <a:latin typeface="Comic Sans MS"/>
              <a:ea typeface="Comic Sans MS"/>
              <a:cs typeface="Comic Sans MS"/>
              <a:sym typeface="Comic Sans MS"/>
            </a:endParaRPr>
          </a:p>
          <a:p>
            <a:pPr indent="0" lvl="0" marL="0" rtl="0" algn="l">
              <a:spcBef>
                <a:spcPts val="1600"/>
              </a:spcBef>
              <a:spcAft>
                <a:spcPts val="0"/>
              </a:spcAft>
              <a:buNone/>
            </a:pPr>
            <a:r>
              <a:t/>
            </a:r>
            <a:endParaRPr sz="1500">
              <a:solidFill>
                <a:schemeClr val="dk1"/>
              </a:solidFill>
              <a:latin typeface="Comic Sans MS"/>
              <a:ea typeface="Comic Sans MS"/>
              <a:cs typeface="Comic Sans MS"/>
              <a:sym typeface="Comic Sans MS"/>
            </a:endParaRPr>
          </a:p>
          <a:p>
            <a:pPr indent="0" lvl="0" marL="0" rtl="0" algn="l">
              <a:spcBef>
                <a:spcPts val="1600"/>
              </a:spcBef>
              <a:spcAft>
                <a:spcPts val="0"/>
              </a:spcAft>
              <a:buNone/>
            </a:pPr>
            <a:r>
              <a:t/>
            </a:r>
            <a:endParaRPr sz="1500">
              <a:solidFill>
                <a:schemeClr val="dk1"/>
              </a:solidFill>
              <a:latin typeface="Comic Sans MS"/>
              <a:ea typeface="Comic Sans MS"/>
              <a:cs typeface="Comic Sans MS"/>
              <a:sym typeface="Comic Sans MS"/>
            </a:endParaRPr>
          </a:p>
          <a:p>
            <a:pPr indent="0" lvl="0" marL="0" rtl="0" algn="l">
              <a:spcBef>
                <a:spcPts val="1600"/>
              </a:spcBef>
              <a:spcAft>
                <a:spcPts val="0"/>
              </a:spcAft>
              <a:buNone/>
            </a:pPr>
            <a:r>
              <a:t/>
            </a:r>
            <a:endParaRPr sz="1500">
              <a:solidFill>
                <a:schemeClr val="dk1"/>
              </a:solidFill>
              <a:latin typeface="Comic Sans MS"/>
              <a:ea typeface="Comic Sans MS"/>
              <a:cs typeface="Comic Sans MS"/>
              <a:sym typeface="Comic Sans MS"/>
            </a:endParaRPr>
          </a:p>
          <a:p>
            <a:pPr indent="0" lvl="0" marL="0" rtl="0" algn="l">
              <a:spcBef>
                <a:spcPts val="1600"/>
              </a:spcBef>
              <a:spcAft>
                <a:spcPts val="0"/>
              </a:spcAft>
              <a:buNone/>
            </a:pPr>
            <a:r>
              <a:t/>
            </a:r>
            <a:endParaRPr sz="1500">
              <a:solidFill>
                <a:schemeClr val="dk1"/>
              </a:solidFill>
              <a:latin typeface="Comic Sans MS"/>
              <a:ea typeface="Comic Sans MS"/>
              <a:cs typeface="Comic Sans MS"/>
              <a:sym typeface="Comic Sans MS"/>
            </a:endParaRPr>
          </a:p>
          <a:p>
            <a:pPr indent="0" lvl="0" marL="0" rtl="0" algn="l">
              <a:spcBef>
                <a:spcPts val="1600"/>
              </a:spcBef>
              <a:spcAft>
                <a:spcPts val="0"/>
              </a:spcAft>
              <a:buClr>
                <a:schemeClr val="dk1"/>
              </a:buClr>
              <a:buSzPts val="1100"/>
              <a:buFont typeface="Arial"/>
              <a:buNone/>
            </a:pPr>
            <a:r>
              <a:rPr lang="ar" sz="1500">
                <a:solidFill>
                  <a:schemeClr val="dk1"/>
                </a:solidFill>
                <a:latin typeface="Comic Sans MS"/>
                <a:ea typeface="Comic Sans MS"/>
                <a:cs typeface="Comic Sans MS"/>
                <a:sym typeface="Comic Sans MS"/>
              </a:rPr>
              <a:t> </a:t>
            </a:r>
            <a:r>
              <a:rPr lang="ar" sz="1500">
                <a:solidFill>
                  <a:srgbClr val="B4A7D6"/>
                </a:solidFill>
                <a:latin typeface="Comic Sans MS"/>
                <a:ea typeface="Comic Sans MS"/>
                <a:cs typeface="Comic Sans MS"/>
                <a:sym typeface="Comic Sans MS"/>
              </a:rPr>
              <a:t>Development of Insula:</a:t>
            </a:r>
            <a:br>
              <a:rPr lang="ar" sz="1500">
                <a:solidFill>
                  <a:srgbClr val="B4A7D6"/>
                </a:solidFill>
                <a:latin typeface="Comic Sans MS"/>
                <a:ea typeface="Comic Sans MS"/>
                <a:cs typeface="Comic Sans MS"/>
                <a:sym typeface="Comic Sans MS"/>
              </a:rPr>
            </a:br>
            <a:r>
              <a:rPr lang="ar" sz="1500">
                <a:solidFill>
                  <a:schemeClr val="dk1"/>
                </a:solidFill>
                <a:latin typeface="Comic Sans MS"/>
                <a:ea typeface="Comic Sans MS"/>
                <a:cs typeface="Comic Sans MS"/>
                <a:sym typeface="Comic Sans MS"/>
              </a:rPr>
              <a:t>The cortex covering the surface of the corpus striatum grows relatively slower than the other cortices, so it is overgrown by the rest of the hemisphere and lies in the depth of the lateral sulcus. </a:t>
            </a:r>
            <a:endParaRPr sz="1500">
              <a:solidFill>
                <a:schemeClr val="dk1"/>
              </a:solidFill>
              <a:latin typeface="Comic Sans MS"/>
              <a:ea typeface="Comic Sans MS"/>
              <a:cs typeface="Comic Sans MS"/>
              <a:sym typeface="Comic Sans MS"/>
            </a:endParaRPr>
          </a:p>
          <a:p>
            <a:pPr indent="0" lvl="0" marL="0" rtl="0" algn="l">
              <a:spcBef>
                <a:spcPts val="1600"/>
              </a:spcBef>
              <a:spcAft>
                <a:spcPts val="1600"/>
              </a:spcAft>
              <a:buClr>
                <a:schemeClr val="dk1"/>
              </a:buClr>
              <a:buSzPts val="1100"/>
              <a:buFont typeface="Arial"/>
              <a:buNone/>
            </a:pPr>
            <a:r>
              <a:rPr lang="ar" sz="1500">
                <a:solidFill>
                  <a:schemeClr val="dk1"/>
                </a:solidFill>
                <a:latin typeface="Comic Sans MS"/>
                <a:ea typeface="Comic Sans MS"/>
                <a:cs typeface="Comic Sans MS"/>
                <a:sym typeface="Comic Sans MS"/>
              </a:rPr>
              <a:t>This is called the insula. So, the insular lobe is a portion of cerebral cortex that has invaginated to lie deep within the lateral sulcus.</a:t>
            </a:r>
            <a:endParaRPr sz="1500">
              <a:latin typeface="Comic Sans MS"/>
              <a:ea typeface="Comic Sans MS"/>
              <a:cs typeface="Comic Sans MS"/>
              <a:sym typeface="Comic Sans MS"/>
            </a:endParaRPr>
          </a:p>
        </p:txBody>
      </p:sp>
      <p:cxnSp>
        <p:nvCxnSpPr>
          <p:cNvPr id="138" name="Google Shape;138;p19"/>
          <p:cNvCxnSpPr/>
          <p:nvPr/>
        </p:nvCxnSpPr>
        <p:spPr>
          <a:xfrm>
            <a:off x="272093" y="6961550"/>
            <a:ext cx="8447400" cy="27600"/>
          </a:xfrm>
          <a:prstGeom prst="straightConnector1">
            <a:avLst/>
          </a:prstGeom>
          <a:noFill/>
          <a:ln cap="flat" cmpd="sng" w="9525">
            <a:solidFill>
              <a:srgbClr val="999999"/>
            </a:solidFill>
            <a:prstDash val="dashDot"/>
            <a:round/>
            <a:headEnd len="med" w="med" type="none"/>
            <a:tailEnd len="med" w="med" type="none"/>
          </a:ln>
        </p:spPr>
      </p:cxnSp>
      <p:sp>
        <p:nvSpPr>
          <p:cNvPr id="139" name="Google Shape;139;p19"/>
          <p:cNvSpPr txBox="1"/>
          <p:nvPr/>
        </p:nvSpPr>
        <p:spPr>
          <a:xfrm>
            <a:off x="2841957" y="5073425"/>
            <a:ext cx="853200" cy="289200"/>
          </a:xfrm>
          <a:prstGeom prst="rect">
            <a:avLst/>
          </a:prstGeom>
          <a:noFill/>
          <a:ln cap="flat" cmpd="sng" w="28575">
            <a:solidFill>
              <a:srgbClr val="CC0000"/>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40" name="Google Shape;140;p19"/>
          <p:cNvSpPr txBox="1"/>
          <p:nvPr/>
        </p:nvSpPr>
        <p:spPr>
          <a:xfrm>
            <a:off x="2841957" y="5543550"/>
            <a:ext cx="608100" cy="238200"/>
          </a:xfrm>
          <a:prstGeom prst="rect">
            <a:avLst/>
          </a:prstGeom>
          <a:noFill/>
          <a:ln cap="flat" cmpd="sng" w="28575">
            <a:solidFill>
              <a:srgbClr val="783F04"/>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41" name="Google Shape;141;p19"/>
          <p:cNvSpPr txBox="1"/>
          <p:nvPr/>
        </p:nvSpPr>
        <p:spPr>
          <a:xfrm>
            <a:off x="2809875" y="5869625"/>
            <a:ext cx="672300" cy="238200"/>
          </a:xfrm>
          <a:prstGeom prst="rect">
            <a:avLst/>
          </a:prstGeom>
          <a:noFill/>
          <a:ln cap="flat" cmpd="sng" w="28575">
            <a:solidFill>
              <a:srgbClr val="6FA8DC"/>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42" name="Google Shape;142;p19"/>
          <p:cNvSpPr txBox="1"/>
          <p:nvPr/>
        </p:nvSpPr>
        <p:spPr>
          <a:xfrm>
            <a:off x="3748561" y="6610276"/>
            <a:ext cx="853200" cy="185400"/>
          </a:xfrm>
          <a:prstGeom prst="rect">
            <a:avLst/>
          </a:prstGeom>
          <a:noFill/>
          <a:ln cap="flat" cmpd="sng" w="28575">
            <a:solidFill>
              <a:srgbClr val="0097A7"/>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t/>
            </a:r>
            <a:endParaRPr>
              <a:solidFill>
                <a:srgbClr val="0097A7"/>
              </a:solidFill>
            </a:endParaRPr>
          </a:p>
        </p:txBody>
      </p:sp>
      <p:sp>
        <p:nvSpPr>
          <p:cNvPr id="143" name="Google Shape;143;p19"/>
          <p:cNvSpPr txBox="1"/>
          <p:nvPr/>
        </p:nvSpPr>
        <p:spPr>
          <a:xfrm>
            <a:off x="2841957" y="6362625"/>
            <a:ext cx="1258200" cy="185400"/>
          </a:xfrm>
          <a:prstGeom prst="rect">
            <a:avLst/>
          </a:prstGeom>
          <a:noFill/>
          <a:ln cap="flat" cmpd="sng" w="28575">
            <a:solidFill>
              <a:srgbClr val="F1C232"/>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t/>
            </a:r>
            <a:endParaRPr>
              <a:solidFill>
                <a:srgbClr val="0097A7"/>
              </a:solidFill>
            </a:endParaRPr>
          </a:p>
        </p:txBody>
      </p:sp>
      <p:sp>
        <p:nvSpPr>
          <p:cNvPr id="144" name="Google Shape;144;p19"/>
          <p:cNvSpPr txBox="1"/>
          <p:nvPr/>
        </p:nvSpPr>
        <p:spPr>
          <a:xfrm>
            <a:off x="6319050" y="5309475"/>
            <a:ext cx="853200" cy="289200"/>
          </a:xfrm>
          <a:prstGeom prst="rect">
            <a:avLst/>
          </a:prstGeom>
          <a:noFill/>
          <a:ln cap="flat" cmpd="sng" w="28575">
            <a:solidFill>
              <a:srgbClr val="8C4BC8"/>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t/>
            </a:r>
            <a:endParaRPr>
              <a:solidFill>
                <a:srgbClr val="0097A7"/>
              </a:solidFill>
            </a:endParaRPr>
          </a:p>
        </p:txBody>
      </p:sp>
      <p:sp>
        <p:nvSpPr>
          <p:cNvPr id="145" name="Google Shape;145;p19"/>
          <p:cNvSpPr txBox="1"/>
          <p:nvPr/>
        </p:nvSpPr>
        <p:spPr>
          <a:xfrm>
            <a:off x="6084399" y="4728450"/>
            <a:ext cx="789600" cy="238200"/>
          </a:xfrm>
          <a:prstGeom prst="rect">
            <a:avLst/>
          </a:prstGeom>
          <a:noFill/>
          <a:ln cap="flat" cmpd="sng" w="28575">
            <a:solidFill>
              <a:srgbClr val="DC00DC"/>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t/>
            </a:r>
            <a:endParaRPr>
              <a:solidFill>
                <a:srgbClr val="0097A7"/>
              </a:solidFill>
            </a:endParaRPr>
          </a:p>
        </p:txBody>
      </p:sp>
      <p:pic>
        <p:nvPicPr>
          <p:cNvPr id="146" name="Google Shape;146;p19"/>
          <p:cNvPicPr preferRelativeResize="0"/>
          <p:nvPr/>
        </p:nvPicPr>
        <p:blipFill rotWithShape="1">
          <a:blip r:embed="rId4">
            <a:alphaModFix/>
          </a:blip>
          <a:srcRect b="0" l="11108" r="10827" t="0"/>
          <a:stretch/>
        </p:blipFill>
        <p:spPr>
          <a:xfrm>
            <a:off x="2516283" y="9402575"/>
            <a:ext cx="3317721" cy="2465200"/>
          </a:xfrm>
          <a:prstGeom prst="rect">
            <a:avLst/>
          </a:prstGeom>
          <a:noFill/>
          <a:ln cap="flat" cmpd="sng" w="9525">
            <a:solidFill>
              <a:srgbClr val="999999"/>
            </a:solidFill>
            <a:prstDash val="dashDot"/>
            <a:round/>
            <a:headEnd len="sm" w="sm" type="none"/>
            <a:tailEnd len="sm" w="sm" type="none"/>
          </a:ln>
        </p:spPr>
      </p:pic>
      <p:pic>
        <p:nvPicPr>
          <p:cNvPr id="147" name="Google Shape;147;p19"/>
          <p:cNvPicPr preferRelativeResize="0"/>
          <p:nvPr/>
        </p:nvPicPr>
        <p:blipFill>
          <a:blip r:embed="rId5">
            <a:alphaModFix/>
          </a:blip>
          <a:stretch>
            <a:fillRect/>
          </a:stretch>
        </p:blipFill>
        <p:spPr>
          <a:xfrm>
            <a:off x="6084400" y="8984049"/>
            <a:ext cx="2683350" cy="2883202"/>
          </a:xfrm>
          <a:prstGeom prst="rect">
            <a:avLst/>
          </a:prstGeom>
          <a:noFill/>
          <a:ln cap="flat" cmpd="sng" w="9525">
            <a:solidFill>
              <a:srgbClr val="999999"/>
            </a:solidFill>
            <a:prstDash val="dashDot"/>
            <a:round/>
            <a:headEnd len="sm" w="sm" type="none"/>
            <a:tailEnd len="sm" w="sm" type="none"/>
          </a:ln>
        </p:spPr>
      </p:pic>
      <p:sp>
        <p:nvSpPr>
          <p:cNvPr id="148" name="Google Shape;148;p19"/>
          <p:cNvSpPr txBox="1"/>
          <p:nvPr/>
        </p:nvSpPr>
        <p:spPr>
          <a:xfrm>
            <a:off x="3105000" y="3971175"/>
            <a:ext cx="4719000" cy="2136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ar" sz="1000">
                <a:solidFill>
                  <a:srgbClr val="6AA84F"/>
                </a:solidFill>
              </a:rPr>
              <a:t>Transverse axons between 2 cerebral hemisphere </a:t>
            </a:r>
            <a:endParaRPr sz="1000">
              <a:solidFill>
                <a:srgbClr val="6AA84F"/>
              </a:solidFill>
            </a:endParaRPr>
          </a:p>
        </p:txBody>
      </p:sp>
      <p:sp>
        <p:nvSpPr>
          <p:cNvPr id="149" name="Google Shape;149;p19"/>
          <p:cNvSpPr txBox="1"/>
          <p:nvPr/>
        </p:nvSpPr>
        <p:spPr>
          <a:xfrm>
            <a:off x="4119700" y="1150415"/>
            <a:ext cx="4719000" cy="2136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ar" sz="1000">
                <a:solidFill>
                  <a:srgbClr val="6AA84F"/>
                </a:solidFill>
              </a:rPr>
              <a:t>اهم شي corpus callosum</a:t>
            </a:r>
            <a:endParaRPr sz="1000">
              <a:solidFill>
                <a:srgbClr val="6AA84F"/>
              </a:solidFill>
            </a:endParaRPr>
          </a:p>
        </p:txBody>
      </p:sp>
      <p:sp>
        <p:nvSpPr>
          <p:cNvPr id="150" name="Google Shape;150;p19"/>
          <p:cNvSpPr/>
          <p:nvPr/>
        </p:nvSpPr>
        <p:spPr>
          <a:xfrm>
            <a:off x="272100" y="9402575"/>
            <a:ext cx="2088000" cy="1083600"/>
          </a:xfrm>
          <a:prstGeom prst="rect">
            <a:avLst/>
          </a:prstGeom>
          <a:solidFill>
            <a:srgbClr val="F3F3F3"/>
          </a:solidFill>
          <a:ln cap="flat" cmpd="sng" w="9525">
            <a:solidFill>
              <a:srgbClr val="B7B7B7"/>
            </a:solidFill>
            <a:prstDash val="dashDot"/>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ar" sz="900">
                <a:solidFill>
                  <a:srgbClr val="666666"/>
                </a:solidFill>
              </a:rPr>
              <a:t>‏القشرة الخارجية تنمو أسرع من القشرة اللي تغطي الكوربس ستريتم ، علشان كذا الكروبس ستريتم والقشرة اللي بتغطيها بتكون بالعمق لأن القشرة الخارجية نمت أسرع .. علشان كذا لما نوخر القشرة الخارجية بنقدر نشوف القشرة " البطيئة " جوا اللي هي الإنسيولا .</a:t>
            </a:r>
            <a:endParaRPr sz="900">
              <a:solidFill>
                <a:srgbClr val="666666"/>
              </a:solidFill>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54" name="Shape 154"/>
        <p:cNvGrpSpPr/>
        <p:nvPr/>
      </p:nvGrpSpPr>
      <p:grpSpPr>
        <a:xfrm>
          <a:off x="0" y="0"/>
          <a:ext cx="0" cy="0"/>
          <a:chOff x="0" y="0"/>
          <a:chExt cx="0" cy="0"/>
        </a:xfrm>
      </p:grpSpPr>
      <p:pic>
        <p:nvPicPr>
          <p:cNvPr id="155" name="Google Shape;155;p20"/>
          <p:cNvPicPr preferRelativeResize="0"/>
          <p:nvPr/>
        </p:nvPicPr>
        <p:blipFill>
          <a:blip r:embed="rId3">
            <a:alphaModFix/>
          </a:blip>
          <a:stretch>
            <a:fillRect/>
          </a:stretch>
        </p:blipFill>
        <p:spPr>
          <a:xfrm>
            <a:off x="4637450" y="3493275"/>
            <a:ext cx="1943225" cy="1652425"/>
          </a:xfrm>
          <a:prstGeom prst="rect">
            <a:avLst/>
          </a:prstGeom>
          <a:noFill/>
          <a:ln cap="flat" cmpd="sng" w="9525">
            <a:solidFill>
              <a:srgbClr val="999999"/>
            </a:solidFill>
            <a:prstDash val="dashDot"/>
            <a:round/>
            <a:headEnd len="sm" w="sm" type="none"/>
            <a:tailEnd len="sm" w="sm" type="none"/>
          </a:ln>
        </p:spPr>
      </p:pic>
      <p:pic>
        <p:nvPicPr>
          <p:cNvPr id="156" name="Google Shape;156;p20"/>
          <p:cNvPicPr preferRelativeResize="0"/>
          <p:nvPr/>
        </p:nvPicPr>
        <p:blipFill>
          <a:blip r:embed="rId4">
            <a:alphaModFix/>
          </a:blip>
          <a:stretch>
            <a:fillRect/>
          </a:stretch>
        </p:blipFill>
        <p:spPr>
          <a:xfrm>
            <a:off x="6580675" y="797350"/>
            <a:ext cx="2300926" cy="3261150"/>
          </a:xfrm>
          <a:prstGeom prst="rect">
            <a:avLst/>
          </a:prstGeom>
          <a:noFill/>
          <a:ln cap="flat" cmpd="sng" w="9525">
            <a:solidFill>
              <a:srgbClr val="999999"/>
            </a:solidFill>
            <a:prstDash val="dashDot"/>
            <a:round/>
            <a:headEnd len="sm" w="sm" type="none"/>
            <a:tailEnd len="sm" w="sm" type="none"/>
          </a:ln>
        </p:spPr>
      </p:pic>
      <p:sp>
        <p:nvSpPr>
          <p:cNvPr id="157" name="Google Shape;157;p20"/>
          <p:cNvSpPr txBox="1"/>
          <p:nvPr>
            <p:ph idx="1" type="body"/>
          </p:nvPr>
        </p:nvSpPr>
        <p:spPr>
          <a:xfrm>
            <a:off x="174775" y="797350"/>
            <a:ext cx="8969100" cy="10345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ar" sz="1500">
                <a:solidFill>
                  <a:srgbClr val="B4A7D6"/>
                </a:solidFill>
                <a:latin typeface="Comic Sans MS"/>
                <a:ea typeface="Comic Sans MS"/>
                <a:cs typeface="Comic Sans MS"/>
                <a:sym typeface="Comic Sans MS"/>
              </a:rPr>
              <a:t>Development of the cerebellum: </a:t>
            </a:r>
            <a:endParaRPr sz="1500">
              <a:solidFill>
                <a:srgbClr val="B4A7D6"/>
              </a:solidFill>
              <a:latin typeface="Comic Sans MS"/>
              <a:ea typeface="Comic Sans MS"/>
              <a:cs typeface="Comic Sans MS"/>
              <a:sym typeface="Comic Sans MS"/>
            </a:endParaRPr>
          </a:p>
          <a:p>
            <a:pPr indent="0" lvl="0" marL="0" rtl="0" algn="l">
              <a:spcBef>
                <a:spcPts val="1600"/>
              </a:spcBef>
              <a:spcAft>
                <a:spcPts val="0"/>
              </a:spcAft>
              <a:buNone/>
            </a:pPr>
            <a:r>
              <a:rPr lang="ar" sz="1500">
                <a:solidFill>
                  <a:srgbClr val="000000"/>
                </a:solidFill>
                <a:latin typeface="Comic Sans MS"/>
                <a:ea typeface="Comic Sans MS"/>
                <a:cs typeface="Comic Sans MS"/>
                <a:sym typeface="Comic Sans MS"/>
              </a:rPr>
              <a:t>It develops from the dorsal part of the</a:t>
            </a:r>
            <a:r>
              <a:rPr lang="ar" sz="1500">
                <a:solidFill>
                  <a:srgbClr val="980000"/>
                </a:solidFill>
                <a:latin typeface="Comic Sans MS"/>
                <a:ea typeface="Comic Sans MS"/>
                <a:cs typeface="Comic Sans MS"/>
                <a:sym typeface="Comic Sans MS"/>
              </a:rPr>
              <a:t> </a:t>
            </a:r>
            <a:r>
              <a:rPr lang="ar" sz="1500">
                <a:solidFill>
                  <a:srgbClr val="CC0000"/>
                </a:solidFill>
                <a:latin typeface="Comic Sans MS"/>
                <a:ea typeface="Comic Sans MS"/>
                <a:cs typeface="Comic Sans MS"/>
                <a:sym typeface="Comic Sans MS"/>
              </a:rPr>
              <a:t>Metencephalon.</a:t>
            </a:r>
            <a:endParaRPr sz="1500">
              <a:solidFill>
                <a:srgbClr val="CC0000"/>
              </a:solidFill>
              <a:latin typeface="Comic Sans MS"/>
              <a:ea typeface="Comic Sans MS"/>
              <a:cs typeface="Comic Sans MS"/>
              <a:sym typeface="Comic Sans MS"/>
            </a:endParaRPr>
          </a:p>
          <a:p>
            <a:pPr indent="0" lvl="0" marL="0" rtl="0" algn="l">
              <a:spcBef>
                <a:spcPts val="1600"/>
              </a:spcBef>
              <a:spcAft>
                <a:spcPts val="0"/>
              </a:spcAft>
              <a:buNone/>
            </a:pPr>
            <a:r>
              <a:t/>
            </a:r>
            <a:endParaRPr sz="1500">
              <a:solidFill>
                <a:srgbClr val="000000"/>
              </a:solidFill>
              <a:latin typeface="Comic Sans MS"/>
              <a:ea typeface="Comic Sans MS"/>
              <a:cs typeface="Comic Sans MS"/>
              <a:sym typeface="Comic Sans MS"/>
            </a:endParaRPr>
          </a:p>
          <a:p>
            <a:pPr indent="0" lvl="0" marL="0" rtl="0" algn="l">
              <a:spcBef>
                <a:spcPts val="1600"/>
              </a:spcBef>
              <a:spcAft>
                <a:spcPts val="0"/>
              </a:spcAft>
              <a:buNone/>
            </a:pPr>
            <a:r>
              <a:rPr b="1" lang="ar" sz="1500">
                <a:solidFill>
                  <a:srgbClr val="000000"/>
                </a:solidFill>
                <a:latin typeface="Comic Sans MS"/>
                <a:ea typeface="Comic Sans MS"/>
                <a:cs typeface="Comic Sans MS"/>
                <a:sym typeface="Comic Sans MS"/>
              </a:rPr>
              <a:t>Pontine flexure results in:</a:t>
            </a:r>
            <a:br>
              <a:rPr b="1" lang="ar" sz="1500">
                <a:solidFill>
                  <a:srgbClr val="000000"/>
                </a:solidFill>
                <a:latin typeface="Comic Sans MS"/>
                <a:ea typeface="Comic Sans MS"/>
                <a:cs typeface="Comic Sans MS"/>
                <a:sym typeface="Comic Sans MS"/>
              </a:rPr>
            </a:br>
            <a:r>
              <a:rPr lang="ar" sz="1500">
                <a:solidFill>
                  <a:srgbClr val="000000"/>
                </a:solidFill>
                <a:latin typeface="Comic Sans MS"/>
                <a:ea typeface="Comic Sans MS"/>
                <a:cs typeface="Comic Sans MS"/>
                <a:sym typeface="Comic Sans MS"/>
              </a:rPr>
              <a:t>1. Moving the 2 </a:t>
            </a:r>
            <a:r>
              <a:rPr b="1" lang="ar" sz="1500">
                <a:solidFill>
                  <a:srgbClr val="0B5394"/>
                </a:solidFill>
                <a:latin typeface="Comic Sans MS"/>
                <a:ea typeface="Comic Sans MS"/>
                <a:cs typeface="Comic Sans MS"/>
                <a:sym typeface="Comic Sans MS"/>
              </a:rPr>
              <a:t>alar plates</a:t>
            </a:r>
            <a:r>
              <a:rPr lang="ar" sz="1500">
                <a:solidFill>
                  <a:srgbClr val="000000"/>
                </a:solidFill>
                <a:latin typeface="Comic Sans MS"/>
                <a:ea typeface="Comic Sans MS"/>
                <a:cs typeface="Comic Sans MS"/>
                <a:sym typeface="Comic Sans MS"/>
              </a:rPr>
              <a:t> laterally then pending </a:t>
            </a:r>
            <a:r>
              <a:rPr b="1" lang="ar" sz="1500">
                <a:solidFill>
                  <a:srgbClr val="000000"/>
                </a:solidFill>
                <a:latin typeface="Comic Sans MS"/>
                <a:ea typeface="Comic Sans MS"/>
                <a:cs typeface="Comic Sans MS"/>
                <a:sym typeface="Comic Sans MS"/>
              </a:rPr>
              <a:t>medially</a:t>
            </a:r>
            <a:r>
              <a:rPr lang="ar" sz="1500">
                <a:solidFill>
                  <a:srgbClr val="000000"/>
                </a:solidFill>
                <a:latin typeface="Comic Sans MS"/>
                <a:ea typeface="Comic Sans MS"/>
                <a:cs typeface="Comic Sans MS"/>
                <a:sym typeface="Comic Sans MS"/>
              </a:rPr>
              <a:t>.</a:t>
            </a:r>
            <a:br>
              <a:rPr lang="ar" sz="1500">
                <a:solidFill>
                  <a:srgbClr val="000000"/>
                </a:solidFill>
                <a:latin typeface="Comic Sans MS"/>
                <a:ea typeface="Comic Sans MS"/>
                <a:cs typeface="Comic Sans MS"/>
                <a:sym typeface="Comic Sans MS"/>
              </a:rPr>
            </a:br>
            <a:r>
              <a:rPr lang="ar" sz="1500">
                <a:solidFill>
                  <a:srgbClr val="000000"/>
                </a:solidFill>
                <a:latin typeface="Comic Sans MS"/>
                <a:ea typeface="Comic Sans MS"/>
                <a:cs typeface="Comic Sans MS"/>
                <a:sym typeface="Comic Sans MS"/>
              </a:rPr>
              <a:t>2. </a:t>
            </a:r>
            <a:r>
              <a:rPr b="1" lang="ar" sz="1500">
                <a:solidFill>
                  <a:srgbClr val="000000"/>
                </a:solidFill>
                <a:latin typeface="Comic Sans MS"/>
                <a:ea typeface="Comic Sans MS"/>
                <a:cs typeface="Comic Sans MS"/>
                <a:sym typeface="Comic Sans MS"/>
              </a:rPr>
              <a:t>Stretching and thinning of the roof plate.</a:t>
            </a:r>
            <a:br>
              <a:rPr b="1" lang="ar" sz="1500">
                <a:solidFill>
                  <a:srgbClr val="000000"/>
                </a:solidFill>
                <a:latin typeface="Comic Sans MS"/>
                <a:ea typeface="Comic Sans MS"/>
                <a:cs typeface="Comic Sans MS"/>
                <a:sym typeface="Comic Sans MS"/>
              </a:rPr>
            </a:br>
            <a:r>
              <a:rPr lang="ar" sz="1500">
                <a:solidFill>
                  <a:srgbClr val="000000"/>
                </a:solidFill>
                <a:latin typeface="Comic Sans MS"/>
                <a:ea typeface="Comic Sans MS"/>
                <a:cs typeface="Comic Sans MS"/>
                <a:sym typeface="Comic Sans MS"/>
              </a:rPr>
              <a:t>3. Widening of the cavity to form the </a:t>
            </a:r>
            <a:r>
              <a:rPr b="1" lang="ar" sz="1500">
                <a:solidFill>
                  <a:srgbClr val="000000"/>
                </a:solidFill>
                <a:latin typeface="Comic Sans MS"/>
                <a:ea typeface="Comic Sans MS"/>
                <a:cs typeface="Comic Sans MS"/>
                <a:sym typeface="Comic Sans MS"/>
              </a:rPr>
              <a:t>4th ventricle.</a:t>
            </a:r>
            <a:endParaRPr b="1" sz="1500">
              <a:solidFill>
                <a:srgbClr val="000000"/>
              </a:solidFill>
              <a:latin typeface="Comic Sans MS"/>
              <a:ea typeface="Comic Sans MS"/>
              <a:cs typeface="Comic Sans MS"/>
              <a:sym typeface="Comic Sans MS"/>
            </a:endParaRPr>
          </a:p>
          <a:p>
            <a:pPr indent="0" lvl="0" marL="0" rtl="0" algn="l">
              <a:spcBef>
                <a:spcPts val="1600"/>
              </a:spcBef>
              <a:spcAft>
                <a:spcPts val="0"/>
              </a:spcAft>
              <a:buNone/>
            </a:pPr>
            <a:r>
              <a:t/>
            </a:r>
            <a:endParaRPr sz="1500">
              <a:solidFill>
                <a:srgbClr val="000000"/>
              </a:solidFill>
              <a:latin typeface="Comic Sans MS"/>
              <a:ea typeface="Comic Sans MS"/>
              <a:cs typeface="Comic Sans MS"/>
              <a:sym typeface="Comic Sans MS"/>
            </a:endParaRPr>
          </a:p>
          <a:p>
            <a:pPr indent="0" lvl="0" marL="0" rtl="0" algn="l">
              <a:spcBef>
                <a:spcPts val="1600"/>
              </a:spcBef>
              <a:spcAft>
                <a:spcPts val="0"/>
              </a:spcAft>
              <a:buNone/>
            </a:pPr>
            <a:r>
              <a:t/>
            </a:r>
            <a:endParaRPr sz="1500">
              <a:solidFill>
                <a:srgbClr val="000000"/>
              </a:solidFill>
              <a:latin typeface="Comic Sans MS"/>
              <a:ea typeface="Comic Sans MS"/>
              <a:cs typeface="Comic Sans MS"/>
              <a:sym typeface="Comic Sans MS"/>
            </a:endParaRPr>
          </a:p>
          <a:p>
            <a:pPr indent="0" lvl="0" marL="0" rtl="0" algn="l">
              <a:spcBef>
                <a:spcPts val="1600"/>
              </a:spcBef>
              <a:spcAft>
                <a:spcPts val="0"/>
              </a:spcAft>
              <a:buNone/>
            </a:pPr>
            <a:r>
              <a:t/>
            </a:r>
            <a:endParaRPr sz="1500">
              <a:solidFill>
                <a:srgbClr val="000000"/>
              </a:solidFill>
              <a:latin typeface="Comic Sans MS"/>
              <a:ea typeface="Comic Sans MS"/>
              <a:cs typeface="Comic Sans MS"/>
              <a:sym typeface="Comic Sans MS"/>
            </a:endParaRPr>
          </a:p>
          <a:p>
            <a:pPr indent="0" lvl="0" marL="0" rtl="0" algn="l">
              <a:spcBef>
                <a:spcPts val="1600"/>
              </a:spcBef>
              <a:spcAft>
                <a:spcPts val="0"/>
              </a:spcAft>
              <a:buNone/>
            </a:pPr>
            <a:r>
              <a:t/>
            </a:r>
            <a:endParaRPr sz="1500">
              <a:solidFill>
                <a:srgbClr val="B4A7D6"/>
              </a:solidFill>
              <a:latin typeface="Comic Sans MS"/>
              <a:ea typeface="Comic Sans MS"/>
              <a:cs typeface="Comic Sans MS"/>
              <a:sym typeface="Comic Sans MS"/>
            </a:endParaRPr>
          </a:p>
          <a:p>
            <a:pPr indent="0" lvl="0" marL="0" rtl="0" algn="l">
              <a:spcBef>
                <a:spcPts val="1600"/>
              </a:spcBef>
              <a:spcAft>
                <a:spcPts val="0"/>
              </a:spcAft>
              <a:buNone/>
            </a:pPr>
            <a:r>
              <a:rPr lang="ar" sz="1500">
                <a:solidFill>
                  <a:srgbClr val="B4A7D6"/>
                </a:solidFill>
                <a:latin typeface="Comic Sans MS"/>
                <a:ea typeface="Comic Sans MS"/>
                <a:cs typeface="Comic Sans MS"/>
                <a:sym typeface="Comic Sans MS"/>
              </a:rPr>
              <a:t>Metencephalon Changes in Alar plates :</a:t>
            </a:r>
            <a:br>
              <a:rPr lang="ar" sz="1500">
                <a:solidFill>
                  <a:srgbClr val="B4A7D6"/>
                </a:solidFill>
                <a:latin typeface="Comic Sans MS"/>
                <a:ea typeface="Comic Sans MS"/>
                <a:cs typeface="Comic Sans MS"/>
                <a:sym typeface="Comic Sans MS"/>
              </a:rPr>
            </a:br>
            <a:r>
              <a:rPr lang="ar" sz="1500">
                <a:solidFill>
                  <a:srgbClr val="000000"/>
                </a:solidFill>
                <a:latin typeface="Comic Sans MS"/>
                <a:ea typeface="Comic Sans MS"/>
                <a:cs typeface="Comic Sans MS"/>
                <a:sym typeface="Comic Sans MS"/>
              </a:rPr>
              <a:t>a. The dorsal parts thicken to form </a:t>
            </a:r>
            <a:r>
              <a:rPr b="1" lang="ar" sz="1500">
                <a:solidFill>
                  <a:srgbClr val="6AA84F"/>
                </a:solidFill>
                <a:latin typeface="Comic Sans MS"/>
                <a:ea typeface="Comic Sans MS"/>
                <a:cs typeface="Comic Sans MS"/>
                <a:sym typeface="Comic Sans MS"/>
              </a:rPr>
              <a:t>Rhombic lips</a:t>
            </a:r>
            <a:r>
              <a:rPr lang="ar" sz="1500">
                <a:solidFill>
                  <a:srgbClr val="000000"/>
                </a:solidFill>
                <a:latin typeface="Comic Sans MS"/>
                <a:ea typeface="Comic Sans MS"/>
                <a:cs typeface="Comic Sans MS"/>
                <a:sym typeface="Comic Sans MS"/>
              </a:rPr>
              <a:t>, that will give rise to the </a:t>
            </a:r>
            <a:r>
              <a:rPr b="1" lang="ar" sz="1500">
                <a:solidFill>
                  <a:srgbClr val="F1C232"/>
                </a:solidFill>
                <a:latin typeface="Comic Sans MS"/>
                <a:ea typeface="Comic Sans MS"/>
                <a:cs typeface="Comic Sans MS"/>
                <a:sym typeface="Comic Sans MS"/>
              </a:rPr>
              <a:t>cerebellum</a:t>
            </a:r>
            <a:r>
              <a:rPr lang="ar" sz="1500">
                <a:solidFill>
                  <a:srgbClr val="F1C232"/>
                </a:solidFill>
                <a:latin typeface="Comic Sans MS"/>
                <a:ea typeface="Comic Sans MS"/>
                <a:cs typeface="Comic Sans MS"/>
                <a:sym typeface="Comic Sans MS"/>
              </a:rPr>
              <a:t>.</a:t>
            </a:r>
            <a:br>
              <a:rPr lang="ar" sz="1500">
                <a:solidFill>
                  <a:srgbClr val="F1C232"/>
                </a:solidFill>
                <a:latin typeface="Comic Sans MS"/>
                <a:ea typeface="Comic Sans MS"/>
                <a:cs typeface="Comic Sans MS"/>
                <a:sym typeface="Comic Sans MS"/>
              </a:rPr>
            </a:br>
            <a:r>
              <a:rPr lang="ar" sz="1500">
                <a:solidFill>
                  <a:srgbClr val="000000"/>
                </a:solidFill>
                <a:latin typeface="Comic Sans MS"/>
                <a:ea typeface="Comic Sans MS"/>
                <a:cs typeface="Comic Sans MS"/>
                <a:sym typeface="Comic Sans MS"/>
              </a:rPr>
              <a:t>b. Some neuroblasts migrate from the mantle layer to the marginal layer and form the</a:t>
            </a:r>
            <a:r>
              <a:rPr lang="ar" sz="1500">
                <a:solidFill>
                  <a:srgbClr val="000000"/>
                </a:solidFill>
                <a:latin typeface="Comic Sans MS"/>
                <a:ea typeface="Comic Sans MS"/>
                <a:cs typeface="Comic Sans MS"/>
                <a:sym typeface="Comic Sans MS"/>
              </a:rPr>
              <a:t> </a:t>
            </a:r>
            <a:r>
              <a:rPr b="1" lang="ar" sz="1500">
                <a:solidFill>
                  <a:srgbClr val="000000"/>
                </a:solidFill>
                <a:latin typeface="Comic Sans MS"/>
                <a:ea typeface="Comic Sans MS"/>
                <a:cs typeface="Comic Sans MS"/>
                <a:sym typeface="Comic Sans MS"/>
              </a:rPr>
              <a:t>cerebellar cortex.</a:t>
            </a:r>
            <a:br>
              <a:rPr b="1" lang="ar" sz="1500">
                <a:solidFill>
                  <a:srgbClr val="000000"/>
                </a:solidFill>
                <a:latin typeface="Comic Sans MS"/>
                <a:ea typeface="Comic Sans MS"/>
                <a:cs typeface="Comic Sans MS"/>
                <a:sym typeface="Comic Sans MS"/>
              </a:rPr>
            </a:br>
            <a:r>
              <a:rPr lang="ar" sz="1500">
                <a:solidFill>
                  <a:srgbClr val="000000"/>
                </a:solidFill>
                <a:latin typeface="Comic Sans MS"/>
                <a:ea typeface="Comic Sans MS"/>
                <a:cs typeface="Comic Sans MS"/>
                <a:sym typeface="Comic Sans MS"/>
              </a:rPr>
              <a:t>Others remains in the </a:t>
            </a:r>
            <a:r>
              <a:rPr lang="ar" sz="1500">
                <a:solidFill>
                  <a:srgbClr val="000000"/>
                </a:solidFill>
                <a:latin typeface="Comic Sans MS"/>
                <a:ea typeface="Comic Sans MS"/>
                <a:cs typeface="Comic Sans MS"/>
                <a:sym typeface="Comic Sans MS"/>
              </a:rPr>
              <a:t>mantle</a:t>
            </a:r>
            <a:r>
              <a:rPr lang="ar" sz="1500">
                <a:solidFill>
                  <a:srgbClr val="000000"/>
                </a:solidFill>
                <a:latin typeface="Comic Sans MS"/>
                <a:ea typeface="Comic Sans MS"/>
                <a:cs typeface="Comic Sans MS"/>
                <a:sym typeface="Comic Sans MS"/>
              </a:rPr>
              <a:t> layer and give rise to the </a:t>
            </a:r>
            <a:r>
              <a:rPr b="1" lang="ar" sz="1500">
                <a:solidFill>
                  <a:srgbClr val="000000"/>
                </a:solidFill>
                <a:latin typeface="Comic Sans MS"/>
                <a:ea typeface="Comic Sans MS"/>
                <a:cs typeface="Comic Sans MS"/>
                <a:sym typeface="Comic Sans MS"/>
              </a:rPr>
              <a:t>cerebellar nuclei</a:t>
            </a:r>
            <a:br>
              <a:rPr lang="ar" sz="1500">
                <a:solidFill>
                  <a:srgbClr val="000000"/>
                </a:solidFill>
                <a:latin typeface="Comic Sans MS"/>
                <a:ea typeface="Comic Sans MS"/>
                <a:cs typeface="Comic Sans MS"/>
                <a:sym typeface="Comic Sans MS"/>
              </a:rPr>
            </a:br>
            <a:r>
              <a:rPr lang="ar" sz="1500">
                <a:solidFill>
                  <a:srgbClr val="000000"/>
                </a:solidFill>
                <a:latin typeface="Comic Sans MS"/>
                <a:ea typeface="Comic Sans MS"/>
                <a:cs typeface="Comic Sans MS"/>
                <a:sym typeface="Comic Sans MS"/>
              </a:rPr>
              <a:t>c. The cerebellar peduncles develop later as the axons of the </a:t>
            </a:r>
            <a:r>
              <a:rPr lang="ar" sz="1500">
                <a:solidFill>
                  <a:srgbClr val="000000"/>
                </a:solidFill>
                <a:latin typeface="Comic Sans MS"/>
                <a:ea typeface="Comic Sans MS"/>
                <a:cs typeface="Comic Sans MS"/>
                <a:sym typeface="Comic Sans MS"/>
              </a:rPr>
              <a:t>neurons</a:t>
            </a:r>
            <a:r>
              <a:rPr lang="ar" sz="1500">
                <a:solidFill>
                  <a:srgbClr val="000000"/>
                </a:solidFill>
                <a:latin typeface="Comic Sans MS"/>
                <a:ea typeface="Comic Sans MS"/>
                <a:cs typeface="Comic Sans MS"/>
                <a:sym typeface="Comic Sans MS"/>
              </a:rPr>
              <a:t> of the cerebellar nuclei grow out to reach the brain stem.</a:t>
            </a:r>
            <a:endParaRPr sz="1500">
              <a:solidFill>
                <a:srgbClr val="000000"/>
              </a:solidFill>
              <a:latin typeface="Comic Sans MS"/>
              <a:ea typeface="Comic Sans MS"/>
              <a:cs typeface="Comic Sans MS"/>
              <a:sym typeface="Comic Sans MS"/>
            </a:endParaRPr>
          </a:p>
          <a:p>
            <a:pPr indent="0" lvl="0" marL="0" rtl="0" algn="l">
              <a:spcBef>
                <a:spcPts val="1600"/>
              </a:spcBef>
              <a:spcAft>
                <a:spcPts val="0"/>
              </a:spcAft>
              <a:buNone/>
            </a:pPr>
            <a:r>
              <a:t/>
            </a:r>
            <a:endParaRPr sz="1500">
              <a:solidFill>
                <a:srgbClr val="000000"/>
              </a:solidFill>
              <a:latin typeface="Comic Sans MS"/>
              <a:ea typeface="Comic Sans MS"/>
              <a:cs typeface="Comic Sans MS"/>
              <a:sym typeface="Comic Sans MS"/>
            </a:endParaRPr>
          </a:p>
          <a:p>
            <a:pPr indent="0" lvl="0" marL="0" rtl="0" algn="l">
              <a:spcBef>
                <a:spcPts val="1600"/>
              </a:spcBef>
              <a:spcAft>
                <a:spcPts val="0"/>
              </a:spcAft>
              <a:buNone/>
            </a:pPr>
            <a:r>
              <a:t/>
            </a:r>
            <a:endParaRPr sz="1500">
              <a:solidFill>
                <a:srgbClr val="000000"/>
              </a:solidFill>
              <a:latin typeface="Comic Sans MS"/>
              <a:ea typeface="Comic Sans MS"/>
              <a:cs typeface="Comic Sans MS"/>
              <a:sym typeface="Comic Sans MS"/>
            </a:endParaRPr>
          </a:p>
          <a:p>
            <a:pPr indent="0" lvl="0" marL="0" rtl="0" algn="l">
              <a:spcBef>
                <a:spcPts val="1600"/>
              </a:spcBef>
              <a:spcAft>
                <a:spcPts val="0"/>
              </a:spcAft>
              <a:buNone/>
            </a:pPr>
            <a:r>
              <a:t/>
            </a:r>
            <a:endParaRPr sz="1500">
              <a:solidFill>
                <a:srgbClr val="000000"/>
              </a:solidFill>
              <a:latin typeface="Comic Sans MS"/>
              <a:ea typeface="Comic Sans MS"/>
              <a:cs typeface="Comic Sans MS"/>
              <a:sym typeface="Comic Sans MS"/>
            </a:endParaRPr>
          </a:p>
          <a:p>
            <a:pPr indent="0" lvl="0" marL="0" rtl="0" algn="l">
              <a:spcBef>
                <a:spcPts val="1600"/>
              </a:spcBef>
              <a:spcAft>
                <a:spcPts val="0"/>
              </a:spcAft>
              <a:buNone/>
            </a:pPr>
            <a:r>
              <a:rPr lang="ar" sz="1500">
                <a:solidFill>
                  <a:srgbClr val="B4A7D6"/>
                </a:solidFill>
                <a:latin typeface="Comic Sans MS"/>
                <a:ea typeface="Comic Sans MS"/>
                <a:cs typeface="Comic Sans MS"/>
                <a:sym typeface="Comic Sans MS"/>
              </a:rPr>
              <a:t>The surface of the cerebellum</a:t>
            </a:r>
            <a:endParaRPr sz="1500">
              <a:solidFill>
                <a:srgbClr val="B4A7D6"/>
              </a:solidFill>
              <a:latin typeface="Comic Sans MS"/>
              <a:ea typeface="Comic Sans MS"/>
              <a:cs typeface="Comic Sans MS"/>
              <a:sym typeface="Comic Sans MS"/>
            </a:endParaRPr>
          </a:p>
          <a:p>
            <a:pPr indent="-323850" lvl="0" marL="457200" rtl="0" algn="l">
              <a:spcBef>
                <a:spcPts val="1600"/>
              </a:spcBef>
              <a:spcAft>
                <a:spcPts val="0"/>
              </a:spcAft>
              <a:buClr>
                <a:srgbClr val="000000"/>
              </a:buClr>
              <a:buSzPts val="1500"/>
              <a:buFont typeface="Comic Sans MS"/>
              <a:buChar char="●"/>
            </a:pPr>
            <a:r>
              <a:rPr lang="ar" sz="1500">
                <a:solidFill>
                  <a:srgbClr val="000000"/>
                </a:solidFill>
                <a:latin typeface="Comic Sans MS"/>
                <a:ea typeface="Comic Sans MS"/>
                <a:cs typeface="Comic Sans MS"/>
                <a:sym typeface="Comic Sans MS"/>
              </a:rPr>
              <a:t>As the </a:t>
            </a:r>
            <a:r>
              <a:rPr b="1" lang="ar" sz="1500">
                <a:solidFill>
                  <a:srgbClr val="000000"/>
                </a:solidFill>
                <a:latin typeface="Comic Sans MS"/>
                <a:ea typeface="Comic Sans MS"/>
                <a:cs typeface="Comic Sans MS"/>
                <a:sym typeface="Comic Sans MS"/>
              </a:rPr>
              <a:t>cerebellar hemispheres</a:t>
            </a:r>
            <a:r>
              <a:rPr lang="ar" sz="1500">
                <a:solidFill>
                  <a:srgbClr val="000000"/>
                </a:solidFill>
                <a:latin typeface="Comic Sans MS"/>
                <a:ea typeface="Comic Sans MS"/>
                <a:cs typeface="Comic Sans MS"/>
                <a:sym typeface="Comic Sans MS"/>
              </a:rPr>
              <a:t> develops they </a:t>
            </a:r>
            <a:r>
              <a:rPr b="1" lang="ar" sz="1500">
                <a:solidFill>
                  <a:srgbClr val="000000"/>
                </a:solidFill>
                <a:latin typeface="Comic Sans MS"/>
                <a:ea typeface="Comic Sans MS"/>
                <a:cs typeface="Comic Sans MS"/>
                <a:sym typeface="Comic Sans MS"/>
              </a:rPr>
              <a:t>undergo a complicated process of transverse folding</a:t>
            </a:r>
            <a:r>
              <a:rPr lang="ar" sz="1500">
                <a:solidFill>
                  <a:srgbClr val="000000"/>
                </a:solidFill>
                <a:latin typeface="Comic Sans MS"/>
                <a:ea typeface="Comic Sans MS"/>
                <a:cs typeface="Comic Sans MS"/>
                <a:sym typeface="Comic Sans MS"/>
              </a:rPr>
              <a:t> </a:t>
            </a:r>
            <a:r>
              <a:rPr lang="ar" sz="1500" u="sng">
                <a:solidFill>
                  <a:srgbClr val="000000"/>
                </a:solidFill>
                <a:latin typeface="Comic Sans MS"/>
                <a:ea typeface="Comic Sans MS"/>
                <a:cs typeface="Comic Sans MS"/>
                <a:sym typeface="Comic Sans MS"/>
              </a:rPr>
              <a:t>to form</a:t>
            </a:r>
            <a:r>
              <a:rPr lang="ar" sz="1500">
                <a:solidFill>
                  <a:srgbClr val="000000"/>
                </a:solidFill>
                <a:latin typeface="Comic Sans MS"/>
                <a:ea typeface="Comic Sans MS"/>
                <a:cs typeface="Comic Sans MS"/>
                <a:sym typeface="Comic Sans MS"/>
              </a:rPr>
              <a:t> closely packed, leaf-like </a:t>
            </a:r>
            <a:r>
              <a:rPr b="1" lang="ar" sz="1500">
                <a:solidFill>
                  <a:srgbClr val="000000"/>
                </a:solidFill>
                <a:latin typeface="Comic Sans MS"/>
                <a:ea typeface="Comic Sans MS"/>
                <a:cs typeface="Comic Sans MS"/>
                <a:sym typeface="Comic Sans MS"/>
              </a:rPr>
              <a:t>transverse gyri</a:t>
            </a:r>
            <a:r>
              <a:rPr lang="ar" sz="1500">
                <a:solidFill>
                  <a:srgbClr val="000000"/>
                </a:solidFill>
                <a:latin typeface="Comic Sans MS"/>
                <a:ea typeface="Comic Sans MS"/>
                <a:cs typeface="Comic Sans MS"/>
                <a:sym typeface="Comic Sans MS"/>
              </a:rPr>
              <a:t> called </a:t>
            </a:r>
            <a:r>
              <a:rPr b="1" lang="ar" sz="1500">
                <a:solidFill>
                  <a:srgbClr val="000000"/>
                </a:solidFill>
                <a:latin typeface="Comic Sans MS"/>
                <a:ea typeface="Comic Sans MS"/>
                <a:cs typeface="Comic Sans MS"/>
                <a:sym typeface="Comic Sans MS"/>
              </a:rPr>
              <a:t>folia</a:t>
            </a:r>
            <a:r>
              <a:rPr lang="ar" sz="1500">
                <a:solidFill>
                  <a:srgbClr val="000000"/>
                </a:solidFill>
                <a:latin typeface="Comic Sans MS"/>
                <a:ea typeface="Comic Sans MS"/>
                <a:cs typeface="Comic Sans MS"/>
                <a:sym typeface="Comic Sans MS"/>
              </a:rPr>
              <a:t>.</a:t>
            </a:r>
            <a:endParaRPr sz="1500">
              <a:solidFill>
                <a:srgbClr val="000000"/>
              </a:solidFill>
              <a:latin typeface="Comic Sans MS"/>
              <a:ea typeface="Comic Sans MS"/>
              <a:cs typeface="Comic Sans MS"/>
              <a:sym typeface="Comic Sans MS"/>
            </a:endParaRPr>
          </a:p>
          <a:p>
            <a:pPr indent="-323850" lvl="0" marL="457200" rtl="0" algn="l">
              <a:spcBef>
                <a:spcPts val="0"/>
              </a:spcBef>
              <a:spcAft>
                <a:spcPts val="0"/>
              </a:spcAft>
              <a:buClr>
                <a:srgbClr val="000000"/>
              </a:buClr>
              <a:buSzPts val="1500"/>
              <a:buFont typeface="Comic Sans MS"/>
              <a:buChar char="●"/>
            </a:pPr>
            <a:r>
              <a:rPr lang="ar" sz="1500">
                <a:solidFill>
                  <a:srgbClr val="000000"/>
                </a:solidFill>
                <a:latin typeface="Comic Sans MS"/>
                <a:ea typeface="Comic Sans MS"/>
                <a:cs typeface="Comic Sans MS"/>
                <a:sym typeface="Comic Sans MS"/>
              </a:rPr>
              <a:t>These processes of fissure formation and foliation continue throughout embryonic, fetal, and postnatal life, and they vastly </a:t>
            </a:r>
            <a:r>
              <a:rPr lang="ar" sz="1400">
                <a:solidFill>
                  <a:srgbClr val="999999"/>
                </a:solidFill>
                <a:latin typeface="Comic Sans MS"/>
                <a:ea typeface="Comic Sans MS"/>
                <a:cs typeface="Comic Sans MS"/>
                <a:sym typeface="Comic Sans MS"/>
              </a:rPr>
              <a:t>(extremely)</a:t>
            </a:r>
            <a:r>
              <a:rPr lang="ar" sz="1500">
                <a:solidFill>
                  <a:srgbClr val="000000"/>
                </a:solidFill>
                <a:latin typeface="Comic Sans MS"/>
                <a:ea typeface="Comic Sans MS"/>
                <a:cs typeface="Comic Sans MS"/>
                <a:sym typeface="Comic Sans MS"/>
              </a:rPr>
              <a:t> increase the surface area of the cerebellar cortex.</a:t>
            </a:r>
            <a:endParaRPr sz="1500">
              <a:solidFill>
                <a:srgbClr val="000000"/>
              </a:solidFill>
              <a:latin typeface="Comic Sans MS"/>
              <a:ea typeface="Comic Sans MS"/>
              <a:cs typeface="Comic Sans MS"/>
              <a:sym typeface="Comic Sans MS"/>
            </a:endParaRPr>
          </a:p>
          <a:p>
            <a:pPr indent="0" lvl="0" marL="0" rtl="0" algn="l">
              <a:spcBef>
                <a:spcPts val="1600"/>
              </a:spcBef>
              <a:spcAft>
                <a:spcPts val="0"/>
              </a:spcAft>
              <a:buNone/>
            </a:pPr>
            <a:r>
              <a:t/>
            </a:r>
            <a:endParaRPr sz="1500">
              <a:solidFill>
                <a:srgbClr val="000000"/>
              </a:solidFill>
              <a:latin typeface="Comic Sans MS"/>
              <a:ea typeface="Comic Sans MS"/>
              <a:cs typeface="Comic Sans MS"/>
              <a:sym typeface="Comic Sans MS"/>
            </a:endParaRPr>
          </a:p>
          <a:p>
            <a:pPr indent="0" lvl="0" marL="0" rtl="0" algn="l">
              <a:spcBef>
                <a:spcPts val="1600"/>
              </a:spcBef>
              <a:spcAft>
                <a:spcPts val="0"/>
              </a:spcAft>
              <a:buNone/>
            </a:pPr>
            <a:r>
              <a:t/>
            </a:r>
            <a:endParaRPr sz="1500">
              <a:solidFill>
                <a:srgbClr val="000000"/>
              </a:solidFill>
              <a:latin typeface="Comic Sans MS"/>
              <a:ea typeface="Comic Sans MS"/>
              <a:cs typeface="Comic Sans MS"/>
              <a:sym typeface="Comic Sans MS"/>
            </a:endParaRPr>
          </a:p>
          <a:p>
            <a:pPr indent="0" lvl="0" marL="0" rtl="0" algn="l">
              <a:spcBef>
                <a:spcPts val="1600"/>
              </a:spcBef>
              <a:spcAft>
                <a:spcPts val="1600"/>
              </a:spcAft>
              <a:buNone/>
            </a:pPr>
            <a:r>
              <a:t/>
            </a:r>
            <a:endParaRPr sz="1500">
              <a:solidFill>
                <a:srgbClr val="B4A7D6"/>
              </a:solidFill>
              <a:latin typeface="Comic Sans MS"/>
              <a:ea typeface="Comic Sans MS"/>
              <a:cs typeface="Comic Sans MS"/>
              <a:sym typeface="Comic Sans MS"/>
            </a:endParaRPr>
          </a:p>
        </p:txBody>
      </p:sp>
      <p:pic>
        <p:nvPicPr>
          <p:cNvPr id="158" name="Google Shape;158;p20"/>
          <p:cNvPicPr preferRelativeResize="0"/>
          <p:nvPr/>
        </p:nvPicPr>
        <p:blipFill>
          <a:blip r:embed="rId5">
            <a:alphaModFix/>
          </a:blip>
          <a:stretch>
            <a:fillRect/>
          </a:stretch>
        </p:blipFill>
        <p:spPr>
          <a:xfrm>
            <a:off x="6708785" y="7275477"/>
            <a:ext cx="2300939" cy="1345975"/>
          </a:xfrm>
          <a:prstGeom prst="rect">
            <a:avLst/>
          </a:prstGeom>
          <a:noFill/>
          <a:ln cap="flat" cmpd="sng" w="9525">
            <a:solidFill>
              <a:srgbClr val="999999"/>
            </a:solidFill>
            <a:prstDash val="dashDot"/>
            <a:round/>
            <a:headEnd len="sm" w="sm" type="none"/>
            <a:tailEnd len="sm" w="sm" type="none"/>
          </a:ln>
        </p:spPr>
      </p:pic>
      <p:pic>
        <p:nvPicPr>
          <p:cNvPr id="159" name="Google Shape;159;p20"/>
          <p:cNvPicPr preferRelativeResize="0"/>
          <p:nvPr/>
        </p:nvPicPr>
        <p:blipFill>
          <a:blip r:embed="rId6">
            <a:alphaModFix/>
          </a:blip>
          <a:stretch>
            <a:fillRect/>
          </a:stretch>
        </p:blipFill>
        <p:spPr>
          <a:xfrm>
            <a:off x="174775" y="10767079"/>
            <a:ext cx="2300925" cy="982875"/>
          </a:xfrm>
          <a:prstGeom prst="rect">
            <a:avLst/>
          </a:prstGeom>
          <a:noFill/>
          <a:ln cap="flat" cmpd="sng" w="9525">
            <a:solidFill>
              <a:srgbClr val="999999"/>
            </a:solidFill>
            <a:prstDash val="dashDot"/>
            <a:round/>
            <a:headEnd len="sm" w="sm" type="none"/>
            <a:tailEnd len="sm" w="sm" type="none"/>
          </a:ln>
        </p:spPr>
      </p:pic>
      <p:pic>
        <p:nvPicPr>
          <p:cNvPr id="160" name="Google Shape;160;p20"/>
          <p:cNvPicPr preferRelativeResize="0"/>
          <p:nvPr/>
        </p:nvPicPr>
        <p:blipFill>
          <a:blip r:embed="rId7">
            <a:alphaModFix/>
          </a:blip>
          <a:stretch>
            <a:fillRect/>
          </a:stretch>
        </p:blipFill>
        <p:spPr>
          <a:xfrm>
            <a:off x="2475700" y="10767075"/>
            <a:ext cx="2300925" cy="982883"/>
          </a:xfrm>
          <a:prstGeom prst="rect">
            <a:avLst/>
          </a:prstGeom>
          <a:noFill/>
          <a:ln cap="flat" cmpd="sng" w="9525">
            <a:solidFill>
              <a:srgbClr val="999999"/>
            </a:solidFill>
            <a:prstDash val="dashDot"/>
            <a:round/>
            <a:headEnd len="sm" w="sm" type="none"/>
            <a:tailEnd len="sm" w="sm" type="none"/>
          </a:ln>
        </p:spPr>
      </p:pic>
      <p:pic>
        <p:nvPicPr>
          <p:cNvPr id="161" name="Google Shape;161;p20"/>
          <p:cNvPicPr preferRelativeResize="0"/>
          <p:nvPr/>
        </p:nvPicPr>
        <p:blipFill>
          <a:blip r:embed="rId8">
            <a:alphaModFix/>
          </a:blip>
          <a:stretch>
            <a:fillRect/>
          </a:stretch>
        </p:blipFill>
        <p:spPr>
          <a:xfrm>
            <a:off x="4776625" y="10782913"/>
            <a:ext cx="2300926" cy="951200"/>
          </a:xfrm>
          <a:prstGeom prst="rect">
            <a:avLst/>
          </a:prstGeom>
          <a:noFill/>
          <a:ln cap="flat" cmpd="sng" w="9525">
            <a:solidFill>
              <a:srgbClr val="999999"/>
            </a:solidFill>
            <a:prstDash val="dashDot"/>
            <a:round/>
            <a:headEnd len="sm" w="sm" type="none"/>
            <a:tailEnd len="sm" w="sm" type="none"/>
          </a:ln>
        </p:spPr>
      </p:pic>
      <p:pic>
        <p:nvPicPr>
          <p:cNvPr id="162" name="Google Shape;162;p20"/>
          <p:cNvPicPr preferRelativeResize="0"/>
          <p:nvPr/>
        </p:nvPicPr>
        <p:blipFill>
          <a:blip r:embed="rId9">
            <a:alphaModFix/>
          </a:blip>
          <a:stretch>
            <a:fillRect/>
          </a:stretch>
        </p:blipFill>
        <p:spPr>
          <a:xfrm>
            <a:off x="7077550" y="10794063"/>
            <a:ext cx="1841700" cy="928900"/>
          </a:xfrm>
          <a:prstGeom prst="rect">
            <a:avLst/>
          </a:prstGeom>
          <a:noFill/>
          <a:ln cap="flat" cmpd="sng" w="9525">
            <a:solidFill>
              <a:srgbClr val="999999"/>
            </a:solidFill>
            <a:prstDash val="dashDot"/>
            <a:round/>
            <a:headEnd len="sm" w="sm" type="none"/>
            <a:tailEnd len="sm" w="sm" type="none"/>
          </a:ln>
        </p:spPr>
      </p:pic>
      <p:cxnSp>
        <p:nvCxnSpPr>
          <p:cNvPr id="163" name="Google Shape;163;p20"/>
          <p:cNvCxnSpPr/>
          <p:nvPr/>
        </p:nvCxnSpPr>
        <p:spPr>
          <a:xfrm>
            <a:off x="174768" y="5148110"/>
            <a:ext cx="3952800" cy="5700"/>
          </a:xfrm>
          <a:prstGeom prst="straightConnector1">
            <a:avLst/>
          </a:prstGeom>
          <a:noFill/>
          <a:ln cap="flat" cmpd="sng" w="9525">
            <a:solidFill>
              <a:srgbClr val="999999"/>
            </a:solidFill>
            <a:prstDash val="dashDot"/>
            <a:round/>
            <a:headEnd len="med" w="med" type="none"/>
            <a:tailEnd len="med" w="med" type="none"/>
          </a:ln>
        </p:spPr>
      </p:cxnSp>
      <p:cxnSp>
        <p:nvCxnSpPr>
          <p:cNvPr id="164" name="Google Shape;164;p20"/>
          <p:cNvCxnSpPr/>
          <p:nvPr/>
        </p:nvCxnSpPr>
        <p:spPr>
          <a:xfrm flipH="1" rot="10800000">
            <a:off x="174700" y="8404925"/>
            <a:ext cx="3391200" cy="9600"/>
          </a:xfrm>
          <a:prstGeom prst="straightConnector1">
            <a:avLst/>
          </a:prstGeom>
          <a:noFill/>
          <a:ln cap="flat" cmpd="sng" w="9525">
            <a:solidFill>
              <a:srgbClr val="999999"/>
            </a:solidFill>
            <a:prstDash val="dashDot"/>
            <a:round/>
            <a:headEnd len="med" w="med" type="none"/>
            <a:tailEnd len="med" w="med" type="none"/>
          </a:ln>
        </p:spPr>
      </p:cxnSp>
      <p:pic>
        <p:nvPicPr>
          <p:cNvPr id="165" name="Google Shape;165;p20"/>
          <p:cNvPicPr preferRelativeResize="0"/>
          <p:nvPr/>
        </p:nvPicPr>
        <p:blipFill>
          <a:blip r:embed="rId10">
            <a:alphaModFix/>
          </a:blip>
          <a:stretch>
            <a:fillRect/>
          </a:stretch>
        </p:blipFill>
        <p:spPr>
          <a:xfrm>
            <a:off x="4379594" y="7030200"/>
            <a:ext cx="2201081" cy="1652425"/>
          </a:xfrm>
          <a:prstGeom prst="rect">
            <a:avLst/>
          </a:prstGeom>
          <a:noFill/>
          <a:ln>
            <a:noFill/>
          </a:ln>
        </p:spPr>
      </p:pic>
      <p:sp>
        <p:nvSpPr>
          <p:cNvPr id="166" name="Google Shape;166;p20"/>
          <p:cNvSpPr/>
          <p:nvPr/>
        </p:nvSpPr>
        <p:spPr>
          <a:xfrm>
            <a:off x="4265500" y="8144075"/>
            <a:ext cx="623400" cy="538500"/>
          </a:xfrm>
          <a:prstGeom prst="rect">
            <a:avLst/>
          </a:prstGeom>
          <a:noFill/>
          <a:ln cap="flat" cmpd="sng" w="28575">
            <a:solidFill>
              <a:srgbClr val="99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7" name="Google Shape;167;p20"/>
          <p:cNvSpPr txBox="1"/>
          <p:nvPr/>
        </p:nvSpPr>
        <p:spPr>
          <a:xfrm>
            <a:off x="4776625" y="11680950"/>
            <a:ext cx="3586200" cy="1994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ar" sz="1000">
                <a:solidFill>
                  <a:srgbClr val="6AA84F"/>
                </a:solidFill>
              </a:rPr>
              <a:t>Transverse folding “folia”</a:t>
            </a:r>
            <a:r>
              <a:rPr lang="ar" sz="1000">
                <a:solidFill>
                  <a:srgbClr val="6AA84F"/>
                </a:solidFill>
              </a:rPr>
              <a:t>Separated</a:t>
            </a:r>
            <a:r>
              <a:rPr lang="ar" sz="1000">
                <a:solidFill>
                  <a:srgbClr val="6AA84F"/>
                </a:solidFill>
              </a:rPr>
              <a:t> by </a:t>
            </a:r>
            <a:r>
              <a:rPr lang="ar" sz="1000">
                <a:solidFill>
                  <a:srgbClr val="6AA84F"/>
                </a:solidFill>
              </a:rPr>
              <a:t>fissures </a:t>
            </a:r>
            <a:endParaRPr sz="1000">
              <a:solidFill>
                <a:srgbClr val="6AA84F"/>
              </a:solidFill>
            </a:endParaRPr>
          </a:p>
        </p:txBody>
      </p:sp>
      <p:sp>
        <p:nvSpPr>
          <p:cNvPr id="168" name="Google Shape;168;p20"/>
          <p:cNvSpPr txBox="1"/>
          <p:nvPr/>
        </p:nvSpPr>
        <p:spPr>
          <a:xfrm>
            <a:off x="4995900" y="7972425"/>
            <a:ext cx="414300" cy="171600"/>
          </a:xfrm>
          <a:prstGeom prst="rect">
            <a:avLst/>
          </a:prstGeom>
          <a:noFill/>
          <a:ln cap="flat" cmpd="sng" w="19050">
            <a:solidFill>
              <a:srgbClr val="6AA84F"/>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69" name="Google Shape;169;p20"/>
          <p:cNvSpPr txBox="1"/>
          <p:nvPr/>
        </p:nvSpPr>
        <p:spPr>
          <a:xfrm>
            <a:off x="5586425" y="7829550"/>
            <a:ext cx="371400" cy="119100"/>
          </a:xfrm>
          <a:prstGeom prst="rect">
            <a:avLst/>
          </a:prstGeom>
          <a:noFill/>
          <a:ln cap="flat" cmpd="sng" w="19050">
            <a:solidFill>
              <a:srgbClr val="F1C232"/>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pic>
        <p:nvPicPr>
          <p:cNvPr id="170" name="Google Shape;170;p20"/>
          <p:cNvPicPr preferRelativeResize="0"/>
          <p:nvPr/>
        </p:nvPicPr>
        <p:blipFill>
          <a:blip r:embed="rId11">
            <a:alphaModFix/>
          </a:blip>
          <a:stretch>
            <a:fillRect/>
          </a:stretch>
        </p:blipFill>
        <p:spPr>
          <a:xfrm>
            <a:off x="6580676" y="4058500"/>
            <a:ext cx="2300950" cy="1095300"/>
          </a:xfrm>
          <a:prstGeom prst="rect">
            <a:avLst/>
          </a:prstGeom>
          <a:noFill/>
          <a:ln cap="flat" cmpd="sng" w="9525">
            <a:solidFill>
              <a:srgbClr val="999999"/>
            </a:solidFill>
            <a:prstDash val="dashDot"/>
            <a:round/>
            <a:headEnd len="sm" w="sm" type="none"/>
            <a:tailEnd len="sm" w="sm" type="none"/>
          </a:ln>
        </p:spPr>
      </p:pic>
      <p:sp>
        <p:nvSpPr>
          <p:cNvPr id="171" name="Google Shape;171;p20"/>
          <p:cNvSpPr txBox="1"/>
          <p:nvPr/>
        </p:nvSpPr>
        <p:spPr>
          <a:xfrm>
            <a:off x="7125016" y="4676800"/>
            <a:ext cx="482400" cy="138300"/>
          </a:xfrm>
          <a:prstGeom prst="rect">
            <a:avLst/>
          </a:prstGeom>
          <a:noFill/>
          <a:ln cap="flat" cmpd="sng" w="19050">
            <a:solidFill>
              <a:srgbClr val="0B5394"/>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72" name="Google Shape;172;p20"/>
          <p:cNvSpPr txBox="1"/>
          <p:nvPr/>
        </p:nvSpPr>
        <p:spPr>
          <a:xfrm>
            <a:off x="174700" y="1609725"/>
            <a:ext cx="5235600" cy="4287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1600"/>
              </a:spcAft>
              <a:buClr>
                <a:schemeClr val="dk1"/>
              </a:buClr>
              <a:buSzPts val="1100"/>
              <a:buFont typeface="Arial"/>
              <a:buNone/>
            </a:pPr>
            <a:r>
              <a:rPr lang="ar" sz="1500">
                <a:solidFill>
                  <a:schemeClr val="dk1"/>
                </a:solidFill>
                <a:latin typeface="Comic Sans MS"/>
                <a:ea typeface="Comic Sans MS"/>
                <a:cs typeface="Comic Sans MS"/>
                <a:sym typeface="Comic Sans MS"/>
              </a:rPr>
              <a:t>The metencephalon develops into the pons (anteriorly) and overlying Cerebellum (posteriorly)</a:t>
            </a:r>
            <a:endParaRPr/>
          </a:p>
        </p:txBody>
      </p:sp>
      <p:sp>
        <p:nvSpPr>
          <p:cNvPr id="173" name="Google Shape;173;p20"/>
          <p:cNvSpPr txBox="1"/>
          <p:nvPr/>
        </p:nvSpPr>
        <p:spPr>
          <a:xfrm>
            <a:off x="733425" y="10477500"/>
            <a:ext cx="7943700" cy="371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ar" sz="1100">
                <a:latin typeface="Comic Sans MS"/>
                <a:ea typeface="Comic Sans MS"/>
                <a:cs typeface="Comic Sans MS"/>
                <a:sym typeface="Comic Sans MS"/>
              </a:rPr>
              <a:t> </a:t>
            </a:r>
            <a:r>
              <a:rPr lang="ar" sz="1100">
                <a:latin typeface="Comic Sans MS"/>
                <a:ea typeface="Comic Sans MS"/>
                <a:cs typeface="Comic Sans MS"/>
                <a:sym typeface="Comic Sans MS"/>
              </a:rPr>
              <a:t>35d                                                       50d                                                      90d                                       150d</a:t>
            </a:r>
            <a:endParaRPr sz="1100">
              <a:latin typeface="Comic Sans MS"/>
              <a:ea typeface="Comic Sans MS"/>
              <a:cs typeface="Comic Sans MS"/>
              <a:sym typeface="Comic Sans MS"/>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77" name="Shape 177"/>
        <p:cNvGrpSpPr/>
        <p:nvPr/>
      </p:nvGrpSpPr>
      <p:grpSpPr>
        <a:xfrm>
          <a:off x="0" y="0"/>
          <a:ext cx="0" cy="0"/>
          <a:chOff x="0" y="0"/>
          <a:chExt cx="0" cy="0"/>
        </a:xfrm>
      </p:grpSpPr>
      <p:graphicFrame>
        <p:nvGraphicFramePr>
          <p:cNvPr id="178" name="Google Shape;178;p21"/>
          <p:cNvGraphicFramePr/>
          <p:nvPr/>
        </p:nvGraphicFramePr>
        <p:xfrm>
          <a:off x="611548" y="2055464"/>
          <a:ext cx="3000000" cy="3000000"/>
        </p:xfrm>
        <a:graphic>
          <a:graphicData uri="http://schemas.openxmlformats.org/drawingml/2006/table">
            <a:tbl>
              <a:tblPr>
                <a:noFill/>
                <a:tableStyleId>{6BF5031F-9742-461C-9938-7CB6DC8F0D08}</a:tableStyleId>
              </a:tblPr>
              <a:tblGrid>
                <a:gridCol w="1646725"/>
                <a:gridCol w="3633875"/>
                <a:gridCol w="2640300"/>
              </a:tblGrid>
              <a:tr h="575250">
                <a:tc gridSpan="3">
                  <a:txBody>
                    <a:bodyPr>
                      <a:noAutofit/>
                    </a:bodyPr>
                    <a:lstStyle/>
                    <a:p>
                      <a:pPr indent="-323850" lvl="0" marL="457200" rtl="0" algn="l">
                        <a:spcBef>
                          <a:spcPts val="0"/>
                        </a:spcBef>
                        <a:spcAft>
                          <a:spcPts val="0"/>
                        </a:spcAft>
                        <a:buSzPts val="1500"/>
                        <a:buFont typeface="Comic Sans MS"/>
                        <a:buAutoNum type="arabicPeriod"/>
                      </a:pPr>
                      <a:r>
                        <a:rPr lang="ar" sz="1500">
                          <a:latin typeface="Comic Sans MS"/>
                          <a:ea typeface="Comic Sans MS"/>
                          <a:cs typeface="Comic Sans MS"/>
                          <a:sym typeface="Comic Sans MS"/>
                        </a:rPr>
                        <a:t>Mental retardation.</a:t>
                      </a:r>
                      <a:endParaRPr sz="1500">
                        <a:latin typeface="Comic Sans MS"/>
                        <a:ea typeface="Comic Sans MS"/>
                        <a:cs typeface="Comic Sans MS"/>
                        <a:sym typeface="Comic Sans MS"/>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D9D2E9"/>
                    </a:solidFill>
                  </a:tcPr>
                </a:tc>
                <a:tc hMerge="1"/>
                <a:tc hMerge="1"/>
              </a:tr>
              <a:tr h="575250">
                <a:tc>
                  <a:txBody>
                    <a:bodyPr>
                      <a:noAutofit/>
                    </a:bodyPr>
                    <a:lstStyle/>
                    <a:p>
                      <a:pPr indent="0" lvl="0" marL="0" rtl="0" algn="l">
                        <a:spcBef>
                          <a:spcPts val="0"/>
                        </a:spcBef>
                        <a:spcAft>
                          <a:spcPts val="0"/>
                        </a:spcAft>
                        <a:buNone/>
                      </a:pPr>
                      <a:r>
                        <a:rPr lang="ar" sz="1500">
                          <a:latin typeface="Comic Sans MS"/>
                          <a:ea typeface="Comic Sans MS"/>
                          <a:cs typeface="Comic Sans MS"/>
                          <a:sym typeface="Comic Sans MS"/>
                        </a:rPr>
                        <a:t>  2.    Seizures</a:t>
                      </a:r>
                      <a:endParaRPr sz="1500">
                        <a:latin typeface="Comic Sans MS"/>
                        <a:ea typeface="Comic Sans MS"/>
                        <a:cs typeface="Comic Sans MS"/>
                        <a:sym typeface="Comic Sans MS"/>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D9D2E9"/>
                    </a:solidFill>
                  </a:tcPr>
                </a:tc>
                <a:tc gridSpan="2">
                  <a:txBody>
                    <a:bodyPr>
                      <a:noAutofit/>
                    </a:bodyPr>
                    <a:lstStyle/>
                    <a:p>
                      <a:pPr indent="0" lvl="0" marL="0" rtl="0" algn="l">
                        <a:spcBef>
                          <a:spcPts val="0"/>
                        </a:spcBef>
                        <a:spcAft>
                          <a:spcPts val="0"/>
                        </a:spcAft>
                        <a:buNone/>
                      </a:pPr>
                      <a:r>
                        <a:rPr lang="ar" sz="1500">
                          <a:latin typeface="Comic Sans MS"/>
                          <a:ea typeface="Comic Sans MS"/>
                          <a:cs typeface="Comic Sans MS"/>
                          <a:sym typeface="Comic Sans MS"/>
                        </a:rPr>
                        <a:t>changes in electrical activity.</a:t>
                      </a:r>
                      <a:endParaRPr sz="1500">
                        <a:latin typeface="Comic Sans MS"/>
                        <a:ea typeface="Comic Sans MS"/>
                        <a:cs typeface="Comic Sans MS"/>
                        <a:sym typeface="Comic Sans MS"/>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hMerge="1"/>
              </a:tr>
              <a:tr h="575250">
                <a:tc gridSpan="3">
                  <a:txBody>
                    <a:bodyPr>
                      <a:noAutofit/>
                    </a:bodyPr>
                    <a:lstStyle/>
                    <a:p>
                      <a:pPr indent="0" lvl="0" marL="0" rtl="0" algn="l">
                        <a:spcBef>
                          <a:spcPts val="0"/>
                        </a:spcBef>
                        <a:spcAft>
                          <a:spcPts val="0"/>
                        </a:spcAft>
                        <a:buNone/>
                      </a:pPr>
                      <a:r>
                        <a:rPr lang="ar" sz="1500">
                          <a:latin typeface="Comic Sans MS"/>
                          <a:ea typeface="Comic Sans MS"/>
                          <a:cs typeface="Comic Sans MS"/>
                          <a:sym typeface="Comic Sans MS"/>
                        </a:rPr>
                        <a:t>  3.    Cerebral palsy. </a:t>
                      </a:r>
                      <a:r>
                        <a:rPr lang="ar" sz="1500">
                          <a:solidFill>
                            <a:srgbClr val="999999"/>
                          </a:solidFill>
                          <a:latin typeface="Comic Sans MS"/>
                          <a:ea typeface="Comic Sans MS"/>
                          <a:cs typeface="Comic Sans MS"/>
                          <a:sym typeface="Comic Sans MS"/>
                        </a:rPr>
                        <a:t>الشلل الدماغي .. يوجد إعاقة بالحركة</a:t>
                      </a:r>
                      <a:r>
                        <a:rPr lang="ar" sz="1500">
                          <a:latin typeface="Comic Sans MS"/>
                          <a:ea typeface="Comic Sans MS"/>
                          <a:cs typeface="Comic Sans MS"/>
                          <a:sym typeface="Comic Sans MS"/>
                        </a:rPr>
                        <a:t> </a:t>
                      </a:r>
                      <a:endParaRPr sz="1500">
                        <a:solidFill>
                          <a:srgbClr val="999999"/>
                        </a:solidFill>
                        <a:latin typeface="Comic Sans MS"/>
                        <a:ea typeface="Comic Sans MS"/>
                        <a:cs typeface="Comic Sans MS"/>
                        <a:sym typeface="Comic Sans MS"/>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D9D2E9"/>
                    </a:solidFill>
                  </a:tcPr>
                </a:tc>
                <a:tc hMerge="1"/>
                <a:tc hMerge="1"/>
              </a:tr>
              <a:tr h="575250">
                <a:tc gridSpan="3">
                  <a:txBody>
                    <a:bodyPr>
                      <a:noAutofit/>
                    </a:bodyPr>
                    <a:lstStyle/>
                    <a:p>
                      <a:pPr indent="0" lvl="0" marL="0" rtl="0" algn="l">
                        <a:spcBef>
                          <a:spcPts val="0"/>
                        </a:spcBef>
                        <a:spcAft>
                          <a:spcPts val="0"/>
                        </a:spcAft>
                        <a:buNone/>
                      </a:pPr>
                      <a:r>
                        <a:rPr lang="ar" sz="1500">
                          <a:latin typeface="Comic Sans MS"/>
                          <a:ea typeface="Comic Sans MS"/>
                          <a:cs typeface="Comic Sans MS"/>
                          <a:sym typeface="Comic Sans MS"/>
                        </a:rPr>
                        <a:t>  4.   Agenesis of corpus callosum.</a:t>
                      </a:r>
                      <a:endParaRPr sz="1500">
                        <a:latin typeface="Comic Sans MS"/>
                        <a:ea typeface="Comic Sans MS"/>
                        <a:cs typeface="Comic Sans MS"/>
                        <a:sym typeface="Comic Sans MS"/>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D9D2E9"/>
                    </a:solidFill>
                  </a:tcPr>
                </a:tc>
                <a:tc hMerge="1"/>
                <a:tc hMerge="1"/>
              </a:tr>
              <a:tr h="1085075">
                <a:tc>
                  <a:txBody>
                    <a:bodyPr>
                      <a:noAutofit/>
                    </a:bodyPr>
                    <a:lstStyle/>
                    <a:p>
                      <a:pPr indent="0" lvl="0" marL="0" rtl="0" algn="l">
                        <a:spcBef>
                          <a:spcPts val="0"/>
                        </a:spcBef>
                        <a:spcAft>
                          <a:spcPts val="0"/>
                        </a:spcAft>
                        <a:buNone/>
                      </a:pPr>
                      <a:r>
                        <a:rPr lang="ar" sz="1500">
                          <a:latin typeface="Comic Sans MS"/>
                          <a:ea typeface="Comic Sans MS"/>
                          <a:cs typeface="Comic Sans MS"/>
                          <a:sym typeface="Comic Sans MS"/>
                        </a:rPr>
                        <a:t> </a:t>
                      </a:r>
                      <a:r>
                        <a:rPr lang="ar" sz="1500">
                          <a:latin typeface="Comic Sans MS"/>
                          <a:ea typeface="Comic Sans MS"/>
                          <a:cs typeface="Comic Sans MS"/>
                          <a:sym typeface="Comic Sans MS"/>
                        </a:rPr>
                        <a:t>5.  Cranium bifidum with or without meningocele &amp; meningoencephalocele.</a:t>
                      </a:r>
                      <a:endParaRPr sz="1500">
                        <a:latin typeface="Comic Sans MS"/>
                        <a:ea typeface="Comic Sans MS"/>
                        <a:cs typeface="Comic Sans MS"/>
                        <a:sym typeface="Comic Sans MS"/>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D9D2E9"/>
                    </a:solidFill>
                  </a:tcPr>
                </a:tc>
                <a:tc gridSpan="2">
                  <a:txBody>
                    <a:bodyPr>
                      <a:noAutofit/>
                    </a:bodyPr>
                    <a:lstStyle/>
                    <a:p>
                      <a:pPr indent="0" lvl="0" marL="0" rtl="0" algn="l">
                        <a:spcBef>
                          <a:spcPts val="0"/>
                        </a:spcBef>
                        <a:spcAft>
                          <a:spcPts val="0"/>
                        </a:spcAft>
                        <a:buNone/>
                      </a:pPr>
                      <a:r>
                        <a:t/>
                      </a:r>
                      <a:endParaRPr sz="1500">
                        <a:latin typeface="Comic Sans MS"/>
                        <a:ea typeface="Comic Sans MS"/>
                        <a:cs typeface="Comic Sans MS"/>
                        <a:sym typeface="Comic Sans MS"/>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hMerge="1"/>
              </a:tr>
              <a:tr h="1068725">
                <a:tc>
                  <a:txBody>
                    <a:bodyPr>
                      <a:noAutofit/>
                    </a:bodyPr>
                    <a:lstStyle/>
                    <a:p>
                      <a:pPr indent="0" lvl="0" marL="0" rtl="0" algn="l">
                        <a:spcBef>
                          <a:spcPts val="0"/>
                        </a:spcBef>
                        <a:spcAft>
                          <a:spcPts val="0"/>
                        </a:spcAft>
                        <a:buNone/>
                      </a:pPr>
                      <a:r>
                        <a:rPr lang="ar" sz="1500">
                          <a:solidFill>
                            <a:srgbClr val="CC0000"/>
                          </a:solidFill>
                          <a:latin typeface="Comic Sans MS"/>
                          <a:ea typeface="Comic Sans MS"/>
                          <a:cs typeface="Comic Sans MS"/>
                          <a:sym typeface="Comic Sans MS"/>
                        </a:rPr>
                        <a:t> 6.  </a:t>
                      </a:r>
                      <a:r>
                        <a:rPr b="1" lang="ar" sz="1500">
                          <a:solidFill>
                            <a:srgbClr val="CC0000"/>
                          </a:solidFill>
                          <a:latin typeface="Comic Sans MS"/>
                          <a:ea typeface="Comic Sans MS"/>
                          <a:cs typeface="Comic Sans MS"/>
                          <a:sym typeface="Comic Sans MS"/>
                        </a:rPr>
                        <a:t>Microcephaly</a:t>
                      </a:r>
                      <a:endParaRPr b="1" sz="1500">
                        <a:solidFill>
                          <a:srgbClr val="CC0000"/>
                        </a:solidFill>
                        <a:latin typeface="Comic Sans MS"/>
                        <a:ea typeface="Comic Sans MS"/>
                        <a:cs typeface="Comic Sans MS"/>
                        <a:sym typeface="Comic Sans MS"/>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D9D2E9"/>
                    </a:solidFill>
                  </a:tcPr>
                </a:tc>
                <a:tc>
                  <a:txBody>
                    <a:bodyPr>
                      <a:noAutofit/>
                    </a:bodyPr>
                    <a:lstStyle/>
                    <a:p>
                      <a:pPr indent="0" lvl="0" marL="0" rtl="0" algn="l">
                        <a:spcBef>
                          <a:spcPts val="0"/>
                        </a:spcBef>
                        <a:spcAft>
                          <a:spcPts val="0"/>
                        </a:spcAft>
                        <a:buNone/>
                      </a:pPr>
                      <a:r>
                        <a:rPr lang="ar" sz="1500">
                          <a:latin typeface="Comic Sans MS"/>
                          <a:ea typeface="Comic Sans MS"/>
                          <a:cs typeface="Comic Sans MS"/>
                          <a:sym typeface="Comic Sans MS"/>
                        </a:rPr>
                        <a:t>abnormal smallness of the head, a congenital condition associated with incomplete brain development).</a:t>
                      </a:r>
                      <a:endParaRPr sz="1500">
                        <a:latin typeface="Comic Sans MS"/>
                        <a:ea typeface="Comic Sans MS"/>
                        <a:cs typeface="Comic Sans MS"/>
                        <a:sym typeface="Comic Sans MS"/>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noAutofit/>
                    </a:bodyPr>
                    <a:lstStyle/>
                    <a:p>
                      <a:pPr indent="0" lvl="0" marL="0" rtl="0" algn="l">
                        <a:spcBef>
                          <a:spcPts val="0"/>
                        </a:spcBef>
                        <a:spcAft>
                          <a:spcPts val="0"/>
                        </a:spcAft>
                        <a:buNone/>
                      </a:pPr>
                      <a:r>
                        <a:t/>
                      </a:r>
                      <a:endParaRPr sz="1500">
                        <a:latin typeface="Comic Sans MS"/>
                        <a:ea typeface="Comic Sans MS"/>
                        <a:cs typeface="Comic Sans MS"/>
                        <a:sym typeface="Comic Sans MS"/>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r>
              <a:tr h="1251275">
                <a:tc>
                  <a:txBody>
                    <a:bodyPr>
                      <a:noAutofit/>
                    </a:bodyPr>
                    <a:lstStyle/>
                    <a:p>
                      <a:pPr indent="0" lvl="0" marL="0" rtl="0" algn="l">
                        <a:spcBef>
                          <a:spcPts val="0"/>
                        </a:spcBef>
                        <a:spcAft>
                          <a:spcPts val="0"/>
                        </a:spcAft>
                        <a:buNone/>
                      </a:pPr>
                      <a:r>
                        <a:rPr lang="ar" sz="1500">
                          <a:solidFill>
                            <a:srgbClr val="CC0000"/>
                          </a:solidFill>
                          <a:latin typeface="Comic Sans MS"/>
                          <a:ea typeface="Comic Sans MS"/>
                          <a:cs typeface="Comic Sans MS"/>
                          <a:sym typeface="Comic Sans MS"/>
                        </a:rPr>
                        <a:t> 7.  </a:t>
                      </a:r>
                      <a:r>
                        <a:rPr b="1" lang="ar" sz="1500">
                          <a:solidFill>
                            <a:srgbClr val="CC0000"/>
                          </a:solidFill>
                          <a:latin typeface="Comic Sans MS"/>
                          <a:ea typeface="Comic Sans MS"/>
                          <a:cs typeface="Comic Sans MS"/>
                          <a:sym typeface="Comic Sans MS"/>
                        </a:rPr>
                        <a:t>Hydrocephalus</a:t>
                      </a:r>
                      <a:endParaRPr b="1" sz="1500">
                        <a:solidFill>
                          <a:srgbClr val="CC0000"/>
                        </a:solidFill>
                        <a:latin typeface="Comic Sans MS"/>
                        <a:ea typeface="Comic Sans MS"/>
                        <a:cs typeface="Comic Sans MS"/>
                        <a:sym typeface="Comic Sans MS"/>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D9D2E9"/>
                    </a:solidFill>
                  </a:tcPr>
                </a:tc>
                <a:tc>
                  <a:txBody>
                    <a:bodyPr>
                      <a:noAutofit/>
                    </a:bodyPr>
                    <a:lstStyle/>
                    <a:p>
                      <a:pPr indent="0" lvl="0" marL="0" rtl="0" algn="l">
                        <a:spcBef>
                          <a:spcPts val="0"/>
                        </a:spcBef>
                        <a:spcAft>
                          <a:spcPts val="0"/>
                        </a:spcAft>
                        <a:buNone/>
                      </a:pPr>
                      <a:r>
                        <a:rPr lang="ar" sz="1500">
                          <a:solidFill>
                            <a:srgbClr val="999999"/>
                          </a:solidFill>
                          <a:latin typeface="Comic Sans MS"/>
                          <a:ea typeface="Comic Sans MS"/>
                          <a:cs typeface="Comic Sans MS"/>
                          <a:sym typeface="Comic Sans MS"/>
                        </a:rPr>
                        <a:t>Increase secretion of (CSF) and decrease absorption of it .</a:t>
                      </a:r>
                      <a:endParaRPr sz="1500">
                        <a:solidFill>
                          <a:srgbClr val="999999"/>
                        </a:solidFill>
                        <a:latin typeface="Comic Sans MS"/>
                        <a:ea typeface="Comic Sans MS"/>
                        <a:cs typeface="Comic Sans MS"/>
                        <a:sym typeface="Comic Sans MS"/>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noAutofit/>
                    </a:bodyPr>
                    <a:lstStyle/>
                    <a:p>
                      <a:pPr indent="0" lvl="0" marL="0" rtl="0" algn="l">
                        <a:spcBef>
                          <a:spcPts val="0"/>
                        </a:spcBef>
                        <a:spcAft>
                          <a:spcPts val="0"/>
                        </a:spcAft>
                        <a:buNone/>
                      </a:pPr>
                      <a:r>
                        <a:t/>
                      </a:r>
                      <a:endParaRPr sz="1500">
                        <a:latin typeface="Comic Sans MS"/>
                        <a:ea typeface="Comic Sans MS"/>
                        <a:cs typeface="Comic Sans MS"/>
                        <a:sym typeface="Comic Sans MS"/>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r>
              <a:tr h="1832100">
                <a:tc>
                  <a:txBody>
                    <a:bodyPr>
                      <a:noAutofit/>
                    </a:bodyPr>
                    <a:lstStyle/>
                    <a:p>
                      <a:pPr indent="0" lvl="0" marL="0" rtl="0" algn="l">
                        <a:spcBef>
                          <a:spcPts val="0"/>
                        </a:spcBef>
                        <a:spcAft>
                          <a:spcPts val="0"/>
                        </a:spcAft>
                        <a:buNone/>
                      </a:pPr>
                      <a:r>
                        <a:rPr lang="ar" sz="1500">
                          <a:latin typeface="Comic Sans MS"/>
                          <a:ea typeface="Comic Sans MS"/>
                          <a:cs typeface="Comic Sans MS"/>
                          <a:sym typeface="Comic Sans MS"/>
                        </a:rPr>
                        <a:t> </a:t>
                      </a:r>
                      <a:r>
                        <a:rPr b="1" lang="ar" sz="1500">
                          <a:latin typeface="Comic Sans MS"/>
                          <a:ea typeface="Comic Sans MS"/>
                          <a:cs typeface="Comic Sans MS"/>
                          <a:sym typeface="Comic Sans MS"/>
                        </a:rPr>
                        <a:t> </a:t>
                      </a:r>
                      <a:r>
                        <a:rPr b="1" lang="ar" sz="1500">
                          <a:solidFill>
                            <a:srgbClr val="CC0000"/>
                          </a:solidFill>
                          <a:latin typeface="Comic Sans MS"/>
                          <a:ea typeface="Comic Sans MS"/>
                          <a:cs typeface="Comic Sans MS"/>
                          <a:sym typeface="Comic Sans MS"/>
                        </a:rPr>
                        <a:t>8. Arnold-Chiari Malformation</a:t>
                      </a:r>
                      <a:endParaRPr b="1" sz="1500">
                        <a:solidFill>
                          <a:srgbClr val="CC0000"/>
                        </a:solidFill>
                        <a:latin typeface="Comic Sans MS"/>
                        <a:ea typeface="Comic Sans MS"/>
                        <a:cs typeface="Comic Sans MS"/>
                        <a:sym typeface="Comic Sans MS"/>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D9D2E9"/>
                    </a:solidFill>
                  </a:tcPr>
                </a:tc>
                <a:tc>
                  <a:txBody>
                    <a:bodyPr>
                      <a:noAutofit/>
                    </a:bodyPr>
                    <a:lstStyle/>
                    <a:p>
                      <a:pPr indent="0" lvl="0" marL="0" rtl="0" algn="l">
                        <a:spcBef>
                          <a:spcPts val="0"/>
                        </a:spcBef>
                        <a:spcAft>
                          <a:spcPts val="0"/>
                        </a:spcAft>
                        <a:buNone/>
                      </a:pPr>
                      <a:r>
                        <a:rPr lang="ar" sz="1500">
                          <a:latin typeface="Comic Sans MS"/>
                          <a:ea typeface="Comic Sans MS"/>
                          <a:cs typeface="Comic Sans MS"/>
                          <a:sym typeface="Comic Sans MS"/>
                        </a:rPr>
                        <a:t>herniated part of cerebellum through the</a:t>
                      </a:r>
                      <a:br>
                        <a:rPr lang="ar" sz="1500">
                          <a:latin typeface="Comic Sans MS"/>
                          <a:ea typeface="Comic Sans MS"/>
                          <a:cs typeface="Comic Sans MS"/>
                          <a:sym typeface="Comic Sans MS"/>
                        </a:rPr>
                      </a:br>
                      <a:r>
                        <a:rPr lang="ar" sz="1500">
                          <a:latin typeface="Comic Sans MS"/>
                          <a:ea typeface="Comic Sans MS"/>
                          <a:cs typeface="Comic Sans MS"/>
                          <a:sym typeface="Comic Sans MS"/>
                        </a:rPr>
                        <a:t>foramen magnum leading to CSF obstruction ,so hydrocephalus results), also in </a:t>
                      </a:r>
                      <a:r>
                        <a:rPr b="1" lang="ar" sz="1500">
                          <a:latin typeface="Comic Sans MS"/>
                          <a:ea typeface="Comic Sans MS"/>
                          <a:cs typeface="Comic Sans MS"/>
                          <a:sym typeface="Comic Sans MS"/>
                        </a:rPr>
                        <a:t>aqueductal stenosis</a:t>
                      </a:r>
                      <a:r>
                        <a:rPr lang="ar" sz="1500">
                          <a:latin typeface="Comic Sans MS"/>
                          <a:ea typeface="Comic Sans MS"/>
                          <a:cs typeface="Comic Sans MS"/>
                          <a:sym typeface="Comic Sans MS"/>
                        </a:rPr>
                        <a:t> </a:t>
                      </a:r>
                      <a:r>
                        <a:rPr lang="ar" sz="1500">
                          <a:solidFill>
                            <a:srgbClr val="999999"/>
                          </a:solidFill>
                          <a:latin typeface="Comic Sans MS"/>
                          <a:ea typeface="Comic Sans MS"/>
                          <a:cs typeface="Comic Sans MS"/>
                          <a:sym typeface="Comic Sans MS"/>
                        </a:rPr>
                        <a:t>between the 4th and 3rd ventricles and</a:t>
                      </a:r>
                      <a:r>
                        <a:rPr lang="ar" sz="1500">
                          <a:latin typeface="Comic Sans MS"/>
                          <a:ea typeface="Comic Sans MS"/>
                          <a:cs typeface="Comic Sans MS"/>
                          <a:sym typeface="Comic Sans MS"/>
                        </a:rPr>
                        <a:t> in </a:t>
                      </a:r>
                      <a:r>
                        <a:rPr b="1" lang="ar" sz="1500">
                          <a:latin typeface="Comic Sans MS"/>
                          <a:ea typeface="Comic Sans MS"/>
                          <a:cs typeface="Comic Sans MS"/>
                          <a:sym typeface="Comic Sans MS"/>
                        </a:rPr>
                        <a:t>brain tumours.</a:t>
                      </a:r>
                      <a:endParaRPr b="1" sz="1500">
                        <a:latin typeface="Comic Sans MS"/>
                        <a:ea typeface="Comic Sans MS"/>
                        <a:cs typeface="Comic Sans MS"/>
                        <a:sym typeface="Comic Sans MS"/>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noAutofit/>
                    </a:bodyPr>
                    <a:lstStyle/>
                    <a:p>
                      <a:pPr indent="0" lvl="0" marL="0" rtl="0" algn="l">
                        <a:spcBef>
                          <a:spcPts val="0"/>
                        </a:spcBef>
                        <a:spcAft>
                          <a:spcPts val="0"/>
                        </a:spcAft>
                        <a:buNone/>
                      </a:pPr>
                      <a:r>
                        <a:t/>
                      </a:r>
                      <a:endParaRPr sz="1500">
                        <a:latin typeface="Comic Sans MS"/>
                        <a:ea typeface="Comic Sans MS"/>
                        <a:cs typeface="Comic Sans MS"/>
                        <a:sym typeface="Comic Sans MS"/>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r>
              <a:tr h="1788250">
                <a:tc>
                  <a:txBody>
                    <a:bodyPr>
                      <a:noAutofit/>
                    </a:bodyPr>
                    <a:lstStyle/>
                    <a:p>
                      <a:pPr indent="0" lvl="0" marL="0" rtl="0" algn="l">
                        <a:spcBef>
                          <a:spcPts val="0"/>
                        </a:spcBef>
                        <a:spcAft>
                          <a:spcPts val="0"/>
                        </a:spcAft>
                        <a:buNone/>
                      </a:pPr>
                      <a:r>
                        <a:rPr b="1" lang="ar" sz="1500">
                          <a:solidFill>
                            <a:srgbClr val="CC0000"/>
                          </a:solidFill>
                          <a:latin typeface="Comic Sans MS"/>
                          <a:ea typeface="Comic Sans MS"/>
                          <a:cs typeface="Comic Sans MS"/>
                          <a:sym typeface="Comic Sans MS"/>
                        </a:rPr>
                        <a:t>   9. Anencephaly</a:t>
                      </a:r>
                      <a:endParaRPr b="1" sz="1500">
                        <a:solidFill>
                          <a:srgbClr val="CC0000"/>
                        </a:solidFill>
                        <a:latin typeface="Comic Sans MS"/>
                        <a:ea typeface="Comic Sans MS"/>
                        <a:cs typeface="Comic Sans MS"/>
                        <a:sym typeface="Comic Sans MS"/>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D9D2E9"/>
                    </a:solidFill>
                  </a:tcPr>
                </a:tc>
                <a:tc>
                  <a:txBody>
                    <a:bodyPr>
                      <a:noAutofit/>
                    </a:bodyPr>
                    <a:lstStyle/>
                    <a:p>
                      <a:pPr indent="0" lvl="0" marL="0" rtl="0" algn="l">
                        <a:spcBef>
                          <a:spcPts val="0"/>
                        </a:spcBef>
                        <a:spcAft>
                          <a:spcPts val="0"/>
                        </a:spcAft>
                        <a:buNone/>
                      </a:pPr>
                      <a:r>
                        <a:rPr lang="ar" sz="1500">
                          <a:latin typeface="Comic Sans MS"/>
                          <a:ea typeface="Comic Sans MS"/>
                          <a:cs typeface="Comic Sans MS"/>
                          <a:sym typeface="Comic Sans MS"/>
                        </a:rPr>
                        <a:t>It is due to failure of closure of the cranial neuropore of the neural tube.</a:t>
                      </a:r>
                      <a:br>
                        <a:rPr lang="ar" sz="1500">
                          <a:latin typeface="Comic Sans MS"/>
                          <a:ea typeface="Comic Sans MS"/>
                          <a:cs typeface="Comic Sans MS"/>
                          <a:sym typeface="Comic Sans MS"/>
                        </a:rPr>
                      </a:br>
                      <a:r>
                        <a:rPr lang="ar" sz="1500">
                          <a:latin typeface="Comic Sans MS"/>
                          <a:ea typeface="Comic Sans MS"/>
                          <a:cs typeface="Comic Sans MS"/>
                          <a:sym typeface="Comic Sans MS"/>
                        </a:rPr>
                        <a:t>the brain and skull are minute and the infant does not usually survive. The frequency of this case 1:1000.</a:t>
                      </a:r>
                      <a:br>
                        <a:rPr lang="ar" sz="1500">
                          <a:latin typeface="Comic Sans MS"/>
                          <a:ea typeface="Comic Sans MS"/>
                          <a:cs typeface="Comic Sans MS"/>
                          <a:sym typeface="Comic Sans MS"/>
                        </a:rPr>
                      </a:br>
                      <a:endParaRPr sz="1500">
                        <a:latin typeface="Comic Sans MS"/>
                        <a:ea typeface="Comic Sans MS"/>
                        <a:cs typeface="Comic Sans MS"/>
                        <a:sym typeface="Comic Sans MS"/>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noAutofit/>
                    </a:bodyPr>
                    <a:lstStyle/>
                    <a:p>
                      <a:pPr indent="0" lvl="0" marL="0" rtl="0" algn="l">
                        <a:spcBef>
                          <a:spcPts val="0"/>
                        </a:spcBef>
                        <a:spcAft>
                          <a:spcPts val="0"/>
                        </a:spcAft>
                        <a:buNone/>
                      </a:pPr>
                      <a:r>
                        <a:t/>
                      </a:r>
                      <a:endParaRPr sz="1500">
                        <a:latin typeface="Comic Sans MS"/>
                        <a:ea typeface="Comic Sans MS"/>
                        <a:cs typeface="Comic Sans MS"/>
                        <a:sym typeface="Comic Sans MS"/>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r>
            </a:tbl>
          </a:graphicData>
        </a:graphic>
      </p:graphicFrame>
      <p:pic>
        <p:nvPicPr>
          <p:cNvPr id="179" name="Google Shape;179;p21"/>
          <p:cNvPicPr preferRelativeResize="0"/>
          <p:nvPr/>
        </p:nvPicPr>
        <p:blipFill>
          <a:blip r:embed="rId3">
            <a:alphaModFix/>
          </a:blip>
          <a:stretch>
            <a:fillRect/>
          </a:stretch>
        </p:blipFill>
        <p:spPr>
          <a:xfrm>
            <a:off x="3097748" y="4577708"/>
            <a:ext cx="2410425" cy="1174425"/>
          </a:xfrm>
          <a:prstGeom prst="rect">
            <a:avLst/>
          </a:prstGeom>
          <a:noFill/>
          <a:ln>
            <a:noFill/>
          </a:ln>
        </p:spPr>
      </p:pic>
      <p:pic>
        <p:nvPicPr>
          <p:cNvPr id="180" name="Google Shape;180;p21"/>
          <p:cNvPicPr preferRelativeResize="0"/>
          <p:nvPr/>
        </p:nvPicPr>
        <p:blipFill>
          <a:blip r:embed="rId4">
            <a:alphaModFix/>
          </a:blip>
          <a:stretch>
            <a:fillRect/>
          </a:stretch>
        </p:blipFill>
        <p:spPr>
          <a:xfrm>
            <a:off x="6262797" y="5969721"/>
            <a:ext cx="1658572" cy="890100"/>
          </a:xfrm>
          <a:prstGeom prst="rect">
            <a:avLst/>
          </a:prstGeom>
          <a:noFill/>
          <a:ln>
            <a:noFill/>
          </a:ln>
        </p:spPr>
      </p:pic>
      <p:pic>
        <p:nvPicPr>
          <p:cNvPr id="181" name="Google Shape;181;p21"/>
          <p:cNvPicPr preferRelativeResize="0"/>
          <p:nvPr/>
        </p:nvPicPr>
        <p:blipFill>
          <a:blip r:embed="rId5">
            <a:alphaModFix/>
          </a:blip>
          <a:stretch>
            <a:fillRect/>
          </a:stretch>
        </p:blipFill>
        <p:spPr>
          <a:xfrm>
            <a:off x="6238750" y="6951592"/>
            <a:ext cx="1706674" cy="1016475"/>
          </a:xfrm>
          <a:prstGeom prst="rect">
            <a:avLst/>
          </a:prstGeom>
          <a:noFill/>
          <a:ln>
            <a:noFill/>
          </a:ln>
        </p:spPr>
      </p:pic>
      <p:pic>
        <p:nvPicPr>
          <p:cNvPr id="182" name="Google Shape;182;p21"/>
          <p:cNvPicPr preferRelativeResize="0"/>
          <p:nvPr/>
        </p:nvPicPr>
        <p:blipFill>
          <a:blip r:embed="rId6">
            <a:alphaModFix/>
          </a:blip>
          <a:stretch>
            <a:fillRect/>
          </a:stretch>
        </p:blipFill>
        <p:spPr>
          <a:xfrm>
            <a:off x="6115325" y="8380288"/>
            <a:ext cx="1953524" cy="1174425"/>
          </a:xfrm>
          <a:prstGeom prst="rect">
            <a:avLst/>
          </a:prstGeom>
          <a:noFill/>
          <a:ln>
            <a:noFill/>
          </a:ln>
        </p:spPr>
      </p:pic>
      <p:pic>
        <p:nvPicPr>
          <p:cNvPr id="183" name="Google Shape;183;p21"/>
          <p:cNvPicPr preferRelativeResize="0"/>
          <p:nvPr/>
        </p:nvPicPr>
        <p:blipFill>
          <a:blip r:embed="rId7">
            <a:alphaModFix/>
          </a:blip>
          <a:stretch>
            <a:fillRect/>
          </a:stretch>
        </p:blipFill>
        <p:spPr>
          <a:xfrm>
            <a:off x="6115328" y="10263402"/>
            <a:ext cx="1953525" cy="1174425"/>
          </a:xfrm>
          <a:prstGeom prst="rect">
            <a:avLst/>
          </a:prstGeom>
          <a:noFill/>
          <a:ln>
            <a:noFill/>
          </a:ln>
        </p:spPr>
      </p:pic>
      <p:sp>
        <p:nvSpPr>
          <p:cNvPr id="184" name="Google Shape;184;p21"/>
          <p:cNvSpPr txBox="1"/>
          <p:nvPr/>
        </p:nvSpPr>
        <p:spPr>
          <a:xfrm>
            <a:off x="1609350" y="1422225"/>
            <a:ext cx="5925300" cy="890100"/>
          </a:xfrm>
          <a:prstGeom prst="rect">
            <a:avLst/>
          </a:prstGeom>
          <a:noFill/>
          <a:ln>
            <a:noFill/>
          </a:ln>
        </p:spPr>
        <p:txBody>
          <a:bodyPr anchorCtr="0" anchor="ctr" bIns="91425" lIns="91425" spcFirstLastPara="1" rIns="91425" wrap="square" tIns="91425">
            <a:noAutofit/>
          </a:bodyPr>
          <a:lstStyle/>
          <a:p>
            <a:pPr indent="0" lvl="0" marL="0" rtl="0" algn="ctr">
              <a:lnSpc>
                <a:spcPct val="115000"/>
              </a:lnSpc>
              <a:spcBef>
                <a:spcPts val="0"/>
              </a:spcBef>
              <a:spcAft>
                <a:spcPts val="1600"/>
              </a:spcAft>
              <a:buNone/>
            </a:pPr>
            <a:r>
              <a:rPr b="1" lang="ar" sz="2400">
                <a:solidFill>
                  <a:srgbClr val="8E7CC3"/>
                </a:solidFill>
                <a:latin typeface="Comic Sans MS"/>
                <a:ea typeface="Comic Sans MS"/>
                <a:cs typeface="Comic Sans MS"/>
                <a:sym typeface="Comic Sans MS"/>
              </a:rPr>
              <a:t>Congenital Anomalies of The Brain</a:t>
            </a:r>
            <a:endParaRPr b="1" sz="2400">
              <a:solidFill>
                <a:srgbClr val="8E7CC3"/>
              </a:solidFill>
            </a:endParaRPr>
          </a:p>
        </p:txBody>
      </p:sp>
      <p:sp>
        <p:nvSpPr>
          <p:cNvPr id="185" name="Google Shape;185;p21"/>
          <p:cNvSpPr txBox="1"/>
          <p:nvPr/>
        </p:nvSpPr>
        <p:spPr>
          <a:xfrm>
            <a:off x="2390950" y="7435936"/>
            <a:ext cx="4719000" cy="2136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ar" sz="1000">
                <a:solidFill>
                  <a:srgbClr val="6AA84F"/>
                </a:solidFill>
              </a:rPr>
              <a:t>Which leads to Enlargement of lateral ventricles </a:t>
            </a:r>
            <a:endParaRPr sz="1000">
              <a:solidFill>
                <a:srgbClr val="6AA84F"/>
              </a:solidFill>
            </a:endParaRPr>
          </a:p>
        </p:txBody>
      </p:sp>
      <p:sp>
        <p:nvSpPr>
          <p:cNvPr id="186" name="Google Shape;186;p21"/>
          <p:cNvSpPr txBox="1"/>
          <p:nvPr/>
        </p:nvSpPr>
        <p:spPr>
          <a:xfrm>
            <a:off x="180244" y="721688"/>
            <a:ext cx="3280800" cy="756900"/>
          </a:xfrm>
          <a:prstGeom prst="rect">
            <a:avLst/>
          </a:prstGeom>
          <a:noFill/>
          <a:ln cap="flat" cmpd="sng" w="9525">
            <a:solidFill>
              <a:srgbClr val="666666"/>
            </a:solidFill>
            <a:prstDash val="dashDot"/>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lang="ar" sz="800">
                <a:latin typeface="Comic Sans MS"/>
                <a:ea typeface="Comic Sans MS"/>
                <a:cs typeface="Comic Sans MS"/>
                <a:sym typeface="Comic Sans MS"/>
              </a:rPr>
              <a:t>The 2 ends of the neural tube are opened. </a:t>
            </a:r>
            <a:endParaRPr sz="800">
              <a:latin typeface="Comic Sans MS"/>
              <a:ea typeface="Comic Sans MS"/>
              <a:cs typeface="Comic Sans MS"/>
              <a:sym typeface="Comic Sans MS"/>
            </a:endParaRPr>
          </a:p>
          <a:p>
            <a:pPr indent="0" lvl="0" marL="0" rtl="0" algn="l">
              <a:spcBef>
                <a:spcPts val="0"/>
              </a:spcBef>
              <a:spcAft>
                <a:spcPts val="0"/>
              </a:spcAft>
              <a:buNone/>
            </a:pPr>
            <a:r>
              <a:rPr lang="ar" sz="800">
                <a:latin typeface="Comic Sans MS"/>
                <a:ea typeface="Comic Sans MS"/>
                <a:cs typeface="Comic Sans MS"/>
                <a:sym typeface="Comic Sans MS"/>
              </a:rPr>
              <a:t>The upper end is closed on the </a:t>
            </a:r>
            <a:r>
              <a:rPr lang="ar" sz="800">
                <a:solidFill>
                  <a:srgbClr val="CC0000"/>
                </a:solidFill>
                <a:latin typeface="Comic Sans MS"/>
                <a:ea typeface="Comic Sans MS"/>
                <a:cs typeface="Comic Sans MS"/>
                <a:sym typeface="Comic Sans MS"/>
              </a:rPr>
              <a:t>23rd to 26th</a:t>
            </a:r>
            <a:r>
              <a:rPr lang="ar" sz="800">
                <a:latin typeface="Comic Sans MS"/>
                <a:ea typeface="Comic Sans MS"/>
                <a:cs typeface="Comic Sans MS"/>
                <a:sym typeface="Comic Sans MS"/>
              </a:rPr>
              <a:t> day of development. </a:t>
            </a:r>
            <a:endParaRPr sz="800">
              <a:latin typeface="Comic Sans MS"/>
              <a:ea typeface="Comic Sans MS"/>
              <a:cs typeface="Comic Sans MS"/>
              <a:sym typeface="Comic Sans MS"/>
            </a:endParaRPr>
          </a:p>
          <a:p>
            <a:pPr indent="0" lvl="0" marL="0" rtl="0" algn="l">
              <a:spcBef>
                <a:spcPts val="0"/>
              </a:spcBef>
              <a:spcAft>
                <a:spcPts val="0"/>
              </a:spcAft>
              <a:buNone/>
            </a:pPr>
            <a:r>
              <a:rPr lang="ar" sz="800">
                <a:latin typeface="Comic Sans MS"/>
                <a:ea typeface="Comic Sans MS"/>
                <a:cs typeface="Comic Sans MS"/>
                <a:sym typeface="Comic Sans MS"/>
              </a:rPr>
              <a:t>While the lower end is closed by the </a:t>
            </a:r>
            <a:r>
              <a:rPr lang="ar" sz="800">
                <a:solidFill>
                  <a:srgbClr val="CC0000"/>
                </a:solidFill>
                <a:latin typeface="Comic Sans MS"/>
                <a:ea typeface="Comic Sans MS"/>
                <a:cs typeface="Comic Sans MS"/>
                <a:sym typeface="Comic Sans MS"/>
              </a:rPr>
              <a:t>27th day </a:t>
            </a:r>
            <a:r>
              <a:rPr lang="ar" sz="800">
                <a:latin typeface="Comic Sans MS"/>
                <a:ea typeface="Comic Sans MS"/>
                <a:cs typeface="Comic Sans MS"/>
                <a:sym typeface="Comic Sans MS"/>
              </a:rPr>
              <a:t>of development. </a:t>
            </a:r>
            <a:endParaRPr sz="800">
              <a:latin typeface="Comic Sans MS"/>
              <a:ea typeface="Comic Sans MS"/>
              <a:cs typeface="Comic Sans MS"/>
              <a:sym typeface="Comic Sans MS"/>
            </a:endParaRPr>
          </a:p>
          <a:p>
            <a:pPr indent="0" lvl="0" marL="0" rtl="0" algn="l">
              <a:spcBef>
                <a:spcPts val="0"/>
              </a:spcBef>
              <a:spcAft>
                <a:spcPts val="0"/>
              </a:spcAft>
              <a:buNone/>
            </a:pPr>
            <a:r>
              <a:rPr lang="ar" sz="800">
                <a:latin typeface="Comic Sans MS"/>
                <a:ea typeface="Comic Sans MS"/>
                <a:cs typeface="Comic Sans MS"/>
                <a:sym typeface="Comic Sans MS"/>
              </a:rPr>
              <a:t>If the upper end fail to close it will lead to anencephaly</a:t>
            </a:r>
            <a:endParaRPr sz="800">
              <a:latin typeface="Comic Sans MS"/>
              <a:ea typeface="Comic Sans MS"/>
              <a:cs typeface="Comic Sans MS"/>
              <a:sym typeface="Comic Sans MS"/>
            </a:endParaRPr>
          </a:p>
          <a:p>
            <a:pPr indent="0" lvl="0" marL="0" rtl="0" algn="l">
              <a:spcBef>
                <a:spcPts val="0"/>
              </a:spcBef>
              <a:spcAft>
                <a:spcPts val="0"/>
              </a:spcAft>
              <a:buNone/>
            </a:pPr>
            <a:r>
              <a:rPr lang="ar" sz="800">
                <a:latin typeface="Comic Sans MS"/>
                <a:ea typeface="Comic Sans MS"/>
                <a:cs typeface="Comic Sans MS"/>
                <a:sym typeface="Comic Sans MS"/>
              </a:rPr>
              <a:t>If the lower opening fail to close it will lead to spina bifida.</a:t>
            </a:r>
            <a:br>
              <a:rPr lang="ar" sz="800">
                <a:latin typeface="Comic Sans MS"/>
                <a:ea typeface="Comic Sans MS"/>
                <a:cs typeface="Comic Sans MS"/>
                <a:sym typeface="Comic Sans MS"/>
              </a:rPr>
            </a:br>
            <a:endParaRPr sz="800">
              <a:latin typeface="Comic Sans MS"/>
              <a:ea typeface="Comic Sans MS"/>
              <a:cs typeface="Comic Sans MS"/>
              <a:sym typeface="Comic Sans MS"/>
            </a:endParaRPr>
          </a:p>
        </p:txBody>
      </p:sp>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